
<file path=[Content_Types].xml><?xml version="1.0" encoding="utf-8"?>
<Types xmlns="http://schemas.openxmlformats.org/package/2006/content-types">
  <Default Extension="jpeg" ContentType="image/jpeg"/>
  <Default Extension="mp3" ContentType="audio/m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</p:sldMasterIdLst>
  <p:sldIdLst>
    <p:sldId id="257" r:id="rId5"/>
    <p:sldId id="299" r:id="rId6"/>
    <p:sldId id="300" r:id="rId7"/>
    <p:sldId id="261" r:id="rId8"/>
    <p:sldId id="301" r:id="rId9"/>
    <p:sldId id="270" r:id="rId10"/>
    <p:sldId id="267" r:id="rId11"/>
    <p:sldId id="264" r:id="rId12"/>
    <p:sldId id="262" r:id="rId13"/>
    <p:sldId id="271" r:id="rId14"/>
    <p:sldId id="268" r:id="rId15"/>
    <p:sldId id="265" r:id="rId16"/>
    <p:sldId id="263" r:id="rId17"/>
    <p:sldId id="302" r:id="rId18"/>
    <p:sldId id="303" r:id="rId19"/>
    <p:sldId id="304" r:id="rId20"/>
    <p:sldId id="305" r:id="rId21"/>
    <p:sldId id="306" r:id="rId22"/>
    <p:sldId id="309" r:id="rId23"/>
    <p:sldId id="310" r:id="rId24"/>
    <p:sldId id="311" r:id="rId25"/>
    <p:sldId id="307" r:id="rId26"/>
    <p:sldId id="315" r:id="rId27"/>
    <p:sldId id="313" r:id="rId28"/>
    <p:sldId id="314" r:id="rId29"/>
    <p:sldId id="308" r:id="rId30"/>
    <p:sldId id="312" r:id="rId31"/>
    <p:sldId id="316" r:id="rId32"/>
    <p:sldId id="317" r:id="rId33"/>
    <p:sldId id="318" r:id="rId3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3863" userDrawn="1">
          <p15:clr>
            <a:srgbClr val="A4A3A4"/>
          </p15:clr>
        </p15:guide>
        <p15:guide id="3" orient="horz" pos="2137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5C5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445" autoAdjust="0"/>
    <p:restoredTop sz="94660"/>
  </p:normalViewPr>
  <p:slideViewPr>
    <p:cSldViewPr snapToGrid="0">
      <p:cViewPr varScale="1">
        <p:scale>
          <a:sx n="106" d="100"/>
          <a:sy n="106" d="100"/>
        </p:scale>
        <p:origin x="912" y="96"/>
      </p:cViewPr>
      <p:guideLst>
        <p:guide pos="3863"/>
        <p:guide orient="horz" pos="2137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presProps" Target="presProps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F4B2E2-4808-467D-809D-D8F79DC995A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F346D1D-29F1-48D5-8DDE-3576D22296F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9E6896B-6458-4028-A19D-BCCC5FF460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589E55-6E0A-4C18-8A1E-F04EE78DD013}" type="datetimeFigureOut">
              <a:rPr lang="en-US" smtClean="0"/>
              <a:t>12/8/2020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7B8EDCD-8060-490E-BC2C-7506F11FEDD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7F602DB-8904-4AFB-904E-03A0930AF3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8F5DE9-F121-4D15-B2C2-2C5B1314EA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36150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9D5297-6922-45EF-891B-5B01C90678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A46C234-C32F-4610-9328-A0B36DECC7D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2B0B31F-13FC-4A7E-8F37-7C8A1F51F1D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589E55-6E0A-4C18-8A1E-F04EE78DD013}" type="datetimeFigureOut">
              <a:rPr lang="en-US" smtClean="0"/>
              <a:t>12/8/2020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834B774-0118-410B-B1D3-ACFA166F9D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F78307C-E243-4D36-A37A-59E7DDC6D5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8F5DE9-F121-4D15-B2C2-2C5B1314EA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4463587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1ED960-F0D0-455E-A1A9-85530B73D8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ACF39CA-57FC-4B0C-A2AB-1898BFF1F4B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6B3B559-AF10-448F-BFE2-BEA3753118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589E55-6E0A-4C18-8A1E-F04EE78DD013}" type="datetimeFigureOut">
              <a:rPr lang="en-US" smtClean="0"/>
              <a:t>12/8/2020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2983F34-73F2-4F52-B3DC-5B3F8B7A90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E0F9519-9F65-4FC8-8237-576C01CCA3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8F5DE9-F121-4D15-B2C2-2C5B1314EA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652741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08AC2DD-073F-4F91-95AD-A9E2A87CE5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B352D5-12CC-42B4-AA93-710ACE0DCBB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BCEA11E-8A81-4C10-9325-32590245EE8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85B8D33-FC5A-4136-AFBD-ED130E16ACF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589E55-6E0A-4C18-8A1E-F04EE78DD013}" type="datetimeFigureOut">
              <a:rPr lang="en-US" smtClean="0"/>
              <a:t>12/8/2020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8C794CD-32D1-4CCF-B9C4-AAC0FD640C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8ABF0B5-8C6D-4401-98C6-50F85FCBA7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8F5DE9-F121-4D15-B2C2-2C5B1314EA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769191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86D7EE2-6082-4159-808D-BE6D4B25D4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3035F15-88DE-426E-8ED8-4AFE6D78EE6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5D30542-670B-4179-952B-E908624F970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725D887-B08B-4D1E-BE09-914189ED5B3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FF8AEE0-B458-484D-BEA5-FEF20B80789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D0D91D3-F00A-4E77-82AF-D6D9819208B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589E55-6E0A-4C18-8A1E-F04EE78DD013}" type="datetimeFigureOut">
              <a:rPr lang="en-US" smtClean="0"/>
              <a:t>12/8/2020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A3D7DDFC-C015-4B42-8B4E-341F7ADBCD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BF90105-E537-4DBE-B879-1FA1286FD6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8F5DE9-F121-4D15-B2C2-2C5B1314EA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98648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DA4C9C1-0D34-45E5-B60B-B269AC36E8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E3BF671-9ECB-4F16-B57A-1338B770AE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589E55-6E0A-4C18-8A1E-F04EE78DD013}" type="datetimeFigureOut">
              <a:rPr lang="en-US" smtClean="0"/>
              <a:t>12/8/2020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5890FC4-718D-4ED2-88DB-33C60347F4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B9C71BF-AAE3-45F9-BC91-D5139B8EF9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8F5DE9-F121-4D15-B2C2-2C5B1314EA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686052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9BBD287-D543-4B6B-B4ED-B28996773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589E55-6E0A-4C18-8A1E-F04EE78DD013}" type="datetimeFigureOut">
              <a:rPr lang="en-US" smtClean="0"/>
              <a:t>12/8/2020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F6711FD-C363-4117-9D97-60F77B6440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4C6356-DA24-4FD0-B8F3-ED02C48844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8F5DE9-F121-4D15-B2C2-2C5B1314EA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622651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E81BAD5-2A2F-42C6-AA81-FE543980D7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7A5015-44C3-45E8-83C5-C7D07C0DFE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0D36EDD-EECB-463D-99D5-045902A2E65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802A4C3-1DB8-4566-AC0E-941C7F0580B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589E55-6E0A-4C18-8A1E-F04EE78DD013}" type="datetimeFigureOut">
              <a:rPr lang="en-US" smtClean="0"/>
              <a:t>12/8/2020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9A28772-70DD-4EB7-A8BE-9B86A52647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420E21-F335-42D8-8E55-09F1B64C23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8F5DE9-F121-4D15-B2C2-2C5B1314EA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17773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153752-79D3-4A0F-B550-79EA7A71C34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C28C8F4-8727-47BB-9570-9A8BCB9B482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4EBCEAF-85DA-4704-82DA-ACAA614A9AE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9C290B5-D9B4-42E2-A264-3BE8DA3F4B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589E55-6E0A-4C18-8A1E-F04EE78DD013}" type="datetimeFigureOut">
              <a:rPr lang="en-US" smtClean="0"/>
              <a:t>12/8/2020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6ADFD84-42FF-4446-9A0F-8CDDF25A8D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F34E3B6-F70D-4267-A7E8-22981A00E6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8F5DE9-F121-4D15-B2C2-2C5B1314EA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3597825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6E703F-F1CE-44FB-A7A6-FAA22299A1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A675D8A4-AF58-4982-A68A-92301B62438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174D6CD-B719-47A2-81CF-3E271363EF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589E55-6E0A-4C18-8A1E-F04EE78DD013}" type="datetimeFigureOut">
              <a:rPr lang="en-US" smtClean="0"/>
              <a:t>12/8/2020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1D53350-54EF-4A78-90EA-EDD59E6534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29FD6B1-58B0-42F8-BC85-E3E659105C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8F5DE9-F121-4D15-B2C2-2C5B1314EA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553391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8BBE3721-BF57-4534-BDB2-DF3224F0395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80AC0CD-2AFD-49F7-A20F-7D14CEEC2F5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0AEA65B-E75E-4BC2-A1BD-45E27A4C96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589E55-6E0A-4C18-8A1E-F04EE78DD013}" type="datetimeFigureOut">
              <a:rPr lang="en-US" smtClean="0"/>
              <a:t>12/8/2020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0ECE38C-F673-463B-91A6-F9FF43BFB8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4A762D4-A376-4C5E-A7C3-1E222B22C4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8F5DE9-F121-4D15-B2C2-2C5B1314EA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5845438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5996DC3-2703-4B31-8659-706A2727B4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256E7EA-EB90-4A2C-A7F3-78939654691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ED5B81-2AFE-4726-9242-D0BA6CC6A14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5589E55-6E0A-4C18-8A1E-F04EE78DD013}" type="datetimeFigureOut">
              <a:rPr lang="en-US" smtClean="0"/>
              <a:t>12/8/2020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A248F44-556C-462F-91CB-A99F852BA22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CFC2D09-0447-4910-8AEA-65EE69C4BF8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08F5DE9-F121-4D15-B2C2-2C5B1314EA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59770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userDrawn="1">
          <p15:clr>
            <a:srgbClr val="A4A3A4"/>
          </p15:clr>
        </p15:guide>
        <p15:guide id="2" pos="7680" userDrawn="1">
          <p15:clr>
            <a:srgbClr val="A4A3A4"/>
          </p15:clr>
        </p15:guide>
        <p15:guide id="3" pos="360" userDrawn="1">
          <p15:clr>
            <a:srgbClr val="A4A3A4"/>
          </p15:clr>
        </p15:guide>
        <p15:guide id="4" pos="1520" userDrawn="1">
          <p15:clr>
            <a:srgbClr val="A4A3A4"/>
          </p15:clr>
        </p15:guide>
        <p15:guide id="5" pos="2680" userDrawn="1">
          <p15:clr>
            <a:srgbClr val="A4A3A4"/>
          </p15:clr>
        </p15:guide>
        <p15:guide id="6" pos="3840" userDrawn="1">
          <p15:clr>
            <a:srgbClr val="A4A3A4"/>
          </p15:clr>
        </p15:guide>
        <p15:guide id="7" pos="5000" userDrawn="1">
          <p15:clr>
            <a:srgbClr val="A4A3A4"/>
          </p15:clr>
        </p15:guide>
        <p15:guide id="8" pos="6160" userDrawn="1">
          <p15:clr>
            <a:srgbClr val="A4A3A4"/>
          </p15:clr>
        </p15:guide>
        <p15:guide id="9" pos="7320" userDrawn="1">
          <p15:clr>
            <a:srgbClr val="A4A3A4"/>
          </p15:clr>
        </p15:guide>
        <p15:guide id="10" orient="horz" userDrawn="1">
          <p15:clr>
            <a:srgbClr val="A4A3A4"/>
          </p15:clr>
        </p15:guide>
        <p15:guide id="11" orient="horz" pos="4320" userDrawn="1">
          <p15:clr>
            <a:srgbClr val="A4A3A4"/>
          </p15:clr>
        </p15:guide>
        <p15:guide id="12" orient="horz" pos="360" userDrawn="1">
          <p15:clr>
            <a:srgbClr val="A4A3A4"/>
          </p15:clr>
        </p15:guide>
        <p15:guide id="13" orient="horz" pos="2160" userDrawn="1">
          <p15:clr>
            <a:srgbClr val="A4A3A4"/>
          </p15:clr>
        </p15:guide>
        <p15:guide id="14" orient="horz" pos="3960" userDrawn="1">
          <p15:clr>
            <a:srgbClr val="A4A3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4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" Target="slide17.xml"/><Relationship Id="rId2" Type="http://schemas.openxmlformats.org/officeDocument/2006/relationships/slide" Target="slide4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" Target="slide9.xml"/><Relationship Id="rId2" Type="http://schemas.openxmlformats.org/officeDocument/2006/relationships/slide" Target="slide5.xml"/><Relationship Id="rId1" Type="http://schemas.openxmlformats.org/officeDocument/2006/relationships/slideLayout" Target="../slideLayouts/slideLayout2.xml"/><Relationship Id="rId5" Type="http://schemas.openxmlformats.org/officeDocument/2006/relationships/slide" Target="slide3.xml"/><Relationship Id="rId4" Type="http://schemas.openxmlformats.org/officeDocument/2006/relationships/slide" Target="slide1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4" Type="http://schemas.openxmlformats.org/officeDocument/2006/relationships/slide" Target="slide30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" Target="slide30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5" Type="http://schemas.openxmlformats.org/officeDocument/2006/relationships/slide" Target="slide8.xml"/><Relationship Id="rId4" Type="http://schemas.openxmlformats.org/officeDocument/2006/relationships/slide" Target="slide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7.xml"/><Relationship Id="rId5" Type="http://schemas.openxmlformats.org/officeDocument/2006/relationships/slide" Target="slide30.xml"/><Relationship Id="rId4" Type="http://schemas.openxmlformats.org/officeDocument/2006/relationships/slide" Target="slide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" Target="slide10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" Target="slide30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4" Type="http://schemas.openxmlformats.org/officeDocument/2006/relationships/slide" Target="slide1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" Target="slide30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5" Type="http://schemas.openxmlformats.org/officeDocument/2006/relationships/slide" Target="slide12.xml"/><Relationship Id="rId4" Type="http://schemas.openxmlformats.org/officeDocument/2006/relationships/slide" Target="slide10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.xml"/><Relationship Id="rId5" Type="http://schemas.openxmlformats.org/officeDocument/2006/relationships/slide" Target="slide30.xml"/><Relationship Id="rId4" Type="http://schemas.openxmlformats.org/officeDocument/2006/relationships/slide" Target="slide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" Target="slide14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" Target="slide15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4" Type="http://schemas.openxmlformats.org/officeDocument/2006/relationships/slide" Target="slide30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" Target="slide16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5" Type="http://schemas.openxmlformats.org/officeDocument/2006/relationships/slide" Target="slide14.xml"/><Relationship Id="rId4" Type="http://schemas.openxmlformats.org/officeDocument/2006/relationships/slide" Target="slide3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.xml"/><Relationship Id="rId5" Type="http://schemas.openxmlformats.org/officeDocument/2006/relationships/slide" Target="slide30.xml"/><Relationship Id="rId4" Type="http://schemas.openxmlformats.org/officeDocument/2006/relationships/slide" Target="slide3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" Target="slide22.xml"/><Relationship Id="rId2" Type="http://schemas.openxmlformats.org/officeDocument/2006/relationships/slide" Target="slide18.xml"/><Relationship Id="rId1" Type="http://schemas.openxmlformats.org/officeDocument/2006/relationships/slideLayout" Target="../slideLayouts/slideLayout2.xml"/><Relationship Id="rId5" Type="http://schemas.openxmlformats.org/officeDocument/2006/relationships/slide" Target="slide3.xml"/><Relationship Id="rId4" Type="http://schemas.openxmlformats.org/officeDocument/2006/relationships/slide" Target="slide2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" Target="slide19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svg"/><Relationship Id="rId3" Type="http://schemas.openxmlformats.org/officeDocument/2006/relationships/slide" Target="slide7.xml"/><Relationship Id="rId7" Type="http://schemas.openxmlformats.org/officeDocument/2006/relationships/image" Target="../media/image6.png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svg"/><Relationship Id="rId5" Type="http://schemas.openxmlformats.org/officeDocument/2006/relationships/image" Target="../media/image4.png"/><Relationship Id="rId4" Type="http://schemas.openxmlformats.org/officeDocument/2006/relationships/slide" Target="slide30.xml"/><Relationship Id="rId9" Type="http://schemas.openxmlformats.org/officeDocument/2006/relationships/slide" Target="slide20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30.xml"/><Relationship Id="rId3" Type="http://schemas.openxmlformats.org/officeDocument/2006/relationships/slide" Target="slide7.xml"/><Relationship Id="rId7" Type="http://schemas.openxmlformats.org/officeDocument/2006/relationships/slide" Target="slide19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1.xml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7" Type="http://schemas.openxmlformats.org/officeDocument/2006/relationships/slide" Target="slide30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0.xml"/><Relationship Id="rId5" Type="http://schemas.openxmlformats.org/officeDocument/2006/relationships/image" Target="../media/image11.svg"/><Relationship Id="rId4" Type="http://schemas.openxmlformats.org/officeDocument/2006/relationships/image" Target="../media/image10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" Target="slide23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24.xml"/><Relationship Id="rId3" Type="http://schemas.openxmlformats.org/officeDocument/2006/relationships/slide" Target="slide7.xml"/><Relationship Id="rId7" Type="http://schemas.openxmlformats.org/officeDocument/2006/relationships/image" Target="../media/image7.svg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5.svg"/><Relationship Id="rId4" Type="http://schemas.openxmlformats.org/officeDocument/2006/relationships/image" Target="../media/image4.png"/><Relationship Id="rId9" Type="http://schemas.openxmlformats.org/officeDocument/2006/relationships/slide" Target="slide30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30.xml"/><Relationship Id="rId3" Type="http://schemas.openxmlformats.org/officeDocument/2006/relationships/slide" Target="slide7.xml"/><Relationship Id="rId7" Type="http://schemas.openxmlformats.org/officeDocument/2006/relationships/slide" Target="slide23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5.xml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7" Type="http://schemas.openxmlformats.org/officeDocument/2006/relationships/slide" Target="slide30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4.xml"/><Relationship Id="rId5" Type="http://schemas.openxmlformats.org/officeDocument/2006/relationships/image" Target="../media/image11.svg"/><Relationship Id="rId4" Type="http://schemas.openxmlformats.org/officeDocument/2006/relationships/image" Target="../media/image10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slide" Target="slide27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28.xml"/><Relationship Id="rId3" Type="http://schemas.openxmlformats.org/officeDocument/2006/relationships/slide" Target="slide7.xml"/><Relationship Id="rId7" Type="http://schemas.openxmlformats.org/officeDocument/2006/relationships/image" Target="../media/image7.svg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5.svg"/><Relationship Id="rId4" Type="http://schemas.openxmlformats.org/officeDocument/2006/relationships/image" Target="../media/image4.png"/><Relationship Id="rId9" Type="http://schemas.openxmlformats.org/officeDocument/2006/relationships/slide" Target="slide30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30.xml"/><Relationship Id="rId3" Type="http://schemas.openxmlformats.org/officeDocument/2006/relationships/slide" Target="slide7.xml"/><Relationship Id="rId7" Type="http://schemas.openxmlformats.org/officeDocument/2006/relationships/slide" Target="slide27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9.xml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7" Type="http://schemas.openxmlformats.org/officeDocument/2006/relationships/slide" Target="slide30.xml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8.xml"/><Relationship Id="rId5" Type="http://schemas.openxmlformats.org/officeDocument/2006/relationships/image" Target="../media/image11.svg"/><Relationship Id="rId4" Type="http://schemas.openxmlformats.org/officeDocument/2006/relationships/image" Target="../media/image10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slide" Target="slide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AE1302CC-27FC-47D3-BFD5-D721CF029636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4673600"/>
              <a:gd name="connsiteX1" fmla="*/ 12192000 w 12192000"/>
              <a:gd name="connsiteY1" fmla="*/ 0 h 4673600"/>
              <a:gd name="connsiteX2" fmla="*/ 12192000 w 12192000"/>
              <a:gd name="connsiteY2" fmla="*/ 4673600 h 4673600"/>
              <a:gd name="connsiteX3" fmla="*/ 0 w 12192000"/>
              <a:gd name="connsiteY3" fmla="*/ 4673600 h 467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673600">
                <a:moveTo>
                  <a:pt x="0" y="0"/>
                </a:moveTo>
                <a:lnTo>
                  <a:pt x="12192000" y="0"/>
                </a:lnTo>
                <a:lnTo>
                  <a:pt x="12192000" y="4673600"/>
                </a:lnTo>
                <a:lnTo>
                  <a:pt x="0" y="4673600"/>
                </a:lnTo>
                <a:close/>
              </a:path>
            </a:pathLst>
          </a:custGeom>
          <a:solidFill>
            <a:srgbClr val="3173DD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5570B35-47EF-41D0-9818-E30EFAA7060F}"/>
              </a:ext>
            </a:extLst>
          </p:cNvPr>
          <p:cNvSpPr/>
          <p:nvPr/>
        </p:nvSpPr>
        <p:spPr>
          <a:xfrm>
            <a:off x="-2948572" y="-76199"/>
            <a:ext cx="18089144" cy="6934172"/>
          </a:xfrm>
          <a:custGeom>
            <a:avLst/>
            <a:gdLst>
              <a:gd name="connsiteX0" fmla="*/ 0 w 12192000"/>
              <a:gd name="connsiteY0" fmla="*/ 0 h 4673600"/>
              <a:gd name="connsiteX1" fmla="*/ 12192000 w 12192000"/>
              <a:gd name="connsiteY1" fmla="*/ 0 h 4673600"/>
              <a:gd name="connsiteX2" fmla="*/ 12192000 w 12192000"/>
              <a:gd name="connsiteY2" fmla="*/ 4673600 h 4673600"/>
              <a:gd name="connsiteX3" fmla="*/ 0 w 12192000"/>
              <a:gd name="connsiteY3" fmla="*/ 4673600 h 467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673600">
                <a:moveTo>
                  <a:pt x="0" y="0"/>
                </a:moveTo>
                <a:lnTo>
                  <a:pt x="12192000" y="0"/>
                </a:lnTo>
                <a:lnTo>
                  <a:pt x="12192000" y="4673600"/>
                </a:lnTo>
                <a:lnTo>
                  <a:pt x="0" y="4673600"/>
                </a:lnTo>
                <a:close/>
              </a:path>
            </a:pathLst>
          </a:custGeom>
          <a:solidFill>
            <a:srgbClr val="3173DD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C6741621-F754-4013-ACE6-AD0454112C80}"/>
              </a:ext>
            </a:extLst>
          </p:cNvPr>
          <p:cNvSpPr/>
          <p:nvPr/>
        </p:nvSpPr>
        <p:spPr>
          <a:xfrm>
            <a:off x="-2948572" y="-76199"/>
            <a:ext cx="18089144" cy="6934172"/>
          </a:xfrm>
          <a:custGeom>
            <a:avLst/>
            <a:gdLst>
              <a:gd name="connsiteX0" fmla="*/ 0 w 12192000"/>
              <a:gd name="connsiteY0" fmla="*/ 0 h 4673600"/>
              <a:gd name="connsiteX1" fmla="*/ 12192000 w 12192000"/>
              <a:gd name="connsiteY1" fmla="*/ 0 h 4673600"/>
              <a:gd name="connsiteX2" fmla="*/ 12192000 w 12192000"/>
              <a:gd name="connsiteY2" fmla="*/ 4673600 h 4673600"/>
              <a:gd name="connsiteX3" fmla="*/ 0 w 12192000"/>
              <a:gd name="connsiteY3" fmla="*/ 4673600 h 467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673600">
                <a:moveTo>
                  <a:pt x="0" y="0"/>
                </a:moveTo>
                <a:lnTo>
                  <a:pt x="12192000" y="0"/>
                </a:lnTo>
                <a:lnTo>
                  <a:pt x="12192000" y="4673600"/>
                </a:lnTo>
                <a:lnTo>
                  <a:pt x="0" y="4673600"/>
                </a:lnTo>
                <a:close/>
              </a:path>
            </a:pathLst>
          </a:custGeom>
          <a:solidFill>
            <a:srgbClr val="3173DD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9BF3F55D-CF27-4007-A353-C1848253B38B}"/>
              </a:ext>
            </a:extLst>
          </p:cNvPr>
          <p:cNvSpPr/>
          <p:nvPr/>
        </p:nvSpPr>
        <p:spPr>
          <a:xfrm>
            <a:off x="-2948572" y="-76199"/>
            <a:ext cx="18089144" cy="6934172"/>
          </a:xfrm>
          <a:custGeom>
            <a:avLst/>
            <a:gdLst>
              <a:gd name="connsiteX0" fmla="*/ 0 w 12192000"/>
              <a:gd name="connsiteY0" fmla="*/ 0 h 4673600"/>
              <a:gd name="connsiteX1" fmla="*/ 12192000 w 12192000"/>
              <a:gd name="connsiteY1" fmla="*/ 0 h 4673600"/>
              <a:gd name="connsiteX2" fmla="*/ 12192000 w 12192000"/>
              <a:gd name="connsiteY2" fmla="*/ 4673600 h 4673600"/>
              <a:gd name="connsiteX3" fmla="*/ 0 w 12192000"/>
              <a:gd name="connsiteY3" fmla="*/ 4673600 h 467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673600">
                <a:moveTo>
                  <a:pt x="0" y="0"/>
                </a:moveTo>
                <a:lnTo>
                  <a:pt x="12192000" y="0"/>
                </a:lnTo>
                <a:lnTo>
                  <a:pt x="12192000" y="4673600"/>
                </a:lnTo>
                <a:lnTo>
                  <a:pt x="0" y="4673600"/>
                </a:lnTo>
                <a:close/>
              </a:path>
            </a:pathLst>
          </a:custGeom>
          <a:solidFill>
            <a:srgbClr val="3173DD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A8514E41-0008-4006-9F42-C81F4D31659D}"/>
              </a:ext>
            </a:extLst>
          </p:cNvPr>
          <p:cNvSpPr/>
          <p:nvPr/>
        </p:nvSpPr>
        <p:spPr>
          <a:xfrm>
            <a:off x="-2948572" y="-76199"/>
            <a:ext cx="18089144" cy="6934172"/>
          </a:xfrm>
          <a:custGeom>
            <a:avLst/>
            <a:gdLst>
              <a:gd name="connsiteX0" fmla="*/ 0 w 12192000"/>
              <a:gd name="connsiteY0" fmla="*/ 0 h 4673600"/>
              <a:gd name="connsiteX1" fmla="*/ 12192000 w 12192000"/>
              <a:gd name="connsiteY1" fmla="*/ 0 h 4673600"/>
              <a:gd name="connsiteX2" fmla="*/ 12192000 w 12192000"/>
              <a:gd name="connsiteY2" fmla="*/ 4673600 h 4673600"/>
              <a:gd name="connsiteX3" fmla="*/ 0 w 12192000"/>
              <a:gd name="connsiteY3" fmla="*/ 4673600 h 467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673600">
                <a:moveTo>
                  <a:pt x="0" y="0"/>
                </a:moveTo>
                <a:lnTo>
                  <a:pt x="12192000" y="0"/>
                </a:lnTo>
                <a:lnTo>
                  <a:pt x="12192000" y="4673600"/>
                </a:lnTo>
                <a:lnTo>
                  <a:pt x="0" y="4673600"/>
                </a:lnTo>
                <a:close/>
              </a:path>
            </a:pathLst>
          </a:custGeom>
          <a:solidFill>
            <a:srgbClr val="3173DD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9FC8ED3-CCCB-4CB3-B0F0-AD1A74295315}"/>
              </a:ext>
            </a:extLst>
          </p:cNvPr>
          <p:cNvSpPr/>
          <p:nvPr/>
        </p:nvSpPr>
        <p:spPr>
          <a:xfrm>
            <a:off x="-2948572" y="3387086"/>
            <a:ext cx="7660089" cy="2399254"/>
          </a:xfrm>
          <a:custGeom>
            <a:avLst/>
            <a:gdLst>
              <a:gd name="connsiteX0" fmla="*/ 3958803 w 5162865"/>
              <a:gd name="connsiteY0" fmla="*/ 743977 h 1617086"/>
              <a:gd name="connsiteX1" fmla="*/ 3002565 w 5162865"/>
              <a:gd name="connsiteY1" fmla="*/ 703825 h 1617086"/>
              <a:gd name="connsiteX2" fmla="*/ 1939239 w 5162865"/>
              <a:gd name="connsiteY2" fmla="*/ 208728 h 1617086"/>
              <a:gd name="connsiteX3" fmla="*/ 1020267 w 5162865"/>
              <a:gd name="connsiteY3" fmla="*/ 221326 h 1617086"/>
              <a:gd name="connsiteX4" fmla="*/ 0 w 5162865"/>
              <a:gd name="connsiteY4" fmla="*/ 45538 h 1617086"/>
              <a:gd name="connsiteX5" fmla="*/ 0 w 5162865"/>
              <a:gd name="connsiteY5" fmla="*/ 1617087 h 1617086"/>
              <a:gd name="connsiteX6" fmla="*/ 3782243 w 5162865"/>
              <a:gd name="connsiteY6" fmla="*/ 1617087 h 1617086"/>
              <a:gd name="connsiteX7" fmla="*/ 5162865 w 5162865"/>
              <a:gd name="connsiteY7" fmla="*/ 1617087 h 1617086"/>
              <a:gd name="connsiteX8" fmla="*/ 3958803 w 5162865"/>
              <a:gd name="connsiteY8" fmla="*/ 743977 h 161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162865" h="1617086">
                <a:moveTo>
                  <a:pt x="3958803" y="743977"/>
                </a:moveTo>
                <a:cubicBezTo>
                  <a:pt x="3645164" y="657007"/>
                  <a:pt x="3322747" y="763362"/>
                  <a:pt x="3002565" y="703825"/>
                </a:cubicBezTo>
                <a:cubicBezTo>
                  <a:pt x="2561986" y="621895"/>
                  <a:pt x="2314082" y="289012"/>
                  <a:pt x="1939239" y="208728"/>
                </a:cubicBezTo>
                <a:cubicBezTo>
                  <a:pt x="1501628" y="114992"/>
                  <a:pt x="1379322" y="299457"/>
                  <a:pt x="1020267" y="221326"/>
                </a:cubicBezTo>
                <a:cubicBezTo>
                  <a:pt x="771510" y="167194"/>
                  <a:pt x="534335" y="-106740"/>
                  <a:pt x="0" y="45538"/>
                </a:cubicBezTo>
                <a:lnTo>
                  <a:pt x="0" y="1617087"/>
                </a:lnTo>
                <a:lnTo>
                  <a:pt x="3782243" y="1617087"/>
                </a:lnTo>
                <a:lnTo>
                  <a:pt x="5162865" y="1617087"/>
                </a:lnTo>
                <a:cubicBezTo>
                  <a:pt x="4727712" y="1472652"/>
                  <a:pt x="4899112" y="1004744"/>
                  <a:pt x="3958803" y="743977"/>
                </a:cubicBezTo>
                <a:close/>
              </a:path>
            </a:pathLst>
          </a:custGeom>
          <a:solidFill>
            <a:srgbClr val="1C60C4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B59764C-BEAD-448A-BE0D-A356B75F9329}"/>
              </a:ext>
            </a:extLst>
          </p:cNvPr>
          <p:cNvSpPr/>
          <p:nvPr/>
        </p:nvSpPr>
        <p:spPr>
          <a:xfrm>
            <a:off x="3158203" y="3142673"/>
            <a:ext cx="11923127" cy="2989531"/>
          </a:xfrm>
          <a:custGeom>
            <a:avLst/>
            <a:gdLst>
              <a:gd name="connsiteX0" fmla="*/ 7190110 w 8036133"/>
              <a:gd name="connsiteY0" fmla="*/ 18836 h 2014930"/>
              <a:gd name="connsiteX1" fmla="*/ 6170920 w 8036133"/>
              <a:gd name="connsiteY1" fmla="*/ 119095 h 2014930"/>
              <a:gd name="connsiteX2" fmla="*/ 5336398 w 8036133"/>
              <a:gd name="connsiteY2" fmla="*/ 563006 h 2014930"/>
              <a:gd name="connsiteX3" fmla="*/ 4564462 w 8036133"/>
              <a:gd name="connsiteY3" fmla="*/ 682264 h 2014930"/>
              <a:gd name="connsiteX4" fmla="*/ 3824143 w 8036133"/>
              <a:gd name="connsiteY4" fmla="*/ 427329 h 2014930"/>
              <a:gd name="connsiteX5" fmla="*/ 2963550 w 8036133"/>
              <a:gd name="connsiteY5" fmla="*/ 579668 h 2014930"/>
              <a:gd name="connsiteX6" fmla="*/ 2559792 w 8036133"/>
              <a:gd name="connsiteY6" fmla="*/ 953373 h 2014930"/>
              <a:gd name="connsiteX7" fmla="*/ 2089912 w 8036133"/>
              <a:gd name="connsiteY7" fmla="*/ 906901 h 2014930"/>
              <a:gd name="connsiteX8" fmla="*/ 1023925 w 8036133"/>
              <a:gd name="connsiteY8" fmla="*/ 1417645 h 2014930"/>
              <a:gd name="connsiteX9" fmla="*/ 0 w 8036133"/>
              <a:gd name="connsiteY9" fmla="*/ 1746768 h 2014930"/>
              <a:gd name="connsiteX10" fmla="*/ 828893 w 8036133"/>
              <a:gd name="connsiteY10" fmla="*/ 2014931 h 2014930"/>
              <a:gd name="connsiteX11" fmla="*/ 8036134 w 8036133"/>
              <a:gd name="connsiteY11" fmla="*/ 1665041 h 2014930"/>
              <a:gd name="connsiteX12" fmla="*/ 8036134 w 8036133"/>
              <a:gd name="connsiteY12" fmla="*/ 800344 h 2014930"/>
              <a:gd name="connsiteX13" fmla="*/ 7190110 w 8036133"/>
              <a:gd name="connsiteY13" fmla="*/ 18836 h 2014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036133" h="2014930">
                <a:moveTo>
                  <a:pt x="7190110" y="18836"/>
                </a:moveTo>
                <a:cubicBezTo>
                  <a:pt x="6836765" y="-69942"/>
                  <a:pt x="6535298" y="187716"/>
                  <a:pt x="6170920" y="119095"/>
                </a:cubicBezTo>
                <a:cubicBezTo>
                  <a:pt x="5774700" y="44460"/>
                  <a:pt x="5759522" y="680659"/>
                  <a:pt x="5336398" y="563006"/>
                </a:cubicBezTo>
                <a:cubicBezTo>
                  <a:pt x="4965660" y="459922"/>
                  <a:pt x="4874768" y="729508"/>
                  <a:pt x="4564462" y="682264"/>
                </a:cubicBezTo>
                <a:cubicBezTo>
                  <a:pt x="4230217" y="631383"/>
                  <a:pt x="4110045" y="550164"/>
                  <a:pt x="3824143" y="427329"/>
                </a:cubicBezTo>
                <a:cubicBezTo>
                  <a:pt x="3647094" y="351272"/>
                  <a:pt x="3353694" y="181396"/>
                  <a:pt x="2963550" y="579668"/>
                </a:cubicBezTo>
                <a:cubicBezTo>
                  <a:pt x="2802677" y="743894"/>
                  <a:pt x="2734137" y="853907"/>
                  <a:pt x="2559792" y="953373"/>
                </a:cubicBezTo>
                <a:cubicBezTo>
                  <a:pt x="2397943" y="1045708"/>
                  <a:pt x="2293498" y="840435"/>
                  <a:pt x="2089912" y="906901"/>
                </a:cubicBezTo>
                <a:cubicBezTo>
                  <a:pt x="1645595" y="1051966"/>
                  <a:pt x="1584635" y="1490776"/>
                  <a:pt x="1023925" y="1417645"/>
                </a:cubicBezTo>
                <a:cubicBezTo>
                  <a:pt x="660502" y="1370238"/>
                  <a:pt x="184729" y="1671177"/>
                  <a:pt x="0" y="1746768"/>
                </a:cubicBezTo>
                <a:lnTo>
                  <a:pt x="828893" y="2014931"/>
                </a:lnTo>
                <a:lnTo>
                  <a:pt x="8036134" y="1665041"/>
                </a:lnTo>
                <a:lnTo>
                  <a:pt x="8036134" y="800344"/>
                </a:lnTo>
                <a:cubicBezTo>
                  <a:pt x="7935651" y="606856"/>
                  <a:pt x="7790688" y="169712"/>
                  <a:pt x="7190110" y="18836"/>
                </a:cubicBezTo>
                <a:close/>
              </a:path>
            </a:pathLst>
          </a:custGeom>
          <a:solidFill>
            <a:srgbClr val="1C60C4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9EAC45F0-E671-49E1-9418-9D24E386568C}"/>
              </a:ext>
            </a:extLst>
          </p:cNvPr>
          <p:cNvSpPr/>
          <p:nvPr/>
        </p:nvSpPr>
        <p:spPr>
          <a:xfrm>
            <a:off x="-2948572" y="4497317"/>
            <a:ext cx="18089144" cy="2041501"/>
          </a:xfrm>
          <a:custGeom>
            <a:avLst/>
            <a:gdLst>
              <a:gd name="connsiteX0" fmla="*/ 3594608 w 12192000"/>
              <a:gd name="connsiteY0" fmla="*/ 329198 h 1375962"/>
              <a:gd name="connsiteX1" fmla="*/ 0 w 12192000"/>
              <a:gd name="connsiteY1" fmla="*/ 314100 h 1375962"/>
              <a:gd name="connsiteX2" fmla="*/ 0 w 12192000"/>
              <a:gd name="connsiteY2" fmla="*/ 1375963 h 1375962"/>
              <a:gd name="connsiteX3" fmla="*/ 12192000 w 12192000"/>
              <a:gd name="connsiteY3" fmla="*/ 1375963 h 1375962"/>
              <a:gd name="connsiteX4" fmla="*/ 12192000 w 12192000"/>
              <a:gd name="connsiteY4" fmla="*/ 540730 h 1375962"/>
              <a:gd name="connsiteX5" fmla="*/ 8845296 w 12192000"/>
              <a:gd name="connsiteY5" fmla="*/ 36570 h 1375962"/>
              <a:gd name="connsiteX6" fmla="*/ 3594608 w 12192000"/>
              <a:gd name="connsiteY6" fmla="*/ 329198 h 1375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1375962">
                <a:moveTo>
                  <a:pt x="3594608" y="329198"/>
                </a:moveTo>
                <a:cubicBezTo>
                  <a:pt x="1407201" y="-402586"/>
                  <a:pt x="0" y="314100"/>
                  <a:pt x="0" y="314100"/>
                </a:cubicBezTo>
                <a:lnTo>
                  <a:pt x="0" y="1375963"/>
                </a:lnTo>
                <a:lnTo>
                  <a:pt x="12192000" y="1375963"/>
                </a:lnTo>
                <a:lnTo>
                  <a:pt x="12192000" y="540730"/>
                </a:lnTo>
                <a:cubicBezTo>
                  <a:pt x="12192000" y="540730"/>
                  <a:pt x="11025754" y="130266"/>
                  <a:pt x="8845296" y="36570"/>
                </a:cubicBezTo>
                <a:cubicBezTo>
                  <a:pt x="6935704" y="-45462"/>
                  <a:pt x="5969630" y="1123731"/>
                  <a:pt x="3594608" y="329198"/>
                </a:cubicBezTo>
                <a:close/>
              </a:path>
            </a:pathLst>
          </a:custGeom>
          <a:solidFill>
            <a:srgbClr val="85C5FF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FB8A88B4-0F15-4EF5-B396-EF5519E30917}"/>
              </a:ext>
            </a:extLst>
          </p:cNvPr>
          <p:cNvSpPr/>
          <p:nvPr/>
        </p:nvSpPr>
        <p:spPr>
          <a:xfrm>
            <a:off x="-2948572" y="4980503"/>
            <a:ext cx="18089144" cy="1877468"/>
          </a:xfrm>
          <a:custGeom>
            <a:avLst/>
            <a:gdLst>
              <a:gd name="connsiteX0" fmla="*/ 3691250 w 12192000"/>
              <a:gd name="connsiteY0" fmla="*/ 187450 h 1265405"/>
              <a:gd name="connsiteX1" fmla="*/ 0 w 12192000"/>
              <a:gd name="connsiteY1" fmla="*/ 237579 h 1265405"/>
              <a:gd name="connsiteX2" fmla="*/ 0 w 12192000"/>
              <a:gd name="connsiteY2" fmla="*/ 1265406 h 1265405"/>
              <a:gd name="connsiteX3" fmla="*/ 12192000 w 12192000"/>
              <a:gd name="connsiteY3" fmla="*/ 1265406 h 1265405"/>
              <a:gd name="connsiteX4" fmla="*/ 12192000 w 12192000"/>
              <a:gd name="connsiteY4" fmla="*/ 360780 h 1265405"/>
              <a:gd name="connsiteX5" fmla="*/ 9139347 w 12192000"/>
              <a:gd name="connsiteY5" fmla="*/ 2213 h 1265405"/>
              <a:gd name="connsiteX6" fmla="*/ 3691250 w 12192000"/>
              <a:gd name="connsiteY6" fmla="*/ 187450 h 1265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1265405">
                <a:moveTo>
                  <a:pt x="3691250" y="187450"/>
                </a:moveTo>
                <a:cubicBezTo>
                  <a:pt x="1448206" y="-156934"/>
                  <a:pt x="0" y="237579"/>
                  <a:pt x="0" y="237579"/>
                </a:cubicBezTo>
                <a:lnTo>
                  <a:pt x="0" y="1265406"/>
                </a:lnTo>
                <a:lnTo>
                  <a:pt x="12192000" y="1265406"/>
                </a:lnTo>
                <a:lnTo>
                  <a:pt x="12192000" y="360780"/>
                </a:lnTo>
                <a:cubicBezTo>
                  <a:pt x="12192000" y="360780"/>
                  <a:pt x="11319784" y="53135"/>
                  <a:pt x="9139347" y="2213"/>
                </a:cubicBezTo>
                <a:cubicBezTo>
                  <a:pt x="7229755" y="-42390"/>
                  <a:pt x="6423356" y="606915"/>
                  <a:pt x="3691250" y="187450"/>
                </a:cubicBezTo>
                <a:close/>
              </a:path>
            </a:pathLst>
          </a:custGeom>
          <a:solidFill>
            <a:srgbClr val="9FD6FF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5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9117307" y="-76199"/>
            <a:ext cx="4682421" cy="6832692"/>
            <a:chOff x="8132347" y="1092200"/>
            <a:chExt cx="3155930" cy="4605203"/>
          </a:xfrm>
        </p:grpSpPr>
        <p:grpSp>
          <p:nvGrpSpPr>
            <p:cNvPr id="16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10351214" y="1092200"/>
              <a:ext cx="937063" cy="2980653"/>
              <a:chOff x="10351214" y="1092200"/>
              <a:chExt cx="937063" cy="2980653"/>
            </a:xfrm>
          </p:grpSpPr>
          <p:grpSp>
            <p:nvGrpSpPr>
              <p:cNvPr id="17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10359399" y="1092200"/>
                <a:ext cx="928878" cy="2980653"/>
                <a:chOff x="10359399" y="1092200"/>
                <a:chExt cx="928878" cy="2980653"/>
              </a:xfrm>
              <a:solidFill>
                <a:srgbClr val="6CADF4"/>
              </a:solidFill>
            </p:grpSpPr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8E2020D9-4A86-49FC-B721-1926776DF9B8}"/>
                    </a:ext>
                  </a:extLst>
                </p:cNvPr>
                <p:cNvSpPr/>
                <p:nvPr/>
              </p:nvSpPr>
              <p:spPr>
                <a:xfrm>
                  <a:off x="10510580" y="1092200"/>
                  <a:ext cx="428833" cy="164907"/>
                </a:xfrm>
                <a:custGeom>
                  <a:avLst/>
                  <a:gdLst>
                    <a:gd name="connsiteX0" fmla="*/ 125253 w 428833"/>
                    <a:gd name="connsiteY0" fmla="*/ 127427 h 164907"/>
                    <a:gd name="connsiteX1" fmla="*/ 428833 w 428833"/>
                    <a:gd name="connsiteY1" fmla="*/ 0 h 164907"/>
                    <a:gd name="connsiteX2" fmla="*/ 0 w 428833"/>
                    <a:gd name="connsiteY2" fmla="*/ 0 h 164907"/>
                    <a:gd name="connsiteX3" fmla="*/ 125253 w 428833"/>
                    <a:gd name="connsiteY3" fmla="*/ 127427 h 164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8833" h="164907">
                      <a:moveTo>
                        <a:pt x="125253" y="127427"/>
                      </a:moveTo>
                      <a:cubicBezTo>
                        <a:pt x="284908" y="222768"/>
                        <a:pt x="409570" y="120051"/>
                        <a:pt x="428833" y="0"/>
                      </a:cubicBezTo>
                      <a:lnTo>
                        <a:pt x="0" y="0"/>
                      </a:lnTo>
                      <a:cubicBezTo>
                        <a:pt x="35236" y="52426"/>
                        <a:pt x="76952" y="98593"/>
                        <a:pt x="125253" y="12742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CA25F43A-E131-4357-848A-B75907FFE69A}"/>
                    </a:ext>
                  </a:extLst>
                </p:cNvPr>
                <p:cNvSpPr/>
                <p:nvPr/>
              </p:nvSpPr>
              <p:spPr>
                <a:xfrm>
                  <a:off x="10361452" y="1092200"/>
                  <a:ext cx="644059" cy="736351"/>
                </a:xfrm>
                <a:custGeom>
                  <a:avLst/>
                  <a:gdLst>
                    <a:gd name="connsiteX0" fmla="*/ 166116 w 644059"/>
                    <a:gd name="connsiteY0" fmla="*/ 152847 h 736351"/>
                    <a:gd name="connsiteX1" fmla="*/ 60187 w 644059"/>
                    <a:gd name="connsiteY1" fmla="*/ 0 h 736351"/>
                    <a:gd name="connsiteX2" fmla="*/ 0 w 644059"/>
                    <a:gd name="connsiteY2" fmla="*/ 0 h 736351"/>
                    <a:gd name="connsiteX3" fmla="*/ 1829 w 644059"/>
                    <a:gd name="connsiteY3" fmla="*/ 187330 h 736351"/>
                    <a:gd name="connsiteX4" fmla="*/ 304515 w 644059"/>
                    <a:gd name="connsiteY4" fmla="*/ 696082 h 736351"/>
                    <a:gd name="connsiteX5" fmla="*/ 614294 w 644059"/>
                    <a:gd name="connsiteY5" fmla="*/ 420319 h 736351"/>
                    <a:gd name="connsiteX6" fmla="*/ 166116 w 644059"/>
                    <a:gd name="connsiteY6" fmla="*/ 152847 h 736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44059" h="736351">
                      <a:moveTo>
                        <a:pt x="166116" y="152847"/>
                      </a:moveTo>
                      <a:cubicBezTo>
                        <a:pt x="118729" y="101336"/>
                        <a:pt x="84652" y="48646"/>
                        <a:pt x="60187" y="0"/>
                      </a:cubicBezTo>
                      <a:lnTo>
                        <a:pt x="0" y="0"/>
                      </a:lnTo>
                      <a:lnTo>
                        <a:pt x="1829" y="187330"/>
                      </a:lnTo>
                      <a:cubicBezTo>
                        <a:pt x="1829" y="187330"/>
                        <a:pt x="99710" y="577616"/>
                        <a:pt x="304515" y="696082"/>
                      </a:cubicBezTo>
                      <a:cubicBezTo>
                        <a:pt x="546019" y="835802"/>
                        <a:pt x="715325" y="579628"/>
                        <a:pt x="614294" y="420319"/>
                      </a:cubicBezTo>
                      <a:cubicBezTo>
                        <a:pt x="508305" y="253187"/>
                        <a:pt x="306365" y="305308"/>
                        <a:pt x="166116" y="15284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C87B587E-C0B0-4245-9C0B-858AC542C088}"/>
                    </a:ext>
                  </a:extLst>
                </p:cNvPr>
                <p:cNvSpPr/>
                <p:nvPr/>
              </p:nvSpPr>
              <p:spPr>
                <a:xfrm>
                  <a:off x="10359399" y="1479478"/>
                  <a:ext cx="718022" cy="1021101"/>
                </a:xfrm>
                <a:custGeom>
                  <a:avLst/>
                  <a:gdLst>
                    <a:gd name="connsiteX0" fmla="*/ 186883 w 718022"/>
                    <a:gd name="connsiteY0" fmla="*/ 390388 h 1021101"/>
                    <a:gd name="connsiteX1" fmla="*/ 0 w 718022"/>
                    <a:gd name="connsiteY1" fmla="*/ 0 h 1021101"/>
                    <a:gd name="connsiteX2" fmla="*/ 4308 w 718022"/>
                    <a:gd name="connsiteY2" fmla="*/ 427655 h 1021101"/>
                    <a:gd name="connsiteX3" fmla="*/ 340685 w 718022"/>
                    <a:gd name="connsiteY3" fmla="*/ 977575 h 1021101"/>
                    <a:gd name="connsiteX4" fmla="*/ 684947 w 718022"/>
                    <a:gd name="connsiteY4" fmla="*/ 679480 h 1021101"/>
                    <a:gd name="connsiteX5" fmla="*/ 186883 w 718022"/>
                    <a:gd name="connsiteY5" fmla="*/ 390388 h 1021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18022" h="1021101">
                      <a:moveTo>
                        <a:pt x="186883" y="390388"/>
                      </a:moveTo>
                      <a:cubicBezTo>
                        <a:pt x="9144" y="202489"/>
                        <a:pt x="0" y="0"/>
                        <a:pt x="0" y="0"/>
                      </a:cubicBezTo>
                      <a:lnTo>
                        <a:pt x="4308" y="427655"/>
                      </a:lnTo>
                      <a:cubicBezTo>
                        <a:pt x="4308" y="427655"/>
                        <a:pt x="113101" y="849518"/>
                        <a:pt x="340685" y="977575"/>
                      </a:cubicBezTo>
                      <a:cubicBezTo>
                        <a:pt x="609072" y="1128593"/>
                        <a:pt x="797215" y="851713"/>
                        <a:pt x="684947" y="679480"/>
                      </a:cubicBezTo>
                      <a:cubicBezTo>
                        <a:pt x="567192" y="498836"/>
                        <a:pt x="342758" y="555183"/>
                        <a:pt x="186883" y="390388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F810DAA4-40F4-4D2B-96B1-B99B754FDD67}"/>
                    </a:ext>
                  </a:extLst>
                </p:cNvPr>
                <p:cNvSpPr/>
                <p:nvPr/>
              </p:nvSpPr>
              <p:spPr>
                <a:xfrm>
                  <a:off x="10359399" y="2124537"/>
                  <a:ext cx="814687" cy="1099756"/>
                </a:xfrm>
                <a:custGeom>
                  <a:avLst/>
                  <a:gdLst>
                    <a:gd name="connsiteX0" fmla="*/ 212039 w 814687"/>
                    <a:gd name="connsiteY0" fmla="*/ 420461 h 1099756"/>
                    <a:gd name="connsiteX1" fmla="*/ 0 w 814687"/>
                    <a:gd name="connsiteY1" fmla="*/ 0 h 1099756"/>
                    <a:gd name="connsiteX2" fmla="*/ 4877 w 814687"/>
                    <a:gd name="connsiteY2" fmla="*/ 460593 h 1099756"/>
                    <a:gd name="connsiteX3" fmla="*/ 386547 w 814687"/>
                    <a:gd name="connsiteY3" fmla="*/ 1052881 h 1099756"/>
                    <a:gd name="connsiteX4" fmla="*/ 777159 w 814687"/>
                    <a:gd name="connsiteY4" fmla="*/ 731825 h 1099756"/>
                    <a:gd name="connsiteX5" fmla="*/ 212039 w 814687"/>
                    <a:gd name="connsiteY5" fmla="*/ 420461 h 1099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4687" h="1099756">
                      <a:moveTo>
                        <a:pt x="212039" y="420461"/>
                      </a:moveTo>
                      <a:cubicBezTo>
                        <a:pt x="10363" y="218074"/>
                        <a:pt x="0" y="0"/>
                        <a:pt x="0" y="0"/>
                      </a:cubicBezTo>
                      <a:lnTo>
                        <a:pt x="4877" y="460593"/>
                      </a:lnTo>
                      <a:cubicBezTo>
                        <a:pt x="4877" y="460593"/>
                        <a:pt x="128321" y="914949"/>
                        <a:pt x="386547" y="1052881"/>
                      </a:cubicBezTo>
                      <a:cubicBezTo>
                        <a:pt x="691064" y="1215522"/>
                        <a:pt x="904545" y="917326"/>
                        <a:pt x="777159" y="731825"/>
                      </a:cubicBezTo>
                      <a:cubicBezTo>
                        <a:pt x="643535" y="537261"/>
                        <a:pt x="388905" y="597936"/>
                        <a:pt x="212039" y="420461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9E208D05-7280-41C5-A387-C1FA2FC26C9D}"/>
                    </a:ext>
                  </a:extLst>
                </p:cNvPr>
                <p:cNvSpPr/>
                <p:nvPr/>
              </p:nvSpPr>
              <p:spPr>
                <a:xfrm>
                  <a:off x="10359399" y="2794040"/>
                  <a:ext cx="928878" cy="1278813"/>
                </a:xfrm>
                <a:custGeom>
                  <a:avLst/>
                  <a:gdLst>
                    <a:gd name="connsiteX0" fmla="*/ 241767 w 928878"/>
                    <a:gd name="connsiteY0" fmla="*/ 488920 h 1278813"/>
                    <a:gd name="connsiteX1" fmla="*/ 0 w 928878"/>
                    <a:gd name="connsiteY1" fmla="*/ 0 h 1278813"/>
                    <a:gd name="connsiteX2" fmla="*/ 5568 w 928878"/>
                    <a:gd name="connsiteY2" fmla="*/ 535595 h 1278813"/>
                    <a:gd name="connsiteX3" fmla="*/ 440721 w 928878"/>
                    <a:gd name="connsiteY3" fmla="*/ 1224300 h 1278813"/>
                    <a:gd name="connsiteX4" fmla="*/ 886095 w 928878"/>
                    <a:gd name="connsiteY4" fmla="*/ 850981 h 1278813"/>
                    <a:gd name="connsiteX5" fmla="*/ 241767 w 928878"/>
                    <a:gd name="connsiteY5" fmla="*/ 488920 h 127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28878" h="1278813">
                      <a:moveTo>
                        <a:pt x="241767" y="488920"/>
                      </a:moveTo>
                      <a:cubicBezTo>
                        <a:pt x="11827" y="253594"/>
                        <a:pt x="0" y="0"/>
                        <a:pt x="0" y="0"/>
                      </a:cubicBezTo>
                      <a:lnTo>
                        <a:pt x="5568" y="535595"/>
                      </a:lnTo>
                      <a:cubicBezTo>
                        <a:pt x="5568" y="535595"/>
                        <a:pt x="146304" y="1063935"/>
                        <a:pt x="440721" y="1224300"/>
                      </a:cubicBezTo>
                      <a:cubicBezTo>
                        <a:pt x="787929" y="1413439"/>
                        <a:pt x="1031321" y="1066658"/>
                        <a:pt x="886095" y="850981"/>
                      </a:cubicBezTo>
                      <a:cubicBezTo>
                        <a:pt x="733755" y="624738"/>
                        <a:pt x="443403" y="695310"/>
                        <a:pt x="241767" y="488920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3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10351214" y="1092200"/>
                <a:ext cx="432944" cy="2577226"/>
                <a:chOff x="10351214" y="1092200"/>
                <a:chExt cx="432944" cy="2577226"/>
              </a:xfrm>
              <a:solidFill>
                <a:srgbClr val="0C2CA3"/>
              </a:solidFill>
            </p:grpSpPr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B2648306-CC9F-4771-9CF9-E8D7E29E12ED}"/>
                    </a:ext>
                  </a:extLst>
                </p:cNvPr>
                <p:cNvSpPr/>
                <p:nvPr/>
              </p:nvSpPr>
              <p:spPr>
                <a:xfrm>
                  <a:off x="10358242" y="1092200"/>
                  <a:ext cx="425906" cy="555873"/>
                </a:xfrm>
                <a:custGeom>
                  <a:avLst/>
                  <a:gdLst>
                    <a:gd name="connsiteX0" fmla="*/ 420075 w 425906"/>
                    <a:gd name="connsiteY0" fmla="*/ 539496 h 555873"/>
                    <a:gd name="connsiteX1" fmla="*/ 95179 w 425906"/>
                    <a:gd name="connsiteY1" fmla="*/ 249855 h 555873"/>
                    <a:gd name="connsiteX2" fmla="*/ 17028 w 425906"/>
                    <a:gd name="connsiteY2" fmla="*/ 0 h 555873"/>
                    <a:gd name="connsiteX3" fmla="*/ 0 w 425906"/>
                    <a:gd name="connsiteY3" fmla="*/ 0 h 555873"/>
                    <a:gd name="connsiteX4" fmla="*/ 80122 w 425906"/>
                    <a:gd name="connsiteY4" fmla="*/ 257292 h 555873"/>
                    <a:gd name="connsiteX5" fmla="*/ 414955 w 425906"/>
                    <a:gd name="connsiteY5" fmla="*/ 555468 h 555873"/>
                    <a:gd name="connsiteX6" fmla="*/ 417515 w 425906"/>
                    <a:gd name="connsiteY6" fmla="*/ 555874 h 555873"/>
                    <a:gd name="connsiteX7" fmla="*/ 425501 w 425906"/>
                    <a:gd name="connsiteY7" fmla="*/ 550042 h 555873"/>
                    <a:gd name="connsiteX8" fmla="*/ 420075 w 425906"/>
                    <a:gd name="connsiteY8" fmla="*/ 539496 h 555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5906" h="555873">
                      <a:moveTo>
                        <a:pt x="420075" y="539496"/>
                      </a:moveTo>
                      <a:cubicBezTo>
                        <a:pt x="276982" y="493776"/>
                        <a:pt x="167681" y="396321"/>
                        <a:pt x="95179" y="249855"/>
                      </a:cubicBezTo>
                      <a:cubicBezTo>
                        <a:pt x="47427" y="153375"/>
                        <a:pt x="26985" y="58318"/>
                        <a:pt x="17028" y="0"/>
                      </a:cubicBezTo>
                      <a:lnTo>
                        <a:pt x="0" y="0"/>
                      </a:lnTo>
                      <a:cubicBezTo>
                        <a:pt x="9916" y="58948"/>
                        <a:pt x="30581" y="157196"/>
                        <a:pt x="80122" y="257292"/>
                      </a:cubicBezTo>
                      <a:cubicBezTo>
                        <a:pt x="154717" y="407985"/>
                        <a:pt x="267371" y="508305"/>
                        <a:pt x="414955" y="555468"/>
                      </a:cubicBezTo>
                      <a:cubicBezTo>
                        <a:pt x="415808" y="555732"/>
                        <a:pt x="416661" y="555874"/>
                        <a:pt x="417515" y="555874"/>
                      </a:cubicBezTo>
                      <a:cubicBezTo>
                        <a:pt x="421071" y="555874"/>
                        <a:pt x="424363" y="553598"/>
                        <a:pt x="425501" y="550042"/>
                      </a:cubicBezTo>
                      <a:cubicBezTo>
                        <a:pt x="426923" y="545633"/>
                        <a:pt x="424485" y="540898"/>
                        <a:pt x="420075" y="539496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FDD5FD05-93F3-4B51-86D7-7FD8048810F0}"/>
                    </a:ext>
                  </a:extLst>
                </p:cNvPr>
                <p:cNvSpPr/>
                <p:nvPr/>
              </p:nvSpPr>
              <p:spPr>
                <a:xfrm>
                  <a:off x="10351214" y="1663419"/>
                  <a:ext cx="432944" cy="609515"/>
                </a:xfrm>
                <a:custGeom>
                  <a:avLst/>
                  <a:gdLst>
                    <a:gd name="connsiteX0" fmla="*/ 427102 w 432944"/>
                    <a:gd name="connsiteY0" fmla="*/ 593137 h 609515"/>
                    <a:gd name="connsiteX1" fmla="*/ 102206 w 432944"/>
                    <a:gd name="connsiteY1" fmla="*/ 303496 h 609515"/>
                    <a:gd name="connsiteX2" fmla="*/ 18833 w 432944"/>
                    <a:gd name="connsiteY2" fmla="*/ 20865 h 609515"/>
                    <a:gd name="connsiteX3" fmla="*/ 16658 w 432944"/>
                    <a:gd name="connsiteY3" fmla="*/ 7007 h 609515"/>
                    <a:gd name="connsiteX4" fmla="*/ 7006 w 432944"/>
                    <a:gd name="connsiteY4" fmla="*/ 118 h 609515"/>
                    <a:gd name="connsiteX5" fmla="*/ 119 w 432944"/>
                    <a:gd name="connsiteY5" fmla="*/ 9770 h 609515"/>
                    <a:gd name="connsiteX6" fmla="*/ 2252 w 432944"/>
                    <a:gd name="connsiteY6" fmla="*/ 23385 h 609515"/>
                    <a:gd name="connsiteX7" fmla="*/ 87169 w 432944"/>
                    <a:gd name="connsiteY7" fmla="*/ 310933 h 609515"/>
                    <a:gd name="connsiteX8" fmla="*/ 422002 w 432944"/>
                    <a:gd name="connsiteY8" fmla="*/ 609109 h 609515"/>
                    <a:gd name="connsiteX9" fmla="*/ 424562 w 432944"/>
                    <a:gd name="connsiteY9" fmla="*/ 609515 h 609515"/>
                    <a:gd name="connsiteX10" fmla="*/ 432549 w 432944"/>
                    <a:gd name="connsiteY10" fmla="*/ 603683 h 609515"/>
                    <a:gd name="connsiteX11" fmla="*/ 427102 w 432944"/>
                    <a:gd name="connsiteY11" fmla="*/ 593137 h 60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2944" h="609515">
                      <a:moveTo>
                        <a:pt x="427102" y="593137"/>
                      </a:moveTo>
                      <a:cubicBezTo>
                        <a:pt x="284009" y="547417"/>
                        <a:pt x="174708" y="449962"/>
                        <a:pt x="102206" y="303496"/>
                      </a:cubicBezTo>
                      <a:cubicBezTo>
                        <a:pt x="43948" y="185802"/>
                        <a:pt x="26351" y="70222"/>
                        <a:pt x="18833" y="20865"/>
                      </a:cubicBezTo>
                      <a:cubicBezTo>
                        <a:pt x="18000" y="15338"/>
                        <a:pt x="17288" y="10705"/>
                        <a:pt x="16658" y="7007"/>
                      </a:cubicBezTo>
                      <a:cubicBezTo>
                        <a:pt x="15886" y="2435"/>
                        <a:pt x="11578" y="-654"/>
                        <a:pt x="7006" y="118"/>
                      </a:cubicBezTo>
                      <a:cubicBezTo>
                        <a:pt x="2434" y="890"/>
                        <a:pt x="-654" y="5219"/>
                        <a:pt x="119" y="9770"/>
                      </a:cubicBezTo>
                      <a:cubicBezTo>
                        <a:pt x="728" y="13387"/>
                        <a:pt x="1418" y="17959"/>
                        <a:pt x="2252" y="23385"/>
                      </a:cubicBezTo>
                      <a:cubicBezTo>
                        <a:pt x="9893" y="73514"/>
                        <a:pt x="27774" y="190903"/>
                        <a:pt x="87169" y="310933"/>
                      </a:cubicBezTo>
                      <a:cubicBezTo>
                        <a:pt x="161764" y="461626"/>
                        <a:pt x="274418" y="561946"/>
                        <a:pt x="422002" y="609109"/>
                      </a:cubicBezTo>
                      <a:cubicBezTo>
                        <a:pt x="422856" y="609373"/>
                        <a:pt x="423709" y="609515"/>
                        <a:pt x="424562" y="609515"/>
                      </a:cubicBezTo>
                      <a:cubicBezTo>
                        <a:pt x="428118" y="609515"/>
                        <a:pt x="431411" y="607239"/>
                        <a:pt x="432549" y="603683"/>
                      </a:cubicBezTo>
                      <a:cubicBezTo>
                        <a:pt x="433951" y="599274"/>
                        <a:pt x="431512" y="594539"/>
                        <a:pt x="427102" y="593137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A82771A6-C2E7-4D6A-9DF6-C701379B9DB2}"/>
                    </a:ext>
                  </a:extLst>
                </p:cNvPr>
                <p:cNvSpPr/>
                <p:nvPr/>
              </p:nvSpPr>
              <p:spPr>
                <a:xfrm>
                  <a:off x="10351214" y="2326013"/>
                  <a:ext cx="432944" cy="609515"/>
                </a:xfrm>
                <a:custGeom>
                  <a:avLst/>
                  <a:gdLst>
                    <a:gd name="connsiteX0" fmla="*/ 427102 w 432944"/>
                    <a:gd name="connsiteY0" fmla="*/ 593137 h 609515"/>
                    <a:gd name="connsiteX1" fmla="*/ 102206 w 432944"/>
                    <a:gd name="connsiteY1" fmla="*/ 303496 h 609515"/>
                    <a:gd name="connsiteX2" fmla="*/ 18833 w 432944"/>
                    <a:gd name="connsiteY2" fmla="*/ 20865 h 609515"/>
                    <a:gd name="connsiteX3" fmla="*/ 16658 w 432944"/>
                    <a:gd name="connsiteY3" fmla="*/ 7007 h 609515"/>
                    <a:gd name="connsiteX4" fmla="*/ 7006 w 432944"/>
                    <a:gd name="connsiteY4" fmla="*/ 118 h 609515"/>
                    <a:gd name="connsiteX5" fmla="*/ 119 w 432944"/>
                    <a:gd name="connsiteY5" fmla="*/ 9770 h 609515"/>
                    <a:gd name="connsiteX6" fmla="*/ 2252 w 432944"/>
                    <a:gd name="connsiteY6" fmla="*/ 23385 h 609515"/>
                    <a:gd name="connsiteX7" fmla="*/ 87169 w 432944"/>
                    <a:gd name="connsiteY7" fmla="*/ 310933 h 609515"/>
                    <a:gd name="connsiteX8" fmla="*/ 422002 w 432944"/>
                    <a:gd name="connsiteY8" fmla="*/ 609109 h 609515"/>
                    <a:gd name="connsiteX9" fmla="*/ 424562 w 432944"/>
                    <a:gd name="connsiteY9" fmla="*/ 609515 h 609515"/>
                    <a:gd name="connsiteX10" fmla="*/ 432549 w 432944"/>
                    <a:gd name="connsiteY10" fmla="*/ 603683 h 609515"/>
                    <a:gd name="connsiteX11" fmla="*/ 427102 w 432944"/>
                    <a:gd name="connsiteY11" fmla="*/ 593137 h 60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2944" h="609515">
                      <a:moveTo>
                        <a:pt x="427102" y="593137"/>
                      </a:moveTo>
                      <a:cubicBezTo>
                        <a:pt x="284009" y="547417"/>
                        <a:pt x="174708" y="449963"/>
                        <a:pt x="102206" y="303496"/>
                      </a:cubicBezTo>
                      <a:cubicBezTo>
                        <a:pt x="43948" y="185802"/>
                        <a:pt x="26351" y="70222"/>
                        <a:pt x="18833" y="20865"/>
                      </a:cubicBezTo>
                      <a:cubicBezTo>
                        <a:pt x="18000" y="15338"/>
                        <a:pt x="17288" y="10705"/>
                        <a:pt x="16658" y="7007"/>
                      </a:cubicBezTo>
                      <a:cubicBezTo>
                        <a:pt x="15886" y="2435"/>
                        <a:pt x="11578" y="-654"/>
                        <a:pt x="7006" y="118"/>
                      </a:cubicBezTo>
                      <a:cubicBezTo>
                        <a:pt x="2434" y="890"/>
                        <a:pt x="-654" y="5219"/>
                        <a:pt x="119" y="9770"/>
                      </a:cubicBezTo>
                      <a:cubicBezTo>
                        <a:pt x="728" y="13387"/>
                        <a:pt x="1418" y="17959"/>
                        <a:pt x="2252" y="23385"/>
                      </a:cubicBezTo>
                      <a:cubicBezTo>
                        <a:pt x="9893" y="73514"/>
                        <a:pt x="27774" y="190903"/>
                        <a:pt x="87169" y="310933"/>
                      </a:cubicBezTo>
                      <a:cubicBezTo>
                        <a:pt x="161764" y="461626"/>
                        <a:pt x="274418" y="561946"/>
                        <a:pt x="422002" y="609109"/>
                      </a:cubicBezTo>
                      <a:cubicBezTo>
                        <a:pt x="422856" y="609373"/>
                        <a:pt x="423709" y="609515"/>
                        <a:pt x="424562" y="609515"/>
                      </a:cubicBezTo>
                      <a:cubicBezTo>
                        <a:pt x="428118" y="609515"/>
                        <a:pt x="431411" y="607239"/>
                        <a:pt x="432549" y="603683"/>
                      </a:cubicBezTo>
                      <a:cubicBezTo>
                        <a:pt x="433951" y="599274"/>
                        <a:pt x="431512" y="594560"/>
                        <a:pt x="427102" y="593137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0AC6661B-E304-4DA9-A8BF-4822A347BCE3}"/>
                    </a:ext>
                  </a:extLst>
                </p:cNvPr>
                <p:cNvSpPr/>
                <p:nvPr/>
              </p:nvSpPr>
              <p:spPr>
                <a:xfrm>
                  <a:off x="10351214" y="3059911"/>
                  <a:ext cx="432944" cy="609515"/>
                </a:xfrm>
                <a:custGeom>
                  <a:avLst/>
                  <a:gdLst>
                    <a:gd name="connsiteX0" fmla="*/ 427102 w 432944"/>
                    <a:gd name="connsiteY0" fmla="*/ 593137 h 609515"/>
                    <a:gd name="connsiteX1" fmla="*/ 102206 w 432944"/>
                    <a:gd name="connsiteY1" fmla="*/ 303496 h 609515"/>
                    <a:gd name="connsiteX2" fmla="*/ 18833 w 432944"/>
                    <a:gd name="connsiteY2" fmla="*/ 20865 h 609515"/>
                    <a:gd name="connsiteX3" fmla="*/ 16658 w 432944"/>
                    <a:gd name="connsiteY3" fmla="*/ 7007 h 609515"/>
                    <a:gd name="connsiteX4" fmla="*/ 7006 w 432944"/>
                    <a:gd name="connsiteY4" fmla="*/ 118 h 609515"/>
                    <a:gd name="connsiteX5" fmla="*/ 119 w 432944"/>
                    <a:gd name="connsiteY5" fmla="*/ 9770 h 609515"/>
                    <a:gd name="connsiteX6" fmla="*/ 2252 w 432944"/>
                    <a:gd name="connsiteY6" fmla="*/ 23385 h 609515"/>
                    <a:gd name="connsiteX7" fmla="*/ 87169 w 432944"/>
                    <a:gd name="connsiteY7" fmla="*/ 310933 h 609515"/>
                    <a:gd name="connsiteX8" fmla="*/ 422002 w 432944"/>
                    <a:gd name="connsiteY8" fmla="*/ 609109 h 609515"/>
                    <a:gd name="connsiteX9" fmla="*/ 424562 w 432944"/>
                    <a:gd name="connsiteY9" fmla="*/ 609515 h 609515"/>
                    <a:gd name="connsiteX10" fmla="*/ 432549 w 432944"/>
                    <a:gd name="connsiteY10" fmla="*/ 603683 h 609515"/>
                    <a:gd name="connsiteX11" fmla="*/ 427102 w 432944"/>
                    <a:gd name="connsiteY11" fmla="*/ 593137 h 60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2944" h="609515">
                      <a:moveTo>
                        <a:pt x="427102" y="593137"/>
                      </a:moveTo>
                      <a:cubicBezTo>
                        <a:pt x="284009" y="547417"/>
                        <a:pt x="174708" y="449963"/>
                        <a:pt x="102206" y="303496"/>
                      </a:cubicBezTo>
                      <a:cubicBezTo>
                        <a:pt x="43948" y="185803"/>
                        <a:pt x="26351" y="70222"/>
                        <a:pt x="18833" y="20865"/>
                      </a:cubicBezTo>
                      <a:cubicBezTo>
                        <a:pt x="18000" y="15338"/>
                        <a:pt x="17288" y="10705"/>
                        <a:pt x="16658" y="7007"/>
                      </a:cubicBezTo>
                      <a:cubicBezTo>
                        <a:pt x="15886" y="2435"/>
                        <a:pt x="11578" y="-654"/>
                        <a:pt x="7006" y="118"/>
                      </a:cubicBezTo>
                      <a:cubicBezTo>
                        <a:pt x="2434" y="890"/>
                        <a:pt x="-654" y="5219"/>
                        <a:pt x="119" y="9770"/>
                      </a:cubicBezTo>
                      <a:cubicBezTo>
                        <a:pt x="728" y="13387"/>
                        <a:pt x="1418" y="17959"/>
                        <a:pt x="2252" y="23385"/>
                      </a:cubicBezTo>
                      <a:cubicBezTo>
                        <a:pt x="9893" y="73514"/>
                        <a:pt x="27774" y="190903"/>
                        <a:pt x="87169" y="310933"/>
                      </a:cubicBezTo>
                      <a:cubicBezTo>
                        <a:pt x="161764" y="461626"/>
                        <a:pt x="274418" y="561946"/>
                        <a:pt x="422002" y="609109"/>
                      </a:cubicBezTo>
                      <a:cubicBezTo>
                        <a:pt x="422856" y="609373"/>
                        <a:pt x="423709" y="609515"/>
                        <a:pt x="424562" y="609515"/>
                      </a:cubicBezTo>
                      <a:cubicBezTo>
                        <a:pt x="428118" y="609515"/>
                        <a:pt x="431411" y="607239"/>
                        <a:pt x="432549" y="603683"/>
                      </a:cubicBezTo>
                      <a:cubicBezTo>
                        <a:pt x="433951" y="599274"/>
                        <a:pt x="431512" y="594560"/>
                        <a:pt x="427102" y="593137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8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8942875" y="1448775"/>
              <a:ext cx="936860" cy="3701552"/>
              <a:chOff x="8942875" y="1448775"/>
              <a:chExt cx="936860" cy="3701552"/>
            </a:xfrm>
          </p:grpSpPr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024CBF39-6AC8-4896-B70A-0F5B4CDE24C2}"/>
                  </a:ext>
                </a:extLst>
              </p:cNvPr>
              <p:cNvSpPr/>
              <p:nvPr/>
            </p:nvSpPr>
            <p:spPr>
              <a:xfrm>
                <a:off x="9415739" y="1448775"/>
                <a:ext cx="328560" cy="451727"/>
              </a:xfrm>
              <a:custGeom>
                <a:avLst/>
                <a:gdLst>
                  <a:gd name="connsiteX0" fmla="*/ 142728 w 328560"/>
                  <a:gd name="connsiteY0" fmla="*/ 205862 h 451727"/>
                  <a:gd name="connsiteX1" fmla="*/ 1727 w 328560"/>
                  <a:gd name="connsiteY1" fmla="*/ 0 h 451727"/>
                  <a:gd name="connsiteX2" fmla="*/ 0 w 328560"/>
                  <a:gd name="connsiteY2" fmla="*/ 93777 h 451727"/>
                  <a:gd name="connsiteX3" fmla="*/ 110419 w 328560"/>
                  <a:gd name="connsiteY3" fmla="*/ 360294 h 451727"/>
                  <a:gd name="connsiteX4" fmla="*/ 320121 w 328560"/>
                  <a:gd name="connsiteY4" fmla="*/ 419750 h 451727"/>
                  <a:gd name="connsiteX5" fmla="*/ 142728 w 328560"/>
                  <a:gd name="connsiteY5" fmla="*/ 205862 h 451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8560" h="451727">
                    <a:moveTo>
                      <a:pt x="142728" y="205862"/>
                    </a:moveTo>
                    <a:cubicBezTo>
                      <a:pt x="7661" y="83901"/>
                      <a:pt x="1727" y="0"/>
                      <a:pt x="1727" y="0"/>
                    </a:cubicBezTo>
                    <a:lnTo>
                      <a:pt x="0" y="93777"/>
                    </a:lnTo>
                    <a:cubicBezTo>
                      <a:pt x="0" y="93777"/>
                      <a:pt x="18125" y="208504"/>
                      <a:pt x="110419" y="360294"/>
                    </a:cubicBezTo>
                    <a:cubicBezTo>
                      <a:pt x="154533" y="432836"/>
                      <a:pt x="288077" y="490017"/>
                      <a:pt x="320121" y="419750"/>
                    </a:cubicBezTo>
                    <a:cubicBezTo>
                      <a:pt x="364175" y="323190"/>
                      <a:pt x="225430" y="280518"/>
                      <a:pt x="142728" y="205862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5E3481E9-6D60-4489-8156-02E55196174E}"/>
                  </a:ext>
                </a:extLst>
              </p:cNvPr>
              <p:cNvSpPr/>
              <p:nvPr/>
            </p:nvSpPr>
            <p:spPr>
              <a:xfrm>
                <a:off x="9414845" y="1689831"/>
                <a:ext cx="363841" cy="488102"/>
              </a:xfrm>
              <a:custGeom>
                <a:avLst/>
                <a:gdLst>
                  <a:gd name="connsiteX0" fmla="*/ 181133 w 363841"/>
                  <a:gd name="connsiteY0" fmla="*/ 236444 h 488102"/>
                  <a:gd name="connsiteX1" fmla="*/ 0 w 363841"/>
                  <a:gd name="connsiteY1" fmla="*/ 0 h 488102"/>
                  <a:gd name="connsiteX2" fmla="*/ 2418 w 363841"/>
                  <a:gd name="connsiteY2" fmla="*/ 136307 h 488102"/>
                  <a:gd name="connsiteX3" fmla="*/ 112613 w 363841"/>
                  <a:gd name="connsiteY3" fmla="*/ 384434 h 488102"/>
                  <a:gd name="connsiteX4" fmla="*/ 354665 w 363841"/>
                  <a:gd name="connsiteY4" fmla="*/ 454233 h 488102"/>
                  <a:gd name="connsiteX5" fmla="*/ 181133 w 363841"/>
                  <a:gd name="connsiteY5" fmla="*/ 236444 h 48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841" h="488102">
                    <a:moveTo>
                      <a:pt x="181133" y="236444"/>
                    </a:moveTo>
                    <a:cubicBezTo>
                      <a:pt x="33121" y="141651"/>
                      <a:pt x="0" y="0"/>
                      <a:pt x="0" y="0"/>
                    </a:cubicBezTo>
                    <a:lnTo>
                      <a:pt x="2418" y="136307"/>
                    </a:lnTo>
                    <a:cubicBezTo>
                      <a:pt x="2418" y="136307"/>
                      <a:pt x="24018" y="271353"/>
                      <a:pt x="112613" y="384434"/>
                    </a:cubicBezTo>
                    <a:cubicBezTo>
                      <a:pt x="185725" y="477744"/>
                      <a:pt x="322621" y="524500"/>
                      <a:pt x="354665" y="454233"/>
                    </a:cubicBezTo>
                    <a:cubicBezTo>
                      <a:pt x="398699" y="357652"/>
                      <a:pt x="274970" y="296530"/>
                      <a:pt x="181133" y="236444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3A56852-FFF7-4796-8B19-B7603E1C1927}"/>
                  </a:ext>
                </a:extLst>
              </p:cNvPr>
              <p:cNvSpPr/>
              <p:nvPr/>
            </p:nvSpPr>
            <p:spPr>
              <a:xfrm>
                <a:off x="9413971" y="1990506"/>
                <a:ext cx="393161" cy="493385"/>
              </a:xfrm>
              <a:custGeom>
                <a:avLst/>
                <a:gdLst>
                  <a:gd name="connsiteX0" fmla="*/ 210820 w 393161"/>
                  <a:gd name="connsiteY0" fmla="*/ 237012 h 493385"/>
                  <a:gd name="connsiteX1" fmla="*/ 0 w 393161"/>
                  <a:gd name="connsiteY1" fmla="*/ 0 h 493385"/>
                  <a:gd name="connsiteX2" fmla="*/ 1423 w 393161"/>
                  <a:gd name="connsiteY2" fmla="*/ 116027 h 493385"/>
                  <a:gd name="connsiteX3" fmla="*/ 103023 w 393161"/>
                  <a:gd name="connsiteY3" fmla="*/ 396016 h 493385"/>
                  <a:gd name="connsiteX4" fmla="*/ 382504 w 393161"/>
                  <a:gd name="connsiteY4" fmla="*/ 449743 h 493385"/>
                  <a:gd name="connsiteX5" fmla="*/ 210820 w 393161"/>
                  <a:gd name="connsiteY5" fmla="*/ 237012 h 493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161" h="493385">
                    <a:moveTo>
                      <a:pt x="210820" y="237012"/>
                    </a:moveTo>
                    <a:cubicBezTo>
                      <a:pt x="95199" y="169936"/>
                      <a:pt x="0" y="0"/>
                      <a:pt x="0" y="0"/>
                    </a:cubicBezTo>
                    <a:lnTo>
                      <a:pt x="1423" y="116027"/>
                    </a:lnTo>
                    <a:cubicBezTo>
                      <a:pt x="1423" y="116027"/>
                      <a:pt x="19101" y="304963"/>
                      <a:pt x="103023" y="396016"/>
                    </a:cubicBezTo>
                    <a:cubicBezTo>
                      <a:pt x="199685" y="500888"/>
                      <a:pt x="344729" y="524601"/>
                      <a:pt x="382504" y="449743"/>
                    </a:cubicBezTo>
                    <a:cubicBezTo>
                      <a:pt x="430338" y="355031"/>
                      <a:pt x="307198" y="292933"/>
                      <a:pt x="210820" y="237012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C7197D0B-B1F6-4028-88F9-B3792BA030EB}"/>
                  </a:ext>
                </a:extLst>
              </p:cNvPr>
              <p:cNvSpPr/>
              <p:nvPr/>
            </p:nvSpPr>
            <p:spPr>
              <a:xfrm>
                <a:off x="9415149" y="2350454"/>
                <a:ext cx="428064" cy="532583"/>
              </a:xfrm>
              <a:custGeom>
                <a:avLst/>
                <a:gdLst>
                  <a:gd name="connsiteX0" fmla="*/ 223093 w 428064"/>
                  <a:gd name="connsiteY0" fmla="*/ 222423 h 532583"/>
                  <a:gd name="connsiteX1" fmla="*/ 894 w 428064"/>
                  <a:gd name="connsiteY1" fmla="*/ 0 h 532583"/>
                  <a:gd name="connsiteX2" fmla="*/ 0 w 428064"/>
                  <a:gd name="connsiteY2" fmla="*/ 98186 h 532583"/>
                  <a:gd name="connsiteX3" fmla="*/ 107513 w 428064"/>
                  <a:gd name="connsiteY3" fmla="*/ 426944 h 532583"/>
                  <a:gd name="connsiteX4" fmla="*/ 410931 w 428064"/>
                  <a:gd name="connsiteY4" fmla="*/ 478089 h 532583"/>
                  <a:gd name="connsiteX5" fmla="*/ 223093 w 428064"/>
                  <a:gd name="connsiteY5" fmla="*/ 222423 h 532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064" h="532583">
                    <a:moveTo>
                      <a:pt x="223093" y="222423"/>
                    </a:moveTo>
                    <a:cubicBezTo>
                      <a:pt x="86848" y="166665"/>
                      <a:pt x="894" y="0"/>
                      <a:pt x="894" y="0"/>
                    </a:cubicBezTo>
                    <a:lnTo>
                      <a:pt x="0" y="98186"/>
                    </a:lnTo>
                    <a:cubicBezTo>
                      <a:pt x="0" y="98186"/>
                      <a:pt x="14387" y="328961"/>
                      <a:pt x="107513" y="426944"/>
                    </a:cubicBezTo>
                    <a:cubicBezTo>
                      <a:pt x="214762" y="539801"/>
                      <a:pt x="361005" y="570667"/>
                      <a:pt x="410931" y="478089"/>
                    </a:cubicBezTo>
                    <a:cubicBezTo>
                      <a:pt x="476545" y="356413"/>
                      <a:pt x="340726" y="270561"/>
                      <a:pt x="223093" y="222423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90569BD3-0CEB-47C1-96FF-2ED3A6B90A99}"/>
                  </a:ext>
                </a:extLst>
              </p:cNvPr>
              <p:cNvSpPr/>
              <p:nvPr/>
            </p:nvSpPr>
            <p:spPr>
              <a:xfrm>
                <a:off x="9407733" y="2745313"/>
                <a:ext cx="472001" cy="615363"/>
              </a:xfrm>
              <a:custGeom>
                <a:avLst/>
                <a:gdLst>
                  <a:gd name="connsiteX0" fmla="*/ 242925 w 472001"/>
                  <a:gd name="connsiteY0" fmla="*/ 255666 h 615363"/>
                  <a:gd name="connsiteX1" fmla="*/ 0 w 472001"/>
                  <a:gd name="connsiteY1" fmla="*/ 0 h 615363"/>
                  <a:gd name="connsiteX2" fmla="*/ 4430 w 472001"/>
                  <a:gd name="connsiteY2" fmla="*/ 122855 h 615363"/>
                  <a:gd name="connsiteX3" fmla="*/ 113751 w 472001"/>
                  <a:gd name="connsiteY3" fmla="*/ 492862 h 615363"/>
                  <a:gd name="connsiteX4" fmla="*/ 452851 w 472001"/>
                  <a:gd name="connsiteY4" fmla="*/ 552155 h 615363"/>
                  <a:gd name="connsiteX5" fmla="*/ 242925 w 472001"/>
                  <a:gd name="connsiteY5" fmla="*/ 255666 h 615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2001" h="615363">
                    <a:moveTo>
                      <a:pt x="242925" y="255666"/>
                    </a:moveTo>
                    <a:cubicBezTo>
                      <a:pt x="90668" y="191008"/>
                      <a:pt x="0" y="0"/>
                      <a:pt x="0" y="0"/>
                    </a:cubicBezTo>
                    <a:lnTo>
                      <a:pt x="4430" y="122855"/>
                    </a:lnTo>
                    <a:cubicBezTo>
                      <a:pt x="4430" y="122855"/>
                      <a:pt x="9693" y="379232"/>
                      <a:pt x="113751" y="492862"/>
                    </a:cubicBezTo>
                    <a:cubicBezTo>
                      <a:pt x="233618" y="623743"/>
                      <a:pt x="397053" y="659526"/>
                      <a:pt x="452851" y="552155"/>
                    </a:cubicBezTo>
                    <a:cubicBezTo>
                      <a:pt x="526187" y="411053"/>
                      <a:pt x="374396" y="311485"/>
                      <a:pt x="242925" y="25566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4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8942875" y="1448775"/>
                <a:ext cx="471990" cy="1911921"/>
                <a:chOff x="8942875" y="1448775"/>
                <a:chExt cx="471990" cy="1911921"/>
              </a:xfrm>
              <a:solidFill>
                <a:srgbClr val="0C2CA3"/>
              </a:solidFill>
            </p:grpSpPr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FC51E911-9964-48D4-BFC0-D0F8CDCEB26D}"/>
                    </a:ext>
                  </a:extLst>
                </p:cNvPr>
                <p:cNvSpPr/>
                <p:nvPr/>
              </p:nvSpPr>
              <p:spPr>
                <a:xfrm>
                  <a:off x="9078285" y="1448775"/>
                  <a:ext cx="328553" cy="451731"/>
                </a:xfrm>
                <a:custGeom>
                  <a:avLst/>
                  <a:gdLst>
                    <a:gd name="connsiteX0" fmla="*/ 185846 w 328553"/>
                    <a:gd name="connsiteY0" fmla="*/ 205862 h 451731"/>
                    <a:gd name="connsiteX1" fmla="*/ 8432 w 328553"/>
                    <a:gd name="connsiteY1" fmla="*/ 419750 h 451731"/>
                    <a:gd name="connsiteX2" fmla="*/ 218134 w 328553"/>
                    <a:gd name="connsiteY2" fmla="*/ 360294 h 451731"/>
                    <a:gd name="connsiteX3" fmla="*/ 328554 w 328553"/>
                    <a:gd name="connsiteY3" fmla="*/ 93777 h 451731"/>
                    <a:gd name="connsiteX4" fmla="*/ 326826 w 328553"/>
                    <a:gd name="connsiteY4" fmla="*/ 0 h 451731"/>
                    <a:gd name="connsiteX5" fmla="*/ 185846 w 328553"/>
                    <a:gd name="connsiteY5" fmla="*/ 205862 h 451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8553" h="451731">
                      <a:moveTo>
                        <a:pt x="185846" y="205862"/>
                      </a:moveTo>
                      <a:cubicBezTo>
                        <a:pt x="103144" y="280538"/>
                        <a:pt x="-35601" y="323190"/>
                        <a:pt x="8432" y="419750"/>
                      </a:cubicBezTo>
                      <a:cubicBezTo>
                        <a:pt x="40477" y="490017"/>
                        <a:pt x="174019" y="432857"/>
                        <a:pt x="218134" y="360294"/>
                      </a:cubicBezTo>
                      <a:cubicBezTo>
                        <a:pt x="310428" y="208504"/>
                        <a:pt x="328554" y="93777"/>
                        <a:pt x="328554" y="93777"/>
                      </a:cubicBezTo>
                      <a:lnTo>
                        <a:pt x="326826" y="0"/>
                      </a:lnTo>
                      <a:cubicBezTo>
                        <a:pt x="326846" y="0"/>
                        <a:pt x="320913" y="83881"/>
                        <a:pt x="185846" y="205862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8E2B20F8-37F7-42A6-BFE3-CACEEF2392A6}"/>
                    </a:ext>
                  </a:extLst>
                </p:cNvPr>
                <p:cNvSpPr/>
                <p:nvPr/>
              </p:nvSpPr>
              <p:spPr>
                <a:xfrm>
                  <a:off x="9043892" y="1689811"/>
                  <a:ext cx="363840" cy="488111"/>
                </a:xfrm>
                <a:custGeom>
                  <a:avLst/>
                  <a:gdLst>
                    <a:gd name="connsiteX0" fmla="*/ 182708 w 363840"/>
                    <a:gd name="connsiteY0" fmla="*/ 236464 h 488111"/>
                    <a:gd name="connsiteX1" fmla="*/ 9176 w 363840"/>
                    <a:gd name="connsiteY1" fmla="*/ 454233 h 488111"/>
                    <a:gd name="connsiteX2" fmla="*/ 251228 w 363840"/>
                    <a:gd name="connsiteY2" fmla="*/ 384434 h 488111"/>
                    <a:gd name="connsiteX3" fmla="*/ 361423 w 363840"/>
                    <a:gd name="connsiteY3" fmla="*/ 136307 h 488111"/>
                    <a:gd name="connsiteX4" fmla="*/ 363841 w 363840"/>
                    <a:gd name="connsiteY4" fmla="*/ 0 h 488111"/>
                    <a:gd name="connsiteX5" fmla="*/ 182708 w 363840"/>
                    <a:gd name="connsiteY5" fmla="*/ 236464 h 488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3840" h="488111">
                      <a:moveTo>
                        <a:pt x="182708" y="236464"/>
                      </a:moveTo>
                      <a:cubicBezTo>
                        <a:pt x="88891" y="296570"/>
                        <a:pt x="-34858" y="357673"/>
                        <a:pt x="9176" y="454233"/>
                      </a:cubicBezTo>
                      <a:cubicBezTo>
                        <a:pt x="41220" y="524520"/>
                        <a:pt x="178116" y="477744"/>
                        <a:pt x="251228" y="384434"/>
                      </a:cubicBezTo>
                      <a:cubicBezTo>
                        <a:pt x="339823" y="271374"/>
                        <a:pt x="361423" y="136307"/>
                        <a:pt x="361423" y="136307"/>
                      </a:cubicBezTo>
                      <a:lnTo>
                        <a:pt x="363841" y="0"/>
                      </a:lnTo>
                      <a:cubicBezTo>
                        <a:pt x="363841" y="20"/>
                        <a:pt x="330720" y="141651"/>
                        <a:pt x="182708" y="236464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7620576D-B313-4D2E-9E82-F04C67066C2B}"/>
                    </a:ext>
                  </a:extLst>
                </p:cNvPr>
                <p:cNvSpPr/>
                <p:nvPr/>
              </p:nvSpPr>
              <p:spPr>
                <a:xfrm>
                  <a:off x="9015453" y="1990526"/>
                  <a:ext cx="393154" cy="493385"/>
                </a:xfrm>
                <a:custGeom>
                  <a:avLst/>
                  <a:gdLst>
                    <a:gd name="connsiteX0" fmla="*/ 182334 w 393154"/>
                    <a:gd name="connsiteY0" fmla="*/ 236992 h 493385"/>
                    <a:gd name="connsiteX1" fmla="*/ 10650 w 393154"/>
                    <a:gd name="connsiteY1" fmla="*/ 449743 h 493385"/>
                    <a:gd name="connsiteX2" fmla="*/ 290131 w 393154"/>
                    <a:gd name="connsiteY2" fmla="*/ 396016 h 493385"/>
                    <a:gd name="connsiteX3" fmla="*/ 391731 w 393154"/>
                    <a:gd name="connsiteY3" fmla="*/ 116027 h 493385"/>
                    <a:gd name="connsiteX4" fmla="*/ 393154 w 393154"/>
                    <a:gd name="connsiteY4" fmla="*/ 0 h 493385"/>
                    <a:gd name="connsiteX5" fmla="*/ 182334 w 393154"/>
                    <a:gd name="connsiteY5" fmla="*/ 236992 h 493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3154" h="493385">
                      <a:moveTo>
                        <a:pt x="182334" y="236992"/>
                      </a:moveTo>
                      <a:cubicBezTo>
                        <a:pt x="85956" y="292913"/>
                        <a:pt x="-37162" y="354990"/>
                        <a:pt x="10650" y="449743"/>
                      </a:cubicBezTo>
                      <a:cubicBezTo>
                        <a:pt x="48425" y="524601"/>
                        <a:pt x="193470" y="500888"/>
                        <a:pt x="290131" y="396016"/>
                      </a:cubicBezTo>
                      <a:cubicBezTo>
                        <a:pt x="374053" y="304963"/>
                        <a:pt x="391731" y="116027"/>
                        <a:pt x="391731" y="116027"/>
                      </a:cubicBezTo>
                      <a:lnTo>
                        <a:pt x="393154" y="0"/>
                      </a:lnTo>
                      <a:cubicBezTo>
                        <a:pt x="393154" y="0"/>
                        <a:pt x="297975" y="169916"/>
                        <a:pt x="182334" y="236992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8A972A67-C41E-4667-ABAE-A90E5C5B35B0}"/>
                    </a:ext>
                  </a:extLst>
                </p:cNvPr>
                <p:cNvSpPr/>
                <p:nvPr/>
              </p:nvSpPr>
              <p:spPr>
                <a:xfrm>
                  <a:off x="8979395" y="2350475"/>
                  <a:ext cx="428073" cy="532589"/>
                </a:xfrm>
                <a:custGeom>
                  <a:avLst/>
                  <a:gdLst>
                    <a:gd name="connsiteX0" fmla="*/ 204959 w 428073"/>
                    <a:gd name="connsiteY0" fmla="*/ 222402 h 532589"/>
                    <a:gd name="connsiteX1" fmla="*/ 17142 w 428073"/>
                    <a:gd name="connsiteY1" fmla="*/ 478089 h 532589"/>
                    <a:gd name="connsiteX2" fmla="*/ 320560 w 428073"/>
                    <a:gd name="connsiteY2" fmla="*/ 426944 h 532589"/>
                    <a:gd name="connsiteX3" fmla="*/ 428074 w 428073"/>
                    <a:gd name="connsiteY3" fmla="*/ 98186 h 532589"/>
                    <a:gd name="connsiteX4" fmla="*/ 427180 w 428073"/>
                    <a:gd name="connsiteY4" fmla="*/ 0 h 532589"/>
                    <a:gd name="connsiteX5" fmla="*/ 204959 w 428073"/>
                    <a:gd name="connsiteY5" fmla="*/ 222402 h 532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28073" h="532589">
                      <a:moveTo>
                        <a:pt x="204959" y="222402"/>
                      </a:moveTo>
                      <a:cubicBezTo>
                        <a:pt x="87328" y="270541"/>
                        <a:pt x="-48492" y="356393"/>
                        <a:pt x="17142" y="478089"/>
                      </a:cubicBezTo>
                      <a:cubicBezTo>
                        <a:pt x="67068" y="570667"/>
                        <a:pt x="213312" y="539821"/>
                        <a:pt x="320560" y="426944"/>
                      </a:cubicBezTo>
                      <a:cubicBezTo>
                        <a:pt x="413687" y="328961"/>
                        <a:pt x="428074" y="98186"/>
                        <a:pt x="428074" y="98186"/>
                      </a:cubicBezTo>
                      <a:lnTo>
                        <a:pt x="427180" y="0"/>
                      </a:lnTo>
                      <a:cubicBezTo>
                        <a:pt x="427159" y="-20"/>
                        <a:pt x="341206" y="166644"/>
                        <a:pt x="204959" y="222402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0B4B405C-E5CE-48F8-ABD7-B9D83028CA3F}"/>
                    </a:ext>
                  </a:extLst>
                </p:cNvPr>
                <p:cNvSpPr/>
                <p:nvPr/>
              </p:nvSpPr>
              <p:spPr>
                <a:xfrm>
                  <a:off x="8942875" y="2745333"/>
                  <a:ext cx="471990" cy="615363"/>
                </a:xfrm>
                <a:custGeom>
                  <a:avLst/>
                  <a:gdLst>
                    <a:gd name="connsiteX0" fmla="*/ 229065 w 471990"/>
                    <a:gd name="connsiteY0" fmla="*/ 255646 h 615363"/>
                    <a:gd name="connsiteX1" fmla="*/ 19160 w 471990"/>
                    <a:gd name="connsiteY1" fmla="*/ 552155 h 615363"/>
                    <a:gd name="connsiteX2" fmla="*/ 358260 w 471990"/>
                    <a:gd name="connsiteY2" fmla="*/ 492862 h 615363"/>
                    <a:gd name="connsiteX3" fmla="*/ 467581 w 471990"/>
                    <a:gd name="connsiteY3" fmla="*/ 122855 h 615363"/>
                    <a:gd name="connsiteX4" fmla="*/ 471990 w 471990"/>
                    <a:gd name="connsiteY4" fmla="*/ 0 h 615363"/>
                    <a:gd name="connsiteX5" fmla="*/ 229065 w 471990"/>
                    <a:gd name="connsiteY5" fmla="*/ 255646 h 615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1990" h="615363">
                      <a:moveTo>
                        <a:pt x="229065" y="255646"/>
                      </a:moveTo>
                      <a:cubicBezTo>
                        <a:pt x="97594" y="311465"/>
                        <a:pt x="-54196" y="411033"/>
                        <a:pt x="19160" y="552155"/>
                      </a:cubicBezTo>
                      <a:cubicBezTo>
                        <a:pt x="74958" y="659526"/>
                        <a:pt x="238391" y="623743"/>
                        <a:pt x="358260" y="492862"/>
                      </a:cubicBezTo>
                      <a:cubicBezTo>
                        <a:pt x="462318" y="379232"/>
                        <a:pt x="467581" y="122855"/>
                        <a:pt x="467581" y="122855"/>
                      </a:cubicBezTo>
                      <a:lnTo>
                        <a:pt x="471990" y="0"/>
                      </a:lnTo>
                      <a:cubicBezTo>
                        <a:pt x="471990" y="-41"/>
                        <a:pt x="381323" y="190988"/>
                        <a:pt x="229065" y="255646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0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9015453" y="1564030"/>
                <a:ext cx="371574" cy="907999"/>
                <a:chOff x="9015453" y="1564030"/>
                <a:chExt cx="371574" cy="907999"/>
              </a:xfrm>
              <a:solidFill>
                <a:srgbClr val="6CADF4"/>
              </a:solidFill>
            </p:grpSpPr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4E5B5080-D05E-4F35-9F2A-E5A806CE0475}"/>
                    </a:ext>
                  </a:extLst>
                </p:cNvPr>
                <p:cNvSpPr/>
                <p:nvPr/>
              </p:nvSpPr>
              <p:spPr>
                <a:xfrm>
                  <a:off x="9078306" y="1564030"/>
                  <a:ext cx="270194" cy="291571"/>
                </a:xfrm>
                <a:custGeom>
                  <a:avLst/>
                  <a:gdLst>
                    <a:gd name="connsiteX0" fmla="*/ 185825 w 270194"/>
                    <a:gd name="connsiteY0" fmla="*/ 90607 h 291571"/>
                    <a:gd name="connsiteX1" fmla="*/ 3514 w 270194"/>
                    <a:gd name="connsiteY1" fmla="*/ 291572 h 291571"/>
                    <a:gd name="connsiteX2" fmla="*/ 178205 w 270194"/>
                    <a:gd name="connsiteY2" fmla="*/ 119360 h 291571"/>
                    <a:gd name="connsiteX3" fmla="*/ 270194 w 270194"/>
                    <a:gd name="connsiteY3" fmla="*/ 0 h 291571"/>
                    <a:gd name="connsiteX4" fmla="*/ 185825 w 270194"/>
                    <a:gd name="connsiteY4" fmla="*/ 90607 h 291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194" h="291571">
                      <a:moveTo>
                        <a:pt x="185825" y="90607"/>
                      </a:moveTo>
                      <a:cubicBezTo>
                        <a:pt x="106923" y="161869"/>
                        <a:pt x="-23024" y="203972"/>
                        <a:pt x="3514" y="291572"/>
                      </a:cubicBezTo>
                      <a:cubicBezTo>
                        <a:pt x="15137" y="227747"/>
                        <a:pt x="115254" y="182839"/>
                        <a:pt x="178205" y="119360"/>
                      </a:cubicBezTo>
                      <a:cubicBezTo>
                        <a:pt x="219476" y="77724"/>
                        <a:pt x="249062" y="36617"/>
                        <a:pt x="270194" y="0"/>
                      </a:cubicBezTo>
                      <a:cubicBezTo>
                        <a:pt x="250037" y="26721"/>
                        <a:pt x="222767" y="57241"/>
                        <a:pt x="185825" y="9060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1BB259B1-9F82-4BDB-96C5-E8F73CA58DD7}"/>
                    </a:ext>
                  </a:extLst>
                </p:cNvPr>
                <p:cNvSpPr/>
                <p:nvPr/>
              </p:nvSpPr>
              <p:spPr>
                <a:xfrm>
                  <a:off x="9043892" y="1780397"/>
                  <a:ext cx="324196" cy="379130"/>
                </a:xfrm>
                <a:custGeom>
                  <a:avLst/>
                  <a:gdLst>
                    <a:gd name="connsiteX0" fmla="*/ 182708 w 324196"/>
                    <a:gd name="connsiteY0" fmla="*/ 145877 h 379130"/>
                    <a:gd name="connsiteX1" fmla="*/ 9176 w 324196"/>
                    <a:gd name="connsiteY1" fmla="*/ 363647 h 379130"/>
                    <a:gd name="connsiteX2" fmla="*/ 19681 w 324196"/>
                    <a:gd name="connsiteY2" fmla="*/ 379131 h 379130"/>
                    <a:gd name="connsiteX3" fmla="*/ 190105 w 324196"/>
                    <a:gd name="connsiteY3" fmla="*/ 176296 h 379130"/>
                    <a:gd name="connsiteX4" fmla="*/ 324196 w 324196"/>
                    <a:gd name="connsiteY4" fmla="*/ 0 h 379130"/>
                    <a:gd name="connsiteX5" fmla="*/ 182708 w 324196"/>
                    <a:gd name="connsiteY5" fmla="*/ 145877 h 379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196" h="379130">
                      <a:moveTo>
                        <a:pt x="182708" y="145877"/>
                      </a:moveTo>
                      <a:cubicBezTo>
                        <a:pt x="88891" y="205984"/>
                        <a:pt x="-34858" y="267086"/>
                        <a:pt x="9176" y="363647"/>
                      </a:cubicBezTo>
                      <a:cubicBezTo>
                        <a:pt x="11919" y="369682"/>
                        <a:pt x="15495" y="374782"/>
                        <a:pt x="19681" y="379131"/>
                      </a:cubicBezTo>
                      <a:cubicBezTo>
                        <a:pt x="458" y="297424"/>
                        <a:pt x="107667" y="235732"/>
                        <a:pt x="190105" y="176296"/>
                      </a:cubicBezTo>
                      <a:cubicBezTo>
                        <a:pt x="255901" y="128849"/>
                        <a:pt x="297943" y="60188"/>
                        <a:pt x="324196" y="0"/>
                      </a:cubicBezTo>
                      <a:cubicBezTo>
                        <a:pt x="296948" y="45801"/>
                        <a:pt x="252670" y="101072"/>
                        <a:pt x="182708" y="14587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DB035AC3-D527-49E0-85ED-C56277E9C7CD}"/>
                    </a:ext>
                  </a:extLst>
                </p:cNvPr>
                <p:cNvSpPr/>
                <p:nvPr/>
              </p:nvSpPr>
              <p:spPr>
                <a:xfrm>
                  <a:off x="9015453" y="2025802"/>
                  <a:ext cx="371574" cy="446227"/>
                </a:xfrm>
                <a:custGeom>
                  <a:avLst/>
                  <a:gdLst>
                    <a:gd name="connsiteX0" fmla="*/ 182334 w 371574"/>
                    <a:gd name="connsiteY0" fmla="*/ 201717 h 446227"/>
                    <a:gd name="connsiteX1" fmla="*/ 10650 w 371574"/>
                    <a:gd name="connsiteY1" fmla="*/ 414467 h 446227"/>
                    <a:gd name="connsiteX2" fmla="*/ 42065 w 371574"/>
                    <a:gd name="connsiteY2" fmla="*/ 446227 h 446227"/>
                    <a:gd name="connsiteX3" fmla="*/ 206393 w 371574"/>
                    <a:gd name="connsiteY3" fmla="*/ 233274 h 446227"/>
                    <a:gd name="connsiteX4" fmla="*/ 371574 w 371574"/>
                    <a:gd name="connsiteY4" fmla="*/ 0 h 446227"/>
                    <a:gd name="connsiteX5" fmla="*/ 182334 w 371574"/>
                    <a:gd name="connsiteY5" fmla="*/ 201717 h 446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1574" h="446227">
                      <a:moveTo>
                        <a:pt x="182334" y="201717"/>
                      </a:moveTo>
                      <a:cubicBezTo>
                        <a:pt x="85956" y="257637"/>
                        <a:pt x="-37162" y="319715"/>
                        <a:pt x="10650" y="414467"/>
                      </a:cubicBezTo>
                      <a:cubicBezTo>
                        <a:pt x="17721" y="428468"/>
                        <a:pt x="28531" y="439014"/>
                        <a:pt x="42065" y="446227"/>
                      </a:cubicBezTo>
                      <a:cubicBezTo>
                        <a:pt x="1506" y="358709"/>
                        <a:pt x="116273" y="292405"/>
                        <a:pt x="206393" y="233274"/>
                      </a:cubicBezTo>
                      <a:cubicBezTo>
                        <a:pt x="280297" y="184770"/>
                        <a:pt x="339753" y="71303"/>
                        <a:pt x="371574" y="0"/>
                      </a:cubicBezTo>
                      <a:cubicBezTo>
                        <a:pt x="337091" y="53442"/>
                        <a:pt x="264935" y="153822"/>
                        <a:pt x="182334" y="20171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CBD3F9F5-8051-43B2-81A4-28748BA02133}"/>
                  </a:ext>
                </a:extLst>
              </p:cNvPr>
              <p:cNvSpPr/>
              <p:nvPr/>
            </p:nvSpPr>
            <p:spPr>
              <a:xfrm>
                <a:off x="9344375" y="1449242"/>
                <a:ext cx="124785" cy="3701084"/>
              </a:xfrm>
              <a:custGeom>
                <a:avLst/>
                <a:gdLst>
                  <a:gd name="connsiteX0" fmla="*/ 59213 w 124785"/>
                  <a:gd name="connsiteY0" fmla="*/ 1077 h 3701084"/>
                  <a:gd name="connsiteX1" fmla="*/ 0 w 124785"/>
                  <a:gd name="connsiteY1" fmla="*/ 3701085 h 3701084"/>
                  <a:gd name="connsiteX2" fmla="*/ 124785 w 124785"/>
                  <a:gd name="connsiteY2" fmla="*/ 3699236 h 3701084"/>
                  <a:gd name="connsiteX3" fmla="*/ 73722 w 124785"/>
                  <a:gd name="connsiteY3" fmla="*/ 0 h 370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4785" h="3701084">
                    <a:moveTo>
                      <a:pt x="59213" y="1077"/>
                    </a:moveTo>
                    <a:lnTo>
                      <a:pt x="0" y="3701085"/>
                    </a:lnTo>
                    <a:lnTo>
                      <a:pt x="124785" y="3699236"/>
                    </a:lnTo>
                    <a:lnTo>
                      <a:pt x="73722" y="0"/>
                    </a:ln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5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8132347" y="2154854"/>
              <a:ext cx="1159229" cy="2880969"/>
              <a:chOff x="8132347" y="2154854"/>
              <a:chExt cx="1159229" cy="2880969"/>
            </a:xfrm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8F6CB6B9-70CA-4B97-8F4B-721EFF872B97}"/>
                  </a:ext>
                </a:extLst>
              </p:cNvPr>
              <p:cNvSpPr/>
              <p:nvPr/>
            </p:nvSpPr>
            <p:spPr>
              <a:xfrm>
                <a:off x="8132347" y="3103981"/>
                <a:ext cx="1159229" cy="900217"/>
              </a:xfrm>
              <a:custGeom>
                <a:avLst/>
                <a:gdLst>
                  <a:gd name="connsiteX0" fmla="*/ 1071536 w 1159229"/>
                  <a:gd name="connsiteY0" fmla="*/ 494426 h 900217"/>
                  <a:gd name="connsiteX1" fmla="*/ 716118 w 1159229"/>
                  <a:gd name="connsiteY1" fmla="*/ 192877 h 900217"/>
                  <a:gd name="connsiteX2" fmla="*/ 579629 w 1159229"/>
                  <a:gd name="connsiteY2" fmla="*/ 406 h 900217"/>
                  <a:gd name="connsiteX3" fmla="*/ 579629 w 1159229"/>
                  <a:gd name="connsiteY3" fmla="*/ 0 h 900217"/>
                  <a:gd name="connsiteX4" fmla="*/ 443119 w 1159229"/>
                  <a:gd name="connsiteY4" fmla="*/ 192471 h 900217"/>
                  <a:gd name="connsiteX5" fmla="*/ 87702 w 1159229"/>
                  <a:gd name="connsiteY5" fmla="*/ 494020 h 900217"/>
                  <a:gd name="connsiteX6" fmla="*/ 102190 w 1159229"/>
                  <a:gd name="connsiteY6" fmla="*/ 785713 h 900217"/>
                  <a:gd name="connsiteX7" fmla="*/ 389211 w 1159229"/>
                  <a:gd name="connsiteY7" fmla="*/ 691449 h 900217"/>
                  <a:gd name="connsiteX8" fmla="*/ 451450 w 1159229"/>
                  <a:gd name="connsiteY8" fmla="*/ 849478 h 900217"/>
                  <a:gd name="connsiteX9" fmla="*/ 579608 w 1159229"/>
                  <a:gd name="connsiteY9" fmla="*/ 899749 h 900217"/>
                  <a:gd name="connsiteX10" fmla="*/ 579608 w 1159229"/>
                  <a:gd name="connsiteY10" fmla="*/ 900135 h 900217"/>
                  <a:gd name="connsiteX11" fmla="*/ 707787 w 1159229"/>
                  <a:gd name="connsiteY11" fmla="*/ 849864 h 900217"/>
                  <a:gd name="connsiteX12" fmla="*/ 770027 w 1159229"/>
                  <a:gd name="connsiteY12" fmla="*/ 691835 h 900217"/>
                  <a:gd name="connsiteX13" fmla="*/ 1057047 w 1159229"/>
                  <a:gd name="connsiteY13" fmla="*/ 786100 h 900217"/>
                  <a:gd name="connsiteX14" fmla="*/ 1071536 w 1159229"/>
                  <a:gd name="connsiteY14" fmla="*/ 494426 h 900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59229" h="900217">
                    <a:moveTo>
                      <a:pt x="1071536" y="494426"/>
                    </a:moveTo>
                    <a:cubicBezTo>
                      <a:pt x="998952" y="459151"/>
                      <a:pt x="798760" y="369397"/>
                      <a:pt x="716118" y="192877"/>
                    </a:cubicBezTo>
                    <a:cubicBezTo>
                      <a:pt x="633497" y="16398"/>
                      <a:pt x="580543" y="671"/>
                      <a:pt x="579629" y="406"/>
                    </a:cubicBezTo>
                    <a:lnTo>
                      <a:pt x="579629" y="0"/>
                    </a:lnTo>
                    <a:cubicBezTo>
                      <a:pt x="579629" y="0"/>
                      <a:pt x="526472" y="14468"/>
                      <a:pt x="443119" y="192471"/>
                    </a:cubicBezTo>
                    <a:cubicBezTo>
                      <a:pt x="360478" y="369011"/>
                      <a:pt x="160285" y="458744"/>
                      <a:pt x="87702" y="494020"/>
                    </a:cubicBezTo>
                    <a:cubicBezTo>
                      <a:pt x="-59130" y="565384"/>
                      <a:pt x="1322" y="747471"/>
                      <a:pt x="102190" y="785713"/>
                    </a:cubicBezTo>
                    <a:cubicBezTo>
                      <a:pt x="247112" y="840659"/>
                      <a:pt x="389211" y="691449"/>
                      <a:pt x="389211" y="691449"/>
                    </a:cubicBezTo>
                    <a:cubicBezTo>
                      <a:pt x="389211" y="691449"/>
                      <a:pt x="388499" y="779109"/>
                      <a:pt x="451450" y="849478"/>
                    </a:cubicBezTo>
                    <a:cubicBezTo>
                      <a:pt x="500178" y="903935"/>
                      <a:pt x="579162" y="899770"/>
                      <a:pt x="579608" y="899749"/>
                    </a:cubicBezTo>
                    <a:lnTo>
                      <a:pt x="579608" y="900135"/>
                    </a:lnTo>
                    <a:cubicBezTo>
                      <a:pt x="579608" y="900135"/>
                      <a:pt x="658938" y="904484"/>
                      <a:pt x="707787" y="849864"/>
                    </a:cubicBezTo>
                    <a:cubicBezTo>
                      <a:pt x="770738" y="779496"/>
                      <a:pt x="770027" y="691835"/>
                      <a:pt x="770027" y="691835"/>
                    </a:cubicBezTo>
                    <a:cubicBezTo>
                      <a:pt x="770027" y="691835"/>
                      <a:pt x="912125" y="841045"/>
                      <a:pt x="1057047" y="786100"/>
                    </a:cubicBezTo>
                    <a:cubicBezTo>
                      <a:pt x="1157916" y="747857"/>
                      <a:pt x="1218348" y="565770"/>
                      <a:pt x="1071536" y="494426"/>
                    </a:cubicBezTo>
                    <a:close/>
                  </a:path>
                </a:pathLst>
              </a:custGeom>
              <a:solidFill>
                <a:srgbClr val="6CADF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4D8349D6-BAAA-4476-98CF-8E525CC5AF36}"/>
                  </a:ext>
                </a:extLst>
              </p:cNvPr>
              <p:cNvSpPr/>
              <p:nvPr/>
            </p:nvSpPr>
            <p:spPr>
              <a:xfrm>
                <a:off x="8132347" y="3103981"/>
                <a:ext cx="1159229" cy="900217"/>
              </a:xfrm>
              <a:custGeom>
                <a:avLst/>
                <a:gdLst>
                  <a:gd name="connsiteX0" fmla="*/ 1071536 w 1159229"/>
                  <a:gd name="connsiteY0" fmla="*/ 494426 h 900217"/>
                  <a:gd name="connsiteX1" fmla="*/ 716118 w 1159229"/>
                  <a:gd name="connsiteY1" fmla="*/ 192877 h 900217"/>
                  <a:gd name="connsiteX2" fmla="*/ 579629 w 1159229"/>
                  <a:gd name="connsiteY2" fmla="*/ 406 h 900217"/>
                  <a:gd name="connsiteX3" fmla="*/ 579629 w 1159229"/>
                  <a:gd name="connsiteY3" fmla="*/ 0 h 900217"/>
                  <a:gd name="connsiteX4" fmla="*/ 443119 w 1159229"/>
                  <a:gd name="connsiteY4" fmla="*/ 192471 h 900217"/>
                  <a:gd name="connsiteX5" fmla="*/ 87702 w 1159229"/>
                  <a:gd name="connsiteY5" fmla="*/ 494020 h 900217"/>
                  <a:gd name="connsiteX6" fmla="*/ 102190 w 1159229"/>
                  <a:gd name="connsiteY6" fmla="*/ 785713 h 900217"/>
                  <a:gd name="connsiteX7" fmla="*/ 389211 w 1159229"/>
                  <a:gd name="connsiteY7" fmla="*/ 691449 h 900217"/>
                  <a:gd name="connsiteX8" fmla="*/ 451450 w 1159229"/>
                  <a:gd name="connsiteY8" fmla="*/ 849478 h 900217"/>
                  <a:gd name="connsiteX9" fmla="*/ 579608 w 1159229"/>
                  <a:gd name="connsiteY9" fmla="*/ 899749 h 900217"/>
                  <a:gd name="connsiteX10" fmla="*/ 579608 w 1159229"/>
                  <a:gd name="connsiteY10" fmla="*/ 900135 h 900217"/>
                  <a:gd name="connsiteX11" fmla="*/ 707787 w 1159229"/>
                  <a:gd name="connsiteY11" fmla="*/ 849864 h 900217"/>
                  <a:gd name="connsiteX12" fmla="*/ 770027 w 1159229"/>
                  <a:gd name="connsiteY12" fmla="*/ 691835 h 900217"/>
                  <a:gd name="connsiteX13" fmla="*/ 1057047 w 1159229"/>
                  <a:gd name="connsiteY13" fmla="*/ 786100 h 900217"/>
                  <a:gd name="connsiteX14" fmla="*/ 1071536 w 1159229"/>
                  <a:gd name="connsiteY14" fmla="*/ 494426 h 900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59229" h="900217">
                    <a:moveTo>
                      <a:pt x="1071536" y="494426"/>
                    </a:moveTo>
                    <a:cubicBezTo>
                      <a:pt x="998952" y="459151"/>
                      <a:pt x="798760" y="369397"/>
                      <a:pt x="716118" y="192877"/>
                    </a:cubicBezTo>
                    <a:cubicBezTo>
                      <a:pt x="633497" y="16398"/>
                      <a:pt x="580543" y="671"/>
                      <a:pt x="579629" y="406"/>
                    </a:cubicBezTo>
                    <a:lnTo>
                      <a:pt x="579629" y="0"/>
                    </a:lnTo>
                    <a:cubicBezTo>
                      <a:pt x="579629" y="0"/>
                      <a:pt x="526472" y="14468"/>
                      <a:pt x="443119" y="192471"/>
                    </a:cubicBezTo>
                    <a:cubicBezTo>
                      <a:pt x="360478" y="369011"/>
                      <a:pt x="160285" y="458744"/>
                      <a:pt x="87702" y="494020"/>
                    </a:cubicBezTo>
                    <a:cubicBezTo>
                      <a:pt x="-59130" y="565384"/>
                      <a:pt x="1322" y="747471"/>
                      <a:pt x="102190" y="785713"/>
                    </a:cubicBezTo>
                    <a:cubicBezTo>
                      <a:pt x="247112" y="840659"/>
                      <a:pt x="389211" y="691449"/>
                      <a:pt x="389211" y="691449"/>
                    </a:cubicBezTo>
                    <a:cubicBezTo>
                      <a:pt x="389211" y="691449"/>
                      <a:pt x="388499" y="779109"/>
                      <a:pt x="451450" y="849478"/>
                    </a:cubicBezTo>
                    <a:cubicBezTo>
                      <a:pt x="500178" y="903935"/>
                      <a:pt x="579162" y="899770"/>
                      <a:pt x="579608" y="899749"/>
                    </a:cubicBezTo>
                    <a:lnTo>
                      <a:pt x="579608" y="900135"/>
                    </a:lnTo>
                    <a:cubicBezTo>
                      <a:pt x="579608" y="900135"/>
                      <a:pt x="658938" y="904484"/>
                      <a:pt x="707787" y="849864"/>
                    </a:cubicBezTo>
                    <a:cubicBezTo>
                      <a:pt x="770738" y="779496"/>
                      <a:pt x="770027" y="691835"/>
                      <a:pt x="770027" y="691835"/>
                    </a:cubicBezTo>
                    <a:cubicBezTo>
                      <a:pt x="770027" y="691835"/>
                      <a:pt x="912125" y="841045"/>
                      <a:pt x="1057047" y="786100"/>
                    </a:cubicBezTo>
                    <a:cubicBezTo>
                      <a:pt x="1157916" y="747857"/>
                      <a:pt x="1218348" y="565770"/>
                      <a:pt x="1071536" y="494426"/>
                    </a:cubicBezTo>
                    <a:close/>
                  </a:path>
                </a:pathLst>
              </a:custGeom>
              <a:solidFill>
                <a:srgbClr val="6CADF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39DE9B2E-8884-40E1-BC60-6D2DDD2BC0BB}"/>
                  </a:ext>
                </a:extLst>
              </p:cNvPr>
              <p:cNvSpPr/>
              <p:nvPr/>
            </p:nvSpPr>
            <p:spPr>
              <a:xfrm>
                <a:off x="8459398" y="3103961"/>
                <a:ext cx="505094" cy="430831"/>
              </a:xfrm>
              <a:custGeom>
                <a:avLst/>
                <a:gdLst>
                  <a:gd name="connsiteX0" fmla="*/ 389047 w 505094"/>
                  <a:gd name="connsiteY0" fmla="*/ 192877 h 430831"/>
                  <a:gd name="connsiteX1" fmla="*/ 252557 w 505094"/>
                  <a:gd name="connsiteY1" fmla="*/ 406 h 430831"/>
                  <a:gd name="connsiteX2" fmla="*/ 252557 w 505094"/>
                  <a:gd name="connsiteY2" fmla="*/ 0 h 430831"/>
                  <a:gd name="connsiteX3" fmla="*/ 116048 w 505094"/>
                  <a:gd name="connsiteY3" fmla="*/ 192471 h 430831"/>
                  <a:gd name="connsiteX4" fmla="*/ 0 w 505094"/>
                  <a:gd name="connsiteY4" fmla="*/ 344261 h 430831"/>
                  <a:gd name="connsiteX5" fmla="*/ 116983 w 505094"/>
                  <a:gd name="connsiteY5" fmla="*/ 260482 h 430831"/>
                  <a:gd name="connsiteX6" fmla="*/ 161301 w 505094"/>
                  <a:gd name="connsiteY6" fmla="*/ 389372 h 430831"/>
                  <a:gd name="connsiteX7" fmla="*/ 252538 w 505094"/>
                  <a:gd name="connsiteY7" fmla="*/ 430378 h 430831"/>
                  <a:gd name="connsiteX8" fmla="*/ 252538 w 505094"/>
                  <a:gd name="connsiteY8" fmla="*/ 430764 h 430831"/>
                  <a:gd name="connsiteX9" fmla="*/ 343794 w 505094"/>
                  <a:gd name="connsiteY9" fmla="*/ 389778 h 430831"/>
                  <a:gd name="connsiteX10" fmla="*/ 388112 w 505094"/>
                  <a:gd name="connsiteY10" fmla="*/ 260889 h 430831"/>
                  <a:gd name="connsiteX11" fmla="*/ 505095 w 505094"/>
                  <a:gd name="connsiteY11" fmla="*/ 344668 h 430831"/>
                  <a:gd name="connsiteX12" fmla="*/ 389047 w 505094"/>
                  <a:gd name="connsiteY12" fmla="*/ 192877 h 430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05094" h="430831">
                    <a:moveTo>
                      <a:pt x="389047" y="192877"/>
                    </a:moveTo>
                    <a:cubicBezTo>
                      <a:pt x="306426" y="16398"/>
                      <a:pt x="253472" y="671"/>
                      <a:pt x="252557" y="406"/>
                    </a:cubicBezTo>
                    <a:lnTo>
                      <a:pt x="252557" y="0"/>
                    </a:lnTo>
                    <a:cubicBezTo>
                      <a:pt x="252557" y="0"/>
                      <a:pt x="199401" y="14468"/>
                      <a:pt x="116048" y="192471"/>
                    </a:cubicBezTo>
                    <a:cubicBezTo>
                      <a:pt x="87823" y="252761"/>
                      <a:pt x="45883" y="302931"/>
                      <a:pt x="0" y="344261"/>
                    </a:cubicBezTo>
                    <a:cubicBezTo>
                      <a:pt x="62282" y="322722"/>
                      <a:pt x="116983" y="260482"/>
                      <a:pt x="116983" y="260482"/>
                    </a:cubicBezTo>
                    <a:cubicBezTo>
                      <a:pt x="116983" y="260482"/>
                      <a:pt x="116475" y="331988"/>
                      <a:pt x="161301" y="389372"/>
                    </a:cubicBezTo>
                    <a:cubicBezTo>
                      <a:pt x="195946" y="433730"/>
                      <a:pt x="252090" y="430398"/>
                      <a:pt x="252538" y="430378"/>
                    </a:cubicBezTo>
                    <a:lnTo>
                      <a:pt x="252538" y="430764"/>
                    </a:lnTo>
                    <a:cubicBezTo>
                      <a:pt x="252538" y="430764"/>
                      <a:pt x="309007" y="434320"/>
                      <a:pt x="343794" y="389778"/>
                    </a:cubicBezTo>
                    <a:cubicBezTo>
                      <a:pt x="388620" y="332395"/>
                      <a:pt x="388112" y="260889"/>
                      <a:pt x="388112" y="260889"/>
                    </a:cubicBezTo>
                    <a:cubicBezTo>
                      <a:pt x="388112" y="260889"/>
                      <a:pt x="442813" y="323129"/>
                      <a:pt x="505095" y="344668"/>
                    </a:cubicBezTo>
                    <a:cubicBezTo>
                      <a:pt x="459212" y="303337"/>
                      <a:pt x="417271" y="253167"/>
                      <a:pt x="389047" y="192877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67AE4F3C-4762-4179-B331-4F3D201EFB17}"/>
                  </a:ext>
                </a:extLst>
              </p:cNvPr>
              <p:cNvSpPr/>
              <p:nvPr/>
            </p:nvSpPr>
            <p:spPr>
              <a:xfrm>
                <a:off x="8329662" y="2683560"/>
                <a:ext cx="764567" cy="734330"/>
              </a:xfrm>
              <a:custGeom>
                <a:avLst/>
                <a:gdLst>
                  <a:gd name="connsiteX0" fmla="*/ 502812 w 764567"/>
                  <a:gd name="connsiteY0" fmla="*/ 214823 h 734330"/>
                  <a:gd name="connsiteX1" fmla="*/ 382294 w 764567"/>
                  <a:gd name="connsiteY1" fmla="*/ 427 h 734330"/>
                  <a:gd name="connsiteX2" fmla="*/ 382294 w 764567"/>
                  <a:gd name="connsiteY2" fmla="*/ 0 h 734330"/>
                  <a:gd name="connsiteX3" fmla="*/ 261756 w 764567"/>
                  <a:gd name="connsiteY3" fmla="*/ 214437 h 734330"/>
                  <a:gd name="connsiteX4" fmla="*/ 57133 w 764567"/>
                  <a:gd name="connsiteY4" fmla="*/ 440578 h 734330"/>
                  <a:gd name="connsiteX5" fmla="*/ 42360 w 764567"/>
                  <a:gd name="connsiteY5" fmla="*/ 640852 h 734330"/>
                  <a:gd name="connsiteX6" fmla="*/ 246719 w 764567"/>
                  <a:gd name="connsiteY6" fmla="*/ 563981 h 734330"/>
                  <a:gd name="connsiteX7" fmla="*/ 291037 w 764567"/>
                  <a:gd name="connsiteY7" fmla="*/ 692871 h 734330"/>
                  <a:gd name="connsiteX8" fmla="*/ 382274 w 764567"/>
                  <a:gd name="connsiteY8" fmla="*/ 733877 h 734330"/>
                  <a:gd name="connsiteX9" fmla="*/ 382274 w 764567"/>
                  <a:gd name="connsiteY9" fmla="*/ 734263 h 734330"/>
                  <a:gd name="connsiteX10" fmla="*/ 473530 w 764567"/>
                  <a:gd name="connsiteY10" fmla="*/ 693278 h 734330"/>
                  <a:gd name="connsiteX11" fmla="*/ 517849 w 764567"/>
                  <a:gd name="connsiteY11" fmla="*/ 564388 h 734330"/>
                  <a:gd name="connsiteX12" fmla="*/ 722207 w 764567"/>
                  <a:gd name="connsiteY12" fmla="*/ 641259 h 734330"/>
                  <a:gd name="connsiteX13" fmla="*/ 707435 w 764567"/>
                  <a:gd name="connsiteY13" fmla="*/ 440985 h 734330"/>
                  <a:gd name="connsiteX14" fmla="*/ 502812 w 764567"/>
                  <a:gd name="connsiteY14" fmla="*/ 214823 h 734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4567" h="734330">
                    <a:moveTo>
                      <a:pt x="502812" y="214823"/>
                    </a:moveTo>
                    <a:cubicBezTo>
                      <a:pt x="424397" y="83088"/>
                      <a:pt x="382761" y="1321"/>
                      <a:pt x="382294" y="427"/>
                    </a:cubicBezTo>
                    <a:lnTo>
                      <a:pt x="382294" y="0"/>
                    </a:lnTo>
                    <a:cubicBezTo>
                      <a:pt x="382294" y="0"/>
                      <a:pt x="340597" y="81971"/>
                      <a:pt x="261756" y="214437"/>
                    </a:cubicBezTo>
                    <a:cubicBezTo>
                      <a:pt x="164870" y="377241"/>
                      <a:pt x="93709" y="404266"/>
                      <a:pt x="57133" y="440578"/>
                    </a:cubicBezTo>
                    <a:cubicBezTo>
                      <a:pt x="-14779" y="511983"/>
                      <a:pt x="-17786" y="601269"/>
                      <a:pt x="42360" y="640852"/>
                    </a:cubicBezTo>
                    <a:cubicBezTo>
                      <a:pt x="129046" y="697890"/>
                      <a:pt x="246719" y="563981"/>
                      <a:pt x="246719" y="563981"/>
                    </a:cubicBezTo>
                    <a:cubicBezTo>
                      <a:pt x="246719" y="563981"/>
                      <a:pt x="246211" y="635488"/>
                      <a:pt x="291037" y="692871"/>
                    </a:cubicBezTo>
                    <a:cubicBezTo>
                      <a:pt x="325683" y="737230"/>
                      <a:pt x="381827" y="733897"/>
                      <a:pt x="382274" y="733877"/>
                    </a:cubicBezTo>
                    <a:lnTo>
                      <a:pt x="382274" y="734263"/>
                    </a:lnTo>
                    <a:cubicBezTo>
                      <a:pt x="382274" y="734263"/>
                      <a:pt x="438743" y="737819"/>
                      <a:pt x="473530" y="693278"/>
                    </a:cubicBezTo>
                    <a:cubicBezTo>
                      <a:pt x="518357" y="635894"/>
                      <a:pt x="517849" y="564388"/>
                      <a:pt x="517849" y="564388"/>
                    </a:cubicBezTo>
                    <a:cubicBezTo>
                      <a:pt x="517849" y="564388"/>
                      <a:pt x="635522" y="698317"/>
                      <a:pt x="722207" y="641259"/>
                    </a:cubicBezTo>
                    <a:cubicBezTo>
                      <a:pt x="782354" y="601675"/>
                      <a:pt x="779346" y="512389"/>
                      <a:pt x="707435" y="440985"/>
                    </a:cubicBezTo>
                    <a:cubicBezTo>
                      <a:pt x="670879" y="404652"/>
                      <a:pt x="599718" y="377627"/>
                      <a:pt x="502812" y="214823"/>
                    </a:cubicBezTo>
                    <a:close/>
                  </a:path>
                </a:pathLst>
              </a:custGeom>
              <a:solidFill>
                <a:srgbClr val="6CADF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EEC41725-352E-4EE5-91B4-3E6BF85D23A3}"/>
                  </a:ext>
                </a:extLst>
              </p:cNvPr>
              <p:cNvSpPr/>
              <p:nvPr/>
            </p:nvSpPr>
            <p:spPr>
              <a:xfrm>
                <a:off x="8441781" y="2683560"/>
                <a:ext cx="540329" cy="486461"/>
              </a:xfrm>
              <a:custGeom>
                <a:avLst/>
                <a:gdLst>
                  <a:gd name="connsiteX0" fmla="*/ 390693 w 540329"/>
                  <a:gd name="connsiteY0" fmla="*/ 214823 h 486461"/>
                  <a:gd name="connsiteX1" fmla="*/ 270175 w 540329"/>
                  <a:gd name="connsiteY1" fmla="*/ 427 h 486461"/>
                  <a:gd name="connsiteX2" fmla="*/ 270175 w 540329"/>
                  <a:gd name="connsiteY2" fmla="*/ 0 h 486461"/>
                  <a:gd name="connsiteX3" fmla="*/ 149637 w 540329"/>
                  <a:gd name="connsiteY3" fmla="*/ 214437 h 486461"/>
                  <a:gd name="connsiteX4" fmla="*/ 0 w 540329"/>
                  <a:gd name="connsiteY4" fmla="*/ 396220 h 486461"/>
                  <a:gd name="connsiteX5" fmla="*/ 134600 w 540329"/>
                  <a:gd name="connsiteY5" fmla="*/ 276738 h 486461"/>
                  <a:gd name="connsiteX6" fmla="*/ 178918 w 540329"/>
                  <a:gd name="connsiteY6" fmla="*/ 435498 h 486461"/>
                  <a:gd name="connsiteX7" fmla="*/ 270155 w 540329"/>
                  <a:gd name="connsiteY7" fmla="*/ 485993 h 486461"/>
                  <a:gd name="connsiteX8" fmla="*/ 270155 w 540329"/>
                  <a:gd name="connsiteY8" fmla="*/ 486380 h 486461"/>
                  <a:gd name="connsiteX9" fmla="*/ 361411 w 540329"/>
                  <a:gd name="connsiteY9" fmla="*/ 435884 h 486461"/>
                  <a:gd name="connsiteX10" fmla="*/ 405729 w 540329"/>
                  <a:gd name="connsiteY10" fmla="*/ 277124 h 486461"/>
                  <a:gd name="connsiteX11" fmla="*/ 540329 w 540329"/>
                  <a:gd name="connsiteY11" fmla="*/ 396606 h 486461"/>
                  <a:gd name="connsiteX12" fmla="*/ 390693 w 540329"/>
                  <a:gd name="connsiteY12" fmla="*/ 214823 h 48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40329" h="486461">
                    <a:moveTo>
                      <a:pt x="390693" y="214823"/>
                    </a:moveTo>
                    <a:cubicBezTo>
                      <a:pt x="312278" y="83088"/>
                      <a:pt x="270642" y="1321"/>
                      <a:pt x="270175" y="427"/>
                    </a:cubicBezTo>
                    <a:lnTo>
                      <a:pt x="270175" y="0"/>
                    </a:lnTo>
                    <a:cubicBezTo>
                      <a:pt x="270175" y="0"/>
                      <a:pt x="228478" y="81971"/>
                      <a:pt x="149637" y="214437"/>
                    </a:cubicBezTo>
                    <a:cubicBezTo>
                      <a:pt x="88941" y="316443"/>
                      <a:pt x="38323" y="365130"/>
                      <a:pt x="0" y="396220"/>
                    </a:cubicBezTo>
                    <a:cubicBezTo>
                      <a:pt x="70897" y="381224"/>
                      <a:pt x="134600" y="276738"/>
                      <a:pt x="134600" y="276738"/>
                    </a:cubicBezTo>
                    <a:cubicBezTo>
                      <a:pt x="134600" y="276738"/>
                      <a:pt x="134092" y="364805"/>
                      <a:pt x="178918" y="435498"/>
                    </a:cubicBezTo>
                    <a:cubicBezTo>
                      <a:pt x="213563" y="490139"/>
                      <a:pt x="269707" y="486034"/>
                      <a:pt x="270155" y="485993"/>
                    </a:cubicBezTo>
                    <a:lnTo>
                      <a:pt x="270155" y="486380"/>
                    </a:lnTo>
                    <a:cubicBezTo>
                      <a:pt x="270155" y="486380"/>
                      <a:pt x="326624" y="490748"/>
                      <a:pt x="361411" y="435884"/>
                    </a:cubicBezTo>
                    <a:cubicBezTo>
                      <a:pt x="406237" y="365211"/>
                      <a:pt x="405729" y="277124"/>
                      <a:pt x="405729" y="277124"/>
                    </a:cubicBezTo>
                    <a:cubicBezTo>
                      <a:pt x="405729" y="277124"/>
                      <a:pt x="469433" y="381610"/>
                      <a:pt x="540329" y="396606"/>
                    </a:cubicBezTo>
                    <a:cubicBezTo>
                      <a:pt x="502006" y="365516"/>
                      <a:pt x="451409" y="316829"/>
                      <a:pt x="390693" y="214823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06A9CE10-F78F-4C4E-8ED1-472EAB0E60BE}"/>
                  </a:ext>
                </a:extLst>
              </p:cNvPr>
              <p:cNvSpPr/>
              <p:nvPr/>
            </p:nvSpPr>
            <p:spPr>
              <a:xfrm>
                <a:off x="8641710" y="3825312"/>
                <a:ext cx="146364" cy="1210511"/>
              </a:xfrm>
              <a:custGeom>
                <a:avLst/>
                <a:gdLst>
                  <a:gd name="connsiteX0" fmla="*/ 101030 w 146364"/>
                  <a:gd name="connsiteY0" fmla="*/ 61070 h 1210511"/>
                  <a:gd name="connsiteX1" fmla="*/ 34849 w 146364"/>
                  <a:gd name="connsiteY1" fmla="*/ 38901 h 1210511"/>
                  <a:gd name="connsiteX2" fmla="*/ 0 w 146364"/>
                  <a:gd name="connsiteY2" fmla="*/ 1210512 h 1210511"/>
                  <a:gd name="connsiteX3" fmla="*/ 146365 w 146364"/>
                  <a:gd name="connsiteY3" fmla="*/ 1205188 h 1210511"/>
                  <a:gd name="connsiteX4" fmla="*/ 111821 w 146364"/>
                  <a:gd name="connsiteY4" fmla="*/ 771722 h 1210511"/>
                  <a:gd name="connsiteX5" fmla="*/ 101030 w 146364"/>
                  <a:gd name="connsiteY5" fmla="*/ 61070 h 121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6364" h="1210511">
                    <a:moveTo>
                      <a:pt x="101030" y="61070"/>
                    </a:moveTo>
                    <a:cubicBezTo>
                      <a:pt x="106924" y="-61927"/>
                      <a:pt x="34849" y="38901"/>
                      <a:pt x="34849" y="38901"/>
                    </a:cubicBezTo>
                    <a:lnTo>
                      <a:pt x="0" y="1210512"/>
                    </a:lnTo>
                    <a:lnTo>
                      <a:pt x="146365" y="1205188"/>
                    </a:lnTo>
                    <a:cubicBezTo>
                      <a:pt x="146365" y="1205188"/>
                      <a:pt x="130434" y="1005706"/>
                      <a:pt x="111821" y="771722"/>
                    </a:cubicBezTo>
                    <a:cubicBezTo>
                      <a:pt x="100848" y="633932"/>
                      <a:pt x="86339" y="367740"/>
                      <a:pt x="101030" y="61070"/>
                    </a:cubicBezTo>
                    <a:close/>
                  </a:path>
                </a:pathLst>
              </a:custGeom>
              <a:solidFill>
                <a:srgbClr val="6CADF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C7F16D34-BCEC-4642-BED7-EA113FD6CD1E}"/>
                  </a:ext>
                </a:extLst>
              </p:cNvPr>
              <p:cNvSpPr/>
              <p:nvPr/>
            </p:nvSpPr>
            <p:spPr>
              <a:xfrm>
                <a:off x="8344779" y="2154854"/>
                <a:ext cx="734333" cy="904383"/>
              </a:xfrm>
              <a:custGeom>
                <a:avLst/>
                <a:gdLst>
                  <a:gd name="connsiteX0" fmla="*/ 367198 w 734333"/>
                  <a:gd name="connsiteY0" fmla="*/ 488 h 904383"/>
                  <a:gd name="connsiteX1" fmla="*/ 367198 w 734333"/>
                  <a:gd name="connsiteY1" fmla="*/ 0 h 904383"/>
                  <a:gd name="connsiteX2" fmla="*/ 190677 w 734333"/>
                  <a:gd name="connsiteY2" fmla="*/ 443118 h 904383"/>
                  <a:gd name="connsiteX3" fmla="*/ 30272 w 734333"/>
                  <a:gd name="connsiteY3" fmla="*/ 796178 h 904383"/>
                  <a:gd name="connsiteX4" fmla="*/ 231602 w 734333"/>
                  <a:gd name="connsiteY4" fmla="*/ 694660 h 904383"/>
                  <a:gd name="connsiteX5" fmla="*/ 275920 w 734333"/>
                  <a:gd name="connsiteY5" fmla="*/ 853420 h 904383"/>
                  <a:gd name="connsiteX6" fmla="*/ 367157 w 734333"/>
                  <a:gd name="connsiteY6" fmla="*/ 903915 h 904383"/>
                  <a:gd name="connsiteX7" fmla="*/ 367157 w 734333"/>
                  <a:gd name="connsiteY7" fmla="*/ 904301 h 904383"/>
                  <a:gd name="connsiteX8" fmla="*/ 458413 w 734333"/>
                  <a:gd name="connsiteY8" fmla="*/ 853806 h 904383"/>
                  <a:gd name="connsiteX9" fmla="*/ 502731 w 734333"/>
                  <a:gd name="connsiteY9" fmla="*/ 695046 h 904383"/>
                  <a:gd name="connsiteX10" fmla="*/ 704062 w 734333"/>
                  <a:gd name="connsiteY10" fmla="*/ 796564 h 904383"/>
                  <a:gd name="connsiteX11" fmla="*/ 543656 w 734333"/>
                  <a:gd name="connsiteY11" fmla="*/ 443504 h 904383"/>
                  <a:gd name="connsiteX12" fmla="*/ 367198 w 734333"/>
                  <a:gd name="connsiteY12" fmla="*/ 488 h 904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34333" h="904383">
                    <a:moveTo>
                      <a:pt x="367198" y="488"/>
                    </a:moveTo>
                    <a:lnTo>
                      <a:pt x="367198" y="0"/>
                    </a:lnTo>
                    <a:cubicBezTo>
                      <a:pt x="367198" y="0"/>
                      <a:pt x="319060" y="218399"/>
                      <a:pt x="190677" y="443118"/>
                    </a:cubicBezTo>
                    <a:cubicBezTo>
                      <a:pt x="69632" y="654995"/>
                      <a:pt x="-60234" y="718800"/>
                      <a:pt x="30272" y="796178"/>
                    </a:cubicBezTo>
                    <a:cubicBezTo>
                      <a:pt x="121956" y="874552"/>
                      <a:pt x="231602" y="694660"/>
                      <a:pt x="231602" y="694660"/>
                    </a:cubicBezTo>
                    <a:cubicBezTo>
                      <a:pt x="231602" y="694660"/>
                      <a:pt x="231094" y="782726"/>
                      <a:pt x="275920" y="853420"/>
                    </a:cubicBezTo>
                    <a:cubicBezTo>
                      <a:pt x="310565" y="908060"/>
                      <a:pt x="366709" y="903956"/>
                      <a:pt x="367157" y="903915"/>
                    </a:cubicBezTo>
                    <a:lnTo>
                      <a:pt x="367157" y="904301"/>
                    </a:lnTo>
                    <a:cubicBezTo>
                      <a:pt x="367157" y="904301"/>
                      <a:pt x="423626" y="908670"/>
                      <a:pt x="458413" y="853806"/>
                    </a:cubicBezTo>
                    <a:cubicBezTo>
                      <a:pt x="503239" y="783133"/>
                      <a:pt x="502731" y="695046"/>
                      <a:pt x="502731" y="695046"/>
                    </a:cubicBezTo>
                    <a:cubicBezTo>
                      <a:pt x="502731" y="695046"/>
                      <a:pt x="612378" y="874939"/>
                      <a:pt x="704062" y="796564"/>
                    </a:cubicBezTo>
                    <a:cubicBezTo>
                      <a:pt x="794567" y="719186"/>
                      <a:pt x="664702" y="655401"/>
                      <a:pt x="543656" y="443504"/>
                    </a:cubicBezTo>
                    <a:cubicBezTo>
                      <a:pt x="416514" y="220919"/>
                      <a:pt x="368092" y="4572"/>
                      <a:pt x="367198" y="488"/>
                    </a:cubicBezTo>
                    <a:close/>
                  </a:path>
                </a:pathLst>
              </a:custGeom>
              <a:solidFill>
                <a:srgbClr val="6CADF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9430725" y="1092200"/>
              <a:ext cx="1211752" cy="4605203"/>
              <a:chOff x="9430725" y="1092200"/>
              <a:chExt cx="1211752" cy="4605203"/>
            </a:xfrm>
          </p:grpSpPr>
          <p:grpSp>
            <p:nvGrpSpPr>
              <p:cNvPr id="54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9430725" y="1092200"/>
                <a:ext cx="928877" cy="2980674"/>
                <a:chOff x="9430725" y="1092200"/>
                <a:chExt cx="928877" cy="2980674"/>
              </a:xfrm>
              <a:solidFill>
                <a:srgbClr val="6CADF4"/>
              </a:solidFill>
            </p:grpSpPr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5ADA8562-34CD-4BC2-B89C-59E71E3FD7DC}"/>
                    </a:ext>
                  </a:extLst>
                </p:cNvPr>
                <p:cNvSpPr/>
                <p:nvPr/>
              </p:nvSpPr>
              <p:spPr>
                <a:xfrm>
                  <a:off x="9779609" y="1092200"/>
                  <a:ext cx="428833" cy="164907"/>
                </a:xfrm>
                <a:custGeom>
                  <a:avLst/>
                  <a:gdLst>
                    <a:gd name="connsiteX0" fmla="*/ 303582 w 428833"/>
                    <a:gd name="connsiteY0" fmla="*/ 127427 h 164907"/>
                    <a:gd name="connsiteX1" fmla="*/ 428833 w 428833"/>
                    <a:gd name="connsiteY1" fmla="*/ 0 h 164907"/>
                    <a:gd name="connsiteX2" fmla="*/ 0 w 428833"/>
                    <a:gd name="connsiteY2" fmla="*/ 0 h 164907"/>
                    <a:gd name="connsiteX3" fmla="*/ 303582 w 428833"/>
                    <a:gd name="connsiteY3" fmla="*/ 127427 h 164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8833" h="164907">
                      <a:moveTo>
                        <a:pt x="303582" y="127427"/>
                      </a:moveTo>
                      <a:cubicBezTo>
                        <a:pt x="351882" y="98593"/>
                        <a:pt x="393579" y="52426"/>
                        <a:pt x="428833" y="0"/>
                      </a:cubicBezTo>
                      <a:lnTo>
                        <a:pt x="0" y="0"/>
                      </a:lnTo>
                      <a:cubicBezTo>
                        <a:pt x="19263" y="120051"/>
                        <a:pt x="143927" y="222768"/>
                        <a:pt x="303582" y="12742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14824A4C-7A01-4A8A-8083-3D50E23D3CD4}"/>
                    </a:ext>
                  </a:extLst>
                </p:cNvPr>
                <p:cNvSpPr/>
                <p:nvPr/>
              </p:nvSpPr>
              <p:spPr>
                <a:xfrm>
                  <a:off x="9713519" y="1092200"/>
                  <a:ext cx="644051" cy="736353"/>
                </a:xfrm>
                <a:custGeom>
                  <a:avLst/>
                  <a:gdLst>
                    <a:gd name="connsiteX0" fmla="*/ 477936 w 644051"/>
                    <a:gd name="connsiteY0" fmla="*/ 152847 h 736353"/>
                    <a:gd name="connsiteX1" fmla="*/ 29758 w 644051"/>
                    <a:gd name="connsiteY1" fmla="*/ 420319 h 736353"/>
                    <a:gd name="connsiteX2" fmla="*/ 339536 w 644051"/>
                    <a:gd name="connsiteY2" fmla="*/ 696082 h 736353"/>
                    <a:gd name="connsiteX3" fmla="*/ 642223 w 644051"/>
                    <a:gd name="connsiteY3" fmla="*/ 187330 h 736353"/>
                    <a:gd name="connsiteX4" fmla="*/ 644052 w 644051"/>
                    <a:gd name="connsiteY4" fmla="*/ 0 h 736353"/>
                    <a:gd name="connsiteX5" fmla="*/ 583864 w 644051"/>
                    <a:gd name="connsiteY5" fmla="*/ 0 h 736353"/>
                    <a:gd name="connsiteX6" fmla="*/ 477936 w 644051"/>
                    <a:gd name="connsiteY6" fmla="*/ 152847 h 73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44051" h="736353">
                      <a:moveTo>
                        <a:pt x="477936" y="152847"/>
                      </a:moveTo>
                      <a:cubicBezTo>
                        <a:pt x="337687" y="305288"/>
                        <a:pt x="135747" y="253167"/>
                        <a:pt x="29758" y="420319"/>
                      </a:cubicBezTo>
                      <a:cubicBezTo>
                        <a:pt x="-71253" y="579648"/>
                        <a:pt x="98033" y="835802"/>
                        <a:pt x="339536" y="696082"/>
                      </a:cubicBezTo>
                      <a:cubicBezTo>
                        <a:pt x="544321" y="577616"/>
                        <a:pt x="642223" y="187330"/>
                        <a:pt x="642223" y="187330"/>
                      </a:cubicBezTo>
                      <a:lnTo>
                        <a:pt x="644052" y="0"/>
                      </a:lnTo>
                      <a:lnTo>
                        <a:pt x="583864" y="0"/>
                      </a:lnTo>
                      <a:cubicBezTo>
                        <a:pt x="559378" y="48646"/>
                        <a:pt x="525322" y="101336"/>
                        <a:pt x="477936" y="15284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8472E68E-C0EF-4CF4-8420-482B2EDFCA1B}"/>
                    </a:ext>
                  </a:extLst>
                </p:cNvPr>
                <p:cNvSpPr/>
                <p:nvPr/>
              </p:nvSpPr>
              <p:spPr>
                <a:xfrm>
                  <a:off x="9641581" y="1479499"/>
                  <a:ext cx="718021" cy="1021091"/>
                </a:xfrm>
                <a:custGeom>
                  <a:avLst/>
                  <a:gdLst>
                    <a:gd name="connsiteX0" fmla="*/ 33075 w 718021"/>
                    <a:gd name="connsiteY0" fmla="*/ 679480 h 1021091"/>
                    <a:gd name="connsiteX1" fmla="*/ 377336 w 718021"/>
                    <a:gd name="connsiteY1" fmla="*/ 977575 h 1021091"/>
                    <a:gd name="connsiteX2" fmla="*/ 713714 w 718021"/>
                    <a:gd name="connsiteY2" fmla="*/ 427655 h 1021091"/>
                    <a:gd name="connsiteX3" fmla="*/ 718022 w 718021"/>
                    <a:gd name="connsiteY3" fmla="*/ 0 h 1021091"/>
                    <a:gd name="connsiteX4" fmla="*/ 531138 w 718021"/>
                    <a:gd name="connsiteY4" fmla="*/ 390388 h 1021091"/>
                    <a:gd name="connsiteX5" fmla="*/ 33075 w 718021"/>
                    <a:gd name="connsiteY5" fmla="*/ 679480 h 1021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18021" h="1021091">
                      <a:moveTo>
                        <a:pt x="33075" y="679480"/>
                      </a:moveTo>
                      <a:cubicBezTo>
                        <a:pt x="-79193" y="851692"/>
                        <a:pt x="108951" y="1128573"/>
                        <a:pt x="377336" y="977575"/>
                      </a:cubicBezTo>
                      <a:cubicBezTo>
                        <a:pt x="604921" y="849518"/>
                        <a:pt x="713714" y="427655"/>
                        <a:pt x="713714" y="427655"/>
                      </a:cubicBezTo>
                      <a:lnTo>
                        <a:pt x="718022" y="0"/>
                      </a:lnTo>
                      <a:cubicBezTo>
                        <a:pt x="718022" y="0"/>
                        <a:pt x="708878" y="202468"/>
                        <a:pt x="531138" y="390388"/>
                      </a:cubicBezTo>
                      <a:cubicBezTo>
                        <a:pt x="375264" y="555163"/>
                        <a:pt x="150850" y="498815"/>
                        <a:pt x="33075" y="679480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4F610F5C-E51C-4259-ABCB-7633F4ADA6FE}"/>
                    </a:ext>
                  </a:extLst>
                </p:cNvPr>
                <p:cNvSpPr/>
                <p:nvPr/>
              </p:nvSpPr>
              <p:spPr>
                <a:xfrm>
                  <a:off x="9544915" y="2124557"/>
                  <a:ext cx="814687" cy="1099754"/>
                </a:xfrm>
                <a:custGeom>
                  <a:avLst/>
                  <a:gdLst>
                    <a:gd name="connsiteX0" fmla="*/ 37529 w 814687"/>
                    <a:gd name="connsiteY0" fmla="*/ 731825 h 1099754"/>
                    <a:gd name="connsiteX1" fmla="*/ 428140 w 814687"/>
                    <a:gd name="connsiteY1" fmla="*/ 1052881 h 1099754"/>
                    <a:gd name="connsiteX2" fmla="*/ 809811 w 814687"/>
                    <a:gd name="connsiteY2" fmla="*/ 460593 h 1099754"/>
                    <a:gd name="connsiteX3" fmla="*/ 814688 w 814687"/>
                    <a:gd name="connsiteY3" fmla="*/ 0 h 1099754"/>
                    <a:gd name="connsiteX4" fmla="*/ 602648 w 814687"/>
                    <a:gd name="connsiteY4" fmla="*/ 420461 h 1099754"/>
                    <a:gd name="connsiteX5" fmla="*/ 37529 w 814687"/>
                    <a:gd name="connsiteY5" fmla="*/ 731825 h 1099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4687" h="1099754">
                      <a:moveTo>
                        <a:pt x="37529" y="731825"/>
                      </a:moveTo>
                      <a:cubicBezTo>
                        <a:pt x="-89857" y="917306"/>
                        <a:pt x="123625" y="1215522"/>
                        <a:pt x="428140" y="1052881"/>
                      </a:cubicBezTo>
                      <a:cubicBezTo>
                        <a:pt x="686367" y="914969"/>
                        <a:pt x="809811" y="460593"/>
                        <a:pt x="809811" y="460593"/>
                      </a:cubicBezTo>
                      <a:lnTo>
                        <a:pt x="814688" y="0"/>
                      </a:lnTo>
                      <a:cubicBezTo>
                        <a:pt x="814688" y="0"/>
                        <a:pt x="804324" y="218074"/>
                        <a:pt x="602648" y="420461"/>
                      </a:cubicBezTo>
                      <a:cubicBezTo>
                        <a:pt x="425804" y="597916"/>
                        <a:pt x="171153" y="537241"/>
                        <a:pt x="37529" y="731825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F06C1BC7-9C19-4DD4-87F1-6416FFF5366F}"/>
                    </a:ext>
                  </a:extLst>
                </p:cNvPr>
                <p:cNvSpPr/>
                <p:nvPr/>
              </p:nvSpPr>
              <p:spPr>
                <a:xfrm>
                  <a:off x="9430725" y="2794061"/>
                  <a:ext cx="928877" cy="1278813"/>
                </a:xfrm>
                <a:custGeom>
                  <a:avLst/>
                  <a:gdLst>
                    <a:gd name="connsiteX0" fmla="*/ 42784 w 928877"/>
                    <a:gd name="connsiteY0" fmla="*/ 850981 h 1278813"/>
                    <a:gd name="connsiteX1" fmla="*/ 488157 w 928877"/>
                    <a:gd name="connsiteY1" fmla="*/ 1224300 h 1278813"/>
                    <a:gd name="connsiteX2" fmla="*/ 923310 w 928877"/>
                    <a:gd name="connsiteY2" fmla="*/ 535595 h 1278813"/>
                    <a:gd name="connsiteX3" fmla="*/ 928877 w 928877"/>
                    <a:gd name="connsiteY3" fmla="*/ 0 h 1278813"/>
                    <a:gd name="connsiteX4" fmla="*/ 687110 w 928877"/>
                    <a:gd name="connsiteY4" fmla="*/ 488920 h 1278813"/>
                    <a:gd name="connsiteX5" fmla="*/ 42784 w 928877"/>
                    <a:gd name="connsiteY5" fmla="*/ 850981 h 127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28877" h="1278813">
                      <a:moveTo>
                        <a:pt x="42784" y="850981"/>
                      </a:moveTo>
                      <a:cubicBezTo>
                        <a:pt x="-102444" y="1066658"/>
                        <a:pt x="140950" y="1413439"/>
                        <a:pt x="488157" y="1224300"/>
                      </a:cubicBezTo>
                      <a:cubicBezTo>
                        <a:pt x="782594" y="1063915"/>
                        <a:pt x="923310" y="535595"/>
                        <a:pt x="923310" y="535595"/>
                      </a:cubicBezTo>
                      <a:lnTo>
                        <a:pt x="928877" y="0"/>
                      </a:lnTo>
                      <a:cubicBezTo>
                        <a:pt x="928877" y="0"/>
                        <a:pt x="917052" y="253573"/>
                        <a:pt x="687110" y="488920"/>
                      </a:cubicBezTo>
                      <a:cubicBezTo>
                        <a:pt x="485475" y="695289"/>
                        <a:pt x="195143" y="624718"/>
                        <a:pt x="42784" y="850981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D866DE60-F8C6-43EA-A2FD-F5D366B054BE}"/>
                  </a:ext>
                </a:extLst>
              </p:cNvPr>
              <p:cNvSpPr/>
              <p:nvPr/>
            </p:nvSpPr>
            <p:spPr>
              <a:xfrm>
                <a:off x="10076525" y="1092200"/>
                <a:ext cx="565952" cy="4605203"/>
              </a:xfrm>
              <a:custGeom>
                <a:avLst/>
                <a:gdLst>
                  <a:gd name="connsiteX0" fmla="*/ 307462 w 565952"/>
                  <a:gd name="connsiteY0" fmla="*/ 0 h 4605203"/>
                  <a:gd name="connsiteX1" fmla="*/ 258491 w 565952"/>
                  <a:gd name="connsiteY1" fmla="*/ 0 h 4605203"/>
                  <a:gd name="connsiteX2" fmla="*/ 93208 w 565952"/>
                  <a:gd name="connsiteY2" fmla="*/ 3449909 h 4605203"/>
                  <a:gd name="connsiteX3" fmla="*/ 0 w 565952"/>
                  <a:gd name="connsiteY3" fmla="*/ 4605203 h 4605203"/>
                  <a:gd name="connsiteX4" fmla="*/ 282977 w 565952"/>
                  <a:gd name="connsiteY4" fmla="*/ 4592016 h 4605203"/>
                  <a:gd name="connsiteX5" fmla="*/ 565953 w 565952"/>
                  <a:gd name="connsiteY5" fmla="*/ 4605203 h 4605203"/>
                  <a:gd name="connsiteX6" fmla="*/ 472745 w 565952"/>
                  <a:gd name="connsiteY6" fmla="*/ 3449909 h 4605203"/>
                  <a:gd name="connsiteX7" fmla="*/ 307462 w 565952"/>
                  <a:gd name="connsiteY7" fmla="*/ 0 h 4605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65952" h="4605203">
                    <a:moveTo>
                      <a:pt x="307462" y="0"/>
                    </a:moveTo>
                    <a:lnTo>
                      <a:pt x="258491" y="0"/>
                    </a:lnTo>
                    <a:cubicBezTo>
                      <a:pt x="210942" y="1068934"/>
                      <a:pt x="120701" y="3065150"/>
                      <a:pt x="93208" y="3449909"/>
                    </a:cubicBezTo>
                    <a:cubicBezTo>
                      <a:pt x="55291" y="3980627"/>
                      <a:pt x="0" y="4605203"/>
                      <a:pt x="0" y="4605203"/>
                    </a:cubicBezTo>
                    <a:lnTo>
                      <a:pt x="282977" y="4592016"/>
                    </a:lnTo>
                    <a:lnTo>
                      <a:pt x="565953" y="4605203"/>
                    </a:lnTo>
                    <a:cubicBezTo>
                      <a:pt x="565953" y="4605203"/>
                      <a:pt x="510642" y="3980647"/>
                      <a:pt x="472745" y="3449909"/>
                    </a:cubicBezTo>
                    <a:cubicBezTo>
                      <a:pt x="445252" y="3065150"/>
                      <a:pt x="355011" y="1068934"/>
                      <a:pt x="307462" y="0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1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9934864" y="1092200"/>
              <a:ext cx="432959" cy="2577226"/>
              <a:chOff x="9934864" y="1092200"/>
              <a:chExt cx="432959" cy="2577226"/>
            </a:xfrm>
            <a:solidFill>
              <a:srgbClr val="0C2CA3"/>
            </a:solidFill>
          </p:grpSpPr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F2DD3B90-5F61-4D0D-9927-37B30B4486AA}"/>
                  </a:ext>
                </a:extLst>
              </p:cNvPr>
              <p:cNvSpPr/>
              <p:nvPr/>
            </p:nvSpPr>
            <p:spPr>
              <a:xfrm>
                <a:off x="9934864" y="1092200"/>
                <a:ext cx="425896" cy="555873"/>
              </a:xfrm>
              <a:custGeom>
                <a:avLst/>
                <a:gdLst>
                  <a:gd name="connsiteX0" fmla="*/ 330739 w 425896"/>
                  <a:gd name="connsiteY0" fmla="*/ 249855 h 555873"/>
                  <a:gd name="connsiteX1" fmla="*/ 5842 w 425896"/>
                  <a:gd name="connsiteY1" fmla="*/ 539496 h 555873"/>
                  <a:gd name="connsiteX2" fmla="*/ 396 w 425896"/>
                  <a:gd name="connsiteY2" fmla="*/ 550042 h 555873"/>
                  <a:gd name="connsiteX3" fmla="*/ 8382 w 425896"/>
                  <a:gd name="connsiteY3" fmla="*/ 555874 h 555873"/>
                  <a:gd name="connsiteX4" fmla="*/ 10942 w 425896"/>
                  <a:gd name="connsiteY4" fmla="*/ 555468 h 555873"/>
                  <a:gd name="connsiteX5" fmla="*/ 345776 w 425896"/>
                  <a:gd name="connsiteY5" fmla="*/ 257292 h 555873"/>
                  <a:gd name="connsiteX6" fmla="*/ 425897 w 425896"/>
                  <a:gd name="connsiteY6" fmla="*/ 0 h 555873"/>
                  <a:gd name="connsiteX7" fmla="*/ 408869 w 425896"/>
                  <a:gd name="connsiteY7" fmla="*/ 0 h 555873"/>
                  <a:gd name="connsiteX8" fmla="*/ 330739 w 425896"/>
                  <a:gd name="connsiteY8" fmla="*/ 249855 h 555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5896" h="555873">
                    <a:moveTo>
                      <a:pt x="330739" y="249855"/>
                    </a:moveTo>
                    <a:cubicBezTo>
                      <a:pt x="258237" y="396321"/>
                      <a:pt x="148935" y="493776"/>
                      <a:pt x="5842" y="539496"/>
                    </a:cubicBezTo>
                    <a:cubicBezTo>
                      <a:pt x="1433" y="540898"/>
                      <a:pt x="-1006" y="545633"/>
                      <a:pt x="396" y="550042"/>
                    </a:cubicBezTo>
                    <a:cubicBezTo>
                      <a:pt x="1534" y="553598"/>
                      <a:pt x="4826" y="555874"/>
                      <a:pt x="8382" y="555874"/>
                    </a:cubicBezTo>
                    <a:cubicBezTo>
                      <a:pt x="9235" y="555874"/>
                      <a:pt x="10089" y="555752"/>
                      <a:pt x="10942" y="555468"/>
                    </a:cubicBezTo>
                    <a:cubicBezTo>
                      <a:pt x="158527" y="508305"/>
                      <a:pt x="271181" y="407985"/>
                      <a:pt x="345776" y="257292"/>
                    </a:cubicBezTo>
                    <a:cubicBezTo>
                      <a:pt x="395315" y="157175"/>
                      <a:pt x="415981" y="58948"/>
                      <a:pt x="425897" y="0"/>
                    </a:cubicBezTo>
                    <a:lnTo>
                      <a:pt x="408869" y="0"/>
                    </a:lnTo>
                    <a:cubicBezTo>
                      <a:pt x="398912" y="58318"/>
                      <a:pt x="378491" y="153375"/>
                      <a:pt x="330739" y="249855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AAA0FB02-2259-4495-BCAC-F05AD0DA52FA}"/>
                  </a:ext>
                </a:extLst>
              </p:cNvPr>
              <p:cNvSpPr/>
              <p:nvPr/>
            </p:nvSpPr>
            <p:spPr>
              <a:xfrm>
                <a:off x="9934864" y="1663419"/>
                <a:ext cx="432959" cy="609515"/>
              </a:xfrm>
              <a:custGeom>
                <a:avLst/>
                <a:gdLst>
                  <a:gd name="connsiteX0" fmla="*/ 425937 w 432959"/>
                  <a:gd name="connsiteY0" fmla="*/ 118 h 609515"/>
                  <a:gd name="connsiteX1" fmla="*/ 416285 w 432959"/>
                  <a:gd name="connsiteY1" fmla="*/ 7007 h 609515"/>
                  <a:gd name="connsiteX2" fmla="*/ 414111 w 432959"/>
                  <a:gd name="connsiteY2" fmla="*/ 20865 h 609515"/>
                  <a:gd name="connsiteX3" fmla="*/ 330739 w 432959"/>
                  <a:gd name="connsiteY3" fmla="*/ 303496 h 609515"/>
                  <a:gd name="connsiteX4" fmla="*/ 5842 w 432959"/>
                  <a:gd name="connsiteY4" fmla="*/ 593137 h 609515"/>
                  <a:gd name="connsiteX5" fmla="*/ 396 w 432959"/>
                  <a:gd name="connsiteY5" fmla="*/ 603683 h 609515"/>
                  <a:gd name="connsiteX6" fmla="*/ 8382 w 432959"/>
                  <a:gd name="connsiteY6" fmla="*/ 609515 h 609515"/>
                  <a:gd name="connsiteX7" fmla="*/ 10942 w 432959"/>
                  <a:gd name="connsiteY7" fmla="*/ 609109 h 609515"/>
                  <a:gd name="connsiteX8" fmla="*/ 345776 w 432959"/>
                  <a:gd name="connsiteY8" fmla="*/ 310933 h 609515"/>
                  <a:gd name="connsiteX9" fmla="*/ 430713 w 432959"/>
                  <a:gd name="connsiteY9" fmla="*/ 23385 h 609515"/>
                  <a:gd name="connsiteX10" fmla="*/ 432847 w 432959"/>
                  <a:gd name="connsiteY10" fmla="*/ 9770 h 609515"/>
                  <a:gd name="connsiteX11" fmla="*/ 425937 w 432959"/>
                  <a:gd name="connsiteY11" fmla="*/ 118 h 60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2959" h="609515">
                    <a:moveTo>
                      <a:pt x="425937" y="118"/>
                    </a:moveTo>
                    <a:cubicBezTo>
                      <a:pt x="421365" y="-654"/>
                      <a:pt x="417037" y="2435"/>
                      <a:pt x="416285" y="7007"/>
                    </a:cubicBezTo>
                    <a:cubicBezTo>
                      <a:pt x="415655" y="10705"/>
                      <a:pt x="414965" y="15338"/>
                      <a:pt x="414111" y="20865"/>
                    </a:cubicBezTo>
                    <a:cubicBezTo>
                      <a:pt x="406593" y="70222"/>
                      <a:pt x="388996" y="185802"/>
                      <a:pt x="330739" y="303496"/>
                    </a:cubicBezTo>
                    <a:cubicBezTo>
                      <a:pt x="258237" y="449962"/>
                      <a:pt x="148935" y="547417"/>
                      <a:pt x="5842" y="593137"/>
                    </a:cubicBezTo>
                    <a:cubicBezTo>
                      <a:pt x="1433" y="594539"/>
                      <a:pt x="-1006" y="599274"/>
                      <a:pt x="396" y="603683"/>
                    </a:cubicBezTo>
                    <a:cubicBezTo>
                      <a:pt x="1534" y="607239"/>
                      <a:pt x="4826" y="609515"/>
                      <a:pt x="8382" y="609515"/>
                    </a:cubicBezTo>
                    <a:cubicBezTo>
                      <a:pt x="9235" y="609515"/>
                      <a:pt x="10089" y="609393"/>
                      <a:pt x="10942" y="609109"/>
                    </a:cubicBezTo>
                    <a:cubicBezTo>
                      <a:pt x="158527" y="561946"/>
                      <a:pt x="271181" y="461626"/>
                      <a:pt x="345776" y="310933"/>
                    </a:cubicBezTo>
                    <a:cubicBezTo>
                      <a:pt x="405191" y="190903"/>
                      <a:pt x="423073" y="73514"/>
                      <a:pt x="430713" y="23385"/>
                    </a:cubicBezTo>
                    <a:cubicBezTo>
                      <a:pt x="431546" y="17959"/>
                      <a:pt x="432237" y="13408"/>
                      <a:pt x="432847" y="9770"/>
                    </a:cubicBezTo>
                    <a:cubicBezTo>
                      <a:pt x="433598" y="5198"/>
                      <a:pt x="430509" y="890"/>
                      <a:pt x="425937" y="118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88038EC1-3A01-4BDE-8EBD-530DA47CA18B}"/>
                  </a:ext>
                </a:extLst>
              </p:cNvPr>
              <p:cNvSpPr/>
              <p:nvPr/>
            </p:nvSpPr>
            <p:spPr>
              <a:xfrm>
                <a:off x="9934864" y="2326013"/>
                <a:ext cx="432959" cy="609515"/>
              </a:xfrm>
              <a:custGeom>
                <a:avLst/>
                <a:gdLst>
                  <a:gd name="connsiteX0" fmla="*/ 425937 w 432959"/>
                  <a:gd name="connsiteY0" fmla="*/ 118 h 609515"/>
                  <a:gd name="connsiteX1" fmla="*/ 416285 w 432959"/>
                  <a:gd name="connsiteY1" fmla="*/ 7007 h 609515"/>
                  <a:gd name="connsiteX2" fmla="*/ 414111 w 432959"/>
                  <a:gd name="connsiteY2" fmla="*/ 20865 h 609515"/>
                  <a:gd name="connsiteX3" fmla="*/ 330739 w 432959"/>
                  <a:gd name="connsiteY3" fmla="*/ 303496 h 609515"/>
                  <a:gd name="connsiteX4" fmla="*/ 5842 w 432959"/>
                  <a:gd name="connsiteY4" fmla="*/ 593137 h 609515"/>
                  <a:gd name="connsiteX5" fmla="*/ 396 w 432959"/>
                  <a:gd name="connsiteY5" fmla="*/ 603683 h 609515"/>
                  <a:gd name="connsiteX6" fmla="*/ 8382 w 432959"/>
                  <a:gd name="connsiteY6" fmla="*/ 609515 h 609515"/>
                  <a:gd name="connsiteX7" fmla="*/ 10942 w 432959"/>
                  <a:gd name="connsiteY7" fmla="*/ 609109 h 609515"/>
                  <a:gd name="connsiteX8" fmla="*/ 345776 w 432959"/>
                  <a:gd name="connsiteY8" fmla="*/ 310933 h 609515"/>
                  <a:gd name="connsiteX9" fmla="*/ 430713 w 432959"/>
                  <a:gd name="connsiteY9" fmla="*/ 23385 h 609515"/>
                  <a:gd name="connsiteX10" fmla="*/ 432847 w 432959"/>
                  <a:gd name="connsiteY10" fmla="*/ 9770 h 609515"/>
                  <a:gd name="connsiteX11" fmla="*/ 425937 w 432959"/>
                  <a:gd name="connsiteY11" fmla="*/ 118 h 60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2959" h="609515">
                    <a:moveTo>
                      <a:pt x="425937" y="118"/>
                    </a:moveTo>
                    <a:cubicBezTo>
                      <a:pt x="421365" y="-654"/>
                      <a:pt x="417037" y="2435"/>
                      <a:pt x="416285" y="7007"/>
                    </a:cubicBezTo>
                    <a:cubicBezTo>
                      <a:pt x="415655" y="10705"/>
                      <a:pt x="414965" y="15338"/>
                      <a:pt x="414111" y="20865"/>
                    </a:cubicBezTo>
                    <a:cubicBezTo>
                      <a:pt x="406593" y="70222"/>
                      <a:pt x="388996" y="185802"/>
                      <a:pt x="330739" y="303496"/>
                    </a:cubicBezTo>
                    <a:cubicBezTo>
                      <a:pt x="258237" y="449963"/>
                      <a:pt x="148935" y="547417"/>
                      <a:pt x="5842" y="593137"/>
                    </a:cubicBezTo>
                    <a:cubicBezTo>
                      <a:pt x="1433" y="594539"/>
                      <a:pt x="-1006" y="599274"/>
                      <a:pt x="396" y="603683"/>
                    </a:cubicBezTo>
                    <a:cubicBezTo>
                      <a:pt x="1534" y="607239"/>
                      <a:pt x="4826" y="609515"/>
                      <a:pt x="8382" y="609515"/>
                    </a:cubicBezTo>
                    <a:cubicBezTo>
                      <a:pt x="9235" y="609515"/>
                      <a:pt x="10089" y="609393"/>
                      <a:pt x="10942" y="609109"/>
                    </a:cubicBezTo>
                    <a:cubicBezTo>
                      <a:pt x="158527" y="561946"/>
                      <a:pt x="271181" y="461626"/>
                      <a:pt x="345776" y="310933"/>
                    </a:cubicBezTo>
                    <a:cubicBezTo>
                      <a:pt x="405191" y="190903"/>
                      <a:pt x="423073" y="73514"/>
                      <a:pt x="430713" y="23385"/>
                    </a:cubicBezTo>
                    <a:cubicBezTo>
                      <a:pt x="431546" y="17959"/>
                      <a:pt x="432237" y="13408"/>
                      <a:pt x="432847" y="9770"/>
                    </a:cubicBezTo>
                    <a:cubicBezTo>
                      <a:pt x="433598" y="5219"/>
                      <a:pt x="430509" y="890"/>
                      <a:pt x="425937" y="118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784E182A-9872-4E47-A9B8-47C9590AEC99}"/>
                  </a:ext>
                </a:extLst>
              </p:cNvPr>
              <p:cNvSpPr/>
              <p:nvPr/>
            </p:nvSpPr>
            <p:spPr>
              <a:xfrm>
                <a:off x="9934864" y="3059911"/>
                <a:ext cx="432959" cy="609515"/>
              </a:xfrm>
              <a:custGeom>
                <a:avLst/>
                <a:gdLst>
                  <a:gd name="connsiteX0" fmla="*/ 425937 w 432959"/>
                  <a:gd name="connsiteY0" fmla="*/ 118 h 609515"/>
                  <a:gd name="connsiteX1" fmla="*/ 416285 w 432959"/>
                  <a:gd name="connsiteY1" fmla="*/ 7007 h 609515"/>
                  <a:gd name="connsiteX2" fmla="*/ 414111 w 432959"/>
                  <a:gd name="connsiteY2" fmla="*/ 20865 h 609515"/>
                  <a:gd name="connsiteX3" fmla="*/ 330739 w 432959"/>
                  <a:gd name="connsiteY3" fmla="*/ 303496 h 609515"/>
                  <a:gd name="connsiteX4" fmla="*/ 5842 w 432959"/>
                  <a:gd name="connsiteY4" fmla="*/ 593137 h 609515"/>
                  <a:gd name="connsiteX5" fmla="*/ 396 w 432959"/>
                  <a:gd name="connsiteY5" fmla="*/ 603683 h 609515"/>
                  <a:gd name="connsiteX6" fmla="*/ 8382 w 432959"/>
                  <a:gd name="connsiteY6" fmla="*/ 609515 h 609515"/>
                  <a:gd name="connsiteX7" fmla="*/ 10942 w 432959"/>
                  <a:gd name="connsiteY7" fmla="*/ 609109 h 609515"/>
                  <a:gd name="connsiteX8" fmla="*/ 345776 w 432959"/>
                  <a:gd name="connsiteY8" fmla="*/ 310933 h 609515"/>
                  <a:gd name="connsiteX9" fmla="*/ 430713 w 432959"/>
                  <a:gd name="connsiteY9" fmla="*/ 23385 h 609515"/>
                  <a:gd name="connsiteX10" fmla="*/ 432847 w 432959"/>
                  <a:gd name="connsiteY10" fmla="*/ 9770 h 609515"/>
                  <a:gd name="connsiteX11" fmla="*/ 425937 w 432959"/>
                  <a:gd name="connsiteY11" fmla="*/ 118 h 60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2959" h="609515">
                    <a:moveTo>
                      <a:pt x="425937" y="118"/>
                    </a:moveTo>
                    <a:cubicBezTo>
                      <a:pt x="421365" y="-654"/>
                      <a:pt x="417037" y="2435"/>
                      <a:pt x="416285" y="7007"/>
                    </a:cubicBezTo>
                    <a:cubicBezTo>
                      <a:pt x="415655" y="10705"/>
                      <a:pt x="414965" y="15338"/>
                      <a:pt x="414111" y="20865"/>
                    </a:cubicBezTo>
                    <a:cubicBezTo>
                      <a:pt x="406593" y="70222"/>
                      <a:pt x="388996" y="185803"/>
                      <a:pt x="330739" y="303496"/>
                    </a:cubicBezTo>
                    <a:cubicBezTo>
                      <a:pt x="258237" y="449963"/>
                      <a:pt x="148935" y="547417"/>
                      <a:pt x="5842" y="593137"/>
                    </a:cubicBezTo>
                    <a:cubicBezTo>
                      <a:pt x="1433" y="594539"/>
                      <a:pt x="-1006" y="599274"/>
                      <a:pt x="396" y="603683"/>
                    </a:cubicBezTo>
                    <a:cubicBezTo>
                      <a:pt x="1534" y="607239"/>
                      <a:pt x="4826" y="609515"/>
                      <a:pt x="8382" y="609515"/>
                    </a:cubicBezTo>
                    <a:cubicBezTo>
                      <a:pt x="9235" y="609515"/>
                      <a:pt x="10089" y="609393"/>
                      <a:pt x="10942" y="609109"/>
                    </a:cubicBezTo>
                    <a:cubicBezTo>
                      <a:pt x="158527" y="561946"/>
                      <a:pt x="271181" y="461626"/>
                      <a:pt x="345776" y="310933"/>
                    </a:cubicBezTo>
                    <a:cubicBezTo>
                      <a:pt x="405191" y="190903"/>
                      <a:pt x="423073" y="73514"/>
                      <a:pt x="430713" y="23385"/>
                    </a:cubicBezTo>
                    <a:cubicBezTo>
                      <a:pt x="431546" y="17959"/>
                      <a:pt x="432237" y="13408"/>
                      <a:pt x="432847" y="9770"/>
                    </a:cubicBezTo>
                    <a:cubicBezTo>
                      <a:pt x="433598" y="5219"/>
                      <a:pt x="430509" y="890"/>
                      <a:pt x="425937" y="118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6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10031304" y="3665714"/>
            <a:ext cx="3026673" cy="2203022"/>
            <a:chOff x="8508680" y="3614232"/>
            <a:chExt cx="2039964" cy="1484827"/>
          </a:xfrm>
        </p:grpSpPr>
        <p:grpSp>
          <p:nvGrpSpPr>
            <p:cNvPr id="67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8584895" y="3752169"/>
              <a:ext cx="953881" cy="1346890"/>
              <a:chOff x="8584895" y="3752169"/>
              <a:chExt cx="953881" cy="1346890"/>
            </a:xfrm>
            <a:solidFill>
              <a:srgbClr val="0C2CA3"/>
            </a:solidFill>
          </p:grpSpPr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8A41F7F7-A507-4656-BFCF-81698887E8B3}"/>
                  </a:ext>
                </a:extLst>
              </p:cNvPr>
              <p:cNvSpPr/>
              <p:nvPr/>
            </p:nvSpPr>
            <p:spPr>
              <a:xfrm>
                <a:off x="8584895" y="4082450"/>
                <a:ext cx="953881" cy="1016609"/>
              </a:xfrm>
              <a:custGeom>
                <a:avLst/>
                <a:gdLst>
                  <a:gd name="connsiteX0" fmla="*/ 0 w 953881"/>
                  <a:gd name="connsiteY0" fmla="*/ 0 h 1016609"/>
                  <a:gd name="connsiteX1" fmla="*/ 953882 w 953881"/>
                  <a:gd name="connsiteY1" fmla="*/ 0 h 1016609"/>
                  <a:gd name="connsiteX2" fmla="*/ 953882 w 953881"/>
                  <a:gd name="connsiteY2" fmla="*/ 1016610 h 1016609"/>
                  <a:gd name="connsiteX3" fmla="*/ 0 w 953881"/>
                  <a:gd name="connsiteY3" fmla="*/ 1016610 h 10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3881" h="1016609">
                    <a:moveTo>
                      <a:pt x="0" y="0"/>
                    </a:moveTo>
                    <a:lnTo>
                      <a:pt x="953882" y="0"/>
                    </a:lnTo>
                    <a:lnTo>
                      <a:pt x="953882" y="1016610"/>
                    </a:lnTo>
                    <a:lnTo>
                      <a:pt x="0" y="1016610"/>
                    </a:ln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CA057230-F918-4A4E-871A-B560DDD1D3A8}"/>
                  </a:ext>
                </a:extLst>
              </p:cNvPr>
              <p:cNvSpPr/>
              <p:nvPr/>
            </p:nvSpPr>
            <p:spPr>
              <a:xfrm>
                <a:off x="8584895" y="3752169"/>
                <a:ext cx="878413" cy="330281"/>
              </a:xfrm>
              <a:custGeom>
                <a:avLst/>
                <a:gdLst>
                  <a:gd name="connsiteX0" fmla="*/ 0 w 878413"/>
                  <a:gd name="connsiteY0" fmla="*/ 330281 h 330281"/>
                  <a:gd name="connsiteX1" fmla="*/ 878413 w 878413"/>
                  <a:gd name="connsiteY1" fmla="*/ 330281 h 330281"/>
                  <a:gd name="connsiteX2" fmla="*/ 439217 w 878413"/>
                  <a:gd name="connsiteY2" fmla="*/ 0 h 330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413" h="330281">
                    <a:moveTo>
                      <a:pt x="0" y="330281"/>
                    </a:moveTo>
                    <a:lnTo>
                      <a:pt x="878413" y="330281"/>
                    </a:lnTo>
                    <a:lnTo>
                      <a:pt x="439217" y="0"/>
                    </a:ln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ECE6703-1AA3-4510-AB27-3A852F6A3B04}"/>
                </a:ext>
              </a:extLst>
            </p:cNvPr>
            <p:cNvSpPr/>
            <p:nvPr/>
          </p:nvSpPr>
          <p:spPr>
            <a:xfrm>
              <a:off x="8528930" y="3695395"/>
              <a:ext cx="1009867" cy="387055"/>
            </a:xfrm>
            <a:custGeom>
              <a:avLst/>
              <a:gdLst>
                <a:gd name="connsiteX0" fmla="*/ 3926 w 1009867"/>
                <a:gd name="connsiteY0" fmla="*/ 369418 h 387055"/>
                <a:gd name="connsiteX1" fmla="*/ 9819 w 1009867"/>
                <a:gd name="connsiteY1" fmla="*/ 387055 h 387055"/>
                <a:gd name="connsiteX2" fmla="*/ 55985 w 1009867"/>
                <a:gd name="connsiteY2" fmla="*/ 387055 h 387055"/>
                <a:gd name="connsiteX3" fmla="*/ 495182 w 1009867"/>
                <a:gd name="connsiteY3" fmla="*/ 56774 h 387055"/>
                <a:gd name="connsiteX4" fmla="*/ 934379 w 1009867"/>
                <a:gd name="connsiteY4" fmla="*/ 387055 h 387055"/>
                <a:gd name="connsiteX5" fmla="*/ 1009867 w 1009867"/>
                <a:gd name="connsiteY5" fmla="*/ 387055 h 387055"/>
                <a:gd name="connsiteX6" fmla="*/ 495182 w 1009867"/>
                <a:gd name="connsiteY6" fmla="*/ 0 h 387055"/>
                <a:gd name="connsiteX7" fmla="*/ 3926 w 1009867"/>
                <a:gd name="connsiteY7" fmla="*/ 369418 h 387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9867" h="387055">
                  <a:moveTo>
                    <a:pt x="3926" y="369418"/>
                  </a:moveTo>
                  <a:cubicBezTo>
                    <a:pt x="-3593" y="375067"/>
                    <a:pt x="410" y="387055"/>
                    <a:pt x="9819" y="387055"/>
                  </a:cubicBezTo>
                  <a:lnTo>
                    <a:pt x="55985" y="387055"/>
                  </a:lnTo>
                  <a:lnTo>
                    <a:pt x="495182" y="56774"/>
                  </a:lnTo>
                  <a:lnTo>
                    <a:pt x="934379" y="387055"/>
                  </a:lnTo>
                  <a:lnTo>
                    <a:pt x="1009867" y="387055"/>
                  </a:lnTo>
                  <a:lnTo>
                    <a:pt x="495182" y="0"/>
                  </a:lnTo>
                  <a:lnTo>
                    <a:pt x="3926" y="369418"/>
                  </a:ln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7B7D3A12-D4E4-40B5-85FE-B0C0937EA266}"/>
                </a:ext>
              </a:extLst>
            </p:cNvPr>
            <p:cNvSpPr/>
            <p:nvPr/>
          </p:nvSpPr>
          <p:spPr>
            <a:xfrm>
              <a:off x="9463308" y="4082450"/>
              <a:ext cx="1063284" cy="774090"/>
            </a:xfrm>
            <a:custGeom>
              <a:avLst/>
              <a:gdLst>
                <a:gd name="connsiteX0" fmla="*/ 0 w 1063284"/>
                <a:gd name="connsiteY0" fmla="*/ 0 h 774090"/>
                <a:gd name="connsiteX1" fmla="*/ 1063285 w 1063284"/>
                <a:gd name="connsiteY1" fmla="*/ 0 h 774090"/>
                <a:gd name="connsiteX2" fmla="*/ 1063285 w 1063284"/>
                <a:gd name="connsiteY2" fmla="*/ 774090 h 774090"/>
                <a:gd name="connsiteX3" fmla="*/ 0 w 1063284"/>
                <a:gd name="connsiteY3" fmla="*/ 774090 h 77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3284" h="774090">
                  <a:moveTo>
                    <a:pt x="0" y="0"/>
                  </a:moveTo>
                  <a:lnTo>
                    <a:pt x="1063285" y="0"/>
                  </a:lnTo>
                  <a:lnTo>
                    <a:pt x="1063285" y="774090"/>
                  </a:lnTo>
                  <a:lnTo>
                    <a:pt x="0" y="774090"/>
                  </a:lnTo>
                  <a:close/>
                </a:path>
              </a:pathLst>
            </a:custGeom>
            <a:solidFill>
              <a:srgbClr val="4F8FE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B0FA3A0-0587-4B32-BEF6-369FE698DC74}"/>
                </a:ext>
              </a:extLst>
            </p:cNvPr>
            <p:cNvSpPr/>
            <p:nvPr/>
          </p:nvSpPr>
          <p:spPr>
            <a:xfrm>
              <a:off x="9463308" y="4130060"/>
              <a:ext cx="1063284" cy="968999"/>
            </a:xfrm>
            <a:custGeom>
              <a:avLst/>
              <a:gdLst>
                <a:gd name="connsiteX0" fmla="*/ 0 w 1063284"/>
                <a:gd name="connsiteY0" fmla="*/ 0 h 968999"/>
                <a:gd name="connsiteX1" fmla="*/ 1063285 w 1063284"/>
                <a:gd name="connsiteY1" fmla="*/ 0 h 968999"/>
                <a:gd name="connsiteX2" fmla="*/ 1063285 w 1063284"/>
                <a:gd name="connsiteY2" fmla="*/ 969000 h 968999"/>
                <a:gd name="connsiteX3" fmla="*/ 0 w 1063284"/>
                <a:gd name="connsiteY3" fmla="*/ 969000 h 968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3284" h="968999">
                  <a:moveTo>
                    <a:pt x="0" y="0"/>
                  </a:moveTo>
                  <a:lnTo>
                    <a:pt x="1063285" y="0"/>
                  </a:lnTo>
                  <a:lnTo>
                    <a:pt x="1063285" y="969000"/>
                  </a:lnTo>
                  <a:lnTo>
                    <a:pt x="0" y="969000"/>
                  </a:lnTo>
                  <a:close/>
                </a:path>
              </a:pathLst>
            </a:custGeom>
            <a:solidFill>
              <a:srgbClr val="4F8FE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C8611C5B-2EE9-46E6-A024-76C9FDACAEB7}"/>
                </a:ext>
              </a:extLst>
            </p:cNvPr>
            <p:cNvSpPr/>
            <p:nvPr/>
          </p:nvSpPr>
          <p:spPr>
            <a:xfrm>
              <a:off x="9024112" y="3695395"/>
              <a:ext cx="1524533" cy="387055"/>
            </a:xfrm>
            <a:custGeom>
              <a:avLst/>
              <a:gdLst>
                <a:gd name="connsiteX0" fmla="*/ 1520607 w 1524533"/>
                <a:gd name="connsiteY0" fmla="*/ 369418 h 387055"/>
                <a:gd name="connsiteX1" fmla="*/ 1029371 w 1524533"/>
                <a:gd name="connsiteY1" fmla="*/ 0 h 387055"/>
                <a:gd name="connsiteX2" fmla="*/ 0 w 1524533"/>
                <a:gd name="connsiteY2" fmla="*/ 0 h 387055"/>
                <a:gd name="connsiteX3" fmla="*/ 514685 w 1524533"/>
                <a:gd name="connsiteY3" fmla="*/ 387055 h 387055"/>
                <a:gd name="connsiteX4" fmla="*/ 1514734 w 1524533"/>
                <a:gd name="connsiteY4" fmla="*/ 387055 h 387055"/>
                <a:gd name="connsiteX5" fmla="*/ 1520607 w 1524533"/>
                <a:gd name="connsiteY5" fmla="*/ 369418 h 387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533" h="387055">
                  <a:moveTo>
                    <a:pt x="1520607" y="369418"/>
                  </a:moveTo>
                  <a:lnTo>
                    <a:pt x="1029371" y="0"/>
                  </a:lnTo>
                  <a:lnTo>
                    <a:pt x="0" y="0"/>
                  </a:lnTo>
                  <a:lnTo>
                    <a:pt x="514685" y="387055"/>
                  </a:lnTo>
                  <a:lnTo>
                    <a:pt x="1514734" y="387055"/>
                  </a:lnTo>
                  <a:cubicBezTo>
                    <a:pt x="1524122" y="387055"/>
                    <a:pt x="1528125" y="375067"/>
                    <a:pt x="1520607" y="369418"/>
                  </a:cubicBezTo>
                  <a:close/>
                </a:path>
              </a:pathLst>
            </a:custGeom>
            <a:solidFill>
              <a:srgbClr val="FF6E5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4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9634301" y="4283130"/>
              <a:ext cx="712642" cy="421619"/>
              <a:chOff x="9634301" y="4283130"/>
              <a:chExt cx="712642" cy="421619"/>
            </a:xfrm>
          </p:grpSpPr>
          <p:grpSp>
            <p:nvGrpSpPr>
              <p:cNvPr id="75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9634301" y="4283130"/>
                <a:ext cx="300898" cy="421619"/>
                <a:chOff x="9634301" y="4283130"/>
                <a:chExt cx="300898" cy="421619"/>
              </a:xfrm>
            </p:grpSpPr>
            <p:grpSp>
              <p:nvGrpSpPr>
                <p:cNvPr id="76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9634301" y="4283130"/>
                  <a:ext cx="300898" cy="421619"/>
                  <a:chOff x="9634301" y="4283130"/>
                  <a:chExt cx="300898" cy="421619"/>
                </a:xfrm>
              </p:grpSpPr>
              <p:sp>
                <p:nvSpPr>
                  <p:cNvPr id="77" name="Freeform: Shape 76">
                    <a:extLst>
                      <a:ext uri="{FF2B5EF4-FFF2-40B4-BE49-F238E27FC236}">
                        <a16:creationId xmlns:a16="http://schemas.microsoft.com/office/drawing/2014/main" id="{BE3B753C-09E4-4201-A531-F7187D62FD7F}"/>
                      </a:ext>
                    </a:extLst>
                  </p:cNvPr>
                  <p:cNvSpPr/>
                  <p:nvPr/>
                </p:nvSpPr>
                <p:spPr>
                  <a:xfrm>
                    <a:off x="9658055" y="4306884"/>
                    <a:ext cx="253390" cy="374111"/>
                  </a:xfrm>
                  <a:custGeom>
                    <a:avLst/>
                    <a:gdLst>
                      <a:gd name="connsiteX0" fmla="*/ 0 w 253390"/>
                      <a:gd name="connsiteY0" fmla="*/ 0 h 374111"/>
                      <a:gd name="connsiteX1" fmla="*/ 253391 w 253390"/>
                      <a:gd name="connsiteY1" fmla="*/ 0 h 374111"/>
                      <a:gd name="connsiteX2" fmla="*/ 253391 w 253390"/>
                      <a:gd name="connsiteY2" fmla="*/ 374112 h 374111"/>
                      <a:gd name="connsiteX3" fmla="*/ 0 w 253390"/>
                      <a:gd name="connsiteY3" fmla="*/ 374112 h 374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3390" h="374111">
                        <a:moveTo>
                          <a:pt x="0" y="0"/>
                        </a:moveTo>
                        <a:lnTo>
                          <a:pt x="253391" y="0"/>
                        </a:lnTo>
                        <a:lnTo>
                          <a:pt x="253391" y="374112"/>
                        </a:lnTo>
                        <a:lnTo>
                          <a:pt x="0" y="374112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8" name="Freeform: Shape 77">
                    <a:extLst>
                      <a:ext uri="{FF2B5EF4-FFF2-40B4-BE49-F238E27FC236}">
                        <a16:creationId xmlns:a16="http://schemas.microsoft.com/office/drawing/2014/main" id="{1EFE109E-F018-4C09-B0A3-8884A5EB64FD}"/>
                      </a:ext>
                    </a:extLst>
                  </p:cNvPr>
                  <p:cNvSpPr/>
                  <p:nvPr/>
                </p:nvSpPr>
                <p:spPr>
                  <a:xfrm>
                    <a:off x="9634301" y="4283130"/>
                    <a:ext cx="300898" cy="421619"/>
                  </a:xfrm>
                  <a:custGeom>
                    <a:avLst/>
                    <a:gdLst>
                      <a:gd name="connsiteX0" fmla="*/ 23754 w 300898"/>
                      <a:gd name="connsiteY0" fmla="*/ 0 h 421619"/>
                      <a:gd name="connsiteX1" fmla="*/ 0 w 300898"/>
                      <a:gd name="connsiteY1" fmla="*/ 0 h 421619"/>
                      <a:gd name="connsiteX2" fmla="*/ 0 w 300898"/>
                      <a:gd name="connsiteY2" fmla="*/ 23754 h 421619"/>
                      <a:gd name="connsiteX3" fmla="*/ 0 w 300898"/>
                      <a:gd name="connsiteY3" fmla="*/ 397866 h 421619"/>
                      <a:gd name="connsiteX4" fmla="*/ 0 w 300898"/>
                      <a:gd name="connsiteY4" fmla="*/ 421620 h 421619"/>
                      <a:gd name="connsiteX5" fmla="*/ 23754 w 300898"/>
                      <a:gd name="connsiteY5" fmla="*/ 421620 h 421619"/>
                      <a:gd name="connsiteX6" fmla="*/ 277145 w 300898"/>
                      <a:gd name="connsiteY6" fmla="*/ 421620 h 421619"/>
                      <a:gd name="connsiteX7" fmla="*/ 300899 w 300898"/>
                      <a:gd name="connsiteY7" fmla="*/ 421620 h 421619"/>
                      <a:gd name="connsiteX8" fmla="*/ 300899 w 300898"/>
                      <a:gd name="connsiteY8" fmla="*/ 397866 h 421619"/>
                      <a:gd name="connsiteX9" fmla="*/ 300899 w 300898"/>
                      <a:gd name="connsiteY9" fmla="*/ 23754 h 421619"/>
                      <a:gd name="connsiteX10" fmla="*/ 300899 w 300898"/>
                      <a:gd name="connsiteY10" fmla="*/ 0 h 421619"/>
                      <a:gd name="connsiteX11" fmla="*/ 277145 w 300898"/>
                      <a:gd name="connsiteY11" fmla="*/ 0 h 421619"/>
                      <a:gd name="connsiteX12" fmla="*/ 23754 w 300898"/>
                      <a:gd name="connsiteY12" fmla="*/ 0 h 421619"/>
                      <a:gd name="connsiteX13" fmla="*/ 277145 w 300898"/>
                      <a:gd name="connsiteY13" fmla="*/ 397866 h 421619"/>
                      <a:gd name="connsiteX14" fmla="*/ 23754 w 300898"/>
                      <a:gd name="connsiteY14" fmla="*/ 397866 h 421619"/>
                      <a:gd name="connsiteX15" fmla="*/ 23754 w 300898"/>
                      <a:gd name="connsiteY15" fmla="*/ 23754 h 421619"/>
                      <a:gd name="connsiteX16" fmla="*/ 277145 w 300898"/>
                      <a:gd name="connsiteY16" fmla="*/ 23754 h 421619"/>
                      <a:gd name="connsiteX17" fmla="*/ 277145 w 300898"/>
                      <a:gd name="connsiteY17" fmla="*/ 397866 h 421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00898" h="421619">
                        <a:moveTo>
                          <a:pt x="23754" y="0"/>
                        </a:moveTo>
                        <a:lnTo>
                          <a:pt x="0" y="0"/>
                        </a:lnTo>
                        <a:lnTo>
                          <a:pt x="0" y="23754"/>
                        </a:lnTo>
                        <a:lnTo>
                          <a:pt x="0" y="397866"/>
                        </a:lnTo>
                        <a:lnTo>
                          <a:pt x="0" y="421620"/>
                        </a:lnTo>
                        <a:lnTo>
                          <a:pt x="23754" y="421620"/>
                        </a:lnTo>
                        <a:lnTo>
                          <a:pt x="277145" y="421620"/>
                        </a:lnTo>
                        <a:lnTo>
                          <a:pt x="300899" y="421620"/>
                        </a:lnTo>
                        <a:lnTo>
                          <a:pt x="300899" y="397866"/>
                        </a:lnTo>
                        <a:lnTo>
                          <a:pt x="300899" y="23754"/>
                        </a:lnTo>
                        <a:lnTo>
                          <a:pt x="300899" y="0"/>
                        </a:lnTo>
                        <a:lnTo>
                          <a:pt x="277145" y="0"/>
                        </a:lnTo>
                        <a:lnTo>
                          <a:pt x="23754" y="0"/>
                        </a:lnTo>
                        <a:close/>
                        <a:moveTo>
                          <a:pt x="277145" y="397866"/>
                        </a:moveTo>
                        <a:lnTo>
                          <a:pt x="23754" y="397866"/>
                        </a:lnTo>
                        <a:lnTo>
                          <a:pt x="23754" y="23754"/>
                        </a:lnTo>
                        <a:lnTo>
                          <a:pt x="277145" y="23754"/>
                        </a:lnTo>
                        <a:lnTo>
                          <a:pt x="277145" y="39786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180DC967-5BD4-4BD1-AB8A-6C3263147B06}"/>
                    </a:ext>
                  </a:extLst>
                </p:cNvPr>
                <p:cNvSpPr/>
                <p:nvPr/>
              </p:nvSpPr>
              <p:spPr>
                <a:xfrm>
                  <a:off x="9772863" y="4298167"/>
                  <a:ext cx="23754" cy="392033"/>
                </a:xfrm>
                <a:custGeom>
                  <a:avLst/>
                  <a:gdLst>
                    <a:gd name="connsiteX0" fmla="*/ 0 w 23754"/>
                    <a:gd name="connsiteY0" fmla="*/ 0 h 392033"/>
                    <a:gd name="connsiteX1" fmla="*/ 23754 w 23754"/>
                    <a:gd name="connsiteY1" fmla="*/ 0 h 392033"/>
                    <a:gd name="connsiteX2" fmla="*/ 23754 w 23754"/>
                    <a:gd name="connsiteY2" fmla="*/ 392034 h 392033"/>
                    <a:gd name="connsiteX3" fmla="*/ 0 w 23754"/>
                    <a:gd name="connsiteY3" fmla="*/ 392034 h 392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754" h="392033">
                      <a:moveTo>
                        <a:pt x="0" y="0"/>
                      </a:moveTo>
                      <a:lnTo>
                        <a:pt x="23754" y="0"/>
                      </a:lnTo>
                      <a:lnTo>
                        <a:pt x="23754" y="392034"/>
                      </a:lnTo>
                      <a:lnTo>
                        <a:pt x="0" y="3920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053835A6-68A7-4720-822C-FFE4456BFFFD}"/>
                    </a:ext>
                  </a:extLst>
                </p:cNvPr>
                <p:cNvSpPr/>
                <p:nvPr/>
              </p:nvSpPr>
              <p:spPr>
                <a:xfrm>
                  <a:off x="9788692" y="4442317"/>
                  <a:ext cx="131389" cy="23754"/>
                </a:xfrm>
                <a:custGeom>
                  <a:avLst/>
                  <a:gdLst>
                    <a:gd name="connsiteX0" fmla="*/ 0 w 131389"/>
                    <a:gd name="connsiteY0" fmla="*/ 0 h 23754"/>
                    <a:gd name="connsiteX1" fmla="*/ 131389 w 131389"/>
                    <a:gd name="connsiteY1" fmla="*/ 0 h 23754"/>
                    <a:gd name="connsiteX2" fmla="*/ 131389 w 131389"/>
                    <a:gd name="connsiteY2" fmla="*/ 23754 h 23754"/>
                    <a:gd name="connsiteX3" fmla="*/ 0 w 131389"/>
                    <a:gd name="connsiteY3" fmla="*/ 23754 h 2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389" h="23754">
                      <a:moveTo>
                        <a:pt x="0" y="0"/>
                      </a:moveTo>
                      <a:lnTo>
                        <a:pt x="131389" y="0"/>
                      </a:lnTo>
                      <a:lnTo>
                        <a:pt x="131389" y="23754"/>
                      </a:lnTo>
                      <a:lnTo>
                        <a:pt x="0" y="237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81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10046045" y="4283130"/>
                <a:ext cx="300898" cy="421619"/>
                <a:chOff x="10046045" y="4283130"/>
                <a:chExt cx="300898" cy="421619"/>
              </a:xfrm>
            </p:grpSpPr>
            <p:grpSp>
              <p:nvGrpSpPr>
                <p:cNvPr id="82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10046045" y="4283130"/>
                  <a:ext cx="300898" cy="421619"/>
                  <a:chOff x="10046045" y="4283130"/>
                  <a:chExt cx="300898" cy="421619"/>
                </a:xfrm>
              </p:grpSpPr>
              <p:sp>
                <p:nvSpPr>
                  <p:cNvPr id="83" name="Freeform: Shape 82">
                    <a:extLst>
                      <a:ext uri="{FF2B5EF4-FFF2-40B4-BE49-F238E27FC236}">
                        <a16:creationId xmlns:a16="http://schemas.microsoft.com/office/drawing/2014/main" id="{92F27A20-CBE3-403C-A142-BFF958B619EF}"/>
                      </a:ext>
                    </a:extLst>
                  </p:cNvPr>
                  <p:cNvSpPr/>
                  <p:nvPr/>
                </p:nvSpPr>
                <p:spPr>
                  <a:xfrm>
                    <a:off x="10069799" y="4306884"/>
                    <a:ext cx="253390" cy="374111"/>
                  </a:xfrm>
                  <a:custGeom>
                    <a:avLst/>
                    <a:gdLst>
                      <a:gd name="connsiteX0" fmla="*/ 0 w 253390"/>
                      <a:gd name="connsiteY0" fmla="*/ 0 h 374111"/>
                      <a:gd name="connsiteX1" fmla="*/ 253391 w 253390"/>
                      <a:gd name="connsiteY1" fmla="*/ 0 h 374111"/>
                      <a:gd name="connsiteX2" fmla="*/ 253391 w 253390"/>
                      <a:gd name="connsiteY2" fmla="*/ 374112 h 374111"/>
                      <a:gd name="connsiteX3" fmla="*/ 0 w 253390"/>
                      <a:gd name="connsiteY3" fmla="*/ 374112 h 374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3390" h="374111">
                        <a:moveTo>
                          <a:pt x="0" y="0"/>
                        </a:moveTo>
                        <a:lnTo>
                          <a:pt x="253391" y="0"/>
                        </a:lnTo>
                        <a:lnTo>
                          <a:pt x="253391" y="374112"/>
                        </a:lnTo>
                        <a:lnTo>
                          <a:pt x="0" y="374112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84" name="Freeform: Shape 83">
                    <a:extLst>
                      <a:ext uri="{FF2B5EF4-FFF2-40B4-BE49-F238E27FC236}">
                        <a16:creationId xmlns:a16="http://schemas.microsoft.com/office/drawing/2014/main" id="{3D995CB6-8FC3-453D-8F09-FE6E91F251D3}"/>
                      </a:ext>
                    </a:extLst>
                  </p:cNvPr>
                  <p:cNvSpPr/>
                  <p:nvPr/>
                </p:nvSpPr>
                <p:spPr>
                  <a:xfrm>
                    <a:off x="10046045" y="4283130"/>
                    <a:ext cx="300898" cy="421619"/>
                  </a:xfrm>
                  <a:custGeom>
                    <a:avLst/>
                    <a:gdLst>
                      <a:gd name="connsiteX0" fmla="*/ 23754 w 300898"/>
                      <a:gd name="connsiteY0" fmla="*/ 0 h 421619"/>
                      <a:gd name="connsiteX1" fmla="*/ 0 w 300898"/>
                      <a:gd name="connsiteY1" fmla="*/ 0 h 421619"/>
                      <a:gd name="connsiteX2" fmla="*/ 0 w 300898"/>
                      <a:gd name="connsiteY2" fmla="*/ 23754 h 421619"/>
                      <a:gd name="connsiteX3" fmla="*/ 0 w 300898"/>
                      <a:gd name="connsiteY3" fmla="*/ 397866 h 421619"/>
                      <a:gd name="connsiteX4" fmla="*/ 0 w 300898"/>
                      <a:gd name="connsiteY4" fmla="*/ 421620 h 421619"/>
                      <a:gd name="connsiteX5" fmla="*/ 23754 w 300898"/>
                      <a:gd name="connsiteY5" fmla="*/ 421620 h 421619"/>
                      <a:gd name="connsiteX6" fmla="*/ 277145 w 300898"/>
                      <a:gd name="connsiteY6" fmla="*/ 421620 h 421619"/>
                      <a:gd name="connsiteX7" fmla="*/ 300899 w 300898"/>
                      <a:gd name="connsiteY7" fmla="*/ 421620 h 421619"/>
                      <a:gd name="connsiteX8" fmla="*/ 300899 w 300898"/>
                      <a:gd name="connsiteY8" fmla="*/ 397866 h 421619"/>
                      <a:gd name="connsiteX9" fmla="*/ 300899 w 300898"/>
                      <a:gd name="connsiteY9" fmla="*/ 23754 h 421619"/>
                      <a:gd name="connsiteX10" fmla="*/ 300899 w 300898"/>
                      <a:gd name="connsiteY10" fmla="*/ 0 h 421619"/>
                      <a:gd name="connsiteX11" fmla="*/ 277145 w 300898"/>
                      <a:gd name="connsiteY11" fmla="*/ 0 h 421619"/>
                      <a:gd name="connsiteX12" fmla="*/ 23754 w 300898"/>
                      <a:gd name="connsiteY12" fmla="*/ 0 h 421619"/>
                      <a:gd name="connsiteX13" fmla="*/ 277145 w 300898"/>
                      <a:gd name="connsiteY13" fmla="*/ 397866 h 421619"/>
                      <a:gd name="connsiteX14" fmla="*/ 23754 w 300898"/>
                      <a:gd name="connsiteY14" fmla="*/ 397866 h 421619"/>
                      <a:gd name="connsiteX15" fmla="*/ 23754 w 300898"/>
                      <a:gd name="connsiteY15" fmla="*/ 23754 h 421619"/>
                      <a:gd name="connsiteX16" fmla="*/ 277145 w 300898"/>
                      <a:gd name="connsiteY16" fmla="*/ 23754 h 421619"/>
                      <a:gd name="connsiteX17" fmla="*/ 277145 w 300898"/>
                      <a:gd name="connsiteY17" fmla="*/ 397866 h 421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00898" h="421619">
                        <a:moveTo>
                          <a:pt x="23754" y="0"/>
                        </a:moveTo>
                        <a:lnTo>
                          <a:pt x="0" y="0"/>
                        </a:lnTo>
                        <a:lnTo>
                          <a:pt x="0" y="23754"/>
                        </a:lnTo>
                        <a:lnTo>
                          <a:pt x="0" y="397866"/>
                        </a:lnTo>
                        <a:lnTo>
                          <a:pt x="0" y="421620"/>
                        </a:lnTo>
                        <a:lnTo>
                          <a:pt x="23754" y="421620"/>
                        </a:lnTo>
                        <a:lnTo>
                          <a:pt x="277145" y="421620"/>
                        </a:lnTo>
                        <a:lnTo>
                          <a:pt x="300899" y="421620"/>
                        </a:lnTo>
                        <a:lnTo>
                          <a:pt x="300899" y="397866"/>
                        </a:lnTo>
                        <a:lnTo>
                          <a:pt x="300899" y="23754"/>
                        </a:lnTo>
                        <a:lnTo>
                          <a:pt x="300899" y="0"/>
                        </a:lnTo>
                        <a:lnTo>
                          <a:pt x="277145" y="0"/>
                        </a:lnTo>
                        <a:lnTo>
                          <a:pt x="23754" y="0"/>
                        </a:lnTo>
                        <a:close/>
                        <a:moveTo>
                          <a:pt x="277145" y="397866"/>
                        </a:moveTo>
                        <a:lnTo>
                          <a:pt x="23754" y="397866"/>
                        </a:lnTo>
                        <a:lnTo>
                          <a:pt x="23754" y="23754"/>
                        </a:lnTo>
                        <a:lnTo>
                          <a:pt x="277145" y="23754"/>
                        </a:lnTo>
                        <a:lnTo>
                          <a:pt x="277145" y="39786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D621B921-26FF-4189-9324-D247A5F047AE}"/>
                    </a:ext>
                  </a:extLst>
                </p:cNvPr>
                <p:cNvSpPr/>
                <p:nvPr/>
              </p:nvSpPr>
              <p:spPr>
                <a:xfrm>
                  <a:off x="10184627" y="4298167"/>
                  <a:ext cx="23754" cy="392033"/>
                </a:xfrm>
                <a:custGeom>
                  <a:avLst/>
                  <a:gdLst>
                    <a:gd name="connsiteX0" fmla="*/ 0 w 23754"/>
                    <a:gd name="connsiteY0" fmla="*/ 0 h 392033"/>
                    <a:gd name="connsiteX1" fmla="*/ 23754 w 23754"/>
                    <a:gd name="connsiteY1" fmla="*/ 0 h 392033"/>
                    <a:gd name="connsiteX2" fmla="*/ 23754 w 23754"/>
                    <a:gd name="connsiteY2" fmla="*/ 392034 h 392033"/>
                    <a:gd name="connsiteX3" fmla="*/ 0 w 23754"/>
                    <a:gd name="connsiteY3" fmla="*/ 392034 h 392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754" h="392033">
                      <a:moveTo>
                        <a:pt x="0" y="0"/>
                      </a:moveTo>
                      <a:lnTo>
                        <a:pt x="23754" y="0"/>
                      </a:lnTo>
                      <a:lnTo>
                        <a:pt x="23754" y="392034"/>
                      </a:lnTo>
                      <a:lnTo>
                        <a:pt x="0" y="3920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A51AB3EF-9E89-45F2-A5C6-E39C9464E38B}"/>
                    </a:ext>
                  </a:extLst>
                </p:cNvPr>
                <p:cNvSpPr/>
                <p:nvPr/>
              </p:nvSpPr>
              <p:spPr>
                <a:xfrm>
                  <a:off x="10200457" y="4442317"/>
                  <a:ext cx="131389" cy="23754"/>
                </a:xfrm>
                <a:custGeom>
                  <a:avLst/>
                  <a:gdLst>
                    <a:gd name="connsiteX0" fmla="*/ 0 w 131389"/>
                    <a:gd name="connsiteY0" fmla="*/ 0 h 23754"/>
                    <a:gd name="connsiteX1" fmla="*/ 131390 w 131389"/>
                    <a:gd name="connsiteY1" fmla="*/ 0 h 23754"/>
                    <a:gd name="connsiteX2" fmla="*/ 131390 w 131389"/>
                    <a:gd name="connsiteY2" fmla="*/ 23754 h 23754"/>
                    <a:gd name="connsiteX3" fmla="*/ 0 w 131389"/>
                    <a:gd name="connsiteY3" fmla="*/ 23754 h 2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389" h="23754">
                      <a:moveTo>
                        <a:pt x="0" y="0"/>
                      </a:moveTo>
                      <a:lnTo>
                        <a:pt x="131390" y="0"/>
                      </a:lnTo>
                      <a:lnTo>
                        <a:pt x="131390" y="23754"/>
                      </a:lnTo>
                      <a:lnTo>
                        <a:pt x="0" y="237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87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8856187" y="4283130"/>
              <a:ext cx="300898" cy="421619"/>
              <a:chOff x="8856187" y="4283130"/>
              <a:chExt cx="300898" cy="421619"/>
            </a:xfrm>
          </p:grpSpPr>
          <p:grpSp>
            <p:nvGrpSpPr>
              <p:cNvPr id="88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8856187" y="4283130"/>
                <a:ext cx="300898" cy="421619"/>
                <a:chOff x="8856187" y="4283130"/>
                <a:chExt cx="300898" cy="421619"/>
              </a:xfrm>
            </p:grpSpPr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5827FB80-3546-4D8F-8278-FEF50A0B8082}"/>
                    </a:ext>
                  </a:extLst>
                </p:cNvPr>
                <p:cNvSpPr/>
                <p:nvPr/>
              </p:nvSpPr>
              <p:spPr>
                <a:xfrm>
                  <a:off x="8879941" y="4306884"/>
                  <a:ext cx="253390" cy="374111"/>
                </a:xfrm>
                <a:custGeom>
                  <a:avLst/>
                  <a:gdLst>
                    <a:gd name="connsiteX0" fmla="*/ 0 w 253390"/>
                    <a:gd name="connsiteY0" fmla="*/ 0 h 374111"/>
                    <a:gd name="connsiteX1" fmla="*/ 253390 w 253390"/>
                    <a:gd name="connsiteY1" fmla="*/ 0 h 374111"/>
                    <a:gd name="connsiteX2" fmla="*/ 253390 w 253390"/>
                    <a:gd name="connsiteY2" fmla="*/ 374112 h 374111"/>
                    <a:gd name="connsiteX3" fmla="*/ 0 w 253390"/>
                    <a:gd name="connsiteY3" fmla="*/ 374112 h 374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3390" h="374111">
                      <a:moveTo>
                        <a:pt x="0" y="0"/>
                      </a:moveTo>
                      <a:lnTo>
                        <a:pt x="253390" y="0"/>
                      </a:lnTo>
                      <a:lnTo>
                        <a:pt x="253390" y="374112"/>
                      </a:lnTo>
                      <a:lnTo>
                        <a:pt x="0" y="374112"/>
                      </a:lnTo>
                      <a:close/>
                    </a:path>
                  </a:pathLst>
                </a:custGeom>
                <a:solidFill>
                  <a:srgbClr val="FF6E5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6FE48BE4-6ABD-4A94-B643-A79F02C4A9B3}"/>
                    </a:ext>
                  </a:extLst>
                </p:cNvPr>
                <p:cNvSpPr/>
                <p:nvPr/>
              </p:nvSpPr>
              <p:spPr>
                <a:xfrm>
                  <a:off x="8856187" y="4283130"/>
                  <a:ext cx="300898" cy="421619"/>
                </a:xfrm>
                <a:custGeom>
                  <a:avLst/>
                  <a:gdLst>
                    <a:gd name="connsiteX0" fmla="*/ 23754 w 300898"/>
                    <a:gd name="connsiteY0" fmla="*/ 0 h 421619"/>
                    <a:gd name="connsiteX1" fmla="*/ 0 w 300898"/>
                    <a:gd name="connsiteY1" fmla="*/ 0 h 421619"/>
                    <a:gd name="connsiteX2" fmla="*/ 0 w 300898"/>
                    <a:gd name="connsiteY2" fmla="*/ 23754 h 421619"/>
                    <a:gd name="connsiteX3" fmla="*/ 0 w 300898"/>
                    <a:gd name="connsiteY3" fmla="*/ 397866 h 421619"/>
                    <a:gd name="connsiteX4" fmla="*/ 0 w 300898"/>
                    <a:gd name="connsiteY4" fmla="*/ 421620 h 421619"/>
                    <a:gd name="connsiteX5" fmla="*/ 23754 w 300898"/>
                    <a:gd name="connsiteY5" fmla="*/ 421620 h 421619"/>
                    <a:gd name="connsiteX6" fmla="*/ 277145 w 300898"/>
                    <a:gd name="connsiteY6" fmla="*/ 421620 h 421619"/>
                    <a:gd name="connsiteX7" fmla="*/ 300899 w 300898"/>
                    <a:gd name="connsiteY7" fmla="*/ 421620 h 421619"/>
                    <a:gd name="connsiteX8" fmla="*/ 300899 w 300898"/>
                    <a:gd name="connsiteY8" fmla="*/ 397866 h 421619"/>
                    <a:gd name="connsiteX9" fmla="*/ 300899 w 300898"/>
                    <a:gd name="connsiteY9" fmla="*/ 23754 h 421619"/>
                    <a:gd name="connsiteX10" fmla="*/ 300899 w 300898"/>
                    <a:gd name="connsiteY10" fmla="*/ 0 h 421619"/>
                    <a:gd name="connsiteX11" fmla="*/ 277145 w 300898"/>
                    <a:gd name="connsiteY11" fmla="*/ 0 h 421619"/>
                    <a:gd name="connsiteX12" fmla="*/ 23754 w 300898"/>
                    <a:gd name="connsiteY12" fmla="*/ 0 h 421619"/>
                    <a:gd name="connsiteX13" fmla="*/ 277125 w 300898"/>
                    <a:gd name="connsiteY13" fmla="*/ 397866 h 421619"/>
                    <a:gd name="connsiteX14" fmla="*/ 23734 w 300898"/>
                    <a:gd name="connsiteY14" fmla="*/ 397866 h 421619"/>
                    <a:gd name="connsiteX15" fmla="*/ 23734 w 300898"/>
                    <a:gd name="connsiteY15" fmla="*/ 23754 h 421619"/>
                    <a:gd name="connsiteX16" fmla="*/ 277125 w 300898"/>
                    <a:gd name="connsiteY16" fmla="*/ 23754 h 421619"/>
                    <a:gd name="connsiteX17" fmla="*/ 277125 w 300898"/>
                    <a:gd name="connsiteY17" fmla="*/ 397866 h 42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00898" h="421619">
                      <a:moveTo>
                        <a:pt x="23754" y="0"/>
                      </a:moveTo>
                      <a:lnTo>
                        <a:pt x="0" y="0"/>
                      </a:lnTo>
                      <a:lnTo>
                        <a:pt x="0" y="23754"/>
                      </a:lnTo>
                      <a:lnTo>
                        <a:pt x="0" y="397866"/>
                      </a:lnTo>
                      <a:lnTo>
                        <a:pt x="0" y="421620"/>
                      </a:lnTo>
                      <a:lnTo>
                        <a:pt x="23754" y="421620"/>
                      </a:lnTo>
                      <a:lnTo>
                        <a:pt x="277145" y="421620"/>
                      </a:lnTo>
                      <a:lnTo>
                        <a:pt x="300899" y="421620"/>
                      </a:lnTo>
                      <a:lnTo>
                        <a:pt x="300899" y="397866"/>
                      </a:lnTo>
                      <a:lnTo>
                        <a:pt x="300899" y="23754"/>
                      </a:lnTo>
                      <a:lnTo>
                        <a:pt x="300899" y="0"/>
                      </a:lnTo>
                      <a:lnTo>
                        <a:pt x="277145" y="0"/>
                      </a:lnTo>
                      <a:lnTo>
                        <a:pt x="23754" y="0"/>
                      </a:lnTo>
                      <a:close/>
                      <a:moveTo>
                        <a:pt x="277125" y="397866"/>
                      </a:moveTo>
                      <a:lnTo>
                        <a:pt x="23734" y="397866"/>
                      </a:lnTo>
                      <a:lnTo>
                        <a:pt x="23734" y="23754"/>
                      </a:lnTo>
                      <a:lnTo>
                        <a:pt x="277125" y="23754"/>
                      </a:lnTo>
                      <a:lnTo>
                        <a:pt x="277125" y="3978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B6B2AA5D-D983-4EF9-9B65-07E8C6D3E29B}"/>
                  </a:ext>
                </a:extLst>
              </p:cNvPr>
              <p:cNvSpPr/>
              <p:nvPr/>
            </p:nvSpPr>
            <p:spPr>
              <a:xfrm>
                <a:off x="8994749" y="4298167"/>
                <a:ext cx="23754" cy="392033"/>
              </a:xfrm>
              <a:custGeom>
                <a:avLst/>
                <a:gdLst>
                  <a:gd name="connsiteX0" fmla="*/ 0 w 23754"/>
                  <a:gd name="connsiteY0" fmla="*/ 0 h 392033"/>
                  <a:gd name="connsiteX1" fmla="*/ 23754 w 23754"/>
                  <a:gd name="connsiteY1" fmla="*/ 0 h 392033"/>
                  <a:gd name="connsiteX2" fmla="*/ 23754 w 23754"/>
                  <a:gd name="connsiteY2" fmla="*/ 392034 h 392033"/>
                  <a:gd name="connsiteX3" fmla="*/ 0 w 23754"/>
                  <a:gd name="connsiteY3" fmla="*/ 392034 h 392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754" h="392033">
                    <a:moveTo>
                      <a:pt x="0" y="0"/>
                    </a:moveTo>
                    <a:lnTo>
                      <a:pt x="23754" y="0"/>
                    </a:lnTo>
                    <a:lnTo>
                      <a:pt x="23754" y="392034"/>
                    </a:lnTo>
                    <a:lnTo>
                      <a:pt x="0" y="392034"/>
                    </a:ln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48FBF0F6-551D-46B2-B397-E292B5888B2F}"/>
                  </a:ext>
                </a:extLst>
              </p:cNvPr>
              <p:cNvSpPr/>
              <p:nvPr/>
            </p:nvSpPr>
            <p:spPr>
              <a:xfrm>
                <a:off x="9010578" y="4442317"/>
                <a:ext cx="131389" cy="23754"/>
              </a:xfrm>
              <a:custGeom>
                <a:avLst/>
                <a:gdLst>
                  <a:gd name="connsiteX0" fmla="*/ 0 w 131389"/>
                  <a:gd name="connsiteY0" fmla="*/ 0 h 23754"/>
                  <a:gd name="connsiteX1" fmla="*/ 131389 w 131389"/>
                  <a:gd name="connsiteY1" fmla="*/ 0 h 23754"/>
                  <a:gd name="connsiteX2" fmla="*/ 131389 w 131389"/>
                  <a:gd name="connsiteY2" fmla="*/ 23754 h 23754"/>
                  <a:gd name="connsiteX3" fmla="*/ 0 w 131389"/>
                  <a:gd name="connsiteY3" fmla="*/ 23754 h 23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389" h="23754">
                    <a:moveTo>
                      <a:pt x="0" y="0"/>
                    </a:moveTo>
                    <a:lnTo>
                      <a:pt x="131389" y="0"/>
                    </a:lnTo>
                    <a:lnTo>
                      <a:pt x="131389" y="23754"/>
                    </a:lnTo>
                    <a:lnTo>
                      <a:pt x="0" y="23754"/>
                    </a:ln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2384502-1B59-4C61-AC58-A982ECF18A9A}"/>
                </a:ext>
              </a:extLst>
            </p:cNvPr>
            <p:cNvSpPr/>
            <p:nvPr/>
          </p:nvSpPr>
          <p:spPr>
            <a:xfrm>
              <a:off x="8508680" y="3614232"/>
              <a:ext cx="1700299" cy="455221"/>
            </a:xfrm>
            <a:custGeom>
              <a:avLst/>
              <a:gdLst>
                <a:gd name="connsiteX0" fmla="*/ 1590604 w 1700299"/>
                <a:gd name="connsiteY0" fmla="*/ 96910 h 455221"/>
                <a:gd name="connsiteX1" fmla="*/ 1205072 w 1700299"/>
                <a:gd name="connsiteY1" fmla="*/ 66308 h 455221"/>
                <a:gd name="connsiteX2" fmla="*/ 1022009 w 1700299"/>
                <a:gd name="connsiteY2" fmla="*/ 70799 h 455221"/>
                <a:gd name="connsiteX3" fmla="*/ 880968 w 1700299"/>
                <a:gd name="connsiteY3" fmla="*/ 42615 h 455221"/>
                <a:gd name="connsiteX4" fmla="*/ 437219 w 1700299"/>
                <a:gd name="connsiteY4" fmla="*/ 50926 h 455221"/>
                <a:gd name="connsiteX5" fmla="*/ 436874 w 1700299"/>
                <a:gd name="connsiteY5" fmla="*/ 51170 h 455221"/>
                <a:gd name="connsiteX6" fmla="*/ 18018 w 1700299"/>
                <a:gd name="connsiteY6" fmla="*/ 411342 h 455221"/>
                <a:gd name="connsiteX7" fmla="*/ 24176 w 1700299"/>
                <a:gd name="connsiteY7" fmla="*/ 450560 h 455221"/>
                <a:gd name="connsiteX8" fmla="*/ 490235 w 1700299"/>
                <a:gd name="connsiteY8" fmla="*/ 116214 h 455221"/>
                <a:gd name="connsiteX9" fmla="*/ 653547 w 1700299"/>
                <a:gd name="connsiteY9" fmla="*/ 100466 h 455221"/>
                <a:gd name="connsiteX10" fmla="*/ 862903 w 1700299"/>
                <a:gd name="connsiteY10" fmla="*/ 115665 h 455221"/>
                <a:gd name="connsiteX11" fmla="*/ 1017010 w 1700299"/>
                <a:gd name="connsiteY11" fmla="*/ 145881 h 455221"/>
                <a:gd name="connsiteX12" fmla="*/ 1209908 w 1700299"/>
                <a:gd name="connsiteY12" fmla="*/ 141391 h 455221"/>
                <a:gd name="connsiteX13" fmla="*/ 1626021 w 1700299"/>
                <a:gd name="connsiteY13" fmla="*/ 153339 h 455221"/>
                <a:gd name="connsiteX14" fmla="*/ 1699803 w 1700299"/>
                <a:gd name="connsiteY14" fmla="*/ 195401 h 455221"/>
                <a:gd name="connsiteX15" fmla="*/ 1590604 w 1700299"/>
                <a:gd name="connsiteY15" fmla="*/ 96910 h 45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00299" h="455221">
                  <a:moveTo>
                    <a:pt x="1590604" y="96910"/>
                  </a:moveTo>
                  <a:cubicBezTo>
                    <a:pt x="1432290" y="29204"/>
                    <a:pt x="1344142" y="57368"/>
                    <a:pt x="1205072" y="66308"/>
                  </a:cubicBezTo>
                  <a:cubicBezTo>
                    <a:pt x="1139519" y="70535"/>
                    <a:pt x="1077625" y="74517"/>
                    <a:pt x="1022009" y="70799"/>
                  </a:cubicBezTo>
                  <a:cubicBezTo>
                    <a:pt x="984986" y="68340"/>
                    <a:pt x="934471" y="55844"/>
                    <a:pt x="880968" y="42615"/>
                  </a:cubicBezTo>
                  <a:cubicBezTo>
                    <a:pt x="738891" y="7482"/>
                    <a:pt x="562066" y="-36227"/>
                    <a:pt x="437219" y="50926"/>
                  </a:cubicBezTo>
                  <a:cubicBezTo>
                    <a:pt x="437098" y="51007"/>
                    <a:pt x="436976" y="51089"/>
                    <a:pt x="436874" y="51170"/>
                  </a:cubicBezTo>
                  <a:lnTo>
                    <a:pt x="18018" y="411342"/>
                  </a:lnTo>
                  <a:cubicBezTo>
                    <a:pt x="-18375" y="438896"/>
                    <a:pt x="9159" y="466429"/>
                    <a:pt x="24176" y="450560"/>
                  </a:cubicBezTo>
                  <a:lnTo>
                    <a:pt x="490235" y="116214"/>
                  </a:lnTo>
                  <a:cubicBezTo>
                    <a:pt x="532256" y="86953"/>
                    <a:pt x="579298" y="95549"/>
                    <a:pt x="653547" y="100466"/>
                  </a:cubicBezTo>
                  <a:cubicBezTo>
                    <a:pt x="722614" y="105038"/>
                    <a:pt x="797005" y="99369"/>
                    <a:pt x="862903" y="115665"/>
                  </a:cubicBezTo>
                  <a:cubicBezTo>
                    <a:pt x="919718" y="129707"/>
                    <a:pt x="973383" y="142976"/>
                    <a:pt x="1017010" y="145881"/>
                  </a:cubicBezTo>
                  <a:cubicBezTo>
                    <a:pt x="1077543" y="149925"/>
                    <a:pt x="1141836" y="145780"/>
                    <a:pt x="1209908" y="141391"/>
                  </a:cubicBezTo>
                  <a:cubicBezTo>
                    <a:pt x="1341684" y="132917"/>
                    <a:pt x="1479290" y="98678"/>
                    <a:pt x="1626021" y="153339"/>
                  </a:cubicBezTo>
                  <a:cubicBezTo>
                    <a:pt x="1663653" y="167360"/>
                    <a:pt x="1693910" y="207207"/>
                    <a:pt x="1699803" y="195401"/>
                  </a:cubicBezTo>
                  <a:cubicBezTo>
                    <a:pt x="1706366" y="182275"/>
                    <a:pt x="1646687" y="120888"/>
                    <a:pt x="1590604" y="9691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4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-1964010" y="2489565"/>
            <a:ext cx="5245248" cy="3373143"/>
            <a:chOff x="663590" y="2821513"/>
            <a:chExt cx="3535273" cy="2273483"/>
          </a:xfrm>
        </p:grpSpPr>
        <p:grpSp>
          <p:nvGrpSpPr>
            <p:cNvPr id="95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663590" y="2821513"/>
              <a:ext cx="3246276" cy="1821850"/>
              <a:chOff x="663590" y="2821513"/>
              <a:chExt cx="3246276" cy="1821850"/>
            </a:xfrm>
          </p:grpSpPr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A3C24D46-C7E7-4307-B04B-7F16D5648DBD}"/>
                  </a:ext>
                </a:extLst>
              </p:cNvPr>
              <p:cNvSpPr/>
              <p:nvPr/>
            </p:nvSpPr>
            <p:spPr>
              <a:xfrm>
                <a:off x="3272269" y="3878435"/>
                <a:ext cx="637597" cy="556424"/>
              </a:xfrm>
              <a:custGeom>
                <a:avLst/>
                <a:gdLst>
                  <a:gd name="connsiteX0" fmla="*/ 386753 w 637597"/>
                  <a:gd name="connsiteY0" fmla="*/ 11666 h 556424"/>
                  <a:gd name="connsiteX1" fmla="*/ 470 w 637597"/>
                  <a:gd name="connsiteY1" fmla="*/ 355887 h 556424"/>
                  <a:gd name="connsiteX2" fmla="*/ 75817 w 637597"/>
                  <a:gd name="connsiteY2" fmla="*/ 556425 h 556424"/>
                  <a:gd name="connsiteX3" fmla="*/ 582882 w 637597"/>
                  <a:gd name="connsiteY3" fmla="*/ 556425 h 556424"/>
                  <a:gd name="connsiteX4" fmla="*/ 629069 w 637597"/>
                  <a:gd name="connsiteY4" fmla="*/ 457731 h 556424"/>
                  <a:gd name="connsiteX5" fmla="*/ 386753 w 637597"/>
                  <a:gd name="connsiteY5" fmla="*/ 11666 h 556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7597" h="556424">
                    <a:moveTo>
                      <a:pt x="386753" y="11666"/>
                    </a:moveTo>
                    <a:cubicBezTo>
                      <a:pt x="185951" y="-56711"/>
                      <a:pt x="10996" y="190787"/>
                      <a:pt x="470" y="355887"/>
                    </a:cubicBezTo>
                    <a:cubicBezTo>
                      <a:pt x="-4082" y="427169"/>
                      <a:pt x="24691" y="500037"/>
                      <a:pt x="75817" y="556425"/>
                    </a:cubicBezTo>
                    <a:lnTo>
                      <a:pt x="582882" y="556425"/>
                    </a:lnTo>
                    <a:cubicBezTo>
                      <a:pt x="603263" y="529928"/>
                      <a:pt x="618889" y="497497"/>
                      <a:pt x="629069" y="457731"/>
                    </a:cubicBezTo>
                    <a:cubicBezTo>
                      <a:pt x="671233" y="292814"/>
                      <a:pt x="551792" y="67851"/>
                      <a:pt x="386753" y="11666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14C27EDF-E866-4E53-A52B-79C76419A905}"/>
                  </a:ext>
                </a:extLst>
              </p:cNvPr>
              <p:cNvSpPr/>
              <p:nvPr/>
            </p:nvSpPr>
            <p:spPr>
              <a:xfrm>
                <a:off x="2548149" y="3293709"/>
                <a:ext cx="1051850" cy="1138631"/>
              </a:xfrm>
              <a:custGeom>
                <a:avLst/>
                <a:gdLst>
                  <a:gd name="connsiteX0" fmla="*/ 671555 w 1051850"/>
                  <a:gd name="connsiteY0" fmla="*/ 206857 h 1138631"/>
                  <a:gd name="connsiteX1" fmla="*/ 389086 w 1051850"/>
                  <a:gd name="connsiteY1" fmla="*/ 0 h 1138631"/>
                  <a:gd name="connsiteX2" fmla="*/ 8249 w 1051850"/>
                  <a:gd name="connsiteY2" fmla="*/ 514604 h 1138631"/>
                  <a:gd name="connsiteX3" fmla="*/ 189930 w 1051850"/>
                  <a:gd name="connsiteY3" fmla="*/ 968675 h 1138631"/>
                  <a:gd name="connsiteX4" fmla="*/ 549106 w 1051850"/>
                  <a:gd name="connsiteY4" fmla="*/ 1138631 h 1138631"/>
                  <a:gd name="connsiteX5" fmla="*/ 929558 w 1051850"/>
                  <a:gd name="connsiteY5" fmla="*/ 968675 h 1138631"/>
                  <a:gd name="connsiteX6" fmla="*/ 1047048 w 1051850"/>
                  <a:gd name="connsiteY6" fmla="*/ 541183 h 1138631"/>
                  <a:gd name="connsiteX7" fmla="*/ 671555 w 1051850"/>
                  <a:gd name="connsiteY7" fmla="*/ 206857 h 1138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51850" h="1138631">
                    <a:moveTo>
                      <a:pt x="671555" y="206857"/>
                    </a:moveTo>
                    <a:cubicBezTo>
                      <a:pt x="593363" y="156403"/>
                      <a:pt x="568146" y="0"/>
                      <a:pt x="389086" y="0"/>
                    </a:cubicBezTo>
                    <a:cubicBezTo>
                      <a:pt x="161746" y="0"/>
                      <a:pt x="68782" y="216936"/>
                      <a:pt x="8249" y="514604"/>
                    </a:cubicBezTo>
                    <a:cubicBezTo>
                      <a:pt x="-27230" y="689072"/>
                      <a:pt x="55147" y="859556"/>
                      <a:pt x="189930" y="968675"/>
                    </a:cubicBezTo>
                    <a:lnTo>
                      <a:pt x="549106" y="1138631"/>
                    </a:lnTo>
                    <a:lnTo>
                      <a:pt x="929558" y="968675"/>
                    </a:lnTo>
                    <a:cubicBezTo>
                      <a:pt x="1019535" y="885911"/>
                      <a:pt x="1067876" y="751738"/>
                      <a:pt x="1047048" y="541183"/>
                    </a:cubicBezTo>
                    <a:cubicBezTo>
                      <a:pt x="1020957" y="277246"/>
                      <a:pt x="790386" y="283565"/>
                      <a:pt x="671555" y="206857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98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663590" y="2821513"/>
                <a:ext cx="2197547" cy="1618345"/>
                <a:chOff x="663590" y="2821513"/>
                <a:chExt cx="2197547" cy="1618345"/>
              </a:xfrm>
            </p:grpSpPr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7FBFDF90-6D34-416A-9EFD-1C7328C7AB58}"/>
                    </a:ext>
                  </a:extLst>
                </p:cNvPr>
                <p:cNvSpPr/>
                <p:nvPr/>
              </p:nvSpPr>
              <p:spPr>
                <a:xfrm>
                  <a:off x="663590" y="2821513"/>
                  <a:ext cx="2197547" cy="1618345"/>
                </a:xfrm>
                <a:custGeom>
                  <a:avLst/>
                  <a:gdLst>
                    <a:gd name="connsiteX0" fmla="*/ 1490492 w 2197547"/>
                    <a:gd name="connsiteY0" fmla="*/ 421864 h 1618345"/>
                    <a:gd name="connsiteX1" fmla="*/ 926226 w 2197547"/>
                    <a:gd name="connsiteY1" fmla="*/ 31171 h 1618345"/>
                    <a:gd name="connsiteX2" fmla="*/ 469433 w 2197547"/>
                    <a:gd name="connsiteY2" fmla="*/ 394920 h 1618345"/>
                    <a:gd name="connsiteX3" fmla="*/ 84287 w 2197547"/>
                    <a:gd name="connsiteY3" fmla="*/ 927060 h 1618345"/>
                    <a:gd name="connsiteX4" fmla="*/ 0 w 2197547"/>
                    <a:gd name="connsiteY4" fmla="*/ 1618346 h 1618345"/>
                    <a:gd name="connsiteX5" fmla="*/ 2146077 w 2197547"/>
                    <a:gd name="connsiteY5" fmla="*/ 1618346 h 1618345"/>
                    <a:gd name="connsiteX6" fmla="*/ 2195657 w 2197547"/>
                    <a:gd name="connsiteY6" fmla="*/ 1437356 h 1618345"/>
                    <a:gd name="connsiteX7" fmla="*/ 1490492 w 2197547"/>
                    <a:gd name="connsiteY7" fmla="*/ 421864 h 1618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7547" h="1618345">
                      <a:moveTo>
                        <a:pt x="1490492" y="421864"/>
                      </a:moveTo>
                      <a:cubicBezTo>
                        <a:pt x="1168055" y="435336"/>
                        <a:pt x="1268171" y="149860"/>
                        <a:pt x="926226" y="31171"/>
                      </a:cubicBezTo>
                      <a:cubicBezTo>
                        <a:pt x="576925" y="-90078"/>
                        <a:pt x="370921" y="165893"/>
                        <a:pt x="469433" y="394920"/>
                      </a:cubicBezTo>
                      <a:cubicBezTo>
                        <a:pt x="563331" y="613197"/>
                        <a:pt x="140939" y="671454"/>
                        <a:pt x="84287" y="927060"/>
                      </a:cubicBezTo>
                      <a:cubicBezTo>
                        <a:pt x="25684" y="1191484"/>
                        <a:pt x="98775" y="1424351"/>
                        <a:pt x="0" y="1618346"/>
                      </a:cubicBezTo>
                      <a:lnTo>
                        <a:pt x="2146077" y="1618346"/>
                      </a:lnTo>
                      <a:cubicBezTo>
                        <a:pt x="2174504" y="1560129"/>
                        <a:pt x="2192101" y="1499698"/>
                        <a:pt x="2195657" y="1437356"/>
                      </a:cubicBezTo>
                      <a:cubicBezTo>
                        <a:pt x="2229064" y="849681"/>
                        <a:pt x="1812930" y="408392"/>
                        <a:pt x="1490492" y="421864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1FBE6374-4968-4D4A-8377-DC2EB2D5D552}"/>
                    </a:ext>
                  </a:extLst>
                </p:cNvPr>
                <p:cNvSpPr/>
                <p:nvPr/>
              </p:nvSpPr>
              <p:spPr>
                <a:xfrm>
                  <a:off x="2615021" y="3816807"/>
                  <a:ext cx="40507" cy="533074"/>
                </a:xfrm>
                <a:custGeom>
                  <a:avLst/>
                  <a:gdLst>
                    <a:gd name="connsiteX0" fmla="*/ 24262 w 40507"/>
                    <a:gd name="connsiteY0" fmla="*/ 484551 h 533074"/>
                    <a:gd name="connsiteX1" fmla="*/ 19954 w 40507"/>
                    <a:gd name="connsiteY1" fmla="*/ 533075 h 533074"/>
                    <a:gd name="connsiteX2" fmla="*/ 39116 w 40507"/>
                    <a:gd name="connsiteY2" fmla="*/ 409773 h 533074"/>
                    <a:gd name="connsiteX3" fmla="*/ 0 w 40507"/>
                    <a:gd name="connsiteY3" fmla="*/ 0 h 533074"/>
                    <a:gd name="connsiteX4" fmla="*/ 24262 w 40507"/>
                    <a:gd name="connsiteY4" fmla="*/ 484551 h 533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507" h="533074">
                      <a:moveTo>
                        <a:pt x="24262" y="484551"/>
                      </a:moveTo>
                      <a:cubicBezTo>
                        <a:pt x="23571" y="500868"/>
                        <a:pt x="22047" y="517022"/>
                        <a:pt x="19954" y="533075"/>
                      </a:cubicBezTo>
                      <a:cubicBezTo>
                        <a:pt x="30622" y="492902"/>
                        <a:pt x="37328" y="451795"/>
                        <a:pt x="39116" y="409773"/>
                      </a:cubicBezTo>
                      <a:cubicBezTo>
                        <a:pt x="45395" y="262128"/>
                        <a:pt x="30094" y="123911"/>
                        <a:pt x="0" y="0"/>
                      </a:cubicBezTo>
                      <a:cubicBezTo>
                        <a:pt x="22616" y="145349"/>
                        <a:pt x="31658" y="310226"/>
                        <a:pt x="24262" y="484551"/>
                      </a:cubicBezTo>
                      <a:close/>
                    </a:path>
                  </a:pathLst>
                </a:custGeom>
                <a:solidFill>
                  <a:srgbClr val="B1EAFC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01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1398158" y="3499368"/>
                <a:ext cx="810199" cy="1143995"/>
                <a:chOff x="1398158" y="3499368"/>
                <a:chExt cx="810199" cy="1143995"/>
              </a:xfrm>
              <a:solidFill>
                <a:srgbClr val="0C2CA3"/>
              </a:solidFill>
            </p:grpSpPr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4B3ABEF5-98FE-4D5A-A537-25E0F69A4364}"/>
                    </a:ext>
                  </a:extLst>
                </p:cNvPr>
                <p:cNvSpPr/>
                <p:nvPr/>
              </p:nvSpPr>
              <p:spPr>
                <a:xfrm>
                  <a:off x="1398158" y="3779885"/>
                  <a:ext cx="810199" cy="863478"/>
                </a:xfrm>
                <a:custGeom>
                  <a:avLst/>
                  <a:gdLst>
                    <a:gd name="connsiteX0" fmla="*/ 0 w 810199"/>
                    <a:gd name="connsiteY0" fmla="*/ 0 h 863478"/>
                    <a:gd name="connsiteX1" fmla="*/ 810199 w 810199"/>
                    <a:gd name="connsiteY1" fmla="*/ 0 h 863478"/>
                    <a:gd name="connsiteX2" fmla="*/ 810199 w 810199"/>
                    <a:gd name="connsiteY2" fmla="*/ 863478 h 863478"/>
                    <a:gd name="connsiteX3" fmla="*/ 0 w 810199"/>
                    <a:gd name="connsiteY3" fmla="*/ 863478 h 863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99" h="863478">
                      <a:moveTo>
                        <a:pt x="0" y="0"/>
                      </a:moveTo>
                      <a:lnTo>
                        <a:pt x="810199" y="0"/>
                      </a:lnTo>
                      <a:lnTo>
                        <a:pt x="810199" y="863478"/>
                      </a:lnTo>
                      <a:lnTo>
                        <a:pt x="0" y="863478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0A3F6744-D72D-46ED-9A2A-C78D20B76FB5}"/>
                    </a:ext>
                  </a:extLst>
                </p:cNvPr>
                <p:cNvSpPr/>
                <p:nvPr/>
              </p:nvSpPr>
              <p:spPr>
                <a:xfrm>
                  <a:off x="1398158" y="3499368"/>
                  <a:ext cx="746089" cy="280517"/>
                </a:xfrm>
                <a:custGeom>
                  <a:avLst/>
                  <a:gdLst>
                    <a:gd name="connsiteX0" fmla="*/ 0 w 746089"/>
                    <a:gd name="connsiteY0" fmla="*/ 280518 h 280517"/>
                    <a:gd name="connsiteX1" fmla="*/ 746089 w 746089"/>
                    <a:gd name="connsiteY1" fmla="*/ 280518 h 280517"/>
                    <a:gd name="connsiteX2" fmla="*/ 373035 w 746089"/>
                    <a:gd name="connsiteY2" fmla="*/ 0 h 280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46089" h="280517">
                      <a:moveTo>
                        <a:pt x="0" y="280518"/>
                      </a:moveTo>
                      <a:lnTo>
                        <a:pt x="746089" y="280518"/>
                      </a:lnTo>
                      <a:lnTo>
                        <a:pt x="373035" y="0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483F4848-873D-42EB-A9C2-348A80DC6F7E}"/>
                  </a:ext>
                </a:extLst>
              </p:cNvPr>
              <p:cNvSpPr/>
              <p:nvPr/>
            </p:nvSpPr>
            <p:spPr>
              <a:xfrm>
                <a:off x="1466250" y="3593022"/>
                <a:ext cx="609884" cy="790183"/>
              </a:xfrm>
              <a:custGeom>
                <a:avLst/>
                <a:gdLst>
                  <a:gd name="connsiteX0" fmla="*/ 0 w 609884"/>
                  <a:gd name="connsiteY0" fmla="*/ 229311 h 790183"/>
                  <a:gd name="connsiteX1" fmla="*/ 0 w 609884"/>
                  <a:gd name="connsiteY1" fmla="*/ 790184 h 790183"/>
                  <a:gd name="connsiteX2" fmla="*/ 609884 w 609884"/>
                  <a:gd name="connsiteY2" fmla="*/ 790184 h 790183"/>
                  <a:gd name="connsiteX3" fmla="*/ 609884 w 609884"/>
                  <a:gd name="connsiteY3" fmla="*/ 229311 h 790183"/>
                  <a:gd name="connsiteX4" fmla="*/ 304942 w 609884"/>
                  <a:gd name="connsiteY4" fmla="*/ 0 h 790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884" h="790183">
                    <a:moveTo>
                      <a:pt x="0" y="229311"/>
                    </a:moveTo>
                    <a:lnTo>
                      <a:pt x="0" y="790184"/>
                    </a:lnTo>
                    <a:lnTo>
                      <a:pt x="609884" y="790184"/>
                    </a:lnTo>
                    <a:lnTo>
                      <a:pt x="609884" y="229311"/>
                    </a:lnTo>
                    <a:lnTo>
                      <a:pt x="304942" y="0"/>
                    </a:lnTo>
                    <a:close/>
                  </a:path>
                </a:pathLst>
              </a:custGeom>
              <a:solidFill>
                <a:srgbClr val="8FD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3AD6A886-8080-4B74-92B2-5E04F1EB7A3B}"/>
                  </a:ext>
                </a:extLst>
              </p:cNvPr>
              <p:cNvSpPr/>
              <p:nvPr/>
            </p:nvSpPr>
            <p:spPr>
              <a:xfrm>
                <a:off x="1466250" y="3593022"/>
                <a:ext cx="609884" cy="790183"/>
              </a:xfrm>
              <a:custGeom>
                <a:avLst/>
                <a:gdLst>
                  <a:gd name="connsiteX0" fmla="*/ 0 w 609884"/>
                  <a:gd name="connsiteY0" fmla="*/ 229311 h 790183"/>
                  <a:gd name="connsiteX1" fmla="*/ 0 w 609884"/>
                  <a:gd name="connsiteY1" fmla="*/ 790184 h 790183"/>
                  <a:gd name="connsiteX2" fmla="*/ 609884 w 609884"/>
                  <a:gd name="connsiteY2" fmla="*/ 790184 h 790183"/>
                  <a:gd name="connsiteX3" fmla="*/ 609884 w 609884"/>
                  <a:gd name="connsiteY3" fmla="*/ 229311 h 790183"/>
                  <a:gd name="connsiteX4" fmla="*/ 304942 w 609884"/>
                  <a:gd name="connsiteY4" fmla="*/ 0 h 790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884" h="790183">
                    <a:moveTo>
                      <a:pt x="0" y="229311"/>
                    </a:moveTo>
                    <a:lnTo>
                      <a:pt x="0" y="790184"/>
                    </a:lnTo>
                    <a:lnTo>
                      <a:pt x="609884" y="790184"/>
                    </a:lnTo>
                    <a:lnTo>
                      <a:pt x="609884" y="229311"/>
                    </a:lnTo>
                    <a:lnTo>
                      <a:pt x="304942" y="0"/>
                    </a:ln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9C15D5DF-0D4A-4281-B28E-BBC77C96C35A}"/>
                  </a:ext>
                </a:extLst>
              </p:cNvPr>
              <p:cNvSpPr/>
              <p:nvPr/>
            </p:nvSpPr>
            <p:spPr>
              <a:xfrm>
                <a:off x="1350609" y="3451148"/>
                <a:ext cx="857707" cy="328737"/>
              </a:xfrm>
              <a:custGeom>
                <a:avLst/>
                <a:gdLst>
                  <a:gd name="connsiteX0" fmla="*/ 3333 w 857707"/>
                  <a:gd name="connsiteY0" fmla="*/ 313761 h 328737"/>
                  <a:gd name="connsiteX1" fmla="*/ 8331 w 857707"/>
                  <a:gd name="connsiteY1" fmla="*/ 328737 h 328737"/>
                  <a:gd name="connsiteX2" fmla="*/ 47529 w 857707"/>
                  <a:gd name="connsiteY2" fmla="*/ 328737 h 328737"/>
                  <a:gd name="connsiteX3" fmla="*/ 420563 w 857707"/>
                  <a:gd name="connsiteY3" fmla="*/ 48219 h 328737"/>
                  <a:gd name="connsiteX4" fmla="*/ 793598 w 857707"/>
                  <a:gd name="connsiteY4" fmla="*/ 328737 h 328737"/>
                  <a:gd name="connsiteX5" fmla="*/ 857707 w 857707"/>
                  <a:gd name="connsiteY5" fmla="*/ 328737 h 328737"/>
                  <a:gd name="connsiteX6" fmla="*/ 420584 w 857707"/>
                  <a:gd name="connsiteY6" fmla="*/ 0 h 328737"/>
                  <a:gd name="connsiteX7" fmla="*/ 3333 w 857707"/>
                  <a:gd name="connsiteY7" fmla="*/ 313761 h 328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7707" h="328737">
                    <a:moveTo>
                      <a:pt x="3333" y="313761"/>
                    </a:moveTo>
                    <a:cubicBezTo>
                      <a:pt x="-3048" y="318557"/>
                      <a:pt x="346" y="328737"/>
                      <a:pt x="8331" y="328737"/>
                    </a:cubicBezTo>
                    <a:lnTo>
                      <a:pt x="47529" y="328737"/>
                    </a:lnTo>
                    <a:lnTo>
                      <a:pt x="420563" y="48219"/>
                    </a:lnTo>
                    <a:lnTo>
                      <a:pt x="793598" y="328737"/>
                    </a:lnTo>
                    <a:lnTo>
                      <a:pt x="857707" y="328737"/>
                    </a:lnTo>
                    <a:lnTo>
                      <a:pt x="420584" y="0"/>
                    </a:lnTo>
                    <a:lnTo>
                      <a:pt x="3333" y="313761"/>
                    </a:ln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0B2CC4A4-0296-41A6-969B-7D24C6E15A64}"/>
                  </a:ext>
                </a:extLst>
              </p:cNvPr>
              <p:cNvSpPr/>
              <p:nvPr/>
            </p:nvSpPr>
            <p:spPr>
              <a:xfrm>
                <a:off x="2144247" y="3779885"/>
                <a:ext cx="903122" cy="657494"/>
              </a:xfrm>
              <a:custGeom>
                <a:avLst/>
                <a:gdLst>
                  <a:gd name="connsiteX0" fmla="*/ 0 w 903122"/>
                  <a:gd name="connsiteY0" fmla="*/ 0 h 657494"/>
                  <a:gd name="connsiteX1" fmla="*/ 903122 w 903122"/>
                  <a:gd name="connsiteY1" fmla="*/ 0 h 657494"/>
                  <a:gd name="connsiteX2" fmla="*/ 903122 w 903122"/>
                  <a:gd name="connsiteY2" fmla="*/ 657494 h 657494"/>
                  <a:gd name="connsiteX3" fmla="*/ 0 w 903122"/>
                  <a:gd name="connsiteY3" fmla="*/ 657494 h 657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3122" h="657494">
                    <a:moveTo>
                      <a:pt x="0" y="0"/>
                    </a:moveTo>
                    <a:lnTo>
                      <a:pt x="903122" y="0"/>
                    </a:lnTo>
                    <a:lnTo>
                      <a:pt x="903122" y="657494"/>
                    </a:lnTo>
                    <a:lnTo>
                      <a:pt x="0" y="657494"/>
                    </a:lnTo>
                    <a:close/>
                  </a:path>
                </a:pathLst>
              </a:custGeom>
              <a:solidFill>
                <a:srgbClr val="6CADF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AD3F34B6-A654-43C5-85F7-A624C0D1A5F1}"/>
                  </a:ext>
                </a:extLst>
              </p:cNvPr>
              <p:cNvSpPr/>
              <p:nvPr/>
            </p:nvSpPr>
            <p:spPr>
              <a:xfrm>
                <a:off x="2144247" y="3820322"/>
                <a:ext cx="903122" cy="823020"/>
              </a:xfrm>
              <a:custGeom>
                <a:avLst/>
                <a:gdLst>
                  <a:gd name="connsiteX0" fmla="*/ 0 w 903122"/>
                  <a:gd name="connsiteY0" fmla="*/ 0 h 823020"/>
                  <a:gd name="connsiteX1" fmla="*/ 903122 w 903122"/>
                  <a:gd name="connsiteY1" fmla="*/ 0 h 823020"/>
                  <a:gd name="connsiteX2" fmla="*/ 903122 w 903122"/>
                  <a:gd name="connsiteY2" fmla="*/ 823021 h 823020"/>
                  <a:gd name="connsiteX3" fmla="*/ 0 w 903122"/>
                  <a:gd name="connsiteY3" fmla="*/ 823021 h 82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3122" h="823020">
                    <a:moveTo>
                      <a:pt x="0" y="0"/>
                    </a:moveTo>
                    <a:lnTo>
                      <a:pt x="903122" y="0"/>
                    </a:lnTo>
                    <a:lnTo>
                      <a:pt x="903122" y="823021"/>
                    </a:lnTo>
                    <a:lnTo>
                      <a:pt x="0" y="823021"/>
                    </a:lnTo>
                    <a:close/>
                  </a:path>
                </a:pathLst>
              </a:custGeom>
              <a:solidFill>
                <a:srgbClr val="9FD6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72EABFB3-129E-4201-ABB6-D3015EA6E24F}"/>
                  </a:ext>
                </a:extLst>
              </p:cNvPr>
              <p:cNvSpPr/>
              <p:nvPr/>
            </p:nvSpPr>
            <p:spPr>
              <a:xfrm>
                <a:off x="1771192" y="3451148"/>
                <a:ext cx="1294901" cy="328737"/>
              </a:xfrm>
              <a:custGeom>
                <a:avLst/>
                <a:gdLst>
                  <a:gd name="connsiteX0" fmla="*/ 1291560 w 1294901"/>
                  <a:gd name="connsiteY0" fmla="*/ 313761 h 328737"/>
                  <a:gd name="connsiteX1" fmla="*/ 874309 w 1294901"/>
                  <a:gd name="connsiteY1" fmla="*/ 0 h 328737"/>
                  <a:gd name="connsiteX2" fmla="*/ 0 w 1294901"/>
                  <a:gd name="connsiteY2" fmla="*/ 0 h 328737"/>
                  <a:gd name="connsiteX3" fmla="*/ 437165 w 1294901"/>
                  <a:gd name="connsiteY3" fmla="*/ 328737 h 328737"/>
                  <a:gd name="connsiteX4" fmla="*/ 1286561 w 1294901"/>
                  <a:gd name="connsiteY4" fmla="*/ 328737 h 328737"/>
                  <a:gd name="connsiteX5" fmla="*/ 1291560 w 1294901"/>
                  <a:gd name="connsiteY5" fmla="*/ 313761 h 328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94901" h="328737">
                    <a:moveTo>
                      <a:pt x="1291560" y="313761"/>
                    </a:moveTo>
                    <a:lnTo>
                      <a:pt x="874309" y="0"/>
                    </a:lnTo>
                    <a:lnTo>
                      <a:pt x="0" y="0"/>
                    </a:lnTo>
                    <a:lnTo>
                      <a:pt x="437165" y="328737"/>
                    </a:lnTo>
                    <a:lnTo>
                      <a:pt x="1286561" y="328737"/>
                    </a:lnTo>
                    <a:cubicBezTo>
                      <a:pt x="1294547" y="328737"/>
                      <a:pt x="1297960" y="318577"/>
                      <a:pt x="1291560" y="313761"/>
                    </a:cubicBezTo>
                    <a:close/>
                  </a:path>
                </a:pathLst>
              </a:custGeom>
              <a:solidFill>
                <a:srgbClr val="FF6E5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10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1619443" y="3675542"/>
                <a:ext cx="303499" cy="744179"/>
                <a:chOff x="1619443" y="3675542"/>
                <a:chExt cx="303499" cy="744179"/>
              </a:xfrm>
              <a:solidFill>
                <a:srgbClr val="0C2CA3"/>
              </a:solidFill>
            </p:grpSpPr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7E5D06B4-DE14-445E-9D67-B8B2773F488A}"/>
                    </a:ext>
                  </a:extLst>
                </p:cNvPr>
                <p:cNvSpPr/>
                <p:nvPr/>
              </p:nvSpPr>
              <p:spPr>
                <a:xfrm>
                  <a:off x="1619443" y="3675542"/>
                  <a:ext cx="38404" cy="744179"/>
                </a:xfrm>
                <a:custGeom>
                  <a:avLst/>
                  <a:gdLst>
                    <a:gd name="connsiteX0" fmla="*/ 0 w 38404"/>
                    <a:gd name="connsiteY0" fmla="*/ 0 h 744179"/>
                    <a:gd name="connsiteX1" fmla="*/ 38405 w 38404"/>
                    <a:gd name="connsiteY1" fmla="*/ 0 h 744179"/>
                    <a:gd name="connsiteX2" fmla="*/ 38405 w 38404"/>
                    <a:gd name="connsiteY2" fmla="*/ 744179 h 744179"/>
                    <a:gd name="connsiteX3" fmla="*/ 0 w 38404"/>
                    <a:gd name="connsiteY3" fmla="*/ 744179 h 744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04" h="744179">
                      <a:moveTo>
                        <a:pt x="0" y="0"/>
                      </a:moveTo>
                      <a:lnTo>
                        <a:pt x="38405" y="0"/>
                      </a:lnTo>
                      <a:lnTo>
                        <a:pt x="38405" y="744179"/>
                      </a:lnTo>
                      <a:lnTo>
                        <a:pt x="0" y="744179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4C253849-28E0-4EF3-A2AB-C0B61ED399F0}"/>
                    </a:ext>
                  </a:extLst>
                </p:cNvPr>
                <p:cNvSpPr/>
                <p:nvPr/>
              </p:nvSpPr>
              <p:spPr>
                <a:xfrm>
                  <a:off x="1884537" y="3675542"/>
                  <a:ext cx="38404" cy="744179"/>
                </a:xfrm>
                <a:custGeom>
                  <a:avLst/>
                  <a:gdLst>
                    <a:gd name="connsiteX0" fmla="*/ 0 w 38404"/>
                    <a:gd name="connsiteY0" fmla="*/ 0 h 744179"/>
                    <a:gd name="connsiteX1" fmla="*/ 38405 w 38404"/>
                    <a:gd name="connsiteY1" fmla="*/ 0 h 744179"/>
                    <a:gd name="connsiteX2" fmla="*/ 38405 w 38404"/>
                    <a:gd name="connsiteY2" fmla="*/ 744179 h 744179"/>
                    <a:gd name="connsiteX3" fmla="*/ 0 w 38404"/>
                    <a:gd name="connsiteY3" fmla="*/ 744179 h 744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04" h="744179">
                      <a:moveTo>
                        <a:pt x="0" y="0"/>
                      </a:moveTo>
                      <a:lnTo>
                        <a:pt x="38405" y="0"/>
                      </a:lnTo>
                      <a:lnTo>
                        <a:pt x="38405" y="744179"/>
                      </a:lnTo>
                      <a:lnTo>
                        <a:pt x="0" y="744179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FD7541E3-1394-4218-A539-519C6B04516A}"/>
                  </a:ext>
                </a:extLst>
              </p:cNvPr>
              <p:cNvSpPr/>
              <p:nvPr/>
            </p:nvSpPr>
            <p:spPr>
              <a:xfrm>
                <a:off x="1430853" y="4014541"/>
                <a:ext cx="686592" cy="38425"/>
              </a:xfrm>
              <a:custGeom>
                <a:avLst/>
                <a:gdLst>
                  <a:gd name="connsiteX0" fmla="*/ 0 w 686592"/>
                  <a:gd name="connsiteY0" fmla="*/ 0 h 38425"/>
                  <a:gd name="connsiteX1" fmla="*/ 686592 w 686592"/>
                  <a:gd name="connsiteY1" fmla="*/ 0 h 38425"/>
                  <a:gd name="connsiteX2" fmla="*/ 686592 w 686592"/>
                  <a:gd name="connsiteY2" fmla="*/ 38425 h 38425"/>
                  <a:gd name="connsiteX3" fmla="*/ 0 w 686592"/>
                  <a:gd name="connsiteY3" fmla="*/ 38425 h 3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6592" h="38425">
                    <a:moveTo>
                      <a:pt x="0" y="0"/>
                    </a:moveTo>
                    <a:lnTo>
                      <a:pt x="686592" y="0"/>
                    </a:lnTo>
                    <a:lnTo>
                      <a:pt x="686592" y="38425"/>
                    </a:lnTo>
                    <a:lnTo>
                      <a:pt x="0" y="38425"/>
                    </a:ln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547A7505-1F41-4D3A-A1AE-A748153AA007}"/>
                  </a:ext>
                </a:extLst>
              </p:cNvPr>
              <p:cNvSpPr/>
              <p:nvPr/>
            </p:nvSpPr>
            <p:spPr>
              <a:xfrm>
                <a:off x="1450055" y="3831945"/>
                <a:ext cx="670864" cy="11765"/>
              </a:xfrm>
              <a:custGeom>
                <a:avLst/>
                <a:gdLst>
                  <a:gd name="connsiteX0" fmla="*/ 0 w 670864"/>
                  <a:gd name="connsiteY0" fmla="*/ 0 h 11765"/>
                  <a:gd name="connsiteX1" fmla="*/ 670865 w 670864"/>
                  <a:gd name="connsiteY1" fmla="*/ 0 h 11765"/>
                  <a:gd name="connsiteX2" fmla="*/ 670865 w 670864"/>
                  <a:gd name="connsiteY2" fmla="*/ 11765 h 11765"/>
                  <a:gd name="connsiteX3" fmla="*/ 0 w 670864"/>
                  <a:gd name="connsiteY3" fmla="*/ 11765 h 11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0864" h="11765">
                    <a:moveTo>
                      <a:pt x="0" y="0"/>
                    </a:moveTo>
                    <a:lnTo>
                      <a:pt x="670865" y="0"/>
                    </a:lnTo>
                    <a:lnTo>
                      <a:pt x="670865" y="11765"/>
                    </a:lnTo>
                    <a:lnTo>
                      <a:pt x="0" y="11765"/>
                    </a:ln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224A0778-8D3D-462E-8BF9-1BE933405EBA}"/>
                  </a:ext>
                </a:extLst>
              </p:cNvPr>
              <p:cNvSpPr/>
              <p:nvPr/>
            </p:nvSpPr>
            <p:spPr>
              <a:xfrm>
                <a:off x="1450055" y="4223796"/>
                <a:ext cx="670864" cy="11765"/>
              </a:xfrm>
              <a:custGeom>
                <a:avLst/>
                <a:gdLst>
                  <a:gd name="connsiteX0" fmla="*/ 0 w 670864"/>
                  <a:gd name="connsiteY0" fmla="*/ 0 h 11765"/>
                  <a:gd name="connsiteX1" fmla="*/ 670865 w 670864"/>
                  <a:gd name="connsiteY1" fmla="*/ 0 h 11765"/>
                  <a:gd name="connsiteX2" fmla="*/ 670865 w 670864"/>
                  <a:gd name="connsiteY2" fmla="*/ 11765 h 11765"/>
                  <a:gd name="connsiteX3" fmla="*/ 0 w 670864"/>
                  <a:gd name="connsiteY3" fmla="*/ 11765 h 11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0864" h="11765">
                    <a:moveTo>
                      <a:pt x="0" y="0"/>
                    </a:moveTo>
                    <a:lnTo>
                      <a:pt x="670865" y="0"/>
                    </a:lnTo>
                    <a:lnTo>
                      <a:pt x="670865" y="11765"/>
                    </a:lnTo>
                    <a:lnTo>
                      <a:pt x="0" y="11765"/>
                    </a:ln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38A506D1-0638-47CF-8E06-6531F22BA0CA}"/>
                  </a:ext>
                </a:extLst>
              </p:cNvPr>
              <p:cNvSpPr/>
              <p:nvPr/>
            </p:nvSpPr>
            <p:spPr>
              <a:xfrm>
                <a:off x="2409647" y="3385129"/>
                <a:ext cx="108549" cy="91440"/>
              </a:xfrm>
              <a:custGeom>
                <a:avLst/>
                <a:gdLst>
                  <a:gd name="connsiteX0" fmla="*/ 0 w 108549"/>
                  <a:gd name="connsiteY0" fmla="*/ 0 h 91440"/>
                  <a:gd name="connsiteX1" fmla="*/ 108549 w 108549"/>
                  <a:gd name="connsiteY1" fmla="*/ 0 h 91440"/>
                  <a:gd name="connsiteX2" fmla="*/ 108549 w 108549"/>
                  <a:gd name="connsiteY2" fmla="*/ 91440 h 91440"/>
                  <a:gd name="connsiteX3" fmla="*/ 0 w 108549"/>
                  <a:gd name="connsiteY3" fmla="*/ 9144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549" h="91440">
                    <a:moveTo>
                      <a:pt x="0" y="0"/>
                    </a:moveTo>
                    <a:lnTo>
                      <a:pt x="108549" y="0"/>
                    </a:lnTo>
                    <a:lnTo>
                      <a:pt x="108549" y="91440"/>
                    </a:lnTo>
                    <a:lnTo>
                      <a:pt x="0" y="91440"/>
                    </a:ln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17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2289474" y="3950330"/>
                <a:ext cx="605292" cy="358119"/>
                <a:chOff x="2289474" y="3950330"/>
                <a:chExt cx="605292" cy="358119"/>
              </a:xfrm>
            </p:grpSpPr>
            <p:grpSp>
              <p:nvGrpSpPr>
                <p:cNvPr id="118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2289474" y="3950330"/>
                  <a:ext cx="255564" cy="358119"/>
                  <a:chOff x="2289474" y="3950330"/>
                  <a:chExt cx="255564" cy="358119"/>
                </a:xfrm>
              </p:grpSpPr>
              <p:grpSp>
                <p:nvGrpSpPr>
                  <p:cNvPr id="119" name="Graphic 3">
                    <a:extLst>
                      <a:ext uri="{FF2B5EF4-FFF2-40B4-BE49-F238E27FC236}">
                        <a16:creationId xmlns:a16="http://schemas.microsoft.com/office/drawing/2014/main" id="{ED5C91B6-BB70-4A9B-94CE-D54CB08D665C}"/>
                      </a:ext>
                    </a:extLst>
                  </p:cNvPr>
                  <p:cNvGrpSpPr/>
                  <p:nvPr/>
                </p:nvGrpSpPr>
                <p:grpSpPr>
                  <a:xfrm>
                    <a:off x="2289474" y="3950330"/>
                    <a:ext cx="255564" cy="358119"/>
                    <a:chOff x="2289474" y="3950330"/>
                    <a:chExt cx="255564" cy="358119"/>
                  </a:xfrm>
                </p:grpSpPr>
                <p:sp>
                  <p:nvSpPr>
                    <p:cNvPr id="120" name="Freeform: Shape 119">
                      <a:extLst>
                        <a:ext uri="{FF2B5EF4-FFF2-40B4-BE49-F238E27FC236}">
                          <a16:creationId xmlns:a16="http://schemas.microsoft.com/office/drawing/2014/main" id="{03280182-435F-4977-99B8-3D33CE83C7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9652" y="3970528"/>
                      <a:ext cx="215209" cy="317764"/>
                    </a:xfrm>
                    <a:custGeom>
                      <a:avLst/>
                      <a:gdLst>
                        <a:gd name="connsiteX0" fmla="*/ 0 w 215209"/>
                        <a:gd name="connsiteY0" fmla="*/ 0 h 317764"/>
                        <a:gd name="connsiteX1" fmla="*/ 215209 w 215209"/>
                        <a:gd name="connsiteY1" fmla="*/ 0 h 317764"/>
                        <a:gd name="connsiteX2" fmla="*/ 215209 w 215209"/>
                        <a:gd name="connsiteY2" fmla="*/ 317764 h 317764"/>
                        <a:gd name="connsiteX3" fmla="*/ 0 w 215209"/>
                        <a:gd name="connsiteY3" fmla="*/ 317764 h 317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15209" h="317764">
                          <a:moveTo>
                            <a:pt x="0" y="0"/>
                          </a:moveTo>
                          <a:lnTo>
                            <a:pt x="215209" y="0"/>
                          </a:lnTo>
                          <a:lnTo>
                            <a:pt x="215209" y="317764"/>
                          </a:lnTo>
                          <a:lnTo>
                            <a:pt x="0" y="317764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1" name="Freeform: Shape 120">
                      <a:extLst>
                        <a:ext uri="{FF2B5EF4-FFF2-40B4-BE49-F238E27FC236}">
                          <a16:creationId xmlns:a16="http://schemas.microsoft.com/office/drawing/2014/main" id="{F4A269E9-C3BC-419C-B293-FBA6227A6A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9474" y="3950330"/>
                      <a:ext cx="255564" cy="358119"/>
                    </a:xfrm>
                    <a:custGeom>
                      <a:avLst/>
                      <a:gdLst>
                        <a:gd name="connsiteX0" fmla="*/ 20178 w 255564"/>
                        <a:gd name="connsiteY0" fmla="*/ 0 h 358119"/>
                        <a:gd name="connsiteX1" fmla="*/ 0 w 255564"/>
                        <a:gd name="connsiteY1" fmla="*/ 0 h 358119"/>
                        <a:gd name="connsiteX2" fmla="*/ 0 w 255564"/>
                        <a:gd name="connsiteY2" fmla="*/ 20178 h 358119"/>
                        <a:gd name="connsiteX3" fmla="*/ 0 w 255564"/>
                        <a:gd name="connsiteY3" fmla="*/ 337942 h 358119"/>
                        <a:gd name="connsiteX4" fmla="*/ 0 w 255564"/>
                        <a:gd name="connsiteY4" fmla="*/ 358120 h 358119"/>
                        <a:gd name="connsiteX5" fmla="*/ 20178 w 255564"/>
                        <a:gd name="connsiteY5" fmla="*/ 358120 h 358119"/>
                        <a:gd name="connsiteX6" fmla="*/ 235387 w 255564"/>
                        <a:gd name="connsiteY6" fmla="*/ 358120 h 358119"/>
                        <a:gd name="connsiteX7" fmla="*/ 255565 w 255564"/>
                        <a:gd name="connsiteY7" fmla="*/ 358120 h 358119"/>
                        <a:gd name="connsiteX8" fmla="*/ 255565 w 255564"/>
                        <a:gd name="connsiteY8" fmla="*/ 337942 h 358119"/>
                        <a:gd name="connsiteX9" fmla="*/ 255565 w 255564"/>
                        <a:gd name="connsiteY9" fmla="*/ 20198 h 358119"/>
                        <a:gd name="connsiteX10" fmla="*/ 255565 w 255564"/>
                        <a:gd name="connsiteY10" fmla="*/ 20 h 358119"/>
                        <a:gd name="connsiteX11" fmla="*/ 235387 w 255564"/>
                        <a:gd name="connsiteY11" fmla="*/ 20 h 358119"/>
                        <a:gd name="connsiteX12" fmla="*/ 20178 w 255564"/>
                        <a:gd name="connsiteY12" fmla="*/ 20 h 358119"/>
                        <a:gd name="connsiteX13" fmla="*/ 235387 w 255564"/>
                        <a:gd name="connsiteY13" fmla="*/ 337942 h 358119"/>
                        <a:gd name="connsiteX14" fmla="*/ 20178 w 255564"/>
                        <a:gd name="connsiteY14" fmla="*/ 337942 h 358119"/>
                        <a:gd name="connsiteX15" fmla="*/ 20178 w 255564"/>
                        <a:gd name="connsiteY15" fmla="*/ 20198 h 358119"/>
                        <a:gd name="connsiteX16" fmla="*/ 235387 w 255564"/>
                        <a:gd name="connsiteY16" fmla="*/ 20198 h 358119"/>
                        <a:gd name="connsiteX17" fmla="*/ 235387 w 255564"/>
                        <a:gd name="connsiteY17" fmla="*/ 337942 h 358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55564" h="358119">
                          <a:moveTo>
                            <a:pt x="20178" y="0"/>
                          </a:moveTo>
                          <a:lnTo>
                            <a:pt x="0" y="0"/>
                          </a:lnTo>
                          <a:lnTo>
                            <a:pt x="0" y="20178"/>
                          </a:lnTo>
                          <a:lnTo>
                            <a:pt x="0" y="337942"/>
                          </a:lnTo>
                          <a:lnTo>
                            <a:pt x="0" y="358120"/>
                          </a:lnTo>
                          <a:lnTo>
                            <a:pt x="20178" y="358120"/>
                          </a:lnTo>
                          <a:lnTo>
                            <a:pt x="235387" y="358120"/>
                          </a:lnTo>
                          <a:lnTo>
                            <a:pt x="255565" y="358120"/>
                          </a:lnTo>
                          <a:lnTo>
                            <a:pt x="255565" y="337942"/>
                          </a:lnTo>
                          <a:lnTo>
                            <a:pt x="255565" y="20198"/>
                          </a:lnTo>
                          <a:lnTo>
                            <a:pt x="255565" y="20"/>
                          </a:lnTo>
                          <a:lnTo>
                            <a:pt x="235387" y="20"/>
                          </a:lnTo>
                          <a:lnTo>
                            <a:pt x="20178" y="20"/>
                          </a:lnTo>
                          <a:close/>
                          <a:moveTo>
                            <a:pt x="235387" y="337942"/>
                          </a:moveTo>
                          <a:lnTo>
                            <a:pt x="20178" y="337942"/>
                          </a:lnTo>
                          <a:lnTo>
                            <a:pt x="20178" y="20198"/>
                          </a:lnTo>
                          <a:lnTo>
                            <a:pt x="235387" y="20198"/>
                          </a:lnTo>
                          <a:lnTo>
                            <a:pt x="235387" y="33794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122" name="Freeform: Shape 121">
                    <a:extLst>
                      <a:ext uri="{FF2B5EF4-FFF2-40B4-BE49-F238E27FC236}">
                        <a16:creationId xmlns:a16="http://schemas.microsoft.com/office/drawing/2014/main" id="{09710BA1-2696-436F-9088-F42820AF4F6D}"/>
                      </a:ext>
                    </a:extLst>
                  </p:cNvPr>
                  <p:cNvSpPr/>
                  <p:nvPr/>
                </p:nvSpPr>
                <p:spPr>
                  <a:xfrm>
                    <a:off x="2407168" y="3963131"/>
                    <a:ext cx="20177" cy="332983"/>
                  </a:xfrm>
                  <a:custGeom>
                    <a:avLst/>
                    <a:gdLst>
                      <a:gd name="connsiteX0" fmla="*/ 0 w 20177"/>
                      <a:gd name="connsiteY0" fmla="*/ 0 h 332983"/>
                      <a:gd name="connsiteX1" fmla="*/ 20178 w 20177"/>
                      <a:gd name="connsiteY1" fmla="*/ 0 h 332983"/>
                      <a:gd name="connsiteX2" fmla="*/ 20178 w 20177"/>
                      <a:gd name="connsiteY2" fmla="*/ 332984 h 332983"/>
                      <a:gd name="connsiteX3" fmla="*/ 0 w 20177"/>
                      <a:gd name="connsiteY3" fmla="*/ 332984 h 332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77" h="332983">
                        <a:moveTo>
                          <a:pt x="0" y="0"/>
                        </a:moveTo>
                        <a:lnTo>
                          <a:pt x="20178" y="0"/>
                        </a:lnTo>
                        <a:lnTo>
                          <a:pt x="20178" y="332984"/>
                        </a:lnTo>
                        <a:lnTo>
                          <a:pt x="0" y="3329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3" name="Freeform: Shape 122">
                    <a:extLst>
                      <a:ext uri="{FF2B5EF4-FFF2-40B4-BE49-F238E27FC236}">
                        <a16:creationId xmlns:a16="http://schemas.microsoft.com/office/drawing/2014/main" id="{D8DE5417-2CC7-4CDB-B002-F33B36A4F4DA}"/>
                      </a:ext>
                    </a:extLst>
                  </p:cNvPr>
                  <p:cNvSpPr/>
                  <p:nvPr/>
                </p:nvSpPr>
                <p:spPr>
                  <a:xfrm>
                    <a:off x="2420620" y="4085559"/>
                    <a:ext cx="111597" cy="20177"/>
                  </a:xfrm>
                  <a:custGeom>
                    <a:avLst/>
                    <a:gdLst>
                      <a:gd name="connsiteX0" fmla="*/ 0 w 111597"/>
                      <a:gd name="connsiteY0" fmla="*/ 0 h 20177"/>
                      <a:gd name="connsiteX1" fmla="*/ 111598 w 111597"/>
                      <a:gd name="connsiteY1" fmla="*/ 0 h 20177"/>
                      <a:gd name="connsiteX2" fmla="*/ 111598 w 111597"/>
                      <a:gd name="connsiteY2" fmla="*/ 20178 h 20177"/>
                      <a:gd name="connsiteX3" fmla="*/ 0 w 111597"/>
                      <a:gd name="connsiteY3" fmla="*/ 20178 h 20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597" h="20177">
                        <a:moveTo>
                          <a:pt x="0" y="0"/>
                        </a:moveTo>
                        <a:lnTo>
                          <a:pt x="111598" y="0"/>
                        </a:lnTo>
                        <a:lnTo>
                          <a:pt x="111598" y="20178"/>
                        </a:lnTo>
                        <a:lnTo>
                          <a:pt x="0" y="2017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4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2639202" y="3950330"/>
                  <a:ext cx="255564" cy="358119"/>
                  <a:chOff x="2639202" y="3950330"/>
                  <a:chExt cx="255564" cy="358119"/>
                </a:xfrm>
              </p:grpSpPr>
              <p:grpSp>
                <p:nvGrpSpPr>
                  <p:cNvPr id="125" name="Graphic 3">
                    <a:extLst>
                      <a:ext uri="{FF2B5EF4-FFF2-40B4-BE49-F238E27FC236}">
                        <a16:creationId xmlns:a16="http://schemas.microsoft.com/office/drawing/2014/main" id="{ED5C91B6-BB70-4A9B-94CE-D54CB08D665C}"/>
                      </a:ext>
                    </a:extLst>
                  </p:cNvPr>
                  <p:cNvGrpSpPr/>
                  <p:nvPr/>
                </p:nvGrpSpPr>
                <p:grpSpPr>
                  <a:xfrm>
                    <a:off x="2639202" y="3950330"/>
                    <a:ext cx="255564" cy="358119"/>
                    <a:chOff x="2639202" y="3950330"/>
                    <a:chExt cx="255564" cy="358119"/>
                  </a:xfrm>
                </p:grpSpPr>
                <p:sp>
                  <p:nvSpPr>
                    <p:cNvPr id="126" name="Freeform: Shape 125">
                      <a:extLst>
                        <a:ext uri="{FF2B5EF4-FFF2-40B4-BE49-F238E27FC236}">
                          <a16:creationId xmlns:a16="http://schemas.microsoft.com/office/drawing/2014/main" id="{49BF58D6-BBA6-4489-82E4-76D46E7581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9380" y="3970528"/>
                      <a:ext cx="215209" cy="317764"/>
                    </a:xfrm>
                    <a:custGeom>
                      <a:avLst/>
                      <a:gdLst>
                        <a:gd name="connsiteX0" fmla="*/ 0 w 215209"/>
                        <a:gd name="connsiteY0" fmla="*/ 0 h 317764"/>
                        <a:gd name="connsiteX1" fmla="*/ 215209 w 215209"/>
                        <a:gd name="connsiteY1" fmla="*/ 0 h 317764"/>
                        <a:gd name="connsiteX2" fmla="*/ 215209 w 215209"/>
                        <a:gd name="connsiteY2" fmla="*/ 317764 h 317764"/>
                        <a:gd name="connsiteX3" fmla="*/ 0 w 215209"/>
                        <a:gd name="connsiteY3" fmla="*/ 317764 h 317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15209" h="317764">
                          <a:moveTo>
                            <a:pt x="0" y="0"/>
                          </a:moveTo>
                          <a:lnTo>
                            <a:pt x="215209" y="0"/>
                          </a:lnTo>
                          <a:lnTo>
                            <a:pt x="215209" y="317764"/>
                          </a:lnTo>
                          <a:lnTo>
                            <a:pt x="0" y="317764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7" name="Freeform: Shape 126">
                      <a:extLst>
                        <a:ext uri="{FF2B5EF4-FFF2-40B4-BE49-F238E27FC236}">
                          <a16:creationId xmlns:a16="http://schemas.microsoft.com/office/drawing/2014/main" id="{C25069FD-FA61-444B-8FF7-E77FADD622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9202" y="3950330"/>
                      <a:ext cx="255564" cy="358119"/>
                    </a:xfrm>
                    <a:custGeom>
                      <a:avLst/>
                      <a:gdLst>
                        <a:gd name="connsiteX0" fmla="*/ 20178 w 255564"/>
                        <a:gd name="connsiteY0" fmla="*/ 0 h 358119"/>
                        <a:gd name="connsiteX1" fmla="*/ 0 w 255564"/>
                        <a:gd name="connsiteY1" fmla="*/ 0 h 358119"/>
                        <a:gd name="connsiteX2" fmla="*/ 0 w 255564"/>
                        <a:gd name="connsiteY2" fmla="*/ 20178 h 358119"/>
                        <a:gd name="connsiteX3" fmla="*/ 0 w 255564"/>
                        <a:gd name="connsiteY3" fmla="*/ 337942 h 358119"/>
                        <a:gd name="connsiteX4" fmla="*/ 0 w 255564"/>
                        <a:gd name="connsiteY4" fmla="*/ 358120 h 358119"/>
                        <a:gd name="connsiteX5" fmla="*/ 20178 w 255564"/>
                        <a:gd name="connsiteY5" fmla="*/ 358120 h 358119"/>
                        <a:gd name="connsiteX6" fmla="*/ 235387 w 255564"/>
                        <a:gd name="connsiteY6" fmla="*/ 358120 h 358119"/>
                        <a:gd name="connsiteX7" fmla="*/ 255565 w 255564"/>
                        <a:gd name="connsiteY7" fmla="*/ 358120 h 358119"/>
                        <a:gd name="connsiteX8" fmla="*/ 255565 w 255564"/>
                        <a:gd name="connsiteY8" fmla="*/ 337942 h 358119"/>
                        <a:gd name="connsiteX9" fmla="*/ 255565 w 255564"/>
                        <a:gd name="connsiteY9" fmla="*/ 20198 h 358119"/>
                        <a:gd name="connsiteX10" fmla="*/ 255565 w 255564"/>
                        <a:gd name="connsiteY10" fmla="*/ 20 h 358119"/>
                        <a:gd name="connsiteX11" fmla="*/ 235387 w 255564"/>
                        <a:gd name="connsiteY11" fmla="*/ 20 h 358119"/>
                        <a:gd name="connsiteX12" fmla="*/ 20178 w 255564"/>
                        <a:gd name="connsiteY12" fmla="*/ 20 h 358119"/>
                        <a:gd name="connsiteX13" fmla="*/ 235387 w 255564"/>
                        <a:gd name="connsiteY13" fmla="*/ 337942 h 358119"/>
                        <a:gd name="connsiteX14" fmla="*/ 20178 w 255564"/>
                        <a:gd name="connsiteY14" fmla="*/ 337942 h 358119"/>
                        <a:gd name="connsiteX15" fmla="*/ 20178 w 255564"/>
                        <a:gd name="connsiteY15" fmla="*/ 20198 h 358119"/>
                        <a:gd name="connsiteX16" fmla="*/ 235387 w 255564"/>
                        <a:gd name="connsiteY16" fmla="*/ 20198 h 358119"/>
                        <a:gd name="connsiteX17" fmla="*/ 235387 w 255564"/>
                        <a:gd name="connsiteY17" fmla="*/ 337942 h 358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55564" h="358119">
                          <a:moveTo>
                            <a:pt x="20178" y="0"/>
                          </a:moveTo>
                          <a:lnTo>
                            <a:pt x="0" y="0"/>
                          </a:lnTo>
                          <a:lnTo>
                            <a:pt x="0" y="20178"/>
                          </a:lnTo>
                          <a:lnTo>
                            <a:pt x="0" y="337942"/>
                          </a:lnTo>
                          <a:lnTo>
                            <a:pt x="0" y="358120"/>
                          </a:lnTo>
                          <a:lnTo>
                            <a:pt x="20178" y="358120"/>
                          </a:lnTo>
                          <a:lnTo>
                            <a:pt x="235387" y="358120"/>
                          </a:lnTo>
                          <a:lnTo>
                            <a:pt x="255565" y="358120"/>
                          </a:lnTo>
                          <a:lnTo>
                            <a:pt x="255565" y="337942"/>
                          </a:lnTo>
                          <a:lnTo>
                            <a:pt x="255565" y="20198"/>
                          </a:lnTo>
                          <a:lnTo>
                            <a:pt x="255565" y="20"/>
                          </a:lnTo>
                          <a:lnTo>
                            <a:pt x="235387" y="20"/>
                          </a:lnTo>
                          <a:lnTo>
                            <a:pt x="20178" y="20"/>
                          </a:lnTo>
                          <a:close/>
                          <a:moveTo>
                            <a:pt x="235387" y="337942"/>
                          </a:moveTo>
                          <a:lnTo>
                            <a:pt x="20178" y="337942"/>
                          </a:lnTo>
                          <a:lnTo>
                            <a:pt x="20178" y="20198"/>
                          </a:lnTo>
                          <a:lnTo>
                            <a:pt x="235387" y="20198"/>
                          </a:lnTo>
                          <a:lnTo>
                            <a:pt x="235387" y="33794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128" name="Freeform: Shape 127">
                    <a:extLst>
                      <a:ext uri="{FF2B5EF4-FFF2-40B4-BE49-F238E27FC236}">
                        <a16:creationId xmlns:a16="http://schemas.microsoft.com/office/drawing/2014/main" id="{6FE6E0A4-9A55-441A-9F7B-797D0E2FD7DE}"/>
                      </a:ext>
                    </a:extLst>
                  </p:cNvPr>
                  <p:cNvSpPr/>
                  <p:nvPr/>
                </p:nvSpPr>
                <p:spPr>
                  <a:xfrm>
                    <a:off x="2756895" y="3963131"/>
                    <a:ext cx="20177" cy="332983"/>
                  </a:xfrm>
                  <a:custGeom>
                    <a:avLst/>
                    <a:gdLst>
                      <a:gd name="connsiteX0" fmla="*/ 0 w 20177"/>
                      <a:gd name="connsiteY0" fmla="*/ 0 h 332983"/>
                      <a:gd name="connsiteX1" fmla="*/ 20178 w 20177"/>
                      <a:gd name="connsiteY1" fmla="*/ 0 h 332983"/>
                      <a:gd name="connsiteX2" fmla="*/ 20178 w 20177"/>
                      <a:gd name="connsiteY2" fmla="*/ 332984 h 332983"/>
                      <a:gd name="connsiteX3" fmla="*/ 0 w 20177"/>
                      <a:gd name="connsiteY3" fmla="*/ 332984 h 332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77" h="332983">
                        <a:moveTo>
                          <a:pt x="0" y="0"/>
                        </a:moveTo>
                        <a:lnTo>
                          <a:pt x="20178" y="0"/>
                        </a:lnTo>
                        <a:lnTo>
                          <a:pt x="20178" y="332984"/>
                        </a:lnTo>
                        <a:lnTo>
                          <a:pt x="0" y="3329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9" name="Freeform: Shape 128">
                    <a:extLst>
                      <a:ext uri="{FF2B5EF4-FFF2-40B4-BE49-F238E27FC236}">
                        <a16:creationId xmlns:a16="http://schemas.microsoft.com/office/drawing/2014/main" id="{0E6B819C-FDA7-44A9-8509-E9D8EAA7716E}"/>
                      </a:ext>
                    </a:extLst>
                  </p:cNvPr>
                  <p:cNvSpPr/>
                  <p:nvPr/>
                </p:nvSpPr>
                <p:spPr>
                  <a:xfrm>
                    <a:off x="2770347" y="4085559"/>
                    <a:ext cx="111597" cy="20177"/>
                  </a:xfrm>
                  <a:custGeom>
                    <a:avLst/>
                    <a:gdLst>
                      <a:gd name="connsiteX0" fmla="*/ 0 w 111597"/>
                      <a:gd name="connsiteY0" fmla="*/ 0 h 20177"/>
                      <a:gd name="connsiteX1" fmla="*/ 111598 w 111597"/>
                      <a:gd name="connsiteY1" fmla="*/ 0 h 20177"/>
                      <a:gd name="connsiteX2" fmla="*/ 111598 w 111597"/>
                      <a:gd name="connsiteY2" fmla="*/ 20178 h 20177"/>
                      <a:gd name="connsiteX3" fmla="*/ 0 w 111597"/>
                      <a:gd name="connsiteY3" fmla="*/ 20178 h 20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597" h="20177">
                        <a:moveTo>
                          <a:pt x="0" y="0"/>
                        </a:moveTo>
                        <a:lnTo>
                          <a:pt x="111598" y="0"/>
                        </a:lnTo>
                        <a:lnTo>
                          <a:pt x="111598" y="20178"/>
                        </a:lnTo>
                        <a:lnTo>
                          <a:pt x="0" y="2017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DF206CD5-4C8F-4A1A-96FE-1E3379F547AE}"/>
                  </a:ext>
                </a:extLst>
              </p:cNvPr>
              <p:cNvSpPr/>
              <p:nvPr/>
            </p:nvSpPr>
            <p:spPr>
              <a:xfrm>
                <a:off x="1333370" y="3382219"/>
                <a:ext cx="1444190" cy="386654"/>
              </a:xfrm>
              <a:custGeom>
                <a:avLst/>
                <a:gdLst>
                  <a:gd name="connsiteX0" fmla="*/ 1351044 w 1444190"/>
                  <a:gd name="connsiteY0" fmla="*/ 82300 h 386654"/>
                  <a:gd name="connsiteX1" fmla="*/ 1023587 w 1444190"/>
                  <a:gd name="connsiteY1" fmla="*/ 56311 h 386654"/>
                  <a:gd name="connsiteX2" fmla="*/ 868098 w 1444190"/>
                  <a:gd name="connsiteY2" fmla="*/ 60131 h 386654"/>
                  <a:gd name="connsiteX3" fmla="*/ 748292 w 1444190"/>
                  <a:gd name="connsiteY3" fmla="*/ 36194 h 386654"/>
                  <a:gd name="connsiteX4" fmla="*/ 371376 w 1444190"/>
                  <a:gd name="connsiteY4" fmla="*/ 43265 h 386654"/>
                  <a:gd name="connsiteX5" fmla="*/ 371071 w 1444190"/>
                  <a:gd name="connsiteY5" fmla="*/ 43468 h 386654"/>
                  <a:gd name="connsiteX6" fmla="*/ 15309 w 1444190"/>
                  <a:gd name="connsiteY6" fmla="*/ 349386 h 386654"/>
                  <a:gd name="connsiteX7" fmla="*/ 20551 w 1444190"/>
                  <a:gd name="connsiteY7" fmla="*/ 382691 h 386654"/>
                  <a:gd name="connsiteX8" fmla="*/ 416405 w 1444190"/>
                  <a:gd name="connsiteY8" fmla="*/ 98698 h 386654"/>
                  <a:gd name="connsiteX9" fmla="*/ 555109 w 1444190"/>
                  <a:gd name="connsiteY9" fmla="*/ 85328 h 386654"/>
                  <a:gd name="connsiteX10" fmla="*/ 732930 w 1444190"/>
                  <a:gd name="connsiteY10" fmla="*/ 98231 h 386654"/>
                  <a:gd name="connsiteX11" fmla="*/ 863831 w 1444190"/>
                  <a:gd name="connsiteY11" fmla="*/ 123895 h 386654"/>
                  <a:gd name="connsiteX12" fmla="*/ 1027671 w 1444190"/>
                  <a:gd name="connsiteY12" fmla="*/ 120095 h 386654"/>
                  <a:gd name="connsiteX13" fmla="*/ 1381097 w 1444190"/>
                  <a:gd name="connsiteY13" fmla="*/ 130235 h 386654"/>
                  <a:gd name="connsiteX14" fmla="*/ 1443764 w 1444190"/>
                  <a:gd name="connsiteY14" fmla="*/ 165957 h 386654"/>
                  <a:gd name="connsiteX15" fmla="*/ 1351044 w 1444190"/>
                  <a:gd name="connsiteY15" fmla="*/ 82300 h 38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44190" h="386654">
                    <a:moveTo>
                      <a:pt x="1351044" y="82300"/>
                    </a:moveTo>
                    <a:cubicBezTo>
                      <a:pt x="1216566" y="24795"/>
                      <a:pt x="1141707" y="48711"/>
                      <a:pt x="1023587" y="56311"/>
                    </a:cubicBezTo>
                    <a:cubicBezTo>
                      <a:pt x="967910" y="59887"/>
                      <a:pt x="915342" y="63280"/>
                      <a:pt x="868098" y="60131"/>
                    </a:cubicBezTo>
                    <a:cubicBezTo>
                      <a:pt x="836663" y="58038"/>
                      <a:pt x="793748" y="47431"/>
                      <a:pt x="748292" y="36194"/>
                    </a:cubicBezTo>
                    <a:cubicBezTo>
                      <a:pt x="627611" y="6364"/>
                      <a:pt x="477426" y="-30781"/>
                      <a:pt x="371376" y="43265"/>
                    </a:cubicBezTo>
                    <a:cubicBezTo>
                      <a:pt x="371274" y="43326"/>
                      <a:pt x="371173" y="43407"/>
                      <a:pt x="371071" y="43468"/>
                    </a:cubicBezTo>
                    <a:lnTo>
                      <a:pt x="15309" y="349386"/>
                    </a:lnTo>
                    <a:cubicBezTo>
                      <a:pt x="-15618" y="372775"/>
                      <a:pt x="7790" y="396183"/>
                      <a:pt x="20551" y="382691"/>
                    </a:cubicBezTo>
                    <a:lnTo>
                      <a:pt x="416405" y="98698"/>
                    </a:lnTo>
                    <a:cubicBezTo>
                      <a:pt x="452107" y="73847"/>
                      <a:pt x="492057" y="81162"/>
                      <a:pt x="555109" y="85328"/>
                    </a:cubicBezTo>
                    <a:cubicBezTo>
                      <a:pt x="613773" y="89209"/>
                      <a:pt x="676969" y="84393"/>
                      <a:pt x="732930" y="98231"/>
                    </a:cubicBezTo>
                    <a:cubicBezTo>
                      <a:pt x="781190" y="110159"/>
                      <a:pt x="826768" y="121436"/>
                      <a:pt x="863831" y="123895"/>
                    </a:cubicBezTo>
                    <a:cubicBezTo>
                      <a:pt x="915241" y="127329"/>
                      <a:pt x="969861" y="123814"/>
                      <a:pt x="1027671" y="120095"/>
                    </a:cubicBezTo>
                    <a:cubicBezTo>
                      <a:pt x="1139594" y="112902"/>
                      <a:pt x="1256475" y="83804"/>
                      <a:pt x="1381097" y="130235"/>
                    </a:cubicBezTo>
                    <a:cubicBezTo>
                      <a:pt x="1413060" y="142143"/>
                      <a:pt x="1438745" y="175975"/>
                      <a:pt x="1443764" y="165957"/>
                    </a:cubicBezTo>
                    <a:cubicBezTo>
                      <a:pt x="1449372" y="154802"/>
                      <a:pt x="1398674" y="102681"/>
                      <a:pt x="1351044" y="823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1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2931586" y="4095183"/>
              <a:ext cx="1267277" cy="999812"/>
              <a:chOff x="2931586" y="4095183"/>
              <a:chExt cx="1267277" cy="999812"/>
            </a:xfrm>
          </p:grpSpPr>
          <p:grpSp>
            <p:nvGrpSpPr>
              <p:cNvPr id="132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2944042" y="4142496"/>
                <a:ext cx="1254821" cy="952500"/>
                <a:chOff x="2944042" y="4142496"/>
                <a:chExt cx="1254821" cy="952500"/>
              </a:xfrm>
            </p:grpSpPr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CBF85F11-2FA1-4519-B5E4-944618FFE3CE}"/>
                    </a:ext>
                  </a:extLst>
                </p:cNvPr>
                <p:cNvSpPr/>
                <p:nvPr/>
              </p:nvSpPr>
              <p:spPr>
                <a:xfrm>
                  <a:off x="3147994" y="4171594"/>
                  <a:ext cx="1013175" cy="923401"/>
                </a:xfrm>
                <a:custGeom>
                  <a:avLst/>
                  <a:gdLst>
                    <a:gd name="connsiteX0" fmla="*/ 0 w 1013175"/>
                    <a:gd name="connsiteY0" fmla="*/ 120518 h 923401"/>
                    <a:gd name="connsiteX1" fmla="*/ 0 w 1013175"/>
                    <a:gd name="connsiteY1" fmla="*/ 923402 h 923401"/>
                    <a:gd name="connsiteX2" fmla="*/ 1013176 w 1013175"/>
                    <a:gd name="connsiteY2" fmla="*/ 923402 h 923401"/>
                    <a:gd name="connsiteX3" fmla="*/ 1013176 w 1013175"/>
                    <a:gd name="connsiteY3" fmla="*/ 148458 h 923401"/>
                    <a:gd name="connsiteX4" fmla="*/ 171745 w 1013175"/>
                    <a:gd name="connsiteY4" fmla="*/ 0 h 923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3175" h="923401">
                      <a:moveTo>
                        <a:pt x="0" y="120518"/>
                      </a:moveTo>
                      <a:lnTo>
                        <a:pt x="0" y="923402"/>
                      </a:lnTo>
                      <a:lnTo>
                        <a:pt x="1013176" y="923402"/>
                      </a:lnTo>
                      <a:lnTo>
                        <a:pt x="1013176" y="148458"/>
                      </a:lnTo>
                      <a:lnTo>
                        <a:pt x="171745" y="0"/>
                      </a:ln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0AB3EAAF-E6A8-4FB5-ABC3-FC093D27C4A6}"/>
                    </a:ext>
                  </a:extLst>
                </p:cNvPr>
                <p:cNvSpPr/>
                <p:nvPr/>
              </p:nvSpPr>
              <p:spPr>
                <a:xfrm>
                  <a:off x="2971515" y="4149039"/>
                  <a:ext cx="355965" cy="945957"/>
                </a:xfrm>
                <a:custGeom>
                  <a:avLst/>
                  <a:gdLst>
                    <a:gd name="connsiteX0" fmla="*/ 0 w 355965"/>
                    <a:gd name="connsiteY0" fmla="*/ 143073 h 945957"/>
                    <a:gd name="connsiteX1" fmla="*/ 0 w 355965"/>
                    <a:gd name="connsiteY1" fmla="*/ 945957 h 945957"/>
                    <a:gd name="connsiteX2" fmla="*/ 355966 w 355965"/>
                    <a:gd name="connsiteY2" fmla="*/ 945957 h 945957"/>
                    <a:gd name="connsiteX3" fmla="*/ 355966 w 355965"/>
                    <a:gd name="connsiteY3" fmla="*/ 143073 h 945957"/>
                    <a:gd name="connsiteX4" fmla="*/ 170932 w 355965"/>
                    <a:gd name="connsiteY4" fmla="*/ 0 h 945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5965" h="945957">
                      <a:moveTo>
                        <a:pt x="0" y="143073"/>
                      </a:moveTo>
                      <a:lnTo>
                        <a:pt x="0" y="945957"/>
                      </a:lnTo>
                      <a:lnTo>
                        <a:pt x="355966" y="945957"/>
                      </a:lnTo>
                      <a:lnTo>
                        <a:pt x="355966" y="143073"/>
                      </a:lnTo>
                      <a:lnTo>
                        <a:pt x="170932" y="0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3B17C13E-B3CA-4E2F-A424-BD68B1078F65}"/>
                    </a:ext>
                  </a:extLst>
                </p:cNvPr>
                <p:cNvSpPr/>
                <p:nvPr/>
              </p:nvSpPr>
              <p:spPr>
                <a:xfrm>
                  <a:off x="3331301" y="4331919"/>
                  <a:ext cx="829868" cy="37022"/>
                </a:xfrm>
                <a:custGeom>
                  <a:avLst/>
                  <a:gdLst>
                    <a:gd name="connsiteX0" fmla="*/ 0 w 829868"/>
                    <a:gd name="connsiteY0" fmla="*/ 22962 h 37022"/>
                    <a:gd name="connsiteX1" fmla="*/ 829869 w 829868"/>
                    <a:gd name="connsiteY1" fmla="*/ 37023 h 37022"/>
                    <a:gd name="connsiteX2" fmla="*/ 829869 w 829868"/>
                    <a:gd name="connsiteY2" fmla="*/ 0 h 37022"/>
                    <a:gd name="connsiteX3" fmla="*/ 528 w 829868"/>
                    <a:gd name="connsiteY3" fmla="*/ 0 h 37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29868" h="37022">
                      <a:moveTo>
                        <a:pt x="0" y="22962"/>
                      </a:moveTo>
                      <a:lnTo>
                        <a:pt x="829869" y="37023"/>
                      </a:lnTo>
                      <a:lnTo>
                        <a:pt x="829869" y="0"/>
                      </a:lnTo>
                      <a:lnTo>
                        <a:pt x="528" y="0"/>
                      </a:ln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A57A298E-F57C-462D-8D89-AF36A4190BA8}"/>
                    </a:ext>
                  </a:extLst>
                </p:cNvPr>
                <p:cNvSpPr/>
                <p:nvPr/>
              </p:nvSpPr>
              <p:spPr>
                <a:xfrm>
                  <a:off x="2944042" y="4142496"/>
                  <a:ext cx="210901" cy="189422"/>
                </a:xfrm>
                <a:custGeom>
                  <a:avLst/>
                  <a:gdLst>
                    <a:gd name="connsiteX0" fmla="*/ 0 w 210901"/>
                    <a:gd name="connsiteY0" fmla="*/ 157988 h 189422"/>
                    <a:gd name="connsiteX1" fmla="*/ 0 w 210901"/>
                    <a:gd name="connsiteY1" fmla="*/ 189423 h 189422"/>
                    <a:gd name="connsiteX2" fmla="*/ 210901 w 210901"/>
                    <a:gd name="connsiteY2" fmla="*/ 0 h 189422"/>
                    <a:gd name="connsiteX3" fmla="*/ 175910 w 210901"/>
                    <a:gd name="connsiteY3" fmla="*/ 0 h 189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901" h="189422">
                      <a:moveTo>
                        <a:pt x="0" y="157988"/>
                      </a:moveTo>
                      <a:lnTo>
                        <a:pt x="0" y="189423"/>
                      </a:lnTo>
                      <a:lnTo>
                        <a:pt x="210901" y="0"/>
                      </a:lnTo>
                      <a:lnTo>
                        <a:pt x="175910" y="0"/>
                      </a:ln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401C3AA2-CBF9-4310-9FF1-33816AC39A5E}"/>
                    </a:ext>
                  </a:extLst>
                </p:cNvPr>
                <p:cNvSpPr/>
                <p:nvPr/>
              </p:nvSpPr>
              <p:spPr>
                <a:xfrm>
                  <a:off x="3120339" y="4142496"/>
                  <a:ext cx="1078524" cy="189422"/>
                </a:xfrm>
                <a:custGeom>
                  <a:avLst/>
                  <a:gdLst>
                    <a:gd name="connsiteX0" fmla="*/ 868619 w 1078524"/>
                    <a:gd name="connsiteY0" fmla="*/ 0 h 189422"/>
                    <a:gd name="connsiteX1" fmla="*/ 825988 w 1078524"/>
                    <a:gd name="connsiteY1" fmla="*/ 0 h 189422"/>
                    <a:gd name="connsiteX2" fmla="*/ 252537 w 1078524"/>
                    <a:gd name="connsiteY2" fmla="*/ 0 h 189422"/>
                    <a:gd name="connsiteX3" fmla="*/ 0 w 1078524"/>
                    <a:gd name="connsiteY3" fmla="*/ 0 h 189422"/>
                    <a:gd name="connsiteX4" fmla="*/ 209255 w 1078524"/>
                    <a:gd name="connsiteY4" fmla="*/ 187940 h 189422"/>
                    <a:gd name="connsiteX5" fmla="*/ 209885 w 1078524"/>
                    <a:gd name="connsiteY5" fmla="*/ 189423 h 189422"/>
                    <a:gd name="connsiteX6" fmla="*/ 252537 w 1078524"/>
                    <a:gd name="connsiteY6" fmla="*/ 189423 h 189422"/>
                    <a:gd name="connsiteX7" fmla="*/ 825988 w 1078524"/>
                    <a:gd name="connsiteY7" fmla="*/ 189423 h 189422"/>
                    <a:gd name="connsiteX8" fmla="*/ 1078525 w 1078524"/>
                    <a:gd name="connsiteY8" fmla="*/ 189423 h 189422"/>
                    <a:gd name="connsiteX9" fmla="*/ 869269 w 1078524"/>
                    <a:gd name="connsiteY9" fmla="*/ 1463 h 189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78524" h="189422">
                      <a:moveTo>
                        <a:pt x="868619" y="0"/>
                      </a:moveTo>
                      <a:lnTo>
                        <a:pt x="825988" y="0"/>
                      </a:lnTo>
                      <a:lnTo>
                        <a:pt x="252537" y="0"/>
                      </a:lnTo>
                      <a:lnTo>
                        <a:pt x="0" y="0"/>
                      </a:lnTo>
                      <a:lnTo>
                        <a:pt x="209255" y="187940"/>
                      </a:lnTo>
                      <a:lnTo>
                        <a:pt x="209885" y="189423"/>
                      </a:lnTo>
                      <a:lnTo>
                        <a:pt x="252537" y="189423"/>
                      </a:lnTo>
                      <a:lnTo>
                        <a:pt x="825988" y="189423"/>
                      </a:lnTo>
                      <a:lnTo>
                        <a:pt x="1078525" y="189423"/>
                      </a:lnTo>
                      <a:lnTo>
                        <a:pt x="869269" y="1463"/>
                      </a:lnTo>
                      <a:close/>
                    </a:path>
                  </a:pathLst>
                </a:custGeom>
                <a:solidFill>
                  <a:srgbClr val="FF6E5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138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3403295" y="4409135"/>
                  <a:ext cx="201574" cy="242133"/>
                  <a:chOff x="3403295" y="4409135"/>
                  <a:chExt cx="201574" cy="242133"/>
                </a:xfrm>
              </p:grpSpPr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C578EC6A-1C4F-4399-BD03-76140DFA0A75}"/>
                      </a:ext>
                    </a:extLst>
                  </p:cNvPr>
                  <p:cNvSpPr/>
                  <p:nvPr/>
                </p:nvSpPr>
                <p:spPr>
                  <a:xfrm>
                    <a:off x="3431418" y="4409135"/>
                    <a:ext cx="145328" cy="225917"/>
                  </a:xfrm>
                  <a:custGeom>
                    <a:avLst/>
                    <a:gdLst>
                      <a:gd name="connsiteX0" fmla="*/ 0 w 145328"/>
                      <a:gd name="connsiteY0" fmla="*/ 0 h 225917"/>
                      <a:gd name="connsiteX1" fmla="*/ 145329 w 145328"/>
                      <a:gd name="connsiteY1" fmla="*/ 0 h 225917"/>
                      <a:gd name="connsiteX2" fmla="*/ 145329 w 145328"/>
                      <a:gd name="connsiteY2" fmla="*/ 225918 h 225917"/>
                      <a:gd name="connsiteX3" fmla="*/ 0 w 145328"/>
                      <a:gd name="connsiteY3" fmla="*/ 225918 h 225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328" h="225917">
                        <a:moveTo>
                          <a:pt x="0" y="0"/>
                        </a:moveTo>
                        <a:lnTo>
                          <a:pt x="145329" y="0"/>
                        </a:lnTo>
                        <a:lnTo>
                          <a:pt x="145329" y="225918"/>
                        </a:lnTo>
                        <a:lnTo>
                          <a:pt x="0" y="2259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0" name="Freeform: Shape 139">
                    <a:extLst>
                      <a:ext uri="{FF2B5EF4-FFF2-40B4-BE49-F238E27FC236}">
                        <a16:creationId xmlns:a16="http://schemas.microsoft.com/office/drawing/2014/main" id="{DDCEE8D2-69AB-4EBA-A982-0D045D1EDF52}"/>
                      </a:ext>
                    </a:extLst>
                  </p:cNvPr>
                  <p:cNvSpPr/>
                  <p:nvPr/>
                </p:nvSpPr>
                <p:spPr>
                  <a:xfrm>
                    <a:off x="3454826" y="4432503"/>
                    <a:ext cx="98511" cy="192511"/>
                  </a:xfrm>
                  <a:custGeom>
                    <a:avLst/>
                    <a:gdLst>
                      <a:gd name="connsiteX0" fmla="*/ 0 w 98511"/>
                      <a:gd name="connsiteY0" fmla="*/ 0 h 192511"/>
                      <a:gd name="connsiteX1" fmla="*/ 98511 w 98511"/>
                      <a:gd name="connsiteY1" fmla="*/ 0 h 192511"/>
                      <a:gd name="connsiteX2" fmla="*/ 98511 w 98511"/>
                      <a:gd name="connsiteY2" fmla="*/ 192512 h 192511"/>
                      <a:gd name="connsiteX3" fmla="*/ 0 w 98511"/>
                      <a:gd name="connsiteY3" fmla="*/ 192512 h 192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511" h="192511">
                        <a:moveTo>
                          <a:pt x="0" y="0"/>
                        </a:moveTo>
                        <a:lnTo>
                          <a:pt x="98511" y="0"/>
                        </a:lnTo>
                        <a:lnTo>
                          <a:pt x="98511" y="192512"/>
                        </a:lnTo>
                        <a:lnTo>
                          <a:pt x="0" y="192512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1" name="Freeform: Shape 140">
                    <a:extLst>
                      <a:ext uri="{FF2B5EF4-FFF2-40B4-BE49-F238E27FC236}">
                        <a16:creationId xmlns:a16="http://schemas.microsoft.com/office/drawing/2014/main" id="{EFBC5213-E803-4A3D-A31B-FA2E243CE558}"/>
                      </a:ext>
                    </a:extLst>
                  </p:cNvPr>
                  <p:cNvSpPr/>
                  <p:nvPr/>
                </p:nvSpPr>
                <p:spPr>
                  <a:xfrm>
                    <a:off x="3403295" y="4623673"/>
                    <a:ext cx="201574" cy="27594"/>
                  </a:xfrm>
                  <a:custGeom>
                    <a:avLst/>
                    <a:gdLst>
                      <a:gd name="connsiteX0" fmla="*/ 0 w 201574"/>
                      <a:gd name="connsiteY0" fmla="*/ 0 h 27594"/>
                      <a:gd name="connsiteX1" fmla="*/ 201574 w 201574"/>
                      <a:gd name="connsiteY1" fmla="*/ 0 h 27594"/>
                      <a:gd name="connsiteX2" fmla="*/ 201574 w 201574"/>
                      <a:gd name="connsiteY2" fmla="*/ 27595 h 27594"/>
                      <a:gd name="connsiteX3" fmla="*/ 0 w 201574"/>
                      <a:gd name="connsiteY3" fmla="*/ 27595 h 27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574" h="27594">
                        <a:moveTo>
                          <a:pt x="0" y="0"/>
                        </a:moveTo>
                        <a:lnTo>
                          <a:pt x="201574" y="0"/>
                        </a:lnTo>
                        <a:lnTo>
                          <a:pt x="201574" y="27595"/>
                        </a:lnTo>
                        <a:lnTo>
                          <a:pt x="0" y="275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42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3046049" y="4409135"/>
                  <a:ext cx="201554" cy="242133"/>
                  <a:chOff x="3046049" y="4409135"/>
                  <a:chExt cx="201554" cy="242133"/>
                </a:xfrm>
              </p:grpSpPr>
              <p:sp>
                <p:nvSpPr>
                  <p:cNvPr id="143" name="Freeform: Shape 142">
                    <a:extLst>
                      <a:ext uri="{FF2B5EF4-FFF2-40B4-BE49-F238E27FC236}">
                        <a16:creationId xmlns:a16="http://schemas.microsoft.com/office/drawing/2014/main" id="{48AD8229-6B6C-4B58-BD2C-D2ECF537D022}"/>
                      </a:ext>
                    </a:extLst>
                  </p:cNvPr>
                  <p:cNvSpPr/>
                  <p:nvPr/>
                </p:nvSpPr>
                <p:spPr>
                  <a:xfrm>
                    <a:off x="3074172" y="4409135"/>
                    <a:ext cx="145328" cy="225917"/>
                  </a:xfrm>
                  <a:custGeom>
                    <a:avLst/>
                    <a:gdLst>
                      <a:gd name="connsiteX0" fmla="*/ 0 w 145328"/>
                      <a:gd name="connsiteY0" fmla="*/ 0 h 225917"/>
                      <a:gd name="connsiteX1" fmla="*/ 145329 w 145328"/>
                      <a:gd name="connsiteY1" fmla="*/ 0 h 225917"/>
                      <a:gd name="connsiteX2" fmla="*/ 145329 w 145328"/>
                      <a:gd name="connsiteY2" fmla="*/ 225918 h 225917"/>
                      <a:gd name="connsiteX3" fmla="*/ 0 w 145328"/>
                      <a:gd name="connsiteY3" fmla="*/ 225918 h 225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328" h="225917">
                        <a:moveTo>
                          <a:pt x="0" y="0"/>
                        </a:moveTo>
                        <a:lnTo>
                          <a:pt x="145329" y="0"/>
                        </a:lnTo>
                        <a:lnTo>
                          <a:pt x="145329" y="225918"/>
                        </a:lnTo>
                        <a:lnTo>
                          <a:pt x="0" y="2259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4" name="Freeform: Shape 143">
                    <a:extLst>
                      <a:ext uri="{FF2B5EF4-FFF2-40B4-BE49-F238E27FC236}">
                        <a16:creationId xmlns:a16="http://schemas.microsoft.com/office/drawing/2014/main" id="{1D8E8F8E-8D92-45D4-8F92-BA16D56EE0CD}"/>
                      </a:ext>
                    </a:extLst>
                  </p:cNvPr>
                  <p:cNvSpPr/>
                  <p:nvPr/>
                </p:nvSpPr>
                <p:spPr>
                  <a:xfrm>
                    <a:off x="3097580" y="4432503"/>
                    <a:ext cx="98511" cy="192511"/>
                  </a:xfrm>
                  <a:custGeom>
                    <a:avLst/>
                    <a:gdLst>
                      <a:gd name="connsiteX0" fmla="*/ 0 w 98511"/>
                      <a:gd name="connsiteY0" fmla="*/ 0 h 192511"/>
                      <a:gd name="connsiteX1" fmla="*/ 98511 w 98511"/>
                      <a:gd name="connsiteY1" fmla="*/ 0 h 192511"/>
                      <a:gd name="connsiteX2" fmla="*/ 98511 w 98511"/>
                      <a:gd name="connsiteY2" fmla="*/ 192512 h 192511"/>
                      <a:gd name="connsiteX3" fmla="*/ 0 w 98511"/>
                      <a:gd name="connsiteY3" fmla="*/ 192512 h 192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511" h="192511">
                        <a:moveTo>
                          <a:pt x="0" y="0"/>
                        </a:moveTo>
                        <a:lnTo>
                          <a:pt x="98511" y="0"/>
                        </a:lnTo>
                        <a:lnTo>
                          <a:pt x="98511" y="192512"/>
                        </a:lnTo>
                        <a:lnTo>
                          <a:pt x="0" y="192512"/>
                        </a:ln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: Shape 144">
                    <a:extLst>
                      <a:ext uri="{FF2B5EF4-FFF2-40B4-BE49-F238E27FC236}">
                        <a16:creationId xmlns:a16="http://schemas.microsoft.com/office/drawing/2014/main" id="{C48105A0-C6F2-4AC8-BD30-E895BA44B7F6}"/>
                      </a:ext>
                    </a:extLst>
                  </p:cNvPr>
                  <p:cNvSpPr/>
                  <p:nvPr/>
                </p:nvSpPr>
                <p:spPr>
                  <a:xfrm>
                    <a:off x="3046049" y="4623673"/>
                    <a:ext cx="201554" cy="27594"/>
                  </a:xfrm>
                  <a:custGeom>
                    <a:avLst/>
                    <a:gdLst>
                      <a:gd name="connsiteX0" fmla="*/ 0 w 201554"/>
                      <a:gd name="connsiteY0" fmla="*/ 0 h 27594"/>
                      <a:gd name="connsiteX1" fmla="*/ 201554 w 201554"/>
                      <a:gd name="connsiteY1" fmla="*/ 0 h 27594"/>
                      <a:gd name="connsiteX2" fmla="*/ 201554 w 201554"/>
                      <a:gd name="connsiteY2" fmla="*/ 27595 h 27594"/>
                      <a:gd name="connsiteX3" fmla="*/ 0 w 201554"/>
                      <a:gd name="connsiteY3" fmla="*/ 27595 h 27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554" h="27594">
                        <a:moveTo>
                          <a:pt x="0" y="0"/>
                        </a:moveTo>
                        <a:lnTo>
                          <a:pt x="201554" y="0"/>
                        </a:lnTo>
                        <a:lnTo>
                          <a:pt x="201554" y="27595"/>
                        </a:lnTo>
                        <a:lnTo>
                          <a:pt x="0" y="275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46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3652702" y="4409135"/>
                  <a:ext cx="201554" cy="242133"/>
                  <a:chOff x="3652702" y="4409135"/>
                  <a:chExt cx="201554" cy="242133"/>
                </a:xfrm>
              </p:grpSpPr>
              <p:sp>
                <p:nvSpPr>
                  <p:cNvPr id="147" name="Freeform: Shape 146">
                    <a:extLst>
                      <a:ext uri="{FF2B5EF4-FFF2-40B4-BE49-F238E27FC236}">
                        <a16:creationId xmlns:a16="http://schemas.microsoft.com/office/drawing/2014/main" id="{F3B8CFEA-D7F9-4A57-9103-4062CE884E4B}"/>
                      </a:ext>
                    </a:extLst>
                  </p:cNvPr>
                  <p:cNvSpPr/>
                  <p:nvPr/>
                </p:nvSpPr>
                <p:spPr>
                  <a:xfrm>
                    <a:off x="3680825" y="4409135"/>
                    <a:ext cx="145328" cy="225917"/>
                  </a:xfrm>
                  <a:custGeom>
                    <a:avLst/>
                    <a:gdLst>
                      <a:gd name="connsiteX0" fmla="*/ 0 w 145328"/>
                      <a:gd name="connsiteY0" fmla="*/ 0 h 225917"/>
                      <a:gd name="connsiteX1" fmla="*/ 145329 w 145328"/>
                      <a:gd name="connsiteY1" fmla="*/ 0 h 225917"/>
                      <a:gd name="connsiteX2" fmla="*/ 145329 w 145328"/>
                      <a:gd name="connsiteY2" fmla="*/ 225918 h 225917"/>
                      <a:gd name="connsiteX3" fmla="*/ 0 w 145328"/>
                      <a:gd name="connsiteY3" fmla="*/ 225918 h 225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328" h="225917">
                        <a:moveTo>
                          <a:pt x="0" y="0"/>
                        </a:moveTo>
                        <a:lnTo>
                          <a:pt x="145329" y="0"/>
                        </a:lnTo>
                        <a:lnTo>
                          <a:pt x="145329" y="225918"/>
                        </a:lnTo>
                        <a:lnTo>
                          <a:pt x="0" y="2259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8" name="Freeform: Shape 147">
                    <a:extLst>
                      <a:ext uri="{FF2B5EF4-FFF2-40B4-BE49-F238E27FC236}">
                        <a16:creationId xmlns:a16="http://schemas.microsoft.com/office/drawing/2014/main" id="{5DC6BFFB-2E71-4D20-97AA-D2CAEB733003}"/>
                      </a:ext>
                    </a:extLst>
                  </p:cNvPr>
                  <p:cNvSpPr/>
                  <p:nvPr/>
                </p:nvSpPr>
                <p:spPr>
                  <a:xfrm>
                    <a:off x="3704234" y="4432503"/>
                    <a:ext cx="98511" cy="192511"/>
                  </a:xfrm>
                  <a:custGeom>
                    <a:avLst/>
                    <a:gdLst>
                      <a:gd name="connsiteX0" fmla="*/ 0 w 98511"/>
                      <a:gd name="connsiteY0" fmla="*/ 0 h 192511"/>
                      <a:gd name="connsiteX1" fmla="*/ 98511 w 98511"/>
                      <a:gd name="connsiteY1" fmla="*/ 0 h 192511"/>
                      <a:gd name="connsiteX2" fmla="*/ 98511 w 98511"/>
                      <a:gd name="connsiteY2" fmla="*/ 192512 h 192511"/>
                      <a:gd name="connsiteX3" fmla="*/ 0 w 98511"/>
                      <a:gd name="connsiteY3" fmla="*/ 192512 h 192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511" h="192511">
                        <a:moveTo>
                          <a:pt x="0" y="0"/>
                        </a:moveTo>
                        <a:lnTo>
                          <a:pt x="98511" y="0"/>
                        </a:lnTo>
                        <a:lnTo>
                          <a:pt x="98511" y="192512"/>
                        </a:lnTo>
                        <a:lnTo>
                          <a:pt x="0" y="192512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9" name="Freeform: Shape 148">
                    <a:extLst>
                      <a:ext uri="{FF2B5EF4-FFF2-40B4-BE49-F238E27FC236}">
                        <a16:creationId xmlns:a16="http://schemas.microsoft.com/office/drawing/2014/main" id="{CAFCF1E6-B13F-40FB-BDB8-248FA0C40838}"/>
                      </a:ext>
                    </a:extLst>
                  </p:cNvPr>
                  <p:cNvSpPr/>
                  <p:nvPr/>
                </p:nvSpPr>
                <p:spPr>
                  <a:xfrm>
                    <a:off x="3652702" y="4623673"/>
                    <a:ext cx="201554" cy="27594"/>
                  </a:xfrm>
                  <a:custGeom>
                    <a:avLst/>
                    <a:gdLst>
                      <a:gd name="connsiteX0" fmla="*/ 0 w 201554"/>
                      <a:gd name="connsiteY0" fmla="*/ 0 h 27594"/>
                      <a:gd name="connsiteX1" fmla="*/ 201554 w 201554"/>
                      <a:gd name="connsiteY1" fmla="*/ 0 h 27594"/>
                      <a:gd name="connsiteX2" fmla="*/ 201554 w 201554"/>
                      <a:gd name="connsiteY2" fmla="*/ 27595 h 27594"/>
                      <a:gd name="connsiteX3" fmla="*/ 0 w 201554"/>
                      <a:gd name="connsiteY3" fmla="*/ 27595 h 27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554" h="27594">
                        <a:moveTo>
                          <a:pt x="0" y="0"/>
                        </a:moveTo>
                        <a:lnTo>
                          <a:pt x="201554" y="0"/>
                        </a:lnTo>
                        <a:lnTo>
                          <a:pt x="201554" y="27595"/>
                        </a:lnTo>
                        <a:lnTo>
                          <a:pt x="0" y="275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50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3902110" y="4409135"/>
                  <a:ext cx="201574" cy="242133"/>
                  <a:chOff x="3902110" y="4409135"/>
                  <a:chExt cx="201574" cy="242133"/>
                </a:xfrm>
              </p:grpSpPr>
              <p:sp>
                <p:nvSpPr>
                  <p:cNvPr id="151" name="Freeform: Shape 150">
                    <a:extLst>
                      <a:ext uri="{FF2B5EF4-FFF2-40B4-BE49-F238E27FC236}">
                        <a16:creationId xmlns:a16="http://schemas.microsoft.com/office/drawing/2014/main" id="{4D867AC2-061A-4BE2-8663-3D1149076156}"/>
                      </a:ext>
                    </a:extLst>
                  </p:cNvPr>
                  <p:cNvSpPr/>
                  <p:nvPr/>
                </p:nvSpPr>
                <p:spPr>
                  <a:xfrm>
                    <a:off x="3930233" y="4409135"/>
                    <a:ext cx="145328" cy="225917"/>
                  </a:xfrm>
                  <a:custGeom>
                    <a:avLst/>
                    <a:gdLst>
                      <a:gd name="connsiteX0" fmla="*/ 0 w 145328"/>
                      <a:gd name="connsiteY0" fmla="*/ 0 h 225917"/>
                      <a:gd name="connsiteX1" fmla="*/ 145329 w 145328"/>
                      <a:gd name="connsiteY1" fmla="*/ 0 h 225917"/>
                      <a:gd name="connsiteX2" fmla="*/ 145329 w 145328"/>
                      <a:gd name="connsiteY2" fmla="*/ 225918 h 225917"/>
                      <a:gd name="connsiteX3" fmla="*/ 0 w 145328"/>
                      <a:gd name="connsiteY3" fmla="*/ 225918 h 225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328" h="225917">
                        <a:moveTo>
                          <a:pt x="0" y="0"/>
                        </a:moveTo>
                        <a:lnTo>
                          <a:pt x="145329" y="0"/>
                        </a:lnTo>
                        <a:lnTo>
                          <a:pt x="145329" y="225918"/>
                        </a:lnTo>
                        <a:lnTo>
                          <a:pt x="0" y="2259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52" name="Freeform: Shape 151">
                    <a:extLst>
                      <a:ext uri="{FF2B5EF4-FFF2-40B4-BE49-F238E27FC236}">
                        <a16:creationId xmlns:a16="http://schemas.microsoft.com/office/drawing/2014/main" id="{6477BF74-A591-4C85-BD51-47B7008E7FC4}"/>
                      </a:ext>
                    </a:extLst>
                  </p:cNvPr>
                  <p:cNvSpPr/>
                  <p:nvPr/>
                </p:nvSpPr>
                <p:spPr>
                  <a:xfrm>
                    <a:off x="3953662" y="4432503"/>
                    <a:ext cx="98511" cy="192511"/>
                  </a:xfrm>
                  <a:custGeom>
                    <a:avLst/>
                    <a:gdLst>
                      <a:gd name="connsiteX0" fmla="*/ 0 w 98511"/>
                      <a:gd name="connsiteY0" fmla="*/ 0 h 192511"/>
                      <a:gd name="connsiteX1" fmla="*/ 98511 w 98511"/>
                      <a:gd name="connsiteY1" fmla="*/ 0 h 192511"/>
                      <a:gd name="connsiteX2" fmla="*/ 98511 w 98511"/>
                      <a:gd name="connsiteY2" fmla="*/ 192512 h 192511"/>
                      <a:gd name="connsiteX3" fmla="*/ 0 w 98511"/>
                      <a:gd name="connsiteY3" fmla="*/ 192512 h 192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511" h="192511">
                        <a:moveTo>
                          <a:pt x="0" y="0"/>
                        </a:moveTo>
                        <a:lnTo>
                          <a:pt x="98511" y="0"/>
                        </a:lnTo>
                        <a:lnTo>
                          <a:pt x="98511" y="192512"/>
                        </a:lnTo>
                        <a:lnTo>
                          <a:pt x="0" y="192512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53" name="Freeform: Shape 152">
                    <a:extLst>
                      <a:ext uri="{FF2B5EF4-FFF2-40B4-BE49-F238E27FC236}">
                        <a16:creationId xmlns:a16="http://schemas.microsoft.com/office/drawing/2014/main" id="{FB108CE2-E619-4615-8EEE-448557AF1327}"/>
                      </a:ext>
                    </a:extLst>
                  </p:cNvPr>
                  <p:cNvSpPr/>
                  <p:nvPr/>
                </p:nvSpPr>
                <p:spPr>
                  <a:xfrm>
                    <a:off x="3902110" y="4623673"/>
                    <a:ext cx="201574" cy="27594"/>
                  </a:xfrm>
                  <a:custGeom>
                    <a:avLst/>
                    <a:gdLst>
                      <a:gd name="connsiteX0" fmla="*/ 0 w 201574"/>
                      <a:gd name="connsiteY0" fmla="*/ 0 h 27594"/>
                      <a:gd name="connsiteX1" fmla="*/ 201574 w 201574"/>
                      <a:gd name="connsiteY1" fmla="*/ 0 h 27594"/>
                      <a:gd name="connsiteX2" fmla="*/ 201574 w 201574"/>
                      <a:gd name="connsiteY2" fmla="*/ 27595 h 27594"/>
                      <a:gd name="connsiteX3" fmla="*/ 0 w 201574"/>
                      <a:gd name="connsiteY3" fmla="*/ 27595 h 27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574" h="27594">
                        <a:moveTo>
                          <a:pt x="0" y="0"/>
                        </a:moveTo>
                        <a:lnTo>
                          <a:pt x="201574" y="0"/>
                        </a:lnTo>
                        <a:lnTo>
                          <a:pt x="201574" y="27595"/>
                        </a:lnTo>
                        <a:lnTo>
                          <a:pt x="0" y="275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58E56CD7-7A70-4C6F-B126-FF77D27C6724}"/>
                  </a:ext>
                </a:extLst>
              </p:cNvPr>
              <p:cNvSpPr/>
              <p:nvPr/>
            </p:nvSpPr>
            <p:spPr>
              <a:xfrm>
                <a:off x="2931586" y="4095183"/>
                <a:ext cx="1057765" cy="206505"/>
              </a:xfrm>
              <a:custGeom>
                <a:avLst/>
                <a:gdLst>
                  <a:gd name="connsiteX0" fmla="*/ 536591 w 1057765"/>
                  <a:gd name="connsiteY0" fmla="*/ 32682 h 206505"/>
                  <a:gd name="connsiteX1" fmla="*/ 446370 w 1057765"/>
                  <a:gd name="connsiteY1" fmla="*/ 34897 h 206505"/>
                  <a:gd name="connsiteX2" fmla="*/ 376855 w 1057765"/>
                  <a:gd name="connsiteY2" fmla="*/ 20998 h 206505"/>
                  <a:gd name="connsiteX3" fmla="*/ 158151 w 1057765"/>
                  <a:gd name="connsiteY3" fmla="*/ 25103 h 206505"/>
                  <a:gd name="connsiteX4" fmla="*/ 157989 w 1057765"/>
                  <a:gd name="connsiteY4" fmla="*/ 25225 h 206505"/>
                  <a:gd name="connsiteX5" fmla="*/ 8657 w 1057765"/>
                  <a:gd name="connsiteY5" fmla="*/ 167241 h 206505"/>
                  <a:gd name="connsiteX6" fmla="*/ 12457 w 1057765"/>
                  <a:gd name="connsiteY6" fmla="*/ 205301 h 206505"/>
                  <a:gd name="connsiteX7" fmla="*/ 184283 w 1057765"/>
                  <a:gd name="connsiteY7" fmla="*/ 57290 h 206505"/>
                  <a:gd name="connsiteX8" fmla="*/ 264770 w 1057765"/>
                  <a:gd name="connsiteY8" fmla="*/ 49527 h 206505"/>
                  <a:gd name="connsiteX9" fmla="*/ 367955 w 1057765"/>
                  <a:gd name="connsiteY9" fmla="*/ 57026 h 206505"/>
                  <a:gd name="connsiteX10" fmla="*/ 443911 w 1057765"/>
                  <a:gd name="connsiteY10" fmla="*/ 71920 h 206505"/>
                  <a:gd name="connsiteX11" fmla="*/ 538989 w 1057765"/>
                  <a:gd name="connsiteY11" fmla="*/ 69705 h 206505"/>
                  <a:gd name="connsiteX12" fmla="*/ 765922 w 1057765"/>
                  <a:gd name="connsiteY12" fmla="*/ 74541 h 206505"/>
                  <a:gd name="connsiteX13" fmla="*/ 974629 w 1057765"/>
                  <a:gd name="connsiteY13" fmla="*/ 55806 h 206505"/>
                  <a:gd name="connsiteX14" fmla="*/ 1057392 w 1057765"/>
                  <a:gd name="connsiteY14" fmla="*/ 47313 h 206505"/>
                  <a:gd name="connsiteX15" fmla="*/ 536591 w 1057765"/>
                  <a:gd name="connsiteY15" fmla="*/ 32682 h 20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57765" h="206505">
                    <a:moveTo>
                      <a:pt x="536591" y="32682"/>
                    </a:moveTo>
                    <a:cubicBezTo>
                      <a:pt x="504282" y="34755"/>
                      <a:pt x="473782" y="36726"/>
                      <a:pt x="446370" y="34897"/>
                    </a:cubicBezTo>
                    <a:cubicBezTo>
                      <a:pt x="428123" y="33678"/>
                      <a:pt x="403231" y="27521"/>
                      <a:pt x="376855" y="20998"/>
                    </a:cubicBezTo>
                    <a:cubicBezTo>
                      <a:pt x="306833" y="3686"/>
                      <a:pt x="219680" y="-17854"/>
                      <a:pt x="158151" y="25103"/>
                    </a:cubicBezTo>
                    <a:cubicBezTo>
                      <a:pt x="158090" y="25143"/>
                      <a:pt x="158029" y="25184"/>
                      <a:pt x="157989" y="25225"/>
                    </a:cubicBezTo>
                    <a:lnTo>
                      <a:pt x="8657" y="167241"/>
                    </a:lnTo>
                    <a:cubicBezTo>
                      <a:pt x="-9286" y="180815"/>
                      <a:pt x="5060" y="213124"/>
                      <a:pt x="12457" y="205301"/>
                    </a:cubicBezTo>
                    <a:lnTo>
                      <a:pt x="184283" y="57290"/>
                    </a:lnTo>
                    <a:cubicBezTo>
                      <a:pt x="204989" y="42862"/>
                      <a:pt x="228174" y="47109"/>
                      <a:pt x="264770" y="49527"/>
                    </a:cubicBezTo>
                    <a:cubicBezTo>
                      <a:pt x="298806" y="51783"/>
                      <a:pt x="335464" y="48979"/>
                      <a:pt x="367955" y="57026"/>
                    </a:cubicBezTo>
                    <a:cubicBezTo>
                      <a:pt x="395956" y="63955"/>
                      <a:pt x="422392" y="70477"/>
                      <a:pt x="443911" y="71920"/>
                    </a:cubicBezTo>
                    <a:cubicBezTo>
                      <a:pt x="473741" y="73911"/>
                      <a:pt x="505440" y="71879"/>
                      <a:pt x="538989" y="69705"/>
                    </a:cubicBezTo>
                    <a:cubicBezTo>
                      <a:pt x="603931" y="65519"/>
                      <a:pt x="688788" y="72205"/>
                      <a:pt x="765922" y="74541"/>
                    </a:cubicBezTo>
                    <a:cubicBezTo>
                      <a:pt x="826639" y="76390"/>
                      <a:pt x="908284" y="63751"/>
                      <a:pt x="974629" y="55806"/>
                    </a:cubicBezTo>
                    <a:cubicBezTo>
                      <a:pt x="1011144" y="51438"/>
                      <a:pt x="1062655" y="56578"/>
                      <a:pt x="1057392" y="47313"/>
                    </a:cubicBezTo>
                    <a:cubicBezTo>
                      <a:pt x="1017667" y="-22487"/>
                      <a:pt x="605130" y="28273"/>
                      <a:pt x="536591" y="326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55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-2948572" y="4608058"/>
            <a:ext cx="18089144" cy="2249913"/>
            <a:chOff x="0" y="4249368"/>
            <a:chExt cx="12192000" cy="1516431"/>
          </a:xfrm>
        </p:grpSpPr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FE8739CA-98E8-4CE3-92FA-8D2968B8513C}"/>
                </a:ext>
              </a:extLst>
            </p:cNvPr>
            <p:cNvSpPr/>
            <p:nvPr/>
          </p:nvSpPr>
          <p:spPr>
            <a:xfrm>
              <a:off x="0" y="4249368"/>
              <a:ext cx="12188647" cy="1516431"/>
            </a:xfrm>
            <a:custGeom>
              <a:avLst/>
              <a:gdLst>
                <a:gd name="connsiteX0" fmla="*/ 9286484 w 12188647"/>
                <a:gd name="connsiteY0" fmla="*/ 558100 h 1516431"/>
                <a:gd name="connsiteX1" fmla="*/ 3990889 w 12188647"/>
                <a:gd name="connsiteY1" fmla="*/ 533330 h 1516431"/>
                <a:gd name="connsiteX2" fmla="*/ 0 w 12188647"/>
                <a:gd name="connsiteY2" fmla="*/ 864 h 1516431"/>
                <a:gd name="connsiteX3" fmla="*/ 0 w 12188647"/>
                <a:gd name="connsiteY3" fmla="*/ 1516432 h 1516431"/>
                <a:gd name="connsiteX4" fmla="*/ 12188647 w 12188647"/>
                <a:gd name="connsiteY4" fmla="*/ 1516432 h 1516431"/>
                <a:gd name="connsiteX5" fmla="*/ 12188647 w 12188647"/>
                <a:gd name="connsiteY5" fmla="*/ 995163 h 1516431"/>
                <a:gd name="connsiteX6" fmla="*/ 9286484 w 12188647"/>
                <a:gd name="connsiteY6" fmla="*/ 558100 h 1516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88647" h="1516431">
                  <a:moveTo>
                    <a:pt x="9286484" y="558100"/>
                  </a:moveTo>
                  <a:cubicBezTo>
                    <a:pt x="7547580" y="580635"/>
                    <a:pt x="6191179" y="1095259"/>
                    <a:pt x="3990889" y="533330"/>
                  </a:cubicBezTo>
                  <a:cubicBezTo>
                    <a:pt x="1725940" y="-45099"/>
                    <a:pt x="0" y="864"/>
                    <a:pt x="0" y="864"/>
                  </a:cubicBezTo>
                  <a:lnTo>
                    <a:pt x="0" y="1516432"/>
                  </a:lnTo>
                  <a:lnTo>
                    <a:pt x="12188647" y="1516432"/>
                  </a:lnTo>
                  <a:lnTo>
                    <a:pt x="12188647" y="995163"/>
                  </a:lnTo>
                  <a:cubicBezTo>
                    <a:pt x="12188647" y="995163"/>
                    <a:pt x="10821944" y="538206"/>
                    <a:pt x="9286484" y="558100"/>
                  </a:cubicBezTo>
                  <a:close/>
                </a:path>
              </a:pathLst>
            </a:custGeom>
            <a:solidFill>
              <a:srgbClr val="85C5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50926A80-68B8-4D61-B02A-F85EA4AF0491}"/>
                </a:ext>
              </a:extLst>
            </p:cNvPr>
            <p:cNvSpPr/>
            <p:nvPr/>
          </p:nvSpPr>
          <p:spPr>
            <a:xfrm>
              <a:off x="11555679" y="5071607"/>
              <a:ext cx="636320" cy="272552"/>
            </a:xfrm>
            <a:custGeom>
              <a:avLst/>
              <a:gdLst>
                <a:gd name="connsiteX0" fmla="*/ 636321 w 636320"/>
                <a:gd name="connsiteY0" fmla="*/ 272552 h 272552"/>
                <a:gd name="connsiteX1" fmla="*/ 636321 w 636320"/>
                <a:gd name="connsiteY1" fmla="*/ 173045 h 272552"/>
                <a:gd name="connsiteX2" fmla="*/ 0 w 636320"/>
                <a:gd name="connsiteY2" fmla="*/ 0 h 272552"/>
                <a:gd name="connsiteX3" fmla="*/ 636321 w 636320"/>
                <a:gd name="connsiteY3" fmla="*/ 272552 h 272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20" h="272552">
                  <a:moveTo>
                    <a:pt x="636321" y="272552"/>
                  </a:moveTo>
                  <a:lnTo>
                    <a:pt x="636321" y="173045"/>
                  </a:lnTo>
                  <a:cubicBezTo>
                    <a:pt x="636321" y="173045"/>
                    <a:pt x="394493" y="92192"/>
                    <a:pt x="0" y="0"/>
                  </a:cubicBezTo>
                  <a:cubicBezTo>
                    <a:pt x="402275" y="140574"/>
                    <a:pt x="636321" y="272552"/>
                    <a:pt x="636321" y="272552"/>
                  </a:cubicBezTo>
                  <a:close/>
                </a:path>
              </a:pathLst>
            </a:custGeom>
            <a:solidFill>
              <a:srgbClr val="F9C41C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05BE017E-0D64-4085-818E-AE83B650D15C}"/>
              </a:ext>
            </a:extLst>
          </p:cNvPr>
          <p:cNvSpPr/>
          <p:nvPr/>
        </p:nvSpPr>
        <p:spPr>
          <a:xfrm>
            <a:off x="-924217" y="5148449"/>
            <a:ext cx="2722410" cy="1448587"/>
          </a:xfrm>
          <a:custGeom>
            <a:avLst/>
            <a:gdLst>
              <a:gd name="connsiteX0" fmla="*/ 1448491 w 1834892"/>
              <a:gd name="connsiteY0" fmla="*/ 510830 h 976341"/>
              <a:gd name="connsiteX1" fmla="*/ 1654861 w 1834892"/>
              <a:gd name="connsiteY1" fmla="*/ 287249 h 976341"/>
              <a:gd name="connsiteX2" fmla="*/ 1473180 w 1834892"/>
              <a:gd name="connsiteY2" fmla="*/ 131253 h 976341"/>
              <a:gd name="connsiteX3" fmla="*/ 1311900 w 1834892"/>
              <a:gd name="connsiteY3" fmla="*/ 399396 h 976341"/>
              <a:gd name="connsiteX4" fmla="*/ 1391575 w 1834892"/>
              <a:gd name="connsiteY4" fmla="*/ 88784 h 976341"/>
              <a:gd name="connsiteX5" fmla="*/ 1181953 w 1834892"/>
              <a:gd name="connsiteY5" fmla="*/ 23171 h 976341"/>
              <a:gd name="connsiteX6" fmla="*/ 1071860 w 1834892"/>
              <a:gd name="connsiteY6" fmla="*/ 6488 h 976341"/>
              <a:gd name="connsiteX7" fmla="*/ 1091692 w 1834892"/>
              <a:gd name="connsiteY7" fmla="*/ 355667 h 976341"/>
              <a:gd name="connsiteX8" fmla="*/ 978652 w 1834892"/>
              <a:gd name="connsiteY8" fmla="*/ 392 h 976341"/>
              <a:gd name="connsiteX9" fmla="*/ 615086 w 1834892"/>
              <a:gd name="connsiteY9" fmla="*/ 50623 h 976341"/>
              <a:gd name="connsiteX10" fmla="*/ 730321 w 1834892"/>
              <a:gd name="connsiteY10" fmla="*/ 283897 h 976341"/>
              <a:gd name="connsiteX11" fmla="*/ 517794 w 1834892"/>
              <a:gd name="connsiteY11" fmla="*/ 86305 h 976341"/>
              <a:gd name="connsiteX12" fmla="*/ 0 w 1834892"/>
              <a:gd name="connsiteY12" fmla="*/ 613528 h 976341"/>
              <a:gd name="connsiteX13" fmla="*/ 1826788 w 1834892"/>
              <a:gd name="connsiteY13" fmla="*/ 976341 h 976341"/>
              <a:gd name="connsiteX14" fmla="*/ 1707043 w 1834892"/>
              <a:gd name="connsiteY14" fmla="*/ 359792 h 976341"/>
              <a:gd name="connsiteX15" fmla="*/ 1448491 w 1834892"/>
              <a:gd name="connsiteY15" fmla="*/ 510830 h 976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834892" h="976341">
                <a:moveTo>
                  <a:pt x="1448491" y="510830"/>
                </a:moveTo>
                <a:cubicBezTo>
                  <a:pt x="1448491" y="510830"/>
                  <a:pt x="1560556" y="420711"/>
                  <a:pt x="1654861" y="287249"/>
                </a:cubicBezTo>
                <a:cubicBezTo>
                  <a:pt x="1607393" y="229358"/>
                  <a:pt x="1547856" y="175977"/>
                  <a:pt x="1473180" y="131253"/>
                </a:cubicBezTo>
                <a:cubicBezTo>
                  <a:pt x="1403645" y="272477"/>
                  <a:pt x="1311900" y="399396"/>
                  <a:pt x="1311900" y="399396"/>
                </a:cubicBezTo>
                <a:cubicBezTo>
                  <a:pt x="1311900" y="399396"/>
                  <a:pt x="1364305" y="274610"/>
                  <a:pt x="1391575" y="88784"/>
                </a:cubicBezTo>
                <a:cubicBezTo>
                  <a:pt x="1330310" y="61250"/>
                  <a:pt x="1260897" y="38797"/>
                  <a:pt x="1181953" y="23171"/>
                </a:cubicBezTo>
                <a:cubicBezTo>
                  <a:pt x="1144747" y="15815"/>
                  <a:pt x="1108029" y="10288"/>
                  <a:pt x="1071860" y="6488"/>
                </a:cubicBezTo>
                <a:cubicBezTo>
                  <a:pt x="1071961" y="191827"/>
                  <a:pt x="1091692" y="355667"/>
                  <a:pt x="1091692" y="355667"/>
                </a:cubicBezTo>
                <a:cubicBezTo>
                  <a:pt x="1091692" y="355667"/>
                  <a:pt x="1009193" y="191359"/>
                  <a:pt x="978652" y="392"/>
                </a:cubicBezTo>
                <a:cubicBezTo>
                  <a:pt x="848380" y="-3001"/>
                  <a:pt x="726257" y="15795"/>
                  <a:pt x="615086" y="50623"/>
                </a:cubicBezTo>
                <a:cubicBezTo>
                  <a:pt x="661335" y="174900"/>
                  <a:pt x="730321" y="283897"/>
                  <a:pt x="730321" y="283897"/>
                </a:cubicBezTo>
                <a:cubicBezTo>
                  <a:pt x="730321" y="283897"/>
                  <a:pt x="615757" y="214301"/>
                  <a:pt x="517794" y="86305"/>
                </a:cubicBezTo>
                <a:cubicBezTo>
                  <a:pt x="247762" y="200260"/>
                  <a:pt x="57770" y="410348"/>
                  <a:pt x="0" y="613528"/>
                </a:cubicBezTo>
                <a:lnTo>
                  <a:pt x="1826788" y="976341"/>
                </a:lnTo>
                <a:cubicBezTo>
                  <a:pt x="1826788" y="976341"/>
                  <a:pt x="1881408" y="638440"/>
                  <a:pt x="1707043" y="359792"/>
                </a:cubicBezTo>
                <a:cubicBezTo>
                  <a:pt x="1603350" y="454138"/>
                  <a:pt x="1448491" y="510830"/>
                  <a:pt x="1448491" y="510830"/>
                </a:cubicBezTo>
                <a:close/>
              </a:path>
            </a:pathLst>
          </a:custGeom>
          <a:solidFill>
            <a:srgbClr val="6CADF4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598DA228-AF3F-482D-B6FB-B50BF54DB2F2}"/>
              </a:ext>
            </a:extLst>
          </p:cNvPr>
          <p:cNvSpPr/>
          <p:nvPr/>
        </p:nvSpPr>
        <p:spPr>
          <a:xfrm>
            <a:off x="12601854" y="5587890"/>
            <a:ext cx="520050" cy="262177"/>
          </a:xfrm>
          <a:custGeom>
            <a:avLst/>
            <a:gdLst>
              <a:gd name="connsiteX0" fmla="*/ 278076 w 350511"/>
              <a:gd name="connsiteY0" fmla="*/ 46338 h 176706"/>
              <a:gd name="connsiteX1" fmla="*/ 2071 w 350511"/>
              <a:gd name="connsiteY1" fmla="*/ 95127 h 176706"/>
              <a:gd name="connsiteX2" fmla="*/ 24727 w 350511"/>
              <a:gd name="connsiteY2" fmla="*/ 176651 h 176706"/>
              <a:gd name="connsiteX3" fmla="*/ 337859 w 350511"/>
              <a:gd name="connsiteY3" fmla="*/ 162548 h 176706"/>
              <a:gd name="connsiteX4" fmla="*/ 278076 w 350511"/>
              <a:gd name="connsiteY4" fmla="*/ 46338 h 176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0511" h="176706">
                <a:moveTo>
                  <a:pt x="278076" y="46338"/>
                </a:moveTo>
                <a:cubicBezTo>
                  <a:pt x="190721" y="28985"/>
                  <a:pt x="39744" y="-72656"/>
                  <a:pt x="2071" y="95127"/>
                </a:cubicBezTo>
                <a:cubicBezTo>
                  <a:pt x="-4412" y="124042"/>
                  <a:pt x="4651" y="151271"/>
                  <a:pt x="24727" y="176651"/>
                </a:cubicBezTo>
                <a:cubicBezTo>
                  <a:pt x="95217" y="46359"/>
                  <a:pt x="291976" y="226313"/>
                  <a:pt x="337859" y="162548"/>
                </a:cubicBezTo>
                <a:cubicBezTo>
                  <a:pt x="369760" y="118231"/>
                  <a:pt x="338224" y="81553"/>
                  <a:pt x="278076" y="46338"/>
                </a:cubicBezTo>
                <a:close/>
              </a:path>
            </a:pathLst>
          </a:custGeom>
          <a:solidFill>
            <a:srgbClr val="74DB23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0CB0BE01-2B32-4EF6-A05F-CED8C036F852}"/>
              </a:ext>
            </a:extLst>
          </p:cNvPr>
          <p:cNvSpPr/>
          <p:nvPr/>
        </p:nvSpPr>
        <p:spPr>
          <a:xfrm>
            <a:off x="12630070" y="5895931"/>
            <a:ext cx="65241" cy="152099"/>
          </a:xfrm>
          <a:custGeom>
            <a:avLst/>
            <a:gdLst>
              <a:gd name="connsiteX0" fmla="*/ 43973 w 43972"/>
              <a:gd name="connsiteY0" fmla="*/ 102514 h 102514"/>
              <a:gd name="connsiteX1" fmla="*/ 0 w 43972"/>
              <a:gd name="connsiteY1" fmla="*/ 0 h 102514"/>
              <a:gd name="connsiteX2" fmla="*/ 43973 w 43972"/>
              <a:gd name="connsiteY2" fmla="*/ 102514 h 102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972" h="102514">
                <a:moveTo>
                  <a:pt x="43973" y="102514"/>
                </a:moveTo>
                <a:cubicBezTo>
                  <a:pt x="43973" y="102514"/>
                  <a:pt x="27919" y="63012"/>
                  <a:pt x="0" y="0"/>
                </a:cubicBezTo>
                <a:cubicBezTo>
                  <a:pt x="25969" y="62890"/>
                  <a:pt x="43973" y="102514"/>
                  <a:pt x="43973" y="102514"/>
                </a:cubicBezTo>
                <a:close/>
              </a:path>
            </a:pathLst>
          </a:custGeom>
          <a:solidFill>
            <a:srgbClr val="0C2CA3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61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11807134" y="-76199"/>
            <a:ext cx="3333407" cy="6934172"/>
            <a:chOff x="9945278" y="1092200"/>
            <a:chExt cx="2246701" cy="4673600"/>
          </a:xfrm>
        </p:grpSpPr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AFA14A47-771D-48A1-A5E3-FE53D1BCAE05}"/>
                </a:ext>
              </a:extLst>
            </p:cNvPr>
            <p:cNvSpPr/>
            <p:nvPr/>
          </p:nvSpPr>
          <p:spPr>
            <a:xfrm>
              <a:off x="9945278" y="1092200"/>
              <a:ext cx="2246701" cy="897688"/>
            </a:xfrm>
            <a:custGeom>
              <a:avLst/>
              <a:gdLst>
                <a:gd name="connsiteX0" fmla="*/ 475305 w 2246701"/>
                <a:gd name="connsiteY0" fmla="*/ 357002 h 897688"/>
                <a:gd name="connsiteX1" fmla="*/ 1067572 w 2246701"/>
                <a:gd name="connsiteY1" fmla="*/ 435376 h 897688"/>
                <a:gd name="connsiteX2" fmla="*/ 1796694 w 2246701"/>
                <a:gd name="connsiteY2" fmla="*/ 860735 h 897688"/>
                <a:gd name="connsiteX3" fmla="*/ 1933793 w 2246701"/>
                <a:gd name="connsiteY3" fmla="*/ 745175 h 897688"/>
                <a:gd name="connsiteX4" fmla="*/ 2246702 w 2246701"/>
                <a:gd name="connsiteY4" fmla="*/ 499059 h 897688"/>
                <a:gd name="connsiteX5" fmla="*/ 2246702 w 2246701"/>
                <a:gd name="connsiteY5" fmla="*/ 0 h 897688"/>
                <a:gd name="connsiteX6" fmla="*/ 0 w 2246701"/>
                <a:gd name="connsiteY6" fmla="*/ 0 h 897688"/>
                <a:gd name="connsiteX7" fmla="*/ 475305 w 2246701"/>
                <a:gd name="connsiteY7" fmla="*/ 357002 h 8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46701" h="897688">
                  <a:moveTo>
                    <a:pt x="475305" y="357002"/>
                  </a:moveTo>
                  <a:cubicBezTo>
                    <a:pt x="842914" y="393741"/>
                    <a:pt x="867034" y="316890"/>
                    <a:pt x="1067572" y="435376"/>
                  </a:cubicBezTo>
                  <a:cubicBezTo>
                    <a:pt x="1228263" y="530311"/>
                    <a:pt x="1374974" y="1037052"/>
                    <a:pt x="1796694" y="860735"/>
                  </a:cubicBezTo>
                  <a:cubicBezTo>
                    <a:pt x="1859849" y="834339"/>
                    <a:pt x="1903781" y="793354"/>
                    <a:pt x="1933793" y="745175"/>
                  </a:cubicBezTo>
                  <a:cubicBezTo>
                    <a:pt x="2007311" y="627197"/>
                    <a:pt x="2118645" y="540106"/>
                    <a:pt x="2246702" y="499059"/>
                  </a:cubicBezTo>
                  <a:lnTo>
                    <a:pt x="2246702" y="0"/>
                  </a:lnTo>
                  <a:lnTo>
                    <a:pt x="0" y="0"/>
                  </a:lnTo>
                  <a:cubicBezTo>
                    <a:pt x="80447" y="189484"/>
                    <a:pt x="236321" y="333126"/>
                    <a:pt x="475305" y="357002"/>
                  </a:cubicBezTo>
                  <a:close/>
                </a:path>
              </a:pathLst>
            </a:custGeom>
            <a:solidFill>
              <a:srgbClr val="0C2CA3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AA8802-CC8C-4C80-82D5-EC8E6AC6582E}"/>
                </a:ext>
              </a:extLst>
            </p:cNvPr>
            <p:cNvSpPr/>
            <p:nvPr/>
          </p:nvSpPr>
          <p:spPr>
            <a:xfrm>
              <a:off x="11305316" y="1092200"/>
              <a:ext cx="333715" cy="4673600"/>
            </a:xfrm>
            <a:custGeom>
              <a:avLst/>
              <a:gdLst>
                <a:gd name="connsiteX0" fmla="*/ 0 w 333715"/>
                <a:gd name="connsiteY0" fmla="*/ 0 h 4673600"/>
                <a:gd name="connsiteX1" fmla="*/ 82560 w 333715"/>
                <a:gd name="connsiteY1" fmla="*/ 4673600 h 4673600"/>
                <a:gd name="connsiteX2" fmla="*/ 333715 w 333715"/>
                <a:gd name="connsiteY2" fmla="*/ 4673600 h 4673600"/>
                <a:gd name="connsiteX3" fmla="*/ 135514 w 333715"/>
                <a:gd name="connsiteY3" fmla="*/ 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715" h="4673600">
                  <a:moveTo>
                    <a:pt x="0" y="0"/>
                  </a:moveTo>
                  <a:lnTo>
                    <a:pt x="82560" y="4673600"/>
                  </a:lnTo>
                  <a:lnTo>
                    <a:pt x="333715" y="4673600"/>
                  </a:lnTo>
                  <a:lnTo>
                    <a:pt x="135514" y="0"/>
                  </a:lnTo>
                  <a:close/>
                </a:path>
              </a:pathLst>
            </a:custGeom>
            <a:solidFill>
              <a:srgbClr val="082A87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A4144A9F-06B4-4327-AC81-26FAAF55A7A0}"/>
                </a:ext>
              </a:extLst>
            </p:cNvPr>
            <p:cNvSpPr/>
            <p:nvPr/>
          </p:nvSpPr>
          <p:spPr>
            <a:xfrm>
              <a:off x="11398829" y="1092200"/>
              <a:ext cx="240202" cy="4673600"/>
            </a:xfrm>
            <a:custGeom>
              <a:avLst/>
              <a:gdLst>
                <a:gd name="connsiteX0" fmla="*/ 0 w 240202"/>
                <a:gd name="connsiteY0" fmla="*/ 0 h 4673600"/>
                <a:gd name="connsiteX1" fmla="*/ 159247 w 240202"/>
                <a:gd name="connsiteY1" fmla="*/ 4673600 h 4673600"/>
                <a:gd name="connsiteX2" fmla="*/ 240203 w 240202"/>
                <a:gd name="connsiteY2" fmla="*/ 4673600 h 4673600"/>
                <a:gd name="connsiteX3" fmla="*/ 42001 w 240202"/>
                <a:gd name="connsiteY3" fmla="*/ 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02" h="4673600">
                  <a:moveTo>
                    <a:pt x="0" y="0"/>
                  </a:moveTo>
                  <a:lnTo>
                    <a:pt x="159247" y="4673600"/>
                  </a:lnTo>
                  <a:lnTo>
                    <a:pt x="240203" y="4673600"/>
                  </a:lnTo>
                  <a:lnTo>
                    <a:pt x="42001" y="0"/>
                  </a:lnTo>
                  <a:close/>
                </a:path>
              </a:pathLst>
            </a:custGeom>
            <a:solidFill>
              <a:srgbClr val="082A87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7F94B2D-18F4-4C92-902D-805A14F77B5B}"/>
                </a:ext>
              </a:extLst>
            </p:cNvPr>
            <p:cNvSpPr/>
            <p:nvPr/>
          </p:nvSpPr>
          <p:spPr>
            <a:xfrm>
              <a:off x="11434124" y="1092200"/>
              <a:ext cx="250180" cy="542604"/>
            </a:xfrm>
            <a:custGeom>
              <a:avLst/>
              <a:gdLst>
                <a:gd name="connsiteX0" fmla="*/ 0 w 250180"/>
                <a:gd name="connsiteY0" fmla="*/ 444053 h 542604"/>
                <a:gd name="connsiteX1" fmla="*/ 1016 w 250180"/>
                <a:gd name="connsiteY1" fmla="*/ 542605 h 542604"/>
                <a:gd name="connsiteX2" fmla="*/ 250180 w 250180"/>
                <a:gd name="connsiteY2" fmla="*/ 0 h 542604"/>
                <a:gd name="connsiteX3" fmla="*/ 215962 w 250180"/>
                <a:gd name="connsiteY3" fmla="*/ 0 h 5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0180" h="542604">
                  <a:moveTo>
                    <a:pt x="0" y="444053"/>
                  </a:moveTo>
                  <a:lnTo>
                    <a:pt x="1016" y="542605"/>
                  </a:lnTo>
                  <a:lnTo>
                    <a:pt x="250180" y="0"/>
                  </a:lnTo>
                  <a:lnTo>
                    <a:pt x="215962" y="0"/>
                  </a:lnTo>
                  <a:close/>
                </a:path>
              </a:pathLst>
            </a:custGeom>
            <a:solidFill>
              <a:srgbClr val="082A87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94D3FC57-EC99-4771-9D8A-9DF6ACC08611}"/>
                </a:ext>
              </a:extLst>
            </p:cNvPr>
            <p:cNvSpPr/>
            <p:nvPr/>
          </p:nvSpPr>
          <p:spPr>
            <a:xfrm>
              <a:off x="10680415" y="1092200"/>
              <a:ext cx="698683" cy="1620581"/>
            </a:xfrm>
            <a:custGeom>
              <a:avLst/>
              <a:gdLst>
                <a:gd name="connsiteX0" fmla="*/ 48301 w 698683"/>
                <a:gd name="connsiteY0" fmla="*/ 0 h 1620581"/>
                <a:gd name="connsiteX1" fmla="*/ 0 w 698683"/>
                <a:gd name="connsiteY1" fmla="*/ 0 h 1620581"/>
                <a:gd name="connsiteX2" fmla="*/ 698684 w 698683"/>
                <a:gd name="connsiteY2" fmla="*/ 1620581 h 1620581"/>
                <a:gd name="connsiteX3" fmla="*/ 690535 w 698683"/>
                <a:gd name="connsiteY3" fmla="*/ 1489395 h 162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83" h="1620581">
                  <a:moveTo>
                    <a:pt x="48301" y="0"/>
                  </a:moveTo>
                  <a:lnTo>
                    <a:pt x="0" y="0"/>
                  </a:lnTo>
                  <a:lnTo>
                    <a:pt x="698684" y="1620581"/>
                  </a:lnTo>
                  <a:lnTo>
                    <a:pt x="690535" y="1489395"/>
                  </a:lnTo>
                  <a:close/>
                </a:path>
              </a:pathLst>
            </a:custGeom>
            <a:solidFill>
              <a:srgbClr val="082A87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94DB865-0490-4A23-80D2-815B1EB5425D}"/>
                </a:ext>
              </a:extLst>
            </p:cNvPr>
            <p:cNvSpPr/>
            <p:nvPr/>
          </p:nvSpPr>
          <p:spPr>
            <a:xfrm>
              <a:off x="11022725" y="1092200"/>
              <a:ext cx="61326" cy="859922"/>
            </a:xfrm>
            <a:custGeom>
              <a:avLst/>
              <a:gdLst>
                <a:gd name="connsiteX0" fmla="*/ 0 w 61326"/>
                <a:gd name="connsiteY0" fmla="*/ 0 h 859922"/>
                <a:gd name="connsiteX1" fmla="*/ 18573 w 61326"/>
                <a:gd name="connsiteY1" fmla="*/ 751291 h 859922"/>
                <a:gd name="connsiteX2" fmla="*/ 61326 w 61326"/>
                <a:gd name="connsiteY2" fmla="*/ 859922 h 859922"/>
                <a:gd name="connsiteX3" fmla="*/ 26478 w 61326"/>
                <a:gd name="connsiteY3" fmla="*/ 0 h 85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26" h="859922">
                  <a:moveTo>
                    <a:pt x="0" y="0"/>
                  </a:moveTo>
                  <a:lnTo>
                    <a:pt x="18573" y="751291"/>
                  </a:lnTo>
                  <a:lnTo>
                    <a:pt x="61326" y="859922"/>
                  </a:lnTo>
                  <a:lnTo>
                    <a:pt x="26478" y="0"/>
                  </a:lnTo>
                  <a:close/>
                </a:path>
              </a:pathLst>
            </a:custGeom>
            <a:solidFill>
              <a:srgbClr val="082A87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FD7881F3-AB29-4B22-9072-C1687621416E}"/>
              </a:ext>
            </a:extLst>
          </p:cNvPr>
          <p:cNvSpPr/>
          <p:nvPr/>
        </p:nvSpPr>
        <p:spPr>
          <a:xfrm>
            <a:off x="-2948572" y="549311"/>
            <a:ext cx="1786475" cy="5338691"/>
          </a:xfrm>
          <a:custGeom>
            <a:avLst/>
            <a:gdLst>
              <a:gd name="connsiteX0" fmla="*/ 1112032 w 1204076"/>
              <a:gd name="connsiteY0" fmla="*/ 981789 h 3598253"/>
              <a:gd name="connsiteX1" fmla="*/ 469555 w 1204076"/>
              <a:gd name="connsiteY1" fmla="*/ 1521326 h 3598253"/>
              <a:gd name="connsiteX2" fmla="*/ 163515 w 1204076"/>
              <a:gd name="connsiteY2" fmla="*/ 170 h 3598253"/>
              <a:gd name="connsiteX3" fmla="*/ 0 w 1204076"/>
              <a:gd name="connsiteY3" fmla="*/ 38860 h 3598253"/>
              <a:gd name="connsiteX4" fmla="*/ 0 w 1204076"/>
              <a:gd name="connsiteY4" fmla="*/ 1765491 h 3598253"/>
              <a:gd name="connsiteX5" fmla="*/ 134742 w 1204076"/>
              <a:gd name="connsiteY5" fmla="*/ 2050702 h 3598253"/>
              <a:gd name="connsiteX6" fmla="*/ 0 w 1204076"/>
              <a:gd name="connsiteY6" fmla="*/ 1959628 h 3598253"/>
              <a:gd name="connsiteX7" fmla="*/ 0 w 1204076"/>
              <a:gd name="connsiteY7" fmla="*/ 2460841 h 3598253"/>
              <a:gd name="connsiteX8" fmla="*/ 79065 w 1204076"/>
              <a:gd name="connsiteY8" fmla="*/ 2593287 h 3598253"/>
              <a:gd name="connsiteX9" fmla="*/ 0 w 1204076"/>
              <a:gd name="connsiteY9" fmla="*/ 2630452 h 3598253"/>
              <a:gd name="connsiteX10" fmla="*/ 0 w 1204076"/>
              <a:gd name="connsiteY10" fmla="*/ 3378391 h 3598253"/>
              <a:gd name="connsiteX11" fmla="*/ 149494 w 1204076"/>
              <a:gd name="connsiteY11" fmla="*/ 3433783 h 3598253"/>
              <a:gd name="connsiteX12" fmla="*/ 360030 w 1204076"/>
              <a:gd name="connsiteY12" fmla="*/ 3598253 h 3598253"/>
              <a:gd name="connsiteX13" fmla="*/ 598790 w 1204076"/>
              <a:gd name="connsiteY13" fmla="*/ 3226031 h 3598253"/>
              <a:gd name="connsiteX14" fmla="*/ 715833 w 1204076"/>
              <a:gd name="connsiteY14" fmla="*/ 2967399 h 3598253"/>
              <a:gd name="connsiteX15" fmla="*/ 1069056 w 1204076"/>
              <a:gd name="connsiteY15" fmla="*/ 2452368 h 3598253"/>
              <a:gd name="connsiteX16" fmla="*/ 763483 w 1204076"/>
              <a:gd name="connsiteY16" fmla="*/ 2447593 h 3598253"/>
              <a:gd name="connsiteX17" fmla="*/ 1159764 w 1204076"/>
              <a:gd name="connsiteY17" fmla="*/ 1865099 h 3598253"/>
              <a:gd name="connsiteX18" fmla="*/ 725282 w 1204076"/>
              <a:gd name="connsiteY18" fmla="*/ 1822122 h 3598253"/>
              <a:gd name="connsiteX19" fmla="*/ 1112032 w 1204076"/>
              <a:gd name="connsiteY19" fmla="*/ 981789 h 3598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04076" h="3598253">
                <a:moveTo>
                  <a:pt x="1112032" y="981789"/>
                </a:moveTo>
                <a:cubicBezTo>
                  <a:pt x="863763" y="781251"/>
                  <a:pt x="552968" y="1586959"/>
                  <a:pt x="469555" y="1521326"/>
                </a:cubicBezTo>
                <a:cubicBezTo>
                  <a:pt x="311180" y="1396683"/>
                  <a:pt x="838606" y="-17833"/>
                  <a:pt x="163515" y="170"/>
                </a:cubicBezTo>
                <a:cubicBezTo>
                  <a:pt x="93655" y="2040"/>
                  <a:pt x="40335" y="15634"/>
                  <a:pt x="0" y="38860"/>
                </a:cubicBezTo>
                <a:lnTo>
                  <a:pt x="0" y="1765491"/>
                </a:lnTo>
                <a:cubicBezTo>
                  <a:pt x="91359" y="1899135"/>
                  <a:pt x="153518" y="2004982"/>
                  <a:pt x="134742" y="2050702"/>
                </a:cubicBezTo>
                <a:cubicBezTo>
                  <a:pt x="113792" y="2101706"/>
                  <a:pt x="65369" y="2049117"/>
                  <a:pt x="0" y="1959628"/>
                </a:cubicBezTo>
                <a:lnTo>
                  <a:pt x="0" y="2460841"/>
                </a:lnTo>
                <a:cubicBezTo>
                  <a:pt x="55331" y="2523975"/>
                  <a:pt x="87925" y="2571219"/>
                  <a:pt x="79065" y="2593287"/>
                </a:cubicBezTo>
                <a:cubicBezTo>
                  <a:pt x="66812" y="2623726"/>
                  <a:pt x="37937" y="2632423"/>
                  <a:pt x="0" y="2630452"/>
                </a:cubicBezTo>
                <a:lnTo>
                  <a:pt x="0" y="3378391"/>
                </a:lnTo>
                <a:cubicBezTo>
                  <a:pt x="51958" y="3395663"/>
                  <a:pt x="103104" y="3413483"/>
                  <a:pt x="149494" y="3433783"/>
                </a:cubicBezTo>
                <a:cubicBezTo>
                  <a:pt x="259324" y="3481820"/>
                  <a:pt x="360030" y="3598253"/>
                  <a:pt x="360030" y="3598253"/>
                </a:cubicBezTo>
                <a:lnTo>
                  <a:pt x="598790" y="3226031"/>
                </a:lnTo>
                <a:cubicBezTo>
                  <a:pt x="598790" y="3226031"/>
                  <a:pt x="592877" y="3098503"/>
                  <a:pt x="715833" y="2967399"/>
                </a:cubicBezTo>
                <a:cubicBezTo>
                  <a:pt x="867583" y="2805570"/>
                  <a:pt x="1104473" y="2669893"/>
                  <a:pt x="1069056" y="2452368"/>
                </a:cubicBezTo>
                <a:cubicBezTo>
                  <a:pt x="1035629" y="2247055"/>
                  <a:pt x="882051" y="2539439"/>
                  <a:pt x="763483" y="2447593"/>
                </a:cubicBezTo>
                <a:cubicBezTo>
                  <a:pt x="619069" y="2335711"/>
                  <a:pt x="1254882" y="2113247"/>
                  <a:pt x="1159764" y="1865099"/>
                </a:cubicBezTo>
                <a:cubicBezTo>
                  <a:pt x="1049955" y="1578628"/>
                  <a:pt x="799186" y="1895559"/>
                  <a:pt x="725282" y="1822122"/>
                </a:cubicBezTo>
                <a:cubicBezTo>
                  <a:pt x="581518" y="1679293"/>
                  <a:pt x="1487952" y="1285431"/>
                  <a:pt x="1112032" y="981789"/>
                </a:cubicBezTo>
                <a:close/>
              </a:path>
            </a:pathLst>
          </a:custGeom>
          <a:solidFill>
            <a:srgbClr val="0C2CA3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A35D9786-A9EE-423B-A063-BC3D2D50DA74}"/>
              </a:ext>
            </a:extLst>
          </p:cNvPr>
          <p:cNvSpPr/>
          <p:nvPr/>
        </p:nvSpPr>
        <p:spPr>
          <a:xfrm>
            <a:off x="13359441" y="1755951"/>
            <a:ext cx="1781100" cy="4388343"/>
          </a:xfrm>
          <a:custGeom>
            <a:avLst/>
            <a:gdLst>
              <a:gd name="connsiteX0" fmla="*/ 829451 w 1200453"/>
              <a:gd name="connsiteY0" fmla="*/ 897316 h 2957723"/>
              <a:gd name="connsiteX1" fmla="*/ 647242 w 1200453"/>
              <a:gd name="connsiteY1" fmla="*/ 5 h 2957723"/>
              <a:gd name="connsiteX2" fmla="*/ 658356 w 1200453"/>
              <a:gd name="connsiteY2" fmla="*/ 1157961 h 2957723"/>
              <a:gd name="connsiteX3" fmla="*/ 218651 w 1200453"/>
              <a:gd name="connsiteY3" fmla="*/ 890976 h 2957723"/>
              <a:gd name="connsiteX4" fmla="*/ 549096 w 1200453"/>
              <a:gd name="connsiteY4" fmla="*/ 1778066 h 2957723"/>
              <a:gd name="connsiteX5" fmla="*/ 13725 w 1200453"/>
              <a:gd name="connsiteY5" fmla="*/ 1709222 h 2957723"/>
              <a:gd name="connsiteX6" fmla="*/ 843228 w 1200453"/>
              <a:gd name="connsiteY6" fmla="*/ 2957723 h 2957723"/>
              <a:gd name="connsiteX7" fmla="*/ 1200454 w 1200453"/>
              <a:gd name="connsiteY7" fmla="*/ 2953131 h 2957723"/>
              <a:gd name="connsiteX8" fmla="*/ 1200454 w 1200453"/>
              <a:gd name="connsiteY8" fmla="*/ 1626540 h 2957723"/>
              <a:gd name="connsiteX9" fmla="*/ 954541 w 1200453"/>
              <a:gd name="connsiteY9" fmla="*/ 1780809 h 2957723"/>
              <a:gd name="connsiteX10" fmla="*/ 1200454 w 1200453"/>
              <a:gd name="connsiteY10" fmla="*/ 1518031 h 2957723"/>
              <a:gd name="connsiteX11" fmla="*/ 1200454 w 1200453"/>
              <a:gd name="connsiteY11" fmla="*/ 1096533 h 2957723"/>
              <a:gd name="connsiteX12" fmla="*/ 896934 w 1200453"/>
              <a:gd name="connsiteY12" fmla="*/ 1374044 h 2957723"/>
              <a:gd name="connsiteX13" fmla="*/ 1200454 w 1200453"/>
              <a:gd name="connsiteY13" fmla="*/ 820222 h 2957723"/>
              <a:gd name="connsiteX14" fmla="*/ 1200454 w 1200453"/>
              <a:gd name="connsiteY14" fmla="*/ 462549 h 2957723"/>
              <a:gd name="connsiteX15" fmla="*/ 829451 w 1200453"/>
              <a:gd name="connsiteY15" fmla="*/ 897316 h 29577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00453" h="2957723">
                <a:moveTo>
                  <a:pt x="829451" y="897316"/>
                </a:moveTo>
                <a:cubicBezTo>
                  <a:pt x="829451" y="897316"/>
                  <a:pt x="1021698" y="-2474"/>
                  <a:pt x="647242" y="5"/>
                </a:cubicBezTo>
                <a:cubicBezTo>
                  <a:pt x="278717" y="2464"/>
                  <a:pt x="658356" y="1157961"/>
                  <a:pt x="658356" y="1157961"/>
                </a:cubicBezTo>
                <a:cubicBezTo>
                  <a:pt x="658356" y="1157961"/>
                  <a:pt x="424697" y="670951"/>
                  <a:pt x="218651" y="890976"/>
                </a:cubicBezTo>
                <a:cubicBezTo>
                  <a:pt x="4093" y="1120104"/>
                  <a:pt x="549096" y="1778066"/>
                  <a:pt x="549096" y="1778066"/>
                </a:cubicBezTo>
                <a:cubicBezTo>
                  <a:pt x="549096" y="1778066"/>
                  <a:pt x="153160" y="1433886"/>
                  <a:pt x="13725" y="1709222"/>
                </a:cubicBezTo>
                <a:cubicBezTo>
                  <a:pt x="-125711" y="1984558"/>
                  <a:pt x="843228" y="2957723"/>
                  <a:pt x="843228" y="2957723"/>
                </a:cubicBezTo>
                <a:lnTo>
                  <a:pt x="1200454" y="2953131"/>
                </a:lnTo>
                <a:lnTo>
                  <a:pt x="1200454" y="1626540"/>
                </a:lnTo>
                <a:cubicBezTo>
                  <a:pt x="1067276" y="1693311"/>
                  <a:pt x="954541" y="1780809"/>
                  <a:pt x="954541" y="1780809"/>
                </a:cubicBezTo>
                <a:cubicBezTo>
                  <a:pt x="954541" y="1780809"/>
                  <a:pt x="1082678" y="1663908"/>
                  <a:pt x="1200454" y="1518031"/>
                </a:cubicBezTo>
                <a:lnTo>
                  <a:pt x="1200454" y="1096533"/>
                </a:lnTo>
                <a:cubicBezTo>
                  <a:pt x="1060896" y="1190595"/>
                  <a:pt x="896934" y="1374044"/>
                  <a:pt x="896934" y="1374044"/>
                </a:cubicBezTo>
                <a:cubicBezTo>
                  <a:pt x="896934" y="1374044"/>
                  <a:pt x="1095927" y="1076579"/>
                  <a:pt x="1200454" y="820222"/>
                </a:cubicBezTo>
                <a:lnTo>
                  <a:pt x="1200454" y="462549"/>
                </a:lnTo>
                <a:cubicBezTo>
                  <a:pt x="1011376" y="373223"/>
                  <a:pt x="829451" y="897316"/>
                  <a:pt x="829451" y="897316"/>
                </a:cubicBezTo>
                <a:close/>
              </a:path>
            </a:pathLst>
          </a:custGeom>
          <a:solidFill>
            <a:srgbClr val="85C5FF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2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-2948572" y="1825287"/>
            <a:ext cx="18089144" cy="5081916"/>
            <a:chOff x="0" y="2340631"/>
            <a:chExt cx="12192000" cy="3425188"/>
          </a:xfrm>
        </p:grpSpPr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154140F-AED1-43EA-9EEA-61CE6EDD4E95}"/>
                </a:ext>
              </a:extLst>
            </p:cNvPr>
            <p:cNvSpPr/>
            <p:nvPr/>
          </p:nvSpPr>
          <p:spPr>
            <a:xfrm>
              <a:off x="0" y="4536989"/>
              <a:ext cx="5066100" cy="1228810"/>
            </a:xfrm>
            <a:custGeom>
              <a:avLst/>
              <a:gdLst>
                <a:gd name="connsiteX0" fmla="*/ 3927653 w 5066100"/>
                <a:gd name="connsiteY0" fmla="*/ 831900 h 1228810"/>
                <a:gd name="connsiteX1" fmla="*/ 1754632 w 5066100"/>
                <a:gd name="connsiteY1" fmla="*/ 260929 h 1228810"/>
                <a:gd name="connsiteX2" fmla="*/ 0 w 5066100"/>
                <a:gd name="connsiteY2" fmla="*/ 79288 h 1228810"/>
                <a:gd name="connsiteX3" fmla="*/ 0 w 5066100"/>
                <a:gd name="connsiteY3" fmla="*/ 1228811 h 1228810"/>
                <a:gd name="connsiteX4" fmla="*/ 5066101 w 5066100"/>
                <a:gd name="connsiteY4" fmla="*/ 1228811 h 1228810"/>
                <a:gd name="connsiteX5" fmla="*/ 3927653 w 5066100"/>
                <a:gd name="connsiteY5" fmla="*/ 831900 h 122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66100" h="1228810">
                  <a:moveTo>
                    <a:pt x="3927653" y="831900"/>
                  </a:moveTo>
                  <a:cubicBezTo>
                    <a:pt x="3020121" y="810625"/>
                    <a:pt x="2381707" y="611814"/>
                    <a:pt x="1754632" y="260929"/>
                  </a:cubicBezTo>
                  <a:cubicBezTo>
                    <a:pt x="950956" y="-188794"/>
                    <a:pt x="0" y="79288"/>
                    <a:pt x="0" y="79288"/>
                  </a:cubicBezTo>
                  <a:lnTo>
                    <a:pt x="0" y="1228811"/>
                  </a:lnTo>
                  <a:lnTo>
                    <a:pt x="5066101" y="1228811"/>
                  </a:lnTo>
                  <a:cubicBezTo>
                    <a:pt x="5066101" y="1228811"/>
                    <a:pt x="4835185" y="853175"/>
                    <a:pt x="3927653" y="831900"/>
                  </a:cubicBezTo>
                  <a:close/>
                </a:path>
              </a:pathLst>
            </a:custGeom>
            <a:solidFill>
              <a:srgbClr val="4F8FE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EDDA18B9-F284-43F4-9A42-0332A86604EA}"/>
                </a:ext>
              </a:extLst>
            </p:cNvPr>
            <p:cNvSpPr/>
            <p:nvPr/>
          </p:nvSpPr>
          <p:spPr>
            <a:xfrm>
              <a:off x="6190853" y="4822508"/>
              <a:ext cx="6001146" cy="943291"/>
            </a:xfrm>
            <a:custGeom>
              <a:avLst/>
              <a:gdLst>
                <a:gd name="connsiteX0" fmla="*/ 4396233 w 6001146"/>
                <a:gd name="connsiteY0" fmla="*/ 137583 h 943291"/>
                <a:gd name="connsiteX1" fmla="*/ 2186086 w 6001146"/>
                <a:gd name="connsiteY1" fmla="*/ 357141 h 943291"/>
                <a:gd name="connsiteX2" fmla="*/ 0 w 6001146"/>
                <a:gd name="connsiteY2" fmla="*/ 943292 h 943291"/>
                <a:gd name="connsiteX3" fmla="*/ 6001147 w 6001146"/>
                <a:gd name="connsiteY3" fmla="*/ 943292 h 943291"/>
                <a:gd name="connsiteX4" fmla="*/ 6001147 w 6001146"/>
                <a:gd name="connsiteY4" fmla="*/ 1419 h 943291"/>
                <a:gd name="connsiteX5" fmla="*/ 4396233 w 6001146"/>
                <a:gd name="connsiteY5" fmla="*/ 137583 h 943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01146" h="943291">
                  <a:moveTo>
                    <a:pt x="4396233" y="137583"/>
                  </a:moveTo>
                  <a:cubicBezTo>
                    <a:pt x="3816686" y="298884"/>
                    <a:pt x="3564290" y="217909"/>
                    <a:pt x="2186086" y="357141"/>
                  </a:cubicBezTo>
                  <a:cubicBezTo>
                    <a:pt x="609417" y="516409"/>
                    <a:pt x="0" y="943292"/>
                    <a:pt x="0" y="943292"/>
                  </a:cubicBezTo>
                  <a:lnTo>
                    <a:pt x="6001147" y="943292"/>
                  </a:lnTo>
                  <a:lnTo>
                    <a:pt x="6001147" y="1419"/>
                  </a:lnTo>
                  <a:cubicBezTo>
                    <a:pt x="6001147" y="1419"/>
                    <a:pt x="4975779" y="-23717"/>
                    <a:pt x="4396233" y="137583"/>
                  </a:cubicBezTo>
                  <a:close/>
                </a:path>
              </a:pathLst>
            </a:custGeom>
            <a:solidFill>
              <a:srgbClr val="4F8FE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5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484235" y="3548208"/>
              <a:ext cx="1504453" cy="2149499"/>
              <a:chOff x="484235" y="3548208"/>
              <a:chExt cx="1504453" cy="2149499"/>
            </a:xfrm>
          </p:grpSpPr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82B60F7B-F17F-4032-8652-AB6958428F3C}"/>
                  </a:ext>
                </a:extLst>
              </p:cNvPr>
              <p:cNvSpPr/>
              <p:nvPr/>
            </p:nvSpPr>
            <p:spPr>
              <a:xfrm>
                <a:off x="484235" y="3548208"/>
                <a:ext cx="1504453" cy="2149499"/>
              </a:xfrm>
              <a:custGeom>
                <a:avLst/>
                <a:gdLst>
                  <a:gd name="connsiteX0" fmla="*/ 1205250 w 1504453"/>
                  <a:gd name="connsiteY0" fmla="*/ 1249079 h 2149499"/>
                  <a:gd name="connsiteX1" fmla="*/ 1302481 w 1504453"/>
                  <a:gd name="connsiteY1" fmla="*/ 894739 h 2149499"/>
                  <a:gd name="connsiteX2" fmla="*/ 980836 w 1504453"/>
                  <a:gd name="connsiteY2" fmla="*/ 1007393 h 2149499"/>
                  <a:gd name="connsiteX3" fmla="*/ 1153312 w 1504453"/>
                  <a:gd name="connsiteY3" fmla="*/ 532759 h 2149499"/>
                  <a:gd name="connsiteX4" fmla="*/ 839775 w 1504453"/>
                  <a:gd name="connsiteY4" fmla="*/ 631433 h 2149499"/>
                  <a:gd name="connsiteX5" fmla="*/ 744555 w 1504453"/>
                  <a:gd name="connsiteY5" fmla="*/ 3910 h 2149499"/>
                  <a:gd name="connsiteX6" fmla="*/ 420593 w 1504453"/>
                  <a:gd name="connsiteY6" fmla="*/ 416975 h 2149499"/>
                  <a:gd name="connsiteX7" fmla="*/ 146700 w 1504453"/>
                  <a:gd name="connsiteY7" fmla="*/ 372170 h 2149499"/>
                  <a:gd name="connsiteX8" fmla="*/ 124815 w 1504453"/>
                  <a:gd name="connsiteY8" fmla="*/ 1297786 h 2149499"/>
                  <a:gd name="connsiteX9" fmla="*/ 347340 w 1504453"/>
                  <a:gd name="connsiteY9" fmla="*/ 2149499 h 2149499"/>
                  <a:gd name="connsiteX10" fmla="*/ 1210208 w 1504453"/>
                  <a:gd name="connsiteY10" fmla="*/ 1922098 h 2149499"/>
                  <a:gd name="connsiteX11" fmla="*/ 1501069 w 1504453"/>
                  <a:gd name="connsiteY11" fmla="*/ 1366245 h 2149499"/>
                  <a:gd name="connsiteX12" fmla="*/ 1205250 w 1504453"/>
                  <a:gd name="connsiteY12" fmla="*/ 1249079 h 2149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4453" h="2149499">
                    <a:moveTo>
                      <a:pt x="1205250" y="1249079"/>
                    </a:moveTo>
                    <a:cubicBezTo>
                      <a:pt x="1172149" y="1170482"/>
                      <a:pt x="1441267" y="1002090"/>
                      <a:pt x="1302481" y="894739"/>
                    </a:cubicBezTo>
                    <a:cubicBezTo>
                      <a:pt x="1169263" y="791676"/>
                      <a:pt x="1059414" y="1072722"/>
                      <a:pt x="980836" y="1007393"/>
                    </a:cubicBezTo>
                    <a:cubicBezTo>
                      <a:pt x="829818" y="881856"/>
                      <a:pt x="1232052" y="649050"/>
                      <a:pt x="1153312" y="532759"/>
                    </a:cubicBezTo>
                    <a:cubicBezTo>
                      <a:pt x="1039602" y="364794"/>
                      <a:pt x="921461" y="675080"/>
                      <a:pt x="839775" y="631433"/>
                    </a:cubicBezTo>
                    <a:cubicBezTo>
                      <a:pt x="728645" y="572058"/>
                      <a:pt x="1034501" y="68101"/>
                      <a:pt x="744555" y="3910"/>
                    </a:cubicBezTo>
                    <a:cubicBezTo>
                      <a:pt x="530199" y="-43557"/>
                      <a:pt x="520243" y="355609"/>
                      <a:pt x="420593" y="416975"/>
                    </a:cubicBezTo>
                    <a:cubicBezTo>
                      <a:pt x="341833" y="465500"/>
                      <a:pt x="300970" y="305988"/>
                      <a:pt x="146700" y="372170"/>
                    </a:cubicBezTo>
                    <a:cubicBezTo>
                      <a:pt x="-102748" y="479195"/>
                      <a:pt x="18928" y="876675"/>
                      <a:pt x="124815" y="1297786"/>
                    </a:cubicBezTo>
                    <a:cubicBezTo>
                      <a:pt x="230703" y="1718919"/>
                      <a:pt x="347340" y="2149499"/>
                      <a:pt x="347340" y="2149499"/>
                    </a:cubicBezTo>
                    <a:lnTo>
                      <a:pt x="1210208" y="1922098"/>
                    </a:lnTo>
                    <a:cubicBezTo>
                      <a:pt x="1210208" y="1922098"/>
                      <a:pt x="1541262" y="1576313"/>
                      <a:pt x="1501069" y="1366245"/>
                    </a:cubicBezTo>
                    <a:cubicBezTo>
                      <a:pt x="1452219" y="1110964"/>
                      <a:pt x="1238351" y="1327657"/>
                      <a:pt x="1205250" y="12490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CEE663C4-8739-4545-8CF5-A48264CEFCCC}"/>
                  </a:ext>
                </a:extLst>
              </p:cNvPr>
              <p:cNvSpPr/>
              <p:nvPr/>
            </p:nvSpPr>
            <p:spPr>
              <a:xfrm>
                <a:off x="484235" y="3623972"/>
                <a:ext cx="1432113" cy="2073734"/>
              </a:xfrm>
              <a:custGeom>
                <a:avLst/>
                <a:gdLst>
                  <a:gd name="connsiteX0" fmla="*/ 1159652 w 1432113"/>
                  <a:gd name="connsiteY0" fmla="*/ 1213203 h 2073734"/>
                  <a:gd name="connsiteX1" fmla="*/ 1238920 w 1432113"/>
                  <a:gd name="connsiteY1" fmla="*/ 865020 h 2073734"/>
                  <a:gd name="connsiteX2" fmla="*/ 948324 w 1432113"/>
                  <a:gd name="connsiteY2" fmla="*/ 1001875 h 2073734"/>
                  <a:gd name="connsiteX3" fmla="*/ 1098692 w 1432113"/>
                  <a:gd name="connsiteY3" fmla="*/ 510131 h 2073734"/>
                  <a:gd name="connsiteX4" fmla="*/ 793892 w 1432113"/>
                  <a:gd name="connsiteY4" fmla="*/ 676755 h 2073734"/>
                  <a:gd name="connsiteX5" fmla="*/ 736996 w 1432113"/>
                  <a:gd name="connsiteY5" fmla="*/ 22451 h 2073734"/>
                  <a:gd name="connsiteX6" fmla="*/ 420593 w 1432113"/>
                  <a:gd name="connsiteY6" fmla="*/ 341211 h 2073734"/>
                  <a:gd name="connsiteX7" fmla="*/ 146700 w 1432113"/>
                  <a:gd name="connsiteY7" fmla="*/ 296405 h 2073734"/>
                  <a:gd name="connsiteX8" fmla="*/ 124815 w 1432113"/>
                  <a:gd name="connsiteY8" fmla="*/ 1222022 h 2073734"/>
                  <a:gd name="connsiteX9" fmla="*/ 347340 w 1432113"/>
                  <a:gd name="connsiteY9" fmla="*/ 2073735 h 2073734"/>
                  <a:gd name="connsiteX10" fmla="*/ 1210208 w 1432113"/>
                  <a:gd name="connsiteY10" fmla="*/ 1846334 h 2073734"/>
                  <a:gd name="connsiteX11" fmla="*/ 1427856 w 1432113"/>
                  <a:gd name="connsiteY11" fmla="*/ 1347295 h 2073734"/>
                  <a:gd name="connsiteX12" fmla="*/ 1159652 w 1432113"/>
                  <a:gd name="connsiteY12" fmla="*/ 1213203 h 207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32113" h="2073734">
                    <a:moveTo>
                      <a:pt x="1159652" y="1213203"/>
                    </a:moveTo>
                    <a:cubicBezTo>
                      <a:pt x="1126551" y="1134605"/>
                      <a:pt x="1354724" y="961235"/>
                      <a:pt x="1238920" y="865020"/>
                    </a:cubicBezTo>
                    <a:cubicBezTo>
                      <a:pt x="1128014" y="772869"/>
                      <a:pt x="1026902" y="1067204"/>
                      <a:pt x="948324" y="1001875"/>
                    </a:cubicBezTo>
                    <a:cubicBezTo>
                      <a:pt x="797306" y="876338"/>
                      <a:pt x="1102756" y="575155"/>
                      <a:pt x="1098692" y="510131"/>
                    </a:cubicBezTo>
                    <a:cubicBezTo>
                      <a:pt x="1089812" y="368176"/>
                      <a:pt x="875579" y="720402"/>
                      <a:pt x="793892" y="676755"/>
                    </a:cubicBezTo>
                    <a:cubicBezTo>
                      <a:pt x="682762" y="617380"/>
                      <a:pt x="879236" y="111859"/>
                      <a:pt x="736996" y="22451"/>
                    </a:cubicBezTo>
                    <a:cubicBezTo>
                      <a:pt x="551129" y="-94389"/>
                      <a:pt x="520243" y="279845"/>
                      <a:pt x="420593" y="341211"/>
                    </a:cubicBezTo>
                    <a:cubicBezTo>
                      <a:pt x="341833" y="389735"/>
                      <a:pt x="300970" y="230223"/>
                      <a:pt x="146700" y="296405"/>
                    </a:cubicBezTo>
                    <a:cubicBezTo>
                      <a:pt x="-102748" y="403431"/>
                      <a:pt x="18928" y="800910"/>
                      <a:pt x="124815" y="1222022"/>
                    </a:cubicBezTo>
                    <a:cubicBezTo>
                      <a:pt x="230703" y="1643154"/>
                      <a:pt x="347340" y="2073735"/>
                      <a:pt x="347340" y="2073735"/>
                    </a:cubicBezTo>
                    <a:lnTo>
                      <a:pt x="1210208" y="1846334"/>
                    </a:lnTo>
                    <a:cubicBezTo>
                      <a:pt x="1210208" y="1846334"/>
                      <a:pt x="1468069" y="1557363"/>
                      <a:pt x="1427856" y="1347295"/>
                    </a:cubicBezTo>
                    <a:cubicBezTo>
                      <a:pt x="1379007" y="1092015"/>
                      <a:pt x="1192753" y="1291801"/>
                      <a:pt x="1159652" y="1213203"/>
                    </a:cubicBezTo>
                    <a:close/>
                  </a:path>
                </a:pathLst>
              </a:custGeom>
              <a:solidFill>
                <a:srgbClr val="9FD6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2B87A20-97AC-4A13-ACC5-6E141CDB24A8}"/>
                </a:ext>
              </a:extLst>
            </p:cNvPr>
            <p:cNvSpPr/>
            <p:nvPr/>
          </p:nvSpPr>
          <p:spPr>
            <a:xfrm>
              <a:off x="0" y="2340631"/>
              <a:ext cx="1139300" cy="3425168"/>
            </a:xfrm>
            <a:custGeom>
              <a:avLst/>
              <a:gdLst>
                <a:gd name="connsiteX0" fmla="*/ 1080719 w 1139300"/>
                <a:gd name="connsiteY0" fmla="*/ 1773275 h 3425168"/>
                <a:gd name="connsiteX1" fmla="*/ 543885 w 1139300"/>
                <a:gd name="connsiteY1" fmla="*/ 2095875 h 3425168"/>
                <a:gd name="connsiteX2" fmla="*/ 886907 w 1139300"/>
                <a:gd name="connsiteY2" fmla="*/ 931031 h 3425168"/>
                <a:gd name="connsiteX3" fmla="*/ 457911 w 1139300"/>
                <a:gd name="connsiteY3" fmla="*/ 1360799 h 3425168"/>
                <a:gd name="connsiteX4" fmla="*/ 323759 w 1139300"/>
                <a:gd name="connsiteY4" fmla="*/ 1248 h 3425168"/>
                <a:gd name="connsiteX5" fmla="*/ 187411 w 1139300"/>
                <a:gd name="connsiteY5" fmla="*/ 1063334 h 3425168"/>
                <a:gd name="connsiteX6" fmla="*/ 0 w 1139300"/>
                <a:gd name="connsiteY6" fmla="*/ 897746 h 3425168"/>
                <a:gd name="connsiteX7" fmla="*/ 0 w 1139300"/>
                <a:gd name="connsiteY7" fmla="*/ 1735743 h 3425168"/>
                <a:gd name="connsiteX8" fmla="*/ 0 w 1139300"/>
                <a:gd name="connsiteY8" fmla="*/ 1770816 h 3425168"/>
                <a:gd name="connsiteX9" fmla="*/ 0 w 1139300"/>
                <a:gd name="connsiteY9" fmla="*/ 2768426 h 3425168"/>
                <a:gd name="connsiteX10" fmla="*/ 13289 w 1139300"/>
                <a:gd name="connsiteY10" fmla="*/ 2802096 h 3425168"/>
                <a:gd name="connsiteX11" fmla="*/ 97008 w 1139300"/>
                <a:gd name="connsiteY11" fmla="*/ 3425169 h 3425168"/>
                <a:gd name="connsiteX12" fmla="*/ 903021 w 1139300"/>
                <a:gd name="connsiteY12" fmla="*/ 3425169 h 3425168"/>
                <a:gd name="connsiteX13" fmla="*/ 839358 w 1139300"/>
                <a:gd name="connsiteY13" fmla="*/ 2822579 h 3425168"/>
                <a:gd name="connsiteX14" fmla="*/ 1080719 w 1139300"/>
                <a:gd name="connsiteY14" fmla="*/ 1773275 h 342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39300" h="3425168">
                  <a:moveTo>
                    <a:pt x="1080719" y="1773275"/>
                  </a:moveTo>
                  <a:cubicBezTo>
                    <a:pt x="879592" y="1540976"/>
                    <a:pt x="612953" y="2189082"/>
                    <a:pt x="543885" y="2095875"/>
                  </a:cubicBezTo>
                  <a:cubicBezTo>
                    <a:pt x="454884" y="1975783"/>
                    <a:pt x="1112439" y="1194967"/>
                    <a:pt x="886907" y="931031"/>
                  </a:cubicBezTo>
                  <a:cubicBezTo>
                    <a:pt x="701203" y="713729"/>
                    <a:pt x="560365" y="1392213"/>
                    <a:pt x="457911" y="1360799"/>
                  </a:cubicBezTo>
                  <a:cubicBezTo>
                    <a:pt x="336967" y="1323715"/>
                    <a:pt x="737880" y="49529"/>
                    <a:pt x="323759" y="1248"/>
                  </a:cubicBezTo>
                  <a:cubicBezTo>
                    <a:pt x="-37836" y="-40916"/>
                    <a:pt x="223439" y="998534"/>
                    <a:pt x="187411" y="1063334"/>
                  </a:cubicBezTo>
                  <a:cubicBezTo>
                    <a:pt x="139436" y="1149694"/>
                    <a:pt x="85649" y="1009405"/>
                    <a:pt x="0" y="897746"/>
                  </a:cubicBezTo>
                  <a:lnTo>
                    <a:pt x="0" y="1735743"/>
                  </a:lnTo>
                  <a:cubicBezTo>
                    <a:pt x="2764" y="1750292"/>
                    <a:pt x="2926" y="1762119"/>
                    <a:pt x="0" y="1770816"/>
                  </a:cubicBezTo>
                  <a:lnTo>
                    <a:pt x="0" y="2768426"/>
                  </a:lnTo>
                  <a:cubicBezTo>
                    <a:pt x="5121" y="2780191"/>
                    <a:pt x="9591" y="2791449"/>
                    <a:pt x="13289" y="2802096"/>
                  </a:cubicBezTo>
                  <a:cubicBezTo>
                    <a:pt x="87620" y="3016432"/>
                    <a:pt x="97008" y="3425148"/>
                    <a:pt x="97008" y="3425169"/>
                  </a:cubicBezTo>
                  <a:lnTo>
                    <a:pt x="903021" y="3425169"/>
                  </a:lnTo>
                  <a:cubicBezTo>
                    <a:pt x="903021" y="3425148"/>
                    <a:pt x="825785" y="3179113"/>
                    <a:pt x="839358" y="2822579"/>
                  </a:cubicBezTo>
                  <a:cubicBezTo>
                    <a:pt x="864819" y="2154153"/>
                    <a:pt x="1292250" y="2017582"/>
                    <a:pt x="1080719" y="1773275"/>
                  </a:cubicBezTo>
                  <a:close/>
                </a:path>
              </a:pathLst>
            </a:custGeom>
            <a:solidFill>
              <a:srgbClr val="85C5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6BB2A75E-3E6F-426C-83D1-76C18B388464}"/>
                </a:ext>
              </a:extLst>
            </p:cNvPr>
            <p:cNvSpPr/>
            <p:nvPr/>
          </p:nvSpPr>
          <p:spPr>
            <a:xfrm>
              <a:off x="0" y="2460669"/>
              <a:ext cx="1024826" cy="3305130"/>
            </a:xfrm>
            <a:custGeom>
              <a:avLst/>
              <a:gdLst>
                <a:gd name="connsiteX0" fmla="*/ 1009904 w 1024826"/>
                <a:gd name="connsiteY0" fmla="*/ 1742522 h 3305130"/>
                <a:gd name="connsiteX1" fmla="*/ 514096 w 1024826"/>
                <a:gd name="connsiteY1" fmla="*/ 2132666 h 3305130"/>
                <a:gd name="connsiteX2" fmla="*/ 814832 w 1024826"/>
                <a:gd name="connsiteY2" fmla="*/ 937850 h 3305130"/>
                <a:gd name="connsiteX3" fmla="*/ 385836 w 1024826"/>
                <a:gd name="connsiteY3" fmla="*/ 1499312 h 3305130"/>
                <a:gd name="connsiteX4" fmla="*/ 319024 w 1024826"/>
                <a:gd name="connsiteY4" fmla="*/ 3130 h 3305130"/>
                <a:gd name="connsiteX5" fmla="*/ 187411 w 1024826"/>
                <a:gd name="connsiteY5" fmla="*/ 943296 h 3305130"/>
                <a:gd name="connsiteX6" fmla="*/ 0 w 1024826"/>
                <a:gd name="connsiteY6" fmla="*/ 777708 h 3305130"/>
                <a:gd name="connsiteX7" fmla="*/ 0 w 1024826"/>
                <a:gd name="connsiteY7" fmla="*/ 1615705 h 3305130"/>
                <a:gd name="connsiteX8" fmla="*/ 0 w 1024826"/>
                <a:gd name="connsiteY8" fmla="*/ 1650777 h 3305130"/>
                <a:gd name="connsiteX9" fmla="*/ 0 w 1024826"/>
                <a:gd name="connsiteY9" fmla="*/ 2648388 h 3305130"/>
                <a:gd name="connsiteX10" fmla="*/ 13289 w 1024826"/>
                <a:gd name="connsiteY10" fmla="*/ 2682058 h 3305130"/>
                <a:gd name="connsiteX11" fmla="*/ 97008 w 1024826"/>
                <a:gd name="connsiteY11" fmla="*/ 3305130 h 3305130"/>
                <a:gd name="connsiteX12" fmla="*/ 903021 w 1024826"/>
                <a:gd name="connsiteY12" fmla="*/ 3305130 h 3305130"/>
                <a:gd name="connsiteX13" fmla="*/ 839358 w 1024826"/>
                <a:gd name="connsiteY13" fmla="*/ 2702540 h 3305130"/>
                <a:gd name="connsiteX14" fmla="*/ 1009904 w 1024826"/>
                <a:gd name="connsiteY14" fmla="*/ 1742522 h 3305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4826" h="3305130">
                  <a:moveTo>
                    <a:pt x="1009904" y="1742522"/>
                  </a:moveTo>
                  <a:cubicBezTo>
                    <a:pt x="905886" y="1522924"/>
                    <a:pt x="583184" y="2225874"/>
                    <a:pt x="514096" y="2132666"/>
                  </a:cubicBezTo>
                  <a:cubicBezTo>
                    <a:pt x="425094" y="2012575"/>
                    <a:pt x="842894" y="1283859"/>
                    <a:pt x="814832" y="937850"/>
                  </a:cubicBezTo>
                  <a:cubicBezTo>
                    <a:pt x="790448" y="637114"/>
                    <a:pt x="488269" y="1530727"/>
                    <a:pt x="385836" y="1499312"/>
                  </a:cubicBezTo>
                  <a:cubicBezTo>
                    <a:pt x="264871" y="1462208"/>
                    <a:pt x="655665" y="84410"/>
                    <a:pt x="319024" y="3130"/>
                  </a:cubicBezTo>
                  <a:cubicBezTo>
                    <a:pt x="53685" y="-60919"/>
                    <a:pt x="223418" y="878495"/>
                    <a:pt x="187411" y="943296"/>
                  </a:cubicBezTo>
                  <a:cubicBezTo>
                    <a:pt x="139436" y="1029656"/>
                    <a:pt x="85649" y="889367"/>
                    <a:pt x="0" y="777708"/>
                  </a:cubicBezTo>
                  <a:lnTo>
                    <a:pt x="0" y="1615705"/>
                  </a:lnTo>
                  <a:cubicBezTo>
                    <a:pt x="2764" y="1630254"/>
                    <a:pt x="2926" y="1642080"/>
                    <a:pt x="0" y="1650777"/>
                  </a:cubicBezTo>
                  <a:lnTo>
                    <a:pt x="0" y="2648388"/>
                  </a:lnTo>
                  <a:cubicBezTo>
                    <a:pt x="5121" y="2660153"/>
                    <a:pt x="9591" y="2671410"/>
                    <a:pt x="13289" y="2682058"/>
                  </a:cubicBezTo>
                  <a:cubicBezTo>
                    <a:pt x="87620" y="2896394"/>
                    <a:pt x="97008" y="3305110"/>
                    <a:pt x="97008" y="3305130"/>
                  </a:cubicBezTo>
                  <a:lnTo>
                    <a:pt x="903021" y="3305130"/>
                  </a:lnTo>
                  <a:cubicBezTo>
                    <a:pt x="903021" y="3305110"/>
                    <a:pt x="825785" y="3059075"/>
                    <a:pt x="839358" y="2702540"/>
                  </a:cubicBezTo>
                  <a:cubicBezTo>
                    <a:pt x="864819" y="2034114"/>
                    <a:pt x="1083056" y="1896954"/>
                    <a:pt x="1009904" y="1742522"/>
                  </a:cubicBezTo>
                  <a:close/>
                </a:path>
              </a:pathLst>
            </a:custGeom>
            <a:solidFill>
              <a:srgbClr val="4F8FE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1A662DDB-C819-4D32-B35C-0EC24EA647A0}"/>
                </a:ext>
              </a:extLst>
            </p:cNvPr>
            <p:cNvSpPr/>
            <p:nvPr/>
          </p:nvSpPr>
          <p:spPr>
            <a:xfrm>
              <a:off x="0" y="4495210"/>
              <a:ext cx="899000" cy="1270569"/>
            </a:xfrm>
            <a:custGeom>
              <a:avLst/>
              <a:gdLst>
                <a:gd name="connsiteX0" fmla="*/ 633131 w 899000"/>
                <a:gd name="connsiteY0" fmla="*/ 830336 h 1270569"/>
                <a:gd name="connsiteX1" fmla="*/ 750905 w 899000"/>
                <a:gd name="connsiteY1" fmla="*/ 419730 h 1270569"/>
                <a:gd name="connsiteX2" fmla="*/ 515356 w 899000"/>
                <a:gd name="connsiteY2" fmla="*/ 636179 h 1270569"/>
                <a:gd name="connsiteX3" fmla="*/ 482437 w 899000"/>
                <a:gd name="connsiteY3" fmla="*/ 96662 h 1270569"/>
                <a:gd name="connsiteX4" fmla="*/ 270256 w 899000"/>
                <a:gd name="connsiteY4" fmla="*/ 629819 h 1270569"/>
                <a:gd name="connsiteX5" fmla="*/ 0 w 899000"/>
                <a:gd name="connsiteY5" fmla="*/ 0 h 1270569"/>
                <a:gd name="connsiteX6" fmla="*/ 0 w 899000"/>
                <a:gd name="connsiteY6" fmla="*/ 633273 h 1270569"/>
                <a:gd name="connsiteX7" fmla="*/ 169875 w 899000"/>
                <a:gd name="connsiteY7" fmla="*/ 1000902 h 1270569"/>
                <a:gd name="connsiteX8" fmla="*/ 0 w 899000"/>
                <a:gd name="connsiteY8" fmla="*/ 848076 h 1270569"/>
                <a:gd name="connsiteX9" fmla="*/ 0 w 899000"/>
                <a:gd name="connsiteY9" fmla="*/ 1069625 h 1270569"/>
                <a:gd name="connsiteX10" fmla="*/ 248270 w 899000"/>
                <a:gd name="connsiteY10" fmla="*/ 1270569 h 1270569"/>
                <a:gd name="connsiteX11" fmla="*/ 658592 w 899000"/>
                <a:gd name="connsiteY11" fmla="*/ 1270569 h 1270569"/>
                <a:gd name="connsiteX12" fmla="*/ 744525 w 899000"/>
                <a:gd name="connsiteY12" fmla="*/ 986292 h 1270569"/>
                <a:gd name="connsiteX13" fmla="*/ 890951 w 899000"/>
                <a:gd name="connsiteY13" fmla="*/ 687080 h 1270569"/>
                <a:gd name="connsiteX14" fmla="*/ 633131 w 899000"/>
                <a:gd name="connsiteY14" fmla="*/ 830336 h 127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9000" h="1270569">
                  <a:moveTo>
                    <a:pt x="633131" y="830336"/>
                  </a:moveTo>
                  <a:cubicBezTo>
                    <a:pt x="633131" y="830336"/>
                    <a:pt x="839968" y="531429"/>
                    <a:pt x="750905" y="419730"/>
                  </a:cubicBezTo>
                  <a:cubicBezTo>
                    <a:pt x="675417" y="325059"/>
                    <a:pt x="515356" y="636179"/>
                    <a:pt x="515356" y="636179"/>
                  </a:cubicBezTo>
                  <a:cubicBezTo>
                    <a:pt x="515356" y="636179"/>
                    <a:pt x="632948" y="160731"/>
                    <a:pt x="482437" y="96662"/>
                  </a:cubicBezTo>
                  <a:cubicBezTo>
                    <a:pt x="301081" y="19467"/>
                    <a:pt x="270256" y="629819"/>
                    <a:pt x="270256" y="629819"/>
                  </a:cubicBezTo>
                  <a:cubicBezTo>
                    <a:pt x="270256" y="629819"/>
                    <a:pt x="163617" y="79695"/>
                    <a:pt x="0" y="0"/>
                  </a:cubicBezTo>
                  <a:lnTo>
                    <a:pt x="0" y="633273"/>
                  </a:lnTo>
                  <a:cubicBezTo>
                    <a:pt x="81788" y="832592"/>
                    <a:pt x="169875" y="1000902"/>
                    <a:pt x="169875" y="1000902"/>
                  </a:cubicBezTo>
                  <a:cubicBezTo>
                    <a:pt x="169875" y="1000902"/>
                    <a:pt x="81707" y="892190"/>
                    <a:pt x="0" y="848076"/>
                  </a:cubicBezTo>
                  <a:lnTo>
                    <a:pt x="0" y="1069625"/>
                  </a:lnTo>
                  <a:cubicBezTo>
                    <a:pt x="107310" y="1173968"/>
                    <a:pt x="248249" y="1270569"/>
                    <a:pt x="248270" y="1270569"/>
                  </a:cubicBezTo>
                  <a:lnTo>
                    <a:pt x="658592" y="1270569"/>
                  </a:lnTo>
                  <a:cubicBezTo>
                    <a:pt x="658592" y="1270549"/>
                    <a:pt x="671515" y="1093887"/>
                    <a:pt x="744525" y="986292"/>
                  </a:cubicBezTo>
                  <a:cubicBezTo>
                    <a:pt x="821924" y="872236"/>
                    <a:pt x="929376" y="760679"/>
                    <a:pt x="890951" y="687080"/>
                  </a:cubicBezTo>
                  <a:cubicBezTo>
                    <a:pt x="824911" y="560649"/>
                    <a:pt x="633131" y="830336"/>
                    <a:pt x="633131" y="830336"/>
                  </a:cubicBezTo>
                  <a:close/>
                </a:path>
              </a:pathLst>
            </a:custGeom>
            <a:solidFill>
              <a:srgbClr val="0C2CA3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014D2C3-6425-4314-93A6-E99E7D60A371}"/>
                </a:ext>
              </a:extLst>
            </p:cNvPr>
            <p:cNvSpPr/>
            <p:nvPr/>
          </p:nvSpPr>
          <p:spPr>
            <a:xfrm>
              <a:off x="937209" y="4723668"/>
              <a:ext cx="1006069" cy="1042131"/>
            </a:xfrm>
            <a:custGeom>
              <a:avLst/>
              <a:gdLst>
                <a:gd name="connsiteX0" fmla="*/ 884519 w 1006069"/>
                <a:gd name="connsiteY0" fmla="*/ 225125 h 1042131"/>
                <a:gd name="connsiteX1" fmla="*/ 631738 w 1006069"/>
                <a:gd name="connsiteY1" fmla="*/ 490484 h 1042131"/>
                <a:gd name="connsiteX2" fmla="*/ 334335 w 1006069"/>
                <a:gd name="connsiteY2" fmla="*/ 1768 h 1042131"/>
                <a:gd name="connsiteX3" fmla="*/ 366847 w 1006069"/>
                <a:gd name="connsiteY3" fmla="*/ 611327 h 1042131"/>
                <a:gd name="connsiteX4" fmla="*/ 18460 w 1006069"/>
                <a:gd name="connsiteY4" fmla="*/ 550347 h 1042131"/>
                <a:gd name="connsiteX5" fmla="*/ 365790 w 1006069"/>
                <a:gd name="connsiteY5" fmla="*/ 1042131 h 1042131"/>
                <a:gd name="connsiteX6" fmla="*/ 891692 w 1006069"/>
                <a:gd name="connsiteY6" fmla="*/ 1042131 h 1042131"/>
                <a:gd name="connsiteX7" fmla="*/ 884519 w 1006069"/>
                <a:gd name="connsiteY7" fmla="*/ 225125 h 1042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6069" h="1042131">
                  <a:moveTo>
                    <a:pt x="884519" y="225125"/>
                  </a:moveTo>
                  <a:cubicBezTo>
                    <a:pt x="667705" y="85547"/>
                    <a:pt x="715761" y="479653"/>
                    <a:pt x="631738" y="490484"/>
                  </a:cubicBezTo>
                  <a:cubicBezTo>
                    <a:pt x="505937" y="506720"/>
                    <a:pt x="525322" y="-34747"/>
                    <a:pt x="334335" y="1768"/>
                  </a:cubicBezTo>
                  <a:cubicBezTo>
                    <a:pt x="125709" y="41656"/>
                    <a:pt x="399379" y="565262"/>
                    <a:pt x="366847" y="611327"/>
                  </a:cubicBezTo>
                  <a:cubicBezTo>
                    <a:pt x="294162" y="714309"/>
                    <a:pt x="144485" y="366674"/>
                    <a:pt x="18460" y="550347"/>
                  </a:cubicBezTo>
                  <a:cubicBezTo>
                    <a:pt x="-96856" y="718373"/>
                    <a:pt x="365790" y="1042131"/>
                    <a:pt x="365790" y="1042131"/>
                  </a:cubicBezTo>
                  <a:lnTo>
                    <a:pt x="891692" y="1042131"/>
                  </a:lnTo>
                  <a:cubicBezTo>
                    <a:pt x="891692" y="1042131"/>
                    <a:pt x="1153759" y="398455"/>
                    <a:pt x="884519" y="225125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77A8795C-9170-495B-8FD5-E6225C204CFD}"/>
                </a:ext>
              </a:extLst>
            </p:cNvPr>
            <p:cNvSpPr/>
            <p:nvPr/>
          </p:nvSpPr>
          <p:spPr>
            <a:xfrm>
              <a:off x="468985" y="5244937"/>
              <a:ext cx="1457350" cy="520842"/>
            </a:xfrm>
            <a:custGeom>
              <a:avLst/>
              <a:gdLst>
                <a:gd name="connsiteX0" fmla="*/ 1106140 w 1457350"/>
                <a:gd name="connsiteY0" fmla="*/ 399329 h 520842"/>
                <a:gd name="connsiteX1" fmla="*/ 1228303 w 1457350"/>
                <a:gd name="connsiteY1" fmla="*/ 156302 h 520842"/>
                <a:gd name="connsiteX2" fmla="*/ 1048187 w 1457350"/>
                <a:gd name="connsiteY2" fmla="*/ 46147 h 520842"/>
                <a:gd name="connsiteX3" fmla="*/ 971946 w 1457350"/>
                <a:gd name="connsiteY3" fmla="*/ 321869 h 520842"/>
                <a:gd name="connsiteX4" fmla="*/ 972983 w 1457350"/>
                <a:gd name="connsiteY4" fmla="*/ 22027 h 520842"/>
                <a:gd name="connsiteX5" fmla="*/ 788701 w 1457350"/>
                <a:gd name="connsiteY5" fmla="*/ 0 h 520842"/>
                <a:gd name="connsiteX6" fmla="*/ 695554 w 1457350"/>
                <a:gd name="connsiteY6" fmla="*/ 4755 h 520842"/>
                <a:gd name="connsiteX7" fmla="*/ 783519 w 1457350"/>
                <a:gd name="connsiteY7" fmla="*/ 321869 h 520842"/>
                <a:gd name="connsiteX8" fmla="*/ 618358 w 1457350"/>
                <a:gd name="connsiteY8" fmla="*/ 16155 h 520842"/>
                <a:gd name="connsiteX9" fmla="*/ 332456 w 1457350"/>
                <a:gd name="connsiteY9" fmla="*/ 128605 h 520842"/>
                <a:gd name="connsiteX10" fmla="*/ 474309 w 1457350"/>
                <a:gd name="connsiteY10" fmla="*/ 321849 h 520842"/>
                <a:gd name="connsiteX11" fmla="*/ 260502 w 1457350"/>
                <a:gd name="connsiteY11" fmla="*/ 179142 h 520842"/>
                <a:gd name="connsiteX12" fmla="*/ 0 w 1457350"/>
                <a:gd name="connsiteY12" fmla="*/ 520842 h 520842"/>
                <a:gd name="connsiteX13" fmla="*/ 1457350 w 1457350"/>
                <a:gd name="connsiteY13" fmla="*/ 520842 h 520842"/>
                <a:gd name="connsiteX14" fmla="*/ 1285707 w 1457350"/>
                <a:gd name="connsiteY14" fmla="*/ 213401 h 520842"/>
                <a:gd name="connsiteX15" fmla="*/ 1106140 w 1457350"/>
                <a:gd name="connsiteY15" fmla="*/ 399329 h 520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7350" h="520842">
                  <a:moveTo>
                    <a:pt x="1106140" y="399329"/>
                  </a:moveTo>
                  <a:cubicBezTo>
                    <a:pt x="1106140" y="399329"/>
                    <a:pt x="1178926" y="296103"/>
                    <a:pt x="1228303" y="156302"/>
                  </a:cubicBezTo>
                  <a:cubicBezTo>
                    <a:pt x="1177727" y="111801"/>
                    <a:pt x="1118230" y="73599"/>
                    <a:pt x="1048187" y="46147"/>
                  </a:cubicBezTo>
                  <a:cubicBezTo>
                    <a:pt x="1020572" y="188549"/>
                    <a:pt x="971946" y="321869"/>
                    <a:pt x="971946" y="321869"/>
                  </a:cubicBezTo>
                  <a:cubicBezTo>
                    <a:pt x="971946" y="321869"/>
                    <a:pt x="988974" y="197693"/>
                    <a:pt x="972983" y="22027"/>
                  </a:cubicBezTo>
                  <a:cubicBezTo>
                    <a:pt x="917407" y="7905"/>
                    <a:pt x="856244" y="-61"/>
                    <a:pt x="788701" y="0"/>
                  </a:cubicBezTo>
                  <a:cubicBezTo>
                    <a:pt x="756879" y="21"/>
                    <a:pt x="725830" y="1666"/>
                    <a:pt x="695554" y="4755"/>
                  </a:cubicBezTo>
                  <a:cubicBezTo>
                    <a:pt x="733755" y="174976"/>
                    <a:pt x="783519" y="321869"/>
                    <a:pt x="783519" y="321869"/>
                  </a:cubicBezTo>
                  <a:cubicBezTo>
                    <a:pt x="783519" y="321869"/>
                    <a:pt x="682508" y="186009"/>
                    <a:pt x="618358" y="16155"/>
                  </a:cubicBezTo>
                  <a:cubicBezTo>
                    <a:pt x="511515" y="36800"/>
                    <a:pt x="415869" y="76342"/>
                    <a:pt x="332456" y="128605"/>
                  </a:cubicBezTo>
                  <a:cubicBezTo>
                    <a:pt x="395691" y="234310"/>
                    <a:pt x="474309" y="321849"/>
                    <a:pt x="474309" y="321849"/>
                  </a:cubicBezTo>
                  <a:cubicBezTo>
                    <a:pt x="474309" y="321849"/>
                    <a:pt x="366654" y="278831"/>
                    <a:pt x="260502" y="179142"/>
                  </a:cubicBezTo>
                  <a:cubicBezTo>
                    <a:pt x="140167" y="273385"/>
                    <a:pt x="51735" y="395244"/>
                    <a:pt x="0" y="520842"/>
                  </a:cubicBezTo>
                  <a:lnTo>
                    <a:pt x="1457350" y="520842"/>
                  </a:lnTo>
                  <a:cubicBezTo>
                    <a:pt x="1424188" y="422433"/>
                    <a:pt x="1370909" y="309169"/>
                    <a:pt x="1285707" y="213401"/>
                  </a:cubicBezTo>
                  <a:cubicBezTo>
                    <a:pt x="1220663" y="319004"/>
                    <a:pt x="1106140" y="399329"/>
                    <a:pt x="1106140" y="399329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E44C1ADF-2D69-49FA-AA5C-DB554EDF5F00}"/>
                </a:ext>
              </a:extLst>
            </p:cNvPr>
            <p:cNvSpPr/>
            <p:nvPr/>
          </p:nvSpPr>
          <p:spPr>
            <a:xfrm>
              <a:off x="9342889" y="4418703"/>
              <a:ext cx="2849110" cy="1347096"/>
            </a:xfrm>
            <a:custGeom>
              <a:avLst/>
              <a:gdLst>
                <a:gd name="connsiteX0" fmla="*/ 1139813 w 2849110"/>
                <a:gd name="connsiteY0" fmla="*/ 464152 h 1347096"/>
                <a:gd name="connsiteX1" fmla="*/ 375882 w 2849110"/>
                <a:gd name="connsiteY1" fmla="*/ 626488 h 1347096"/>
                <a:gd name="connsiteX2" fmla="*/ 4067 w 2849110"/>
                <a:gd name="connsiteY2" fmla="*/ 1347096 h 1347096"/>
                <a:gd name="connsiteX3" fmla="*/ 2849111 w 2849110"/>
                <a:gd name="connsiteY3" fmla="*/ 1347096 h 1347096"/>
                <a:gd name="connsiteX4" fmla="*/ 2849111 w 2849110"/>
                <a:gd name="connsiteY4" fmla="*/ 120744 h 1347096"/>
                <a:gd name="connsiteX5" fmla="*/ 2521492 w 2849110"/>
                <a:gd name="connsiteY5" fmla="*/ 25991 h 1347096"/>
                <a:gd name="connsiteX6" fmla="*/ 1139813 w 2849110"/>
                <a:gd name="connsiteY6" fmla="*/ 464152 h 134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9110" h="1347096">
                  <a:moveTo>
                    <a:pt x="1139813" y="464152"/>
                  </a:moveTo>
                  <a:cubicBezTo>
                    <a:pt x="944578" y="550634"/>
                    <a:pt x="693058" y="473702"/>
                    <a:pt x="375882" y="626488"/>
                  </a:cubicBezTo>
                  <a:cubicBezTo>
                    <a:pt x="-66037" y="839360"/>
                    <a:pt x="4067" y="1347056"/>
                    <a:pt x="4067" y="1347096"/>
                  </a:cubicBezTo>
                  <a:lnTo>
                    <a:pt x="2849111" y="1347096"/>
                  </a:lnTo>
                  <a:lnTo>
                    <a:pt x="2849111" y="120744"/>
                  </a:lnTo>
                  <a:cubicBezTo>
                    <a:pt x="2750762" y="79535"/>
                    <a:pt x="2641948" y="47002"/>
                    <a:pt x="2521492" y="25991"/>
                  </a:cubicBezTo>
                  <a:cubicBezTo>
                    <a:pt x="1761788" y="-106414"/>
                    <a:pt x="1505817" y="302018"/>
                    <a:pt x="1139813" y="464152"/>
                  </a:cubicBezTo>
                  <a:close/>
                </a:path>
              </a:pathLst>
            </a:custGeom>
            <a:solidFill>
              <a:srgbClr val="9FD6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6E6C3AF7-61DD-40F6-A146-BEACE2BCC6AC}"/>
                </a:ext>
              </a:extLst>
            </p:cNvPr>
            <p:cNvSpPr/>
            <p:nvPr/>
          </p:nvSpPr>
          <p:spPr>
            <a:xfrm>
              <a:off x="9346558" y="4528315"/>
              <a:ext cx="2845441" cy="1237484"/>
            </a:xfrm>
            <a:custGeom>
              <a:avLst/>
              <a:gdLst>
                <a:gd name="connsiteX0" fmla="*/ 1351739 w 2845441"/>
                <a:gd name="connsiteY0" fmla="*/ 431208 h 1237484"/>
                <a:gd name="connsiteX1" fmla="*/ 413137 w 2845441"/>
                <a:gd name="connsiteY1" fmla="*/ 614047 h 1237484"/>
                <a:gd name="connsiteX2" fmla="*/ 397 w 2845441"/>
                <a:gd name="connsiteY2" fmla="*/ 1237485 h 1237484"/>
                <a:gd name="connsiteX3" fmla="*/ 2845441 w 2845441"/>
                <a:gd name="connsiteY3" fmla="*/ 1237485 h 1237484"/>
                <a:gd name="connsiteX4" fmla="*/ 2845441 w 2845441"/>
                <a:gd name="connsiteY4" fmla="*/ 11132 h 1237484"/>
                <a:gd name="connsiteX5" fmla="*/ 1351739 w 2845441"/>
                <a:gd name="connsiteY5" fmla="*/ 431208 h 1237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45441" h="1237484">
                  <a:moveTo>
                    <a:pt x="1351739" y="431208"/>
                  </a:moveTo>
                  <a:cubicBezTo>
                    <a:pt x="1072298" y="650765"/>
                    <a:pt x="730312" y="461261"/>
                    <a:pt x="413137" y="614047"/>
                  </a:cubicBezTo>
                  <a:cubicBezTo>
                    <a:pt x="-28782" y="826919"/>
                    <a:pt x="397" y="1237444"/>
                    <a:pt x="397" y="1237485"/>
                  </a:cubicBezTo>
                  <a:lnTo>
                    <a:pt x="2845441" y="1237485"/>
                  </a:lnTo>
                  <a:lnTo>
                    <a:pt x="2845441" y="11132"/>
                  </a:lnTo>
                  <a:cubicBezTo>
                    <a:pt x="2747093" y="-30077"/>
                    <a:pt x="1863700" y="28953"/>
                    <a:pt x="1351739" y="431208"/>
                  </a:cubicBezTo>
                  <a:close/>
                </a:path>
              </a:pathLst>
            </a:custGeom>
            <a:solidFill>
              <a:srgbClr val="85C5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38C936BF-EBEC-45DB-B92D-B0086B6BBDA2}"/>
                </a:ext>
              </a:extLst>
            </p:cNvPr>
            <p:cNvSpPr/>
            <p:nvPr/>
          </p:nvSpPr>
          <p:spPr>
            <a:xfrm>
              <a:off x="10588432" y="4784618"/>
              <a:ext cx="1603567" cy="981181"/>
            </a:xfrm>
            <a:custGeom>
              <a:avLst/>
              <a:gdLst>
                <a:gd name="connsiteX0" fmla="*/ 1147364 w 1603567"/>
                <a:gd name="connsiteY0" fmla="*/ 9865 h 981181"/>
                <a:gd name="connsiteX1" fmla="*/ 1033409 w 1603567"/>
                <a:gd name="connsiteY1" fmla="*/ 223103 h 981181"/>
                <a:gd name="connsiteX2" fmla="*/ 1081588 w 1603567"/>
                <a:gd name="connsiteY2" fmla="*/ 3525 h 981181"/>
                <a:gd name="connsiteX3" fmla="*/ 901959 w 1603567"/>
                <a:gd name="connsiteY3" fmla="*/ 3078 h 981181"/>
                <a:gd name="connsiteX4" fmla="*/ 909884 w 1603567"/>
                <a:gd name="connsiteY4" fmla="*/ 150784 h 981181"/>
                <a:gd name="connsiteX5" fmla="*/ 840897 w 1603567"/>
                <a:gd name="connsiteY5" fmla="*/ 9195 h 981181"/>
                <a:gd name="connsiteX6" fmla="*/ 295671 w 1603567"/>
                <a:gd name="connsiteY6" fmla="*/ 275570 h 981181"/>
                <a:gd name="connsiteX7" fmla="*/ 401172 w 1603567"/>
                <a:gd name="connsiteY7" fmla="*/ 455320 h 981181"/>
                <a:gd name="connsiteX8" fmla="*/ 252491 w 1603567"/>
                <a:gd name="connsiteY8" fmla="*/ 322123 h 981181"/>
                <a:gd name="connsiteX9" fmla="*/ 157 w 1603567"/>
                <a:gd name="connsiteY9" fmla="*/ 981182 h 981181"/>
                <a:gd name="connsiteX10" fmla="*/ 1603568 w 1603567"/>
                <a:gd name="connsiteY10" fmla="*/ 981182 h 981181"/>
                <a:gd name="connsiteX11" fmla="*/ 1603568 w 1603567"/>
                <a:gd name="connsiteY11" fmla="*/ 143408 h 981181"/>
                <a:gd name="connsiteX12" fmla="*/ 1504060 w 1603567"/>
                <a:gd name="connsiteY12" fmla="*/ 94214 h 981181"/>
                <a:gd name="connsiteX13" fmla="*/ 1147364 w 1603567"/>
                <a:gd name="connsiteY13" fmla="*/ 9865 h 98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03567" h="981181">
                  <a:moveTo>
                    <a:pt x="1147364" y="9865"/>
                  </a:moveTo>
                  <a:cubicBezTo>
                    <a:pt x="1098982" y="119187"/>
                    <a:pt x="1033409" y="223103"/>
                    <a:pt x="1033409" y="223103"/>
                  </a:cubicBezTo>
                  <a:cubicBezTo>
                    <a:pt x="1033409" y="223103"/>
                    <a:pt x="1065819" y="119329"/>
                    <a:pt x="1081588" y="3525"/>
                  </a:cubicBezTo>
                  <a:cubicBezTo>
                    <a:pt x="1018718" y="-1087"/>
                    <a:pt x="958834" y="-1108"/>
                    <a:pt x="901959" y="3078"/>
                  </a:cubicBezTo>
                  <a:cubicBezTo>
                    <a:pt x="914618" y="86086"/>
                    <a:pt x="909884" y="150784"/>
                    <a:pt x="909884" y="150784"/>
                  </a:cubicBezTo>
                  <a:cubicBezTo>
                    <a:pt x="909884" y="150784"/>
                    <a:pt x="885215" y="88605"/>
                    <a:pt x="840897" y="9195"/>
                  </a:cubicBezTo>
                  <a:cubicBezTo>
                    <a:pt x="607765" y="39675"/>
                    <a:pt x="428015" y="142067"/>
                    <a:pt x="295671" y="275570"/>
                  </a:cubicBezTo>
                  <a:cubicBezTo>
                    <a:pt x="363377" y="373349"/>
                    <a:pt x="401172" y="455320"/>
                    <a:pt x="401172" y="455320"/>
                  </a:cubicBezTo>
                  <a:cubicBezTo>
                    <a:pt x="401172" y="455320"/>
                    <a:pt x="347528" y="398729"/>
                    <a:pt x="252491" y="322123"/>
                  </a:cubicBezTo>
                  <a:cubicBezTo>
                    <a:pt x="73919" y="527660"/>
                    <a:pt x="-3989" y="790275"/>
                    <a:pt x="157" y="981182"/>
                  </a:cubicBezTo>
                  <a:lnTo>
                    <a:pt x="1603568" y="981182"/>
                  </a:lnTo>
                  <a:lnTo>
                    <a:pt x="1603568" y="143408"/>
                  </a:lnTo>
                  <a:cubicBezTo>
                    <a:pt x="1573006" y="125202"/>
                    <a:pt x="1539966" y="108641"/>
                    <a:pt x="1504060" y="94214"/>
                  </a:cubicBezTo>
                  <a:cubicBezTo>
                    <a:pt x="1379133" y="44003"/>
                    <a:pt x="1257335" y="23195"/>
                    <a:pt x="1147364" y="9865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86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9039171" y="5162244"/>
              <a:ext cx="1070595" cy="603555"/>
              <a:chOff x="9039171" y="5162244"/>
              <a:chExt cx="1070595" cy="603555"/>
            </a:xfrm>
            <a:solidFill>
              <a:srgbClr val="3173DD"/>
            </a:solidFill>
          </p:grpSpPr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E550BA4E-3E4B-444A-BC89-DCE6D74B8A08}"/>
                  </a:ext>
                </a:extLst>
              </p:cNvPr>
              <p:cNvSpPr/>
              <p:nvPr/>
            </p:nvSpPr>
            <p:spPr>
              <a:xfrm>
                <a:off x="9775707" y="5545585"/>
                <a:ext cx="334058" cy="220214"/>
              </a:xfrm>
              <a:custGeom>
                <a:avLst/>
                <a:gdLst>
                  <a:gd name="connsiteX0" fmla="*/ 0 w 334058"/>
                  <a:gd name="connsiteY0" fmla="*/ 220215 h 220214"/>
                  <a:gd name="connsiteX1" fmla="*/ 124684 w 334058"/>
                  <a:gd name="connsiteY1" fmla="*/ 220215 h 220214"/>
                  <a:gd name="connsiteX2" fmla="*/ 323576 w 334058"/>
                  <a:gd name="connsiteY2" fmla="*/ 11528 h 220214"/>
                  <a:gd name="connsiteX3" fmla="*/ 0 w 334058"/>
                  <a:gd name="connsiteY3" fmla="*/ 220215 h 220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4058" h="220214">
                    <a:moveTo>
                      <a:pt x="0" y="220215"/>
                    </a:moveTo>
                    <a:lnTo>
                      <a:pt x="124684" y="220215"/>
                    </a:lnTo>
                    <a:cubicBezTo>
                      <a:pt x="247152" y="136699"/>
                      <a:pt x="371369" y="62084"/>
                      <a:pt x="323576" y="11528"/>
                    </a:cubicBezTo>
                    <a:cubicBezTo>
                      <a:pt x="269464" y="-45653"/>
                      <a:pt x="92619" y="123491"/>
                      <a:pt x="0" y="220215"/>
                    </a:cubicBezTo>
                    <a:close/>
                  </a:path>
                </a:pathLst>
              </a:custGeom>
              <a:solidFill>
                <a:srgbClr val="3173D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6F08D98B-20BA-4A24-8530-73DE5903E68A}"/>
                  </a:ext>
                </a:extLst>
              </p:cNvPr>
              <p:cNvSpPr/>
              <p:nvPr/>
            </p:nvSpPr>
            <p:spPr>
              <a:xfrm>
                <a:off x="9039171" y="5625465"/>
                <a:ext cx="314490" cy="140334"/>
              </a:xfrm>
              <a:custGeom>
                <a:avLst/>
                <a:gdLst>
                  <a:gd name="connsiteX0" fmla="*/ 4103 w 314490"/>
                  <a:gd name="connsiteY0" fmla="*/ 13924 h 140334"/>
                  <a:gd name="connsiteX1" fmla="*/ 97432 w 314490"/>
                  <a:gd name="connsiteY1" fmla="*/ 140335 h 140334"/>
                  <a:gd name="connsiteX2" fmla="*/ 314491 w 314490"/>
                  <a:gd name="connsiteY2" fmla="*/ 140335 h 140334"/>
                  <a:gd name="connsiteX3" fmla="*/ 4103 w 314490"/>
                  <a:gd name="connsiteY3" fmla="*/ 13924 h 140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490" h="140334">
                    <a:moveTo>
                      <a:pt x="4103" y="13924"/>
                    </a:moveTo>
                    <a:cubicBezTo>
                      <a:pt x="-13718" y="44749"/>
                      <a:pt x="28181" y="90530"/>
                      <a:pt x="97432" y="140335"/>
                    </a:cubicBezTo>
                    <a:lnTo>
                      <a:pt x="314491" y="140335"/>
                    </a:lnTo>
                    <a:cubicBezTo>
                      <a:pt x="179139" y="49362"/>
                      <a:pt x="31697" y="-33828"/>
                      <a:pt x="4103" y="13924"/>
                    </a:cubicBezTo>
                    <a:close/>
                  </a:path>
                </a:pathLst>
              </a:custGeom>
              <a:solidFill>
                <a:srgbClr val="3173D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DCB1F6A0-29C0-4302-BA88-6D718F633289}"/>
                  </a:ext>
                </a:extLst>
              </p:cNvPr>
              <p:cNvSpPr/>
              <p:nvPr/>
            </p:nvSpPr>
            <p:spPr>
              <a:xfrm>
                <a:off x="9701153" y="5267989"/>
                <a:ext cx="277803" cy="497810"/>
              </a:xfrm>
              <a:custGeom>
                <a:avLst/>
                <a:gdLst>
                  <a:gd name="connsiteX0" fmla="*/ 0 w 277803"/>
                  <a:gd name="connsiteY0" fmla="*/ 497810 h 497810"/>
                  <a:gd name="connsiteX1" fmla="*/ 61407 w 277803"/>
                  <a:gd name="connsiteY1" fmla="*/ 497810 h 497810"/>
                  <a:gd name="connsiteX2" fmla="*/ 260807 w 277803"/>
                  <a:gd name="connsiteY2" fmla="*/ 8972 h 497810"/>
                  <a:gd name="connsiteX3" fmla="*/ 0 w 277803"/>
                  <a:gd name="connsiteY3" fmla="*/ 497810 h 49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7803" h="497810">
                    <a:moveTo>
                      <a:pt x="0" y="497810"/>
                    </a:moveTo>
                    <a:lnTo>
                      <a:pt x="61407" y="497810"/>
                    </a:lnTo>
                    <a:cubicBezTo>
                      <a:pt x="150205" y="369713"/>
                      <a:pt x="334467" y="83140"/>
                      <a:pt x="260807" y="8972"/>
                    </a:cubicBezTo>
                    <a:cubicBezTo>
                      <a:pt x="190033" y="-62331"/>
                      <a:pt x="60127" y="309038"/>
                      <a:pt x="0" y="497810"/>
                    </a:cubicBezTo>
                    <a:close/>
                  </a:path>
                </a:pathLst>
              </a:custGeom>
              <a:solidFill>
                <a:srgbClr val="3173D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DC975551-787D-40BE-9CD5-FADF0F65CCB3}"/>
                  </a:ext>
                </a:extLst>
              </p:cNvPr>
              <p:cNvSpPr/>
              <p:nvPr/>
            </p:nvSpPr>
            <p:spPr>
              <a:xfrm>
                <a:off x="9543012" y="5162244"/>
                <a:ext cx="140340" cy="603555"/>
              </a:xfrm>
              <a:custGeom>
                <a:avLst/>
                <a:gdLst>
                  <a:gd name="connsiteX0" fmla="*/ 73245 w 140340"/>
                  <a:gd name="connsiteY0" fmla="*/ 11 h 603555"/>
                  <a:gd name="connsiteX1" fmla="*/ 45427 w 140340"/>
                  <a:gd name="connsiteY1" fmla="*/ 603556 h 603555"/>
                  <a:gd name="connsiteX2" fmla="*/ 132742 w 140340"/>
                  <a:gd name="connsiteY2" fmla="*/ 603556 h 603555"/>
                  <a:gd name="connsiteX3" fmla="*/ 73245 w 140340"/>
                  <a:gd name="connsiteY3" fmla="*/ 11 h 603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0340" h="603555">
                    <a:moveTo>
                      <a:pt x="73245" y="11"/>
                    </a:moveTo>
                    <a:cubicBezTo>
                      <a:pt x="-47781" y="-2447"/>
                      <a:pt x="9562" y="402632"/>
                      <a:pt x="45427" y="603556"/>
                    </a:cubicBezTo>
                    <a:lnTo>
                      <a:pt x="132742" y="603556"/>
                    </a:lnTo>
                    <a:cubicBezTo>
                      <a:pt x="143410" y="406858"/>
                      <a:pt x="155419" y="1678"/>
                      <a:pt x="73245" y="11"/>
                    </a:cubicBezTo>
                    <a:close/>
                  </a:path>
                </a:pathLst>
              </a:custGeom>
              <a:solidFill>
                <a:srgbClr val="3173D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20B10A8E-75DE-4F54-A271-B3633C37DEAD}"/>
                  </a:ext>
                </a:extLst>
              </p:cNvPr>
              <p:cNvSpPr/>
              <p:nvPr/>
            </p:nvSpPr>
            <p:spPr>
              <a:xfrm>
                <a:off x="9239109" y="5322375"/>
                <a:ext cx="320576" cy="443424"/>
              </a:xfrm>
              <a:custGeom>
                <a:avLst/>
                <a:gdLst>
                  <a:gd name="connsiteX0" fmla="*/ 19454 w 320576"/>
                  <a:gd name="connsiteY0" fmla="*/ 2461 h 443424"/>
                  <a:gd name="connsiteX1" fmla="*/ 221151 w 320576"/>
                  <a:gd name="connsiteY1" fmla="*/ 443425 h 443424"/>
                  <a:gd name="connsiteX2" fmla="*/ 320576 w 320576"/>
                  <a:gd name="connsiteY2" fmla="*/ 443425 h 443424"/>
                  <a:gd name="connsiteX3" fmla="*/ 19454 w 320576"/>
                  <a:gd name="connsiteY3" fmla="*/ 2461 h 443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0576" h="443424">
                    <a:moveTo>
                      <a:pt x="19454" y="2461"/>
                    </a:moveTo>
                    <a:cubicBezTo>
                      <a:pt x="-54652" y="38468"/>
                      <a:pt x="98235" y="274281"/>
                      <a:pt x="221151" y="443425"/>
                    </a:cubicBezTo>
                    <a:lnTo>
                      <a:pt x="320576" y="443425"/>
                    </a:lnTo>
                    <a:cubicBezTo>
                      <a:pt x="240861" y="273326"/>
                      <a:pt x="87059" y="-30376"/>
                      <a:pt x="19454" y="2461"/>
                    </a:cubicBezTo>
                    <a:close/>
                  </a:path>
                </a:pathLst>
              </a:custGeom>
              <a:solidFill>
                <a:srgbClr val="3173D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2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11425390" y="3802257"/>
              <a:ext cx="766609" cy="1963542"/>
              <a:chOff x="11425390" y="3802257"/>
              <a:chExt cx="766609" cy="1963542"/>
            </a:xfrm>
            <a:solidFill>
              <a:srgbClr val="0C2CA3"/>
            </a:solidFill>
          </p:grpSpPr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8A3E28FB-00C0-4CFA-917A-E29C3C9A4F13}"/>
                  </a:ext>
                </a:extLst>
              </p:cNvPr>
              <p:cNvSpPr/>
              <p:nvPr/>
            </p:nvSpPr>
            <p:spPr>
              <a:xfrm>
                <a:off x="11425390" y="3802257"/>
                <a:ext cx="766590" cy="1450340"/>
              </a:xfrm>
              <a:custGeom>
                <a:avLst/>
                <a:gdLst>
                  <a:gd name="connsiteX0" fmla="*/ 525757 w 766590"/>
                  <a:gd name="connsiteY0" fmla="*/ 772180 h 1450340"/>
                  <a:gd name="connsiteX1" fmla="*/ 643085 w 766590"/>
                  <a:gd name="connsiteY1" fmla="*/ 291450 h 1450340"/>
                  <a:gd name="connsiteX2" fmla="*/ 497938 w 766590"/>
                  <a:gd name="connsiteY2" fmla="*/ 722478 h 1450340"/>
                  <a:gd name="connsiteX3" fmla="*/ 331153 w 766590"/>
                  <a:gd name="connsiteY3" fmla="*/ 451490 h 1450340"/>
                  <a:gd name="connsiteX4" fmla="*/ 321683 w 766590"/>
                  <a:gd name="connsiteY4" fmla="*/ 442834 h 1450340"/>
                  <a:gd name="connsiteX5" fmla="*/ 77599 w 766590"/>
                  <a:gd name="connsiteY5" fmla="*/ 11745 h 1450340"/>
                  <a:gd name="connsiteX6" fmla="*/ 278137 w 766590"/>
                  <a:gd name="connsiteY6" fmla="*/ 466527 h 1450340"/>
                  <a:gd name="connsiteX7" fmla="*/ 283157 w 766590"/>
                  <a:gd name="connsiteY7" fmla="*/ 484368 h 1450340"/>
                  <a:gd name="connsiteX8" fmla="*/ 446529 w 766590"/>
                  <a:gd name="connsiteY8" fmla="*/ 749930 h 1450340"/>
                  <a:gd name="connsiteX9" fmla="*/ 55247 w 766590"/>
                  <a:gd name="connsiteY9" fmla="*/ 626242 h 1450340"/>
                  <a:gd name="connsiteX10" fmla="*/ 480078 w 766590"/>
                  <a:gd name="connsiteY10" fmla="*/ 811744 h 1450340"/>
                  <a:gd name="connsiteX11" fmla="*/ 638980 w 766590"/>
                  <a:gd name="connsiteY11" fmla="*/ 1142756 h 1450340"/>
                  <a:gd name="connsiteX12" fmla="*/ 99220 w 766590"/>
                  <a:gd name="connsiteY12" fmla="*/ 1016691 h 1450340"/>
                  <a:gd name="connsiteX13" fmla="*/ 648835 w 766590"/>
                  <a:gd name="connsiteY13" fmla="*/ 1160922 h 1450340"/>
                  <a:gd name="connsiteX14" fmla="*/ 766590 w 766590"/>
                  <a:gd name="connsiteY14" fmla="*/ 1450340 h 1450340"/>
                  <a:gd name="connsiteX15" fmla="*/ 766590 w 766590"/>
                  <a:gd name="connsiteY15" fmla="*/ 1288877 h 1450340"/>
                  <a:gd name="connsiteX16" fmla="*/ 706686 w 766590"/>
                  <a:gd name="connsiteY16" fmla="*/ 1143935 h 1450340"/>
                  <a:gd name="connsiteX17" fmla="*/ 766590 w 766590"/>
                  <a:gd name="connsiteY17" fmla="*/ 1100430 h 1450340"/>
                  <a:gd name="connsiteX18" fmla="*/ 766590 w 766590"/>
                  <a:gd name="connsiteY18" fmla="*/ 893938 h 1450340"/>
                  <a:gd name="connsiteX19" fmla="*/ 692198 w 766590"/>
                  <a:gd name="connsiteY19" fmla="*/ 1115060 h 1450340"/>
                  <a:gd name="connsiteX20" fmla="*/ 525757 w 766590"/>
                  <a:gd name="connsiteY20" fmla="*/ 772180 h 1450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66590" h="1450340">
                    <a:moveTo>
                      <a:pt x="525757" y="772180"/>
                    </a:moveTo>
                    <a:cubicBezTo>
                      <a:pt x="605269" y="681269"/>
                      <a:pt x="871502" y="353528"/>
                      <a:pt x="643085" y="291450"/>
                    </a:cubicBezTo>
                    <a:cubicBezTo>
                      <a:pt x="486275" y="248839"/>
                      <a:pt x="488633" y="572780"/>
                      <a:pt x="497938" y="722478"/>
                    </a:cubicBezTo>
                    <a:cubicBezTo>
                      <a:pt x="443949" y="625084"/>
                      <a:pt x="388251" y="534701"/>
                      <a:pt x="331153" y="451490"/>
                    </a:cubicBezTo>
                    <a:cubicBezTo>
                      <a:pt x="328613" y="447812"/>
                      <a:pt x="325321" y="444927"/>
                      <a:pt x="321683" y="442834"/>
                    </a:cubicBezTo>
                    <a:cubicBezTo>
                      <a:pt x="310527" y="295128"/>
                      <a:pt x="263913" y="-69840"/>
                      <a:pt x="77599" y="11745"/>
                    </a:cubicBezTo>
                    <a:cubicBezTo>
                      <a:pt x="-140292" y="107148"/>
                      <a:pt x="157355" y="370170"/>
                      <a:pt x="278137" y="466527"/>
                    </a:cubicBezTo>
                    <a:cubicBezTo>
                      <a:pt x="277833" y="472643"/>
                      <a:pt x="279418" y="478922"/>
                      <a:pt x="283157" y="484368"/>
                    </a:cubicBezTo>
                    <a:cubicBezTo>
                      <a:pt x="339118" y="565892"/>
                      <a:pt x="393596" y="654467"/>
                      <a:pt x="446529" y="749930"/>
                    </a:cubicBezTo>
                    <a:cubicBezTo>
                      <a:pt x="334343" y="649143"/>
                      <a:pt x="110051" y="473680"/>
                      <a:pt x="55247" y="626242"/>
                    </a:cubicBezTo>
                    <a:cubicBezTo>
                      <a:pt x="-8456" y="803555"/>
                      <a:pt x="367729" y="812861"/>
                      <a:pt x="480078" y="811744"/>
                    </a:cubicBezTo>
                    <a:cubicBezTo>
                      <a:pt x="534739" y="914624"/>
                      <a:pt x="587733" y="1025002"/>
                      <a:pt x="638980" y="1142756"/>
                    </a:cubicBezTo>
                    <a:cubicBezTo>
                      <a:pt x="536385" y="1075436"/>
                      <a:pt x="147662" y="834604"/>
                      <a:pt x="99220" y="1016691"/>
                    </a:cubicBezTo>
                    <a:cubicBezTo>
                      <a:pt x="49395" y="1203980"/>
                      <a:pt x="549958" y="1169538"/>
                      <a:pt x="648835" y="1160922"/>
                    </a:cubicBezTo>
                    <a:cubicBezTo>
                      <a:pt x="688500" y="1252972"/>
                      <a:pt x="726133" y="1349492"/>
                      <a:pt x="766590" y="1450340"/>
                    </a:cubicBezTo>
                    <a:lnTo>
                      <a:pt x="766590" y="1288877"/>
                    </a:lnTo>
                    <a:cubicBezTo>
                      <a:pt x="746350" y="1239459"/>
                      <a:pt x="726925" y="1191098"/>
                      <a:pt x="706686" y="1143935"/>
                    </a:cubicBezTo>
                    <a:cubicBezTo>
                      <a:pt x="721642" y="1133551"/>
                      <a:pt x="736252" y="1118677"/>
                      <a:pt x="766590" y="1100430"/>
                    </a:cubicBezTo>
                    <a:lnTo>
                      <a:pt x="766590" y="893938"/>
                    </a:lnTo>
                    <a:cubicBezTo>
                      <a:pt x="736252" y="979018"/>
                      <a:pt x="706199" y="1064585"/>
                      <a:pt x="692198" y="1115060"/>
                    </a:cubicBezTo>
                    <a:cubicBezTo>
                      <a:pt x="638939" y="992917"/>
                      <a:pt x="582755" y="878576"/>
                      <a:pt x="525757" y="772180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A9523F67-9C14-4D74-BFAD-AEE2B58D356C}"/>
                  </a:ext>
                </a:extLst>
              </p:cNvPr>
              <p:cNvSpPr/>
              <p:nvPr/>
            </p:nvSpPr>
            <p:spPr>
              <a:xfrm>
                <a:off x="11747276" y="5552661"/>
                <a:ext cx="444723" cy="213138"/>
              </a:xfrm>
              <a:custGeom>
                <a:avLst/>
                <a:gdLst>
                  <a:gd name="connsiteX0" fmla="*/ 0 w 444723"/>
                  <a:gd name="connsiteY0" fmla="*/ 95303 h 213138"/>
                  <a:gd name="connsiteX1" fmla="*/ 88392 w 444723"/>
                  <a:gd name="connsiteY1" fmla="*/ 213139 h 213138"/>
                  <a:gd name="connsiteX2" fmla="*/ 444723 w 444723"/>
                  <a:gd name="connsiteY2" fmla="*/ 213139 h 213138"/>
                  <a:gd name="connsiteX3" fmla="*/ 444723 w 444723"/>
                  <a:gd name="connsiteY3" fmla="*/ 90772 h 213138"/>
                  <a:gd name="connsiteX4" fmla="*/ 0 w 444723"/>
                  <a:gd name="connsiteY4" fmla="*/ 95303 h 21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3" h="213138">
                    <a:moveTo>
                      <a:pt x="0" y="95303"/>
                    </a:moveTo>
                    <a:cubicBezTo>
                      <a:pt x="101" y="156344"/>
                      <a:pt x="33874" y="202979"/>
                      <a:pt x="88392" y="213139"/>
                    </a:cubicBezTo>
                    <a:lnTo>
                      <a:pt x="444723" y="213139"/>
                    </a:lnTo>
                    <a:lnTo>
                      <a:pt x="444723" y="90772"/>
                    </a:lnTo>
                    <a:cubicBezTo>
                      <a:pt x="252537" y="11320"/>
                      <a:pt x="-285" y="-67867"/>
                      <a:pt x="0" y="95303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280213D4-2B9F-4469-9A8E-DCC5194D98EF}"/>
                  </a:ext>
                </a:extLst>
              </p:cNvPr>
              <p:cNvSpPr/>
              <p:nvPr/>
            </p:nvSpPr>
            <p:spPr>
              <a:xfrm>
                <a:off x="11637548" y="5166843"/>
                <a:ext cx="554451" cy="216580"/>
              </a:xfrm>
              <a:custGeom>
                <a:avLst/>
                <a:gdLst>
                  <a:gd name="connsiteX0" fmla="*/ 3149 w 554451"/>
                  <a:gd name="connsiteY0" fmla="*/ 70474 h 216580"/>
                  <a:gd name="connsiteX1" fmla="*/ 554452 w 554451"/>
                  <a:gd name="connsiteY1" fmla="*/ 173578 h 216580"/>
                  <a:gd name="connsiteX2" fmla="*/ 554452 w 554451"/>
                  <a:gd name="connsiteY2" fmla="*/ 135661 h 216580"/>
                  <a:gd name="connsiteX3" fmla="*/ 3149 w 554451"/>
                  <a:gd name="connsiteY3" fmla="*/ 70474 h 216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4451" h="216580">
                    <a:moveTo>
                      <a:pt x="3149" y="70474"/>
                    </a:moveTo>
                    <a:cubicBezTo>
                      <a:pt x="-41087" y="287817"/>
                      <a:pt x="392623" y="207837"/>
                      <a:pt x="554452" y="173578"/>
                    </a:cubicBezTo>
                    <a:lnTo>
                      <a:pt x="554452" y="135661"/>
                    </a:lnTo>
                    <a:cubicBezTo>
                      <a:pt x="412842" y="69295"/>
                      <a:pt x="36311" y="-92513"/>
                      <a:pt x="3149" y="70474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6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3762881" y="4598428"/>
              <a:ext cx="4537736" cy="1167391"/>
              <a:chOff x="3762881" y="4598428"/>
              <a:chExt cx="4537736" cy="1167391"/>
            </a:xfrm>
          </p:grpSpPr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241E1236-A0F1-43E9-AFFE-81377970814B}"/>
                  </a:ext>
                </a:extLst>
              </p:cNvPr>
              <p:cNvSpPr/>
              <p:nvPr/>
            </p:nvSpPr>
            <p:spPr>
              <a:xfrm>
                <a:off x="6356728" y="4598428"/>
                <a:ext cx="1943890" cy="1167391"/>
              </a:xfrm>
              <a:custGeom>
                <a:avLst/>
                <a:gdLst>
                  <a:gd name="connsiteX0" fmla="*/ 1532959 w 1943890"/>
                  <a:gd name="connsiteY0" fmla="*/ 1162047 h 1167391"/>
                  <a:gd name="connsiteX1" fmla="*/ 1894106 w 1943890"/>
                  <a:gd name="connsiteY1" fmla="*/ 842658 h 1167391"/>
                  <a:gd name="connsiteX2" fmla="*/ 1389093 w 1943890"/>
                  <a:gd name="connsiteY2" fmla="*/ 941007 h 1167391"/>
                  <a:gd name="connsiteX3" fmla="*/ 1668310 w 1943890"/>
                  <a:gd name="connsiteY3" fmla="*/ 366418 h 1167391"/>
                  <a:gd name="connsiteX4" fmla="*/ 1260285 w 1943890"/>
                  <a:gd name="connsiteY4" fmla="*/ 688388 h 1167391"/>
                  <a:gd name="connsiteX5" fmla="*/ 1338821 w 1943890"/>
                  <a:gd name="connsiteY5" fmla="*/ 3706 h 1167391"/>
                  <a:gd name="connsiteX6" fmla="*/ 1058629 w 1943890"/>
                  <a:gd name="connsiteY6" fmla="*/ 474195 h 1167391"/>
                  <a:gd name="connsiteX7" fmla="*/ 938009 w 1943890"/>
                  <a:gd name="connsiteY7" fmla="*/ 898741 h 1167391"/>
                  <a:gd name="connsiteX8" fmla="*/ 987793 w 1943890"/>
                  <a:gd name="connsiteY8" fmla="*/ 560027 h 1167391"/>
                  <a:gd name="connsiteX9" fmla="*/ 902775 w 1943890"/>
                  <a:gd name="connsiteY9" fmla="*/ 29512 h 1167391"/>
                  <a:gd name="connsiteX10" fmla="*/ 770207 w 1943890"/>
                  <a:gd name="connsiteY10" fmla="*/ 782734 h 1167391"/>
                  <a:gd name="connsiteX11" fmla="*/ 563939 w 1943890"/>
                  <a:gd name="connsiteY11" fmla="*/ 227043 h 1167391"/>
                  <a:gd name="connsiteX12" fmla="*/ 484731 w 1943890"/>
                  <a:gd name="connsiteY12" fmla="*/ 870395 h 1167391"/>
                  <a:gd name="connsiteX13" fmla="*/ 31514 w 1943890"/>
                  <a:gd name="connsiteY13" fmla="*/ 553809 h 1167391"/>
                  <a:gd name="connsiteX14" fmla="*/ 353017 w 1943890"/>
                  <a:gd name="connsiteY14" fmla="*/ 1156805 h 1167391"/>
                  <a:gd name="connsiteX15" fmla="*/ 382054 w 1943890"/>
                  <a:gd name="connsiteY15" fmla="*/ 1167392 h 1167391"/>
                  <a:gd name="connsiteX16" fmla="*/ 1943890 w 1943890"/>
                  <a:gd name="connsiteY16" fmla="*/ 1167392 h 1167391"/>
                  <a:gd name="connsiteX17" fmla="*/ 1532959 w 1943890"/>
                  <a:gd name="connsiteY17" fmla="*/ 1162047 h 1167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43890" h="1167391">
                    <a:moveTo>
                      <a:pt x="1532959" y="1162047"/>
                    </a:moveTo>
                    <a:cubicBezTo>
                      <a:pt x="1532959" y="1162047"/>
                      <a:pt x="2001152" y="1028342"/>
                      <a:pt x="1894106" y="842658"/>
                    </a:cubicBezTo>
                    <a:cubicBezTo>
                      <a:pt x="1799618" y="678757"/>
                      <a:pt x="1389093" y="941007"/>
                      <a:pt x="1389093" y="941007"/>
                    </a:cubicBezTo>
                    <a:cubicBezTo>
                      <a:pt x="1389093" y="941007"/>
                      <a:pt x="1825201" y="469277"/>
                      <a:pt x="1668310" y="366418"/>
                    </a:cubicBezTo>
                    <a:cubicBezTo>
                      <a:pt x="1479883" y="242893"/>
                      <a:pt x="1260285" y="688388"/>
                      <a:pt x="1260285" y="688388"/>
                    </a:cubicBezTo>
                    <a:cubicBezTo>
                      <a:pt x="1260285" y="688388"/>
                      <a:pt x="1540111" y="76329"/>
                      <a:pt x="1338821" y="3706"/>
                    </a:cubicBezTo>
                    <a:cubicBezTo>
                      <a:pt x="1231857" y="-34882"/>
                      <a:pt x="1122678" y="235191"/>
                      <a:pt x="1058629" y="474195"/>
                    </a:cubicBezTo>
                    <a:cubicBezTo>
                      <a:pt x="1001062" y="688998"/>
                      <a:pt x="938009" y="898741"/>
                      <a:pt x="938009" y="898741"/>
                    </a:cubicBezTo>
                    <a:cubicBezTo>
                      <a:pt x="938009" y="898741"/>
                      <a:pt x="962983" y="736709"/>
                      <a:pt x="987793" y="560027"/>
                    </a:cubicBezTo>
                    <a:cubicBezTo>
                      <a:pt x="1021565" y="319601"/>
                      <a:pt x="1044242" y="43249"/>
                      <a:pt x="902775" y="29512"/>
                    </a:cubicBezTo>
                    <a:cubicBezTo>
                      <a:pt x="689658" y="8826"/>
                      <a:pt x="770207" y="782734"/>
                      <a:pt x="770207" y="782734"/>
                    </a:cubicBezTo>
                    <a:cubicBezTo>
                      <a:pt x="770207" y="782734"/>
                      <a:pt x="713555" y="263050"/>
                      <a:pt x="563939" y="227043"/>
                    </a:cubicBezTo>
                    <a:cubicBezTo>
                      <a:pt x="308862" y="165636"/>
                      <a:pt x="484731" y="870395"/>
                      <a:pt x="484731" y="870395"/>
                    </a:cubicBezTo>
                    <a:cubicBezTo>
                      <a:pt x="484731" y="870395"/>
                      <a:pt x="257289" y="432701"/>
                      <a:pt x="31514" y="553809"/>
                    </a:cubicBezTo>
                    <a:cubicBezTo>
                      <a:pt x="-125113" y="637812"/>
                      <a:pt x="353017" y="1156805"/>
                      <a:pt x="353017" y="1156805"/>
                    </a:cubicBezTo>
                    <a:lnTo>
                      <a:pt x="382054" y="1167392"/>
                    </a:lnTo>
                    <a:lnTo>
                      <a:pt x="1943890" y="1167392"/>
                    </a:lnTo>
                    <a:cubicBezTo>
                      <a:pt x="1822376" y="1088327"/>
                      <a:pt x="1532959" y="1162047"/>
                      <a:pt x="1532959" y="116204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DA0A4775-B579-4E4D-A040-189B62748E8F}"/>
                  </a:ext>
                </a:extLst>
              </p:cNvPr>
              <p:cNvSpPr/>
              <p:nvPr/>
            </p:nvSpPr>
            <p:spPr>
              <a:xfrm>
                <a:off x="4736931" y="4833566"/>
                <a:ext cx="2060595" cy="929347"/>
              </a:xfrm>
              <a:custGeom>
                <a:avLst/>
                <a:gdLst>
                  <a:gd name="connsiteX0" fmla="*/ 1825595 w 2060595"/>
                  <a:gd name="connsiteY0" fmla="*/ 494947 h 929347"/>
                  <a:gd name="connsiteX1" fmla="*/ 1515329 w 2060595"/>
                  <a:gd name="connsiteY1" fmla="*/ 566859 h 929347"/>
                  <a:gd name="connsiteX2" fmla="*/ 1292865 w 2060595"/>
                  <a:gd name="connsiteY2" fmla="*/ 227048 h 929347"/>
                  <a:gd name="connsiteX3" fmla="*/ 1150686 w 2060595"/>
                  <a:gd name="connsiteY3" fmla="*/ 576288 h 929347"/>
                  <a:gd name="connsiteX4" fmla="*/ 883621 w 2060595"/>
                  <a:gd name="connsiteY4" fmla="*/ 85803 h 929347"/>
                  <a:gd name="connsiteX5" fmla="*/ 735793 w 2060595"/>
                  <a:gd name="connsiteY5" fmla="*/ 417954 h 929347"/>
                  <a:gd name="connsiteX6" fmla="*/ 145964 w 2060595"/>
                  <a:gd name="connsiteY6" fmla="*/ 37340 h 929347"/>
                  <a:gd name="connsiteX7" fmla="*/ 251059 w 2060595"/>
                  <a:gd name="connsiteY7" fmla="*/ 608353 h 929347"/>
                  <a:gd name="connsiteX8" fmla="*/ 13335 w 2060595"/>
                  <a:gd name="connsiteY8" fmla="*/ 801352 h 929347"/>
                  <a:gd name="connsiteX9" fmla="*/ 5329 w 2060595"/>
                  <a:gd name="connsiteY9" fmla="*/ 929348 h 929347"/>
                  <a:gd name="connsiteX10" fmla="*/ 2060596 w 2060595"/>
                  <a:gd name="connsiteY10" fmla="*/ 929348 h 929347"/>
                  <a:gd name="connsiteX11" fmla="*/ 1825595 w 2060595"/>
                  <a:gd name="connsiteY11" fmla="*/ 494947 h 929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60595" h="929347">
                    <a:moveTo>
                      <a:pt x="1825595" y="494947"/>
                    </a:moveTo>
                    <a:cubicBezTo>
                      <a:pt x="1578219" y="348480"/>
                      <a:pt x="1604696" y="596974"/>
                      <a:pt x="1515329" y="566859"/>
                    </a:cubicBezTo>
                    <a:cubicBezTo>
                      <a:pt x="1425961" y="536725"/>
                      <a:pt x="1483467" y="190655"/>
                      <a:pt x="1292865" y="227048"/>
                    </a:cubicBezTo>
                    <a:cubicBezTo>
                      <a:pt x="1109884" y="261998"/>
                      <a:pt x="1262365" y="558996"/>
                      <a:pt x="1150686" y="576288"/>
                    </a:cubicBezTo>
                    <a:cubicBezTo>
                      <a:pt x="936046" y="609511"/>
                      <a:pt x="1037667" y="105717"/>
                      <a:pt x="883621" y="85803"/>
                    </a:cubicBezTo>
                    <a:cubicBezTo>
                      <a:pt x="661137" y="57031"/>
                      <a:pt x="831784" y="382211"/>
                      <a:pt x="735793" y="417954"/>
                    </a:cubicBezTo>
                    <a:cubicBezTo>
                      <a:pt x="605196" y="466580"/>
                      <a:pt x="411526" y="-155964"/>
                      <a:pt x="145964" y="37340"/>
                    </a:cubicBezTo>
                    <a:cubicBezTo>
                      <a:pt x="-50348" y="180251"/>
                      <a:pt x="273167" y="480825"/>
                      <a:pt x="251059" y="608353"/>
                    </a:cubicBezTo>
                    <a:cubicBezTo>
                      <a:pt x="233584" y="709160"/>
                      <a:pt x="71451" y="625036"/>
                      <a:pt x="13335" y="801352"/>
                    </a:cubicBezTo>
                    <a:cubicBezTo>
                      <a:pt x="-1600" y="846645"/>
                      <a:pt x="-3571" y="890537"/>
                      <a:pt x="5329" y="929348"/>
                    </a:cubicBezTo>
                    <a:lnTo>
                      <a:pt x="2060596" y="929348"/>
                    </a:lnTo>
                    <a:cubicBezTo>
                      <a:pt x="2034037" y="771279"/>
                      <a:pt x="1965965" y="578056"/>
                      <a:pt x="1825595" y="494947"/>
                    </a:cubicBezTo>
                    <a:close/>
                  </a:path>
                </a:pathLst>
              </a:custGeom>
              <a:solidFill>
                <a:srgbClr val="3173D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AE1497D7-3824-404F-845C-1A0B32216303}"/>
                  </a:ext>
                </a:extLst>
              </p:cNvPr>
              <p:cNvSpPr/>
              <p:nvPr/>
            </p:nvSpPr>
            <p:spPr>
              <a:xfrm>
                <a:off x="3762881" y="4908112"/>
                <a:ext cx="1234349" cy="857666"/>
              </a:xfrm>
              <a:custGeom>
                <a:avLst/>
                <a:gdLst>
                  <a:gd name="connsiteX0" fmla="*/ 690165 w 1234349"/>
                  <a:gd name="connsiteY0" fmla="*/ 603301 h 857666"/>
                  <a:gd name="connsiteX1" fmla="*/ 430536 w 1234349"/>
                  <a:gd name="connsiteY1" fmla="*/ 710286 h 857666"/>
                  <a:gd name="connsiteX2" fmla="*/ 676794 w 1234349"/>
                  <a:gd name="connsiteY2" fmla="*/ 542829 h 857666"/>
                  <a:gd name="connsiteX3" fmla="*/ 1183677 w 1234349"/>
                  <a:gd name="connsiteY3" fmla="*/ 134072 h 857666"/>
                  <a:gd name="connsiteX4" fmla="*/ 601225 w 1234349"/>
                  <a:gd name="connsiteY4" fmla="*/ 492699 h 857666"/>
                  <a:gd name="connsiteX5" fmla="*/ 389551 w 1234349"/>
                  <a:gd name="connsiteY5" fmla="*/ 676921 h 857666"/>
                  <a:gd name="connsiteX6" fmla="*/ 758319 w 1234349"/>
                  <a:gd name="connsiteY6" fmla="*/ 2215 h 857666"/>
                  <a:gd name="connsiteX7" fmla="*/ 346818 w 1234349"/>
                  <a:gd name="connsiteY7" fmla="*/ 677185 h 857666"/>
                  <a:gd name="connsiteX8" fmla="*/ 406945 w 1234349"/>
                  <a:gd name="connsiteY8" fmla="*/ 327417 h 857666"/>
                  <a:gd name="connsiteX9" fmla="*/ 328571 w 1234349"/>
                  <a:gd name="connsiteY9" fmla="*/ 57120 h 857666"/>
                  <a:gd name="connsiteX10" fmla="*/ 292808 w 1234349"/>
                  <a:gd name="connsiteY10" fmla="*/ 509890 h 857666"/>
                  <a:gd name="connsiteX11" fmla="*/ 279539 w 1234349"/>
                  <a:gd name="connsiteY11" fmla="*/ 761269 h 857666"/>
                  <a:gd name="connsiteX12" fmla="*/ 260966 w 1234349"/>
                  <a:gd name="connsiteY12" fmla="*/ 590439 h 857666"/>
                  <a:gd name="connsiteX13" fmla="*/ 3979 w 1234349"/>
                  <a:gd name="connsiteY13" fmla="*/ 347025 h 857666"/>
                  <a:gd name="connsiteX14" fmla="*/ 210796 w 1234349"/>
                  <a:gd name="connsiteY14" fmla="*/ 728798 h 857666"/>
                  <a:gd name="connsiteX15" fmla="*/ 173001 w 1234349"/>
                  <a:gd name="connsiteY15" fmla="*/ 857667 h 857666"/>
                  <a:gd name="connsiteX16" fmla="*/ 931608 w 1234349"/>
                  <a:gd name="connsiteY16" fmla="*/ 857667 h 857666"/>
                  <a:gd name="connsiteX17" fmla="*/ 342449 w 1234349"/>
                  <a:gd name="connsiteY17" fmla="*/ 790916 h 857666"/>
                  <a:gd name="connsiteX18" fmla="*/ 642718 w 1234349"/>
                  <a:gd name="connsiteY18" fmla="*/ 715549 h 857666"/>
                  <a:gd name="connsiteX19" fmla="*/ 1234071 w 1234349"/>
                  <a:gd name="connsiteY19" fmla="*/ 539253 h 857666"/>
                  <a:gd name="connsiteX20" fmla="*/ 690165 w 1234349"/>
                  <a:gd name="connsiteY20" fmla="*/ 603301 h 857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34349" h="857666">
                    <a:moveTo>
                      <a:pt x="690165" y="603301"/>
                    </a:moveTo>
                    <a:cubicBezTo>
                      <a:pt x="557232" y="660522"/>
                      <a:pt x="430536" y="710286"/>
                      <a:pt x="430536" y="710286"/>
                    </a:cubicBezTo>
                    <a:cubicBezTo>
                      <a:pt x="430536" y="710286"/>
                      <a:pt x="532807" y="626608"/>
                      <a:pt x="676794" y="542829"/>
                    </a:cubicBezTo>
                    <a:cubicBezTo>
                      <a:pt x="915148" y="404165"/>
                      <a:pt x="1238297" y="225573"/>
                      <a:pt x="1183677" y="134072"/>
                    </a:cubicBezTo>
                    <a:cubicBezTo>
                      <a:pt x="1109611" y="10018"/>
                      <a:pt x="810500" y="291938"/>
                      <a:pt x="601225" y="492699"/>
                    </a:cubicBezTo>
                    <a:cubicBezTo>
                      <a:pt x="480869" y="608158"/>
                      <a:pt x="389551" y="676921"/>
                      <a:pt x="389551" y="676921"/>
                    </a:cubicBezTo>
                    <a:cubicBezTo>
                      <a:pt x="389551" y="676921"/>
                      <a:pt x="945669" y="50475"/>
                      <a:pt x="758319" y="2215"/>
                    </a:cubicBezTo>
                    <a:cubicBezTo>
                      <a:pt x="575073" y="-44968"/>
                      <a:pt x="346818" y="677185"/>
                      <a:pt x="346818" y="677185"/>
                    </a:cubicBezTo>
                    <a:cubicBezTo>
                      <a:pt x="346818" y="677185"/>
                      <a:pt x="363501" y="467259"/>
                      <a:pt x="406945" y="327417"/>
                    </a:cubicBezTo>
                    <a:cubicBezTo>
                      <a:pt x="460062" y="156444"/>
                      <a:pt x="452747" y="46168"/>
                      <a:pt x="328571" y="57120"/>
                    </a:cubicBezTo>
                    <a:cubicBezTo>
                      <a:pt x="213743" y="67239"/>
                      <a:pt x="249485" y="319106"/>
                      <a:pt x="292808" y="509890"/>
                    </a:cubicBezTo>
                    <a:cubicBezTo>
                      <a:pt x="314428" y="605089"/>
                      <a:pt x="279539" y="761269"/>
                      <a:pt x="279539" y="761269"/>
                    </a:cubicBezTo>
                    <a:cubicBezTo>
                      <a:pt x="279539" y="761269"/>
                      <a:pt x="287687" y="661030"/>
                      <a:pt x="260966" y="590439"/>
                    </a:cubicBezTo>
                    <a:cubicBezTo>
                      <a:pt x="200555" y="430866"/>
                      <a:pt x="57807" y="254346"/>
                      <a:pt x="3979" y="347025"/>
                    </a:cubicBezTo>
                    <a:cubicBezTo>
                      <a:pt x="-32739" y="410241"/>
                      <a:pt x="196369" y="582656"/>
                      <a:pt x="210796" y="728798"/>
                    </a:cubicBezTo>
                    <a:cubicBezTo>
                      <a:pt x="215307" y="774538"/>
                      <a:pt x="197649" y="818592"/>
                      <a:pt x="173001" y="857667"/>
                    </a:cubicBezTo>
                    <a:lnTo>
                      <a:pt x="931608" y="857667"/>
                    </a:lnTo>
                    <a:cubicBezTo>
                      <a:pt x="822042" y="769986"/>
                      <a:pt x="342449" y="790916"/>
                      <a:pt x="342449" y="790916"/>
                    </a:cubicBezTo>
                    <a:cubicBezTo>
                      <a:pt x="342449" y="790916"/>
                      <a:pt x="470791" y="738063"/>
                      <a:pt x="642718" y="715549"/>
                    </a:cubicBezTo>
                    <a:cubicBezTo>
                      <a:pt x="903790" y="681350"/>
                      <a:pt x="1245491" y="658856"/>
                      <a:pt x="1234071" y="539253"/>
                    </a:cubicBezTo>
                    <a:cubicBezTo>
                      <a:pt x="1219827" y="389697"/>
                      <a:pt x="922037" y="503510"/>
                      <a:pt x="690165" y="603301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00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5717688" y="4632252"/>
                <a:ext cx="790969" cy="1130900"/>
                <a:chOff x="5717688" y="4632252"/>
                <a:chExt cx="790969" cy="1130900"/>
              </a:xfrm>
              <a:solidFill>
                <a:srgbClr val="FDFBFB"/>
              </a:solidFill>
            </p:grpSpPr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A1ADC26A-3F30-46DB-8D27-D4266E09C8D3}"/>
                    </a:ext>
                  </a:extLst>
                </p:cNvPr>
                <p:cNvSpPr/>
                <p:nvPr/>
              </p:nvSpPr>
              <p:spPr>
                <a:xfrm>
                  <a:off x="6155760" y="5762955"/>
                  <a:ext cx="162" cy="197"/>
                </a:xfrm>
                <a:custGeom>
                  <a:avLst/>
                  <a:gdLst>
                    <a:gd name="connsiteX0" fmla="*/ 163 w 162"/>
                    <a:gd name="connsiteY0" fmla="*/ 0 h 197"/>
                    <a:gd name="connsiteX1" fmla="*/ 0 w 162"/>
                    <a:gd name="connsiteY1" fmla="*/ 41 h 197"/>
                    <a:gd name="connsiteX2" fmla="*/ 163 w 162"/>
                    <a:gd name="connsiteY2" fmla="*/ 0 h 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2" h="197">
                      <a:moveTo>
                        <a:pt x="163" y="0"/>
                      </a:moveTo>
                      <a:cubicBezTo>
                        <a:pt x="102" y="20"/>
                        <a:pt x="61" y="41"/>
                        <a:pt x="0" y="41"/>
                      </a:cubicBezTo>
                      <a:cubicBezTo>
                        <a:pt x="61" y="366"/>
                        <a:pt x="122" y="101"/>
                        <a:pt x="163" y="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E77316C5-DEA4-4D8C-AF47-2B623B4B4D6D}"/>
                    </a:ext>
                  </a:extLst>
                </p:cNvPr>
                <p:cNvSpPr/>
                <p:nvPr/>
              </p:nvSpPr>
              <p:spPr>
                <a:xfrm>
                  <a:off x="6462816" y="5759738"/>
                  <a:ext cx="45842" cy="3197"/>
                </a:xfrm>
                <a:custGeom>
                  <a:avLst/>
                  <a:gdLst>
                    <a:gd name="connsiteX0" fmla="*/ 0 w 45842"/>
                    <a:gd name="connsiteY0" fmla="*/ 3197 h 3197"/>
                    <a:gd name="connsiteX1" fmla="*/ 45842 w 45842"/>
                    <a:gd name="connsiteY1" fmla="*/ 3197 h 3197"/>
                    <a:gd name="connsiteX2" fmla="*/ 0 w 45842"/>
                    <a:gd name="connsiteY2" fmla="*/ 3197 h 3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5842" h="3197">
                      <a:moveTo>
                        <a:pt x="0" y="3197"/>
                      </a:moveTo>
                      <a:lnTo>
                        <a:pt x="45842" y="3197"/>
                      </a:lnTo>
                      <a:cubicBezTo>
                        <a:pt x="32207" y="-3996"/>
                        <a:pt x="16683" y="3197"/>
                        <a:pt x="0" y="3197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BA9EF13D-2E7E-4FEA-8265-43CF3FC4D917}"/>
                    </a:ext>
                  </a:extLst>
                </p:cNvPr>
                <p:cNvSpPr/>
                <p:nvPr/>
              </p:nvSpPr>
              <p:spPr>
                <a:xfrm>
                  <a:off x="5717688" y="4632252"/>
                  <a:ext cx="768836" cy="1130743"/>
                </a:xfrm>
                <a:custGeom>
                  <a:avLst/>
                  <a:gdLst>
                    <a:gd name="connsiteX0" fmla="*/ 435674 w 768836"/>
                    <a:gd name="connsiteY0" fmla="*/ 1117129 h 1130743"/>
                    <a:gd name="connsiteX1" fmla="*/ 401699 w 768836"/>
                    <a:gd name="connsiteY1" fmla="*/ 865547 h 1130743"/>
                    <a:gd name="connsiteX2" fmla="*/ 676974 w 768836"/>
                    <a:gd name="connsiteY2" fmla="*/ 600147 h 1130743"/>
                    <a:gd name="connsiteX3" fmla="*/ 400358 w 768836"/>
                    <a:gd name="connsiteY3" fmla="*/ 852359 h 1130743"/>
                    <a:gd name="connsiteX4" fmla="*/ 384956 w 768836"/>
                    <a:gd name="connsiteY4" fmla="*/ 604882 h 1130743"/>
                    <a:gd name="connsiteX5" fmla="*/ 574257 w 768836"/>
                    <a:gd name="connsiteY5" fmla="*/ 355555 h 1130743"/>
                    <a:gd name="connsiteX6" fmla="*/ 384366 w 768836"/>
                    <a:gd name="connsiteY6" fmla="*/ 557394 h 1130743"/>
                    <a:gd name="connsiteX7" fmla="*/ 393165 w 768836"/>
                    <a:gd name="connsiteY7" fmla="*/ 347021 h 1130743"/>
                    <a:gd name="connsiteX8" fmla="*/ 390259 w 768836"/>
                    <a:gd name="connsiteY8" fmla="*/ 334849 h 1130743"/>
                    <a:gd name="connsiteX9" fmla="*/ 358621 w 768836"/>
                    <a:gd name="connsiteY9" fmla="*/ 687 h 1130743"/>
                    <a:gd name="connsiteX10" fmla="*/ 356812 w 768836"/>
                    <a:gd name="connsiteY10" fmla="*/ 335215 h 1130743"/>
                    <a:gd name="connsiteX11" fmla="*/ 354130 w 768836"/>
                    <a:gd name="connsiteY11" fmla="*/ 343425 h 1130743"/>
                    <a:gd name="connsiteX12" fmla="*/ 345189 w 768836"/>
                    <a:gd name="connsiteY12" fmla="*/ 558085 h 1130743"/>
                    <a:gd name="connsiteX13" fmla="*/ 117748 w 768836"/>
                    <a:gd name="connsiteY13" fmla="*/ 351756 h 1130743"/>
                    <a:gd name="connsiteX14" fmla="*/ 345616 w 768836"/>
                    <a:gd name="connsiteY14" fmla="*/ 596307 h 1130743"/>
                    <a:gd name="connsiteX15" fmla="*/ 361080 w 768836"/>
                    <a:gd name="connsiteY15" fmla="*/ 852948 h 1130743"/>
                    <a:gd name="connsiteX16" fmla="*/ 24784 w 768836"/>
                    <a:gd name="connsiteY16" fmla="*/ 684760 h 1130743"/>
                    <a:gd name="connsiteX17" fmla="*/ 363234 w 768836"/>
                    <a:gd name="connsiteY17" fmla="*/ 874102 h 1130743"/>
                    <a:gd name="connsiteX18" fmla="*/ 395908 w 768836"/>
                    <a:gd name="connsiteY18" fmla="*/ 1116824 h 1130743"/>
                    <a:gd name="connsiteX19" fmla="*/ 2574 w 768836"/>
                    <a:gd name="connsiteY19" fmla="*/ 973731 h 1130743"/>
                    <a:gd name="connsiteX20" fmla="*/ 3448 w 768836"/>
                    <a:gd name="connsiteY20" fmla="*/ 1017987 h 1130743"/>
                    <a:gd name="connsiteX21" fmla="*/ 69264 w 768836"/>
                    <a:gd name="connsiteY21" fmla="*/ 1082239 h 1130743"/>
                    <a:gd name="connsiteX22" fmla="*/ 290427 w 768836"/>
                    <a:gd name="connsiteY22" fmla="*/ 1130703 h 1130743"/>
                    <a:gd name="connsiteX23" fmla="*/ 438336 w 768836"/>
                    <a:gd name="connsiteY23" fmla="*/ 1130703 h 1130743"/>
                    <a:gd name="connsiteX24" fmla="*/ 438316 w 768836"/>
                    <a:gd name="connsiteY24" fmla="*/ 1130743 h 1130743"/>
                    <a:gd name="connsiteX25" fmla="*/ 748826 w 768836"/>
                    <a:gd name="connsiteY25" fmla="*/ 883205 h 1130743"/>
                    <a:gd name="connsiteX26" fmla="*/ 435674 w 768836"/>
                    <a:gd name="connsiteY26" fmla="*/ 1117129 h 1130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68836" h="1130743">
                      <a:moveTo>
                        <a:pt x="435674" y="1117129"/>
                      </a:moveTo>
                      <a:cubicBezTo>
                        <a:pt x="421369" y="1030017"/>
                        <a:pt x="410031" y="946217"/>
                        <a:pt x="401699" y="865547"/>
                      </a:cubicBezTo>
                      <a:cubicBezTo>
                        <a:pt x="462822" y="838054"/>
                        <a:pt x="768069" y="694127"/>
                        <a:pt x="676974" y="600147"/>
                      </a:cubicBezTo>
                      <a:cubicBezTo>
                        <a:pt x="588440" y="508789"/>
                        <a:pt x="438641" y="778882"/>
                        <a:pt x="400358" y="852359"/>
                      </a:cubicBezTo>
                      <a:cubicBezTo>
                        <a:pt x="391763" y="766060"/>
                        <a:pt x="386622" y="683541"/>
                        <a:pt x="384956" y="604882"/>
                      </a:cubicBezTo>
                      <a:cubicBezTo>
                        <a:pt x="451544" y="568509"/>
                        <a:pt x="670228" y="439071"/>
                        <a:pt x="574257" y="355555"/>
                      </a:cubicBezTo>
                      <a:cubicBezTo>
                        <a:pt x="491676" y="283684"/>
                        <a:pt x="417285" y="461016"/>
                        <a:pt x="384366" y="557394"/>
                      </a:cubicBezTo>
                      <a:cubicBezTo>
                        <a:pt x="384123" y="483673"/>
                        <a:pt x="387049" y="413508"/>
                        <a:pt x="393165" y="347021"/>
                      </a:cubicBezTo>
                      <a:cubicBezTo>
                        <a:pt x="393571" y="342571"/>
                        <a:pt x="392454" y="338365"/>
                        <a:pt x="390259" y="334849"/>
                      </a:cubicBezTo>
                      <a:cubicBezTo>
                        <a:pt x="429700" y="238248"/>
                        <a:pt x="518478" y="-14878"/>
                        <a:pt x="358621" y="687"/>
                      </a:cubicBezTo>
                      <a:cubicBezTo>
                        <a:pt x="221908" y="13997"/>
                        <a:pt x="314709" y="244486"/>
                        <a:pt x="356812" y="335215"/>
                      </a:cubicBezTo>
                      <a:cubicBezTo>
                        <a:pt x="355370" y="337653"/>
                        <a:pt x="354394" y="340417"/>
                        <a:pt x="354130" y="343425"/>
                      </a:cubicBezTo>
                      <a:cubicBezTo>
                        <a:pt x="347892" y="411293"/>
                        <a:pt x="344905" y="482881"/>
                        <a:pt x="345189" y="558085"/>
                      </a:cubicBezTo>
                      <a:cubicBezTo>
                        <a:pt x="301359" y="466767"/>
                        <a:pt x="196142" y="274966"/>
                        <a:pt x="117748" y="351756"/>
                      </a:cubicBezTo>
                      <a:cubicBezTo>
                        <a:pt x="3549" y="463617"/>
                        <a:pt x="268786" y="568916"/>
                        <a:pt x="345616" y="596307"/>
                      </a:cubicBezTo>
                      <a:cubicBezTo>
                        <a:pt x="347079" y="677790"/>
                        <a:pt x="352220" y="763378"/>
                        <a:pt x="361080" y="852948"/>
                      </a:cubicBezTo>
                      <a:cubicBezTo>
                        <a:pt x="289533" y="780650"/>
                        <a:pt x="66744" y="568448"/>
                        <a:pt x="24784" y="684760"/>
                      </a:cubicBezTo>
                      <a:cubicBezTo>
                        <a:pt x="-26281" y="826329"/>
                        <a:pt x="280775" y="866035"/>
                        <a:pt x="363234" y="874102"/>
                      </a:cubicBezTo>
                      <a:cubicBezTo>
                        <a:pt x="371382" y="952069"/>
                        <a:pt x="382273" y="1033004"/>
                        <a:pt x="395908" y="1116824"/>
                      </a:cubicBezTo>
                      <a:cubicBezTo>
                        <a:pt x="308166" y="1049036"/>
                        <a:pt x="32079" y="847665"/>
                        <a:pt x="2574" y="973731"/>
                      </a:cubicBezTo>
                      <a:cubicBezTo>
                        <a:pt x="-1246" y="990047"/>
                        <a:pt x="-698" y="1004739"/>
                        <a:pt x="3448" y="1017987"/>
                      </a:cubicBezTo>
                      <a:lnTo>
                        <a:pt x="69264" y="1082239"/>
                      </a:lnTo>
                      <a:cubicBezTo>
                        <a:pt x="129086" y="1112130"/>
                        <a:pt x="217173" y="1123509"/>
                        <a:pt x="290427" y="1130703"/>
                      </a:cubicBezTo>
                      <a:lnTo>
                        <a:pt x="438336" y="1130703"/>
                      </a:lnTo>
                      <a:cubicBezTo>
                        <a:pt x="438336" y="1130703"/>
                        <a:pt x="438316" y="1130723"/>
                        <a:pt x="438316" y="1130743"/>
                      </a:cubicBezTo>
                      <a:cubicBezTo>
                        <a:pt x="515451" y="1108899"/>
                        <a:pt x="853779" y="1005166"/>
                        <a:pt x="748826" y="883205"/>
                      </a:cubicBezTo>
                      <a:cubicBezTo>
                        <a:pt x="671203" y="793045"/>
                        <a:pt x="485926" y="1045054"/>
                        <a:pt x="435674" y="1117129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F6192807-1873-47B6-BEE3-659DB6030C99}"/>
                </a:ext>
              </a:extLst>
            </p:cNvPr>
            <p:cNvSpPr/>
            <p:nvPr/>
          </p:nvSpPr>
          <p:spPr>
            <a:xfrm>
              <a:off x="10872327" y="4466262"/>
              <a:ext cx="1319672" cy="1299517"/>
            </a:xfrm>
            <a:custGeom>
              <a:avLst/>
              <a:gdLst>
                <a:gd name="connsiteX0" fmla="*/ 1194786 w 1319672"/>
                <a:gd name="connsiteY0" fmla="*/ 427627 h 1299517"/>
                <a:gd name="connsiteX1" fmla="*/ 1003412 w 1319672"/>
                <a:gd name="connsiteY1" fmla="*/ 737669 h 1299517"/>
                <a:gd name="connsiteX2" fmla="*/ 678516 w 1319672"/>
                <a:gd name="connsiteY2" fmla="*/ 187526 h 1299517"/>
                <a:gd name="connsiteX3" fmla="*/ 631760 w 1319672"/>
                <a:gd name="connsiteY3" fmla="*/ 531543 h 1299517"/>
                <a:gd name="connsiteX4" fmla="*/ 29149 w 1319672"/>
                <a:gd name="connsiteY4" fmla="*/ 33825 h 1299517"/>
                <a:gd name="connsiteX5" fmla="*/ 422382 w 1319672"/>
                <a:gd name="connsiteY5" fmla="*/ 510553 h 1299517"/>
                <a:gd name="connsiteX6" fmla="*/ 34311 w 1319672"/>
                <a:gd name="connsiteY6" fmla="*/ 538005 h 1299517"/>
                <a:gd name="connsiteX7" fmla="*/ 643748 w 1319672"/>
                <a:gd name="connsiteY7" fmla="*/ 748439 h 1299517"/>
                <a:gd name="connsiteX8" fmla="*/ 290831 w 1319672"/>
                <a:gd name="connsiteY8" fmla="*/ 890537 h 1299517"/>
                <a:gd name="connsiteX9" fmla="*/ 832623 w 1319672"/>
                <a:gd name="connsiteY9" fmla="*/ 951374 h 1299517"/>
                <a:gd name="connsiteX10" fmla="*/ 483363 w 1319672"/>
                <a:gd name="connsiteY10" fmla="*/ 1226284 h 1299517"/>
                <a:gd name="connsiteX11" fmla="*/ 584516 w 1319672"/>
                <a:gd name="connsiteY11" fmla="*/ 1299517 h 1299517"/>
                <a:gd name="connsiteX12" fmla="*/ 1319673 w 1319672"/>
                <a:gd name="connsiteY12" fmla="*/ 1299517 h 1299517"/>
                <a:gd name="connsiteX13" fmla="*/ 1319673 w 1319672"/>
                <a:gd name="connsiteY13" fmla="*/ 577284 h 1299517"/>
                <a:gd name="connsiteX14" fmla="*/ 1194786 w 1319672"/>
                <a:gd name="connsiteY14" fmla="*/ 427627 h 1299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9672" h="1299517">
                  <a:moveTo>
                    <a:pt x="1194786" y="427627"/>
                  </a:moveTo>
                  <a:cubicBezTo>
                    <a:pt x="991160" y="383796"/>
                    <a:pt x="1003412" y="737669"/>
                    <a:pt x="1003412" y="737669"/>
                  </a:cubicBezTo>
                  <a:cubicBezTo>
                    <a:pt x="1003412" y="737669"/>
                    <a:pt x="889824" y="172326"/>
                    <a:pt x="678516" y="187526"/>
                  </a:cubicBezTo>
                  <a:cubicBezTo>
                    <a:pt x="475600" y="202115"/>
                    <a:pt x="631760" y="531543"/>
                    <a:pt x="631760" y="531543"/>
                  </a:cubicBezTo>
                  <a:cubicBezTo>
                    <a:pt x="631760" y="531543"/>
                    <a:pt x="186975" y="-158422"/>
                    <a:pt x="29149" y="33825"/>
                  </a:cubicBezTo>
                  <a:cubicBezTo>
                    <a:pt x="-131216" y="229161"/>
                    <a:pt x="422382" y="510553"/>
                    <a:pt x="422382" y="510553"/>
                  </a:cubicBezTo>
                  <a:cubicBezTo>
                    <a:pt x="422382" y="510553"/>
                    <a:pt x="41768" y="373068"/>
                    <a:pt x="34311" y="538005"/>
                  </a:cubicBezTo>
                  <a:cubicBezTo>
                    <a:pt x="27341" y="692092"/>
                    <a:pt x="643748" y="748439"/>
                    <a:pt x="643748" y="748439"/>
                  </a:cubicBezTo>
                  <a:cubicBezTo>
                    <a:pt x="643748" y="748439"/>
                    <a:pt x="193600" y="770324"/>
                    <a:pt x="290831" y="890537"/>
                  </a:cubicBezTo>
                  <a:cubicBezTo>
                    <a:pt x="393853" y="1017943"/>
                    <a:pt x="832623" y="951374"/>
                    <a:pt x="832623" y="951374"/>
                  </a:cubicBezTo>
                  <a:cubicBezTo>
                    <a:pt x="832623" y="951374"/>
                    <a:pt x="407833" y="1050760"/>
                    <a:pt x="483363" y="1226284"/>
                  </a:cubicBezTo>
                  <a:cubicBezTo>
                    <a:pt x="496916" y="1257780"/>
                    <a:pt x="533574" y="1280986"/>
                    <a:pt x="584516" y="1299517"/>
                  </a:cubicBezTo>
                  <a:lnTo>
                    <a:pt x="1319673" y="1299517"/>
                  </a:lnTo>
                  <a:lnTo>
                    <a:pt x="1319673" y="577284"/>
                  </a:lnTo>
                  <a:cubicBezTo>
                    <a:pt x="1283605" y="495170"/>
                    <a:pt x="1242009" y="437807"/>
                    <a:pt x="1194786" y="42762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D58A9FC-EB93-48A5-A8D7-0A1FE4AB0609}"/>
                </a:ext>
              </a:extLst>
            </p:cNvPr>
            <p:cNvSpPr/>
            <p:nvPr/>
          </p:nvSpPr>
          <p:spPr>
            <a:xfrm>
              <a:off x="2874437" y="5043670"/>
              <a:ext cx="1174326" cy="722129"/>
            </a:xfrm>
            <a:custGeom>
              <a:avLst/>
              <a:gdLst>
                <a:gd name="connsiteX0" fmla="*/ 820023 w 1174326"/>
                <a:gd name="connsiteY0" fmla="*/ 637415 h 722129"/>
                <a:gd name="connsiteX1" fmla="*/ 1010686 w 1174326"/>
                <a:gd name="connsiteY1" fmla="*/ 59819 h 722129"/>
                <a:gd name="connsiteX2" fmla="*/ 696803 w 1174326"/>
                <a:gd name="connsiteY2" fmla="*/ 510029 h 722129"/>
                <a:gd name="connsiteX3" fmla="*/ 706760 w 1174326"/>
                <a:gd name="connsiteY3" fmla="*/ 627 h 722129"/>
                <a:gd name="connsiteX4" fmla="*/ 525079 w 1174326"/>
                <a:gd name="connsiteY4" fmla="*/ 499442 h 722129"/>
                <a:gd name="connsiteX5" fmla="*/ 417382 w 1174326"/>
                <a:gd name="connsiteY5" fmla="*/ 57401 h 722129"/>
                <a:gd name="connsiteX6" fmla="*/ 333867 w 1174326"/>
                <a:gd name="connsiteY6" fmla="*/ 504949 h 722129"/>
                <a:gd name="connsiteX7" fmla="*/ 180959 w 1174326"/>
                <a:gd name="connsiteY7" fmla="*/ 309125 h 722129"/>
                <a:gd name="connsiteX8" fmla="*/ 210301 w 1174326"/>
                <a:gd name="connsiteY8" fmla="*/ 609089 h 722129"/>
                <a:gd name="connsiteX9" fmla="*/ 25125 w 1174326"/>
                <a:gd name="connsiteY9" fmla="*/ 523786 h 722129"/>
                <a:gd name="connsiteX10" fmla="*/ 41219 w 1174326"/>
                <a:gd name="connsiteY10" fmla="*/ 722129 h 722129"/>
                <a:gd name="connsiteX11" fmla="*/ 965494 w 1174326"/>
                <a:gd name="connsiteY11" fmla="*/ 722129 h 722129"/>
                <a:gd name="connsiteX12" fmla="*/ 1162334 w 1174326"/>
                <a:gd name="connsiteY12" fmla="*/ 395445 h 722129"/>
                <a:gd name="connsiteX13" fmla="*/ 820023 w 1174326"/>
                <a:gd name="connsiteY13" fmla="*/ 637415 h 72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74326" h="722129">
                  <a:moveTo>
                    <a:pt x="820023" y="637415"/>
                  </a:moveTo>
                  <a:cubicBezTo>
                    <a:pt x="820023" y="637415"/>
                    <a:pt x="1152967" y="130187"/>
                    <a:pt x="1010686" y="59819"/>
                  </a:cubicBezTo>
                  <a:cubicBezTo>
                    <a:pt x="897666" y="3919"/>
                    <a:pt x="696803" y="510029"/>
                    <a:pt x="696803" y="510029"/>
                  </a:cubicBezTo>
                  <a:cubicBezTo>
                    <a:pt x="696803" y="510029"/>
                    <a:pt x="825774" y="18244"/>
                    <a:pt x="706760" y="627"/>
                  </a:cubicBezTo>
                  <a:cubicBezTo>
                    <a:pt x="564032" y="-20506"/>
                    <a:pt x="525079" y="499442"/>
                    <a:pt x="525079" y="499442"/>
                  </a:cubicBezTo>
                  <a:cubicBezTo>
                    <a:pt x="525079" y="499442"/>
                    <a:pt x="543732" y="72377"/>
                    <a:pt x="417382" y="57401"/>
                  </a:cubicBezTo>
                  <a:cubicBezTo>
                    <a:pt x="297474" y="43218"/>
                    <a:pt x="333867" y="504949"/>
                    <a:pt x="333867" y="504949"/>
                  </a:cubicBezTo>
                  <a:cubicBezTo>
                    <a:pt x="333867" y="504949"/>
                    <a:pt x="260207" y="286916"/>
                    <a:pt x="180959" y="309125"/>
                  </a:cubicBezTo>
                  <a:cubicBezTo>
                    <a:pt x="74442" y="338975"/>
                    <a:pt x="210301" y="609089"/>
                    <a:pt x="210301" y="609089"/>
                  </a:cubicBezTo>
                  <a:cubicBezTo>
                    <a:pt x="210301" y="609089"/>
                    <a:pt x="88280" y="461911"/>
                    <a:pt x="25125" y="523786"/>
                  </a:cubicBezTo>
                  <a:cubicBezTo>
                    <a:pt x="-22566" y="570481"/>
                    <a:pt x="6106" y="655845"/>
                    <a:pt x="41219" y="722129"/>
                  </a:cubicBezTo>
                  <a:lnTo>
                    <a:pt x="965494" y="722129"/>
                  </a:lnTo>
                  <a:cubicBezTo>
                    <a:pt x="1021598" y="676247"/>
                    <a:pt x="1225448" y="482699"/>
                    <a:pt x="1162334" y="395445"/>
                  </a:cubicBezTo>
                  <a:cubicBezTo>
                    <a:pt x="1089812" y="295206"/>
                    <a:pt x="820023" y="637415"/>
                    <a:pt x="820023" y="637415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2906279-A08B-4F55-8A53-D3F15DE3B045}"/>
                </a:ext>
              </a:extLst>
            </p:cNvPr>
            <p:cNvSpPr/>
            <p:nvPr/>
          </p:nvSpPr>
          <p:spPr>
            <a:xfrm>
              <a:off x="7982208" y="5280750"/>
              <a:ext cx="1128019" cy="485049"/>
            </a:xfrm>
            <a:custGeom>
              <a:avLst/>
              <a:gdLst>
                <a:gd name="connsiteX0" fmla="*/ 967086 w 1128019"/>
                <a:gd name="connsiteY0" fmla="*/ 168769 h 485049"/>
                <a:gd name="connsiteX1" fmla="*/ 930977 w 1128019"/>
                <a:gd name="connsiteY1" fmla="*/ 348337 h 485049"/>
                <a:gd name="connsiteX2" fmla="*/ 668809 w 1128019"/>
                <a:gd name="connsiteY2" fmla="*/ 76821 h 485049"/>
                <a:gd name="connsiteX3" fmla="*/ 673746 w 1128019"/>
                <a:gd name="connsiteY3" fmla="*/ 280671 h 485049"/>
                <a:gd name="connsiteX4" fmla="*/ 352711 w 1128019"/>
                <a:gd name="connsiteY4" fmla="*/ 29902 h 485049"/>
                <a:gd name="connsiteX5" fmla="*/ 471643 w 1128019"/>
                <a:gd name="connsiteY5" fmla="*/ 303571 h 485049"/>
                <a:gd name="connsiteX6" fmla="*/ 65487 w 1128019"/>
                <a:gd name="connsiteY6" fmla="*/ 151477 h 485049"/>
                <a:gd name="connsiteX7" fmla="*/ 183790 w 1128019"/>
                <a:gd name="connsiteY7" fmla="*/ 445954 h 485049"/>
                <a:gd name="connsiteX8" fmla="*/ 431328 w 1128019"/>
                <a:gd name="connsiteY8" fmla="*/ 458410 h 485049"/>
                <a:gd name="connsiteX9" fmla="*/ 423363 w 1128019"/>
                <a:gd name="connsiteY9" fmla="*/ 485050 h 485049"/>
                <a:gd name="connsiteX10" fmla="*/ 1128020 w 1128019"/>
                <a:gd name="connsiteY10" fmla="*/ 485050 h 485049"/>
                <a:gd name="connsiteX11" fmla="*/ 967086 w 1128019"/>
                <a:gd name="connsiteY11" fmla="*/ 168769 h 48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8019" h="485049">
                  <a:moveTo>
                    <a:pt x="967086" y="168769"/>
                  </a:moveTo>
                  <a:cubicBezTo>
                    <a:pt x="850043" y="192970"/>
                    <a:pt x="969585" y="321535"/>
                    <a:pt x="930977" y="348337"/>
                  </a:cubicBezTo>
                  <a:cubicBezTo>
                    <a:pt x="840635" y="411044"/>
                    <a:pt x="815092" y="3689"/>
                    <a:pt x="668809" y="76821"/>
                  </a:cubicBezTo>
                  <a:cubicBezTo>
                    <a:pt x="580152" y="121138"/>
                    <a:pt x="688621" y="245010"/>
                    <a:pt x="673746" y="280671"/>
                  </a:cubicBezTo>
                  <a:cubicBezTo>
                    <a:pt x="643510" y="353193"/>
                    <a:pt x="511552" y="-121198"/>
                    <a:pt x="352711" y="29902"/>
                  </a:cubicBezTo>
                  <a:cubicBezTo>
                    <a:pt x="266249" y="112157"/>
                    <a:pt x="425720" y="210668"/>
                    <a:pt x="471643" y="303571"/>
                  </a:cubicBezTo>
                  <a:cubicBezTo>
                    <a:pt x="517566" y="396474"/>
                    <a:pt x="169323" y="54204"/>
                    <a:pt x="65487" y="151477"/>
                  </a:cubicBezTo>
                  <a:cubicBezTo>
                    <a:pt x="-48650" y="258420"/>
                    <a:pt x="-16281" y="432746"/>
                    <a:pt x="183790" y="445954"/>
                  </a:cubicBezTo>
                  <a:cubicBezTo>
                    <a:pt x="302480" y="453777"/>
                    <a:pt x="396784" y="395174"/>
                    <a:pt x="431328" y="458410"/>
                  </a:cubicBezTo>
                  <a:cubicBezTo>
                    <a:pt x="435799" y="466578"/>
                    <a:pt x="431877" y="475824"/>
                    <a:pt x="423363" y="485050"/>
                  </a:cubicBezTo>
                  <a:lnTo>
                    <a:pt x="1128020" y="485050"/>
                  </a:lnTo>
                  <a:cubicBezTo>
                    <a:pt x="1115808" y="419741"/>
                    <a:pt x="1059643" y="149647"/>
                    <a:pt x="967086" y="168769"/>
                  </a:cubicBezTo>
                  <a:close/>
                </a:path>
              </a:pathLst>
            </a:custGeom>
            <a:solidFill>
              <a:srgbClr val="85C5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7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1756107" y="4798104"/>
              <a:ext cx="1749188" cy="967695"/>
              <a:chOff x="1756107" y="4798104"/>
              <a:chExt cx="1749188" cy="967695"/>
            </a:xfrm>
            <a:solidFill>
              <a:srgbClr val="FDFBFB"/>
            </a:solidFill>
          </p:grpSpPr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1E77B79C-356D-425A-B3C1-59945607AF55}"/>
                  </a:ext>
                </a:extLst>
              </p:cNvPr>
              <p:cNvSpPr/>
              <p:nvPr/>
            </p:nvSpPr>
            <p:spPr>
              <a:xfrm>
                <a:off x="2327803" y="4798104"/>
                <a:ext cx="1177493" cy="967695"/>
              </a:xfrm>
              <a:custGeom>
                <a:avLst/>
                <a:gdLst>
                  <a:gd name="connsiteX0" fmla="*/ 911164 w 1177493"/>
                  <a:gd name="connsiteY0" fmla="*/ 239000 h 967695"/>
                  <a:gd name="connsiteX1" fmla="*/ 900964 w 1177493"/>
                  <a:gd name="connsiteY1" fmla="*/ 245319 h 967695"/>
                  <a:gd name="connsiteX2" fmla="*/ 764657 w 1177493"/>
                  <a:gd name="connsiteY2" fmla="*/ 394407 h 967695"/>
                  <a:gd name="connsiteX3" fmla="*/ 771972 w 1177493"/>
                  <a:gd name="connsiteY3" fmla="*/ 128662 h 967695"/>
                  <a:gd name="connsiteX4" fmla="*/ 732125 w 1177493"/>
                  <a:gd name="connsiteY4" fmla="*/ 426330 h 967695"/>
                  <a:gd name="connsiteX5" fmla="*/ 554243 w 1177493"/>
                  <a:gd name="connsiteY5" fmla="*/ 584277 h 967695"/>
                  <a:gd name="connsiteX6" fmla="*/ 536606 w 1177493"/>
                  <a:gd name="connsiteY6" fmla="*/ 225629 h 967695"/>
                  <a:gd name="connsiteX7" fmla="*/ 544327 w 1177493"/>
                  <a:gd name="connsiteY7" fmla="*/ 592446 h 967695"/>
                  <a:gd name="connsiteX8" fmla="*/ 350942 w 1177493"/>
                  <a:gd name="connsiteY8" fmla="*/ 740741 h 967695"/>
                  <a:gd name="connsiteX9" fmla="*/ 295976 w 1177493"/>
                  <a:gd name="connsiteY9" fmla="*/ 370043 h 967695"/>
                  <a:gd name="connsiteX10" fmla="*/ 339481 w 1177493"/>
                  <a:gd name="connsiteY10" fmla="*/ 749092 h 967695"/>
                  <a:gd name="connsiteX11" fmla="*/ 124049 w 1177493"/>
                  <a:gd name="connsiteY11" fmla="*/ 895579 h 967695"/>
                  <a:gd name="connsiteX12" fmla="*/ 58740 w 1177493"/>
                  <a:gd name="connsiteY12" fmla="*/ 511552 h 967695"/>
                  <a:gd name="connsiteX13" fmla="*/ 107529 w 1177493"/>
                  <a:gd name="connsiteY13" fmla="*/ 907040 h 967695"/>
                  <a:gd name="connsiteX14" fmla="*/ 12695 w 1177493"/>
                  <a:gd name="connsiteY14" fmla="*/ 967695 h 967695"/>
                  <a:gd name="connsiteX15" fmla="*/ 83429 w 1177493"/>
                  <a:gd name="connsiteY15" fmla="*/ 967695 h 967695"/>
                  <a:gd name="connsiteX16" fmla="*/ 127584 w 1177493"/>
                  <a:gd name="connsiteY16" fmla="*/ 939653 h 967695"/>
                  <a:gd name="connsiteX17" fmla="*/ 149063 w 1177493"/>
                  <a:gd name="connsiteY17" fmla="*/ 967695 h 967695"/>
                  <a:gd name="connsiteX18" fmla="*/ 309448 w 1177493"/>
                  <a:gd name="connsiteY18" fmla="*/ 967695 h 967695"/>
                  <a:gd name="connsiteX19" fmla="*/ 146238 w 1177493"/>
                  <a:gd name="connsiteY19" fmla="*/ 927075 h 967695"/>
                  <a:gd name="connsiteX20" fmla="*/ 361793 w 1177493"/>
                  <a:gd name="connsiteY20" fmla="*/ 780345 h 967695"/>
                  <a:gd name="connsiteX21" fmla="*/ 623271 w 1177493"/>
                  <a:gd name="connsiteY21" fmla="*/ 967695 h 967695"/>
                  <a:gd name="connsiteX22" fmla="*/ 712292 w 1177493"/>
                  <a:gd name="connsiteY22" fmla="*/ 967695 h 967695"/>
                  <a:gd name="connsiteX23" fmla="*/ 742813 w 1177493"/>
                  <a:gd name="connsiteY23" fmla="*/ 937032 h 967695"/>
                  <a:gd name="connsiteX24" fmla="*/ 378435 w 1177493"/>
                  <a:gd name="connsiteY24" fmla="*/ 767198 h 967695"/>
                  <a:gd name="connsiteX25" fmla="*/ 564830 w 1177493"/>
                  <a:gd name="connsiteY25" fmla="*/ 624165 h 967695"/>
                  <a:gd name="connsiteX26" fmla="*/ 923153 w 1177493"/>
                  <a:gd name="connsiteY26" fmla="*/ 724261 h 967695"/>
                  <a:gd name="connsiteX27" fmla="*/ 580599 w 1177493"/>
                  <a:gd name="connsiteY27" fmla="*/ 611242 h 967695"/>
                  <a:gd name="connsiteX28" fmla="*/ 764698 w 1177493"/>
                  <a:gd name="connsiteY28" fmla="*/ 447097 h 967695"/>
                  <a:gd name="connsiteX29" fmla="*/ 1085124 w 1177493"/>
                  <a:gd name="connsiteY29" fmla="*/ 434823 h 967695"/>
                  <a:gd name="connsiteX30" fmla="*/ 790829 w 1177493"/>
                  <a:gd name="connsiteY30" fmla="*/ 421372 h 967695"/>
                  <a:gd name="connsiteX31" fmla="*/ 929920 w 1177493"/>
                  <a:gd name="connsiteY31" fmla="*/ 269276 h 967695"/>
                  <a:gd name="connsiteX32" fmla="*/ 933638 w 1177493"/>
                  <a:gd name="connsiteY32" fmla="*/ 261880 h 967695"/>
                  <a:gd name="connsiteX33" fmla="*/ 1158662 w 1177493"/>
                  <a:gd name="connsiteY33" fmla="*/ 33056 h 967695"/>
                  <a:gd name="connsiteX34" fmla="*/ 911164 w 1177493"/>
                  <a:gd name="connsiteY34" fmla="*/ 239000 h 96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177493" h="967695">
                    <a:moveTo>
                      <a:pt x="911164" y="239000"/>
                    </a:moveTo>
                    <a:cubicBezTo>
                      <a:pt x="907303" y="239914"/>
                      <a:pt x="903687" y="242007"/>
                      <a:pt x="900964" y="245319"/>
                    </a:cubicBezTo>
                    <a:cubicBezTo>
                      <a:pt x="860161" y="294697"/>
                      <a:pt x="814685" y="344399"/>
                      <a:pt x="764657" y="394407"/>
                    </a:cubicBezTo>
                    <a:cubicBezTo>
                      <a:pt x="807451" y="306584"/>
                      <a:pt x="876783" y="135611"/>
                      <a:pt x="771972" y="128662"/>
                    </a:cubicBezTo>
                    <a:cubicBezTo>
                      <a:pt x="650174" y="120575"/>
                      <a:pt x="711398" y="356551"/>
                      <a:pt x="732125" y="426330"/>
                    </a:cubicBezTo>
                    <a:cubicBezTo>
                      <a:pt x="677789" y="478715"/>
                      <a:pt x="618475" y="531384"/>
                      <a:pt x="554243" y="584277"/>
                    </a:cubicBezTo>
                    <a:cubicBezTo>
                      <a:pt x="577896" y="508382"/>
                      <a:pt x="658648" y="223353"/>
                      <a:pt x="536606" y="225629"/>
                    </a:cubicBezTo>
                    <a:cubicBezTo>
                      <a:pt x="411069" y="227966"/>
                      <a:pt x="521345" y="532380"/>
                      <a:pt x="544327" y="592446"/>
                    </a:cubicBezTo>
                    <a:cubicBezTo>
                      <a:pt x="484099" y="641701"/>
                      <a:pt x="419603" y="691160"/>
                      <a:pt x="350942" y="740741"/>
                    </a:cubicBezTo>
                    <a:cubicBezTo>
                      <a:pt x="365511" y="657734"/>
                      <a:pt x="409707" y="361184"/>
                      <a:pt x="295976" y="370043"/>
                    </a:cubicBezTo>
                    <a:cubicBezTo>
                      <a:pt x="141971" y="382052"/>
                      <a:pt x="301930" y="682321"/>
                      <a:pt x="339481" y="749092"/>
                    </a:cubicBezTo>
                    <a:cubicBezTo>
                      <a:pt x="271653" y="797759"/>
                      <a:pt x="199822" y="846710"/>
                      <a:pt x="124049" y="895579"/>
                    </a:cubicBezTo>
                    <a:cubicBezTo>
                      <a:pt x="143150" y="795219"/>
                      <a:pt x="194783" y="472395"/>
                      <a:pt x="58740" y="511552"/>
                    </a:cubicBezTo>
                    <a:cubicBezTo>
                      <a:pt x="-80228" y="551562"/>
                      <a:pt x="65466" y="831937"/>
                      <a:pt x="107529" y="907040"/>
                    </a:cubicBezTo>
                    <a:cubicBezTo>
                      <a:pt x="76561" y="926872"/>
                      <a:pt x="44943" y="952292"/>
                      <a:pt x="12695" y="967695"/>
                    </a:cubicBezTo>
                    <a:lnTo>
                      <a:pt x="83429" y="967695"/>
                    </a:lnTo>
                    <a:cubicBezTo>
                      <a:pt x="98283" y="959994"/>
                      <a:pt x="112995" y="948980"/>
                      <a:pt x="127584" y="939653"/>
                    </a:cubicBezTo>
                    <a:cubicBezTo>
                      <a:pt x="133152" y="947131"/>
                      <a:pt x="140427" y="959973"/>
                      <a:pt x="149063" y="967695"/>
                    </a:cubicBezTo>
                    <a:lnTo>
                      <a:pt x="309448" y="967695"/>
                    </a:lnTo>
                    <a:cubicBezTo>
                      <a:pt x="246944" y="952272"/>
                      <a:pt x="182997" y="933822"/>
                      <a:pt x="146238" y="927075"/>
                    </a:cubicBezTo>
                    <a:cubicBezTo>
                      <a:pt x="221971" y="878185"/>
                      <a:pt x="293904" y="829072"/>
                      <a:pt x="361793" y="780345"/>
                    </a:cubicBezTo>
                    <a:cubicBezTo>
                      <a:pt x="404180" y="821940"/>
                      <a:pt x="524556" y="936849"/>
                      <a:pt x="623271" y="967695"/>
                    </a:cubicBezTo>
                    <a:lnTo>
                      <a:pt x="712292" y="967695"/>
                    </a:lnTo>
                    <a:cubicBezTo>
                      <a:pt x="724058" y="959994"/>
                      <a:pt x="734380" y="950707"/>
                      <a:pt x="742813" y="937032"/>
                    </a:cubicBezTo>
                    <a:cubicBezTo>
                      <a:pt x="808000" y="831307"/>
                      <a:pt x="483977" y="780426"/>
                      <a:pt x="378435" y="767198"/>
                    </a:cubicBezTo>
                    <a:cubicBezTo>
                      <a:pt x="444414" y="719405"/>
                      <a:pt x="506552" y="671714"/>
                      <a:pt x="564830" y="624165"/>
                    </a:cubicBezTo>
                    <a:cubicBezTo>
                      <a:pt x="626379" y="674457"/>
                      <a:pt x="862152" y="855102"/>
                      <a:pt x="923153" y="724261"/>
                    </a:cubicBezTo>
                    <a:cubicBezTo>
                      <a:pt x="973262" y="616748"/>
                      <a:pt x="678175" y="610429"/>
                      <a:pt x="580599" y="611242"/>
                    </a:cubicBezTo>
                    <a:cubicBezTo>
                      <a:pt x="647187" y="556296"/>
                      <a:pt x="708594" y="501554"/>
                      <a:pt x="764698" y="447097"/>
                    </a:cubicBezTo>
                    <a:cubicBezTo>
                      <a:pt x="835493" y="480421"/>
                      <a:pt x="1087156" y="588178"/>
                      <a:pt x="1085124" y="434823"/>
                    </a:cubicBezTo>
                    <a:cubicBezTo>
                      <a:pt x="1083722" y="329566"/>
                      <a:pt x="882411" y="388900"/>
                      <a:pt x="790829" y="421372"/>
                    </a:cubicBezTo>
                    <a:cubicBezTo>
                      <a:pt x="841873" y="370389"/>
                      <a:pt x="888264" y="319670"/>
                      <a:pt x="929920" y="269276"/>
                    </a:cubicBezTo>
                    <a:cubicBezTo>
                      <a:pt x="931769" y="267041"/>
                      <a:pt x="932988" y="264501"/>
                      <a:pt x="933638" y="261880"/>
                    </a:cubicBezTo>
                    <a:cubicBezTo>
                      <a:pt x="1023656" y="228616"/>
                      <a:pt x="1242665" y="134575"/>
                      <a:pt x="1158662" y="33056"/>
                    </a:cubicBezTo>
                    <a:cubicBezTo>
                      <a:pt x="1060455" y="-85673"/>
                      <a:pt x="949671" y="146605"/>
                      <a:pt x="911164" y="23900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649C78CE-610D-47CC-AB08-A2A59305E6C3}"/>
                  </a:ext>
                </a:extLst>
              </p:cNvPr>
              <p:cNvSpPr/>
              <p:nvPr/>
            </p:nvSpPr>
            <p:spPr>
              <a:xfrm>
                <a:off x="2049762" y="5424733"/>
                <a:ext cx="164650" cy="341066"/>
              </a:xfrm>
              <a:custGeom>
                <a:avLst/>
                <a:gdLst>
                  <a:gd name="connsiteX0" fmla="*/ 61120 w 164650"/>
                  <a:gd name="connsiteY0" fmla="*/ 4751 h 341066"/>
                  <a:gd name="connsiteX1" fmla="*/ 77783 w 164650"/>
                  <a:gd name="connsiteY1" fmla="*/ 341067 h 341066"/>
                  <a:gd name="connsiteX2" fmla="*/ 154999 w 164650"/>
                  <a:gd name="connsiteY2" fmla="*/ 341067 h 341066"/>
                  <a:gd name="connsiteX3" fmla="*/ 61120 w 164650"/>
                  <a:gd name="connsiteY3" fmla="*/ 4751 h 341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650" h="341066">
                    <a:moveTo>
                      <a:pt x="61120" y="4751"/>
                    </a:moveTo>
                    <a:cubicBezTo>
                      <a:pt x="-53038" y="43745"/>
                      <a:pt x="16538" y="227356"/>
                      <a:pt x="77783" y="341067"/>
                    </a:cubicBezTo>
                    <a:lnTo>
                      <a:pt x="154999" y="341067"/>
                    </a:lnTo>
                    <a:cubicBezTo>
                      <a:pt x="171478" y="196511"/>
                      <a:pt x="180886" y="-36153"/>
                      <a:pt x="61120" y="4751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824883E4-95A1-4733-917A-99D45C866C1D}"/>
                  </a:ext>
                </a:extLst>
              </p:cNvPr>
              <p:cNvSpPr/>
              <p:nvPr/>
            </p:nvSpPr>
            <p:spPr>
              <a:xfrm>
                <a:off x="1756107" y="5582088"/>
                <a:ext cx="175694" cy="183711"/>
              </a:xfrm>
              <a:custGeom>
                <a:avLst/>
                <a:gdLst>
                  <a:gd name="connsiteX0" fmla="*/ 76208 w 175694"/>
                  <a:gd name="connsiteY0" fmla="*/ 1096 h 183711"/>
                  <a:gd name="connsiteX1" fmla="*/ 18011 w 175694"/>
                  <a:gd name="connsiteY1" fmla="*/ 183712 h 183711"/>
                  <a:gd name="connsiteX2" fmla="*/ 175695 w 175694"/>
                  <a:gd name="connsiteY2" fmla="*/ 183712 h 183711"/>
                  <a:gd name="connsiteX3" fmla="*/ 76208 w 175694"/>
                  <a:gd name="connsiteY3" fmla="*/ 1096 h 183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694" h="183711">
                    <a:moveTo>
                      <a:pt x="76208" y="1096"/>
                    </a:moveTo>
                    <a:cubicBezTo>
                      <a:pt x="-12062" y="16275"/>
                      <a:pt x="-11900" y="100847"/>
                      <a:pt x="18011" y="183712"/>
                    </a:cubicBezTo>
                    <a:lnTo>
                      <a:pt x="175695" y="183712"/>
                    </a:lnTo>
                    <a:cubicBezTo>
                      <a:pt x="171996" y="85424"/>
                      <a:pt x="148933" y="-11421"/>
                      <a:pt x="76208" y="1096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9B63264E-FD31-40DC-81A5-DAD11BBDCB43}"/>
                </a:ext>
              </a:extLst>
            </p:cNvPr>
            <p:cNvSpPr/>
            <p:nvPr/>
          </p:nvSpPr>
          <p:spPr>
            <a:xfrm>
              <a:off x="5117307" y="5400710"/>
              <a:ext cx="1021547" cy="365069"/>
            </a:xfrm>
            <a:custGeom>
              <a:avLst/>
              <a:gdLst>
                <a:gd name="connsiteX0" fmla="*/ 775350 w 1021547"/>
                <a:gd name="connsiteY0" fmla="*/ 279908 h 365069"/>
                <a:gd name="connsiteX1" fmla="*/ 860979 w 1021547"/>
                <a:gd name="connsiteY1" fmla="*/ 109566 h 365069"/>
                <a:gd name="connsiteX2" fmla="*/ 734730 w 1021547"/>
                <a:gd name="connsiteY2" fmla="*/ 32350 h 365069"/>
                <a:gd name="connsiteX3" fmla="*/ 681289 w 1021547"/>
                <a:gd name="connsiteY3" fmla="*/ 225613 h 365069"/>
                <a:gd name="connsiteX4" fmla="*/ 682020 w 1021547"/>
                <a:gd name="connsiteY4" fmla="*/ 15443 h 365069"/>
                <a:gd name="connsiteX5" fmla="*/ 552846 w 1021547"/>
                <a:gd name="connsiteY5" fmla="*/ 0 h 365069"/>
                <a:gd name="connsiteX6" fmla="*/ 487558 w 1021547"/>
                <a:gd name="connsiteY6" fmla="*/ 3332 h 365069"/>
                <a:gd name="connsiteX7" fmla="*/ 549209 w 1021547"/>
                <a:gd name="connsiteY7" fmla="*/ 225613 h 365069"/>
                <a:gd name="connsiteX8" fmla="*/ 433425 w 1021547"/>
                <a:gd name="connsiteY8" fmla="*/ 11318 h 365069"/>
                <a:gd name="connsiteX9" fmla="*/ 233030 w 1021547"/>
                <a:gd name="connsiteY9" fmla="*/ 90139 h 365069"/>
                <a:gd name="connsiteX10" fmla="*/ 332476 w 1021547"/>
                <a:gd name="connsiteY10" fmla="*/ 225593 h 365069"/>
                <a:gd name="connsiteX11" fmla="*/ 182616 w 1021547"/>
                <a:gd name="connsiteY11" fmla="*/ 125558 h 365069"/>
                <a:gd name="connsiteX12" fmla="*/ 0 w 1021547"/>
                <a:gd name="connsiteY12" fmla="*/ 365069 h 365069"/>
                <a:gd name="connsiteX13" fmla="*/ 1021547 w 1021547"/>
                <a:gd name="connsiteY13" fmla="*/ 365069 h 365069"/>
                <a:gd name="connsiteX14" fmla="*/ 901232 w 1021547"/>
                <a:gd name="connsiteY14" fmla="*/ 149575 h 365069"/>
                <a:gd name="connsiteX15" fmla="*/ 775350 w 1021547"/>
                <a:gd name="connsiteY15" fmla="*/ 279908 h 365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1547" h="365069">
                  <a:moveTo>
                    <a:pt x="775350" y="279908"/>
                  </a:moveTo>
                  <a:cubicBezTo>
                    <a:pt x="775350" y="279908"/>
                    <a:pt x="826374" y="207548"/>
                    <a:pt x="860979" y="109566"/>
                  </a:cubicBezTo>
                  <a:cubicBezTo>
                    <a:pt x="825520" y="78374"/>
                    <a:pt x="783824" y="51592"/>
                    <a:pt x="734730" y="32350"/>
                  </a:cubicBezTo>
                  <a:cubicBezTo>
                    <a:pt x="715365" y="132162"/>
                    <a:pt x="681289" y="225613"/>
                    <a:pt x="681289" y="225613"/>
                  </a:cubicBezTo>
                  <a:cubicBezTo>
                    <a:pt x="681289" y="225613"/>
                    <a:pt x="693217" y="138562"/>
                    <a:pt x="682020" y="15443"/>
                  </a:cubicBezTo>
                  <a:cubicBezTo>
                    <a:pt x="643067" y="5548"/>
                    <a:pt x="600192" y="-40"/>
                    <a:pt x="552846" y="0"/>
                  </a:cubicBezTo>
                  <a:cubicBezTo>
                    <a:pt x="530535" y="21"/>
                    <a:pt x="508772" y="1158"/>
                    <a:pt x="487558" y="3332"/>
                  </a:cubicBezTo>
                  <a:cubicBezTo>
                    <a:pt x="514340" y="122651"/>
                    <a:pt x="549209" y="225613"/>
                    <a:pt x="549209" y="225613"/>
                  </a:cubicBezTo>
                  <a:cubicBezTo>
                    <a:pt x="549209" y="225613"/>
                    <a:pt x="478394" y="130373"/>
                    <a:pt x="433425" y="11318"/>
                  </a:cubicBezTo>
                  <a:cubicBezTo>
                    <a:pt x="358526" y="25786"/>
                    <a:pt x="291490" y="53502"/>
                    <a:pt x="233030" y="90139"/>
                  </a:cubicBezTo>
                  <a:cubicBezTo>
                    <a:pt x="277348" y="164246"/>
                    <a:pt x="332476" y="225593"/>
                    <a:pt x="332476" y="225593"/>
                  </a:cubicBezTo>
                  <a:cubicBezTo>
                    <a:pt x="332476" y="225593"/>
                    <a:pt x="257007" y="195438"/>
                    <a:pt x="182616" y="125558"/>
                  </a:cubicBezTo>
                  <a:cubicBezTo>
                    <a:pt x="98267" y="191617"/>
                    <a:pt x="36291" y="277043"/>
                    <a:pt x="0" y="365069"/>
                  </a:cubicBezTo>
                  <a:lnTo>
                    <a:pt x="1021547" y="365069"/>
                  </a:lnTo>
                  <a:cubicBezTo>
                    <a:pt x="998301" y="296103"/>
                    <a:pt x="960953" y="216692"/>
                    <a:pt x="901232" y="149575"/>
                  </a:cubicBezTo>
                  <a:cubicBezTo>
                    <a:pt x="855634" y="223602"/>
                    <a:pt x="775350" y="279908"/>
                    <a:pt x="775350" y="279908"/>
                  </a:cubicBezTo>
                  <a:close/>
                </a:path>
              </a:pathLst>
            </a:custGeom>
            <a:solidFill>
              <a:srgbClr val="0C2CA3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12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10237321" y="4748530"/>
              <a:ext cx="881747" cy="1017290"/>
              <a:chOff x="10237321" y="4748530"/>
              <a:chExt cx="881747" cy="1017290"/>
            </a:xfrm>
            <a:solidFill>
              <a:srgbClr val="0C2CA3"/>
            </a:solidFill>
          </p:grpSpPr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1F4AFEC9-A1CD-430B-92EA-52CEF5BF42B9}"/>
                  </a:ext>
                </a:extLst>
              </p:cNvPr>
              <p:cNvSpPr/>
              <p:nvPr/>
            </p:nvSpPr>
            <p:spPr>
              <a:xfrm>
                <a:off x="11022523" y="5747269"/>
                <a:ext cx="88818" cy="18530"/>
              </a:xfrm>
              <a:custGeom>
                <a:avLst/>
                <a:gdLst>
                  <a:gd name="connsiteX0" fmla="*/ 0 w 88818"/>
                  <a:gd name="connsiteY0" fmla="*/ 18531 h 18530"/>
                  <a:gd name="connsiteX1" fmla="*/ 77053 w 88818"/>
                  <a:gd name="connsiteY1" fmla="*/ 18531 h 18530"/>
                  <a:gd name="connsiteX2" fmla="*/ 88819 w 88818"/>
                  <a:gd name="connsiteY2" fmla="*/ 1889 h 18530"/>
                  <a:gd name="connsiteX3" fmla="*/ 0 w 88818"/>
                  <a:gd name="connsiteY3" fmla="*/ 18531 h 18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818" h="18530">
                    <a:moveTo>
                      <a:pt x="0" y="18531"/>
                    </a:moveTo>
                    <a:lnTo>
                      <a:pt x="77053" y="18531"/>
                    </a:lnTo>
                    <a:lnTo>
                      <a:pt x="88819" y="1889"/>
                    </a:lnTo>
                    <a:cubicBezTo>
                      <a:pt x="62564" y="-3618"/>
                      <a:pt x="32288" y="3210"/>
                      <a:pt x="0" y="18531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D6E5B382-CF47-4A48-BB9E-9DE225F1E6A2}"/>
                  </a:ext>
                </a:extLst>
              </p:cNvPr>
              <p:cNvSpPr/>
              <p:nvPr/>
            </p:nvSpPr>
            <p:spPr>
              <a:xfrm>
                <a:off x="10250758" y="5558108"/>
                <a:ext cx="361727" cy="207691"/>
              </a:xfrm>
              <a:custGeom>
                <a:avLst/>
                <a:gdLst>
                  <a:gd name="connsiteX0" fmla="*/ 5090 w 361727"/>
                  <a:gd name="connsiteY0" fmla="*/ 51003 h 207691"/>
                  <a:gd name="connsiteX1" fmla="*/ 124267 w 361727"/>
                  <a:gd name="connsiteY1" fmla="*/ 207691 h 207691"/>
                  <a:gd name="connsiteX2" fmla="*/ 361727 w 361727"/>
                  <a:gd name="connsiteY2" fmla="*/ 207691 h 207691"/>
                  <a:gd name="connsiteX3" fmla="*/ 5090 w 361727"/>
                  <a:gd name="connsiteY3" fmla="*/ 51003 h 207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1727" h="207691">
                    <a:moveTo>
                      <a:pt x="5090" y="51003"/>
                    </a:moveTo>
                    <a:cubicBezTo>
                      <a:pt x="-18481" y="129784"/>
                      <a:pt x="42967" y="178105"/>
                      <a:pt x="124267" y="207691"/>
                    </a:cubicBezTo>
                    <a:lnTo>
                      <a:pt x="361727" y="207691"/>
                    </a:lnTo>
                    <a:cubicBezTo>
                      <a:pt x="267686" y="110257"/>
                      <a:pt x="48881" y="-95443"/>
                      <a:pt x="5090" y="51003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309782BB-0063-4C22-8406-4F98813DBE35}"/>
                  </a:ext>
                </a:extLst>
              </p:cNvPr>
              <p:cNvSpPr/>
              <p:nvPr/>
            </p:nvSpPr>
            <p:spPr>
              <a:xfrm>
                <a:off x="10237321" y="4748530"/>
                <a:ext cx="762172" cy="1017290"/>
              </a:xfrm>
              <a:custGeom>
                <a:avLst/>
                <a:gdLst>
                  <a:gd name="connsiteX0" fmla="*/ 422062 w 762172"/>
                  <a:gd name="connsiteY0" fmla="*/ 751565 h 1017290"/>
                  <a:gd name="connsiteX1" fmla="*/ 404811 w 762172"/>
                  <a:gd name="connsiteY1" fmla="*/ 644987 h 1017290"/>
                  <a:gd name="connsiteX2" fmla="*/ 370207 w 762172"/>
                  <a:gd name="connsiteY2" fmla="*/ 495696 h 1017290"/>
                  <a:gd name="connsiteX3" fmla="*/ 488143 w 762172"/>
                  <a:gd name="connsiteY3" fmla="*/ 152390 h 1017290"/>
                  <a:gd name="connsiteX4" fmla="*/ 362444 w 762172"/>
                  <a:gd name="connsiteY4" fmla="*/ 468589 h 1017290"/>
                  <a:gd name="connsiteX5" fmla="*/ 313472 w 762172"/>
                  <a:gd name="connsiteY5" fmla="*/ 323829 h 1017290"/>
                  <a:gd name="connsiteX6" fmla="*/ 140773 w 762172"/>
                  <a:gd name="connsiteY6" fmla="*/ 12710 h 1017290"/>
                  <a:gd name="connsiteX7" fmla="*/ 279721 w 762172"/>
                  <a:gd name="connsiteY7" fmla="*/ 305237 h 1017290"/>
                  <a:gd name="connsiteX8" fmla="*/ 339361 w 762172"/>
                  <a:gd name="connsiteY8" fmla="*/ 476920 h 1017290"/>
                  <a:gd name="connsiteX9" fmla="*/ 11111 w 762172"/>
                  <a:gd name="connsiteY9" fmla="*/ 360751 h 1017290"/>
                  <a:gd name="connsiteX10" fmla="*/ 347000 w 762172"/>
                  <a:gd name="connsiteY10" fmla="*/ 503783 h 1017290"/>
                  <a:gd name="connsiteX11" fmla="*/ 380732 w 762172"/>
                  <a:gd name="connsiteY11" fmla="*/ 649579 h 1017290"/>
                  <a:gd name="connsiteX12" fmla="*/ 398674 w 762172"/>
                  <a:gd name="connsiteY12" fmla="*/ 761969 h 1017290"/>
                  <a:gd name="connsiteX13" fmla="*/ 7575 w 762172"/>
                  <a:gd name="connsiteY13" fmla="*/ 576062 h 1017290"/>
                  <a:gd name="connsiteX14" fmla="*/ 399853 w 762172"/>
                  <a:gd name="connsiteY14" fmla="*/ 771418 h 1017290"/>
                  <a:gd name="connsiteX15" fmla="*/ 416800 w 762172"/>
                  <a:gd name="connsiteY15" fmla="*/ 1017290 h 1017290"/>
                  <a:gd name="connsiteX16" fmla="*/ 441387 w 762172"/>
                  <a:gd name="connsiteY16" fmla="*/ 1017290 h 1017290"/>
                  <a:gd name="connsiteX17" fmla="*/ 423425 w 762172"/>
                  <a:gd name="connsiteY17" fmla="*/ 762599 h 1017290"/>
                  <a:gd name="connsiteX18" fmla="*/ 738404 w 762172"/>
                  <a:gd name="connsiteY18" fmla="*/ 415148 h 1017290"/>
                  <a:gd name="connsiteX19" fmla="*/ 422062 w 762172"/>
                  <a:gd name="connsiteY19" fmla="*/ 751565 h 1017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62172" h="1017290">
                    <a:moveTo>
                      <a:pt x="422062" y="751565"/>
                    </a:moveTo>
                    <a:cubicBezTo>
                      <a:pt x="417207" y="715579"/>
                      <a:pt x="411476" y="680039"/>
                      <a:pt x="404811" y="644987"/>
                    </a:cubicBezTo>
                    <a:cubicBezTo>
                      <a:pt x="395179" y="594268"/>
                      <a:pt x="383617" y="544484"/>
                      <a:pt x="370207" y="495696"/>
                    </a:cubicBezTo>
                    <a:cubicBezTo>
                      <a:pt x="416596" y="450870"/>
                      <a:pt x="656657" y="208656"/>
                      <a:pt x="488143" y="152390"/>
                    </a:cubicBezTo>
                    <a:cubicBezTo>
                      <a:pt x="375469" y="114777"/>
                      <a:pt x="363196" y="373370"/>
                      <a:pt x="362444" y="468589"/>
                    </a:cubicBezTo>
                    <a:cubicBezTo>
                      <a:pt x="348057" y="419232"/>
                      <a:pt x="331720" y="370952"/>
                      <a:pt x="313472" y="323829"/>
                    </a:cubicBezTo>
                    <a:cubicBezTo>
                      <a:pt x="310771" y="272908"/>
                      <a:pt x="287077" y="-69606"/>
                      <a:pt x="140773" y="12710"/>
                    </a:cubicBezTo>
                    <a:cubicBezTo>
                      <a:pt x="13122" y="84521"/>
                      <a:pt x="199213" y="243769"/>
                      <a:pt x="279721" y="305237"/>
                    </a:cubicBezTo>
                    <a:cubicBezTo>
                      <a:pt x="302358" y="360832"/>
                      <a:pt x="322251" y="418094"/>
                      <a:pt x="339361" y="476920"/>
                    </a:cubicBezTo>
                    <a:cubicBezTo>
                      <a:pt x="262286" y="410962"/>
                      <a:pt x="62074" y="254396"/>
                      <a:pt x="11111" y="360751"/>
                    </a:cubicBezTo>
                    <a:cubicBezTo>
                      <a:pt x="-50031" y="488340"/>
                      <a:pt x="259015" y="502361"/>
                      <a:pt x="347000" y="503783"/>
                    </a:cubicBezTo>
                    <a:cubicBezTo>
                      <a:pt x="360047" y="551434"/>
                      <a:pt x="371324" y="600039"/>
                      <a:pt x="380732" y="649579"/>
                    </a:cubicBezTo>
                    <a:cubicBezTo>
                      <a:pt x="387743" y="686501"/>
                      <a:pt x="393676" y="724011"/>
                      <a:pt x="398674" y="761969"/>
                    </a:cubicBezTo>
                    <a:cubicBezTo>
                      <a:pt x="342388" y="706841"/>
                      <a:pt x="61647" y="441421"/>
                      <a:pt x="7575" y="576062"/>
                    </a:cubicBezTo>
                    <a:cubicBezTo>
                      <a:pt x="-59216" y="742320"/>
                      <a:pt x="335906" y="768309"/>
                      <a:pt x="399853" y="771418"/>
                    </a:cubicBezTo>
                    <a:cubicBezTo>
                      <a:pt x="409973" y="851296"/>
                      <a:pt x="415621" y="933429"/>
                      <a:pt x="416800" y="1017290"/>
                    </a:cubicBezTo>
                    <a:lnTo>
                      <a:pt x="441387" y="1017290"/>
                    </a:lnTo>
                    <a:cubicBezTo>
                      <a:pt x="440168" y="930381"/>
                      <a:pt x="434153" y="845342"/>
                      <a:pt x="423425" y="762599"/>
                    </a:cubicBezTo>
                    <a:cubicBezTo>
                      <a:pt x="478227" y="740369"/>
                      <a:pt x="859999" y="577972"/>
                      <a:pt x="738404" y="415148"/>
                    </a:cubicBezTo>
                    <a:cubicBezTo>
                      <a:pt x="620223" y="256814"/>
                      <a:pt x="453213" y="670224"/>
                      <a:pt x="422062" y="751565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6976A5F9-9676-49B1-9F19-BBEAADBD8B97}"/>
                  </a:ext>
                </a:extLst>
              </p:cNvPr>
              <p:cNvSpPr/>
              <p:nvPr/>
            </p:nvSpPr>
            <p:spPr>
              <a:xfrm>
                <a:off x="10690026" y="5427959"/>
                <a:ext cx="429042" cy="337840"/>
              </a:xfrm>
              <a:custGeom>
                <a:avLst/>
                <a:gdLst>
                  <a:gd name="connsiteX0" fmla="*/ 0 w 429042"/>
                  <a:gd name="connsiteY0" fmla="*/ 337841 h 337840"/>
                  <a:gd name="connsiteX1" fmla="*/ 106843 w 429042"/>
                  <a:gd name="connsiteY1" fmla="*/ 337841 h 337840"/>
                  <a:gd name="connsiteX2" fmla="*/ 411439 w 429042"/>
                  <a:gd name="connsiteY2" fmla="*/ 34971 h 337840"/>
                  <a:gd name="connsiteX3" fmla="*/ 0 w 429042"/>
                  <a:gd name="connsiteY3" fmla="*/ 337841 h 33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9042" h="337840">
                    <a:moveTo>
                      <a:pt x="0" y="337841"/>
                    </a:moveTo>
                    <a:lnTo>
                      <a:pt x="106843" y="337841"/>
                    </a:lnTo>
                    <a:cubicBezTo>
                      <a:pt x="265705" y="275966"/>
                      <a:pt x="494427" y="160935"/>
                      <a:pt x="411439" y="34971"/>
                    </a:cubicBezTo>
                    <a:cubicBezTo>
                      <a:pt x="319126" y="-105176"/>
                      <a:pt x="85020" y="212873"/>
                      <a:pt x="0" y="337841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17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-2502756" y="-3949"/>
            <a:ext cx="17434674" cy="6363021"/>
            <a:chOff x="300478" y="1140896"/>
            <a:chExt cx="11750890" cy="4288647"/>
          </a:xfrm>
          <a:solidFill>
            <a:srgbClr val="FFFFFF"/>
          </a:solidFill>
        </p:grpSpPr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FD3C913-05AB-4692-8EA2-9C8C0A45672C}"/>
                </a:ext>
              </a:extLst>
            </p:cNvPr>
            <p:cNvSpPr/>
            <p:nvPr/>
          </p:nvSpPr>
          <p:spPr>
            <a:xfrm rot="-18584">
              <a:off x="7686883" y="1479809"/>
              <a:ext cx="85263" cy="85263"/>
            </a:xfrm>
            <a:custGeom>
              <a:avLst/>
              <a:gdLst>
                <a:gd name="connsiteX0" fmla="*/ 85264 w 85263"/>
                <a:gd name="connsiteY0" fmla="*/ 42632 h 85263"/>
                <a:gd name="connsiteX1" fmla="*/ 42632 w 85263"/>
                <a:gd name="connsiteY1" fmla="*/ 85264 h 85263"/>
                <a:gd name="connsiteX2" fmla="*/ 0 w 85263"/>
                <a:gd name="connsiteY2" fmla="*/ 42632 h 85263"/>
                <a:gd name="connsiteX3" fmla="*/ 42632 w 85263"/>
                <a:gd name="connsiteY3" fmla="*/ 0 h 85263"/>
                <a:gd name="connsiteX4" fmla="*/ 85264 w 85263"/>
                <a:gd name="connsiteY4" fmla="*/ 42632 h 8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63" h="85263">
                  <a:moveTo>
                    <a:pt x="85264" y="42632"/>
                  </a:moveTo>
                  <a:cubicBezTo>
                    <a:pt x="85264" y="66177"/>
                    <a:pt x="66177" y="85264"/>
                    <a:pt x="42632" y="85264"/>
                  </a:cubicBezTo>
                  <a:cubicBezTo>
                    <a:pt x="19087" y="85264"/>
                    <a:pt x="0" y="66177"/>
                    <a:pt x="0" y="42632"/>
                  </a:cubicBezTo>
                  <a:cubicBezTo>
                    <a:pt x="0" y="19087"/>
                    <a:pt x="19087" y="0"/>
                    <a:pt x="42632" y="0"/>
                  </a:cubicBezTo>
                  <a:cubicBezTo>
                    <a:pt x="66177" y="0"/>
                    <a:pt x="85264" y="19087"/>
                    <a:pt x="85264" y="42632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ADAB975-4706-407B-8545-2B56BA8F2625}"/>
                </a:ext>
              </a:extLst>
            </p:cNvPr>
            <p:cNvSpPr/>
            <p:nvPr/>
          </p:nvSpPr>
          <p:spPr>
            <a:xfrm rot="-5390555">
              <a:off x="4539030" y="1250760"/>
              <a:ext cx="85263" cy="85263"/>
            </a:xfrm>
            <a:custGeom>
              <a:avLst/>
              <a:gdLst>
                <a:gd name="connsiteX0" fmla="*/ 85263 w 85263"/>
                <a:gd name="connsiteY0" fmla="*/ 42632 h 85263"/>
                <a:gd name="connsiteX1" fmla="*/ 42632 w 85263"/>
                <a:gd name="connsiteY1" fmla="*/ 85263 h 85263"/>
                <a:gd name="connsiteX2" fmla="*/ 0 w 85263"/>
                <a:gd name="connsiteY2" fmla="*/ 42632 h 85263"/>
                <a:gd name="connsiteX3" fmla="*/ 42632 w 85263"/>
                <a:gd name="connsiteY3" fmla="*/ 0 h 85263"/>
                <a:gd name="connsiteX4" fmla="*/ 85263 w 85263"/>
                <a:gd name="connsiteY4" fmla="*/ 42632 h 8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63" h="85263">
                  <a:moveTo>
                    <a:pt x="85263" y="42632"/>
                  </a:moveTo>
                  <a:cubicBezTo>
                    <a:pt x="85263" y="66176"/>
                    <a:pt x="66176" y="85263"/>
                    <a:pt x="42632" y="85263"/>
                  </a:cubicBezTo>
                  <a:cubicBezTo>
                    <a:pt x="19087" y="85263"/>
                    <a:pt x="0" y="66176"/>
                    <a:pt x="0" y="42632"/>
                  </a:cubicBezTo>
                  <a:cubicBezTo>
                    <a:pt x="0" y="19087"/>
                    <a:pt x="19087" y="0"/>
                    <a:pt x="42632" y="0"/>
                  </a:cubicBezTo>
                  <a:cubicBezTo>
                    <a:pt x="66176" y="0"/>
                    <a:pt x="85263" y="19087"/>
                    <a:pt x="85263" y="42632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A92BC8C-5CA9-44D3-A6CB-619A3AAE3FF4}"/>
                </a:ext>
              </a:extLst>
            </p:cNvPr>
            <p:cNvSpPr/>
            <p:nvPr/>
          </p:nvSpPr>
          <p:spPr>
            <a:xfrm rot="-9394">
              <a:off x="300594" y="1235639"/>
              <a:ext cx="85263" cy="85263"/>
            </a:xfrm>
            <a:custGeom>
              <a:avLst/>
              <a:gdLst>
                <a:gd name="connsiteX0" fmla="*/ 85263 w 85263"/>
                <a:gd name="connsiteY0" fmla="*/ 42632 h 85263"/>
                <a:gd name="connsiteX1" fmla="*/ 42632 w 85263"/>
                <a:gd name="connsiteY1" fmla="*/ 85263 h 85263"/>
                <a:gd name="connsiteX2" fmla="*/ 0 w 85263"/>
                <a:gd name="connsiteY2" fmla="*/ 42632 h 85263"/>
                <a:gd name="connsiteX3" fmla="*/ 42632 w 85263"/>
                <a:gd name="connsiteY3" fmla="*/ 0 h 85263"/>
                <a:gd name="connsiteX4" fmla="*/ 85263 w 85263"/>
                <a:gd name="connsiteY4" fmla="*/ 42632 h 8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63" h="85263">
                  <a:moveTo>
                    <a:pt x="85263" y="42632"/>
                  </a:moveTo>
                  <a:cubicBezTo>
                    <a:pt x="85263" y="66176"/>
                    <a:pt x="66176" y="85263"/>
                    <a:pt x="42632" y="85263"/>
                  </a:cubicBezTo>
                  <a:cubicBezTo>
                    <a:pt x="19087" y="85263"/>
                    <a:pt x="0" y="66176"/>
                    <a:pt x="0" y="42632"/>
                  </a:cubicBezTo>
                  <a:cubicBezTo>
                    <a:pt x="0" y="19087"/>
                    <a:pt x="19087" y="0"/>
                    <a:pt x="42632" y="0"/>
                  </a:cubicBezTo>
                  <a:cubicBezTo>
                    <a:pt x="66176" y="0"/>
                    <a:pt x="85263" y="19087"/>
                    <a:pt x="85263" y="42632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949B238-C6B1-4AC4-AB32-BF2187AC7D02}"/>
                </a:ext>
              </a:extLst>
            </p:cNvPr>
            <p:cNvSpPr/>
            <p:nvPr/>
          </p:nvSpPr>
          <p:spPr>
            <a:xfrm rot="-5380794">
              <a:off x="4848142" y="1564918"/>
              <a:ext cx="85264" cy="85264"/>
            </a:xfrm>
            <a:custGeom>
              <a:avLst/>
              <a:gdLst>
                <a:gd name="connsiteX0" fmla="*/ 85264 w 85264"/>
                <a:gd name="connsiteY0" fmla="*/ 42632 h 85264"/>
                <a:gd name="connsiteX1" fmla="*/ 42632 w 85264"/>
                <a:gd name="connsiteY1" fmla="*/ 85264 h 85264"/>
                <a:gd name="connsiteX2" fmla="*/ 0 w 85264"/>
                <a:gd name="connsiteY2" fmla="*/ 42632 h 85264"/>
                <a:gd name="connsiteX3" fmla="*/ 42632 w 85264"/>
                <a:gd name="connsiteY3" fmla="*/ 0 h 85264"/>
                <a:gd name="connsiteX4" fmla="*/ 85264 w 85264"/>
                <a:gd name="connsiteY4" fmla="*/ 42632 h 8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64" h="85264">
                  <a:moveTo>
                    <a:pt x="85264" y="42632"/>
                  </a:moveTo>
                  <a:cubicBezTo>
                    <a:pt x="85264" y="66177"/>
                    <a:pt x="66177" y="85264"/>
                    <a:pt x="42632" y="85264"/>
                  </a:cubicBezTo>
                  <a:cubicBezTo>
                    <a:pt x="19087" y="85264"/>
                    <a:pt x="0" y="66177"/>
                    <a:pt x="0" y="42632"/>
                  </a:cubicBezTo>
                  <a:cubicBezTo>
                    <a:pt x="0" y="19087"/>
                    <a:pt x="19087" y="0"/>
                    <a:pt x="42632" y="0"/>
                  </a:cubicBezTo>
                  <a:cubicBezTo>
                    <a:pt x="66177" y="0"/>
                    <a:pt x="85264" y="19087"/>
                    <a:pt x="85264" y="42632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605ECAD3-FA05-4D0A-BCCD-E0ADCE7C45D3}"/>
                </a:ext>
              </a:extLst>
            </p:cNvPr>
            <p:cNvSpPr/>
            <p:nvPr/>
          </p:nvSpPr>
          <p:spPr>
            <a:xfrm rot="-5380686">
              <a:off x="6732018" y="1437564"/>
              <a:ext cx="85264" cy="85264"/>
            </a:xfrm>
            <a:custGeom>
              <a:avLst/>
              <a:gdLst>
                <a:gd name="connsiteX0" fmla="*/ 85264 w 85264"/>
                <a:gd name="connsiteY0" fmla="*/ 42632 h 85264"/>
                <a:gd name="connsiteX1" fmla="*/ 42632 w 85264"/>
                <a:gd name="connsiteY1" fmla="*/ 85264 h 85264"/>
                <a:gd name="connsiteX2" fmla="*/ 0 w 85264"/>
                <a:gd name="connsiteY2" fmla="*/ 42632 h 85264"/>
                <a:gd name="connsiteX3" fmla="*/ 42632 w 85264"/>
                <a:gd name="connsiteY3" fmla="*/ 0 h 85264"/>
                <a:gd name="connsiteX4" fmla="*/ 85264 w 85264"/>
                <a:gd name="connsiteY4" fmla="*/ 42632 h 8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64" h="85264">
                  <a:moveTo>
                    <a:pt x="85264" y="42632"/>
                  </a:moveTo>
                  <a:cubicBezTo>
                    <a:pt x="85264" y="66177"/>
                    <a:pt x="66177" y="85264"/>
                    <a:pt x="42632" y="85264"/>
                  </a:cubicBezTo>
                  <a:cubicBezTo>
                    <a:pt x="19087" y="85264"/>
                    <a:pt x="0" y="66177"/>
                    <a:pt x="0" y="42632"/>
                  </a:cubicBezTo>
                  <a:cubicBezTo>
                    <a:pt x="0" y="19087"/>
                    <a:pt x="19087" y="0"/>
                    <a:pt x="42632" y="0"/>
                  </a:cubicBezTo>
                  <a:cubicBezTo>
                    <a:pt x="66177" y="0"/>
                    <a:pt x="85264" y="19087"/>
                    <a:pt x="85264" y="42632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E8ECA9E2-DB06-4D2B-9CFC-3EEBF8120BAC}"/>
                </a:ext>
              </a:extLst>
            </p:cNvPr>
            <p:cNvSpPr/>
            <p:nvPr/>
          </p:nvSpPr>
          <p:spPr>
            <a:xfrm>
              <a:off x="2515169" y="2093772"/>
              <a:ext cx="85262" cy="85262"/>
            </a:xfrm>
            <a:custGeom>
              <a:avLst/>
              <a:gdLst>
                <a:gd name="connsiteX0" fmla="*/ 42631 w 85262"/>
                <a:gd name="connsiteY0" fmla="*/ 0 h 85262"/>
                <a:gd name="connsiteX1" fmla="*/ 0 w 85262"/>
                <a:gd name="connsiteY1" fmla="*/ 42631 h 85262"/>
                <a:gd name="connsiteX2" fmla="*/ 42631 w 85262"/>
                <a:gd name="connsiteY2" fmla="*/ 85263 h 85262"/>
                <a:gd name="connsiteX3" fmla="*/ 85263 w 85262"/>
                <a:gd name="connsiteY3" fmla="*/ 42631 h 85262"/>
                <a:gd name="connsiteX4" fmla="*/ 42631 w 85262"/>
                <a:gd name="connsiteY4" fmla="*/ 0 h 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62" h="85262">
                  <a:moveTo>
                    <a:pt x="42631" y="0"/>
                  </a:moveTo>
                  <a:cubicBezTo>
                    <a:pt x="19081" y="0"/>
                    <a:pt x="0" y="19081"/>
                    <a:pt x="0" y="42631"/>
                  </a:cubicBezTo>
                  <a:cubicBezTo>
                    <a:pt x="0" y="66182"/>
                    <a:pt x="19081" y="85263"/>
                    <a:pt x="42631" y="85263"/>
                  </a:cubicBezTo>
                  <a:cubicBezTo>
                    <a:pt x="66182" y="85263"/>
                    <a:pt x="85263" y="66182"/>
                    <a:pt x="85263" y="42631"/>
                  </a:cubicBezTo>
                  <a:cubicBezTo>
                    <a:pt x="85263" y="19081"/>
                    <a:pt x="66162" y="0"/>
                    <a:pt x="42631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677E7945-A08D-4C8B-BD3F-DABB03082E36}"/>
                </a:ext>
              </a:extLst>
            </p:cNvPr>
            <p:cNvSpPr/>
            <p:nvPr/>
          </p:nvSpPr>
          <p:spPr>
            <a:xfrm>
              <a:off x="7276470" y="1480515"/>
              <a:ext cx="49499" cy="49540"/>
            </a:xfrm>
            <a:custGeom>
              <a:avLst/>
              <a:gdLst>
                <a:gd name="connsiteX0" fmla="*/ 49500 w 49499"/>
                <a:gd name="connsiteY0" fmla="*/ 24770 h 49540"/>
                <a:gd name="connsiteX1" fmla="*/ 24750 w 49499"/>
                <a:gd name="connsiteY1" fmla="*/ 49540 h 49540"/>
                <a:gd name="connsiteX2" fmla="*/ 0 w 49499"/>
                <a:gd name="connsiteY2" fmla="*/ 24770 h 49540"/>
                <a:gd name="connsiteX3" fmla="*/ 24750 w 49499"/>
                <a:gd name="connsiteY3" fmla="*/ 0 h 49540"/>
                <a:gd name="connsiteX4" fmla="*/ 49500 w 49499"/>
                <a:gd name="connsiteY4" fmla="*/ 2477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99" h="49540">
                  <a:moveTo>
                    <a:pt x="49500" y="24770"/>
                  </a:moveTo>
                  <a:cubicBezTo>
                    <a:pt x="49500" y="38450"/>
                    <a:pt x="38419" y="49540"/>
                    <a:pt x="24750" y="49540"/>
                  </a:cubicBezTo>
                  <a:cubicBezTo>
                    <a:pt x="11081" y="49540"/>
                    <a:pt x="0" y="38450"/>
                    <a:pt x="0" y="24770"/>
                  </a:cubicBezTo>
                  <a:cubicBezTo>
                    <a:pt x="0" y="11090"/>
                    <a:pt x="11081" y="0"/>
                    <a:pt x="24750" y="0"/>
                  </a:cubicBezTo>
                  <a:cubicBezTo>
                    <a:pt x="38419" y="0"/>
                    <a:pt x="49500" y="11090"/>
                    <a:pt x="49500" y="2477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14AA982-6F22-43D2-8F85-39C3397D5F51}"/>
                </a:ext>
              </a:extLst>
            </p:cNvPr>
            <p:cNvSpPr/>
            <p:nvPr/>
          </p:nvSpPr>
          <p:spPr>
            <a:xfrm>
              <a:off x="5878210" y="5332211"/>
              <a:ext cx="49499" cy="49540"/>
            </a:xfrm>
            <a:custGeom>
              <a:avLst/>
              <a:gdLst>
                <a:gd name="connsiteX0" fmla="*/ 49499 w 49499"/>
                <a:gd name="connsiteY0" fmla="*/ 24770 h 49540"/>
                <a:gd name="connsiteX1" fmla="*/ 24750 w 49499"/>
                <a:gd name="connsiteY1" fmla="*/ 49540 h 49540"/>
                <a:gd name="connsiteX2" fmla="*/ 0 w 49499"/>
                <a:gd name="connsiteY2" fmla="*/ 24770 h 49540"/>
                <a:gd name="connsiteX3" fmla="*/ 24750 w 49499"/>
                <a:gd name="connsiteY3" fmla="*/ 0 h 49540"/>
                <a:gd name="connsiteX4" fmla="*/ 49499 w 49499"/>
                <a:gd name="connsiteY4" fmla="*/ 2477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99" h="49540">
                  <a:moveTo>
                    <a:pt x="49499" y="24770"/>
                  </a:moveTo>
                  <a:cubicBezTo>
                    <a:pt x="49499" y="38450"/>
                    <a:pt x="38419" y="49540"/>
                    <a:pt x="24750" y="49540"/>
                  </a:cubicBezTo>
                  <a:cubicBezTo>
                    <a:pt x="11081" y="49540"/>
                    <a:pt x="0" y="38450"/>
                    <a:pt x="0" y="24770"/>
                  </a:cubicBezTo>
                  <a:cubicBezTo>
                    <a:pt x="0" y="11090"/>
                    <a:pt x="11081" y="0"/>
                    <a:pt x="24750" y="0"/>
                  </a:cubicBezTo>
                  <a:cubicBezTo>
                    <a:pt x="38419" y="0"/>
                    <a:pt x="49499" y="11090"/>
                    <a:pt x="49499" y="2477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41503694-64C6-477D-9D0C-0626AEDDCA4C}"/>
                </a:ext>
              </a:extLst>
            </p:cNvPr>
            <p:cNvSpPr/>
            <p:nvPr/>
          </p:nvSpPr>
          <p:spPr>
            <a:xfrm rot="-16529">
              <a:off x="690298" y="1460341"/>
              <a:ext cx="49500" cy="49540"/>
            </a:xfrm>
            <a:custGeom>
              <a:avLst/>
              <a:gdLst>
                <a:gd name="connsiteX0" fmla="*/ 49500 w 49500"/>
                <a:gd name="connsiteY0" fmla="*/ 24770 h 49540"/>
                <a:gd name="connsiteX1" fmla="*/ 24750 w 49500"/>
                <a:gd name="connsiteY1" fmla="*/ 49541 h 49540"/>
                <a:gd name="connsiteX2" fmla="*/ 0 w 49500"/>
                <a:gd name="connsiteY2" fmla="*/ 24770 h 49540"/>
                <a:gd name="connsiteX3" fmla="*/ 24750 w 49500"/>
                <a:gd name="connsiteY3" fmla="*/ 0 h 49540"/>
                <a:gd name="connsiteX4" fmla="*/ 49500 w 49500"/>
                <a:gd name="connsiteY4" fmla="*/ 2477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00" h="49540">
                  <a:moveTo>
                    <a:pt x="49500" y="24770"/>
                  </a:moveTo>
                  <a:cubicBezTo>
                    <a:pt x="49500" y="38451"/>
                    <a:pt x="38419" y="49541"/>
                    <a:pt x="24750" y="49541"/>
                  </a:cubicBezTo>
                  <a:cubicBezTo>
                    <a:pt x="11081" y="49541"/>
                    <a:pt x="0" y="38451"/>
                    <a:pt x="0" y="24770"/>
                  </a:cubicBezTo>
                  <a:cubicBezTo>
                    <a:pt x="0" y="11090"/>
                    <a:pt x="11081" y="0"/>
                    <a:pt x="24750" y="0"/>
                  </a:cubicBezTo>
                  <a:cubicBezTo>
                    <a:pt x="38419" y="0"/>
                    <a:pt x="49500" y="11090"/>
                    <a:pt x="49500" y="2477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FCD300E-7DB9-4F41-8638-F2D33E805700}"/>
                </a:ext>
              </a:extLst>
            </p:cNvPr>
            <p:cNvSpPr/>
            <p:nvPr/>
          </p:nvSpPr>
          <p:spPr>
            <a:xfrm>
              <a:off x="4211177" y="1521744"/>
              <a:ext cx="49499" cy="49540"/>
            </a:xfrm>
            <a:custGeom>
              <a:avLst/>
              <a:gdLst>
                <a:gd name="connsiteX0" fmla="*/ 49500 w 49499"/>
                <a:gd name="connsiteY0" fmla="*/ 24770 h 49540"/>
                <a:gd name="connsiteX1" fmla="*/ 24750 w 49499"/>
                <a:gd name="connsiteY1" fmla="*/ 49540 h 49540"/>
                <a:gd name="connsiteX2" fmla="*/ 0 w 49499"/>
                <a:gd name="connsiteY2" fmla="*/ 24770 h 49540"/>
                <a:gd name="connsiteX3" fmla="*/ 24750 w 49499"/>
                <a:gd name="connsiteY3" fmla="*/ 0 h 49540"/>
                <a:gd name="connsiteX4" fmla="*/ 49500 w 49499"/>
                <a:gd name="connsiteY4" fmla="*/ 2477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99" h="49540">
                  <a:moveTo>
                    <a:pt x="49500" y="24770"/>
                  </a:moveTo>
                  <a:cubicBezTo>
                    <a:pt x="49500" y="38450"/>
                    <a:pt x="38419" y="49540"/>
                    <a:pt x="24750" y="49540"/>
                  </a:cubicBezTo>
                  <a:cubicBezTo>
                    <a:pt x="11081" y="49540"/>
                    <a:pt x="0" y="38450"/>
                    <a:pt x="0" y="24770"/>
                  </a:cubicBezTo>
                  <a:cubicBezTo>
                    <a:pt x="0" y="11090"/>
                    <a:pt x="11081" y="0"/>
                    <a:pt x="24750" y="0"/>
                  </a:cubicBezTo>
                  <a:cubicBezTo>
                    <a:pt x="38419" y="0"/>
                    <a:pt x="49500" y="11090"/>
                    <a:pt x="49500" y="2477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EBD6699D-B8FB-412E-916F-A099942F4C6E}"/>
                </a:ext>
              </a:extLst>
            </p:cNvPr>
            <p:cNvSpPr/>
            <p:nvPr/>
          </p:nvSpPr>
          <p:spPr>
            <a:xfrm>
              <a:off x="3000288" y="2466014"/>
              <a:ext cx="49499" cy="49540"/>
            </a:xfrm>
            <a:custGeom>
              <a:avLst/>
              <a:gdLst>
                <a:gd name="connsiteX0" fmla="*/ 24750 w 49499"/>
                <a:gd name="connsiteY0" fmla="*/ 0 h 49540"/>
                <a:gd name="connsiteX1" fmla="*/ 0 w 49499"/>
                <a:gd name="connsiteY1" fmla="*/ 24770 h 49540"/>
                <a:gd name="connsiteX2" fmla="*/ 24750 w 49499"/>
                <a:gd name="connsiteY2" fmla="*/ 49540 h 49540"/>
                <a:gd name="connsiteX3" fmla="*/ 49499 w 49499"/>
                <a:gd name="connsiteY3" fmla="*/ 24770 h 49540"/>
                <a:gd name="connsiteX4" fmla="*/ 24750 w 49499"/>
                <a:gd name="connsiteY4" fmla="*/ 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99" h="49540">
                  <a:moveTo>
                    <a:pt x="24750" y="0"/>
                  </a:moveTo>
                  <a:cubicBezTo>
                    <a:pt x="11074" y="0"/>
                    <a:pt x="0" y="11095"/>
                    <a:pt x="0" y="24770"/>
                  </a:cubicBezTo>
                  <a:cubicBezTo>
                    <a:pt x="0" y="38445"/>
                    <a:pt x="11095" y="49540"/>
                    <a:pt x="24750" y="49540"/>
                  </a:cubicBezTo>
                  <a:cubicBezTo>
                    <a:pt x="38405" y="49540"/>
                    <a:pt x="49499" y="38445"/>
                    <a:pt x="49499" y="24770"/>
                  </a:cubicBezTo>
                  <a:cubicBezTo>
                    <a:pt x="49520" y="11095"/>
                    <a:pt x="38425" y="0"/>
                    <a:pt x="24750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A254C03-3B23-4CA7-972C-6083BECFDA41}"/>
                </a:ext>
              </a:extLst>
            </p:cNvPr>
            <p:cNvSpPr/>
            <p:nvPr/>
          </p:nvSpPr>
          <p:spPr>
            <a:xfrm>
              <a:off x="3935252" y="3568821"/>
              <a:ext cx="49499" cy="49540"/>
            </a:xfrm>
            <a:custGeom>
              <a:avLst/>
              <a:gdLst>
                <a:gd name="connsiteX0" fmla="*/ 49500 w 49499"/>
                <a:gd name="connsiteY0" fmla="*/ 24770 h 49540"/>
                <a:gd name="connsiteX1" fmla="*/ 24750 w 49499"/>
                <a:gd name="connsiteY1" fmla="*/ 49540 h 49540"/>
                <a:gd name="connsiteX2" fmla="*/ 0 w 49499"/>
                <a:gd name="connsiteY2" fmla="*/ 24770 h 49540"/>
                <a:gd name="connsiteX3" fmla="*/ 24750 w 49499"/>
                <a:gd name="connsiteY3" fmla="*/ 0 h 49540"/>
                <a:gd name="connsiteX4" fmla="*/ 49500 w 49499"/>
                <a:gd name="connsiteY4" fmla="*/ 2477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99" h="49540">
                  <a:moveTo>
                    <a:pt x="49500" y="24770"/>
                  </a:moveTo>
                  <a:cubicBezTo>
                    <a:pt x="49500" y="38450"/>
                    <a:pt x="38419" y="49540"/>
                    <a:pt x="24750" y="49540"/>
                  </a:cubicBezTo>
                  <a:cubicBezTo>
                    <a:pt x="11081" y="49540"/>
                    <a:pt x="0" y="38450"/>
                    <a:pt x="0" y="24770"/>
                  </a:cubicBezTo>
                  <a:cubicBezTo>
                    <a:pt x="0" y="11090"/>
                    <a:pt x="11081" y="0"/>
                    <a:pt x="24750" y="0"/>
                  </a:cubicBezTo>
                  <a:cubicBezTo>
                    <a:pt x="38419" y="0"/>
                    <a:pt x="49500" y="11090"/>
                    <a:pt x="49500" y="2477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D14967D-4C5D-4770-968E-9EA852A4F8E2}"/>
                </a:ext>
              </a:extLst>
            </p:cNvPr>
            <p:cNvSpPr/>
            <p:nvPr/>
          </p:nvSpPr>
          <p:spPr>
            <a:xfrm>
              <a:off x="2735417" y="1293489"/>
              <a:ext cx="49519" cy="49540"/>
            </a:xfrm>
            <a:custGeom>
              <a:avLst/>
              <a:gdLst>
                <a:gd name="connsiteX0" fmla="*/ 24770 w 49519"/>
                <a:gd name="connsiteY0" fmla="*/ 0 h 49540"/>
                <a:gd name="connsiteX1" fmla="*/ 0 w 49519"/>
                <a:gd name="connsiteY1" fmla="*/ 24770 h 49540"/>
                <a:gd name="connsiteX2" fmla="*/ 24770 w 49519"/>
                <a:gd name="connsiteY2" fmla="*/ 49540 h 49540"/>
                <a:gd name="connsiteX3" fmla="*/ 49520 w 49519"/>
                <a:gd name="connsiteY3" fmla="*/ 24770 h 49540"/>
                <a:gd name="connsiteX4" fmla="*/ 24770 w 49519"/>
                <a:gd name="connsiteY4" fmla="*/ 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19" h="49540">
                  <a:moveTo>
                    <a:pt x="24770" y="0"/>
                  </a:moveTo>
                  <a:cubicBezTo>
                    <a:pt x="11095" y="0"/>
                    <a:pt x="0" y="11095"/>
                    <a:pt x="0" y="24770"/>
                  </a:cubicBezTo>
                  <a:cubicBezTo>
                    <a:pt x="0" y="38445"/>
                    <a:pt x="11095" y="49540"/>
                    <a:pt x="24770" y="49540"/>
                  </a:cubicBezTo>
                  <a:cubicBezTo>
                    <a:pt x="38445" y="49540"/>
                    <a:pt x="49520" y="38445"/>
                    <a:pt x="49520" y="24770"/>
                  </a:cubicBezTo>
                  <a:cubicBezTo>
                    <a:pt x="49520" y="11074"/>
                    <a:pt x="38445" y="0"/>
                    <a:pt x="24770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C8C0D44B-9246-4D88-89F2-53192B76A826}"/>
                </a:ext>
              </a:extLst>
            </p:cNvPr>
            <p:cNvSpPr/>
            <p:nvPr/>
          </p:nvSpPr>
          <p:spPr>
            <a:xfrm>
              <a:off x="3960002" y="2780792"/>
              <a:ext cx="49499" cy="49540"/>
            </a:xfrm>
            <a:custGeom>
              <a:avLst/>
              <a:gdLst>
                <a:gd name="connsiteX0" fmla="*/ 24750 w 49499"/>
                <a:gd name="connsiteY0" fmla="*/ 0 h 49540"/>
                <a:gd name="connsiteX1" fmla="*/ 0 w 49499"/>
                <a:gd name="connsiteY1" fmla="*/ 24770 h 49540"/>
                <a:gd name="connsiteX2" fmla="*/ 24750 w 49499"/>
                <a:gd name="connsiteY2" fmla="*/ 49540 h 49540"/>
                <a:gd name="connsiteX3" fmla="*/ 49500 w 49499"/>
                <a:gd name="connsiteY3" fmla="*/ 24770 h 49540"/>
                <a:gd name="connsiteX4" fmla="*/ 24750 w 49499"/>
                <a:gd name="connsiteY4" fmla="*/ 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99" h="49540">
                  <a:moveTo>
                    <a:pt x="24750" y="0"/>
                  </a:moveTo>
                  <a:cubicBezTo>
                    <a:pt x="11075" y="0"/>
                    <a:pt x="0" y="11095"/>
                    <a:pt x="0" y="24770"/>
                  </a:cubicBezTo>
                  <a:cubicBezTo>
                    <a:pt x="0" y="38445"/>
                    <a:pt x="11095" y="49540"/>
                    <a:pt x="24750" y="49540"/>
                  </a:cubicBezTo>
                  <a:cubicBezTo>
                    <a:pt x="38405" y="49540"/>
                    <a:pt x="49500" y="38445"/>
                    <a:pt x="49500" y="24770"/>
                  </a:cubicBezTo>
                  <a:cubicBezTo>
                    <a:pt x="49500" y="11095"/>
                    <a:pt x="38425" y="0"/>
                    <a:pt x="24750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97336C16-B7AA-4640-9DA7-BF85EFAF3139}"/>
                </a:ext>
              </a:extLst>
            </p:cNvPr>
            <p:cNvSpPr/>
            <p:nvPr/>
          </p:nvSpPr>
          <p:spPr>
            <a:xfrm>
              <a:off x="6064158" y="4639056"/>
              <a:ext cx="49519" cy="49540"/>
            </a:xfrm>
            <a:custGeom>
              <a:avLst/>
              <a:gdLst>
                <a:gd name="connsiteX0" fmla="*/ 24770 w 49519"/>
                <a:gd name="connsiteY0" fmla="*/ 0 h 49540"/>
                <a:gd name="connsiteX1" fmla="*/ 0 w 49519"/>
                <a:gd name="connsiteY1" fmla="*/ 24770 h 49540"/>
                <a:gd name="connsiteX2" fmla="*/ 24770 w 49519"/>
                <a:gd name="connsiteY2" fmla="*/ 49540 h 49540"/>
                <a:gd name="connsiteX3" fmla="*/ 49520 w 49519"/>
                <a:gd name="connsiteY3" fmla="*/ 24770 h 49540"/>
                <a:gd name="connsiteX4" fmla="*/ 24770 w 49519"/>
                <a:gd name="connsiteY4" fmla="*/ 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19" h="49540">
                  <a:moveTo>
                    <a:pt x="24770" y="0"/>
                  </a:moveTo>
                  <a:cubicBezTo>
                    <a:pt x="11095" y="0"/>
                    <a:pt x="0" y="11095"/>
                    <a:pt x="0" y="24770"/>
                  </a:cubicBezTo>
                  <a:cubicBezTo>
                    <a:pt x="0" y="38446"/>
                    <a:pt x="11095" y="49540"/>
                    <a:pt x="24770" y="49540"/>
                  </a:cubicBezTo>
                  <a:cubicBezTo>
                    <a:pt x="38445" y="49540"/>
                    <a:pt x="49520" y="38446"/>
                    <a:pt x="49520" y="24770"/>
                  </a:cubicBezTo>
                  <a:cubicBezTo>
                    <a:pt x="49520" y="11095"/>
                    <a:pt x="38445" y="0"/>
                    <a:pt x="24770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AEBE1CA6-9B26-401E-97BC-65EE1BCB2CCC}"/>
                </a:ext>
              </a:extLst>
            </p:cNvPr>
            <p:cNvSpPr/>
            <p:nvPr/>
          </p:nvSpPr>
          <p:spPr>
            <a:xfrm rot="-16065">
              <a:off x="4120798" y="4673618"/>
              <a:ext cx="49500" cy="49540"/>
            </a:xfrm>
            <a:custGeom>
              <a:avLst/>
              <a:gdLst>
                <a:gd name="connsiteX0" fmla="*/ 49500 w 49500"/>
                <a:gd name="connsiteY0" fmla="*/ 24770 h 49540"/>
                <a:gd name="connsiteX1" fmla="*/ 24750 w 49500"/>
                <a:gd name="connsiteY1" fmla="*/ 49541 h 49540"/>
                <a:gd name="connsiteX2" fmla="*/ 0 w 49500"/>
                <a:gd name="connsiteY2" fmla="*/ 24770 h 49540"/>
                <a:gd name="connsiteX3" fmla="*/ 24750 w 49500"/>
                <a:gd name="connsiteY3" fmla="*/ 0 h 49540"/>
                <a:gd name="connsiteX4" fmla="*/ 49500 w 49500"/>
                <a:gd name="connsiteY4" fmla="*/ 2477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00" h="49540">
                  <a:moveTo>
                    <a:pt x="49500" y="24770"/>
                  </a:moveTo>
                  <a:cubicBezTo>
                    <a:pt x="49500" y="38451"/>
                    <a:pt x="38419" y="49541"/>
                    <a:pt x="24750" y="49541"/>
                  </a:cubicBezTo>
                  <a:cubicBezTo>
                    <a:pt x="11081" y="49541"/>
                    <a:pt x="0" y="38451"/>
                    <a:pt x="0" y="24770"/>
                  </a:cubicBezTo>
                  <a:cubicBezTo>
                    <a:pt x="0" y="11090"/>
                    <a:pt x="11081" y="0"/>
                    <a:pt x="24750" y="0"/>
                  </a:cubicBezTo>
                  <a:cubicBezTo>
                    <a:pt x="38419" y="0"/>
                    <a:pt x="49500" y="11090"/>
                    <a:pt x="49500" y="2477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F745C31D-E6BD-44C1-85D3-9D7D67CD72D9}"/>
                </a:ext>
              </a:extLst>
            </p:cNvPr>
            <p:cNvSpPr/>
            <p:nvPr/>
          </p:nvSpPr>
          <p:spPr>
            <a:xfrm>
              <a:off x="5960607" y="1220886"/>
              <a:ext cx="75549" cy="75549"/>
            </a:xfrm>
            <a:custGeom>
              <a:avLst/>
              <a:gdLst>
                <a:gd name="connsiteX0" fmla="*/ 75550 w 75549"/>
                <a:gd name="connsiteY0" fmla="*/ 37775 h 75549"/>
                <a:gd name="connsiteX1" fmla="*/ 37775 w 75549"/>
                <a:gd name="connsiteY1" fmla="*/ 75550 h 75549"/>
                <a:gd name="connsiteX2" fmla="*/ 0 w 75549"/>
                <a:gd name="connsiteY2" fmla="*/ 37775 h 75549"/>
                <a:gd name="connsiteX3" fmla="*/ 37775 w 75549"/>
                <a:gd name="connsiteY3" fmla="*/ 0 h 75549"/>
                <a:gd name="connsiteX4" fmla="*/ 75550 w 75549"/>
                <a:gd name="connsiteY4" fmla="*/ 37775 h 75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9" h="75549">
                  <a:moveTo>
                    <a:pt x="75550" y="37775"/>
                  </a:moveTo>
                  <a:cubicBezTo>
                    <a:pt x="75550" y="58637"/>
                    <a:pt x="58638" y="75550"/>
                    <a:pt x="37775" y="75550"/>
                  </a:cubicBezTo>
                  <a:cubicBezTo>
                    <a:pt x="16912" y="75550"/>
                    <a:pt x="0" y="58637"/>
                    <a:pt x="0" y="37775"/>
                  </a:cubicBezTo>
                  <a:cubicBezTo>
                    <a:pt x="0" y="16912"/>
                    <a:pt x="16912" y="0"/>
                    <a:pt x="37775" y="0"/>
                  </a:cubicBezTo>
                  <a:cubicBezTo>
                    <a:pt x="58638" y="0"/>
                    <a:pt x="75550" y="16912"/>
                    <a:pt x="75550" y="37775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0757280-2846-4941-9B79-48A3E2DAEB59}"/>
                </a:ext>
              </a:extLst>
            </p:cNvPr>
            <p:cNvSpPr/>
            <p:nvPr/>
          </p:nvSpPr>
          <p:spPr>
            <a:xfrm>
              <a:off x="7535996" y="2265639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78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788" y="778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8136BB65-721C-43D3-9655-E01898E6A095}"/>
                </a:ext>
              </a:extLst>
            </p:cNvPr>
            <p:cNvSpPr/>
            <p:nvPr/>
          </p:nvSpPr>
          <p:spPr>
            <a:xfrm>
              <a:off x="8046475" y="2034641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3D7624C7-FD38-435B-AD9D-642C5DE345B4}"/>
                </a:ext>
              </a:extLst>
            </p:cNvPr>
            <p:cNvSpPr/>
            <p:nvPr/>
          </p:nvSpPr>
          <p:spPr>
            <a:xfrm>
              <a:off x="5430398" y="2404607"/>
              <a:ext cx="34787" cy="34787"/>
            </a:xfrm>
            <a:custGeom>
              <a:avLst/>
              <a:gdLst>
                <a:gd name="connsiteX0" fmla="*/ 34788 w 34787"/>
                <a:gd name="connsiteY0" fmla="*/ 17394 h 34787"/>
                <a:gd name="connsiteX1" fmla="*/ 17394 w 34787"/>
                <a:gd name="connsiteY1" fmla="*/ 34788 h 34787"/>
                <a:gd name="connsiteX2" fmla="*/ 0 w 34787"/>
                <a:gd name="connsiteY2" fmla="*/ 17394 h 34787"/>
                <a:gd name="connsiteX3" fmla="*/ 17394 w 34787"/>
                <a:gd name="connsiteY3" fmla="*/ 0 h 34787"/>
                <a:gd name="connsiteX4" fmla="*/ 34788 w 34787"/>
                <a:gd name="connsiteY4" fmla="*/ 17394 h 3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787">
                  <a:moveTo>
                    <a:pt x="34788" y="17394"/>
                  </a:moveTo>
                  <a:cubicBezTo>
                    <a:pt x="34788" y="27000"/>
                    <a:pt x="27000" y="34788"/>
                    <a:pt x="17394" y="34788"/>
                  </a:cubicBezTo>
                  <a:cubicBezTo>
                    <a:pt x="7788" y="34788"/>
                    <a:pt x="0" y="27000"/>
                    <a:pt x="0" y="17394"/>
                  </a:cubicBezTo>
                  <a:cubicBezTo>
                    <a:pt x="0" y="7788"/>
                    <a:pt x="7788" y="0"/>
                    <a:pt x="17394" y="0"/>
                  </a:cubicBezTo>
                  <a:cubicBezTo>
                    <a:pt x="27000" y="0"/>
                    <a:pt x="34788" y="7788"/>
                    <a:pt x="34788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B7FA65A0-F40E-4557-A9D7-312E344AA1EE}"/>
                </a:ext>
              </a:extLst>
            </p:cNvPr>
            <p:cNvSpPr/>
            <p:nvPr/>
          </p:nvSpPr>
          <p:spPr>
            <a:xfrm rot="-5376453">
              <a:off x="4583948" y="2665746"/>
              <a:ext cx="34829" cy="34788"/>
            </a:xfrm>
            <a:custGeom>
              <a:avLst/>
              <a:gdLst>
                <a:gd name="connsiteX0" fmla="*/ 34829 w 34829"/>
                <a:gd name="connsiteY0" fmla="*/ 17394 h 34788"/>
                <a:gd name="connsiteX1" fmla="*/ 17415 w 34829"/>
                <a:gd name="connsiteY1" fmla="*/ 34789 h 34788"/>
                <a:gd name="connsiteX2" fmla="*/ 0 w 34829"/>
                <a:gd name="connsiteY2" fmla="*/ 17394 h 34788"/>
                <a:gd name="connsiteX3" fmla="*/ 17415 w 34829"/>
                <a:gd name="connsiteY3" fmla="*/ 0 h 34788"/>
                <a:gd name="connsiteX4" fmla="*/ 34829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29" y="17394"/>
                  </a:moveTo>
                  <a:cubicBezTo>
                    <a:pt x="34829" y="27001"/>
                    <a:pt x="27033" y="34789"/>
                    <a:pt x="17415" y="34789"/>
                  </a:cubicBezTo>
                  <a:cubicBezTo>
                    <a:pt x="7797" y="34789"/>
                    <a:pt x="0" y="27001"/>
                    <a:pt x="0" y="17394"/>
                  </a:cubicBezTo>
                  <a:cubicBezTo>
                    <a:pt x="0" y="7788"/>
                    <a:pt x="7797" y="0"/>
                    <a:pt x="17415" y="0"/>
                  </a:cubicBezTo>
                  <a:cubicBezTo>
                    <a:pt x="27033" y="0"/>
                    <a:pt x="34829" y="7788"/>
                    <a:pt x="34829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1C389192-A3EF-45E0-9719-A7641FE51B81}"/>
                </a:ext>
              </a:extLst>
            </p:cNvPr>
            <p:cNvSpPr/>
            <p:nvPr/>
          </p:nvSpPr>
          <p:spPr>
            <a:xfrm>
              <a:off x="6503822" y="1967707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E4255D0C-B19C-4CAF-8AA6-FF8CC6658C36}"/>
                </a:ext>
              </a:extLst>
            </p:cNvPr>
            <p:cNvSpPr/>
            <p:nvPr/>
          </p:nvSpPr>
          <p:spPr>
            <a:xfrm>
              <a:off x="7896737" y="1205788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8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8"/>
                    <a:pt x="17394" y="34828"/>
                  </a:cubicBezTo>
                  <a:cubicBezTo>
                    <a:pt x="27005" y="34828"/>
                    <a:pt x="34788" y="27026"/>
                    <a:pt x="34788" y="17414"/>
                  </a:cubicBezTo>
                  <a:cubicBezTo>
                    <a:pt x="34788" y="778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754BEC1E-566B-4717-AAD6-D877C83BCAA8}"/>
                </a:ext>
              </a:extLst>
            </p:cNvPr>
            <p:cNvSpPr/>
            <p:nvPr/>
          </p:nvSpPr>
          <p:spPr>
            <a:xfrm>
              <a:off x="8470269" y="1415288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8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8"/>
                    <a:pt x="17394" y="34828"/>
                  </a:cubicBezTo>
                  <a:cubicBezTo>
                    <a:pt x="27005" y="34828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541D997B-C3B1-4078-8537-8C6E838A9731}"/>
                </a:ext>
              </a:extLst>
            </p:cNvPr>
            <p:cNvSpPr/>
            <p:nvPr/>
          </p:nvSpPr>
          <p:spPr>
            <a:xfrm>
              <a:off x="3856593" y="1970877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8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783"/>
                    <a:pt x="0" y="17414"/>
                  </a:cubicBezTo>
                  <a:cubicBezTo>
                    <a:pt x="0" y="27046"/>
                    <a:pt x="7782" y="34828"/>
                    <a:pt x="17394" y="34828"/>
                  </a:cubicBezTo>
                  <a:cubicBezTo>
                    <a:pt x="27005" y="34828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DC52CDA-1D2E-4ECD-8B57-8792AC411E79}"/>
                </a:ext>
              </a:extLst>
            </p:cNvPr>
            <p:cNvSpPr/>
            <p:nvPr/>
          </p:nvSpPr>
          <p:spPr>
            <a:xfrm rot="-5376453">
              <a:off x="3417393" y="1141035"/>
              <a:ext cx="34829" cy="34788"/>
            </a:xfrm>
            <a:custGeom>
              <a:avLst/>
              <a:gdLst>
                <a:gd name="connsiteX0" fmla="*/ 34829 w 34829"/>
                <a:gd name="connsiteY0" fmla="*/ 17394 h 34788"/>
                <a:gd name="connsiteX1" fmla="*/ 17415 w 34829"/>
                <a:gd name="connsiteY1" fmla="*/ 34789 h 34788"/>
                <a:gd name="connsiteX2" fmla="*/ 0 w 34829"/>
                <a:gd name="connsiteY2" fmla="*/ 17394 h 34788"/>
                <a:gd name="connsiteX3" fmla="*/ 17415 w 34829"/>
                <a:gd name="connsiteY3" fmla="*/ 0 h 34788"/>
                <a:gd name="connsiteX4" fmla="*/ 34829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29" y="17394"/>
                  </a:moveTo>
                  <a:cubicBezTo>
                    <a:pt x="34829" y="27001"/>
                    <a:pt x="27033" y="34789"/>
                    <a:pt x="17415" y="34789"/>
                  </a:cubicBezTo>
                  <a:cubicBezTo>
                    <a:pt x="7797" y="34789"/>
                    <a:pt x="0" y="27001"/>
                    <a:pt x="0" y="17394"/>
                  </a:cubicBezTo>
                  <a:cubicBezTo>
                    <a:pt x="0" y="7788"/>
                    <a:pt x="7797" y="0"/>
                    <a:pt x="17415" y="0"/>
                  </a:cubicBezTo>
                  <a:cubicBezTo>
                    <a:pt x="27033" y="0"/>
                    <a:pt x="34829" y="7788"/>
                    <a:pt x="34829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CA1B02F6-FAEE-46DB-BE83-2DC0ACE0AC38}"/>
                </a:ext>
              </a:extLst>
            </p:cNvPr>
            <p:cNvSpPr/>
            <p:nvPr/>
          </p:nvSpPr>
          <p:spPr>
            <a:xfrm>
              <a:off x="3318459" y="2982244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FA5EB1F-564D-4C13-B3B9-B00D1CF75CEA}"/>
                </a:ext>
              </a:extLst>
            </p:cNvPr>
            <p:cNvSpPr/>
            <p:nvPr/>
          </p:nvSpPr>
          <p:spPr>
            <a:xfrm>
              <a:off x="3754729" y="4488606"/>
              <a:ext cx="34787" cy="34787"/>
            </a:xfrm>
            <a:custGeom>
              <a:avLst/>
              <a:gdLst>
                <a:gd name="connsiteX0" fmla="*/ 34788 w 34787"/>
                <a:gd name="connsiteY0" fmla="*/ 17394 h 34787"/>
                <a:gd name="connsiteX1" fmla="*/ 17394 w 34787"/>
                <a:gd name="connsiteY1" fmla="*/ 34788 h 34787"/>
                <a:gd name="connsiteX2" fmla="*/ 0 w 34787"/>
                <a:gd name="connsiteY2" fmla="*/ 17394 h 34787"/>
                <a:gd name="connsiteX3" fmla="*/ 17394 w 34787"/>
                <a:gd name="connsiteY3" fmla="*/ 0 h 34787"/>
                <a:gd name="connsiteX4" fmla="*/ 34788 w 34787"/>
                <a:gd name="connsiteY4" fmla="*/ 17394 h 3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787">
                  <a:moveTo>
                    <a:pt x="34788" y="17394"/>
                  </a:moveTo>
                  <a:cubicBezTo>
                    <a:pt x="34788" y="27000"/>
                    <a:pt x="27000" y="34788"/>
                    <a:pt x="17394" y="34788"/>
                  </a:cubicBezTo>
                  <a:cubicBezTo>
                    <a:pt x="7788" y="34788"/>
                    <a:pt x="0" y="27001"/>
                    <a:pt x="0" y="17394"/>
                  </a:cubicBezTo>
                  <a:cubicBezTo>
                    <a:pt x="0" y="7788"/>
                    <a:pt x="7787" y="0"/>
                    <a:pt x="17394" y="0"/>
                  </a:cubicBezTo>
                  <a:cubicBezTo>
                    <a:pt x="27000" y="0"/>
                    <a:pt x="34788" y="7787"/>
                    <a:pt x="34788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252A5559-D7F4-4498-9A66-520D5FF9F2A4}"/>
                </a:ext>
              </a:extLst>
            </p:cNvPr>
            <p:cNvSpPr/>
            <p:nvPr/>
          </p:nvSpPr>
          <p:spPr>
            <a:xfrm>
              <a:off x="4969052" y="4168607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78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1606D5FD-4743-4014-A06A-EE5DEA7B4F7A}"/>
                </a:ext>
              </a:extLst>
            </p:cNvPr>
            <p:cNvSpPr/>
            <p:nvPr/>
          </p:nvSpPr>
          <p:spPr>
            <a:xfrm>
              <a:off x="5797804" y="4992298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78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111CDD7-5D9C-4FDB-8170-6C88DC816D02}"/>
                </a:ext>
              </a:extLst>
            </p:cNvPr>
            <p:cNvSpPr/>
            <p:nvPr/>
          </p:nvSpPr>
          <p:spPr>
            <a:xfrm>
              <a:off x="5999358" y="4209023"/>
              <a:ext cx="34787" cy="34787"/>
            </a:xfrm>
            <a:custGeom>
              <a:avLst/>
              <a:gdLst>
                <a:gd name="connsiteX0" fmla="*/ 34788 w 34787"/>
                <a:gd name="connsiteY0" fmla="*/ 17394 h 34787"/>
                <a:gd name="connsiteX1" fmla="*/ 17394 w 34787"/>
                <a:gd name="connsiteY1" fmla="*/ 34788 h 34787"/>
                <a:gd name="connsiteX2" fmla="*/ 0 w 34787"/>
                <a:gd name="connsiteY2" fmla="*/ 17394 h 34787"/>
                <a:gd name="connsiteX3" fmla="*/ 17394 w 34787"/>
                <a:gd name="connsiteY3" fmla="*/ 0 h 34787"/>
                <a:gd name="connsiteX4" fmla="*/ 34788 w 34787"/>
                <a:gd name="connsiteY4" fmla="*/ 17394 h 3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787">
                  <a:moveTo>
                    <a:pt x="34788" y="17394"/>
                  </a:moveTo>
                  <a:cubicBezTo>
                    <a:pt x="34788" y="27000"/>
                    <a:pt x="27000" y="34788"/>
                    <a:pt x="17394" y="34788"/>
                  </a:cubicBezTo>
                  <a:cubicBezTo>
                    <a:pt x="7788" y="34788"/>
                    <a:pt x="0" y="27001"/>
                    <a:pt x="0" y="17394"/>
                  </a:cubicBezTo>
                  <a:cubicBezTo>
                    <a:pt x="0" y="7788"/>
                    <a:pt x="7788" y="0"/>
                    <a:pt x="17394" y="0"/>
                  </a:cubicBezTo>
                  <a:cubicBezTo>
                    <a:pt x="27000" y="0"/>
                    <a:pt x="34788" y="7787"/>
                    <a:pt x="34788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15FA7E4-745B-4490-94CE-59489A20CF72}"/>
                </a:ext>
              </a:extLst>
            </p:cNvPr>
            <p:cNvSpPr/>
            <p:nvPr/>
          </p:nvSpPr>
          <p:spPr>
            <a:xfrm>
              <a:off x="2211527" y="1217046"/>
              <a:ext cx="34787" cy="34787"/>
            </a:xfrm>
            <a:custGeom>
              <a:avLst/>
              <a:gdLst>
                <a:gd name="connsiteX0" fmla="*/ 34788 w 34787"/>
                <a:gd name="connsiteY0" fmla="*/ 17394 h 34787"/>
                <a:gd name="connsiteX1" fmla="*/ 17394 w 34787"/>
                <a:gd name="connsiteY1" fmla="*/ 34788 h 34787"/>
                <a:gd name="connsiteX2" fmla="*/ 0 w 34787"/>
                <a:gd name="connsiteY2" fmla="*/ 17394 h 34787"/>
                <a:gd name="connsiteX3" fmla="*/ 17394 w 34787"/>
                <a:gd name="connsiteY3" fmla="*/ 0 h 34787"/>
                <a:gd name="connsiteX4" fmla="*/ 34788 w 34787"/>
                <a:gd name="connsiteY4" fmla="*/ 17394 h 3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787">
                  <a:moveTo>
                    <a:pt x="34788" y="17394"/>
                  </a:moveTo>
                  <a:cubicBezTo>
                    <a:pt x="34788" y="27000"/>
                    <a:pt x="27000" y="34788"/>
                    <a:pt x="17394" y="34788"/>
                  </a:cubicBezTo>
                  <a:cubicBezTo>
                    <a:pt x="7787" y="34788"/>
                    <a:pt x="0" y="27000"/>
                    <a:pt x="0" y="17394"/>
                  </a:cubicBezTo>
                  <a:cubicBezTo>
                    <a:pt x="0" y="7788"/>
                    <a:pt x="7787" y="0"/>
                    <a:pt x="17394" y="0"/>
                  </a:cubicBezTo>
                  <a:cubicBezTo>
                    <a:pt x="27000" y="0"/>
                    <a:pt x="34788" y="7788"/>
                    <a:pt x="34788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D4FD4D7-50AB-4BEB-990D-4A0D34526FBA}"/>
                </a:ext>
              </a:extLst>
            </p:cNvPr>
            <p:cNvSpPr/>
            <p:nvPr/>
          </p:nvSpPr>
          <p:spPr>
            <a:xfrm>
              <a:off x="6157874" y="2169505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78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8A3024C1-C272-4B33-9A41-561C112A836F}"/>
                </a:ext>
              </a:extLst>
            </p:cNvPr>
            <p:cNvSpPr/>
            <p:nvPr/>
          </p:nvSpPr>
          <p:spPr>
            <a:xfrm rot="-5376772">
              <a:off x="3661426" y="2304489"/>
              <a:ext cx="34829" cy="34788"/>
            </a:xfrm>
            <a:custGeom>
              <a:avLst/>
              <a:gdLst>
                <a:gd name="connsiteX0" fmla="*/ 34829 w 34829"/>
                <a:gd name="connsiteY0" fmla="*/ 17394 h 34788"/>
                <a:gd name="connsiteX1" fmla="*/ 17415 w 34829"/>
                <a:gd name="connsiteY1" fmla="*/ 34789 h 34788"/>
                <a:gd name="connsiteX2" fmla="*/ 0 w 34829"/>
                <a:gd name="connsiteY2" fmla="*/ 17394 h 34788"/>
                <a:gd name="connsiteX3" fmla="*/ 17415 w 34829"/>
                <a:gd name="connsiteY3" fmla="*/ 0 h 34788"/>
                <a:gd name="connsiteX4" fmla="*/ 34829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29" y="17394"/>
                  </a:moveTo>
                  <a:cubicBezTo>
                    <a:pt x="34829" y="27001"/>
                    <a:pt x="27033" y="34789"/>
                    <a:pt x="17415" y="34789"/>
                  </a:cubicBezTo>
                  <a:cubicBezTo>
                    <a:pt x="7797" y="34789"/>
                    <a:pt x="0" y="27001"/>
                    <a:pt x="0" y="17394"/>
                  </a:cubicBezTo>
                  <a:cubicBezTo>
                    <a:pt x="0" y="7788"/>
                    <a:pt x="7797" y="0"/>
                    <a:pt x="17415" y="0"/>
                  </a:cubicBezTo>
                  <a:cubicBezTo>
                    <a:pt x="27033" y="0"/>
                    <a:pt x="34829" y="7788"/>
                    <a:pt x="34829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7ED060EF-1719-43D0-8374-E58F081C634F}"/>
                </a:ext>
              </a:extLst>
            </p:cNvPr>
            <p:cNvSpPr/>
            <p:nvPr/>
          </p:nvSpPr>
          <p:spPr>
            <a:xfrm>
              <a:off x="3922755" y="5051755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803"/>
                    <a:pt x="0" y="17414"/>
                  </a:cubicBezTo>
                  <a:cubicBezTo>
                    <a:pt x="0" y="27026"/>
                    <a:pt x="7782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80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802454A-9A2B-4862-90FA-79C95813AC00}"/>
                </a:ext>
              </a:extLst>
            </p:cNvPr>
            <p:cNvSpPr/>
            <p:nvPr/>
          </p:nvSpPr>
          <p:spPr>
            <a:xfrm>
              <a:off x="6706209" y="2524394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803"/>
                    <a:pt x="0" y="17414"/>
                  </a:cubicBezTo>
                  <a:cubicBezTo>
                    <a:pt x="0" y="27026"/>
                    <a:pt x="7782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64C4735C-366A-4E82-9EA9-E57D813A183E}"/>
                </a:ext>
              </a:extLst>
            </p:cNvPr>
            <p:cNvSpPr/>
            <p:nvPr/>
          </p:nvSpPr>
          <p:spPr>
            <a:xfrm>
              <a:off x="2566233" y="1638218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803"/>
                    <a:pt x="0" y="17414"/>
                  </a:cubicBezTo>
                  <a:cubicBezTo>
                    <a:pt x="0" y="27026"/>
                    <a:pt x="7782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80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6090D4A-9FBE-4461-873F-6205BD5D033F}"/>
                </a:ext>
              </a:extLst>
            </p:cNvPr>
            <p:cNvSpPr/>
            <p:nvPr/>
          </p:nvSpPr>
          <p:spPr>
            <a:xfrm>
              <a:off x="6874317" y="5062687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3" y="0"/>
                    <a:pt x="0" y="7783"/>
                    <a:pt x="0" y="17414"/>
                  </a:cubicBezTo>
                  <a:cubicBezTo>
                    <a:pt x="0" y="27046"/>
                    <a:pt x="7783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788" y="778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3DE2FF6A-49AB-4893-8351-A9DEA89B688F}"/>
                </a:ext>
              </a:extLst>
            </p:cNvPr>
            <p:cNvSpPr/>
            <p:nvPr/>
          </p:nvSpPr>
          <p:spPr>
            <a:xfrm>
              <a:off x="7734991" y="2507528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8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782"/>
                    <a:pt x="0" y="17414"/>
                  </a:cubicBezTo>
                  <a:cubicBezTo>
                    <a:pt x="0" y="27026"/>
                    <a:pt x="7782" y="34828"/>
                    <a:pt x="17394" y="34828"/>
                  </a:cubicBezTo>
                  <a:cubicBezTo>
                    <a:pt x="27005" y="34828"/>
                    <a:pt x="34788" y="27046"/>
                    <a:pt x="34788" y="17414"/>
                  </a:cubicBezTo>
                  <a:cubicBezTo>
                    <a:pt x="34808" y="7782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C847066-66B6-4438-BE51-5F8538743F10}"/>
                </a:ext>
              </a:extLst>
            </p:cNvPr>
            <p:cNvSpPr/>
            <p:nvPr/>
          </p:nvSpPr>
          <p:spPr>
            <a:xfrm rot="-5377676">
              <a:off x="8098753" y="2809246"/>
              <a:ext cx="34829" cy="34788"/>
            </a:xfrm>
            <a:custGeom>
              <a:avLst/>
              <a:gdLst>
                <a:gd name="connsiteX0" fmla="*/ 34829 w 34829"/>
                <a:gd name="connsiteY0" fmla="*/ 17394 h 34788"/>
                <a:gd name="connsiteX1" fmla="*/ 17414 w 34829"/>
                <a:gd name="connsiteY1" fmla="*/ 34789 h 34788"/>
                <a:gd name="connsiteX2" fmla="*/ 0 w 34829"/>
                <a:gd name="connsiteY2" fmla="*/ 17394 h 34788"/>
                <a:gd name="connsiteX3" fmla="*/ 17414 w 34829"/>
                <a:gd name="connsiteY3" fmla="*/ 0 h 34788"/>
                <a:gd name="connsiteX4" fmla="*/ 34829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29" y="17394"/>
                  </a:moveTo>
                  <a:cubicBezTo>
                    <a:pt x="34829" y="27001"/>
                    <a:pt x="27032" y="34789"/>
                    <a:pt x="17414" y="34789"/>
                  </a:cubicBezTo>
                  <a:cubicBezTo>
                    <a:pt x="7796" y="34789"/>
                    <a:pt x="0" y="27001"/>
                    <a:pt x="0" y="17394"/>
                  </a:cubicBezTo>
                  <a:cubicBezTo>
                    <a:pt x="0" y="7788"/>
                    <a:pt x="7796" y="0"/>
                    <a:pt x="17414" y="0"/>
                  </a:cubicBezTo>
                  <a:cubicBezTo>
                    <a:pt x="27032" y="0"/>
                    <a:pt x="34829" y="7788"/>
                    <a:pt x="34829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403D2CB-1D8E-4A78-80F1-562CCCA944BA}"/>
                </a:ext>
              </a:extLst>
            </p:cNvPr>
            <p:cNvSpPr/>
            <p:nvPr/>
          </p:nvSpPr>
          <p:spPr>
            <a:xfrm>
              <a:off x="8762877" y="1902968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390F6E-FAB0-45B6-9211-5EAD9EF6611D}"/>
                </a:ext>
              </a:extLst>
            </p:cNvPr>
            <p:cNvSpPr/>
            <p:nvPr/>
          </p:nvSpPr>
          <p:spPr>
            <a:xfrm>
              <a:off x="6749410" y="5394715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803"/>
                    <a:pt x="0" y="17414"/>
                  </a:cubicBezTo>
                  <a:cubicBezTo>
                    <a:pt x="0" y="27026"/>
                    <a:pt x="7782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80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F86D6BD-7870-4392-B4E4-0B4B22390FDC}"/>
                </a:ext>
              </a:extLst>
            </p:cNvPr>
            <p:cNvSpPr/>
            <p:nvPr/>
          </p:nvSpPr>
          <p:spPr>
            <a:xfrm rot="-22919">
              <a:off x="4236367" y="5324035"/>
              <a:ext cx="34788" cy="34829"/>
            </a:xfrm>
            <a:custGeom>
              <a:avLst/>
              <a:gdLst>
                <a:gd name="connsiteX0" fmla="*/ 34788 w 34788"/>
                <a:gd name="connsiteY0" fmla="*/ 17415 h 34829"/>
                <a:gd name="connsiteX1" fmla="*/ 17394 w 34788"/>
                <a:gd name="connsiteY1" fmla="*/ 34830 h 34829"/>
                <a:gd name="connsiteX2" fmla="*/ 0 w 34788"/>
                <a:gd name="connsiteY2" fmla="*/ 17415 h 34829"/>
                <a:gd name="connsiteX3" fmla="*/ 17394 w 34788"/>
                <a:gd name="connsiteY3" fmla="*/ 0 h 34829"/>
                <a:gd name="connsiteX4" fmla="*/ 34788 w 34788"/>
                <a:gd name="connsiteY4" fmla="*/ 17415 h 3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9">
                  <a:moveTo>
                    <a:pt x="34788" y="17415"/>
                  </a:moveTo>
                  <a:cubicBezTo>
                    <a:pt x="34788" y="27033"/>
                    <a:pt x="27001" y="34830"/>
                    <a:pt x="17394" y="34830"/>
                  </a:cubicBezTo>
                  <a:cubicBezTo>
                    <a:pt x="7787" y="34830"/>
                    <a:pt x="0" y="27033"/>
                    <a:pt x="0" y="17415"/>
                  </a:cubicBezTo>
                  <a:cubicBezTo>
                    <a:pt x="0" y="7797"/>
                    <a:pt x="7787" y="0"/>
                    <a:pt x="17394" y="0"/>
                  </a:cubicBezTo>
                  <a:cubicBezTo>
                    <a:pt x="27001" y="0"/>
                    <a:pt x="34788" y="7797"/>
                    <a:pt x="34788" y="17415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8F8C51E9-5130-4E7A-A0B1-A2FD82BE2185}"/>
                </a:ext>
              </a:extLst>
            </p:cNvPr>
            <p:cNvSpPr/>
            <p:nvPr/>
          </p:nvSpPr>
          <p:spPr>
            <a:xfrm>
              <a:off x="7561072" y="4600305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8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5"/>
                    <a:pt x="7783" y="34828"/>
                    <a:pt x="17394" y="34828"/>
                  </a:cubicBezTo>
                  <a:cubicBezTo>
                    <a:pt x="27005" y="34828"/>
                    <a:pt x="34788" y="27025"/>
                    <a:pt x="34788" y="17414"/>
                  </a:cubicBezTo>
                  <a:cubicBezTo>
                    <a:pt x="3480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534EFD4F-3FA7-4590-9D80-394E9A124B20}"/>
                </a:ext>
              </a:extLst>
            </p:cNvPr>
            <p:cNvSpPr/>
            <p:nvPr/>
          </p:nvSpPr>
          <p:spPr>
            <a:xfrm>
              <a:off x="8811626" y="5205780"/>
              <a:ext cx="60512" cy="60512"/>
            </a:xfrm>
            <a:custGeom>
              <a:avLst/>
              <a:gdLst>
                <a:gd name="connsiteX0" fmla="*/ 30256 w 60512"/>
                <a:gd name="connsiteY0" fmla="*/ 0 h 60512"/>
                <a:gd name="connsiteX1" fmla="*/ 0 w 60512"/>
                <a:gd name="connsiteY1" fmla="*/ 30257 h 60512"/>
                <a:gd name="connsiteX2" fmla="*/ 30256 w 60512"/>
                <a:gd name="connsiteY2" fmla="*/ 60513 h 60512"/>
                <a:gd name="connsiteX3" fmla="*/ 60513 w 60512"/>
                <a:gd name="connsiteY3" fmla="*/ 30257 h 60512"/>
                <a:gd name="connsiteX4" fmla="*/ 30256 w 60512"/>
                <a:gd name="connsiteY4" fmla="*/ 0 h 6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12" h="60512">
                  <a:moveTo>
                    <a:pt x="30256" y="0"/>
                  </a:moveTo>
                  <a:cubicBezTo>
                    <a:pt x="13553" y="0"/>
                    <a:pt x="0" y="13553"/>
                    <a:pt x="0" y="30257"/>
                  </a:cubicBezTo>
                  <a:cubicBezTo>
                    <a:pt x="0" y="46980"/>
                    <a:pt x="13553" y="60513"/>
                    <a:pt x="30256" y="60513"/>
                  </a:cubicBezTo>
                  <a:cubicBezTo>
                    <a:pt x="46959" y="60513"/>
                    <a:pt x="60513" y="46959"/>
                    <a:pt x="60513" y="30257"/>
                  </a:cubicBezTo>
                  <a:cubicBezTo>
                    <a:pt x="60513" y="13553"/>
                    <a:pt x="46959" y="0"/>
                    <a:pt x="30256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9AD14D9-3D09-493B-A78D-4295E3D7D884}"/>
                </a:ext>
              </a:extLst>
            </p:cNvPr>
            <p:cNvSpPr/>
            <p:nvPr/>
          </p:nvSpPr>
          <p:spPr>
            <a:xfrm>
              <a:off x="7319527" y="4296501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5"/>
                    <a:pt x="7783" y="34829"/>
                    <a:pt x="17394" y="34829"/>
                  </a:cubicBezTo>
                  <a:cubicBezTo>
                    <a:pt x="27005" y="34829"/>
                    <a:pt x="34788" y="27025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04DB1AD-06CA-4223-B3A9-48236ADAD2B6}"/>
                </a:ext>
              </a:extLst>
            </p:cNvPr>
            <p:cNvSpPr/>
            <p:nvPr/>
          </p:nvSpPr>
          <p:spPr>
            <a:xfrm rot="-5377679">
              <a:off x="2177230" y="3175472"/>
              <a:ext cx="34829" cy="34788"/>
            </a:xfrm>
            <a:custGeom>
              <a:avLst/>
              <a:gdLst>
                <a:gd name="connsiteX0" fmla="*/ 34829 w 34829"/>
                <a:gd name="connsiteY0" fmla="*/ 17394 h 34788"/>
                <a:gd name="connsiteX1" fmla="*/ 17415 w 34829"/>
                <a:gd name="connsiteY1" fmla="*/ 34789 h 34788"/>
                <a:gd name="connsiteX2" fmla="*/ 0 w 34829"/>
                <a:gd name="connsiteY2" fmla="*/ 17394 h 34788"/>
                <a:gd name="connsiteX3" fmla="*/ 17415 w 34829"/>
                <a:gd name="connsiteY3" fmla="*/ 0 h 34788"/>
                <a:gd name="connsiteX4" fmla="*/ 34829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29" y="17394"/>
                  </a:moveTo>
                  <a:cubicBezTo>
                    <a:pt x="34829" y="27001"/>
                    <a:pt x="27032" y="34789"/>
                    <a:pt x="17415" y="34789"/>
                  </a:cubicBezTo>
                  <a:cubicBezTo>
                    <a:pt x="7797" y="34789"/>
                    <a:pt x="0" y="27001"/>
                    <a:pt x="0" y="17394"/>
                  </a:cubicBezTo>
                  <a:cubicBezTo>
                    <a:pt x="0" y="7788"/>
                    <a:pt x="7797" y="0"/>
                    <a:pt x="17415" y="0"/>
                  </a:cubicBezTo>
                  <a:cubicBezTo>
                    <a:pt x="27032" y="0"/>
                    <a:pt x="34829" y="7787"/>
                    <a:pt x="34829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1AACADF-E18F-47DF-AC6C-096AD30EFB19}"/>
                </a:ext>
              </a:extLst>
            </p:cNvPr>
            <p:cNvSpPr/>
            <p:nvPr/>
          </p:nvSpPr>
          <p:spPr>
            <a:xfrm>
              <a:off x="1821566" y="4812812"/>
              <a:ext cx="34787" cy="34787"/>
            </a:xfrm>
            <a:custGeom>
              <a:avLst/>
              <a:gdLst>
                <a:gd name="connsiteX0" fmla="*/ 34788 w 34787"/>
                <a:gd name="connsiteY0" fmla="*/ 17394 h 34787"/>
                <a:gd name="connsiteX1" fmla="*/ 17394 w 34787"/>
                <a:gd name="connsiteY1" fmla="*/ 34788 h 34787"/>
                <a:gd name="connsiteX2" fmla="*/ 0 w 34787"/>
                <a:gd name="connsiteY2" fmla="*/ 17394 h 34787"/>
                <a:gd name="connsiteX3" fmla="*/ 17394 w 34787"/>
                <a:gd name="connsiteY3" fmla="*/ 0 h 34787"/>
                <a:gd name="connsiteX4" fmla="*/ 34788 w 34787"/>
                <a:gd name="connsiteY4" fmla="*/ 17394 h 3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787">
                  <a:moveTo>
                    <a:pt x="34788" y="17394"/>
                  </a:moveTo>
                  <a:cubicBezTo>
                    <a:pt x="34788" y="27000"/>
                    <a:pt x="27000" y="34788"/>
                    <a:pt x="17394" y="34788"/>
                  </a:cubicBezTo>
                  <a:cubicBezTo>
                    <a:pt x="7788" y="34788"/>
                    <a:pt x="0" y="27000"/>
                    <a:pt x="0" y="17394"/>
                  </a:cubicBezTo>
                  <a:cubicBezTo>
                    <a:pt x="0" y="7787"/>
                    <a:pt x="7788" y="0"/>
                    <a:pt x="17394" y="0"/>
                  </a:cubicBezTo>
                  <a:cubicBezTo>
                    <a:pt x="27000" y="0"/>
                    <a:pt x="34788" y="7787"/>
                    <a:pt x="34788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DDB3888-A622-4300-AC0B-68118CD9C331}"/>
                </a:ext>
              </a:extLst>
            </p:cNvPr>
            <p:cNvSpPr/>
            <p:nvPr/>
          </p:nvSpPr>
          <p:spPr>
            <a:xfrm>
              <a:off x="1612066" y="3741399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782"/>
                    <a:pt x="0" y="17414"/>
                  </a:cubicBezTo>
                  <a:cubicBezTo>
                    <a:pt x="0" y="27026"/>
                    <a:pt x="7782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788" y="7782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9BF3747B-81E6-408E-AA23-D9887E1B085C}"/>
                </a:ext>
              </a:extLst>
            </p:cNvPr>
            <p:cNvSpPr/>
            <p:nvPr/>
          </p:nvSpPr>
          <p:spPr>
            <a:xfrm>
              <a:off x="2330826" y="3748247"/>
              <a:ext cx="56651" cy="56672"/>
            </a:xfrm>
            <a:custGeom>
              <a:avLst/>
              <a:gdLst>
                <a:gd name="connsiteX0" fmla="*/ 28326 w 56651"/>
                <a:gd name="connsiteY0" fmla="*/ 0 h 56672"/>
                <a:gd name="connsiteX1" fmla="*/ 0 w 56651"/>
                <a:gd name="connsiteY1" fmla="*/ 28347 h 56672"/>
                <a:gd name="connsiteX2" fmla="*/ 28326 w 56651"/>
                <a:gd name="connsiteY2" fmla="*/ 56673 h 56672"/>
                <a:gd name="connsiteX3" fmla="*/ 56652 w 56651"/>
                <a:gd name="connsiteY3" fmla="*/ 28326 h 56672"/>
                <a:gd name="connsiteX4" fmla="*/ 28326 w 56651"/>
                <a:gd name="connsiteY4" fmla="*/ 0 h 5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651" h="56672">
                  <a:moveTo>
                    <a:pt x="28326" y="0"/>
                  </a:moveTo>
                  <a:cubicBezTo>
                    <a:pt x="12680" y="0"/>
                    <a:pt x="0" y="12680"/>
                    <a:pt x="0" y="28347"/>
                  </a:cubicBezTo>
                  <a:cubicBezTo>
                    <a:pt x="0" y="44013"/>
                    <a:pt x="12680" y="56673"/>
                    <a:pt x="28326" y="56673"/>
                  </a:cubicBezTo>
                  <a:cubicBezTo>
                    <a:pt x="43972" y="56673"/>
                    <a:pt x="56652" y="43993"/>
                    <a:pt x="56652" y="28326"/>
                  </a:cubicBezTo>
                  <a:cubicBezTo>
                    <a:pt x="56652" y="12659"/>
                    <a:pt x="43972" y="0"/>
                    <a:pt x="28326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6646FE8-9C67-4A3E-B4D4-CE7FD84B65F4}"/>
                </a:ext>
              </a:extLst>
            </p:cNvPr>
            <p:cNvSpPr/>
            <p:nvPr/>
          </p:nvSpPr>
          <p:spPr>
            <a:xfrm>
              <a:off x="8002605" y="3333008"/>
              <a:ext cx="34787" cy="34787"/>
            </a:xfrm>
            <a:custGeom>
              <a:avLst/>
              <a:gdLst>
                <a:gd name="connsiteX0" fmla="*/ 34788 w 34787"/>
                <a:gd name="connsiteY0" fmla="*/ 17394 h 34787"/>
                <a:gd name="connsiteX1" fmla="*/ 17394 w 34787"/>
                <a:gd name="connsiteY1" fmla="*/ 34788 h 34787"/>
                <a:gd name="connsiteX2" fmla="*/ 0 w 34787"/>
                <a:gd name="connsiteY2" fmla="*/ 17394 h 34787"/>
                <a:gd name="connsiteX3" fmla="*/ 17394 w 34787"/>
                <a:gd name="connsiteY3" fmla="*/ 0 h 34787"/>
                <a:gd name="connsiteX4" fmla="*/ 34788 w 34787"/>
                <a:gd name="connsiteY4" fmla="*/ 17394 h 3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787">
                  <a:moveTo>
                    <a:pt x="34788" y="17394"/>
                  </a:moveTo>
                  <a:cubicBezTo>
                    <a:pt x="34788" y="27000"/>
                    <a:pt x="27000" y="34788"/>
                    <a:pt x="17394" y="34788"/>
                  </a:cubicBezTo>
                  <a:cubicBezTo>
                    <a:pt x="7787" y="34788"/>
                    <a:pt x="0" y="27000"/>
                    <a:pt x="0" y="17394"/>
                  </a:cubicBezTo>
                  <a:cubicBezTo>
                    <a:pt x="0" y="7787"/>
                    <a:pt x="7787" y="0"/>
                    <a:pt x="17394" y="0"/>
                  </a:cubicBezTo>
                  <a:cubicBezTo>
                    <a:pt x="27000" y="0"/>
                    <a:pt x="34788" y="7787"/>
                    <a:pt x="34788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BDA3C0A-1F08-4FDC-B9F4-592AC3920D62}"/>
                </a:ext>
              </a:extLst>
            </p:cNvPr>
            <p:cNvSpPr/>
            <p:nvPr/>
          </p:nvSpPr>
          <p:spPr>
            <a:xfrm>
              <a:off x="10218664" y="1908799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80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F5A0243A-D5F4-4872-B8F5-96746AC53D4E}"/>
                </a:ext>
              </a:extLst>
            </p:cNvPr>
            <p:cNvSpPr/>
            <p:nvPr/>
          </p:nvSpPr>
          <p:spPr>
            <a:xfrm rot="-21759">
              <a:off x="10582624" y="2210696"/>
              <a:ext cx="34788" cy="34829"/>
            </a:xfrm>
            <a:custGeom>
              <a:avLst/>
              <a:gdLst>
                <a:gd name="connsiteX0" fmla="*/ 34789 w 34788"/>
                <a:gd name="connsiteY0" fmla="*/ 17415 h 34829"/>
                <a:gd name="connsiteX1" fmla="*/ 17394 w 34788"/>
                <a:gd name="connsiteY1" fmla="*/ 34829 h 34829"/>
                <a:gd name="connsiteX2" fmla="*/ 0 w 34788"/>
                <a:gd name="connsiteY2" fmla="*/ 17415 h 34829"/>
                <a:gd name="connsiteX3" fmla="*/ 17394 w 34788"/>
                <a:gd name="connsiteY3" fmla="*/ 0 h 34829"/>
                <a:gd name="connsiteX4" fmla="*/ 34789 w 34788"/>
                <a:gd name="connsiteY4" fmla="*/ 17415 h 3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9">
                  <a:moveTo>
                    <a:pt x="34789" y="17415"/>
                  </a:moveTo>
                  <a:cubicBezTo>
                    <a:pt x="34789" y="27032"/>
                    <a:pt x="27001" y="34829"/>
                    <a:pt x="17394" y="34829"/>
                  </a:cubicBezTo>
                  <a:cubicBezTo>
                    <a:pt x="7788" y="34829"/>
                    <a:pt x="0" y="27032"/>
                    <a:pt x="0" y="17415"/>
                  </a:cubicBezTo>
                  <a:cubicBezTo>
                    <a:pt x="0" y="7797"/>
                    <a:pt x="7788" y="0"/>
                    <a:pt x="17394" y="0"/>
                  </a:cubicBezTo>
                  <a:cubicBezTo>
                    <a:pt x="27001" y="0"/>
                    <a:pt x="34789" y="7797"/>
                    <a:pt x="34789" y="17415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C5D55D2F-567A-4C6F-8306-AD13C92A2750}"/>
                </a:ext>
              </a:extLst>
            </p:cNvPr>
            <p:cNvSpPr/>
            <p:nvPr/>
          </p:nvSpPr>
          <p:spPr>
            <a:xfrm rot="-5377963">
              <a:off x="11161055" y="2891519"/>
              <a:ext cx="34829" cy="34788"/>
            </a:xfrm>
            <a:custGeom>
              <a:avLst/>
              <a:gdLst>
                <a:gd name="connsiteX0" fmla="*/ 34829 w 34829"/>
                <a:gd name="connsiteY0" fmla="*/ 17394 h 34788"/>
                <a:gd name="connsiteX1" fmla="*/ 17415 w 34829"/>
                <a:gd name="connsiteY1" fmla="*/ 34788 h 34788"/>
                <a:gd name="connsiteX2" fmla="*/ 1 w 34829"/>
                <a:gd name="connsiteY2" fmla="*/ 17394 h 34788"/>
                <a:gd name="connsiteX3" fmla="*/ 17415 w 34829"/>
                <a:gd name="connsiteY3" fmla="*/ 0 h 34788"/>
                <a:gd name="connsiteX4" fmla="*/ 34829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29" y="17394"/>
                  </a:moveTo>
                  <a:cubicBezTo>
                    <a:pt x="34829" y="27001"/>
                    <a:pt x="27032" y="34788"/>
                    <a:pt x="17415" y="34788"/>
                  </a:cubicBezTo>
                  <a:cubicBezTo>
                    <a:pt x="7798" y="34788"/>
                    <a:pt x="1" y="27001"/>
                    <a:pt x="1" y="17394"/>
                  </a:cubicBezTo>
                  <a:cubicBezTo>
                    <a:pt x="1" y="7788"/>
                    <a:pt x="7798" y="0"/>
                    <a:pt x="17415" y="0"/>
                  </a:cubicBezTo>
                  <a:cubicBezTo>
                    <a:pt x="27032" y="0"/>
                    <a:pt x="34829" y="7788"/>
                    <a:pt x="34829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8686D2A7-A5B0-4AAB-883C-9AB080F48A39}"/>
                </a:ext>
              </a:extLst>
            </p:cNvPr>
            <p:cNvSpPr/>
            <p:nvPr/>
          </p:nvSpPr>
          <p:spPr>
            <a:xfrm rot="-5378513">
              <a:off x="10486296" y="2734064"/>
              <a:ext cx="34829" cy="34788"/>
            </a:xfrm>
            <a:custGeom>
              <a:avLst/>
              <a:gdLst>
                <a:gd name="connsiteX0" fmla="*/ 34830 w 34829"/>
                <a:gd name="connsiteY0" fmla="*/ 17394 h 34788"/>
                <a:gd name="connsiteX1" fmla="*/ 17415 w 34829"/>
                <a:gd name="connsiteY1" fmla="*/ 34788 h 34788"/>
                <a:gd name="connsiteX2" fmla="*/ 1 w 34829"/>
                <a:gd name="connsiteY2" fmla="*/ 17394 h 34788"/>
                <a:gd name="connsiteX3" fmla="*/ 17415 w 34829"/>
                <a:gd name="connsiteY3" fmla="*/ 0 h 34788"/>
                <a:gd name="connsiteX4" fmla="*/ 34830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30" y="17394"/>
                  </a:moveTo>
                  <a:cubicBezTo>
                    <a:pt x="34830" y="27001"/>
                    <a:pt x="27033" y="34788"/>
                    <a:pt x="17415" y="34788"/>
                  </a:cubicBezTo>
                  <a:cubicBezTo>
                    <a:pt x="7798" y="34788"/>
                    <a:pt x="1" y="27001"/>
                    <a:pt x="1" y="17394"/>
                  </a:cubicBezTo>
                  <a:cubicBezTo>
                    <a:pt x="1" y="7788"/>
                    <a:pt x="7798" y="0"/>
                    <a:pt x="17415" y="0"/>
                  </a:cubicBezTo>
                  <a:cubicBezTo>
                    <a:pt x="27033" y="0"/>
                    <a:pt x="34830" y="7788"/>
                    <a:pt x="34830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30BD3CC-D5FF-4D79-836A-84D9CC70F7F4}"/>
                </a:ext>
              </a:extLst>
            </p:cNvPr>
            <p:cNvSpPr/>
            <p:nvPr/>
          </p:nvSpPr>
          <p:spPr>
            <a:xfrm>
              <a:off x="1288649" y="1804328"/>
              <a:ext cx="34817" cy="34800"/>
            </a:xfrm>
            <a:custGeom>
              <a:avLst/>
              <a:gdLst>
                <a:gd name="connsiteX0" fmla="*/ 16464 w 34817"/>
                <a:gd name="connsiteY0" fmla="*/ 27 h 34800"/>
                <a:gd name="connsiteX1" fmla="*/ 25 w 34817"/>
                <a:gd name="connsiteY1" fmla="*/ 18355 h 34800"/>
                <a:gd name="connsiteX2" fmla="*/ 18353 w 34817"/>
                <a:gd name="connsiteY2" fmla="*/ 34774 h 34800"/>
                <a:gd name="connsiteX3" fmla="*/ 34792 w 34817"/>
                <a:gd name="connsiteY3" fmla="*/ 16445 h 34800"/>
                <a:gd name="connsiteX4" fmla="*/ 16464 w 34817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7" h="34800">
                  <a:moveTo>
                    <a:pt x="16464" y="27"/>
                  </a:moveTo>
                  <a:cubicBezTo>
                    <a:pt x="6873" y="555"/>
                    <a:pt x="-483" y="8764"/>
                    <a:pt x="25" y="18355"/>
                  </a:cubicBezTo>
                  <a:cubicBezTo>
                    <a:pt x="553" y="27946"/>
                    <a:pt x="8762" y="35302"/>
                    <a:pt x="18353" y="34774"/>
                  </a:cubicBezTo>
                  <a:cubicBezTo>
                    <a:pt x="27944" y="34246"/>
                    <a:pt x="35300" y="26036"/>
                    <a:pt x="34792" y="16445"/>
                  </a:cubicBezTo>
                  <a:cubicBezTo>
                    <a:pt x="34284" y="6854"/>
                    <a:pt x="26075" y="-502"/>
                    <a:pt x="16464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51289035-7599-440B-B574-98A2B700689B}"/>
                </a:ext>
              </a:extLst>
            </p:cNvPr>
            <p:cNvSpPr/>
            <p:nvPr/>
          </p:nvSpPr>
          <p:spPr>
            <a:xfrm>
              <a:off x="1007054" y="2183966"/>
              <a:ext cx="34817" cy="34800"/>
            </a:xfrm>
            <a:custGeom>
              <a:avLst/>
              <a:gdLst>
                <a:gd name="connsiteX0" fmla="*/ 16464 w 34817"/>
                <a:gd name="connsiteY0" fmla="*/ 27 h 34800"/>
                <a:gd name="connsiteX1" fmla="*/ 25 w 34817"/>
                <a:gd name="connsiteY1" fmla="*/ 18355 h 34800"/>
                <a:gd name="connsiteX2" fmla="*/ 18353 w 34817"/>
                <a:gd name="connsiteY2" fmla="*/ 34774 h 34800"/>
                <a:gd name="connsiteX3" fmla="*/ 34792 w 34817"/>
                <a:gd name="connsiteY3" fmla="*/ 16445 h 34800"/>
                <a:gd name="connsiteX4" fmla="*/ 16464 w 34817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7" h="34800">
                  <a:moveTo>
                    <a:pt x="16464" y="27"/>
                  </a:moveTo>
                  <a:cubicBezTo>
                    <a:pt x="6873" y="555"/>
                    <a:pt x="-483" y="8764"/>
                    <a:pt x="25" y="18355"/>
                  </a:cubicBezTo>
                  <a:cubicBezTo>
                    <a:pt x="553" y="27946"/>
                    <a:pt x="8762" y="35302"/>
                    <a:pt x="18353" y="34774"/>
                  </a:cubicBezTo>
                  <a:cubicBezTo>
                    <a:pt x="27945" y="34246"/>
                    <a:pt x="35300" y="26036"/>
                    <a:pt x="34792" y="16445"/>
                  </a:cubicBezTo>
                  <a:cubicBezTo>
                    <a:pt x="34264" y="6854"/>
                    <a:pt x="26055" y="-502"/>
                    <a:pt x="16464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9556A083-CA20-4C60-A500-78C2C6031949}"/>
                </a:ext>
              </a:extLst>
            </p:cNvPr>
            <p:cNvSpPr/>
            <p:nvPr/>
          </p:nvSpPr>
          <p:spPr>
            <a:xfrm>
              <a:off x="358521" y="2798850"/>
              <a:ext cx="34817" cy="34800"/>
            </a:xfrm>
            <a:custGeom>
              <a:avLst/>
              <a:gdLst>
                <a:gd name="connsiteX0" fmla="*/ 16464 w 34817"/>
                <a:gd name="connsiteY0" fmla="*/ 27 h 34800"/>
                <a:gd name="connsiteX1" fmla="*/ 25 w 34817"/>
                <a:gd name="connsiteY1" fmla="*/ 18355 h 34800"/>
                <a:gd name="connsiteX2" fmla="*/ 18353 w 34817"/>
                <a:gd name="connsiteY2" fmla="*/ 34774 h 34800"/>
                <a:gd name="connsiteX3" fmla="*/ 34792 w 34817"/>
                <a:gd name="connsiteY3" fmla="*/ 16445 h 34800"/>
                <a:gd name="connsiteX4" fmla="*/ 16464 w 34817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7" h="34800">
                  <a:moveTo>
                    <a:pt x="16464" y="27"/>
                  </a:moveTo>
                  <a:cubicBezTo>
                    <a:pt x="6873" y="555"/>
                    <a:pt x="-483" y="8764"/>
                    <a:pt x="25" y="18355"/>
                  </a:cubicBezTo>
                  <a:cubicBezTo>
                    <a:pt x="553" y="27946"/>
                    <a:pt x="8762" y="35302"/>
                    <a:pt x="18353" y="34774"/>
                  </a:cubicBezTo>
                  <a:cubicBezTo>
                    <a:pt x="27944" y="34246"/>
                    <a:pt x="35300" y="26036"/>
                    <a:pt x="34792" y="16445"/>
                  </a:cubicBezTo>
                  <a:cubicBezTo>
                    <a:pt x="34264" y="6854"/>
                    <a:pt x="26055" y="-502"/>
                    <a:pt x="16464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E4B4EE66-2075-4BA3-A147-6309A05A778F}"/>
                </a:ext>
              </a:extLst>
            </p:cNvPr>
            <p:cNvSpPr/>
            <p:nvPr/>
          </p:nvSpPr>
          <p:spPr>
            <a:xfrm>
              <a:off x="478998" y="2116524"/>
              <a:ext cx="34817" cy="34800"/>
            </a:xfrm>
            <a:custGeom>
              <a:avLst/>
              <a:gdLst>
                <a:gd name="connsiteX0" fmla="*/ 16464 w 34817"/>
                <a:gd name="connsiteY0" fmla="*/ 27 h 34800"/>
                <a:gd name="connsiteX1" fmla="*/ 25 w 34817"/>
                <a:gd name="connsiteY1" fmla="*/ 18355 h 34800"/>
                <a:gd name="connsiteX2" fmla="*/ 18353 w 34817"/>
                <a:gd name="connsiteY2" fmla="*/ 34774 h 34800"/>
                <a:gd name="connsiteX3" fmla="*/ 34792 w 34817"/>
                <a:gd name="connsiteY3" fmla="*/ 16445 h 34800"/>
                <a:gd name="connsiteX4" fmla="*/ 16464 w 34817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7" h="34800">
                  <a:moveTo>
                    <a:pt x="16464" y="27"/>
                  </a:moveTo>
                  <a:cubicBezTo>
                    <a:pt x="6873" y="555"/>
                    <a:pt x="-483" y="8764"/>
                    <a:pt x="25" y="18355"/>
                  </a:cubicBezTo>
                  <a:cubicBezTo>
                    <a:pt x="553" y="27946"/>
                    <a:pt x="8762" y="35302"/>
                    <a:pt x="18353" y="34774"/>
                  </a:cubicBezTo>
                  <a:cubicBezTo>
                    <a:pt x="27944" y="34246"/>
                    <a:pt x="35300" y="26036"/>
                    <a:pt x="34792" y="16445"/>
                  </a:cubicBezTo>
                  <a:cubicBezTo>
                    <a:pt x="34264" y="6854"/>
                    <a:pt x="26055" y="-502"/>
                    <a:pt x="16464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6BDEF070-0B5F-491E-8492-A927606AABDC}"/>
                </a:ext>
              </a:extLst>
            </p:cNvPr>
            <p:cNvSpPr/>
            <p:nvPr/>
          </p:nvSpPr>
          <p:spPr>
            <a:xfrm>
              <a:off x="11704071" y="3089466"/>
              <a:ext cx="34816" cy="34800"/>
            </a:xfrm>
            <a:custGeom>
              <a:avLst/>
              <a:gdLst>
                <a:gd name="connsiteX0" fmla="*/ 16463 w 34816"/>
                <a:gd name="connsiteY0" fmla="*/ 27 h 34800"/>
                <a:gd name="connsiteX1" fmla="*/ 25 w 34816"/>
                <a:gd name="connsiteY1" fmla="*/ 18355 h 34800"/>
                <a:gd name="connsiteX2" fmla="*/ 18353 w 34816"/>
                <a:gd name="connsiteY2" fmla="*/ 34774 h 34800"/>
                <a:gd name="connsiteX3" fmla="*/ 34792 w 34816"/>
                <a:gd name="connsiteY3" fmla="*/ 16445 h 34800"/>
                <a:gd name="connsiteX4" fmla="*/ 16463 w 34816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6" h="34800">
                  <a:moveTo>
                    <a:pt x="16463" y="27"/>
                  </a:moveTo>
                  <a:cubicBezTo>
                    <a:pt x="6872" y="555"/>
                    <a:pt x="-483" y="8764"/>
                    <a:pt x="25" y="18355"/>
                  </a:cubicBezTo>
                  <a:cubicBezTo>
                    <a:pt x="553" y="27946"/>
                    <a:pt x="8762" y="35302"/>
                    <a:pt x="18353" y="34774"/>
                  </a:cubicBezTo>
                  <a:cubicBezTo>
                    <a:pt x="27944" y="34246"/>
                    <a:pt x="35300" y="26036"/>
                    <a:pt x="34792" y="16445"/>
                  </a:cubicBezTo>
                  <a:cubicBezTo>
                    <a:pt x="34284" y="6854"/>
                    <a:pt x="26055" y="-502"/>
                    <a:pt x="16463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A7BCCF54-0710-40E2-BE9E-03DCB0AA44C5}"/>
                </a:ext>
              </a:extLst>
            </p:cNvPr>
            <p:cNvSpPr/>
            <p:nvPr/>
          </p:nvSpPr>
          <p:spPr>
            <a:xfrm>
              <a:off x="11655303" y="3593402"/>
              <a:ext cx="34816" cy="34800"/>
            </a:xfrm>
            <a:custGeom>
              <a:avLst/>
              <a:gdLst>
                <a:gd name="connsiteX0" fmla="*/ 16463 w 34816"/>
                <a:gd name="connsiteY0" fmla="*/ 27 h 34800"/>
                <a:gd name="connsiteX1" fmla="*/ 25 w 34816"/>
                <a:gd name="connsiteY1" fmla="*/ 18355 h 34800"/>
                <a:gd name="connsiteX2" fmla="*/ 18353 w 34816"/>
                <a:gd name="connsiteY2" fmla="*/ 34774 h 34800"/>
                <a:gd name="connsiteX3" fmla="*/ 34792 w 34816"/>
                <a:gd name="connsiteY3" fmla="*/ 16445 h 34800"/>
                <a:gd name="connsiteX4" fmla="*/ 16463 w 34816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6" h="34800">
                  <a:moveTo>
                    <a:pt x="16463" y="27"/>
                  </a:moveTo>
                  <a:cubicBezTo>
                    <a:pt x="6872" y="555"/>
                    <a:pt x="-483" y="8764"/>
                    <a:pt x="25" y="18355"/>
                  </a:cubicBezTo>
                  <a:cubicBezTo>
                    <a:pt x="553" y="27946"/>
                    <a:pt x="8762" y="35302"/>
                    <a:pt x="18353" y="34774"/>
                  </a:cubicBezTo>
                  <a:cubicBezTo>
                    <a:pt x="27944" y="34246"/>
                    <a:pt x="35300" y="26036"/>
                    <a:pt x="34792" y="16445"/>
                  </a:cubicBezTo>
                  <a:cubicBezTo>
                    <a:pt x="34284" y="6854"/>
                    <a:pt x="26055" y="-502"/>
                    <a:pt x="16463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B7FA64D-6D58-42BD-AFEB-FA9A34A2BAE9}"/>
                </a:ext>
              </a:extLst>
            </p:cNvPr>
            <p:cNvSpPr/>
            <p:nvPr/>
          </p:nvSpPr>
          <p:spPr>
            <a:xfrm>
              <a:off x="12016552" y="2297941"/>
              <a:ext cx="34816" cy="34800"/>
            </a:xfrm>
            <a:custGeom>
              <a:avLst/>
              <a:gdLst>
                <a:gd name="connsiteX0" fmla="*/ 16463 w 34816"/>
                <a:gd name="connsiteY0" fmla="*/ 27 h 34800"/>
                <a:gd name="connsiteX1" fmla="*/ 25 w 34816"/>
                <a:gd name="connsiteY1" fmla="*/ 18355 h 34800"/>
                <a:gd name="connsiteX2" fmla="*/ 18353 w 34816"/>
                <a:gd name="connsiteY2" fmla="*/ 34774 h 34800"/>
                <a:gd name="connsiteX3" fmla="*/ 34792 w 34816"/>
                <a:gd name="connsiteY3" fmla="*/ 16445 h 34800"/>
                <a:gd name="connsiteX4" fmla="*/ 16463 w 34816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6" h="34800">
                  <a:moveTo>
                    <a:pt x="16463" y="27"/>
                  </a:moveTo>
                  <a:cubicBezTo>
                    <a:pt x="6873" y="555"/>
                    <a:pt x="-483" y="8764"/>
                    <a:pt x="25" y="18355"/>
                  </a:cubicBezTo>
                  <a:cubicBezTo>
                    <a:pt x="554" y="27946"/>
                    <a:pt x="8763" y="35302"/>
                    <a:pt x="18353" y="34774"/>
                  </a:cubicBezTo>
                  <a:cubicBezTo>
                    <a:pt x="27945" y="34246"/>
                    <a:pt x="35300" y="26036"/>
                    <a:pt x="34792" y="16445"/>
                  </a:cubicBezTo>
                  <a:cubicBezTo>
                    <a:pt x="34264" y="6854"/>
                    <a:pt x="26055" y="-502"/>
                    <a:pt x="16463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ECDC3CAA-86A0-4DCE-B4C8-4954F162DF2A}"/>
                </a:ext>
              </a:extLst>
            </p:cNvPr>
            <p:cNvSpPr/>
            <p:nvPr/>
          </p:nvSpPr>
          <p:spPr>
            <a:xfrm>
              <a:off x="10586207" y="4127168"/>
              <a:ext cx="34817" cy="34800"/>
            </a:xfrm>
            <a:custGeom>
              <a:avLst/>
              <a:gdLst>
                <a:gd name="connsiteX0" fmla="*/ 16464 w 34817"/>
                <a:gd name="connsiteY0" fmla="*/ 27 h 34800"/>
                <a:gd name="connsiteX1" fmla="*/ 25 w 34817"/>
                <a:gd name="connsiteY1" fmla="*/ 18355 h 34800"/>
                <a:gd name="connsiteX2" fmla="*/ 18353 w 34817"/>
                <a:gd name="connsiteY2" fmla="*/ 34774 h 34800"/>
                <a:gd name="connsiteX3" fmla="*/ 34793 w 34817"/>
                <a:gd name="connsiteY3" fmla="*/ 16445 h 34800"/>
                <a:gd name="connsiteX4" fmla="*/ 16464 w 34817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7" h="34800">
                  <a:moveTo>
                    <a:pt x="16464" y="27"/>
                  </a:moveTo>
                  <a:cubicBezTo>
                    <a:pt x="6873" y="555"/>
                    <a:pt x="-483" y="8764"/>
                    <a:pt x="25" y="18355"/>
                  </a:cubicBezTo>
                  <a:cubicBezTo>
                    <a:pt x="554" y="27946"/>
                    <a:pt x="8763" y="35302"/>
                    <a:pt x="18353" y="34774"/>
                  </a:cubicBezTo>
                  <a:cubicBezTo>
                    <a:pt x="27945" y="34246"/>
                    <a:pt x="35301" y="26036"/>
                    <a:pt x="34793" y="16445"/>
                  </a:cubicBezTo>
                  <a:cubicBezTo>
                    <a:pt x="34264" y="6854"/>
                    <a:pt x="26055" y="-502"/>
                    <a:pt x="16464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4C7607DE-136D-4305-A4A5-799D0E53664D}"/>
                </a:ext>
              </a:extLst>
            </p:cNvPr>
            <p:cNvSpPr/>
            <p:nvPr/>
          </p:nvSpPr>
          <p:spPr>
            <a:xfrm>
              <a:off x="10706684" y="3444824"/>
              <a:ext cx="34817" cy="34798"/>
            </a:xfrm>
            <a:custGeom>
              <a:avLst/>
              <a:gdLst>
                <a:gd name="connsiteX0" fmla="*/ 16464 w 34817"/>
                <a:gd name="connsiteY0" fmla="*/ 25 h 34798"/>
                <a:gd name="connsiteX1" fmla="*/ 25 w 34817"/>
                <a:gd name="connsiteY1" fmla="*/ 18353 h 34798"/>
                <a:gd name="connsiteX2" fmla="*/ 18353 w 34817"/>
                <a:gd name="connsiteY2" fmla="*/ 34772 h 34798"/>
                <a:gd name="connsiteX3" fmla="*/ 34793 w 34817"/>
                <a:gd name="connsiteY3" fmla="*/ 16443 h 34798"/>
                <a:gd name="connsiteX4" fmla="*/ 16464 w 34817"/>
                <a:gd name="connsiteY4" fmla="*/ 25 h 34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7" h="34798">
                  <a:moveTo>
                    <a:pt x="16464" y="25"/>
                  </a:moveTo>
                  <a:cubicBezTo>
                    <a:pt x="6873" y="553"/>
                    <a:pt x="-483" y="8762"/>
                    <a:pt x="25" y="18353"/>
                  </a:cubicBezTo>
                  <a:cubicBezTo>
                    <a:pt x="554" y="27944"/>
                    <a:pt x="8763" y="35300"/>
                    <a:pt x="18353" y="34772"/>
                  </a:cubicBezTo>
                  <a:cubicBezTo>
                    <a:pt x="27945" y="34244"/>
                    <a:pt x="35301" y="26034"/>
                    <a:pt x="34793" y="16443"/>
                  </a:cubicBezTo>
                  <a:cubicBezTo>
                    <a:pt x="34264" y="6873"/>
                    <a:pt x="26055" y="-483"/>
                    <a:pt x="16464" y="25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67CB0BA-2484-445D-AF19-1D052E16B489}"/>
                </a:ext>
              </a:extLst>
            </p:cNvPr>
            <p:cNvSpPr/>
            <p:nvPr/>
          </p:nvSpPr>
          <p:spPr>
            <a:xfrm>
              <a:off x="3608588" y="5201777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8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803"/>
                    <a:pt x="0" y="17414"/>
                  </a:cubicBezTo>
                  <a:cubicBezTo>
                    <a:pt x="0" y="27025"/>
                    <a:pt x="7782" y="34828"/>
                    <a:pt x="17394" y="34828"/>
                  </a:cubicBezTo>
                  <a:cubicBezTo>
                    <a:pt x="27005" y="34828"/>
                    <a:pt x="34788" y="2704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3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-2948572" y="-76199"/>
            <a:ext cx="18089144" cy="1790282"/>
            <a:chOff x="0" y="1092200"/>
            <a:chExt cx="12192000" cy="1206642"/>
          </a:xfrm>
        </p:grpSpPr>
        <p:grpSp>
          <p:nvGrpSpPr>
            <p:cNvPr id="284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3616167" y="1092200"/>
              <a:ext cx="4962591" cy="1206439"/>
              <a:chOff x="3616167" y="1092200"/>
              <a:chExt cx="4962591" cy="1206439"/>
            </a:xfrm>
          </p:grpSpPr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73EA1982-B57B-4751-BFA1-8A95C782831A}"/>
                  </a:ext>
                </a:extLst>
              </p:cNvPr>
              <p:cNvSpPr/>
              <p:nvPr/>
            </p:nvSpPr>
            <p:spPr>
              <a:xfrm>
                <a:off x="3616167" y="1092200"/>
                <a:ext cx="4962591" cy="916980"/>
              </a:xfrm>
              <a:custGeom>
                <a:avLst/>
                <a:gdLst>
                  <a:gd name="connsiteX0" fmla="*/ 4100820 w 4962591"/>
                  <a:gd name="connsiteY0" fmla="*/ 567314 h 916980"/>
                  <a:gd name="connsiteX1" fmla="*/ 2481275 w 4962591"/>
                  <a:gd name="connsiteY1" fmla="*/ 881969 h 916980"/>
                  <a:gd name="connsiteX2" fmla="*/ 861731 w 4962591"/>
                  <a:gd name="connsiteY2" fmla="*/ 567416 h 916980"/>
                  <a:gd name="connsiteX3" fmla="*/ 42103 w 4962591"/>
                  <a:gd name="connsiteY3" fmla="*/ 0 h 916980"/>
                  <a:gd name="connsiteX4" fmla="*/ 0 w 4962591"/>
                  <a:gd name="connsiteY4" fmla="*/ 0 h 916980"/>
                  <a:gd name="connsiteX5" fmla="*/ 282997 w 4962591"/>
                  <a:gd name="connsiteY5" fmla="*/ 286349 h 916980"/>
                  <a:gd name="connsiteX6" fmla="*/ 848218 w 4962591"/>
                  <a:gd name="connsiteY6" fmla="*/ 599501 h 916980"/>
                  <a:gd name="connsiteX7" fmla="*/ 2481316 w 4962591"/>
                  <a:gd name="connsiteY7" fmla="*/ 916981 h 916980"/>
                  <a:gd name="connsiteX8" fmla="*/ 4114414 w 4962591"/>
                  <a:gd name="connsiteY8" fmla="*/ 599359 h 916980"/>
                  <a:gd name="connsiteX9" fmla="*/ 4679635 w 4962591"/>
                  <a:gd name="connsiteY9" fmla="*/ 286370 h 916980"/>
                  <a:gd name="connsiteX10" fmla="*/ 4962591 w 4962591"/>
                  <a:gd name="connsiteY10" fmla="*/ 0 h 916980"/>
                  <a:gd name="connsiteX11" fmla="*/ 4920488 w 4962591"/>
                  <a:gd name="connsiteY11" fmla="*/ 0 h 916980"/>
                  <a:gd name="connsiteX12" fmla="*/ 4100820 w 4962591"/>
                  <a:gd name="connsiteY12" fmla="*/ 567314 h 91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62591" h="916980">
                    <a:moveTo>
                      <a:pt x="4100820" y="567314"/>
                    </a:moveTo>
                    <a:cubicBezTo>
                      <a:pt x="3615863" y="770352"/>
                      <a:pt x="3040685" y="881969"/>
                      <a:pt x="2481275" y="881969"/>
                    </a:cubicBezTo>
                    <a:cubicBezTo>
                      <a:pt x="1921866" y="881969"/>
                      <a:pt x="1346708" y="770433"/>
                      <a:pt x="861731" y="567416"/>
                    </a:cubicBezTo>
                    <a:cubicBezTo>
                      <a:pt x="477906" y="406705"/>
                      <a:pt x="180076" y="199136"/>
                      <a:pt x="42103" y="0"/>
                    </a:cubicBezTo>
                    <a:lnTo>
                      <a:pt x="0" y="0"/>
                    </a:lnTo>
                    <a:cubicBezTo>
                      <a:pt x="61021" y="95504"/>
                      <a:pt x="157561" y="192471"/>
                      <a:pt x="282997" y="286349"/>
                    </a:cubicBezTo>
                    <a:cubicBezTo>
                      <a:pt x="435173" y="400243"/>
                      <a:pt x="630611" y="508406"/>
                      <a:pt x="848218" y="599501"/>
                    </a:cubicBezTo>
                    <a:cubicBezTo>
                      <a:pt x="1337381" y="804286"/>
                      <a:pt x="1917355" y="916981"/>
                      <a:pt x="2481316" y="916981"/>
                    </a:cubicBezTo>
                    <a:cubicBezTo>
                      <a:pt x="3045277" y="916981"/>
                      <a:pt x="3625251" y="804144"/>
                      <a:pt x="4114414" y="599359"/>
                    </a:cubicBezTo>
                    <a:cubicBezTo>
                      <a:pt x="4332021" y="508264"/>
                      <a:pt x="4527459" y="400263"/>
                      <a:pt x="4679635" y="286370"/>
                    </a:cubicBezTo>
                    <a:cubicBezTo>
                      <a:pt x="4805009" y="192491"/>
                      <a:pt x="4901570" y="95504"/>
                      <a:pt x="4962591" y="0"/>
                    </a:cubicBezTo>
                    <a:lnTo>
                      <a:pt x="4920488" y="0"/>
                    </a:lnTo>
                    <a:cubicBezTo>
                      <a:pt x="4782496" y="199136"/>
                      <a:pt x="4484665" y="406624"/>
                      <a:pt x="4100820" y="567314"/>
                    </a:cubicBez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86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3849546" y="1466320"/>
                <a:ext cx="2390522" cy="832318"/>
                <a:chOff x="3849546" y="1466320"/>
                <a:chExt cx="2390522" cy="832318"/>
              </a:xfrm>
            </p:grpSpPr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C5482F03-36DA-4019-B2A4-8BDC9AC3CFD2}"/>
                    </a:ext>
                  </a:extLst>
                </p:cNvPr>
                <p:cNvSpPr/>
                <p:nvPr/>
              </p:nvSpPr>
              <p:spPr>
                <a:xfrm rot="-14443">
                  <a:off x="5253193" y="1946927"/>
                  <a:ext cx="285214" cy="285173"/>
                </a:xfrm>
                <a:custGeom>
                  <a:avLst/>
                  <a:gdLst>
                    <a:gd name="connsiteX0" fmla="*/ 285214 w 285214"/>
                    <a:gd name="connsiteY0" fmla="*/ 142587 h 285173"/>
                    <a:gd name="connsiteX1" fmla="*/ 142607 w 285214"/>
                    <a:gd name="connsiteY1" fmla="*/ 285173 h 285173"/>
                    <a:gd name="connsiteX2" fmla="*/ 0 w 285214"/>
                    <a:gd name="connsiteY2" fmla="*/ 142587 h 285173"/>
                    <a:gd name="connsiteX3" fmla="*/ 142607 w 285214"/>
                    <a:gd name="connsiteY3" fmla="*/ 0 h 285173"/>
                    <a:gd name="connsiteX4" fmla="*/ 285214 w 285214"/>
                    <a:gd name="connsiteY4" fmla="*/ 142587 h 285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4" h="285173">
                      <a:moveTo>
                        <a:pt x="285214" y="142587"/>
                      </a:moveTo>
                      <a:cubicBezTo>
                        <a:pt x="285214" y="221335"/>
                        <a:pt x="221367" y="285173"/>
                        <a:pt x="142607" y="285173"/>
                      </a:cubicBezTo>
                      <a:cubicBezTo>
                        <a:pt x="63848" y="285173"/>
                        <a:pt x="0" y="221335"/>
                        <a:pt x="0" y="142587"/>
                      </a:cubicBezTo>
                      <a:cubicBezTo>
                        <a:pt x="0" y="63838"/>
                        <a:pt x="63848" y="0"/>
                        <a:pt x="142607" y="0"/>
                      </a:cubicBezTo>
                      <a:cubicBezTo>
                        <a:pt x="221367" y="0"/>
                        <a:pt x="285214" y="63838"/>
                        <a:pt x="285214" y="142587"/>
                      </a:cubicBez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7EFA3258-83B6-4666-8070-D5E8880B6277}"/>
                    </a:ext>
                  </a:extLst>
                </p:cNvPr>
                <p:cNvSpPr/>
                <p:nvPr/>
              </p:nvSpPr>
              <p:spPr>
                <a:xfrm rot="-5390122">
                  <a:off x="4551471" y="1777961"/>
                  <a:ext cx="285172" cy="285212"/>
                </a:xfrm>
                <a:custGeom>
                  <a:avLst/>
                  <a:gdLst>
                    <a:gd name="connsiteX0" fmla="*/ 285172 w 285172"/>
                    <a:gd name="connsiteY0" fmla="*/ 142606 h 285212"/>
                    <a:gd name="connsiteX1" fmla="*/ 142586 w 285172"/>
                    <a:gd name="connsiteY1" fmla="*/ 285213 h 285212"/>
                    <a:gd name="connsiteX2" fmla="*/ 0 w 285172"/>
                    <a:gd name="connsiteY2" fmla="*/ 142606 h 285212"/>
                    <a:gd name="connsiteX3" fmla="*/ 142586 w 285172"/>
                    <a:gd name="connsiteY3" fmla="*/ 0 h 285212"/>
                    <a:gd name="connsiteX4" fmla="*/ 285172 w 285172"/>
                    <a:gd name="connsiteY4" fmla="*/ 142606 h 285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172" h="285212">
                      <a:moveTo>
                        <a:pt x="285172" y="142606"/>
                      </a:moveTo>
                      <a:cubicBezTo>
                        <a:pt x="285172" y="221366"/>
                        <a:pt x="221334" y="285213"/>
                        <a:pt x="142586" y="285213"/>
                      </a:cubicBezTo>
                      <a:cubicBezTo>
                        <a:pt x="63838" y="285213"/>
                        <a:pt x="0" y="221366"/>
                        <a:pt x="0" y="142606"/>
                      </a:cubicBezTo>
                      <a:cubicBezTo>
                        <a:pt x="0" y="63847"/>
                        <a:pt x="63838" y="0"/>
                        <a:pt x="142586" y="0"/>
                      </a:cubicBezTo>
                      <a:cubicBezTo>
                        <a:pt x="221334" y="0"/>
                        <a:pt x="285172" y="63847"/>
                        <a:pt x="285172" y="142606"/>
                      </a:cubicBezTo>
                      <a:close/>
                    </a:path>
                  </a:pathLst>
                </a:custGeom>
                <a:solidFill>
                  <a:srgbClr val="C92352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90EACED4-22BF-4225-882E-FECF70B48D55}"/>
                    </a:ext>
                  </a:extLst>
                </p:cNvPr>
                <p:cNvSpPr/>
                <p:nvPr/>
              </p:nvSpPr>
              <p:spPr>
                <a:xfrm rot="-5395061">
                  <a:off x="3849771" y="1466505"/>
                  <a:ext cx="285171" cy="285211"/>
                </a:xfrm>
                <a:custGeom>
                  <a:avLst/>
                  <a:gdLst>
                    <a:gd name="connsiteX0" fmla="*/ 285171 w 285171"/>
                    <a:gd name="connsiteY0" fmla="*/ 142606 h 285211"/>
                    <a:gd name="connsiteX1" fmla="*/ 142586 w 285171"/>
                    <a:gd name="connsiteY1" fmla="*/ 285212 h 285211"/>
                    <a:gd name="connsiteX2" fmla="*/ 0 w 285171"/>
                    <a:gd name="connsiteY2" fmla="*/ 142606 h 285211"/>
                    <a:gd name="connsiteX3" fmla="*/ 142586 w 285171"/>
                    <a:gd name="connsiteY3" fmla="*/ 0 h 285211"/>
                    <a:gd name="connsiteX4" fmla="*/ 285171 w 285171"/>
                    <a:gd name="connsiteY4" fmla="*/ 142606 h 285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171" h="285211">
                      <a:moveTo>
                        <a:pt x="285171" y="142606"/>
                      </a:moveTo>
                      <a:cubicBezTo>
                        <a:pt x="285171" y="221365"/>
                        <a:pt x="221334" y="285212"/>
                        <a:pt x="142586" y="285212"/>
                      </a:cubicBezTo>
                      <a:cubicBezTo>
                        <a:pt x="63838" y="285212"/>
                        <a:pt x="0" y="221365"/>
                        <a:pt x="0" y="142606"/>
                      </a:cubicBezTo>
                      <a:cubicBezTo>
                        <a:pt x="0" y="63847"/>
                        <a:pt x="63838" y="0"/>
                        <a:pt x="142586" y="0"/>
                      </a:cubicBezTo>
                      <a:cubicBezTo>
                        <a:pt x="221333" y="0"/>
                        <a:pt x="285171" y="63847"/>
                        <a:pt x="285171" y="142606"/>
                      </a:cubicBezTo>
                      <a:close/>
                    </a:path>
                  </a:pathLst>
                </a:custGeom>
                <a:solidFill>
                  <a:srgbClr val="FFF3FA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D7AB7FE1-7ECC-4C8B-8F86-6AB030035EB5}"/>
                    </a:ext>
                  </a:extLst>
                </p:cNvPr>
                <p:cNvSpPr/>
                <p:nvPr/>
              </p:nvSpPr>
              <p:spPr>
                <a:xfrm>
                  <a:off x="5954857" y="2013468"/>
                  <a:ext cx="285211" cy="285170"/>
                </a:xfrm>
                <a:custGeom>
                  <a:avLst/>
                  <a:gdLst>
                    <a:gd name="connsiteX0" fmla="*/ 285211 w 285211"/>
                    <a:gd name="connsiteY0" fmla="*/ 142585 h 285170"/>
                    <a:gd name="connsiteX1" fmla="*/ 142606 w 285211"/>
                    <a:gd name="connsiteY1" fmla="*/ 285171 h 285170"/>
                    <a:gd name="connsiteX2" fmla="*/ 0 w 285211"/>
                    <a:gd name="connsiteY2" fmla="*/ 142585 h 285170"/>
                    <a:gd name="connsiteX3" fmla="*/ 142606 w 285211"/>
                    <a:gd name="connsiteY3" fmla="*/ 0 h 285170"/>
                    <a:gd name="connsiteX4" fmla="*/ 285211 w 285211"/>
                    <a:gd name="connsiteY4" fmla="*/ 142585 h 28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0">
                      <a:moveTo>
                        <a:pt x="285211" y="142585"/>
                      </a:moveTo>
                      <a:cubicBezTo>
                        <a:pt x="285211" y="221333"/>
                        <a:pt x="221365" y="285171"/>
                        <a:pt x="142606" y="285171"/>
                      </a:cubicBezTo>
                      <a:cubicBezTo>
                        <a:pt x="63847" y="285171"/>
                        <a:pt x="0" y="221333"/>
                        <a:pt x="0" y="142585"/>
                      </a:cubicBezTo>
                      <a:cubicBezTo>
                        <a:pt x="0" y="63838"/>
                        <a:pt x="63847" y="0"/>
                        <a:pt x="142606" y="0"/>
                      </a:cubicBezTo>
                      <a:cubicBezTo>
                        <a:pt x="221365" y="0"/>
                        <a:pt x="285211" y="63838"/>
                        <a:pt x="285211" y="142585"/>
                      </a:cubicBezTo>
                      <a:close/>
                    </a:path>
                  </a:pathLst>
                </a:custGeom>
                <a:solidFill>
                  <a:srgbClr val="D12B19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91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6655866" y="1466300"/>
                <a:ext cx="1689496" cy="766588"/>
                <a:chOff x="6655866" y="1466300"/>
                <a:chExt cx="1689496" cy="766588"/>
              </a:xfrm>
            </p:grpSpPr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4A661319-BC48-4E6B-B103-040D033ABE6D}"/>
                    </a:ext>
                  </a:extLst>
                </p:cNvPr>
                <p:cNvSpPr/>
                <p:nvPr/>
              </p:nvSpPr>
              <p:spPr>
                <a:xfrm rot="-18886">
                  <a:off x="6656647" y="1946933"/>
                  <a:ext cx="285215" cy="285175"/>
                </a:xfrm>
                <a:custGeom>
                  <a:avLst/>
                  <a:gdLst>
                    <a:gd name="connsiteX0" fmla="*/ 285216 w 285215"/>
                    <a:gd name="connsiteY0" fmla="*/ 142588 h 285175"/>
                    <a:gd name="connsiteX1" fmla="*/ 142608 w 285215"/>
                    <a:gd name="connsiteY1" fmla="*/ 285175 h 285175"/>
                    <a:gd name="connsiteX2" fmla="*/ 0 w 285215"/>
                    <a:gd name="connsiteY2" fmla="*/ 142588 h 285175"/>
                    <a:gd name="connsiteX3" fmla="*/ 142608 w 285215"/>
                    <a:gd name="connsiteY3" fmla="*/ 0 h 285175"/>
                    <a:gd name="connsiteX4" fmla="*/ 285216 w 285215"/>
                    <a:gd name="connsiteY4" fmla="*/ 142588 h 285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5" h="285175">
                      <a:moveTo>
                        <a:pt x="285216" y="142588"/>
                      </a:moveTo>
                      <a:cubicBezTo>
                        <a:pt x="285216" y="221337"/>
                        <a:pt x="221368" y="285175"/>
                        <a:pt x="142608" y="285175"/>
                      </a:cubicBezTo>
                      <a:cubicBezTo>
                        <a:pt x="63848" y="285175"/>
                        <a:pt x="0" y="221336"/>
                        <a:pt x="0" y="142588"/>
                      </a:cubicBezTo>
                      <a:cubicBezTo>
                        <a:pt x="0" y="63839"/>
                        <a:pt x="63848" y="0"/>
                        <a:pt x="142608" y="0"/>
                      </a:cubicBezTo>
                      <a:cubicBezTo>
                        <a:pt x="221368" y="0"/>
                        <a:pt x="285216" y="63839"/>
                        <a:pt x="285216" y="142588"/>
                      </a:cubicBezTo>
                      <a:close/>
                    </a:path>
                  </a:pathLst>
                </a:custGeom>
                <a:solidFill>
                  <a:srgbClr val="FFF3FA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949CBD0F-6334-4694-AFB1-8E2FF100053E}"/>
                    </a:ext>
                  </a:extLst>
                </p:cNvPr>
                <p:cNvSpPr/>
                <p:nvPr/>
              </p:nvSpPr>
              <p:spPr>
                <a:xfrm rot="-5395047">
                  <a:off x="7358255" y="1777974"/>
                  <a:ext cx="285171" cy="285211"/>
                </a:xfrm>
                <a:custGeom>
                  <a:avLst/>
                  <a:gdLst>
                    <a:gd name="connsiteX0" fmla="*/ 285171 w 285171"/>
                    <a:gd name="connsiteY0" fmla="*/ 142606 h 285211"/>
                    <a:gd name="connsiteX1" fmla="*/ 142586 w 285171"/>
                    <a:gd name="connsiteY1" fmla="*/ 285212 h 285211"/>
                    <a:gd name="connsiteX2" fmla="*/ 0 w 285171"/>
                    <a:gd name="connsiteY2" fmla="*/ 142606 h 285211"/>
                    <a:gd name="connsiteX3" fmla="*/ 142586 w 285171"/>
                    <a:gd name="connsiteY3" fmla="*/ 0 h 285211"/>
                    <a:gd name="connsiteX4" fmla="*/ 285171 w 285171"/>
                    <a:gd name="connsiteY4" fmla="*/ 142606 h 285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171" h="285211">
                      <a:moveTo>
                        <a:pt x="285171" y="142606"/>
                      </a:moveTo>
                      <a:cubicBezTo>
                        <a:pt x="285171" y="221365"/>
                        <a:pt x="221333" y="285212"/>
                        <a:pt x="142586" y="285212"/>
                      </a:cubicBezTo>
                      <a:cubicBezTo>
                        <a:pt x="63838" y="285212"/>
                        <a:pt x="0" y="221365"/>
                        <a:pt x="0" y="142606"/>
                      </a:cubicBezTo>
                      <a:cubicBezTo>
                        <a:pt x="0" y="63847"/>
                        <a:pt x="63838" y="0"/>
                        <a:pt x="142586" y="0"/>
                      </a:cubicBezTo>
                      <a:cubicBezTo>
                        <a:pt x="221334" y="0"/>
                        <a:pt x="285171" y="63847"/>
                        <a:pt x="285171" y="142606"/>
                      </a:cubicBezTo>
                      <a:close/>
                    </a:path>
                  </a:pathLst>
                </a:custGeom>
                <a:solidFill>
                  <a:srgbClr val="FF6E5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0E9B2FE7-7453-445F-AC97-4F210A77FE0C}"/>
                    </a:ext>
                  </a:extLst>
                </p:cNvPr>
                <p:cNvSpPr/>
                <p:nvPr/>
              </p:nvSpPr>
              <p:spPr>
                <a:xfrm rot="-5395061">
                  <a:off x="8059967" y="1466485"/>
                  <a:ext cx="285171" cy="285211"/>
                </a:xfrm>
                <a:custGeom>
                  <a:avLst/>
                  <a:gdLst>
                    <a:gd name="connsiteX0" fmla="*/ 285171 w 285171"/>
                    <a:gd name="connsiteY0" fmla="*/ 142606 h 285211"/>
                    <a:gd name="connsiteX1" fmla="*/ 142585 w 285171"/>
                    <a:gd name="connsiteY1" fmla="*/ 285212 h 285211"/>
                    <a:gd name="connsiteX2" fmla="*/ 0 w 285171"/>
                    <a:gd name="connsiteY2" fmla="*/ 142606 h 285211"/>
                    <a:gd name="connsiteX3" fmla="*/ 142585 w 285171"/>
                    <a:gd name="connsiteY3" fmla="*/ 0 h 285211"/>
                    <a:gd name="connsiteX4" fmla="*/ 285171 w 285171"/>
                    <a:gd name="connsiteY4" fmla="*/ 142606 h 285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171" h="285211">
                      <a:moveTo>
                        <a:pt x="285171" y="142606"/>
                      </a:moveTo>
                      <a:cubicBezTo>
                        <a:pt x="285171" y="221365"/>
                        <a:pt x="221333" y="285212"/>
                        <a:pt x="142585" y="285212"/>
                      </a:cubicBezTo>
                      <a:cubicBezTo>
                        <a:pt x="63837" y="285212"/>
                        <a:pt x="0" y="221365"/>
                        <a:pt x="0" y="142606"/>
                      </a:cubicBezTo>
                      <a:cubicBezTo>
                        <a:pt x="0" y="63847"/>
                        <a:pt x="63838" y="0"/>
                        <a:pt x="142585" y="0"/>
                      </a:cubicBezTo>
                      <a:cubicBezTo>
                        <a:pt x="221333" y="0"/>
                        <a:pt x="285171" y="63847"/>
                        <a:pt x="285171" y="142606"/>
                      </a:cubicBez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95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0" y="1092200"/>
              <a:ext cx="3581359" cy="1206439"/>
              <a:chOff x="0" y="1092200"/>
              <a:chExt cx="3581359" cy="1206439"/>
            </a:xfrm>
          </p:grpSpPr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802C1DED-76FB-4745-9F8A-B9837C58BEC0}"/>
                  </a:ext>
                </a:extLst>
              </p:cNvPr>
              <p:cNvSpPr/>
              <p:nvPr/>
            </p:nvSpPr>
            <p:spPr>
              <a:xfrm>
                <a:off x="0" y="1092200"/>
                <a:ext cx="3581359" cy="916858"/>
              </a:xfrm>
              <a:custGeom>
                <a:avLst/>
                <a:gdLst>
                  <a:gd name="connsiteX0" fmla="*/ 2719588 w 3581359"/>
                  <a:gd name="connsiteY0" fmla="*/ 567314 h 916858"/>
                  <a:gd name="connsiteX1" fmla="*/ 1100389 w 3581359"/>
                  <a:gd name="connsiteY1" fmla="*/ 881969 h 916858"/>
                  <a:gd name="connsiteX2" fmla="*/ 0 w 3581359"/>
                  <a:gd name="connsiteY2" fmla="*/ 740745 h 916858"/>
                  <a:gd name="connsiteX3" fmla="*/ 0 w 3581359"/>
                  <a:gd name="connsiteY3" fmla="*/ 777037 h 916858"/>
                  <a:gd name="connsiteX4" fmla="*/ 1100389 w 3581359"/>
                  <a:gd name="connsiteY4" fmla="*/ 916859 h 916858"/>
                  <a:gd name="connsiteX5" fmla="*/ 2733304 w 3581359"/>
                  <a:gd name="connsiteY5" fmla="*/ 599277 h 916858"/>
                  <a:gd name="connsiteX6" fmla="*/ 3298424 w 3581359"/>
                  <a:gd name="connsiteY6" fmla="*/ 286329 h 916858"/>
                  <a:gd name="connsiteX7" fmla="*/ 3581359 w 3581359"/>
                  <a:gd name="connsiteY7" fmla="*/ 0 h 916858"/>
                  <a:gd name="connsiteX8" fmla="*/ 3539256 w 3581359"/>
                  <a:gd name="connsiteY8" fmla="*/ 0 h 916858"/>
                  <a:gd name="connsiteX9" fmla="*/ 2719588 w 3581359"/>
                  <a:gd name="connsiteY9" fmla="*/ 567314 h 916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81359" h="916858">
                    <a:moveTo>
                      <a:pt x="2719588" y="567314"/>
                    </a:moveTo>
                    <a:cubicBezTo>
                      <a:pt x="2234631" y="770352"/>
                      <a:pt x="1659799" y="881969"/>
                      <a:pt x="1100389" y="881969"/>
                    </a:cubicBezTo>
                    <a:cubicBezTo>
                      <a:pt x="730138" y="881969"/>
                      <a:pt x="351536" y="832754"/>
                      <a:pt x="0" y="740745"/>
                    </a:cubicBezTo>
                    <a:lnTo>
                      <a:pt x="0" y="777037"/>
                    </a:lnTo>
                    <a:cubicBezTo>
                      <a:pt x="351536" y="868294"/>
                      <a:pt x="730321" y="916859"/>
                      <a:pt x="1100389" y="916859"/>
                    </a:cubicBezTo>
                    <a:cubicBezTo>
                      <a:pt x="1664350" y="916859"/>
                      <a:pt x="2244141" y="804083"/>
                      <a:pt x="2733304" y="599277"/>
                    </a:cubicBezTo>
                    <a:cubicBezTo>
                      <a:pt x="2950911" y="508183"/>
                      <a:pt x="3146268" y="400202"/>
                      <a:pt x="3298424" y="286329"/>
                    </a:cubicBezTo>
                    <a:cubicBezTo>
                      <a:pt x="3423879" y="192471"/>
                      <a:pt x="3520338" y="95504"/>
                      <a:pt x="3581359" y="0"/>
                    </a:cubicBezTo>
                    <a:lnTo>
                      <a:pt x="3539256" y="0"/>
                    </a:lnTo>
                    <a:cubicBezTo>
                      <a:pt x="3401263" y="199136"/>
                      <a:pt x="3103433" y="406624"/>
                      <a:pt x="2719588" y="567314"/>
                    </a:cubicBez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97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255747" y="1946920"/>
                <a:ext cx="986901" cy="351718"/>
                <a:chOff x="255747" y="1946920"/>
                <a:chExt cx="986901" cy="351718"/>
              </a:xfrm>
            </p:grpSpPr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B12F65E5-F1DF-48E6-AAD6-C2E97133962F}"/>
                    </a:ext>
                  </a:extLst>
                </p:cNvPr>
                <p:cNvSpPr/>
                <p:nvPr/>
              </p:nvSpPr>
              <p:spPr>
                <a:xfrm>
                  <a:off x="255747" y="1946920"/>
                  <a:ext cx="285211" cy="285170"/>
                </a:xfrm>
                <a:custGeom>
                  <a:avLst/>
                  <a:gdLst>
                    <a:gd name="connsiteX0" fmla="*/ 285212 w 285211"/>
                    <a:gd name="connsiteY0" fmla="*/ 142585 h 285170"/>
                    <a:gd name="connsiteX1" fmla="*/ 142606 w 285211"/>
                    <a:gd name="connsiteY1" fmla="*/ 285171 h 285170"/>
                    <a:gd name="connsiteX2" fmla="*/ 0 w 285211"/>
                    <a:gd name="connsiteY2" fmla="*/ 142585 h 285170"/>
                    <a:gd name="connsiteX3" fmla="*/ 142606 w 285211"/>
                    <a:gd name="connsiteY3" fmla="*/ 0 h 285170"/>
                    <a:gd name="connsiteX4" fmla="*/ 285212 w 285211"/>
                    <a:gd name="connsiteY4" fmla="*/ 142585 h 28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0">
                      <a:moveTo>
                        <a:pt x="285212" y="142585"/>
                      </a:moveTo>
                      <a:cubicBezTo>
                        <a:pt x="285212" y="221333"/>
                        <a:pt x="221365" y="285171"/>
                        <a:pt x="142606" y="285171"/>
                      </a:cubicBezTo>
                      <a:cubicBezTo>
                        <a:pt x="63847" y="285171"/>
                        <a:pt x="0" y="221333"/>
                        <a:pt x="0" y="142585"/>
                      </a:cubicBezTo>
                      <a:cubicBezTo>
                        <a:pt x="0" y="63838"/>
                        <a:pt x="63847" y="0"/>
                        <a:pt x="142606" y="0"/>
                      </a:cubicBezTo>
                      <a:cubicBezTo>
                        <a:pt x="221365" y="0"/>
                        <a:pt x="285212" y="63838"/>
                        <a:pt x="285212" y="142585"/>
                      </a:cubicBezTo>
                      <a:close/>
                    </a:path>
                  </a:pathLst>
                </a:custGeom>
                <a:solidFill>
                  <a:srgbClr val="FF6E5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E6B5ABAC-3862-462B-B534-A52613196BB3}"/>
                    </a:ext>
                  </a:extLst>
                </p:cNvPr>
                <p:cNvSpPr/>
                <p:nvPr/>
              </p:nvSpPr>
              <p:spPr>
                <a:xfrm>
                  <a:off x="957437" y="2013468"/>
                  <a:ext cx="285211" cy="285170"/>
                </a:xfrm>
                <a:custGeom>
                  <a:avLst/>
                  <a:gdLst>
                    <a:gd name="connsiteX0" fmla="*/ 285211 w 285211"/>
                    <a:gd name="connsiteY0" fmla="*/ 142585 h 285170"/>
                    <a:gd name="connsiteX1" fmla="*/ 142606 w 285211"/>
                    <a:gd name="connsiteY1" fmla="*/ 285171 h 285170"/>
                    <a:gd name="connsiteX2" fmla="*/ 0 w 285211"/>
                    <a:gd name="connsiteY2" fmla="*/ 142585 h 285170"/>
                    <a:gd name="connsiteX3" fmla="*/ 142606 w 285211"/>
                    <a:gd name="connsiteY3" fmla="*/ 0 h 285170"/>
                    <a:gd name="connsiteX4" fmla="*/ 285211 w 285211"/>
                    <a:gd name="connsiteY4" fmla="*/ 142585 h 28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0">
                      <a:moveTo>
                        <a:pt x="285211" y="142585"/>
                      </a:moveTo>
                      <a:cubicBezTo>
                        <a:pt x="285211" y="221333"/>
                        <a:pt x="221365" y="285171"/>
                        <a:pt x="142606" y="285171"/>
                      </a:cubicBezTo>
                      <a:cubicBezTo>
                        <a:pt x="63847" y="285171"/>
                        <a:pt x="0" y="221333"/>
                        <a:pt x="0" y="142585"/>
                      </a:cubicBezTo>
                      <a:cubicBezTo>
                        <a:pt x="0" y="63838"/>
                        <a:pt x="63847" y="0"/>
                        <a:pt x="142606" y="0"/>
                      </a:cubicBezTo>
                      <a:cubicBezTo>
                        <a:pt x="221365" y="0"/>
                        <a:pt x="285211" y="63838"/>
                        <a:pt x="285211" y="142585"/>
                      </a:cubicBezTo>
                      <a:close/>
                    </a:path>
                  </a:pathLst>
                </a:custGeom>
                <a:solidFill>
                  <a:srgbClr val="D12B19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00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1658942" y="1466311"/>
                <a:ext cx="1689025" cy="765971"/>
                <a:chOff x="1658942" y="1466311"/>
                <a:chExt cx="1689025" cy="765971"/>
              </a:xfrm>
            </p:grpSpPr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0BE4B0E4-153E-4F52-A777-90645E805E8D}"/>
                    </a:ext>
                  </a:extLst>
                </p:cNvPr>
                <p:cNvSpPr/>
                <p:nvPr/>
              </p:nvSpPr>
              <p:spPr>
                <a:xfrm rot="-5395130">
                  <a:off x="1659164" y="1946890"/>
                  <a:ext cx="285171" cy="285211"/>
                </a:xfrm>
                <a:custGeom>
                  <a:avLst/>
                  <a:gdLst>
                    <a:gd name="connsiteX0" fmla="*/ 285171 w 285171"/>
                    <a:gd name="connsiteY0" fmla="*/ 142606 h 285211"/>
                    <a:gd name="connsiteX1" fmla="*/ 142586 w 285171"/>
                    <a:gd name="connsiteY1" fmla="*/ 285212 h 285211"/>
                    <a:gd name="connsiteX2" fmla="*/ 0 w 285171"/>
                    <a:gd name="connsiteY2" fmla="*/ 142606 h 285211"/>
                    <a:gd name="connsiteX3" fmla="*/ 142586 w 285171"/>
                    <a:gd name="connsiteY3" fmla="*/ 0 h 285211"/>
                    <a:gd name="connsiteX4" fmla="*/ 285171 w 285171"/>
                    <a:gd name="connsiteY4" fmla="*/ 142606 h 285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171" h="285211">
                      <a:moveTo>
                        <a:pt x="285171" y="142606"/>
                      </a:moveTo>
                      <a:cubicBezTo>
                        <a:pt x="285171" y="221365"/>
                        <a:pt x="221333" y="285212"/>
                        <a:pt x="142586" y="285212"/>
                      </a:cubicBezTo>
                      <a:cubicBezTo>
                        <a:pt x="63838" y="285212"/>
                        <a:pt x="0" y="221365"/>
                        <a:pt x="0" y="142606"/>
                      </a:cubicBezTo>
                      <a:cubicBezTo>
                        <a:pt x="0" y="63847"/>
                        <a:pt x="63838" y="0"/>
                        <a:pt x="142586" y="0"/>
                      </a:cubicBezTo>
                      <a:cubicBezTo>
                        <a:pt x="221333" y="0"/>
                        <a:pt x="285171" y="63847"/>
                        <a:pt x="285171" y="142606"/>
                      </a:cubicBezTo>
                      <a:close/>
                    </a:path>
                  </a:pathLst>
                </a:custGeom>
                <a:solidFill>
                  <a:srgbClr val="FFF3FA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6215AD06-A287-4B01-AE4D-17C4AD15C303}"/>
                    </a:ext>
                  </a:extLst>
                </p:cNvPr>
                <p:cNvSpPr/>
                <p:nvPr/>
              </p:nvSpPr>
              <p:spPr>
                <a:xfrm>
                  <a:off x="2360838" y="1778000"/>
                  <a:ext cx="285211" cy="285170"/>
                </a:xfrm>
                <a:custGeom>
                  <a:avLst/>
                  <a:gdLst>
                    <a:gd name="connsiteX0" fmla="*/ 285211 w 285211"/>
                    <a:gd name="connsiteY0" fmla="*/ 142585 h 285170"/>
                    <a:gd name="connsiteX1" fmla="*/ 142606 w 285211"/>
                    <a:gd name="connsiteY1" fmla="*/ 285171 h 285170"/>
                    <a:gd name="connsiteX2" fmla="*/ 0 w 285211"/>
                    <a:gd name="connsiteY2" fmla="*/ 142585 h 285170"/>
                    <a:gd name="connsiteX3" fmla="*/ 142606 w 285211"/>
                    <a:gd name="connsiteY3" fmla="*/ 0 h 285170"/>
                    <a:gd name="connsiteX4" fmla="*/ 285211 w 285211"/>
                    <a:gd name="connsiteY4" fmla="*/ 142585 h 28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0">
                      <a:moveTo>
                        <a:pt x="285211" y="142585"/>
                      </a:moveTo>
                      <a:cubicBezTo>
                        <a:pt x="285211" y="221333"/>
                        <a:pt x="221365" y="285171"/>
                        <a:pt x="142606" y="285171"/>
                      </a:cubicBezTo>
                      <a:cubicBezTo>
                        <a:pt x="63846" y="285171"/>
                        <a:pt x="0" y="221333"/>
                        <a:pt x="0" y="142585"/>
                      </a:cubicBezTo>
                      <a:cubicBezTo>
                        <a:pt x="0" y="63838"/>
                        <a:pt x="63846" y="0"/>
                        <a:pt x="142606" y="0"/>
                      </a:cubicBezTo>
                      <a:cubicBezTo>
                        <a:pt x="221365" y="0"/>
                        <a:pt x="285211" y="63838"/>
                        <a:pt x="285211" y="142585"/>
                      </a:cubicBezTo>
                      <a:close/>
                    </a:path>
                  </a:pathLst>
                </a:custGeom>
                <a:solidFill>
                  <a:srgbClr val="D12B19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82EEE048-5A2F-4751-97FD-06D2F798F0AE}"/>
                    </a:ext>
                  </a:extLst>
                </p:cNvPr>
                <p:cNvSpPr/>
                <p:nvPr/>
              </p:nvSpPr>
              <p:spPr>
                <a:xfrm rot="-4911">
                  <a:off x="3062552" y="1466515"/>
                  <a:ext cx="285211" cy="285171"/>
                </a:xfrm>
                <a:custGeom>
                  <a:avLst/>
                  <a:gdLst>
                    <a:gd name="connsiteX0" fmla="*/ 285212 w 285211"/>
                    <a:gd name="connsiteY0" fmla="*/ 142586 h 285171"/>
                    <a:gd name="connsiteX1" fmla="*/ 142606 w 285211"/>
                    <a:gd name="connsiteY1" fmla="*/ 285171 h 285171"/>
                    <a:gd name="connsiteX2" fmla="*/ 0 w 285211"/>
                    <a:gd name="connsiteY2" fmla="*/ 142586 h 285171"/>
                    <a:gd name="connsiteX3" fmla="*/ 142606 w 285211"/>
                    <a:gd name="connsiteY3" fmla="*/ 0 h 285171"/>
                    <a:gd name="connsiteX4" fmla="*/ 285212 w 285211"/>
                    <a:gd name="connsiteY4" fmla="*/ 142586 h 285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1">
                      <a:moveTo>
                        <a:pt x="285212" y="142586"/>
                      </a:moveTo>
                      <a:cubicBezTo>
                        <a:pt x="285212" y="221333"/>
                        <a:pt x="221365" y="285171"/>
                        <a:pt x="142606" y="285171"/>
                      </a:cubicBezTo>
                      <a:cubicBezTo>
                        <a:pt x="63847" y="285171"/>
                        <a:pt x="0" y="221333"/>
                        <a:pt x="0" y="142586"/>
                      </a:cubicBezTo>
                      <a:cubicBezTo>
                        <a:pt x="0" y="63838"/>
                        <a:pt x="63847" y="0"/>
                        <a:pt x="142606" y="0"/>
                      </a:cubicBezTo>
                      <a:cubicBezTo>
                        <a:pt x="221365" y="0"/>
                        <a:pt x="285212" y="63838"/>
                        <a:pt x="285212" y="142586"/>
                      </a:cubicBez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304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8613566" y="1092200"/>
              <a:ext cx="3578433" cy="1206642"/>
              <a:chOff x="8613566" y="1092200"/>
              <a:chExt cx="3578433" cy="1206642"/>
            </a:xfrm>
          </p:grpSpPr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62B5624D-EAB0-4051-8D8A-E38D0CE0A207}"/>
                  </a:ext>
                </a:extLst>
              </p:cNvPr>
              <p:cNvSpPr/>
              <p:nvPr/>
            </p:nvSpPr>
            <p:spPr>
              <a:xfrm>
                <a:off x="8613566" y="1092200"/>
                <a:ext cx="3578433" cy="916980"/>
              </a:xfrm>
              <a:custGeom>
                <a:avLst/>
                <a:gdLst>
                  <a:gd name="connsiteX0" fmla="*/ 861243 w 3578433"/>
                  <a:gd name="connsiteY0" fmla="*/ 567314 h 916980"/>
                  <a:gd name="connsiteX1" fmla="*/ 42103 w 3578433"/>
                  <a:gd name="connsiteY1" fmla="*/ 0 h 916980"/>
                  <a:gd name="connsiteX2" fmla="*/ 0 w 3578433"/>
                  <a:gd name="connsiteY2" fmla="*/ 0 h 916980"/>
                  <a:gd name="connsiteX3" fmla="*/ 282977 w 3578433"/>
                  <a:gd name="connsiteY3" fmla="*/ 286349 h 916980"/>
                  <a:gd name="connsiteX4" fmla="*/ 848197 w 3578433"/>
                  <a:gd name="connsiteY4" fmla="*/ 599501 h 916980"/>
                  <a:gd name="connsiteX5" fmla="*/ 2479488 w 3578433"/>
                  <a:gd name="connsiteY5" fmla="*/ 916981 h 916980"/>
                  <a:gd name="connsiteX6" fmla="*/ 3578433 w 3578433"/>
                  <a:gd name="connsiteY6" fmla="*/ 777057 h 916980"/>
                  <a:gd name="connsiteX7" fmla="*/ 3578433 w 3578433"/>
                  <a:gd name="connsiteY7" fmla="*/ 740766 h 916980"/>
                  <a:gd name="connsiteX8" fmla="*/ 2479488 w 3578433"/>
                  <a:gd name="connsiteY8" fmla="*/ 881908 h 916980"/>
                  <a:gd name="connsiteX9" fmla="*/ 861243 w 3578433"/>
                  <a:gd name="connsiteY9" fmla="*/ 567314 h 91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78433" h="916980">
                    <a:moveTo>
                      <a:pt x="861243" y="567314"/>
                    </a:moveTo>
                    <a:cubicBezTo>
                      <a:pt x="477419" y="406624"/>
                      <a:pt x="180076" y="199136"/>
                      <a:pt x="42103" y="0"/>
                    </a:cubicBezTo>
                    <a:lnTo>
                      <a:pt x="0" y="0"/>
                    </a:lnTo>
                    <a:cubicBezTo>
                      <a:pt x="61022" y="95504"/>
                      <a:pt x="157561" y="192471"/>
                      <a:pt x="282977" y="286349"/>
                    </a:cubicBezTo>
                    <a:cubicBezTo>
                      <a:pt x="435153" y="400243"/>
                      <a:pt x="630591" y="508406"/>
                      <a:pt x="848197" y="599501"/>
                    </a:cubicBezTo>
                    <a:cubicBezTo>
                      <a:pt x="1337361" y="804286"/>
                      <a:pt x="1915526" y="916981"/>
                      <a:pt x="2479488" y="916981"/>
                    </a:cubicBezTo>
                    <a:cubicBezTo>
                      <a:pt x="2849576" y="916981"/>
                      <a:pt x="3228929" y="868314"/>
                      <a:pt x="3578433" y="777057"/>
                    </a:cubicBezTo>
                    <a:lnTo>
                      <a:pt x="3578433" y="740766"/>
                    </a:lnTo>
                    <a:cubicBezTo>
                      <a:pt x="3228929" y="832754"/>
                      <a:pt x="2849758" y="881908"/>
                      <a:pt x="2479488" y="881908"/>
                    </a:cubicBezTo>
                    <a:cubicBezTo>
                      <a:pt x="1920077" y="881908"/>
                      <a:pt x="1346200" y="770352"/>
                      <a:pt x="861243" y="567314"/>
                    </a:cubicBez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06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8846950" y="1466311"/>
                <a:ext cx="2390730" cy="832530"/>
                <a:chOff x="8846950" y="1466311"/>
                <a:chExt cx="2390730" cy="832530"/>
              </a:xfrm>
            </p:grpSpPr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1FDF026B-0A48-4863-A876-35DD3D276E5A}"/>
                    </a:ext>
                  </a:extLst>
                </p:cNvPr>
                <p:cNvSpPr/>
                <p:nvPr/>
              </p:nvSpPr>
              <p:spPr>
                <a:xfrm rot="-4897">
                  <a:off x="10250556" y="1946921"/>
                  <a:ext cx="285211" cy="285171"/>
                </a:xfrm>
                <a:custGeom>
                  <a:avLst/>
                  <a:gdLst>
                    <a:gd name="connsiteX0" fmla="*/ 285212 w 285211"/>
                    <a:gd name="connsiteY0" fmla="*/ 142586 h 285171"/>
                    <a:gd name="connsiteX1" fmla="*/ 142605 w 285211"/>
                    <a:gd name="connsiteY1" fmla="*/ 285171 h 285171"/>
                    <a:gd name="connsiteX2" fmla="*/ -1 w 285211"/>
                    <a:gd name="connsiteY2" fmla="*/ 142586 h 285171"/>
                    <a:gd name="connsiteX3" fmla="*/ 142605 w 285211"/>
                    <a:gd name="connsiteY3" fmla="*/ 0 h 285171"/>
                    <a:gd name="connsiteX4" fmla="*/ 285212 w 285211"/>
                    <a:gd name="connsiteY4" fmla="*/ 142586 h 285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1">
                      <a:moveTo>
                        <a:pt x="285212" y="142586"/>
                      </a:moveTo>
                      <a:cubicBezTo>
                        <a:pt x="285212" y="221333"/>
                        <a:pt x="221364" y="285171"/>
                        <a:pt x="142605" y="285171"/>
                      </a:cubicBezTo>
                      <a:cubicBezTo>
                        <a:pt x="63846" y="285171"/>
                        <a:pt x="-1" y="221333"/>
                        <a:pt x="-1" y="142586"/>
                      </a:cubicBezTo>
                      <a:cubicBezTo>
                        <a:pt x="-1" y="63838"/>
                        <a:pt x="63846" y="0"/>
                        <a:pt x="142605" y="0"/>
                      </a:cubicBezTo>
                      <a:cubicBezTo>
                        <a:pt x="221364" y="0"/>
                        <a:pt x="285212" y="63838"/>
                        <a:pt x="285212" y="142586"/>
                      </a:cubicBez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" name="Freeform: Shape 307">
                  <a:extLst>
                    <a:ext uri="{FF2B5EF4-FFF2-40B4-BE49-F238E27FC236}">
                      <a16:creationId xmlns:a16="http://schemas.microsoft.com/office/drawing/2014/main" id="{98A458BE-0947-4037-86ED-22A522EF1622}"/>
                    </a:ext>
                  </a:extLst>
                </p:cNvPr>
                <p:cNvSpPr/>
                <p:nvPr/>
              </p:nvSpPr>
              <p:spPr>
                <a:xfrm rot="-5354276">
                  <a:off x="9549146" y="1778121"/>
                  <a:ext cx="285167" cy="285208"/>
                </a:xfrm>
                <a:custGeom>
                  <a:avLst/>
                  <a:gdLst>
                    <a:gd name="connsiteX0" fmla="*/ 285167 w 285167"/>
                    <a:gd name="connsiteY0" fmla="*/ 142604 h 285208"/>
                    <a:gd name="connsiteX1" fmla="*/ 142584 w 285167"/>
                    <a:gd name="connsiteY1" fmla="*/ 285208 h 285208"/>
                    <a:gd name="connsiteX2" fmla="*/ 0 w 285167"/>
                    <a:gd name="connsiteY2" fmla="*/ 142604 h 285208"/>
                    <a:gd name="connsiteX3" fmla="*/ 142584 w 285167"/>
                    <a:gd name="connsiteY3" fmla="*/ 0 h 285208"/>
                    <a:gd name="connsiteX4" fmla="*/ 285167 w 285167"/>
                    <a:gd name="connsiteY4" fmla="*/ 142604 h 285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167" h="285208">
                      <a:moveTo>
                        <a:pt x="285167" y="142604"/>
                      </a:moveTo>
                      <a:cubicBezTo>
                        <a:pt x="285167" y="221362"/>
                        <a:pt x="221331" y="285208"/>
                        <a:pt x="142584" y="285208"/>
                      </a:cubicBezTo>
                      <a:cubicBezTo>
                        <a:pt x="63837" y="285208"/>
                        <a:pt x="0" y="221362"/>
                        <a:pt x="0" y="142604"/>
                      </a:cubicBezTo>
                      <a:cubicBezTo>
                        <a:pt x="0" y="63846"/>
                        <a:pt x="63837" y="0"/>
                        <a:pt x="142584" y="0"/>
                      </a:cubicBezTo>
                      <a:cubicBezTo>
                        <a:pt x="221331" y="0"/>
                        <a:pt x="285167" y="63846"/>
                        <a:pt x="285167" y="142604"/>
                      </a:cubicBez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8868D37A-8FF9-4090-B8BF-BA43D04D2EE2}"/>
                    </a:ext>
                  </a:extLst>
                </p:cNvPr>
                <p:cNvSpPr/>
                <p:nvPr/>
              </p:nvSpPr>
              <p:spPr>
                <a:xfrm rot="-4911">
                  <a:off x="8847154" y="1466515"/>
                  <a:ext cx="285211" cy="285171"/>
                </a:xfrm>
                <a:custGeom>
                  <a:avLst/>
                  <a:gdLst>
                    <a:gd name="connsiteX0" fmla="*/ 285212 w 285211"/>
                    <a:gd name="connsiteY0" fmla="*/ 142586 h 285171"/>
                    <a:gd name="connsiteX1" fmla="*/ 142606 w 285211"/>
                    <a:gd name="connsiteY1" fmla="*/ 285171 h 285171"/>
                    <a:gd name="connsiteX2" fmla="*/ -1 w 285211"/>
                    <a:gd name="connsiteY2" fmla="*/ 142586 h 285171"/>
                    <a:gd name="connsiteX3" fmla="*/ 142606 w 285211"/>
                    <a:gd name="connsiteY3" fmla="*/ 0 h 285171"/>
                    <a:gd name="connsiteX4" fmla="*/ 285212 w 285211"/>
                    <a:gd name="connsiteY4" fmla="*/ 142586 h 285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1">
                      <a:moveTo>
                        <a:pt x="285212" y="142586"/>
                      </a:moveTo>
                      <a:cubicBezTo>
                        <a:pt x="285212" y="221333"/>
                        <a:pt x="221365" y="285171"/>
                        <a:pt x="142606" y="285171"/>
                      </a:cubicBezTo>
                      <a:cubicBezTo>
                        <a:pt x="63847" y="285171"/>
                        <a:pt x="-1" y="221333"/>
                        <a:pt x="-1" y="142586"/>
                      </a:cubicBezTo>
                      <a:cubicBezTo>
                        <a:pt x="-1" y="63838"/>
                        <a:pt x="63847" y="0"/>
                        <a:pt x="142606" y="0"/>
                      </a:cubicBezTo>
                      <a:cubicBezTo>
                        <a:pt x="221365" y="0"/>
                        <a:pt x="285212" y="63838"/>
                        <a:pt x="285212" y="142586"/>
                      </a:cubicBezTo>
                      <a:close/>
                    </a:path>
                  </a:pathLst>
                </a:custGeom>
                <a:solidFill>
                  <a:srgbClr val="D12B19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8E4495FA-6086-49E3-89D5-053CEAB81D5D}"/>
                    </a:ext>
                  </a:extLst>
                </p:cNvPr>
                <p:cNvSpPr/>
                <p:nvPr/>
              </p:nvSpPr>
              <p:spPr>
                <a:xfrm rot="-4869">
                  <a:off x="10952267" y="2013469"/>
                  <a:ext cx="285211" cy="285171"/>
                </a:xfrm>
                <a:custGeom>
                  <a:avLst/>
                  <a:gdLst>
                    <a:gd name="connsiteX0" fmla="*/ 285212 w 285211"/>
                    <a:gd name="connsiteY0" fmla="*/ 142586 h 285171"/>
                    <a:gd name="connsiteX1" fmla="*/ 142606 w 285211"/>
                    <a:gd name="connsiteY1" fmla="*/ 285171 h 285171"/>
                    <a:gd name="connsiteX2" fmla="*/ -1 w 285211"/>
                    <a:gd name="connsiteY2" fmla="*/ 142586 h 285171"/>
                    <a:gd name="connsiteX3" fmla="*/ 142606 w 285211"/>
                    <a:gd name="connsiteY3" fmla="*/ 0 h 285171"/>
                    <a:gd name="connsiteX4" fmla="*/ 285212 w 285211"/>
                    <a:gd name="connsiteY4" fmla="*/ 142586 h 285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1">
                      <a:moveTo>
                        <a:pt x="285212" y="142586"/>
                      </a:moveTo>
                      <a:cubicBezTo>
                        <a:pt x="285212" y="221333"/>
                        <a:pt x="221364" y="285171"/>
                        <a:pt x="142606" y="285171"/>
                      </a:cubicBezTo>
                      <a:cubicBezTo>
                        <a:pt x="63847" y="285171"/>
                        <a:pt x="-1" y="221333"/>
                        <a:pt x="-1" y="142586"/>
                      </a:cubicBezTo>
                      <a:cubicBezTo>
                        <a:pt x="-1" y="63838"/>
                        <a:pt x="63847" y="0"/>
                        <a:pt x="142606" y="0"/>
                      </a:cubicBezTo>
                      <a:cubicBezTo>
                        <a:pt x="221364" y="0"/>
                        <a:pt x="285212" y="63838"/>
                        <a:pt x="285212" y="142586"/>
                      </a:cubicBezTo>
                      <a:close/>
                    </a:path>
                  </a:pathLst>
                </a:custGeom>
                <a:solidFill>
                  <a:srgbClr val="D12B19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BCDE1B8E-FE68-4C5D-8EF7-DA290BA0C80B}"/>
                  </a:ext>
                </a:extLst>
              </p:cNvPr>
              <p:cNvSpPr/>
              <p:nvPr/>
            </p:nvSpPr>
            <p:spPr>
              <a:xfrm rot="-28173">
                <a:off x="11654338" y="1946948"/>
                <a:ext cx="285221" cy="285180"/>
              </a:xfrm>
              <a:custGeom>
                <a:avLst/>
                <a:gdLst>
                  <a:gd name="connsiteX0" fmla="*/ 285221 w 285221"/>
                  <a:gd name="connsiteY0" fmla="*/ 142590 h 285180"/>
                  <a:gd name="connsiteX1" fmla="*/ 142610 w 285221"/>
                  <a:gd name="connsiteY1" fmla="*/ 285180 h 285180"/>
                  <a:gd name="connsiteX2" fmla="*/ -1 w 285221"/>
                  <a:gd name="connsiteY2" fmla="*/ 142590 h 285180"/>
                  <a:gd name="connsiteX3" fmla="*/ 142610 w 285221"/>
                  <a:gd name="connsiteY3" fmla="*/ 0 h 285180"/>
                  <a:gd name="connsiteX4" fmla="*/ 285221 w 285221"/>
                  <a:gd name="connsiteY4" fmla="*/ 142590 h 285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221" h="285180">
                    <a:moveTo>
                      <a:pt x="285221" y="142590"/>
                    </a:moveTo>
                    <a:cubicBezTo>
                      <a:pt x="285221" y="221341"/>
                      <a:pt x="221372" y="285180"/>
                      <a:pt x="142610" y="285180"/>
                    </a:cubicBezTo>
                    <a:cubicBezTo>
                      <a:pt x="63849" y="285180"/>
                      <a:pt x="-1" y="221341"/>
                      <a:pt x="-1" y="142590"/>
                    </a:cubicBezTo>
                    <a:cubicBezTo>
                      <a:pt x="-1" y="63840"/>
                      <a:pt x="63849" y="0"/>
                      <a:pt x="142610" y="0"/>
                    </a:cubicBezTo>
                    <a:cubicBezTo>
                      <a:pt x="221372" y="0"/>
                      <a:pt x="285221" y="63840"/>
                      <a:pt x="285221" y="142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" name="Graphic 1">
            <a:extLst>
              <a:ext uri="{FF2B5EF4-FFF2-40B4-BE49-F238E27FC236}">
                <a16:creationId xmlns:a16="http://schemas.microsoft.com/office/drawing/2014/main" id="{C2027637-C10B-4458-90EB-B8B879192B19}"/>
              </a:ext>
            </a:extLst>
          </p:cNvPr>
          <p:cNvGrpSpPr/>
          <p:nvPr/>
        </p:nvGrpSpPr>
        <p:grpSpPr>
          <a:xfrm>
            <a:off x="3942485" y="2119678"/>
            <a:ext cx="844857" cy="422709"/>
            <a:chOff x="5108638" y="2969132"/>
            <a:chExt cx="387645" cy="193951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0667346D-6A3F-4DD9-A357-16745AA96B6F}"/>
                </a:ext>
              </a:extLst>
            </p:cNvPr>
            <p:cNvSpPr/>
            <p:nvPr/>
          </p:nvSpPr>
          <p:spPr>
            <a:xfrm>
              <a:off x="5278029" y="3088872"/>
              <a:ext cx="218253" cy="74212"/>
            </a:xfrm>
            <a:custGeom>
              <a:avLst/>
              <a:gdLst>
                <a:gd name="connsiteX0" fmla="*/ 214751 w 218253"/>
                <a:gd name="connsiteY0" fmla="*/ 73808 h 74212"/>
                <a:gd name="connsiteX1" fmla="*/ 217704 w 218253"/>
                <a:gd name="connsiteY1" fmla="*/ 70570 h 74212"/>
                <a:gd name="connsiteX2" fmla="*/ 31681 w 218253"/>
                <a:gd name="connsiteY2" fmla="*/ 1799 h 74212"/>
                <a:gd name="connsiteX3" fmla="*/ 25680 w 218253"/>
                <a:gd name="connsiteY3" fmla="*/ 180 h 74212"/>
                <a:gd name="connsiteX4" fmla="*/ 8535 w 218253"/>
                <a:gd name="connsiteY4" fmla="*/ 5228 h 74212"/>
                <a:gd name="connsiteX5" fmla="*/ 13393 w 218253"/>
                <a:gd name="connsiteY5" fmla="*/ 27898 h 74212"/>
                <a:gd name="connsiteX6" fmla="*/ 214751 w 218253"/>
                <a:gd name="connsiteY6" fmla="*/ 73808 h 74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253" h="74212">
                  <a:moveTo>
                    <a:pt x="214751" y="73808"/>
                  </a:moveTo>
                  <a:cubicBezTo>
                    <a:pt x="216752" y="75237"/>
                    <a:pt x="219419" y="72570"/>
                    <a:pt x="217704" y="70570"/>
                  </a:cubicBezTo>
                  <a:cubicBezTo>
                    <a:pt x="169412" y="15991"/>
                    <a:pt x="101690" y="-6107"/>
                    <a:pt x="31681" y="1799"/>
                  </a:cubicBezTo>
                  <a:cubicBezTo>
                    <a:pt x="30062" y="466"/>
                    <a:pt x="28061" y="-392"/>
                    <a:pt x="25680" y="180"/>
                  </a:cubicBezTo>
                  <a:cubicBezTo>
                    <a:pt x="19775" y="1228"/>
                    <a:pt x="14060" y="2942"/>
                    <a:pt x="8535" y="5228"/>
                  </a:cubicBezTo>
                  <a:cubicBezTo>
                    <a:pt x="-4990" y="10086"/>
                    <a:pt x="-1752" y="31041"/>
                    <a:pt x="13393" y="27898"/>
                  </a:cubicBezTo>
                  <a:cubicBezTo>
                    <a:pt x="84545" y="13229"/>
                    <a:pt x="155982" y="31898"/>
                    <a:pt x="214751" y="73808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31B2C16B-5B72-4D76-A20C-A854458466AD}"/>
                </a:ext>
              </a:extLst>
            </p:cNvPr>
            <p:cNvSpPr/>
            <p:nvPr/>
          </p:nvSpPr>
          <p:spPr>
            <a:xfrm>
              <a:off x="5108638" y="2969132"/>
              <a:ext cx="178117" cy="171164"/>
            </a:xfrm>
            <a:custGeom>
              <a:avLst/>
              <a:gdLst>
                <a:gd name="connsiteX0" fmla="*/ 178118 w 178117"/>
                <a:gd name="connsiteY0" fmla="*/ 61817 h 171164"/>
                <a:gd name="connsiteX1" fmla="*/ 116300 w 178117"/>
                <a:gd name="connsiteY1" fmla="*/ 54864 h 171164"/>
                <a:gd name="connsiteX2" fmla="*/ 86963 w 178117"/>
                <a:gd name="connsiteY2" fmla="*/ 0 h 171164"/>
                <a:gd name="connsiteX3" fmla="*/ 61246 w 178117"/>
                <a:gd name="connsiteY3" fmla="*/ 56674 h 171164"/>
                <a:gd name="connsiteX4" fmla="*/ 0 w 178117"/>
                <a:gd name="connsiteY4" fmla="*/ 67628 h 171164"/>
                <a:gd name="connsiteX5" fmla="*/ 45911 w 178117"/>
                <a:gd name="connsiteY5" fmla="*/ 109538 h 171164"/>
                <a:gd name="connsiteX6" fmla="*/ 37338 w 178117"/>
                <a:gd name="connsiteY6" fmla="*/ 171164 h 171164"/>
                <a:gd name="connsiteX7" fmla="*/ 91440 w 178117"/>
                <a:gd name="connsiteY7" fmla="*/ 140494 h 171164"/>
                <a:gd name="connsiteX8" fmla="*/ 147352 w 178117"/>
                <a:gd name="connsiteY8" fmla="*/ 167640 h 171164"/>
                <a:gd name="connsiteX9" fmla="*/ 134874 w 178117"/>
                <a:gd name="connsiteY9" fmla="*/ 106775 h 171164"/>
                <a:gd name="connsiteX10" fmla="*/ 178118 w 178117"/>
                <a:gd name="connsiteY10" fmla="*/ 61817 h 171164"/>
                <a:gd name="connsiteX11" fmla="*/ 90678 w 178117"/>
                <a:gd name="connsiteY11" fmla="*/ 113824 h 171164"/>
                <a:gd name="connsiteX12" fmla="*/ 67246 w 178117"/>
                <a:gd name="connsiteY12" fmla="*/ 127064 h 171164"/>
                <a:gd name="connsiteX13" fmla="*/ 70961 w 178117"/>
                <a:gd name="connsiteY13" fmla="*/ 100489 h 171164"/>
                <a:gd name="connsiteX14" fmla="*/ 51149 w 178117"/>
                <a:gd name="connsiteY14" fmla="*/ 82391 h 171164"/>
                <a:gd name="connsiteX15" fmla="*/ 77629 w 178117"/>
                <a:gd name="connsiteY15" fmla="*/ 77629 h 171164"/>
                <a:gd name="connsiteX16" fmla="*/ 88678 w 178117"/>
                <a:gd name="connsiteY16" fmla="*/ 53150 h 171164"/>
                <a:gd name="connsiteX17" fmla="*/ 101346 w 178117"/>
                <a:gd name="connsiteY17" fmla="*/ 76867 h 171164"/>
                <a:gd name="connsiteX18" fmla="*/ 128016 w 178117"/>
                <a:gd name="connsiteY18" fmla="*/ 79915 h 171164"/>
                <a:gd name="connsiteX19" fmla="*/ 109442 w 178117"/>
                <a:gd name="connsiteY19" fmla="*/ 99251 h 171164"/>
                <a:gd name="connsiteX20" fmla="*/ 114871 w 178117"/>
                <a:gd name="connsiteY20" fmla="*/ 125540 h 171164"/>
                <a:gd name="connsiteX21" fmla="*/ 90678 w 178117"/>
                <a:gd name="connsiteY21" fmla="*/ 113824 h 17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117" h="171164">
                  <a:moveTo>
                    <a:pt x="178118" y="61817"/>
                  </a:moveTo>
                  <a:lnTo>
                    <a:pt x="116300" y="54864"/>
                  </a:lnTo>
                  <a:lnTo>
                    <a:pt x="86963" y="0"/>
                  </a:lnTo>
                  <a:lnTo>
                    <a:pt x="61246" y="56674"/>
                  </a:lnTo>
                  <a:lnTo>
                    <a:pt x="0" y="67628"/>
                  </a:lnTo>
                  <a:lnTo>
                    <a:pt x="45911" y="109538"/>
                  </a:lnTo>
                  <a:lnTo>
                    <a:pt x="37338" y="171164"/>
                  </a:lnTo>
                  <a:lnTo>
                    <a:pt x="91440" y="140494"/>
                  </a:lnTo>
                  <a:lnTo>
                    <a:pt x="147352" y="167640"/>
                  </a:lnTo>
                  <a:lnTo>
                    <a:pt x="134874" y="106775"/>
                  </a:lnTo>
                  <a:lnTo>
                    <a:pt x="178118" y="61817"/>
                  </a:lnTo>
                  <a:close/>
                  <a:moveTo>
                    <a:pt x="90678" y="113824"/>
                  </a:moveTo>
                  <a:lnTo>
                    <a:pt x="67246" y="127064"/>
                  </a:lnTo>
                  <a:lnTo>
                    <a:pt x="70961" y="100489"/>
                  </a:lnTo>
                  <a:lnTo>
                    <a:pt x="51149" y="82391"/>
                  </a:lnTo>
                  <a:lnTo>
                    <a:pt x="77629" y="77629"/>
                  </a:lnTo>
                  <a:lnTo>
                    <a:pt x="88678" y="53150"/>
                  </a:lnTo>
                  <a:lnTo>
                    <a:pt x="101346" y="76867"/>
                  </a:lnTo>
                  <a:lnTo>
                    <a:pt x="128016" y="79915"/>
                  </a:lnTo>
                  <a:lnTo>
                    <a:pt x="109442" y="99251"/>
                  </a:lnTo>
                  <a:lnTo>
                    <a:pt x="114871" y="125540"/>
                  </a:lnTo>
                  <a:lnTo>
                    <a:pt x="90678" y="11382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5" name="Graphic 1">
            <a:extLst>
              <a:ext uri="{FF2B5EF4-FFF2-40B4-BE49-F238E27FC236}">
                <a16:creationId xmlns:a16="http://schemas.microsoft.com/office/drawing/2014/main" id="{C2027637-C10B-4458-90EB-B8B879192B19}"/>
              </a:ext>
            </a:extLst>
          </p:cNvPr>
          <p:cNvGrpSpPr/>
          <p:nvPr/>
        </p:nvGrpSpPr>
        <p:grpSpPr>
          <a:xfrm>
            <a:off x="5381132" y="3974944"/>
            <a:ext cx="1054966" cy="460446"/>
            <a:chOff x="5768731" y="3820382"/>
            <a:chExt cx="484049" cy="211266"/>
          </a:xfrm>
        </p:grpSpPr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AE9D5B42-E6F2-49E3-85F6-3F35138DECE3}"/>
                </a:ext>
              </a:extLst>
            </p:cNvPr>
            <p:cNvSpPr/>
            <p:nvPr/>
          </p:nvSpPr>
          <p:spPr>
            <a:xfrm>
              <a:off x="5768731" y="3874391"/>
              <a:ext cx="279366" cy="157257"/>
            </a:xfrm>
            <a:custGeom>
              <a:avLst/>
              <a:gdLst>
                <a:gd name="connsiteX0" fmla="*/ 136959 w 279366"/>
                <a:gd name="connsiteY0" fmla="*/ 34193 h 157257"/>
                <a:gd name="connsiteX1" fmla="*/ 268213 w 279366"/>
                <a:gd name="connsiteY1" fmla="*/ 30859 h 157257"/>
                <a:gd name="connsiteX2" fmla="*/ 271357 w 279366"/>
                <a:gd name="connsiteY2" fmla="*/ 8856 h 157257"/>
                <a:gd name="connsiteX3" fmla="*/ 77047 w 279366"/>
                <a:gd name="connsiteY3" fmla="*/ 26858 h 157257"/>
                <a:gd name="connsiteX4" fmla="*/ 2847 w 279366"/>
                <a:gd name="connsiteY4" fmla="*/ 154303 h 157257"/>
                <a:gd name="connsiteX5" fmla="*/ 10467 w 279366"/>
                <a:gd name="connsiteY5" fmla="*/ 154493 h 157257"/>
                <a:gd name="connsiteX6" fmla="*/ 136959 w 279366"/>
                <a:gd name="connsiteY6" fmla="*/ 34193 h 157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366" h="157257">
                  <a:moveTo>
                    <a:pt x="136959" y="34193"/>
                  </a:moveTo>
                  <a:cubicBezTo>
                    <a:pt x="180679" y="26192"/>
                    <a:pt x="224303" y="33145"/>
                    <a:pt x="268213" y="30859"/>
                  </a:cubicBezTo>
                  <a:cubicBezTo>
                    <a:pt x="280310" y="30192"/>
                    <a:pt x="284311" y="11904"/>
                    <a:pt x="271357" y="8856"/>
                  </a:cubicBezTo>
                  <a:cubicBezTo>
                    <a:pt x="209635" y="-5717"/>
                    <a:pt x="133911" y="-4003"/>
                    <a:pt x="77047" y="26858"/>
                  </a:cubicBezTo>
                  <a:cubicBezTo>
                    <a:pt x="33422" y="50576"/>
                    <a:pt x="-11917" y="100963"/>
                    <a:pt x="2847" y="154303"/>
                  </a:cubicBezTo>
                  <a:cubicBezTo>
                    <a:pt x="3895" y="158113"/>
                    <a:pt x="9229" y="158303"/>
                    <a:pt x="10467" y="154493"/>
                  </a:cubicBezTo>
                  <a:cubicBezTo>
                    <a:pt x="31422" y="90295"/>
                    <a:pt x="66950" y="47051"/>
                    <a:pt x="136959" y="34193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253593F2-8962-442A-8482-63D0256C6370}"/>
                </a:ext>
              </a:extLst>
            </p:cNvPr>
            <p:cNvSpPr/>
            <p:nvPr/>
          </p:nvSpPr>
          <p:spPr>
            <a:xfrm>
              <a:off x="6067900" y="3820382"/>
              <a:ext cx="184880" cy="179450"/>
            </a:xfrm>
            <a:custGeom>
              <a:avLst/>
              <a:gdLst>
                <a:gd name="connsiteX0" fmla="*/ 63341 w 184880"/>
                <a:gd name="connsiteY0" fmla="*/ 119825 h 179450"/>
                <a:gd name="connsiteX1" fmla="*/ 88392 w 184880"/>
                <a:gd name="connsiteY1" fmla="*/ 179451 h 179450"/>
                <a:gd name="connsiteX2" fmla="*/ 120491 w 184880"/>
                <a:gd name="connsiteY2" fmla="*/ 123254 h 179450"/>
                <a:gd name="connsiteX3" fmla="*/ 184880 w 184880"/>
                <a:gd name="connsiteY3" fmla="*/ 117824 h 179450"/>
                <a:gd name="connsiteX4" fmla="*/ 141446 w 184880"/>
                <a:gd name="connsiteY4" fmla="*/ 69914 h 179450"/>
                <a:gd name="connsiteX5" fmla="*/ 156210 w 184880"/>
                <a:gd name="connsiteY5" fmla="*/ 6953 h 179450"/>
                <a:gd name="connsiteX6" fmla="*/ 97250 w 184880"/>
                <a:gd name="connsiteY6" fmla="*/ 33528 h 179450"/>
                <a:gd name="connsiteX7" fmla="*/ 41910 w 184880"/>
                <a:gd name="connsiteY7" fmla="*/ 0 h 179450"/>
                <a:gd name="connsiteX8" fmla="*/ 48958 w 184880"/>
                <a:gd name="connsiteY8" fmla="*/ 64294 h 179450"/>
                <a:gd name="connsiteX9" fmla="*/ 0 w 184880"/>
                <a:gd name="connsiteY9" fmla="*/ 106585 h 179450"/>
                <a:gd name="connsiteX10" fmla="*/ 63341 w 184880"/>
                <a:gd name="connsiteY10" fmla="*/ 119825 h 179450"/>
                <a:gd name="connsiteX11" fmla="*/ 76105 w 184880"/>
                <a:gd name="connsiteY11" fmla="*/ 53721 h 179450"/>
                <a:gd name="connsiteX12" fmla="*/ 95345 w 184880"/>
                <a:gd name="connsiteY12" fmla="*/ 65437 h 179450"/>
                <a:gd name="connsiteX13" fmla="*/ 115824 w 184880"/>
                <a:gd name="connsiteY13" fmla="*/ 56198 h 179450"/>
                <a:gd name="connsiteX14" fmla="*/ 110680 w 184880"/>
                <a:gd name="connsiteY14" fmla="*/ 78105 h 179450"/>
                <a:gd name="connsiteX15" fmla="*/ 125825 w 184880"/>
                <a:gd name="connsiteY15" fmla="*/ 94774 h 179450"/>
                <a:gd name="connsiteX16" fmla="*/ 103442 w 184880"/>
                <a:gd name="connsiteY16" fmla="*/ 96679 h 179450"/>
                <a:gd name="connsiteX17" fmla="*/ 92297 w 184880"/>
                <a:gd name="connsiteY17" fmla="*/ 116205 h 179450"/>
                <a:gd name="connsiteX18" fmla="*/ 83534 w 184880"/>
                <a:gd name="connsiteY18" fmla="*/ 95441 h 179450"/>
                <a:gd name="connsiteX19" fmla="*/ 61531 w 184880"/>
                <a:gd name="connsiteY19" fmla="*/ 90869 h 179450"/>
                <a:gd name="connsiteX20" fmla="*/ 78581 w 184880"/>
                <a:gd name="connsiteY20" fmla="*/ 76200 h 179450"/>
                <a:gd name="connsiteX21" fmla="*/ 76105 w 184880"/>
                <a:gd name="connsiteY21" fmla="*/ 53721 h 179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880" h="179450">
                  <a:moveTo>
                    <a:pt x="63341" y="119825"/>
                  </a:moveTo>
                  <a:lnTo>
                    <a:pt x="88392" y="179451"/>
                  </a:lnTo>
                  <a:lnTo>
                    <a:pt x="120491" y="123254"/>
                  </a:lnTo>
                  <a:lnTo>
                    <a:pt x="184880" y="117824"/>
                  </a:lnTo>
                  <a:lnTo>
                    <a:pt x="141446" y="69914"/>
                  </a:lnTo>
                  <a:lnTo>
                    <a:pt x="156210" y="6953"/>
                  </a:lnTo>
                  <a:lnTo>
                    <a:pt x="97250" y="33528"/>
                  </a:lnTo>
                  <a:lnTo>
                    <a:pt x="41910" y="0"/>
                  </a:lnTo>
                  <a:lnTo>
                    <a:pt x="48958" y="64294"/>
                  </a:lnTo>
                  <a:lnTo>
                    <a:pt x="0" y="106585"/>
                  </a:lnTo>
                  <a:lnTo>
                    <a:pt x="63341" y="119825"/>
                  </a:lnTo>
                  <a:close/>
                  <a:moveTo>
                    <a:pt x="76105" y="53721"/>
                  </a:moveTo>
                  <a:lnTo>
                    <a:pt x="95345" y="65437"/>
                  </a:lnTo>
                  <a:lnTo>
                    <a:pt x="115824" y="56198"/>
                  </a:lnTo>
                  <a:lnTo>
                    <a:pt x="110680" y="78105"/>
                  </a:lnTo>
                  <a:lnTo>
                    <a:pt x="125825" y="94774"/>
                  </a:lnTo>
                  <a:lnTo>
                    <a:pt x="103442" y="96679"/>
                  </a:lnTo>
                  <a:lnTo>
                    <a:pt x="92297" y="116205"/>
                  </a:lnTo>
                  <a:lnTo>
                    <a:pt x="83534" y="95441"/>
                  </a:lnTo>
                  <a:lnTo>
                    <a:pt x="61531" y="90869"/>
                  </a:lnTo>
                  <a:lnTo>
                    <a:pt x="78581" y="76200"/>
                  </a:lnTo>
                  <a:lnTo>
                    <a:pt x="76105" y="53721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8" name="Graphic 1">
            <a:extLst>
              <a:ext uri="{FF2B5EF4-FFF2-40B4-BE49-F238E27FC236}">
                <a16:creationId xmlns:a16="http://schemas.microsoft.com/office/drawing/2014/main" id="{C2027637-C10B-4458-90EB-B8B879192B19}"/>
              </a:ext>
            </a:extLst>
          </p:cNvPr>
          <p:cNvGrpSpPr/>
          <p:nvPr/>
        </p:nvGrpSpPr>
        <p:grpSpPr>
          <a:xfrm>
            <a:off x="6707011" y="1737706"/>
            <a:ext cx="638761" cy="660597"/>
            <a:chOff x="6377083" y="2793872"/>
            <a:chExt cx="293082" cy="303101"/>
          </a:xfrm>
        </p:grpSpPr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A3957AA-8792-4789-805B-01B28682D2F0}"/>
                </a:ext>
              </a:extLst>
            </p:cNvPr>
            <p:cNvSpPr/>
            <p:nvPr/>
          </p:nvSpPr>
          <p:spPr>
            <a:xfrm>
              <a:off x="6377083" y="2926169"/>
              <a:ext cx="120972" cy="170805"/>
            </a:xfrm>
            <a:custGeom>
              <a:avLst/>
              <a:gdLst>
                <a:gd name="connsiteX0" fmla="*/ 111345 w 120972"/>
                <a:gd name="connsiteY0" fmla="*/ 6 h 170805"/>
                <a:gd name="connsiteX1" fmla="*/ 11904 w 120972"/>
                <a:gd name="connsiteY1" fmla="*/ 60204 h 170805"/>
                <a:gd name="connsiteX2" fmla="*/ 23335 w 120972"/>
                <a:gd name="connsiteY2" fmla="*/ 170598 h 170805"/>
                <a:gd name="connsiteX3" fmla="*/ 25811 w 120972"/>
                <a:gd name="connsiteY3" fmla="*/ 169265 h 170805"/>
                <a:gd name="connsiteX4" fmla="*/ 15524 w 120972"/>
                <a:gd name="connsiteY4" fmla="*/ 131451 h 170805"/>
                <a:gd name="connsiteX5" fmla="*/ 26097 w 120972"/>
                <a:gd name="connsiteY5" fmla="*/ 67443 h 170805"/>
                <a:gd name="connsiteX6" fmla="*/ 112012 w 120972"/>
                <a:gd name="connsiteY6" fmla="*/ 19151 h 170805"/>
                <a:gd name="connsiteX7" fmla="*/ 111345 w 120972"/>
                <a:gd name="connsiteY7" fmla="*/ 6 h 170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972" h="170805">
                  <a:moveTo>
                    <a:pt x="111345" y="6"/>
                  </a:moveTo>
                  <a:cubicBezTo>
                    <a:pt x="70198" y="1339"/>
                    <a:pt x="30764" y="22675"/>
                    <a:pt x="11904" y="60204"/>
                  </a:cubicBezTo>
                  <a:cubicBezTo>
                    <a:pt x="-2478" y="88969"/>
                    <a:pt x="-9146" y="151167"/>
                    <a:pt x="23335" y="170598"/>
                  </a:cubicBezTo>
                  <a:cubicBezTo>
                    <a:pt x="24287" y="171170"/>
                    <a:pt x="25906" y="170503"/>
                    <a:pt x="25811" y="169265"/>
                  </a:cubicBezTo>
                  <a:cubicBezTo>
                    <a:pt x="24954" y="155835"/>
                    <a:pt x="17810" y="144786"/>
                    <a:pt x="15524" y="131451"/>
                  </a:cubicBezTo>
                  <a:cubicBezTo>
                    <a:pt x="11809" y="109734"/>
                    <a:pt x="15048" y="86778"/>
                    <a:pt x="26097" y="67443"/>
                  </a:cubicBezTo>
                  <a:cubicBezTo>
                    <a:pt x="43813" y="36391"/>
                    <a:pt x="76960" y="19437"/>
                    <a:pt x="112012" y="19151"/>
                  </a:cubicBezTo>
                  <a:cubicBezTo>
                    <a:pt x="124395" y="18960"/>
                    <a:pt x="123728" y="-375"/>
                    <a:pt x="111345" y="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6C1B17F6-407C-4E82-96A3-9E73FBFAF864}"/>
                </a:ext>
              </a:extLst>
            </p:cNvPr>
            <p:cNvSpPr/>
            <p:nvPr/>
          </p:nvSpPr>
          <p:spPr>
            <a:xfrm>
              <a:off x="6504336" y="2793872"/>
              <a:ext cx="165830" cy="165544"/>
            </a:xfrm>
            <a:custGeom>
              <a:avLst/>
              <a:gdLst>
                <a:gd name="connsiteX0" fmla="*/ 73533 w 165830"/>
                <a:gd name="connsiteY0" fmla="*/ 0 h 165544"/>
                <a:gd name="connsiteX1" fmla="*/ 55912 w 165830"/>
                <a:gd name="connsiteY1" fmla="*/ 55817 h 165544"/>
                <a:gd name="connsiteX2" fmla="*/ 0 w 165830"/>
                <a:gd name="connsiteY2" fmla="*/ 72962 h 165544"/>
                <a:gd name="connsiteX3" fmla="*/ 47625 w 165830"/>
                <a:gd name="connsiteY3" fmla="*/ 106966 h 165544"/>
                <a:gd name="connsiteX4" fmla="*/ 46673 w 165830"/>
                <a:gd name="connsiteY4" fmla="*/ 165545 h 165544"/>
                <a:gd name="connsiteX5" fmla="*/ 93726 w 165830"/>
                <a:gd name="connsiteY5" fmla="*/ 130683 h 165544"/>
                <a:gd name="connsiteX6" fmla="*/ 149162 w 165830"/>
                <a:gd name="connsiteY6" fmla="*/ 149733 h 165544"/>
                <a:gd name="connsiteX7" fmla="*/ 130588 w 165830"/>
                <a:gd name="connsiteY7" fmla="*/ 94202 h 165544"/>
                <a:gd name="connsiteX8" fmla="*/ 165830 w 165830"/>
                <a:gd name="connsiteY8" fmla="*/ 47435 h 165544"/>
                <a:gd name="connsiteX9" fmla="*/ 107252 w 165830"/>
                <a:gd name="connsiteY9" fmla="*/ 47911 h 165544"/>
                <a:gd name="connsiteX10" fmla="*/ 73533 w 165830"/>
                <a:gd name="connsiteY10" fmla="*/ 0 h 165544"/>
                <a:gd name="connsiteX11" fmla="*/ 99060 w 165830"/>
                <a:gd name="connsiteY11" fmla="*/ 89154 h 165544"/>
                <a:gd name="connsiteX12" fmla="*/ 104299 w 165830"/>
                <a:gd name="connsiteY12" fmla="*/ 104680 h 165544"/>
                <a:gd name="connsiteX13" fmla="*/ 88773 w 165830"/>
                <a:gd name="connsiteY13" fmla="*/ 99346 h 165544"/>
                <a:gd name="connsiteX14" fmla="*/ 75629 w 165830"/>
                <a:gd name="connsiteY14" fmla="*/ 109061 h 165544"/>
                <a:gd name="connsiteX15" fmla="*/ 75914 w 165830"/>
                <a:gd name="connsiteY15" fmla="*/ 92678 h 165544"/>
                <a:gd name="connsiteX16" fmla="*/ 62579 w 165830"/>
                <a:gd name="connsiteY16" fmla="*/ 83153 h 165544"/>
                <a:gd name="connsiteX17" fmla="*/ 78296 w 165830"/>
                <a:gd name="connsiteY17" fmla="*/ 78391 h 165544"/>
                <a:gd name="connsiteX18" fmla="*/ 83249 w 165830"/>
                <a:gd name="connsiteY18" fmla="*/ 62770 h 165544"/>
                <a:gd name="connsiteX19" fmla="*/ 92678 w 165830"/>
                <a:gd name="connsiteY19" fmla="*/ 76200 h 165544"/>
                <a:gd name="connsiteX20" fmla="*/ 109061 w 165830"/>
                <a:gd name="connsiteY20" fmla="*/ 76105 h 165544"/>
                <a:gd name="connsiteX21" fmla="*/ 99060 w 165830"/>
                <a:gd name="connsiteY21" fmla="*/ 89154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5830" h="165544">
                  <a:moveTo>
                    <a:pt x="73533" y="0"/>
                  </a:moveTo>
                  <a:lnTo>
                    <a:pt x="55912" y="55817"/>
                  </a:lnTo>
                  <a:lnTo>
                    <a:pt x="0" y="72962"/>
                  </a:lnTo>
                  <a:lnTo>
                    <a:pt x="47625" y="106966"/>
                  </a:lnTo>
                  <a:lnTo>
                    <a:pt x="46673" y="165545"/>
                  </a:lnTo>
                  <a:lnTo>
                    <a:pt x="93726" y="130683"/>
                  </a:lnTo>
                  <a:lnTo>
                    <a:pt x="149162" y="149733"/>
                  </a:lnTo>
                  <a:lnTo>
                    <a:pt x="130588" y="94202"/>
                  </a:lnTo>
                  <a:lnTo>
                    <a:pt x="165830" y="47435"/>
                  </a:lnTo>
                  <a:lnTo>
                    <a:pt x="107252" y="47911"/>
                  </a:lnTo>
                  <a:lnTo>
                    <a:pt x="73533" y="0"/>
                  </a:lnTo>
                  <a:close/>
                  <a:moveTo>
                    <a:pt x="99060" y="89154"/>
                  </a:moveTo>
                  <a:lnTo>
                    <a:pt x="104299" y="104680"/>
                  </a:lnTo>
                  <a:lnTo>
                    <a:pt x="88773" y="99346"/>
                  </a:lnTo>
                  <a:lnTo>
                    <a:pt x="75629" y="109061"/>
                  </a:lnTo>
                  <a:lnTo>
                    <a:pt x="75914" y="92678"/>
                  </a:lnTo>
                  <a:lnTo>
                    <a:pt x="62579" y="83153"/>
                  </a:lnTo>
                  <a:lnTo>
                    <a:pt x="78296" y="78391"/>
                  </a:lnTo>
                  <a:lnTo>
                    <a:pt x="83249" y="62770"/>
                  </a:lnTo>
                  <a:lnTo>
                    <a:pt x="92678" y="76200"/>
                  </a:lnTo>
                  <a:lnTo>
                    <a:pt x="109061" y="76105"/>
                  </a:lnTo>
                  <a:lnTo>
                    <a:pt x="99060" y="8915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21" name="Freeform: Shape 320">
            <a:extLst>
              <a:ext uri="{FF2B5EF4-FFF2-40B4-BE49-F238E27FC236}">
                <a16:creationId xmlns:a16="http://schemas.microsoft.com/office/drawing/2014/main" id="{87007588-9E63-48F4-89DB-12355BCD8E93}"/>
              </a:ext>
            </a:extLst>
          </p:cNvPr>
          <p:cNvSpPr/>
          <p:nvPr/>
        </p:nvSpPr>
        <p:spPr>
          <a:xfrm>
            <a:off x="7535099" y="2269147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2" name="Freeform: Shape 321">
            <a:extLst>
              <a:ext uri="{FF2B5EF4-FFF2-40B4-BE49-F238E27FC236}">
                <a16:creationId xmlns:a16="http://schemas.microsoft.com/office/drawing/2014/main" id="{55E1092A-3B0E-4E3A-AC7E-BF7A3B904158}"/>
              </a:ext>
            </a:extLst>
          </p:cNvPr>
          <p:cNvSpPr/>
          <p:nvPr/>
        </p:nvSpPr>
        <p:spPr>
          <a:xfrm>
            <a:off x="3904288" y="3462396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3" name="Freeform: Shape 322">
            <a:extLst>
              <a:ext uri="{FF2B5EF4-FFF2-40B4-BE49-F238E27FC236}">
                <a16:creationId xmlns:a16="http://schemas.microsoft.com/office/drawing/2014/main" id="{DC3A657F-E9B0-40C0-94FF-ECBE2FD12B4B}"/>
              </a:ext>
            </a:extLst>
          </p:cNvPr>
          <p:cNvSpPr/>
          <p:nvPr/>
        </p:nvSpPr>
        <p:spPr>
          <a:xfrm>
            <a:off x="4913483" y="2035396"/>
            <a:ext cx="46128" cy="47538"/>
          </a:xfrm>
          <a:custGeom>
            <a:avLst/>
            <a:gdLst>
              <a:gd name="connsiteX0" fmla="*/ 10154 w 21165"/>
              <a:gd name="connsiteY0" fmla="*/ 0 h 21812"/>
              <a:gd name="connsiteX1" fmla="*/ 11011 w 21165"/>
              <a:gd name="connsiteY1" fmla="*/ 21812 h 21812"/>
              <a:gd name="connsiteX2" fmla="*/ 10154 w 21165"/>
              <a:gd name="connsiteY2" fmla="*/ 0 h 21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165" h="21812">
                <a:moveTo>
                  <a:pt x="10154" y="0"/>
                </a:moveTo>
                <a:cubicBezTo>
                  <a:pt x="-3943" y="0"/>
                  <a:pt x="-3086" y="21812"/>
                  <a:pt x="11011" y="21812"/>
                </a:cubicBezTo>
                <a:cubicBezTo>
                  <a:pt x="25108" y="21812"/>
                  <a:pt x="24251" y="0"/>
                  <a:pt x="10154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4" name="Freeform: Shape 323">
            <a:extLst>
              <a:ext uri="{FF2B5EF4-FFF2-40B4-BE49-F238E27FC236}">
                <a16:creationId xmlns:a16="http://schemas.microsoft.com/office/drawing/2014/main" id="{F9C4D918-584C-4ADD-A772-6A668A35023C}"/>
              </a:ext>
            </a:extLst>
          </p:cNvPr>
          <p:cNvSpPr/>
          <p:nvPr/>
        </p:nvSpPr>
        <p:spPr>
          <a:xfrm>
            <a:off x="5442538" y="1729393"/>
            <a:ext cx="52174" cy="42994"/>
          </a:xfrm>
          <a:custGeom>
            <a:avLst/>
            <a:gdLst>
              <a:gd name="connsiteX0" fmla="*/ 14771 w 23939"/>
              <a:gd name="connsiteY0" fmla="*/ 5 h 19727"/>
              <a:gd name="connsiteX1" fmla="*/ 7913 w 23939"/>
              <a:gd name="connsiteY1" fmla="*/ 290 h 19727"/>
              <a:gd name="connsiteX2" fmla="*/ 8 w 23939"/>
              <a:gd name="connsiteY2" fmla="*/ 10292 h 19727"/>
              <a:gd name="connsiteX3" fmla="*/ 8771 w 23939"/>
              <a:gd name="connsiteY3" fmla="*/ 19531 h 19727"/>
              <a:gd name="connsiteX4" fmla="*/ 13438 w 23939"/>
              <a:gd name="connsiteY4" fmla="*/ 19721 h 19727"/>
              <a:gd name="connsiteX5" fmla="*/ 23915 w 23939"/>
              <a:gd name="connsiteY5" fmla="*/ 10482 h 19727"/>
              <a:gd name="connsiteX6" fmla="*/ 14771 w 23939"/>
              <a:gd name="connsiteY6" fmla="*/ 5 h 19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939" h="19727">
                <a:moveTo>
                  <a:pt x="14771" y="5"/>
                </a:moveTo>
                <a:cubicBezTo>
                  <a:pt x="12485" y="100"/>
                  <a:pt x="10199" y="195"/>
                  <a:pt x="7913" y="290"/>
                </a:cubicBezTo>
                <a:cubicBezTo>
                  <a:pt x="3246" y="576"/>
                  <a:pt x="-183" y="6005"/>
                  <a:pt x="8" y="10292"/>
                </a:cubicBezTo>
                <a:cubicBezTo>
                  <a:pt x="293" y="14959"/>
                  <a:pt x="3913" y="19340"/>
                  <a:pt x="8771" y="19531"/>
                </a:cubicBezTo>
                <a:cubicBezTo>
                  <a:pt x="10295" y="19626"/>
                  <a:pt x="11914" y="19626"/>
                  <a:pt x="13438" y="19721"/>
                </a:cubicBezTo>
                <a:cubicBezTo>
                  <a:pt x="18772" y="19912"/>
                  <a:pt x="23630" y="15911"/>
                  <a:pt x="23915" y="10482"/>
                </a:cubicBezTo>
                <a:cubicBezTo>
                  <a:pt x="24296" y="5624"/>
                  <a:pt x="20201" y="-186"/>
                  <a:pt x="14771" y="5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5" name="Freeform: Shape 324">
            <a:extLst>
              <a:ext uri="{FF2B5EF4-FFF2-40B4-BE49-F238E27FC236}">
                <a16:creationId xmlns:a16="http://schemas.microsoft.com/office/drawing/2014/main" id="{70B660D3-0E7B-47F9-9073-8BEBC2A13871}"/>
              </a:ext>
            </a:extLst>
          </p:cNvPr>
          <p:cNvSpPr/>
          <p:nvPr/>
        </p:nvSpPr>
        <p:spPr>
          <a:xfrm>
            <a:off x="5589769" y="2044986"/>
            <a:ext cx="39383" cy="46045"/>
          </a:xfrm>
          <a:custGeom>
            <a:avLst/>
            <a:gdLst>
              <a:gd name="connsiteX0" fmla="*/ 17893 w 18070"/>
              <a:gd name="connsiteY0" fmla="*/ 11697 h 21127"/>
              <a:gd name="connsiteX1" fmla="*/ 16846 w 18070"/>
              <a:gd name="connsiteY1" fmla="*/ 5792 h 21127"/>
              <a:gd name="connsiteX2" fmla="*/ 1129 w 18070"/>
              <a:gd name="connsiteY2" fmla="*/ 6078 h 21127"/>
              <a:gd name="connsiteX3" fmla="*/ 177 w 18070"/>
              <a:gd name="connsiteY3" fmla="*/ 11126 h 21127"/>
              <a:gd name="connsiteX4" fmla="*/ 17893 w 18070"/>
              <a:gd name="connsiteY4" fmla="*/ 11697 h 211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070" h="21127">
                <a:moveTo>
                  <a:pt x="17893" y="11697"/>
                </a:moveTo>
                <a:cubicBezTo>
                  <a:pt x="17512" y="9697"/>
                  <a:pt x="17131" y="7792"/>
                  <a:pt x="16846" y="5792"/>
                </a:cubicBezTo>
                <a:cubicBezTo>
                  <a:pt x="15512" y="-2304"/>
                  <a:pt x="2463" y="-1638"/>
                  <a:pt x="1129" y="6078"/>
                </a:cubicBezTo>
                <a:cubicBezTo>
                  <a:pt x="844" y="7792"/>
                  <a:pt x="558" y="9411"/>
                  <a:pt x="177" y="11126"/>
                </a:cubicBezTo>
                <a:cubicBezTo>
                  <a:pt x="-2204" y="24461"/>
                  <a:pt x="20275" y="24270"/>
                  <a:pt x="17893" y="11697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6" name="Freeform: Shape 325">
            <a:extLst>
              <a:ext uri="{FF2B5EF4-FFF2-40B4-BE49-F238E27FC236}">
                <a16:creationId xmlns:a16="http://schemas.microsoft.com/office/drawing/2014/main" id="{B77009C0-F1FA-4E5D-8698-4254B2A67678}"/>
              </a:ext>
            </a:extLst>
          </p:cNvPr>
          <p:cNvSpPr/>
          <p:nvPr/>
        </p:nvSpPr>
        <p:spPr>
          <a:xfrm>
            <a:off x="6130391" y="1893609"/>
            <a:ext cx="39854" cy="40895"/>
          </a:xfrm>
          <a:custGeom>
            <a:avLst/>
            <a:gdLst>
              <a:gd name="connsiteX0" fmla="*/ 10156 w 18286"/>
              <a:gd name="connsiteY0" fmla="*/ 0 h 18764"/>
              <a:gd name="connsiteX1" fmla="*/ 8060 w 18286"/>
              <a:gd name="connsiteY1" fmla="*/ 18764 h 18764"/>
              <a:gd name="connsiteX2" fmla="*/ 10156 w 18286"/>
              <a:gd name="connsiteY2" fmla="*/ 0 h 18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86" h="18764">
                <a:moveTo>
                  <a:pt x="10156" y="0"/>
                </a:moveTo>
                <a:cubicBezTo>
                  <a:pt x="-1846" y="0"/>
                  <a:pt x="-4037" y="18764"/>
                  <a:pt x="8060" y="18764"/>
                </a:cubicBezTo>
                <a:cubicBezTo>
                  <a:pt x="20157" y="18764"/>
                  <a:pt x="22348" y="0"/>
                  <a:pt x="10156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7" name="Freeform: Shape 326">
            <a:extLst>
              <a:ext uri="{FF2B5EF4-FFF2-40B4-BE49-F238E27FC236}">
                <a16:creationId xmlns:a16="http://schemas.microsoft.com/office/drawing/2014/main" id="{3478F008-964E-481D-8591-AECE96BDE22E}"/>
              </a:ext>
            </a:extLst>
          </p:cNvPr>
          <p:cNvSpPr/>
          <p:nvPr/>
        </p:nvSpPr>
        <p:spPr>
          <a:xfrm>
            <a:off x="6495028" y="1689546"/>
            <a:ext cx="35554" cy="36744"/>
          </a:xfrm>
          <a:custGeom>
            <a:avLst/>
            <a:gdLst>
              <a:gd name="connsiteX0" fmla="*/ 7728 w 16313"/>
              <a:gd name="connsiteY0" fmla="*/ 0 h 16859"/>
              <a:gd name="connsiteX1" fmla="*/ 8585 w 16313"/>
              <a:gd name="connsiteY1" fmla="*/ 16859 h 16859"/>
              <a:gd name="connsiteX2" fmla="*/ 7728 w 16313"/>
              <a:gd name="connsiteY2" fmla="*/ 0 h 16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13" h="16859">
                <a:moveTo>
                  <a:pt x="7728" y="0"/>
                </a:moveTo>
                <a:cubicBezTo>
                  <a:pt x="-3131" y="0"/>
                  <a:pt x="-2273" y="16859"/>
                  <a:pt x="8585" y="16859"/>
                </a:cubicBezTo>
                <a:cubicBezTo>
                  <a:pt x="19444" y="16859"/>
                  <a:pt x="18586" y="0"/>
                  <a:pt x="7728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8" name="Freeform: Shape 327">
            <a:extLst>
              <a:ext uri="{FF2B5EF4-FFF2-40B4-BE49-F238E27FC236}">
                <a16:creationId xmlns:a16="http://schemas.microsoft.com/office/drawing/2014/main" id="{EDC8BDD6-F3D3-4EFD-B505-09272D90AF29}"/>
              </a:ext>
            </a:extLst>
          </p:cNvPr>
          <p:cNvSpPr/>
          <p:nvPr/>
        </p:nvSpPr>
        <p:spPr>
          <a:xfrm>
            <a:off x="7570467" y="1983564"/>
            <a:ext cx="53275" cy="44579"/>
          </a:xfrm>
          <a:custGeom>
            <a:avLst/>
            <a:gdLst>
              <a:gd name="connsiteX0" fmla="*/ 11395 w 24444"/>
              <a:gd name="connsiteY0" fmla="*/ 160 h 20454"/>
              <a:gd name="connsiteX1" fmla="*/ 7775 w 24444"/>
              <a:gd name="connsiteY1" fmla="*/ 731 h 20454"/>
              <a:gd name="connsiteX2" fmla="*/ 8632 w 24444"/>
              <a:gd name="connsiteY2" fmla="*/ 19876 h 20454"/>
              <a:gd name="connsiteX3" fmla="*/ 11204 w 24444"/>
              <a:gd name="connsiteY3" fmla="*/ 20257 h 20454"/>
              <a:gd name="connsiteX4" fmla="*/ 24444 w 24444"/>
              <a:gd name="connsiteY4" fmla="*/ 10256 h 20454"/>
              <a:gd name="connsiteX5" fmla="*/ 11395 w 24444"/>
              <a:gd name="connsiteY5" fmla="*/ 160 h 20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44" h="20454">
                <a:moveTo>
                  <a:pt x="11395" y="160"/>
                </a:moveTo>
                <a:cubicBezTo>
                  <a:pt x="10157" y="350"/>
                  <a:pt x="8918" y="541"/>
                  <a:pt x="7775" y="731"/>
                </a:cubicBezTo>
                <a:cubicBezTo>
                  <a:pt x="-3464" y="2636"/>
                  <a:pt x="-1940" y="18257"/>
                  <a:pt x="8632" y="19876"/>
                </a:cubicBezTo>
                <a:cubicBezTo>
                  <a:pt x="9490" y="19972"/>
                  <a:pt x="10347" y="20162"/>
                  <a:pt x="11204" y="20257"/>
                </a:cubicBezTo>
                <a:cubicBezTo>
                  <a:pt x="17777" y="21400"/>
                  <a:pt x="24349" y="17495"/>
                  <a:pt x="24444" y="10256"/>
                </a:cubicBezTo>
                <a:cubicBezTo>
                  <a:pt x="24444" y="3303"/>
                  <a:pt x="17967" y="-888"/>
                  <a:pt x="11395" y="16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9" name="Freeform: Shape 328">
            <a:extLst>
              <a:ext uri="{FF2B5EF4-FFF2-40B4-BE49-F238E27FC236}">
                <a16:creationId xmlns:a16="http://schemas.microsoft.com/office/drawing/2014/main" id="{B94D204E-D611-4E07-88A6-50517241B380}"/>
              </a:ext>
            </a:extLst>
          </p:cNvPr>
          <p:cNvSpPr/>
          <p:nvPr/>
        </p:nvSpPr>
        <p:spPr>
          <a:xfrm>
            <a:off x="4600865" y="2641155"/>
            <a:ext cx="31349" cy="32385"/>
          </a:xfrm>
          <a:custGeom>
            <a:avLst/>
            <a:gdLst>
              <a:gd name="connsiteX0" fmla="*/ 7573 w 14384"/>
              <a:gd name="connsiteY0" fmla="*/ 0 h 14859"/>
              <a:gd name="connsiteX1" fmla="*/ 6811 w 14384"/>
              <a:gd name="connsiteY1" fmla="*/ 14859 h 14859"/>
              <a:gd name="connsiteX2" fmla="*/ 7573 w 14384"/>
              <a:gd name="connsiteY2" fmla="*/ 0 h 14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384" h="14859">
                <a:moveTo>
                  <a:pt x="7573" y="0"/>
                </a:moveTo>
                <a:cubicBezTo>
                  <a:pt x="-1952" y="0"/>
                  <a:pt x="-2809" y="14859"/>
                  <a:pt x="6811" y="14859"/>
                </a:cubicBezTo>
                <a:cubicBezTo>
                  <a:pt x="16336" y="14954"/>
                  <a:pt x="17194" y="0"/>
                  <a:pt x="7573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0" name="Freeform: Shape 329">
            <a:extLst>
              <a:ext uri="{FF2B5EF4-FFF2-40B4-BE49-F238E27FC236}">
                <a16:creationId xmlns:a16="http://schemas.microsoft.com/office/drawing/2014/main" id="{029550A1-3D3A-4673-A8D2-2AA0A154C033}"/>
              </a:ext>
            </a:extLst>
          </p:cNvPr>
          <p:cNvSpPr/>
          <p:nvPr/>
        </p:nvSpPr>
        <p:spPr>
          <a:xfrm>
            <a:off x="7002109" y="2511203"/>
            <a:ext cx="48412" cy="41122"/>
          </a:xfrm>
          <a:custGeom>
            <a:avLst/>
            <a:gdLst>
              <a:gd name="connsiteX0" fmla="*/ 11855 w 22213"/>
              <a:gd name="connsiteY0" fmla="*/ 95 h 18868"/>
              <a:gd name="connsiteX1" fmla="*/ 7855 w 22213"/>
              <a:gd name="connsiteY1" fmla="*/ 571 h 18868"/>
              <a:gd name="connsiteX2" fmla="*/ 7188 w 22213"/>
              <a:gd name="connsiteY2" fmla="*/ 18097 h 18868"/>
              <a:gd name="connsiteX3" fmla="*/ 12141 w 22213"/>
              <a:gd name="connsiteY3" fmla="*/ 18764 h 18868"/>
              <a:gd name="connsiteX4" fmla="*/ 11855 w 22213"/>
              <a:gd name="connsiteY4" fmla="*/ 95 h 18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13" h="18868">
                <a:moveTo>
                  <a:pt x="11855" y="95"/>
                </a:moveTo>
                <a:cubicBezTo>
                  <a:pt x="10522" y="285"/>
                  <a:pt x="9188" y="380"/>
                  <a:pt x="7855" y="571"/>
                </a:cubicBezTo>
                <a:cubicBezTo>
                  <a:pt x="-1765" y="1809"/>
                  <a:pt x="-3194" y="16763"/>
                  <a:pt x="7188" y="18097"/>
                </a:cubicBezTo>
                <a:cubicBezTo>
                  <a:pt x="8807" y="18287"/>
                  <a:pt x="10522" y="18478"/>
                  <a:pt x="12141" y="18764"/>
                </a:cubicBezTo>
                <a:cubicBezTo>
                  <a:pt x="25476" y="20573"/>
                  <a:pt x="25762" y="-1620"/>
                  <a:pt x="11855" y="95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1" name="Freeform: Shape 330">
            <a:extLst>
              <a:ext uri="{FF2B5EF4-FFF2-40B4-BE49-F238E27FC236}">
                <a16:creationId xmlns:a16="http://schemas.microsoft.com/office/drawing/2014/main" id="{137B5059-C2A4-4208-BD41-F7BBB56BF585}"/>
              </a:ext>
            </a:extLst>
          </p:cNvPr>
          <p:cNvSpPr/>
          <p:nvPr/>
        </p:nvSpPr>
        <p:spPr>
          <a:xfrm>
            <a:off x="6463371" y="2754293"/>
            <a:ext cx="33551" cy="34667"/>
          </a:xfrm>
          <a:custGeom>
            <a:avLst/>
            <a:gdLst>
              <a:gd name="connsiteX0" fmla="*/ 7680 w 15394"/>
              <a:gd name="connsiteY0" fmla="*/ 0 h 15906"/>
              <a:gd name="connsiteX1" fmla="*/ 7680 w 15394"/>
              <a:gd name="connsiteY1" fmla="*/ 15907 h 15906"/>
              <a:gd name="connsiteX2" fmla="*/ 7680 w 15394"/>
              <a:gd name="connsiteY2" fmla="*/ 0 h 15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394" h="15906">
                <a:moveTo>
                  <a:pt x="7680" y="0"/>
                </a:moveTo>
                <a:cubicBezTo>
                  <a:pt x="-2512" y="0"/>
                  <a:pt x="-2607" y="15907"/>
                  <a:pt x="7680" y="15907"/>
                </a:cubicBezTo>
                <a:cubicBezTo>
                  <a:pt x="17967" y="15907"/>
                  <a:pt x="17967" y="0"/>
                  <a:pt x="7680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2" name="Freeform: Shape 331">
            <a:extLst>
              <a:ext uri="{FF2B5EF4-FFF2-40B4-BE49-F238E27FC236}">
                <a16:creationId xmlns:a16="http://schemas.microsoft.com/office/drawing/2014/main" id="{5976C092-6990-4FD4-94DB-FB03C463DF31}"/>
              </a:ext>
            </a:extLst>
          </p:cNvPr>
          <p:cNvSpPr/>
          <p:nvPr/>
        </p:nvSpPr>
        <p:spPr>
          <a:xfrm>
            <a:off x="5277745" y="2861412"/>
            <a:ext cx="36709" cy="37781"/>
          </a:xfrm>
          <a:custGeom>
            <a:avLst/>
            <a:gdLst>
              <a:gd name="connsiteX0" fmla="*/ 7802 w 16843"/>
              <a:gd name="connsiteY0" fmla="*/ 0 h 17335"/>
              <a:gd name="connsiteX1" fmla="*/ 9041 w 16843"/>
              <a:gd name="connsiteY1" fmla="*/ 17335 h 17335"/>
              <a:gd name="connsiteX2" fmla="*/ 7802 w 16843"/>
              <a:gd name="connsiteY2" fmla="*/ 0 h 17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843" h="17335">
                <a:moveTo>
                  <a:pt x="7802" y="0"/>
                </a:moveTo>
                <a:cubicBezTo>
                  <a:pt x="-3437" y="0"/>
                  <a:pt x="-2104" y="17335"/>
                  <a:pt x="9041" y="17335"/>
                </a:cubicBezTo>
                <a:cubicBezTo>
                  <a:pt x="20280" y="17335"/>
                  <a:pt x="18947" y="0"/>
                  <a:pt x="7802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3" name="Freeform: Shape 332">
            <a:extLst>
              <a:ext uri="{FF2B5EF4-FFF2-40B4-BE49-F238E27FC236}">
                <a16:creationId xmlns:a16="http://schemas.microsoft.com/office/drawing/2014/main" id="{AC00CB71-B30F-4795-ADEF-AD8AA9199FE1}"/>
              </a:ext>
            </a:extLst>
          </p:cNvPr>
          <p:cNvSpPr/>
          <p:nvPr/>
        </p:nvSpPr>
        <p:spPr>
          <a:xfrm>
            <a:off x="4224130" y="3312719"/>
            <a:ext cx="34575" cy="35706"/>
          </a:xfrm>
          <a:custGeom>
            <a:avLst/>
            <a:gdLst>
              <a:gd name="connsiteX0" fmla="*/ 7742 w 15864"/>
              <a:gd name="connsiteY0" fmla="*/ 0 h 16383"/>
              <a:gd name="connsiteX1" fmla="*/ 8123 w 15864"/>
              <a:gd name="connsiteY1" fmla="*/ 16383 h 16383"/>
              <a:gd name="connsiteX2" fmla="*/ 7742 w 15864"/>
              <a:gd name="connsiteY2" fmla="*/ 0 h 16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864" h="16383">
                <a:moveTo>
                  <a:pt x="7742" y="0"/>
                </a:moveTo>
                <a:cubicBezTo>
                  <a:pt x="-2831" y="0"/>
                  <a:pt x="-2450" y="16383"/>
                  <a:pt x="8123" y="16383"/>
                </a:cubicBezTo>
                <a:cubicBezTo>
                  <a:pt x="18695" y="16383"/>
                  <a:pt x="18314" y="0"/>
                  <a:pt x="7742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4" name="Freeform: Shape 333">
            <a:extLst>
              <a:ext uri="{FF2B5EF4-FFF2-40B4-BE49-F238E27FC236}">
                <a16:creationId xmlns:a16="http://schemas.microsoft.com/office/drawing/2014/main" id="{1E1707C2-548B-4005-9773-52B51F4C7FA3}"/>
              </a:ext>
            </a:extLst>
          </p:cNvPr>
          <p:cNvSpPr/>
          <p:nvPr/>
        </p:nvSpPr>
        <p:spPr>
          <a:xfrm>
            <a:off x="4000707" y="2841690"/>
            <a:ext cx="38831" cy="39649"/>
          </a:xfrm>
          <a:custGeom>
            <a:avLst/>
            <a:gdLst>
              <a:gd name="connsiteX0" fmla="*/ 7766 w 17817"/>
              <a:gd name="connsiteY0" fmla="*/ 0 h 18192"/>
              <a:gd name="connsiteX1" fmla="*/ 10052 w 17817"/>
              <a:gd name="connsiteY1" fmla="*/ 18193 h 18192"/>
              <a:gd name="connsiteX2" fmla="*/ 7766 w 17817"/>
              <a:gd name="connsiteY2" fmla="*/ 0 h 18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817" h="18192">
                <a:moveTo>
                  <a:pt x="7766" y="0"/>
                </a:moveTo>
                <a:cubicBezTo>
                  <a:pt x="-4045" y="0"/>
                  <a:pt x="-1664" y="18193"/>
                  <a:pt x="10052" y="18193"/>
                </a:cubicBezTo>
                <a:cubicBezTo>
                  <a:pt x="21863" y="18193"/>
                  <a:pt x="19482" y="0"/>
                  <a:pt x="7766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5" name="Freeform: Shape 334">
            <a:extLst>
              <a:ext uri="{FF2B5EF4-FFF2-40B4-BE49-F238E27FC236}">
                <a16:creationId xmlns:a16="http://schemas.microsoft.com/office/drawing/2014/main" id="{9B2C61B1-900B-4C84-8F28-4065D230D8AB}"/>
              </a:ext>
            </a:extLst>
          </p:cNvPr>
          <p:cNvSpPr/>
          <p:nvPr/>
        </p:nvSpPr>
        <p:spPr>
          <a:xfrm>
            <a:off x="4817453" y="4525088"/>
            <a:ext cx="28211" cy="35270"/>
          </a:xfrm>
          <a:custGeom>
            <a:avLst/>
            <a:gdLst>
              <a:gd name="connsiteX0" fmla="*/ 12495 w 12944"/>
              <a:gd name="connsiteY0" fmla="*/ 7419 h 16183"/>
              <a:gd name="connsiteX1" fmla="*/ 9447 w 12944"/>
              <a:gd name="connsiteY1" fmla="*/ 1514 h 16183"/>
              <a:gd name="connsiteX2" fmla="*/ 3541 w 12944"/>
              <a:gd name="connsiteY2" fmla="*/ 1419 h 16183"/>
              <a:gd name="connsiteX3" fmla="*/ 493 w 12944"/>
              <a:gd name="connsiteY3" fmla="*/ 7229 h 16183"/>
              <a:gd name="connsiteX4" fmla="*/ 6303 w 12944"/>
              <a:gd name="connsiteY4" fmla="*/ 16182 h 16183"/>
              <a:gd name="connsiteX5" fmla="*/ 12495 w 12944"/>
              <a:gd name="connsiteY5" fmla="*/ 7419 h 16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944" h="16183">
                <a:moveTo>
                  <a:pt x="12495" y="7419"/>
                </a:moveTo>
                <a:cubicBezTo>
                  <a:pt x="11637" y="5229"/>
                  <a:pt x="10780" y="3514"/>
                  <a:pt x="9447" y="1514"/>
                </a:cubicBezTo>
                <a:cubicBezTo>
                  <a:pt x="8208" y="-391"/>
                  <a:pt x="4779" y="-581"/>
                  <a:pt x="3541" y="1419"/>
                </a:cubicBezTo>
                <a:cubicBezTo>
                  <a:pt x="2303" y="3419"/>
                  <a:pt x="1446" y="5038"/>
                  <a:pt x="493" y="7229"/>
                </a:cubicBezTo>
                <a:cubicBezTo>
                  <a:pt x="-1221" y="11420"/>
                  <a:pt x="1731" y="16087"/>
                  <a:pt x="6303" y="16182"/>
                </a:cubicBezTo>
                <a:cubicBezTo>
                  <a:pt x="10780" y="16278"/>
                  <a:pt x="14209" y="11706"/>
                  <a:pt x="12495" y="7419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6" name="Freeform: Shape 335">
            <a:extLst>
              <a:ext uri="{FF2B5EF4-FFF2-40B4-BE49-F238E27FC236}">
                <a16:creationId xmlns:a16="http://schemas.microsoft.com/office/drawing/2014/main" id="{125135D4-5871-4510-B90E-98D63FEF5C8D}"/>
              </a:ext>
            </a:extLst>
          </p:cNvPr>
          <p:cNvSpPr/>
          <p:nvPr/>
        </p:nvSpPr>
        <p:spPr>
          <a:xfrm>
            <a:off x="4097728" y="4113222"/>
            <a:ext cx="28211" cy="35268"/>
          </a:xfrm>
          <a:custGeom>
            <a:avLst/>
            <a:gdLst>
              <a:gd name="connsiteX0" fmla="*/ 12495 w 12944"/>
              <a:gd name="connsiteY0" fmla="*/ 7420 h 16182"/>
              <a:gd name="connsiteX1" fmla="*/ 9447 w 12944"/>
              <a:gd name="connsiteY1" fmla="*/ 1514 h 16182"/>
              <a:gd name="connsiteX2" fmla="*/ 3541 w 12944"/>
              <a:gd name="connsiteY2" fmla="*/ 1419 h 16182"/>
              <a:gd name="connsiteX3" fmla="*/ 493 w 12944"/>
              <a:gd name="connsiteY3" fmla="*/ 7229 h 16182"/>
              <a:gd name="connsiteX4" fmla="*/ 6303 w 12944"/>
              <a:gd name="connsiteY4" fmla="*/ 16183 h 16182"/>
              <a:gd name="connsiteX5" fmla="*/ 12495 w 12944"/>
              <a:gd name="connsiteY5" fmla="*/ 7420 h 16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944" h="16182">
                <a:moveTo>
                  <a:pt x="12495" y="7420"/>
                </a:moveTo>
                <a:cubicBezTo>
                  <a:pt x="11637" y="5229"/>
                  <a:pt x="10780" y="3514"/>
                  <a:pt x="9447" y="1514"/>
                </a:cubicBezTo>
                <a:cubicBezTo>
                  <a:pt x="8208" y="-391"/>
                  <a:pt x="4779" y="-581"/>
                  <a:pt x="3541" y="1419"/>
                </a:cubicBezTo>
                <a:cubicBezTo>
                  <a:pt x="2303" y="3419"/>
                  <a:pt x="1446" y="5038"/>
                  <a:pt x="493" y="7229"/>
                </a:cubicBezTo>
                <a:cubicBezTo>
                  <a:pt x="-1221" y="11420"/>
                  <a:pt x="1731" y="16087"/>
                  <a:pt x="6303" y="16183"/>
                </a:cubicBezTo>
                <a:cubicBezTo>
                  <a:pt x="10780" y="16183"/>
                  <a:pt x="14209" y="11611"/>
                  <a:pt x="12495" y="742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37" name="Graphic 1">
            <a:extLst>
              <a:ext uri="{FF2B5EF4-FFF2-40B4-BE49-F238E27FC236}">
                <a16:creationId xmlns:a16="http://schemas.microsoft.com/office/drawing/2014/main" id="{C2027637-C10B-4458-90EB-B8B879192B19}"/>
              </a:ext>
            </a:extLst>
          </p:cNvPr>
          <p:cNvGrpSpPr/>
          <p:nvPr/>
        </p:nvGrpSpPr>
        <p:grpSpPr>
          <a:xfrm>
            <a:off x="5131102" y="4113093"/>
            <a:ext cx="38779" cy="44119"/>
            <a:chOff x="5654010" y="3883769"/>
            <a:chExt cx="17793" cy="20243"/>
          </a:xfrm>
          <a:solidFill>
            <a:srgbClr val="000000"/>
          </a:solidFill>
        </p:grpSpPr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47C80BCB-B044-43BB-815F-444AC80DB959}"/>
                </a:ext>
              </a:extLst>
            </p:cNvPr>
            <p:cNvSpPr/>
            <p:nvPr/>
          </p:nvSpPr>
          <p:spPr>
            <a:xfrm>
              <a:off x="5654010" y="3883769"/>
              <a:ext cx="17793" cy="20243"/>
            </a:xfrm>
            <a:custGeom>
              <a:avLst/>
              <a:gdLst>
                <a:gd name="connsiteX0" fmla="*/ 16221 w 17793"/>
                <a:gd name="connsiteY0" fmla="*/ 5765 h 20243"/>
                <a:gd name="connsiteX1" fmla="*/ 14126 w 17793"/>
                <a:gd name="connsiteY1" fmla="*/ 2526 h 20243"/>
                <a:gd name="connsiteX2" fmla="*/ 3458 w 17793"/>
                <a:gd name="connsiteY2" fmla="*/ 2621 h 20243"/>
                <a:gd name="connsiteX3" fmla="*/ 1648 w 17793"/>
                <a:gd name="connsiteY3" fmla="*/ 5479 h 20243"/>
                <a:gd name="connsiteX4" fmla="*/ 8887 w 17793"/>
                <a:gd name="connsiteY4" fmla="*/ 20243 h 20243"/>
                <a:gd name="connsiteX5" fmla="*/ 16221 w 17793"/>
                <a:gd name="connsiteY5" fmla="*/ 5765 h 2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93" h="20243">
                  <a:moveTo>
                    <a:pt x="16221" y="5765"/>
                  </a:moveTo>
                  <a:cubicBezTo>
                    <a:pt x="15364" y="4431"/>
                    <a:pt x="14031" y="2336"/>
                    <a:pt x="14126" y="2526"/>
                  </a:cubicBezTo>
                  <a:cubicBezTo>
                    <a:pt x="11268" y="-998"/>
                    <a:pt x="6220" y="-712"/>
                    <a:pt x="3458" y="2621"/>
                  </a:cubicBezTo>
                  <a:cubicBezTo>
                    <a:pt x="2886" y="3574"/>
                    <a:pt x="2220" y="4526"/>
                    <a:pt x="1648" y="5479"/>
                  </a:cubicBezTo>
                  <a:cubicBezTo>
                    <a:pt x="-2162" y="11480"/>
                    <a:pt x="791" y="20338"/>
                    <a:pt x="8887" y="20243"/>
                  </a:cubicBezTo>
                  <a:cubicBezTo>
                    <a:pt x="16412" y="20147"/>
                    <a:pt x="20127" y="11861"/>
                    <a:pt x="16221" y="5765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3AB4DCC1-67D3-47F1-A36B-523AEE559800}"/>
                </a:ext>
              </a:extLst>
            </p:cNvPr>
            <p:cNvSpPr/>
            <p:nvPr/>
          </p:nvSpPr>
          <p:spPr>
            <a:xfrm>
              <a:off x="5670136" y="3889438"/>
              <a:ext cx="682" cy="1011"/>
            </a:xfrm>
            <a:custGeom>
              <a:avLst/>
              <a:gdLst>
                <a:gd name="connsiteX0" fmla="*/ 0 w 682"/>
                <a:gd name="connsiteY0" fmla="*/ 0 h 1011"/>
                <a:gd name="connsiteX1" fmla="*/ 0 w 682"/>
                <a:gd name="connsiteY1" fmla="*/ 0 h 1011"/>
                <a:gd name="connsiteX2" fmla="*/ 0 w 682"/>
                <a:gd name="connsiteY2" fmla="*/ 0 h 1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2" h="1011">
                  <a:moveTo>
                    <a:pt x="0" y="0"/>
                  </a:moveTo>
                  <a:cubicBezTo>
                    <a:pt x="95" y="0"/>
                    <a:pt x="95" y="0"/>
                    <a:pt x="0" y="0"/>
                  </a:cubicBezTo>
                  <a:cubicBezTo>
                    <a:pt x="762" y="1048"/>
                    <a:pt x="1048" y="1619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40" name="Freeform: Shape 339">
            <a:extLst>
              <a:ext uri="{FF2B5EF4-FFF2-40B4-BE49-F238E27FC236}">
                <a16:creationId xmlns:a16="http://schemas.microsoft.com/office/drawing/2014/main" id="{F39811AF-F30A-4FB7-B237-8C96615EB5E3}"/>
              </a:ext>
            </a:extLst>
          </p:cNvPr>
          <p:cNvSpPr/>
          <p:nvPr/>
        </p:nvSpPr>
        <p:spPr>
          <a:xfrm>
            <a:off x="6243699" y="3628638"/>
            <a:ext cx="43155" cy="36613"/>
          </a:xfrm>
          <a:custGeom>
            <a:avLst/>
            <a:gdLst>
              <a:gd name="connsiteX0" fmla="*/ 11222 w 19801"/>
              <a:gd name="connsiteY0" fmla="*/ 18 h 16799"/>
              <a:gd name="connsiteX1" fmla="*/ 7697 w 19801"/>
              <a:gd name="connsiteY1" fmla="*/ 208 h 16799"/>
              <a:gd name="connsiteX2" fmla="*/ 8174 w 19801"/>
              <a:gd name="connsiteY2" fmla="*/ 16591 h 16799"/>
              <a:gd name="connsiteX3" fmla="*/ 12079 w 19801"/>
              <a:gd name="connsiteY3" fmla="*/ 16782 h 16799"/>
              <a:gd name="connsiteX4" fmla="*/ 11222 w 19801"/>
              <a:gd name="connsiteY4" fmla="*/ 18 h 16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801" h="16799">
                <a:moveTo>
                  <a:pt x="11222" y="18"/>
                </a:moveTo>
                <a:cubicBezTo>
                  <a:pt x="10078" y="113"/>
                  <a:pt x="8840" y="208"/>
                  <a:pt x="7697" y="208"/>
                </a:cubicBezTo>
                <a:cubicBezTo>
                  <a:pt x="-2971" y="875"/>
                  <a:pt x="-2304" y="16020"/>
                  <a:pt x="8174" y="16591"/>
                </a:cubicBezTo>
                <a:cubicBezTo>
                  <a:pt x="9507" y="16687"/>
                  <a:pt x="10841" y="16782"/>
                  <a:pt x="12079" y="16782"/>
                </a:cubicBezTo>
                <a:cubicBezTo>
                  <a:pt x="22747" y="17449"/>
                  <a:pt x="22270" y="-649"/>
                  <a:pt x="11222" y="18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1" name="Freeform: Shape 340">
            <a:extLst>
              <a:ext uri="{FF2B5EF4-FFF2-40B4-BE49-F238E27FC236}">
                <a16:creationId xmlns:a16="http://schemas.microsoft.com/office/drawing/2014/main" id="{D603CC84-D1AC-4DF5-9A8E-8E9EF04FB151}"/>
              </a:ext>
            </a:extLst>
          </p:cNvPr>
          <p:cNvSpPr/>
          <p:nvPr/>
        </p:nvSpPr>
        <p:spPr>
          <a:xfrm>
            <a:off x="6674831" y="3674146"/>
            <a:ext cx="50470" cy="42295"/>
          </a:xfrm>
          <a:custGeom>
            <a:avLst/>
            <a:gdLst>
              <a:gd name="connsiteX0" fmla="*/ 11906 w 23157"/>
              <a:gd name="connsiteY0" fmla="*/ 93 h 19406"/>
              <a:gd name="connsiteX1" fmla="*/ 0 w 23157"/>
              <a:gd name="connsiteY1" fmla="*/ 9523 h 19406"/>
              <a:gd name="connsiteX2" fmla="*/ 12763 w 23157"/>
              <a:gd name="connsiteY2" fmla="*/ 19333 h 19406"/>
              <a:gd name="connsiteX3" fmla="*/ 23146 w 23157"/>
              <a:gd name="connsiteY3" fmla="*/ 9237 h 19406"/>
              <a:gd name="connsiteX4" fmla="*/ 11906 w 23157"/>
              <a:gd name="connsiteY4" fmla="*/ 93 h 1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57" h="19406">
                <a:moveTo>
                  <a:pt x="11906" y="93"/>
                </a:moveTo>
                <a:cubicBezTo>
                  <a:pt x="6286" y="855"/>
                  <a:pt x="0" y="2474"/>
                  <a:pt x="0" y="9523"/>
                </a:cubicBezTo>
                <a:cubicBezTo>
                  <a:pt x="0" y="17047"/>
                  <a:pt x="6763" y="18571"/>
                  <a:pt x="12763" y="19333"/>
                </a:cubicBezTo>
                <a:cubicBezTo>
                  <a:pt x="18574" y="20095"/>
                  <a:pt x="23431" y="14761"/>
                  <a:pt x="23146" y="9237"/>
                </a:cubicBezTo>
                <a:cubicBezTo>
                  <a:pt x="22860" y="3331"/>
                  <a:pt x="17717" y="-669"/>
                  <a:pt x="11906" y="93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2" name="Freeform: Shape 341">
            <a:extLst>
              <a:ext uri="{FF2B5EF4-FFF2-40B4-BE49-F238E27FC236}">
                <a16:creationId xmlns:a16="http://schemas.microsoft.com/office/drawing/2014/main" id="{C3D07B09-DAB5-4FAF-B391-17F0F6F62014}"/>
              </a:ext>
            </a:extLst>
          </p:cNvPr>
          <p:cNvSpPr/>
          <p:nvPr/>
        </p:nvSpPr>
        <p:spPr>
          <a:xfrm>
            <a:off x="7510187" y="3850915"/>
            <a:ext cx="50470" cy="42098"/>
          </a:xfrm>
          <a:custGeom>
            <a:avLst/>
            <a:gdLst>
              <a:gd name="connsiteX0" fmla="*/ 11906 w 23157"/>
              <a:gd name="connsiteY0" fmla="*/ 44 h 19316"/>
              <a:gd name="connsiteX1" fmla="*/ 7811 w 23157"/>
              <a:gd name="connsiteY1" fmla="*/ 425 h 19316"/>
              <a:gd name="connsiteX2" fmla="*/ 7906 w 23157"/>
              <a:gd name="connsiteY2" fmla="*/ 18808 h 19316"/>
              <a:gd name="connsiteX3" fmla="*/ 12764 w 23157"/>
              <a:gd name="connsiteY3" fmla="*/ 19284 h 19316"/>
              <a:gd name="connsiteX4" fmla="*/ 23146 w 23157"/>
              <a:gd name="connsiteY4" fmla="*/ 9188 h 19316"/>
              <a:gd name="connsiteX5" fmla="*/ 11906 w 23157"/>
              <a:gd name="connsiteY5" fmla="*/ 44 h 193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157" h="19316">
                <a:moveTo>
                  <a:pt x="11906" y="44"/>
                </a:moveTo>
                <a:cubicBezTo>
                  <a:pt x="10573" y="139"/>
                  <a:pt x="9144" y="234"/>
                  <a:pt x="7811" y="425"/>
                </a:cubicBezTo>
                <a:cubicBezTo>
                  <a:pt x="-2667" y="1282"/>
                  <a:pt x="-2572" y="17856"/>
                  <a:pt x="7906" y="18808"/>
                </a:cubicBezTo>
                <a:cubicBezTo>
                  <a:pt x="9525" y="18999"/>
                  <a:pt x="11144" y="19094"/>
                  <a:pt x="12764" y="19284"/>
                </a:cubicBezTo>
                <a:cubicBezTo>
                  <a:pt x="18574" y="19761"/>
                  <a:pt x="23432" y="14903"/>
                  <a:pt x="23146" y="9188"/>
                </a:cubicBezTo>
                <a:cubicBezTo>
                  <a:pt x="22860" y="2997"/>
                  <a:pt x="17717" y="-432"/>
                  <a:pt x="11906" y="44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3" name="Freeform: Shape 342">
            <a:extLst>
              <a:ext uri="{FF2B5EF4-FFF2-40B4-BE49-F238E27FC236}">
                <a16:creationId xmlns:a16="http://schemas.microsoft.com/office/drawing/2014/main" id="{589EADF7-9661-421D-994B-11DE0BA9AA1F}"/>
              </a:ext>
            </a:extLst>
          </p:cNvPr>
          <p:cNvSpPr/>
          <p:nvPr/>
        </p:nvSpPr>
        <p:spPr>
          <a:xfrm>
            <a:off x="7846391" y="3475507"/>
            <a:ext cx="55110" cy="46778"/>
          </a:xfrm>
          <a:custGeom>
            <a:avLst/>
            <a:gdLst>
              <a:gd name="connsiteX0" fmla="*/ 14333 w 25286"/>
              <a:gd name="connsiteY0" fmla="*/ 79 h 21463"/>
              <a:gd name="connsiteX1" fmla="*/ 7856 w 25286"/>
              <a:gd name="connsiteY1" fmla="*/ 936 h 21463"/>
              <a:gd name="connsiteX2" fmla="*/ 45 w 25286"/>
              <a:gd name="connsiteY2" fmla="*/ 11604 h 21463"/>
              <a:gd name="connsiteX3" fmla="*/ 9570 w 25286"/>
              <a:gd name="connsiteY3" fmla="*/ 20844 h 21463"/>
              <a:gd name="connsiteX4" fmla="*/ 14714 w 25286"/>
              <a:gd name="connsiteY4" fmla="*/ 21415 h 21463"/>
              <a:gd name="connsiteX5" fmla="*/ 25287 w 25286"/>
              <a:gd name="connsiteY5" fmla="*/ 10557 h 21463"/>
              <a:gd name="connsiteX6" fmla="*/ 14333 w 25286"/>
              <a:gd name="connsiteY6" fmla="*/ 79 h 21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286" h="21463">
                <a:moveTo>
                  <a:pt x="14333" y="79"/>
                </a:moveTo>
                <a:cubicBezTo>
                  <a:pt x="12142" y="365"/>
                  <a:pt x="9951" y="651"/>
                  <a:pt x="7856" y="936"/>
                </a:cubicBezTo>
                <a:cubicBezTo>
                  <a:pt x="2903" y="1508"/>
                  <a:pt x="-431" y="7032"/>
                  <a:pt x="45" y="11604"/>
                </a:cubicBezTo>
                <a:cubicBezTo>
                  <a:pt x="521" y="16843"/>
                  <a:pt x="4427" y="20272"/>
                  <a:pt x="9570" y="20844"/>
                </a:cubicBezTo>
                <a:cubicBezTo>
                  <a:pt x="11285" y="21034"/>
                  <a:pt x="12999" y="21225"/>
                  <a:pt x="14714" y="21415"/>
                </a:cubicBezTo>
                <a:cubicBezTo>
                  <a:pt x="20429" y="22082"/>
                  <a:pt x="25287" y="15795"/>
                  <a:pt x="25287" y="10557"/>
                </a:cubicBezTo>
                <a:cubicBezTo>
                  <a:pt x="25096" y="5508"/>
                  <a:pt x="20143" y="-778"/>
                  <a:pt x="14333" y="79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4" name="Freeform: Shape 343">
            <a:extLst>
              <a:ext uri="{FF2B5EF4-FFF2-40B4-BE49-F238E27FC236}">
                <a16:creationId xmlns:a16="http://schemas.microsoft.com/office/drawing/2014/main" id="{87E36EE8-3C96-461F-88FE-D7035E4A46FC}"/>
              </a:ext>
            </a:extLst>
          </p:cNvPr>
          <p:cNvSpPr/>
          <p:nvPr/>
        </p:nvSpPr>
        <p:spPr>
          <a:xfrm>
            <a:off x="6151745" y="2739610"/>
            <a:ext cx="36900" cy="29364"/>
          </a:xfrm>
          <a:custGeom>
            <a:avLst/>
            <a:gdLst>
              <a:gd name="connsiteX0" fmla="*/ 9597 w 16931"/>
              <a:gd name="connsiteY0" fmla="*/ 69 h 13473"/>
              <a:gd name="connsiteX1" fmla="*/ 5502 w 16931"/>
              <a:gd name="connsiteY1" fmla="*/ 641 h 13473"/>
              <a:gd name="connsiteX2" fmla="*/ 4835 w 16931"/>
              <a:gd name="connsiteY2" fmla="*/ 12737 h 13473"/>
              <a:gd name="connsiteX3" fmla="*/ 9693 w 16931"/>
              <a:gd name="connsiteY3" fmla="*/ 13404 h 13473"/>
              <a:gd name="connsiteX4" fmla="*/ 9597 w 16931"/>
              <a:gd name="connsiteY4" fmla="*/ 69 h 1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931" h="13473">
                <a:moveTo>
                  <a:pt x="9597" y="69"/>
                </a:moveTo>
                <a:cubicBezTo>
                  <a:pt x="8264" y="260"/>
                  <a:pt x="6835" y="450"/>
                  <a:pt x="5502" y="641"/>
                </a:cubicBezTo>
                <a:cubicBezTo>
                  <a:pt x="-1071" y="1498"/>
                  <a:pt x="-2309" y="11880"/>
                  <a:pt x="4835" y="12737"/>
                </a:cubicBezTo>
                <a:cubicBezTo>
                  <a:pt x="6454" y="12928"/>
                  <a:pt x="8073" y="13118"/>
                  <a:pt x="9693" y="13404"/>
                </a:cubicBezTo>
                <a:cubicBezTo>
                  <a:pt x="19313" y="14642"/>
                  <a:pt x="19408" y="-1169"/>
                  <a:pt x="9597" y="69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5" name="Freeform: Shape 344">
            <a:extLst>
              <a:ext uri="{FF2B5EF4-FFF2-40B4-BE49-F238E27FC236}">
                <a16:creationId xmlns:a16="http://schemas.microsoft.com/office/drawing/2014/main" id="{37CE8309-8C19-4039-8A79-0A6EE6EF0A4B}"/>
              </a:ext>
            </a:extLst>
          </p:cNvPr>
          <p:cNvSpPr/>
          <p:nvPr/>
        </p:nvSpPr>
        <p:spPr>
          <a:xfrm>
            <a:off x="6856929" y="4358801"/>
            <a:ext cx="32313" cy="36733"/>
          </a:xfrm>
          <a:custGeom>
            <a:avLst/>
            <a:gdLst>
              <a:gd name="connsiteX0" fmla="*/ 12936 w 14826"/>
              <a:gd name="connsiteY0" fmla="*/ 3898 h 16854"/>
              <a:gd name="connsiteX1" fmla="*/ 2078 w 14826"/>
              <a:gd name="connsiteY1" fmla="*/ 3612 h 16854"/>
              <a:gd name="connsiteX2" fmla="*/ 7221 w 14826"/>
              <a:gd name="connsiteY2" fmla="*/ 16852 h 16854"/>
              <a:gd name="connsiteX3" fmla="*/ 12936 w 14826"/>
              <a:gd name="connsiteY3" fmla="*/ 3898 h 16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826" h="16854">
                <a:moveTo>
                  <a:pt x="12936" y="3898"/>
                </a:moveTo>
                <a:cubicBezTo>
                  <a:pt x="8840" y="-1055"/>
                  <a:pt x="6173" y="-1437"/>
                  <a:pt x="2078" y="3612"/>
                </a:cubicBezTo>
                <a:cubicBezTo>
                  <a:pt x="-1923" y="8470"/>
                  <a:pt x="-113" y="16661"/>
                  <a:pt x="7221" y="16852"/>
                </a:cubicBezTo>
                <a:cubicBezTo>
                  <a:pt x="14174" y="17042"/>
                  <a:pt x="17032" y="8850"/>
                  <a:pt x="12936" y="3898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6" name="Freeform: Shape 345">
            <a:extLst>
              <a:ext uri="{FF2B5EF4-FFF2-40B4-BE49-F238E27FC236}">
                <a16:creationId xmlns:a16="http://schemas.microsoft.com/office/drawing/2014/main" id="{BC618E2A-7502-459E-832F-26BDBE2AA1D1}"/>
              </a:ext>
            </a:extLst>
          </p:cNvPr>
          <p:cNvSpPr/>
          <p:nvPr/>
        </p:nvSpPr>
        <p:spPr>
          <a:xfrm>
            <a:off x="5918364" y="4468058"/>
            <a:ext cx="46246" cy="46063"/>
          </a:xfrm>
          <a:custGeom>
            <a:avLst/>
            <a:gdLst>
              <a:gd name="connsiteX0" fmla="*/ 6189 w 21219"/>
              <a:gd name="connsiteY0" fmla="*/ 2821 h 21135"/>
              <a:gd name="connsiteX1" fmla="*/ 2093 w 21219"/>
              <a:gd name="connsiteY1" fmla="*/ 7774 h 21135"/>
              <a:gd name="connsiteX2" fmla="*/ 13047 w 21219"/>
              <a:gd name="connsiteY2" fmla="*/ 19014 h 21135"/>
              <a:gd name="connsiteX3" fmla="*/ 18667 w 21219"/>
              <a:gd name="connsiteY3" fmla="*/ 14251 h 21135"/>
              <a:gd name="connsiteX4" fmla="*/ 6189 w 21219"/>
              <a:gd name="connsiteY4" fmla="*/ 2821 h 211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219" h="21135">
                <a:moveTo>
                  <a:pt x="6189" y="2821"/>
                </a:moveTo>
                <a:cubicBezTo>
                  <a:pt x="4856" y="4441"/>
                  <a:pt x="3522" y="6060"/>
                  <a:pt x="2093" y="7774"/>
                </a:cubicBezTo>
                <a:cubicBezTo>
                  <a:pt x="-4288" y="15490"/>
                  <a:pt x="5237" y="25586"/>
                  <a:pt x="13047" y="19014"/>
                </a:cubicBezTo>
                <a:cubicBezTo>
                  <a:pt x="14952" y="17395"/>
                  <a:pt x="16762" y="15870"/>
                  <a:pt x="18667" y="14251"/>
                </a:cubicBezTo>
                <a:cubicBezTo>
                  <a:pt x="26858" y="7298"/>
                  <a:pt x="13333" y="-5751"/>
                  <a:pt x="6189" y="2821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47" name="Graphic 1">
            <a:extLst>
              <a:ext uri="{FF2B5EF4-FFF2-40B4-BE49-F238E27FC236}">
                <a16:creationId xmlns:a16="http://schemas.microsoft.com/office/drawing/2014/main" id="{C2027637-C10B-4458-90EB-B8B879192B19}"/>
              </a:ext>
            </a:extLst>
          </p:cNvPr>
          <p:cNvGrpSpPr/>
          <p:nvPr/>
        </p:nvGrpSpPr>
        <p:grpSpPr>
          <a:xfrm>
            <a:off x="4305490" y="2264601"/>
            <a:ext cx="3982222" cy="2030076"/>
            <a:chOff x="5275195" y="3035627"/>
            <a:chExt cx="1827160" cy="931458"/>
          </a:xfrm>
          <a:solidFill>
            <a:srgbClr val="000000"/>
          </a:solidFill>
        </p:grpSpPr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3B300985-67FA-43D3-9816-58ABFBF8C90D}"/>
                </a:ext>
              </a:extLst>
            </p:cNvPr>
            <p:cNvSpPr/>
            <p:nvPr/>
          </p:nvSpPr>
          <p:spPr>
            <a:xfrm>
              <a:off x="6889599" y="3043247"/>
              <a:ext cx="212756" cy="337311"/>
            </a:xfrm>
            <a:custGeom>
              <a:avLst/>
              <a:gdLst>
                <a:gd name="connsiteX0" fmla="*/ 43933 w 212756"/>
                <a:gd name="connsiteY0" fmla="*/ 322221 h 337311"/>
                <a:gd name="connsiteX1" fmla="*/ 8214 w 212756"/>
                <a:gd name="connsiteY1" fmla="*/ 296599 h 337311"/>
                <a:gd name="connsiteX2" fmla="*/ 40885 w 212756"/>
                <a:gd name="connsiteY2" fmla="*/ 291170 h 337311"/>
                <a:gd name="connsiteX3" fmla="*/ 43933 w 212756"/>
                <a:gd name="connsiteY3" fmla="*/ 322221 h 337311"/>
                <a:gd name="connsiteX4" fmla="*/ 25645 w 212756"/>
                <a:gd name="connsiteY4" fmla="*/ 254308 h 337311"/>
                <a:gd name="connsiteX5" fmla="*/ 79462 w 212756"/>
                <a:gd name="connsiteY5" fmla="*/ 117434 h 337311"/>
                <a:gd name="connsiteX6" fmla="*/ 144613 w 212756"/>
                <a:gd name="connsiteY6" fmla="*/ 21040 h 337311"/>
                <a:gd name="connsiteX7" fmla="*/ 209763 w 212756"/>
                <a:gd name="connsiteY7" fmla="*/ 8848 h 337311"/>
                <a:gd name="connsiteX8" fmla="*/ 210145 w 212756"/>
                <a:gd name="connsiteY8" fmla="*/ 19421 h 337311"/>
                <a:gd name="connsiteX9" fmla="*/ 199000 w 212756"/>
                <a:gd name="connsiteY9" fmla="*/ 24565 h 337311"/>
                <a:gd name="connsiteX10" fmla="*/ 50125 w 212756"/>
                <a:gd name="connsiteY10" fmla="*/ 264595 h 337311"/>
                <a:gd name="connsiteX11" fmla="*/ 25645 w 212756"/>
                <a:gd name="connsiteY11" fmla="*/ 254308 h 33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2756" h="337311">
                  <a:moveTo>
                    <a:pt x="43933" y="322221"/>
                  </a:moveTo>
                  <a:cubicBezTo>
                    <a:pt x="5071" y="359845"/>
                    <a:pt x="-11217" y="317839"/>
                    <a:pt x="8214" y="296599"/>
                  </a:cubicBezTo>
                  <a:cubicBezTo>
                    <a:pt x="26503" y="276596"/>
                    <a:pt x="46410" y="280025"/>
                    <a:pt x="40885" y="291170"/>
                  </a:cubicBezTo>
                  <a:cubicBezTo>
                    <a:pt x="35170" y="302885"/>
                    <a:pt x="50696" y="314982"/>
                    <a:pt x="43933" y="322221"/>
                  </a:cubicBezTo>
                  <a:close/>
                  <a:moveTo>
                    <a:pt x="25645" y="254308"/>
                  </a:moveTo>
                  <a:cubicBezTo>
                    <a:pt x="23645" y="230114"/>
                    <a:pt x="64698" y="145342"/>
                    <a:pt x="79462" y="117434"/>
                  </a:cubicBezTo>
                  <a:cubicBezTo>
                    <a:pt x="97940" y="82667"/>
                    <a:pt x="120895" y="46853"/>
                    <a:pt x="144613" y="21040"/>
                  </a:cubicBezTo>
                  <a:cubicBezTo>
                    <a:pt x="166615" y="-2867"/>
                    <a:pt x="180998" y="-5630"/>
                    <a:pt x="209763" y="8848"/>
                  </a:cubicBezTo>
                  <a:cubicBezTo>
                    <a:pt x="213288" y="12563"/>
                    <a:pt x="214050" y="17135"/>
                    <a:pt x="210145" y="19421"/>
                  </a:cubicBezTo>
                  <a:cubicBezTo>
                    <a:pt x="207001" y="19516"/>
                    <a:pt x="202715" y="20945"/>
                    <a:pt x="199000" y="24565"/>
                  </a:cubicBezTo>
                  <a:cubicBezTo>
                    <a:pt x="162710" y="61522"/>
                    <a:pt x="83748" y="181251"/>
                    <a:pt x="50125" y="264595"/>
                  </a:cubicBezTo>
                  <a:cubicBezTo>
                    <a:pt x="45838" y="269072"/>
                    <a:pt x="27550" y="276882"/>
                    <a:pt x="25645" y="254308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9" name="Graphic 1">
              <a:extLst>
                <a:ext uri="{FF2B5EF4-FFF2-40B4-BE49-F238E27FC236}">
                  <a16:creationId xmlns:a16="http://schemas.microsoft.com/office/drawing/2014/main" id="{C2027637-C10B-4458-90EB-B8B879192B19}"/>
                </a:ext>
              </a:extLst>
            </p:cNvPr>
            <p:cNvGrpSpPr/>
            <p:nvPr/>
          </p:nvGrpSpPr>
          <p:grpSpPr>
            <a:xfrm>
              <a:off x="5718618" y="3035627"/>
              <a:ext cx="490632" cy="175440"/>
              <a:chOff x="5718618" y="3035627"/>
              <a:chExt cx="490632" cy="175440"/>
            </a:xfrm>
            <a:solidFill>
              <a:srgbClr val="000000"/>
            </a:solidFill>
          </p:grpSpPr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48FE6446-2E15-40AC-A2AF-F52E87E95BD8}"/>
                  </a:ext>
                </a:extLst>
              </p:cNvPr>
              <p:cNvSpPr/>
              <p:nvPr/>
            </p:nvSpPr>
            <p:spPr>
              <a:xfrm>
                <a:off x="5718618" y="3083337"/>
                <a:ext cx="120491" cy="127730"/>
              </a:xfrm>
              <a:custGeom>
                <a:avLst/>
                <a:gdLst>
                  <a:gd name="connsiteX0" fmla="*/ 14192 w 120491"/>
                  <a:gd name="connsiteY0" fmla="*/ 32480 h 127730"/>
                  <a:gd name="connsiteX1" fmla="*/ 34481 w 120491"/>
                  <a:gd name="connsiteY1" fmla="*/ 69532 h 127730"/>
                  <a:gd name="connsiteX2" fmla="*/ 84677 w 120491"/>
                  <a:gd name="connsiteY2" fmla="*/ 44958 h 127730"/>
                  <a:gd name="connsiteX3" fmla="*/ 67818 w 120491"/>
                  <a:gd name="connsiteY3" fmla="*/ 6191 h 127730"/>
                  <a:gd name="connsiteX4" fmla="*/ 82677 w 120491"/>
                  <a:gd name="connsiteY4" fmla="*/ 0 h 127730"/>
                  <a:gd name="connsiteX5" fmla="*/ 120491 w 120491"/>
                  <a:gd name="connsiteY5" fmla="*/ 93631 h 127730"/>
                  <a:gd name="connsiteX6" fmla="*/ 107918 w 120491"/>
                  <a:gd name="connsiteY6" fmla="*/ 98870 h 127730"/>
                  <a:gd name="connsiteX7" fmla="*/ 89059 w 120491"/>
                  <a:gd name="connsiteY7" fmla="*/ 55435 h 127730"/>
                  <a:gd name="connsiteX8" fmla="*/ 39815 w 120491"/>
                  <a:gd name="connsiteY8" fmla="*/ 79534 h 127730"/>
                  <a:gd name="connsiteX9" fmla="*/ 62579 w 120491"/>
                  <a:gd name="connsiteY9" fmla="*/ 121063 h 127730"/>
                  <a:gd name="connsiteX10" fmla="*/ 50768 w 120491"/>
                  <a:gd name="connsiteY10" fmla="*/ 127730 h 127730"/>
                  <a:gd name="connsiteX11" fmla="*/ 0 w 120491"/>
                  <a:gd name="connsiteY11" fmla="*/ 40386 h 127730"/>
                  <a:gd name="connsiteX12" fmla="*/ 14192 w 120491"/>
                  <a:gd name="connsiteY12" fmla="*/ 32480 h 127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0491" h="127730">
                    <a:moveTo>
                      <a:pt x="14192" y="32480"/>
                    </a:moveTo>
                    <a:cubicBezTo>
                      <a:pt x="22289" y="47339"/>
                      <a:pt x="26384" y="54674"/>
                      <a:pt x="34481" y="69532"/>
                    </a:cubicBezTo>
                    <a:cubicBezTo>
                      <a:pt x="54197" y="58769"/>
                      <a:pt x="64199" y="53816"/>
                      <a:pt x="84677" y="44958"/>
                    </a:cubicBezTo>
                    <a:cubicBezTo>
                      <a:pt x="77915" y="29432"/>
                      <a:pt x="74581" y="21717"/>
                      <a:pt x="67818" y="6191"/>
                    </a:cubicBezTo>
                    <a:cubicBezTo>
                      <a:pt x="73724" y="3620"/>
                      <a:pt x="76676" y="2381"/>
                      <a:pt x="82677" y="0"/>
                    </a:cubicBezTo>
                    <a:cubicBezTo>
                      <a:pt x="97822" y="37433"/>
                      <a:pt x="105347" y="56198"/>
                      <a:pt x="120491" y="93631"/>
                    </a:cubicBezTo>
                    <a:cubicBezTo>
                      <a:pt x="115443" y="95631"/>
                      <a:pt x="112967" y="96679"/>
                      <a:pt x="107918" y="98870"/>
                    </a:cubicBezTo>
                    <a:cubicBezTo>
                      <a:pt x="100394" y="81534"/>
                      <a:pt x="96583" y="72771"/>
                      <a:pt x="89059" y="55435"/>
                    </a:cubicBezTo>
                    <a:cubicBezTo>
                      <a:pt x="68961" y="64103"/>
                      <a:pt x="59150" y="68961"/>
                      <a:pt x="39815" y="79534"/>
                    </a:cubicBezTo>
                    <a:cubicBezTo>
                      <a:pt x="48958" y="96107"/>
                      <a:pt x="53435" y="104489"/>
                      <a:pt x="62579" y="121063"/>
                    </a:cubicBezTo>
                    <a:cubicBezTo>
                      <a:pt x="57817" y="123634"/>
                      <a:pt x="55435" y="124968"/>
                      <a:pt x="50768" y="127730"/>
                    </a:cubicBezTo>
                    <a:cubicBezTo>
                      <a:pt x="30480" y="92774"/>
                      <a:pt x="20288" y="75343"/>
                      <a:pt x="0" y="40386"/>
                    </a:cubicBezTo>
                    <a:cubicBezTo>
                      <a:pt x="5715" y="37148"/>
                      <a:pt x="8477" y="35528"/>
                      <a:pt x="14192" y="3248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7E0C6910-B5FB-45AC-9C2E-AB2FC517F3B6}"/>
                  </a:ext>
                </a:extLst>
              </p:cNvPr>
              <p:cNvSpPr/>
              <p:nvPr/>
            </p:nvSpPr>
            <p:spPr>
              <a:xfrm>
                <a:off x="5853290" y="3058191"/>
                <a:ext cx="83355" cy="113157"/>
              </a:xfrm>
              <a:custGeom>
                <a:avLst/>
                <a:gdLst>
                  <a:gd name="connsiteX0" fmla="*/ 13823 w 83355"/>
                  <a:gd name="connsiteY0" fmla="*/ 74867 h 113157"/>
                  <a:gd name="connsiteX1" fmla="*/ 13347 w 83355"/>
                  <a:gd name="connsiteY1" fmla="*/ 108490 h 113157"/>
                  <a:gd name="connsiteX2" fmla="*/ 298 w 83355"/>
                  <a:gd name="connsiteY2" fmla="*/ 113157 h 113157"/>
                  <a:gd name="connsiteX3" fmla="*/ 4679 w 83355"/>
                  <a:gd name="connsiteY3" fmla="*/ 5239 h 113157"/>
                  <a:gd name="connsiteX4" fmla="*/ 22967 w 83355"/>
                  <a:gd name="connsiteY4" fmla="*/ 0 h 113157"/>
                  <a:gd name="connsiteX5" fmla="*/ 83356 w 83355"/>
                  <a:gd name="connsiteY5" fmla="*/ 89535 h 113157"/>
                  <a:gd name="connsiteX6" fmla="*/ 69449 w 83355"/>
                  <a:gd name="connsiteY6" fmla="*/ 92488 h 113157"/>
                  <a:gd name="connsiteX7" fmla="*/ 51066 w 83355"/>
                  <a:gd name="connsiteY7" fmla="*/ 64199 h 113157"/>
                  <a:gd name="connsiteX8" fmla="*/ 13823 w 83355"/>
                  <a:gd name="connsiteY8" fmla="*/ 74867 h 113157"/>
                  <a:gd name="connsiteX9" fmla="*/ 45732 w 83355"/>
                  <a:gd name="connsiteY9" fmla="*/ 55054 h 113157"/>
                  <a:gd name="connsiteX10" fmla="*/ 27539 w 83355"/>
                  <a:gd name="connsiteY10" fmla="*/ 29813 h 113157"/>
                  <a:gd name="connsiteX11" fmla="*/ 16681 w 83355"/>
                  <a:gd name="connsiteY11" fmla="*/ 13716 h 113157"/>
                  <a:gd name="connsiteX12" fmla="*/ 16300 w 83355"/>
                  <a:gd name="connsiteY12" fmla="*/ 13811 h 113157"/>
                  <a:gd name="connsiteX13" fmla="*/ 15633 w 83355"/>
                  <a:gd name="connsiteY13" fmla="*/ 32956 h 113157"/>
                  <a:gd name="connsiteX14" fmla="*/ 13537 w 83355"/>
                  <a:gd name="connsiteY14" fmla="*/ 64199 h 113157"/>
                  <a:gd name="connsiteX15" fmla="*/ 45732 w 83355"/>
                  <a:gd name="connsiteY15" fmla="*/ 55054 h 11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3355" h="113157">
                    <a:moveTo>
                      <a:pt x="13823" y="74867"/>
                    </a:moveTo>
                    <a:cubicBezTo>
                      <a:pt x="13347" y="88392"/>
                      <a:pt x="13252" y="95059"/>
                      <a:pt x="13347" y="108490"/>
                    </a:cubicBezTo>
                    <a:cubicBezTo>
                      <a:pt x="8108" y="110300"/>
                      <a:pt x="5536" y="111252"/>
                      <a:pt x="298" y="113157"/>
                    </a:cubicBezTo>
                    <a:cubicBezTo>
                      <a:pt x="-560" y="70390"/>
                      <a:pt x="298" y="48673"/>
                      <a:pt x="4679" y="5239"/>
                    </a:cubicBezTo>
                    <a:cubicBezTo>
                      <a:pt x="12013" y="3048"/>
                      <a:pt x="15633" y="2000"/>
                      <a:pt x="22967" y="0"/>
                    </a:cubicBezTo>
                    <a:cubicBezTo>
                      <a:pt x="49542" y="34671"/>
                      <a:pt x="61639" y="52673"/>
                      <a:pt x="83356" y="89535"/>
                    </a:cubicBezTo>
                    <a:cubicBezTo>
                      <a:pt x="77736" y="90678"/>
                      <a:pt x="74974" y="91250"/>
                      <a:pt x="69449" y="92488"/>
                    </a:cubicBezTo>
                    <a:cubicBezTo>
                      <a:pt x="62305" y="81058"/>
                      <a:pt x="58686" y="75438"/>
                      <a:pt x="51066" y="64199"/>
                    </a:cubicBezTo>
                    <a:cubicBezTo>
                      <a:pt x="36016" y="68008"/>
                      <a:pt x="28587" y="70104"/>
                      <a:pt x="13823" y="74867"/>
                    </a:cubicBezTo>
                    <a:close/>
                    <a:moveTo>
                      <a:pt x="45732" y="55054"/>
                    </a:moveTo>
                    <a:cubicBezTo>
                      <a:pt x="38683" y="44863"/>
                      <a:pt x="35064" y="39815"/>
                      <a:pt x="27539" y="29813"/>
                    </a:cubicBezTo>
                    <a:cubicBezTo>
                      <a:pt x="23253" y="24194"/>
                      <a:pt x="20014" y="18859"/>
                      <a:pt x="16681" y="13716"/>
                    </a:cubicBezTo>
                    <a:cubicBezTo>
                      <a:pt x="16490" y="13716"/>
                      <a:pt x="16490" y="13811"/>
                      <a:pt x="16300" y="13811"/>
                    </a:cubicBezTo>
                    <a:cubicBezTo>
                      <a:pt x="16204" y="20002"/>
                      <a:pt x="16109" y="26479"/>
                      <a:pt x="15633" y="32956"/>
                    </a:cubicBezTo>
                    <a:cubicBezTo>
                      <a:pt x="14585" y="45434"/>
                      <a:pt x="14109" y="51721"/>
                      <a:pt x="13537" y="64199"/>
                    </a:cubicBezTo>
                    <a:cubicBezTo>
                      <a:pt x="26301" y="60198"/>
                      <a:pt x="32778" y="58388"/>
                      <a:pt x="45732" y="55054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950D62A3-380E-4D75-B12A-837695F1822E}"/>
                  </a:ext>
                </a:extLst>
              </p:cNvPr>
              <p:cNvSpPr/>
              <p:nvPr/>
            </p:nvSpPr>
            <p:spPr>
              <a:xfrm>
                <a:off x="5934836" y="3039601"/>
                <a:ext cx="76062" cy="105553"/>
              </a:xfrm>
              <a:custGeom>
                <a:avLst/>
                <a:gdLst>
                  <a:gd name="connsiteX0" fmla="*/ 0 w 76062"/>
                  <a:gd name="connsiteY0" fmla="*/ 6970 h 105553"/>
                  <a:gd name="connsiteX1" fmla="*/ 29623 w 76062"/>
                  <a:gd name="connsiteY1" fmla="*/ 684 h 105553"/>
                  <a:gd name="connsiteX2" fmla="*/ 64294 w 76062"/>
                  <a:gd name="connsiteY2" fmla="*/ 5827 h 105553"/>
                  <a:gd name="connsiteX3" fmla="*/ 76009 w 76062"/>
                  <a:gd name="connsiteY3" fmla="*/ 26306 h 105553"/>
                  <a:gd name="connsiteX4" fmla="*/ 68485 w 76062"/>
                  <a:gd name="connsiteY4" fmla="*/ 48404 h 105553"/>
                  <a:gd name="connsiteX5" fmla="*/ 35623 w 76062"/>
                  <a:gd name="connsiteY5" fmla="*/ 62691 h 105553"/>
                  <a:gd name="connsiteX6" fmla="*/ 24098 w 76062"/>
                  <a:gd name="connsiteY6" fmla="*/ 63358 h 105553"/>
                  <a:gd name="connsiteX7" fmla="*/ 29908 w 76062"/>
                  <a:gd name="connsiteY7" fmla="*/ 103458 h 105553"/>
                  <a:gd name="connsiteX8" fmla="*/ 16764 w 76062"/>
                  <a:gd name="connsiteY8" fmla="*/ 105554 h 105553"/>
                  <a:gd name="connsiteX9" fmla="*/ 0 w 76062"/>
                  <a:gd name="connsiteY9" fmla="*/ 6970 h 105553"/>
                  <a:gd name="connsiteX10" fmla="*/ 22574 w 76062"/>
                  <a:gd name="connsiteY10" fmla="*/ 52785 h 105553"/>
                  <a:gd name="connsiteX11" fmla="*/ 34671 w 76062"/>
                  <a:gd name="connsiteY11" fmla="*/ 52214 h 105553"/>
                  <a:gd name="connsiteX12" fmla="*/ 61055 w 76062"/>
                  <a:gd name="connsiteY12" fmla="*/ 27830 h 105553"/>
                  <a:gd name="connsiteX13" fmla="*/ 31242 w 76062"/>
                  <a:gd name="connsiteY13" fmla="*/ 10971 h 105553"/>
                  <a:gd name="connsiteX14" fmla="*/ 16859 w 76062"/>
                  <a:gd name="connsiteY14" fmla="*/ 13923 h 105553"/>
                  <a:gd name="connsiteX15" fmla="*/ 22574 w 76062"/>
                  <a:gd name="connsiteY15" fmla="*/ 52785 h 10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6062" h="105553">
                    <a:moveTo>
                      <a:pt x="0" y="6970"/>
                    </a:moveTo>
                    <a:cubicBezTo>
                      <a:pt x="7334" y="4684"/>
                      <a:pt x="17050" y="2208"/>
                      <a:pt x="29623" y="684"/>
                    </a:cubicBezTo>
                    <a:cubicBezTo>
                      <a:pt x="45053" y="-1221"/>
                      <a:pt x="56864" y="969"/>
                      <a:pt x="64294" y="5827"/>
                    </a:cubicBezTo>
                    <a:cubicBezTo>
                      <a:pt x="71152" y="10209"/>
                      <a:pt x="75533" y="17257"/>
                      <a:pt x="76009" y="26306"/>
                    </a:cubicBezTo>
                    <a:cubicBezTo>
                      <a:pt x="76486" y="35450"/>
                      <a:pt x="73723" y="42784"/>
                      <a:pt x="68485" y="48404"/>
                    </a:cubicBezTo>
                    <a:cubicBezTo>
                      <a:pt x="61246" y="56119"/>
                      <a:pt x="49435" y="60977"/>
                      <a:pt x="35623" y="62691"/>
                    </a:cubicBezTo>
                    <a:cubicBezTo>
                      <a:pt x="31432" y="63263"/>
                      <a:pt x="27527" y="63644"/>
                      <a:pt x="24098" y="63358"/>
                    </a:cubicBezTo>
                    <a:cubicBezTo>
                      <a:pt x="26479" y="79360"/>
                      <a:pt x="27623" y="87361"/>
                      <a:pt x="29908" y="103458"/>
                    </a:cubicBezTo>
                    <a:cubicBezTo>
                      <a:pt x="24670" y="104220"/>
                      <a:pt x="22003" y="104601"/>
                      <a:pt x="16764" y="105554"/>
                    </a:cubicBezTo>
                    <a:cubicBezTo>
                      <a:pt x="10096" y="66025"/>
                      <a:pt x="6667" y="46308"/>
                      <a:pt x="0" y="6970"/>
                    </a:cubicBezTo>
                    <a:close/>
                    <a:moveTo>
                      <a:pt x="22574" y="52785"/>
                    </a:moveTo>
                    <a:cubicBezTo>
                      <a:pt x="25813" y="53071"/>
                      <a:pt x="29813" y="52785"/>
                      <a:pt x="34671" y="52214"/>
                    </a:cubicBezTo>
                    <a:cubicBezTo>
                      <a:pt x="52006" y="50023"/>
                      <a:pt x="62103" y="41736"/>
                      <a:pt x="61055" y="27830"/>
                    </a:cubicBezTo>
                    <a:cubicBezTo>
                      <a:pt x="60007" y="14495"/>
                      <a:pt x="48292" y="8875"/>
                      <a:pt x="31242" y="10971"/>
                    </a:cubicBezTo>
                    <a:cubicBezTo>
                      <a:pt x="24479" y="11828"/>
                      <a:pt x="19431" y="12971"/>
                      <a:pt x="16859" y="13923"/>
                    </a:cubicBezTo>
                    <a:cubicBezTo>
                      <a:pt x="19145" y="29449"/>
                      <a:pt x="20288" y="37164"/>
                      <a:pt x="22574" y="5278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88217A06-EE1E-45B2-92C3-F0D4B404A47E}"/>
                  </a:ext>
                </a:extLst>
              </p:cNvPr>
              <p:cNvSpPr/>
              <p:nvPr/>
            </p:nvSpPr>
            <p:spPr>
              <a:xfrm>
                <a:off x="6030657" y="3035627"/>
                <a:ext cx="72713" cy="101621"/>
              </a:xfrm>
              <a:custGeom>
                <a:avLst/>
                <a:gdLst>
                  <a:gd name="connsiteX0" fmla="*/ 0 w 72713"/>
                  <a:gd name="connsiteY0" fmla="*/ 1895 h 101621"/>
                  <a:gd name="connsiteX1" fmla="*/ 30290 w 72713"/>
                  <a:gd name="connsiteY1" fmla="*/ 85 h 101621"/>
                  <a:gd name="connsiteX2" fmla="*/ 64008 w 72713"/>
                  <a:gd name="connsiteY2" fmla="*/ 10277 h 101621"/>
                  <a:gd name="connsiteX3" fmla="*/ 72581 w 72713"/>
                  <a:gd name="connsiteY3" fmla="*/ 32279 h 101621"/>
                  <a:gd name="connsiteX4" fmla="*/ 61817 w 72713"/>
                  <a:gd name="connsiteY4" fmla="*/ 52949 h 101621"/>
                  <a:gd name="connsiteX5" fmla="*/ 27051 w 72713"/>
                  <a:gd name="connsiteY5" fmla="*/ 62188 h 101621"/>
                  <a:gd name="connsiteX6" fmla="*/ 15526 w 72713"/>
                  <a:gd name="connsiteY6" fmla="*/ 61045 h 101621"/>
                  <a:gd name="connsiteX7" fmla="*/ 15335 w 72713"/>
                  <a:gd name="connsiteY7" fmla="*/ 101526 h 101621"/>
                  <a:gd name="connsiteX8" fmla="*/ 2000 w 72713"/>
                  <a:gd name="connsiteY8" fmla="*/ 101621 h 101621"/>
                  <a:gd name="connsiteX9" fmla="*/ 0 w 72713"/>
                  <a:gd name="connsiteY9" fmla="*/ 1895 h 101621"/>
                  <a:gd name="connsiteX10" fmla="*/ 15526 w 72713"/>
                  <a:gd name="connsiteY10" fmla="*/ 50472 h 101621"/>
                  <a:gd name="connsiteX11" fmla="*/ 27623 w 72713"/>
                  <a:gd name="connsiteY11" fmla="*/ 51711 h 101621"/>
                  <a:gd name="connsiteX12" fmla="*/ 57436 w 72713"/>
                  <a:gd name="connsiteY12" fmla="*/ 31517 h 101621"/>
                  <a:gd name="connsiteX13" fmla="*/ 30385 w 72713"/>
                  <a:gd name="connsiteY13" fmla="*/ 10372 h 101621"/>
                  <a:gd name="connsiteX14" fmla="*/ 15716 w 72713"/>
                  <a:gd name="connsiteY14" fmla="*/ 11134 h 101621"/>
                  <a:gd name="connsiteX15" fmla="*/ 15526 w 72713"/>
                  <a:gd name="connsiteY15" fmla="*/ 50472 h 10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2713" h="101621">
                    <a:moveTo>
                      <a:pt x="0" y="1895"/>
                    </a:moveTo>
                    <a:cubicBezTo>
                      <a:pt x="7620" y="656"/>
                      <a:pt x="17621" y="-296"/>
                      <a:pt x="30290" y="85"/>
                    </a:cubicBezTo>
                    <a:cubicBezTo>
                      <a:pt x="45910" y="466"/>
                      <a:pt x="57245" y="4466"/>
                      <a:pt x="64008" y="10277"/>
                    </a:cubicBezTo>
                    <a:cubicBezTo>
                      <a:pt x="70104" y="15611"/>
                      <a:pt x="73438" y="23231"/>
                      <a:pt x="72581" y="32279"/>
                    </a:cubicBezTo>
                    <a:cubicBezTo>
                      <a:pt x="71723" y="41423"/>
                      <a:pt x="67818" y="48186"/>
                      <a:pt x="61817" y="52949"/>
                    </a:cubicBezTo>
                    <a:cubicBezTo>
                      <a:pt x="53531" y="59521"/>
                      <a:pt x="41053" y="62569"/>
                      <a:pt x="27051" y="62188"/>
                    </a:cubicBezTo>
                    <a:cubicBezTo>
                      <a:pt x="22765" y="62093"/>
                      <a:pt x="18860" y="61902"/>
                      <a:pt x="15526" y="61045"/>
                    </a:cubicBezTo>
                    <a:cubicBezTo>
                      <a:pt x="15431" y="77238"/>
                      <a:pt x="15431" y="85334"/>
                      <a:pt x="15335" y="101526"/>
                    </a:cubicBezTo>
                    <a:cubicBezTo>
                      <a:pt x="10001" y="101526"/>
                      <a:pt x="7334" y="101526"/>
                      <a:pt x="2000" y="101621"/>
                    </a:cubicBezTo>
                    <a:cubicBezTo>
                      <a:pt x="1143" y="61712"/>
                      <a:pt x="762" y="41804"/>
                      <a:pt x="0" y="1895"/>
                    </a:cubicBezTo>
                    <a:close/>
                    <a:moveTo>
                      <a:pt x="15526" y="50472"/>
                    </a:moveTo>
                    <a:cubicBezTo>
                      <a:pt x="18669" y="51234"/>
                      <a:pt x="22765" y="51520"/>
                      <a:pt x="27623" y="51711"/>
                    </a:cubicBezTo>
                    <a:cubicBezTo>
                      <a:pt x="45148" y="52187"/>
                      <a:pt x="56483" y="45424"/>
                      <a:pt x="57436" y="31517"/>
                    </a:cubicBezTo>
                    <a:cubicBezTo>
                      <a:pt x="58388" y="18182"/>
                      <a:pt x="47530" y="10848"/>
                      <a:pt x="30385" y="10372"/>
                    </a:cubicBezTo>
                    <a:cubicBezTo>
                      <a:pt x="23622" y="10181"/>
                      <a:pt x="18383" y="10562"/>
                      <a:pt x="15716" y="11134"/>
                    </a:cubicBezTo>
                    <a:cubicBezTo>
                      <a:pt x="15621" y="26850"/>
                      <a:pt x="15621" y="34756"/>
                      <a:pt x="15526" y="50472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8FDE2B86-AB13-4186-AD39-52568FDCAA34}"/>
                  </a:ext>
                </a:extLst>
              </p:cNvPr>
              <p:cNvSpPr/>
              <p:nvPr/>
            </p:nvSpPr>
            <p:spPr>
              <a:xfrm>
                <a:off x="6114287" y="3040094"/>
                <a:ext cx="94964" cy="107346"/>
              </a:xfrm>
              <a:custGeom>
                <a:avLst/>
                <a:gdLst>
                  <a:gd name="connsiteX0" fmla="*/ 21431 w 94964"/>
                  <a:gd name="connsiteY0" fmla="*/ 104965 h 107346"/>
                  <a:gd name="connsiteX1" fmla="*/ 28670 w 94964"/>
                  <a:gd name="connsiteY1" fmla="*/ 62675 h 107346"/>
                  <a:gd name="connsiteX2" fmla="*/ 0 w 94964"/>
                  <a:gd name="connsiteY2" fmla="*/ 0 h 107346"/>
                  <a:gd name="connsiteX3" fmla="*/ 17907 w 94964"/>
                  <a:gd name="connsiteY3" fmla="*/ 2191 h 107346"/>
                  <a:gd name="connsiteX4" fmla="*/ 30480 w 94964"/>
                  <a:gd name="connsiteY4" fmla="*/ 32290 h 107346"/>
                  <a:gd name="connsiteX5" fmla="*/ 38291 w 94964"/>
                  <a:gd name="connsiteY5" fmla="*/ 54769 h 107346"/>
                  <a:gd name="connsiteX6" fmla="*/ 38672 w 94964"/>
                  <a:gd name="connsiteY6" fmla="*/ 54864 h 107346"/>
                  <a:gd name="connsiteX7" fmla="*/ 54197 w 94964"/>
                  <a:gd name="connsiteY7" fmla="*/ 36671 h 107346"/>
                  <a:gd name="connsiteX8" fmla="*/ 77248 w 94964"/>
                  <a:gd name="connsiteY8" fmla="*/ 13240 h 107346"/>
                  <a:gd name="connsiteX9" fmla="*/ 94964 w 94964"/>
                  <a:gd name="connsiteY9" fmla="*/ 17621 h 107346"/>
                  <a:gd name="connsiteX10" fmla="*/ 43244 w 94964"/>
                  <a:gd name="connsiteY10" fmla="*/ 65151 h 107346"/>
                  <a:gd name="connsiteX11" fmla="*/ 34957 w 94964"/>
                  <a:gd name="connsiteY11" fmla="*/ 107347 h 107346"/>
                  <a:gd name="connsiteX12" fmla="*/ 21431 w 94964"/>
                  <a:gd name="connsiteY12" fmla="*/ 104965 h 107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4964" h="107346">
                    <a:moveTo>
                      <a:pt x="21431" y="104965"/>
                    </a:moveTo>
                    <a:cubicBezTo>
                      <a:pt x="24289" y="88106"/>
                      <a:pt x="25813" y="79629"/>
                      <a:pt x="28670" y="62675"/>
                    </a:cubicBezTo>
                    <a:cubicBezTo>
                      <a:pt x="18574" y="37338"/>
                      <a:pt x="12859" y="24765"/>
                      <a:pt x="0" y="0"/>
                    </a:cubicBezTo>
                    <a:cubicBezTo>
                      <a:pt x="7144" y="762"/>
                      <a:pt x="10763" y="1238"/>
                      <a:pt x="17907" y="2191"/>
                    </a:cubicBezTo>
                    <a:cubicBezTo>
                      <a:pt x="23241" y="14192"/>
                      <a:pt x="25813" y="20193"/>
                      <a:pt x="30480" y="32290"/>
                    </a:cubicBezTo>
                    <a:cubicBezTo>
                      <a:pt x="33719" y="40577"/>
                      <a:pt x="36100" y="47244"/>
                      <a:pt x="38291" y="54769"/>
                    </a:cubicBezTo>
                    <a:cubicBezTo>
                      <a:pt x="38481" y="54769"/>
                      <a:pt x="38481" y="54769"/>
                      <a:pt x="38672" y="54864"/>
                    </a:cubicBezTo>
                    <a:cubicBezTo>
                      <a:pt x="43053" y="48959"/>
                      <a:pt x="48197" y="43243"/>
                      <a:pt x="54197" y="36671"/>
                    </a:cubicBezTo>
                    <a:cubicBezTo>
                      <a:pt x="63151" y="27146"/>
                      <a:pt x="67723" y="22384"/>
                      <a:pt x="77248" y="13240"/>
                    </a:cubicBezTo>
                    <a:cubicBezTo>
                      <a:pt x="84392" y="14954"/>
                      <a:pt x="87916" y="15811"/>
                      <a:pt x="94964" y="17621"/>
                    </a:cubicBezTo>
                    <a:cubicBezTo>
                      <a:pt x="72866" y="35814"/>
                      <a:pt x="62484" y="45339"/>
                      <a:pt x="43244" y="65151"/>
                    </a:cubicBezTo>
                    <a:cubicBezTo>
                      <a:pt x="39910" y="82010"/>
                      <a:pt x="38291" y="90487"/>
                      <a:pt x="34957" y="107347"/>
                    </a:cubicBezTo>
                    <a:cubicBezTo>
                      <a:pt x="29527" y="106299"/>
                      <a:pt x="26860" y="105823"/>
                      <a:pt x="21431" y="10496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4D6270AE-60B5-4070-B409-62E7EE1B465D}"/>
                </a:ext>
              </a:extLst>
            </p:cNvPr>
            <p:cNvSpPr/>
            <p:nvPr/>
          </p:nvSpPr>
          <p:spPr>
            <a:xfrm>
              <a:off x="5275195" y="3141550"/>
              <a:ext cx="417933" cy="825535"/>
            </a:xfrm>
            <a:custGeom>
              <a:avLst/>
              <a:gdLst>
                <a:gd name="connsiteX0" fmla="*/ 400752 w 417933"/>
                <a:gd name="connsiteY0" fmla="*/ 655591 h 825535"/>
                <a:gd name="connsiteX1" fmla="*/ 311502 w 417933"/>
                <a:gd name="connsiteY1" fmla="*/ 616062 h 825535"/>
                <a:gd name="connsiteX2" fmla="*/ 269402 w 417933"/>
                <a:gd name="connsiteY2" fmla="*/ 486046 h 825535"/>
                <a:gd name="connsiteX3" fmla="*/ 250828 w 417933"/>
                <a:gd name="connsiteY3" fmla="*/ 338504 h 825535"/>
                <a:gd name="connsiteX4" fmla="*/ 150054 w 417933"/>
                <a:gd name="connsiteY4" fmla="*/ 425753 h 825535"/>
                <a:gd name="connsiteX5" fmla="*/ 166722 w 417933"/>
                <a:gd name="connsiteY5" fmla="*/ 567866 h 825535"/>
                <a:gd name="connsiteX6" fmla="*/ 145672 w 417933"/>
                <a:gd name="connsiteY6" fmla="*/ 810277 h 825535"/>
                <a:gd name="connsiteX7" fmla="*/ 70139 w 417933"/>
                <a:gd name="connsiteY7" fmla="*/ 821231 h 825535"/>
                <a:gd name="connsiteX8" fmla="*/ 32420 w 417933"/>
                <a:gd name="connsiteY8" fmla="*/ 500048 h 825535"/>
                <a:gd name="connsiteX9" fmla="*/ 74139 w 417933"/>
                <a:gd name="connsiteY9" fmla="*/ 440707 h 825535"/>
                <a:gd name="connsiteX10" fmla="*/ 43183 w 417933"/>
                <a:gd name="connsiteY10" fmla="*/ 211250 h 825535"/>
                <a:gd name="connsiteX11" fmla="*/ 120336 w 417933"/>
                <a:gd name="connsiteY11" fmla="*/ 219536 h 825535"/>
                <a:gd name="connsiteX12" fmla="*/ 143196 w 417933"/>
                <a:gd name="connsiteY12" fmla="*/ 370127 h 825535"/>
                <a:gd name="connsiteX13" fmla="*/ 247685 w 417933"/>
                <a:gd name="connsiteY13" fmla="*/ 289736 h 825535"/>
                <a:gd name="connsiteX14" fmla="*/ 251019 w 417933"/>
                <a:gd name="connsiteY14" fmla="*/ 97807 h 825535"/>
                <a:gd name="connsiteX15" fmla="*/ 266068 w 417933"/>
                <a:gd name="connsiteY15" fmla="*/ 31132 h 825535"/>
                <a:gd name="connsiteX16" fmla="*/ 302358 w 417933"/>
                <a:gd name="connsiteY16" fmla="*/ 2176 h 825535"/>
                <a:gd name="connsiteX17" fmla="*/ 362461 w 417933"/>
                <a:gd name="connsiteY17" fmla="*/ 15130 h 825535"/>
                <a:gd name="connsiteX18" fmla="*/ 353412 w 417933"/>
                <a:gd name="connsiteY18" fmla="*/ 27512 h 825535"/>
                <a:gd name="connsiteX19" fmla="*/ 330838 w 417933"/>
                <a:gd name="connsiteY19" fmla="*/ 140479 h 825535"/>
                <a:gd name="connsiteX20" fmla="*/ 329124 w 417933"/>
                <a:gd name="connsiteY20" fmla="*/ 240206 h 825535"/>
                <a:gd name="connsiteX21" fmla="*/ 377415 w 417933"/>
                <a:gd name="connsiteY21" fmla="*/ 218393 h 825535"/>
                <a:gd name="connsiteX22" fmla="*/ 382654 w 417933"/>
                <a:gd name="connsiteY22" fmla="*/ 257351 h 825535"/>
                <a:gd name="connsiteX23" fmla="*/ 330076 w 417933"/>
                <a:gd name="connsiteY23" fmla="*/ 286116 h 825535"/>
                <a:gd name="connsiteX24" fmla="*/ 330933 w 417933"/>
                <a:gd name="connsiteY24" fmla="*/ 299356 h 825535"/>
                <a:gd name="connsiteX25" fmla="*/ 338172 w 417933"/>
                <a:gd name="connsiteY25" fmla="*/ 398702 h 825535"/>
                <a:gd name="connsiteX26" fmla="*/ 357318 w 417933"/>
                <a:gd name="connsiteY26" fmla="*/ 516716 h 825535"/>
                <a:gd name="connsiteX27" fmla="*/ 403990 w 417933"/>
                <a:gd name="connsiteY27" fmla="*/ 624539 h 825535"/>
                <a:gd name="connsiteX28" fmla="*/ 400752 w 417933"/>
                <a:gd name="connsiteY28" fmla="*/ 655591 h 825535"/>
                <a:gd name="connsiteX29" fmla="*/ 82617 w 417933"/>
                <a:gd name="connsiteY29" fmla="*/ 511097 h 825535"/>
                <a:gd name="connsiteX30" fmla="*/ 33849 w 417933"/>
                <a:gd name="connsiteY30" fmla="*/ 629302 h 825535"/>
                <a:gd name="connsiteX31" fmla="*/ 80045 w 417933"/>
                <a:gd name="connsiteY31" fmla="*/ 789322 h 825535"/>
                <a:gd name="connsiteX32" fmla="*/ 90999 w 417933"/>
                <a:gd name="connsiteY32" fmla="*/ 581772 h 825535"/>
                <a:gd name="connsiteX33" fmla="*/ 82617 w 417933"/>
                <a:gd name="connsiteY33" fmla="*/ 511097 h 82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17933" h="825535">
                  <a:moveTo>
                    <a:pt x="400752" y="655591"/>
                  </a:moveTo>
                  <a:cubicBezTo>
                    <a:pt x="364080" y="653686"/>
                    <a:pt x="331124" y="648161"/>
                    <a:pt x="311502" y="616062"/>
                  </a:cubicBezTo>
                  <a:cubicBezTo>
                    <a:pt x="294357" y="588059"/>
                    <a:pt x="280641" y="540243"/>
                    <a:pt x="269402" y="486046"/>
                  </a:cubicBezTo>
                  <a:cubicBezTo>
                    <a:pt x="260353" y="442136"/>
                    <a:pt x="254067" y="390986"/>
                    <a:pt x="250828" y="338504"/>
                  </a:cubicBezTo>
                  <a:cubicBezTo>
                    <a:pt x="217586" y="363269"/>
                    <a:pt x="157578" y="400035"/>
                    <a:pt x="150054" y="425753"/>
                  </a:cubicBezTo>
                  <a:cubicBezTo>
                    <a:pt x="143386" y="448327"/>
                    <a:pt x="161198" y="520336"/>
                    <a:pt x="166722" y="567866"/>
                  </a:cubicBezTo>
                  <a:cubicBezTo>
                    <a:pt x="179867" y="688928"/>
                    <a:pt x="183582" y="797894"/>
                    <a:pt x="145672" y="810277"/>
                  </a:cubicBezTo>
                  <a:cubicBezTo>
                    <a:pt x="131099" y="815039"/>
                    <a:pt x="109382" y="833899"/>
                    <a:pt x="70139" y="821231"/>
                  </a:cubicBezTo>
                  <a:cubicBezTo>
                    <a:pt x="-18825" y="792370"/>
                    <a:pt x="-13395" y="575962"/>
                    <a:pt x="32420" y="500048"/>
                  </a:cubicBezTo>
                  <a:cubicBezTo>
                    <a:pt x="42993" y="480902"/>
                    <a:pt x="57375" y="460424"/>
                    <a:pt x="74139" y="440707"/>
                  </a:cubicBezTo>
                  <a:cubicBezTo>
                    <a:pt x="57280" y="316025"/>
                    <a:pt x="40326" y="205439"/>
                    <a:pt x="43183" y="211250"/>
                  </a:cubicBezTo>
                  <a:cubicBezTo>
                    <a:pt x="42802" y="210488"/>
                    <a:pt x="89856" y="182198"/>
                    <a:pt x="120336" y="219536"/>
                  </a:cubicBezTo>
                  <a:cubicBezTo>
                    <a:pt x="123193" y="223442"/>
                    <a:pt x="132051" y="286116"/>
                    <a:pt x="143196" y="370127"/>
                  </a:cubicBezTo>
                  <a:cubicBezTo>
                    <a:pt x="176628" y="340218"/>
                    <a:pt x="213490" y="312977"/>
                    <a:pt x="247685" y="289736"/>
                  </a:cubicBezTo>
                  <a:cubicBezTo>
                    <a:pt x="245113" y="226775"/>
                    <a:pt x="246161" y="164006"/>
                    <a:pt x="251019" y="97807"/>
                  </a:cubicBezTo>
                  <a:cubicBezTo>
                    <a:pt x="253686" y="68184"/>
                    <a:pt x="257400" y="46372"/>
                    <a:pt x="266068" y="31132"/>
                  </a:cubicBezTo>
                  <a:cubicBezTo>
                    <a:pt x="274736" y="15892"/>
                    <a:pt x="286642" y="6938"/>
                    <a:pt x="302358" y="2176"/>
                  </a:cubicBezTo>
                  <a:cubicBezTo>
                    <a:pt x="320265" y="-3349"/>
                    <a:pt x="363985" y="1890"/>
                    <a:pt x="362461" y="15130"/>
                  </a:cubicBezTo>
                  <a:cubicBezTo>
                    <a:pt x="360842" y="23988"/>
                    <a:pt x="358937" y="19511"/>
                    <a:pt x="353412" y="27512"/>
                  </a:cubicBezTo>
                  <a:cubicBezTo>
                    <a:pt x="337601" y="51325"/>
                    <a:pt x="332648" y="107999"/>
                    <a:pt x="330838" y="140479"/>
                  </a:cubicBezTo>
                  <a:cubicBezTo>
                    <a:pt x="329028" y="172388"/>
                    <a:pt x="328743" y="206773"/>
                    <a:pt x="329124" y="240206"/>
                  </a:cubicBezTo>
                  <a:cubicBezTo>
                    <a:pt x="355222" y="225823"/>
                    <a:pt x="373510" y="217631"/>
                    <a:pt x="377415" y="218393"/>
                  </a:cubicBezTo>
                  <a:cubicBezTo>
                    <a:pt x="392560" y="220775"/>
                    <a:pt x="382654" y="257351"/>
                    <a:pt x="382654" y="257351"/>
                  </a:cubicBezTo>
                  <a:cubicBezTo>
                    <a:pt x="382654" y="257351"/>
                    <a:pt x="361890" y="267638"/>
                    <a:pt x="330076" y="286116"/>
                  </a:cubicBezTo>
                  <a:cubicBezTo>
                    <a:pt x="330457" y="291450"/>
                    <a:pt x="330552" y="294022"/>
                    <a:pt x="330933" y="299356"/>
                  </a:cubicBezTo>
                  <a:cubicBezTo>
                    <a:pt x="332553" y="333170"/>
                    <a:pt x="334743" y="367174"/>
                    <a:pt x="338172" y="398702"/>
                  </a:cubicBezTo>
                  <a:cubicBezTo>
                    <a:pt x="342935" y="442517"/>
                    <a:pt x="349698" y="482617"/>
                    <a:pt x="357318" y="516716"/>
                  </a:cubicBezTo>
                  <a:cubicBezTo>
                    <a:pt x="369795" y="572152"/>
                    <a:pt x="386655" y="612824"/>
                    <a:pt x="403990" y="624539"/>
                  </a:cubicBezTo>
                  <a:cubicBezTo>
                    <a:pt x="431422" y="641494"/>
                    <a:pt x="411801" y="657782"/>
                    <a:pt x="400752" y="655591"/>
                  </a:cubicBezTo>
                  <a:close/>
                  <a:moveTo>
                    <a:pt x="82617" y="511097"/>
                  </a:moveTo>
                  <a:cubicBezTo>
                    <a:pt x="58709" y="548816"/>
                    <a:pt x="41088" y="588916"/>
                    <a:pt x="33849" y="629302"/>
                  </a:cubicBezTo>
                  <a:cubicBezTo>
                    <a:pt x="15561" y="728838"/>
                    <a:pt x="62138" y="791798"/>
                    <a:pt x="80045" y="789322"/>
                  </a:cubicBezTo>
                  <a:cubicBezTo>
                    <a:pt x="106905" y="785702"/>
                    <a:pt x="102524" y="692453"/>
                    <a:pt x="90999" y="581772"/>
                  </a:cubicBezTo>
                  <a:cubicBezTo>
                    <a:pt x="87570" y="553483"/>
                    <a:pt x="85855" y="539386"/>
                    <a:pt x="82617" y="511097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6D8D829B-49AE-4A16-965D-36D1FAC07E72}"/>
                </a:ext>
              </a:extLst>
            </p:cNvPr>
            <p:cNvSpPr/>
            <p:nvPr/>
          </p:nvSpPr>
          <p:spPr>
            <a:xfrm>
              <a:off x="5662820" y="3433622"/>
              <a:ext cx="211838" cy="269796"/>
            </a:xfrm>
            <a:custGeom>
              <a:avLst/>
              <a:gdLst>
                <a:gd name="connsiteX0" fmla="*/ 91422 w 211838"/>
                <a:gd name="connsiteY0" fmla="*/ 5093 h 269796"/>
                <a:gd name="connsiteX1" fmla="*/ 119616 w 211838"/>
                <a:gd name="connsiteY1" fmla="*/ 16237 h 269796"/>
                <a:gd name="connsiteX2" fmla="*/ 132760 w 211838"/>
                <a:gd name="connsiteY2" fmla="*/ 76721 h 269796"/>
                <a:gd name="connsiteX3" fmla="*/ 153144 w 211838"/>
                <a:gd name="connsiteY3" fmla="*/ 91866 h 269796"/>
                <a:gd name="connsiteX4" fmla="*/ 160954 w 211838"/>
                <a:gd name="connsiteY4" fmla="*/ 163779 h 269796"/>
                <a:gd name="connsiteX5" fmla="*/ 166002 w 211838"/>
                <a:gd name="connsiteY5" fmla="*/ 165589 h 269796"/>
                <a:gd name="connsiteX6" fmla="*/ 189815 w 211838"/>
                <a:gd name="connsiteY6" fmla="*/ 95866 h 269796"/>
                <a:gd name="connsiteX7" fmla="*/ 211818 w 211838"/>
                <a:gd name="connsiteY7" fmla="*/ 99486 h 269796"/>
                <a:gd name="connsiteX8" fmla="*/ 185814 w 211838"/>
                <a:gd name="connsiteY8" fmla="*/ 190926 h 269796"/>
                <a:gd name="connsiteX9" fmla="*/ 156287 w 211838"/>
                <a:gd name="connsiteY9" fmla="*/ 189592 h 269796"/>
                <a:gd name="connsiteX10" fmla="*/ 154668 w 211838"/>
                <a:gd name="connsiteY10" fmla="*/ 190259 h 269796"/>
                <a:gd name="connsiteX11" fmla="*/ 96089 w 211838"/>
                <a:gd name="connsiteY11" fmla="*/ 269793 h 269796"/>
                <a:gd name="connsiteX12" fmla="*/ 16555 w 211838"/>
                <a:gd name="connsiteY12" fmla="*/ 228264 h 269796"/>
                <a:gd name="connsiteX13" fmla="*/ 12269 w 211838"/>
                <a:gd name="connsiteY13" fmla="*/ 53385 h 269796"/>
                <a:gd name="connsiteX14" fmla="*/ 39415 w 211838"/>
                <a:gd name="connsiteY14" fmla="*/ 4998 h 269796"/>
                <a:gd name="connsiteX15" fmla="*/ 90564 w 211838"/>
                <a:gd name="connsiteY15" fmla="*/ 4521 h 269796"/>
                <a:gd name="connsiteX16" fmla="*/ 91422 w 211838"/>
                <a:gd name="connsiteY16" fmla="*/ 5093 h 269796"/>
                <a:gd name="connsiteX17" fmla="*/ 104280 w 211838"/>
                <a:gd name="connsiteY17" fmla="*/ 73673 h 269796"/>
                <a:gd name="connsiteX18" fmla="*/ 101328 w 211838"/>
                <a:gd name="connsiteY18" fmla="*/ 31953 h 269796"/>
                <a:gd name="connsiteX19" fmla="*/ 86088 w 211838"/>
                <a:gd name="connsiteY19" fmla="*/ 25953 h 269796"/>
                <a:gd name="connsiteX20" fmla="*/ 61704 w 211838"/>
                <a:gd name="connsiteY20" fmla="*/ 187497 h 269796"/>
                <a:gd name="connsiteX21" fmla="*/ 92850 w 211838"/>
                <a:gd name="connsiteY21" fmla="*/ 236741 h 269796"/>
                <a:gd name="connsiteX22" fmla="*/ 128950 w 211838"/>
                <a:gd name="connsiteY22" fmla="*/ 173876 h 269796"/>
                <a:gd name="connsiteX23" fmla="*/ 113043 w 211838"/>
                <a:gd name="connsiteY23" fmla="*/ 157588 h 269796"/>
                <a:gd name="connsiteX24" fmla="*/ 95898 w 211838"/>
                <a:gd name="connsiteY24" fmla="*/ 135300 h 269796"/>
                <a:gd name="connsiteX25" fmla="*/ 76658 w 211838"/>
                <a:gd name="connsiteY25" fmla="*/ 103296 h 269796"/>
                <a:gd name="connsiteX26" fmla="*/ 103899 w 211838"/>
                <a:gd name="connsiteY26" fmla="*/ 74054 h 269796"/>
                <a:gd name="connsiteX27" fmla="*/ 104280 w 211838"/>
                <a:gd name="connsiteY27" fmla="*/ 73673 h 269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1838" h="269796">
                  <a:moveTo>
                    <a:pt x="91422" y="5093"/>
                  </a:moveTo>
                  <a:cubicBezTo>
                    <a:pt x="101994" y="7188"/>
                    <a:pt x="111805" y="10998"/>
                    <a:pt x="119616" y="16237"/>
                  </a:cubicBezTo>
                  <a:cubicBezTo>
                    <a:pt x="134379" y="27858"/>
                    <a:pt x="136094" y="57480"/>
                    <a:pt x="132760" y="76721"/>
                  </a:cubicBezTo>
                  <a:cubicBezTo>
                    <a:pt x="141523" y="79674"/>
                    <a:pt x="149619" y="84246"/>
                    <a:pt x="153144" y="91866"/>
                  </a:cubicBezTo>
                  <a:cubicBezTo>
                    <a:pt x="162192" y="111582"/>
                    <a:pt x="164002" y="138062"/>
                    <a:pt x="160954" y="163779"/>
                  </a:cubicBezTo>
                  <a:cubicBezTo>
                    <a:pt x="162859" y="165589"/>
                    <a:pt x="164955" y="166065"/>
                    <a:pt x="166002" y="165589"/>
                  </a:cubicBezTo>
                  <a:cubicBezTo>
                    <a:pt x="189910" y="163398"/>
                    <a:pt x="189529" y="101105"/>
                    <a:pt x="189815" y="95866"/>
                  </a:cubicBezTo>
                  <a:cubicBezTo>
                    <a:pt x="190101" y="91389"/>
                    <a:pt x="211818" y="99486"/>
                    <a:pt x="211818" y="99486"/>
                  </a:cubicBezTo>
                  <a:cubicBezTo>
                    <a:pt x="211818" y="99486"/>
                    <a:pt x="213532" y="177210"/>
                    <a:pt x="185814" y="190926"/>
                  </a:cubicBezTo>
                  <a:cubicBezTo>
                    <a:pt x="178099" y="194736"/>
                    <a:pt x="167907" y="193878"/>
                    <a:pt x="156287" y="189592"/>
                  </a:cubicBezTo>
                  <a:cubicBezTo>
                    <a:pt x="156001" y="190354"/>
                    <a:pt x="155430" y="190640"/>
                    <a:pt x="154668" y="190259"/>
                  </a:cubicBezTo>
                  <a:cubicBezTo>
                    <a:pt x="144285" y="229883"/>
                    <a:pt x="123426" y="270269"/>
                    <a:pt x="96089" y="269793"/>
                  </a:cubicBezTo>
                  <a:cubicBezTo>
                    <a:pt x="73800" y="269412"/>
                    <a:pt x="30652" y="261030"/>
                    <a:pt x="16555" y="228264"/>
                  </a:cubicBezTo>
                  <a:cubicBezTo>
                    <a:pt x="-971" y="187497"/>
                    <a:pt x="-7829" y="125679"/>
                    <a:pt x="12269" y="53385"/>
                  </a:cubicBezTo>
                  <a:cubicBezTo>
                    <a:pt x="17127" y="38430"/>
                    <a:pt x="27318" y="13761"/>
                    <a:pt x="39415" y="4998"/>
                  </a:cubicBezTo>
                  <a:cubicBezTo>
                    <a:pt x="51036" y="-3384"/>
                    <a:pt x="70848" y="426"/>
                    <a:pt x="90564" y="4521"/>
                  </a:cubicBezTo>
                  <a:cubicBezTo>
                    <a:pt x="90850" y="5283"/>
                    <a:pt x="90850" y="5283"/>
                    <a:pt x="91422" y="5093"/>
                  </a:cubicBezTo>
                  <a:close/>
                  <a:moveTo>
                    <a:pt x="104280" y="73673"/>
                  </a:moveTo>
                  <a:cubicBezTo>
                    <a:pt x="105804" y="59766"/>
                    <a:pt x="106757" y="40812"/>
                    <a:pt x="101328" y="31953"/>
                  </a:cubicBezTo>
                  <a:cubicBezTo>
                    <a:pt x="95898" y="23000"/>
                    <a:pt x="90279" y="23476"/>
                    <a:pt x="86088" y="25953"/>
                  </a:cubicBezTo>
                  <a:cubicBezTo>
                    <a:pt x="72562" y="42431"/>
                    <a:pt x="50369" y="121012"/>
                    <a:pt x="61704" y="187497"/>
                  </a:cubicBezTo>
                  <a:cubicBezTo>
                    <a:pt x="64466" y="206261"/>
                    <a:pt x="71895" y="240265"/>
                    <a:pt x="92850" y="236741"/>
                  </a:cubicBezTo>
                  <a:cubicBezTo>
                    <a:pt x="109138" y="233979"/>
                    <a:pt x="121425" y="205023"/>
                    <a:pt x="128950" y="173876"/>
                  </a:cubicBezTo>
                  <a:cubicBezTo>
                    <a:pt x="122568" y="167399"/>
                    <a:pt x="119425" y="164065"/>
                    <a:pt x="113043" y="157588"/>
                  </a:cubicBezTo>
                  <a:cubicBezTo>
                    <a:pt x="107233" y="150825"/>
                    <a:pt x="101137" y="143586"/>
                    <a:pt x="95898" y="135300"/>
                  </a:cubicBezTo>
                  <a:cubicBezTo>
                    <a:pt x="83897" y="118059"/>
                    <a:pt x="78468" y="107772"/>
                    <a:pt x="76658" y="103296"/>
                  </a:cubicBezTo>
                  <a:cubicBezTo>
                    <a:pt x="70943" y="101867"/>
                    <a:pt x="71229" y="76911"/>
                    <a:pt x="103899" y="74054"/>
                  </a:cubicBezTo>
                  <a:cubicBezTo>
                    <a:pt x="103899" y="73863"/>
                    <a:pt x="104090" y="73768"/>
                    <a:pt x="104280" y="73673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B9EE5CE4-3975-4861-83FD-ECF0DB56C760}"/>
                </a:ext>
              </a:extLst>
            </p:cNvPr>
            <p:cNvSpPr/>
            <p:nvPr/>
          </p:nvSpPr>
          <p:spPr>
            <a:xfrm>
              <a:off x="5841212" y="3279980"/>
              <a:ext cx="171473" cy="510404"/>
            </a:xfrm>
            <a:custGeom>
              <a:avLst/>
              <a:gdLst>
                <a:gd name="connsiteX0" fmla="*/ 61239 w 171473"/>
                <a:gd name="connsiteY0" fmla="*/ 257699 h 510404"/>
                <a:gd name="connsiteX1" fmla="*/ 77717 w 171473"/>
                <a:gd name="connsiteY1" fmla="*/ 463249 h 510404"/>
                <a:gd name="connsiteX2" fmla="*/ 140582 w 171473"/>
                <a:gd name="connsiteY2" fmla="*/ 225695 h 510404"/>
                <a:gd name="connsiteX3" fmla="*/ 171062 w 171473"/>
                <a:gd name="connsiteY3" fmla="*/ 254080 h 510404"/>
                <a:gd name="connsiteX4" fmla="*/ 92671 w 171473"/>
                <a:gd name="connsiteY4" fmla="*/ 508493 h 510404"/>
                <a:gd name="connsiteX5" fmla="*/ 16757 w 171473"/>
                <a:gd name="connsiteY5" fmla="*/ 469631 h 510404"/>
                <a:gd name="connsiteX6" fmla="*/ 88 w 171473"/>
                <a:gd name="connsiteY6" fmla="*/ 263033 h 510404"/>
                <a:gd name="connsiteX7" fmla="*/ 13042 w 171473"/>
                <a:gd name="connsiteY7" fmla="*/ 52626 h 510404"/>
                <a:gd name="connsiteX8" fmla="*/ 91052 w 171473"/>
                <a:gd name="connsiteY8" fmla="*/ 2525 h 510404"/>
                <a:gd name="connsiteX9" fmla="*/ 98862 w 171473"/>
                <a:gd name="connsiteY9" fmla="*/ 17574 h 510404"/>
                <a:gd name="connsiteX10" fmla="*/ 88575 w 171473"/>
                <a:gd name="connsiteY10" fmla="*/ 28909 h 510404"/>
                <a:gd name="connsiteX11" fmla="*/ 66287 w 171473"/>
                <a:gd name="connsiteY11" fmla="*/ 153591 h 510404"/>
                <a:gd name="connsiteX12" fmla="*/ 61905 w 171473"/>
                <a:gd name="connsiteY12" fmla="*/ 257509 h 510404"/>
                <a:gd name="connsiteX13" fmla="*/ 61239 w 171473"/>
                <a:gd name="connsiteY13" fmla="*/ 257699 h 510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473" h="510404">
                  <a:moveTo>
                    <a:pt x="61239" y="257699"/>
                  </a:moveTo>
                  <a:cubicBezTo>
                    <a:pt x="60477" y="397717"/>
                    <a:pt x="67716" y="469821"/>
                    <a:pt x="77717" y="463249"/>
                  </a:cubicBezTo>
                  <a:cubicBezTo>
                    <a:pt x="114198" y="439436"/>
                    <a:pt x="131628" y="300371"/>
                    <a:pt x="140582" y="225695"/>
                  </a:cubicBezTo>
                  <a:cubicBezTo>
                    <a:pt x="140582" y="225695"/>
                    <a:pt x="175634" y="216075"/>
                    <a:pt x="171062" y="254080"/>
                  </a:cubicBezTo>
                  <a:cubicBezTo>
                    <a:pt x="161156" y="337424"/>
                    <a:pt x="139439" y="478489"/>
                    <a:pt x="92671" y="508493"/>
                  </a:cubicBezTo>
                  <a:cubicBezTo>
                    <a:pt x="78765" y="517446"/>
                    <a:pt x="29235" y="493348"/>
                    <a:pt x="16757" y="469631"/>
                  </a:cubicBezTo>
                  <a:cubicBezTo>
                    <a:pt x="6756" y="450676"/>
                    <a:pt x="374" y="339900"/>
                    <a:pt x="88" y="263033"/>
                  </a:cubicBezTo>
                  <a:cubicBezTo>
                    <a:pt x="-293" y="174070"/>
                    <a:pt x="-7" y="102251"/>
                    <a:pt x="13042" y="52626"/>
                  </a:cubicBezTo>
                  <a:cubicBezTo>
                    <a:pt x="23901" y="11478"/>
                    <a:pt x="45237" y="-7191"/>
                    <a:pt x="91052" y="2525"/>
                  </a:cubicBezTo>
                  <a:cubicBezTo>
                    <a:pt x="98100" y="6525"/>
                    <a:pt x="102291" y="12812"/>
                    <a:pt x="98862" y="17574"/>
                  </a:cubicBezTo>
                  <a:cubicBezTo>
                    <a:pt x="95052" y="18908"/>
                    <a:pt x="92100" y="22718"/>
                    <a:pt x="88575" y="28909"/>
                  </a:cubicBezTo>
                  <a:cubicBezTo>
                    <a:pt x="76002" y="52436"/>
                    <a:pt x="71049" y="84059"/>
                    <a:pt x="66287" y="153591"/>
                  </a:cubicBezTo>
                  <a:cubicBezTo>
                    <a:pt x="64191" y="187214"/>
                    <a:pt x="61620" y="222457"/>
                    <a:pt x="61905" y="257509"/>
                  </a:cubicBezTo>
                  <a:cubicBezTo>
                    <a:pt x="61620" y="257604"/>
                    <a:pt x="61524" y="257604"/>
                    <a:pt x="61239" y="257699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90D759E3-4854-4EBF-B27F-0390A750F9D8}"/>
                </a:ext>
              </a:extLst>
            </p:cNvPr>
            <p:cNvSpPr/>
            <p:nvPr/>
          </p:nvSpPr>
          <p:spPr>
            <a:xfrm>
              <a:off x="5980725" y="3318196"/>
              <a:ext cx="127319" cy="267892"/>
            </a:xfrm>
            <a:custGeom>
              <a:avLst/>
              <a:gdLst>
                <a:gd name="connsiteX0" fmla="*/ 27072 w 127319"/>
                <a:gd name="connsiteY0" fmla="*/ 103374 h 267892"/>
                <a:gd name="connsiteX1" fmla="*/ 64411 w 127319"/>
                <a:gd name="connsiteY1" fmla="*/ 105756 h 267892"/>
                <a:gd name="connsiteX2" fmla="*/ 71268 w 127319"/>
                <a:gd name="connsiteY2" fmla="*/ 119567 h 267892"/>
                <a:gd name="connsiteX3" fmla="*/ 61077 w 127319"/>
                <a:gd name="connsiteY3" fmla="*/ 145284 h 267892"/>
                <a:gd name="connsiteX4" fmla="*/ 66982 w 127319"/>
                <a:gd name="connsiteY4" fmla="*/ 235772 h 267892"/>
                <a:gd name="connsiteX5" fmla="*/ 104130 w 127319"/>
                <a:gd name="connsiteY5" fmla="*/ 128235 h 267892"/>
                <a:gd name="connsiteX6" fmla="*/ 126894 w 127319"/>
                <a:gd name="connsiteY6" fmla="*/ 156238 h 267892"/>
                <a:gd name="connsiteX7" fmla="*/ 75745 w 127319"/>
                <a:gd name="connsiteY7" fmla="*/ 267490 h 267892"/>
                <a:gd name="connsiteX8" fmla="*/ 6689 w 127319"/>
                <a:gd name="connsiteY8" fmla="*/ 229009 h 267892"/>
                <a:gd name="connsiteX9" fmla="*/ 1355 w 127319"/>
                <a:gd name="connsiteY9" fmla="*/ 155952 h 267892"/>
                <a:gd name="connsiteX10" fmla="*/ 27072 w 127319"/>
                <a:gd name="connsiteY10" fmla="*/ 103374 h 267892"/>
                <a:gd name="connsiteX11" fmla="*/ 64791 w 127319"/>
                <a:gd name="connsiteY11" fmla="*/ 67941 h 267892"/>
                <a:gd name="connsiteX12" fmla="*/ 44217 w 127319"/>
                <a:gd name="connsiteY12" fmla="*/ 981 h 267892"/>
                <a:gd name="connsiteX13" fmla="*/ 81936 w 127319"/>
                <a:gd name="connsiteY13" fmla="*/ 26793 h 267892"/>
                <a:gd name="connsiteX14" fmla="*/ 64791 w 127319"/>
                <a:gd name="connsiteY14" fmla="*/ 67941 h 26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7319" h="267892">
                  <a:moveTo>
                    <a:pt x="27072" y="103374"/>
                  </a:moveTo>
                  <a:cubicBezTo>
                    <a:pt x="34216" y="102231"/>
                    <a:pt x="54028" y="102136"/>
                    <a:pt x="64411" y="105756"/>
                  </a:cubicBezTo>
                  <a:cubicBezTo>
                    <a:pt x="70602" y="109566"/>
                    <a:pt x="74221" y="116900"/>
                    <a:pt x="71268" y="119567"/>
                  </a:cubicBezTo>
                  <a:cubicBezTo>
                    <a:pt x="66887" y="123377"/>
                    <a:pt x="62220" y="137283"/>
                    <a:pt x="61077" y="145284"/>
                  </a:cubicBezTo>
                  <a:cubicBezTo>
                    <a:pt x="60505" y="141665"/>
                    <a:pt x="44598" y="239010"/>
                    <a:pt x="66982" y="235772"/>
                  </a:cubicBezTo>
                  <a:cubicBezTo>
                    <a:pt x="93938" y="231962"/>
                    <a:pt x="100605" y="150428"/>
                    <a:pt x="104130" y="128235"/>
                  </a:cubicBezTo>
                  <a:cubicBezTo>
                    <a:pt x="104130" y="128235"/>
                    <a:pt x="130990" y="120519"/>
                    <a:pt x="126894" y="156238"/>
                  </a:cubicBezTo>
                  <a:cubicBezTo>
                    <a:pt x="124513" y="176050"/>
                    <a:pt x="113274" y="261204"/>
                    <a:pt x="75745" y="267490"/>
                  </a:cubicBezTo>
                  <a:cubicBezTo>
                    <a:pt x="55076" y="271014"/>
                    <a:pt x="17738" y="250821"/>
                    <a:pt x="6689" y="229009"/>
                  </a:cubicBezTo>
                  <a:cubicBezTo>
                    <a:pt x="-1026" y="213769"/>
                    <a:pt x="-931" y="186718"/>
                    <a:pt x="1355" y="155952"/>
                  </a:cubicBezTo>
                  <a:cubicBezTo>
                    <a:pt x="2974" y="133092"/>
                    <a:pt x="9165" y="105565"/>
                    <a:pt x="27072" y="103374"/>
                  </a:cubicBezTo>
                  <a:close/>
                  <a:moveTo>
                    <a:pt x="64791" y="67941"/>
                  </a:moveTo>
                  <a:cubicBezTo>
                    <a:pt x="212" y="74514"/>
                    <a:pt x="9642" y="7458"/>
                    <a:pt x="44217" y="981"/>
                  </a:cubicBezTo>
                  <a:cubicBezTo>
                    <a:pt x="76984" y="-5115"/>
                    <a:pt x="94509" y="18888"/>
                    <a:pt x="81936" y="26793"/>
                  </a:cubicBezTo>
                  <a:cubicBezTo>
                    <a:pt x="67744" y="35652"/>
                    <a:pt x="76698" y="66036"/>
                    <a:pt x="64791" y="67941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7838AEF4-CA44-4CC5-8988-9BEB15F7377C}"/>
                </a:ext>
              </a:extLst>
            </p:cNvPr>
            <p:cNvSpPr/>
            <p:nvPr/>
          </p:nvSpPr>
          <p:spPr>
            <a:xfrm>
              <a:off x="6082911" y="3075634"/>
              <a:ext cx="266078" cy="484835"/>
            </a:xfrm>
            <a:custGeom>
              <a:avLst/>
              <a:gdLst>
                <a:gd name="connsiteX0" fmla="*/ 215208 w 266078"/>
                <a:gd name="connsiteY0" fmla="*/ 448997 h 484835"/>
                <a:gd name="connsiteX1" fmla="*/ 210636 w 266078"/>
                <a:gd name="connsiteY1" fmla="*/ 449473 h 484835"/>
                <a:gd name="connsiteX2" fmla="*/ 134055 w 266078"/>
                <a:gd name="connsiteY2" fmla="*/ 400229 h 484835"/>
                <a:gd name="connsiteX3" fmla="*/ 130340 w 266078"/>
                <a:gd name="connsiteY3" fmla="*/ 389751 h 484835"/>
                <a:gd name="connsiteX4" fmla="*/ 83573 w 266078"/>
                <a:gd name="connsiteY4" fmla="*/ 484716 h 484835"/>
                <a:gd name="connsiteX5" fmla="*/ 5849 w 266078"/>
                <a:gd name="connsiteY5" fmla="*/ 438329 h 484835"/>
                <a:gd name="connsiteX6" fmla="*/ 705 w 266078"/>
                <a:gd name="connsiteY6" fmla="*/ 375940 h 484835"/>
                <a:gd name="connsiteX7" fmla="*/ 63570 w 266078"/>
                <a:gd name="connsiteY7" fmla="*/ 274499 h 484835"/>
                <a:gd name="connsiteX8" fmla="*/ 107480 w 266078"/>
                <a:gd name="connsiteY8" fmla="*/ 285929 h 484835"/>
                <a:gd name="connsiteX9" fmla="*/ 106909 w 266078"/>
                <a:gd name="connsiteY9" fmla="*/ 308408 h 484835"/>
                <a:gd name="connsiteX10" fmla="*/ 72047 w 266078"/>
                <a:gd name="connsiteY10" fmla="*/ 331935 h 484835"/>
                <a:gd name="connsiteX11" fmla="*/ 74524 w 266078"/>
                <a:gd name="connsiteY11" fmla="*/ 448330 h 484835"/>
                <a:gd name="connsiteX12" fmla="*/ 129578 w 266078"/>
                <a:gd name="connsiteY12" fmla="*/ 277833 h 484835"/>
                <a:gd name="connsiteX13" fmla="*/ 139770 w 266078"/>
                <a:gd name="connsiteY13" fmla="*/ 192679 h 484835"/>
                <a:gd name="connsiteX14" fmla="*/ 176918 w 266078"/>
                <a:gd name="connsiteY14" fmla="*/ 40755 h 484835"/>
                <a:gd name="connsiteX15" fmla="*/ 257690 w 266078"/>
                <a:gd name="connsiteY15" fmla="*/ 7227 h 484835"/>
                <a:gd name="connsiteX16" fmla="*/ 264452 w 266078"/>
                <a:gd name="connsiteY16" fmla="*/ 23515 h 484835"/>
                <a:gd name="connsiteX17" fmla="*/ 252451 w 266078"/>
                <a:gd name="connsiteY17" fmla="*/ 33802 h 484835"/>
                <a:gd name="connsiteX18" fmla="*/ 206064 w 266078"/>
                <a:gd name="connsiteY18" fmla="*/ 206205 h 484835"/>
                <a:gd name="connsiteX19" fmla="*/ 190253 w 266078"/>
                <a:gd name="connsiteY19" fmla="*/ 380131 h 484835"/>
                <a:gd name="connsiteX20" fmla="*/ 215208 w 266078"/>
                <a:gd name="connsiteY20" fmla="*/ 448997 h 484835"/>
                <a:gd name="connsiteX21" fmla="*/ 152629 w 266078"/>
                <a:gd name="connsiteY21" fmla="*/ 198013 h 484835"/>
                <a:gd name="connsiteX22" fmla="*/ 154058 w 266078"/>
                <a:gd name="connsiteY22" fmla="*/ 203347 h 484835"/>
                <a:gd name="connsiteX23" fmla="*/ 152629 w 266078"/>
                <a:gd name="connsiteY23" fmla="*/ 198013 h 48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6078" h="484835">
                  <a:moveTo>
                    <a:pt x="215208" y="448997"/>
                  </a:moveTo>
                  <a:cubicBezTo>
                    <a:pt x="213970" y="449283"/>
                    <a:pt x="211874" y="449092"/>
                    <a:pt x="210636" y="449473"/>
                  </a:cubicBezTo>
                  <a:cubicBezTo>
                    <a:pt x="186538" y="452045"/>
                    <a:pt x="145485" y="425851"/>
                    <a:pt x="134055" y="400229"/>
                  </a:cubicBezTo>
                  <a:cubicBezTo>
                    <a:pt x="132626" y="397753"/>
                    <a:pt x="131483" y="393752"/>
                    <a:pt x="130340" y="389751"/>
                  </a:cubicBezTo>
                  <a:cubicBezTo>
                    <a:pt x="117196" y="439472"/>
                    <a:pt x="101289" y="483192"/>
                    <a:pt x="83573" y="484716"/>
                  </a:cubicBezTo>
                  <a:cubicBezTo>
                    <a:pt x="60617" y="486716"/>
                    <a:pt x="18041" y="463380"/>
                    <a:pt x="5849" y="438329"/>
                  </a:cubicBezTo>
                  <a:cubicBezTo>
                    <a:pt x="38" y="426423"/>
                    <a:pt x="-914" y="401848"/>
                    <a:pt x="705" y="375940"/>
                  </a:cubicBezTo>
                  <a:cubicBezTo>
                    <a:pt x="8897" y="291168"/>
                    <a:pt x="32614" y="276880"/>
                    <a:pt x="63570" y="274499"/>
                  </a:cubicBezTo>
                  <a:cubicBezTo>
                    <a:pt x="76715" y="273642"/>
                    <a:pt x="94431" y="281643"/>
                    <a:pt x="107480" y="285929"/>
                  </a:cubicBezTo>
                  <a:cubicBezTo>
                    <a:pt x="118244" y="289453"/>
                    <a:pt x="116434" y="297835"/>
                    <a:pt x="106909" y="308408"/>
                  </a:cubicBezTo>
                  <a:cubicBezTo>
                    <a:pt x="86240" y="296883"/>
                    <a:pt x="78524" y="306979"/>
                    <a:pt x="72047" y="331935"/>
                  </a:cubicBezTo>
                  <a:cubicBezTo>
                    <a:pt x="71476" y="327744"/>
                    <a:pt x="44520" y="452045"/>
                    <a:pt x="74524" y="448330"/>
                  </a:cubicBezTo>
                  <a:cubicBezTo>
                    <a:pt x="86240" y="446901"/>
                    <a:pt x="112433" y="336221"/>
                    <a:pt x="129578" y="277833"/>
                  </a:cubicBezTo>
                  <a:cubicBezTo>
                    <a:pt x="132436" y="243352"/>
                    <a:pt x="136913" y="210681"/>
                    <a:pt x="139770" y="192679"/>
                  </a:cubicBezTo>
                  <a:cubicBezTo>
                    <a:pt x="146438" y="139434"/>
                    <a:pt x="159106" y="84094"/>
                    <a:pt x="176918" y="40755"/>
                  </a:cubicBezTo>
                  <a:cubicBezTo>
                    <a:pt x="193396" y="655"/>
                    <a:pt x="210541" y="-8394"/>
                    <a:pt x="257690" y="7227"/>
                  </a:cubicBezTo>
                  <a:cubicBezTo>
                    <a:pt x="264643" y="12180"/>
                    <a:pt x="268453" y="19134"/>
                    <a:pt x="264452" y="23515"/>
                  </a:cubicBezTo>
                  <a:cubicBezTo>
                    <a:pt x="260357" y="24372"/>
                    <a:pt x="256832" y="27897"/>
                    <a:pt x="252451" y="33802"/>
                  </a:cubicBezTo>
                  <a:cubicBezTo>
                    <a:pt x="236925" y="56186"/>
                    <a:pt x="217113" y="135910"/>
                    <a:pt x="206064" y="206205"/>
                  </a:cubicBezTo>
                  <a:cubicBezTo>
                    <a:pt x="197301" y="261640"/>
                    <a:pt x="188252" y="319552"/>
                    <a:pt x="190253" y="380131"/>
                  </a:cubicBezTo>
                  <a:cubicBezTo>
                    <a:pt x="192253" y="435281"/>
                    <a:pt x="232639" y="402324"/>
                    <a:pt x="215208" y="448997"/>
                  </a:cubicBezTo>
                  <a:close/>
                  <a:moveTo>
                    <a:pt x="152629" y="198013"/>
                  </a:moveTo>
                  <a:cubicBezTo>
                    <a:pt x="153677" y="199156"/>
                    <a:pt x="153581" y="201347"/>
                    <a:pt x="154058" y="203347"/>
                  </a:cubicBezTo>
                  <a:cubicBezTo>
                    <a:pt x="153486" y="201252"/>
                    <a:pt x="153200" y="200204"/>
                    <a:pt x="152629" y="198013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2497443F-5ED5-44E3-9CBE-5030E272F3FB}"/>
                </a:ext>
              </a:extLst>
            </p:cNvPr>
            <p:cNvSpPr/>
            <p:nvPr/>
          </p:nvSpPr>
          <p:spPr>
            <a:xfrm>
              <a:off x="6287909" y="3262112"/>
              <a:ext cx="268383" cy="308156"/>
            </a:xfrm>
            <a:custGeom>
              <a:avLst/>
              <a:gdLst>
                <a:gd name="connsiteX0" fmla="*/ 147085 w 268383"/>
                <a:gd name="connsiteY0" fmla="*/ 46397 h 308156"/>
                <a:gd name="connsiteX1" fmla="*/ 178994 w 268383"/>
                <a:gd name="connsiteY1" fmla="*/ 10 h 308156"/>
                <a:gd name="connsiteX2" fmla="*/ 216618 w 268383"/>
                <a:gd name="connsiteY2" fmla="*/ 8011 h 308156"/>
                <a:gd name="connsiteX3" fmla="*/ 221952 w 268383"/>
                <a:gd name="connsiteY3" fmla="*/ 22489 h 308156"/>
                <a:gd name="connsiteX4" fmla="*/ 208617 w 268383"/>
                <a:gd name="connsiteY4" fmla="*/ 46111 h 308156"/>
                <a:gd name="connsiteX5" fmla="*/ 191853 w 268383"/>
                <a:gd name="connsiteY5" fmla="*/ 122882 h 308156"/>
                <a:gd name="connsiteX6" fmla="*/ 183375 w 268383"/>
                <a:gd name="connsiteY6" fmla="*/ 275759 h 308156"/>
                <a:gd name="connsiteX7" fmla="*/ 232143 w 268383"/>
                <a:gd name="connsiteY7" fmla="*/ 122882 h 308156"/>
                <a:gd name="connsiteX8" fmla="*/ 247098 w 268383"/>
                <a:gd name="connsiteY8" fmla="*/ 70114 h 308156"/>
                <a:gd name="connsiteX9" fmla="*/ 266910 w 268383"/>
                <a:gd name="connsiteY9" fmla="*/ 100880 h 308156"/>
                <a:gd name="connsiteX10" fmla="*/ 256242 w 268383"/>
                <a:gd name="connsiteY10" fmla="*/ 136884 h 308156"/>
                <a:gd name="connsiteX11" fmla="*/ 188995 w 268383"/>
                <a:gd name="connsiteY11" fmla="*/ 308144 h 308156"/>
                <a:gd name="connsiteX12" fmla="*/ 124606 w 268383"/>
                <a:gd name="connsiteY12" fmla="*/ 260804 h 308156"/>
                <a:gd name="connsiteX13" fmla="*/ 131083 w 268383"/>
                <a:gd name="connsiteY13" fmla="*/ 143456 h 308156"/>
                <a:gd name="connsiteX14" fmla="*/ 69742 w 268383"/>
                <a:gd name="connsiteY14" fmla="*/ 229181 h 308156"/>
                <a:gd name="connsiteX15" fmla="*/ 3258 w 268383"/>
                <a:gd name="connsiteY15" fmla="*/ 184128 h 308156"/>
                <a:gd name="connsiteX16" fmla="*/ 3829 w 268383"/>
                <a:gd name="connsiteY16" fmla="*/ 131360 h 308156"/>
                <a:gd name="connsiteX17" fmla="*/ 71361 w 268383"/>
                <a:gd name="connsiteY17" fmla="*/ 45158 h 308156"/>
                <a:gd name="connsiteX18" fmla="*/ 130416 w 268383"/>
                <a:gd name="connsiteY18" fmla="*/ 82973 h 308156"/>
                <a:gd name="connsiteX19" fmla="*/ 147085 w 268383"/>
                <a:gd name="connsiteY19" fmla="*/ 46397 h 308156"/>
                <a:gd name="connsiteX20" fmla="*/ 119463 w 268383"/>
                <a:gd name="connsiteY20" fmla="*/ 105547 h 308156"/>
                <a:gd name="connsiteX21" fmla="*/ 70504 w 268383"/>
                <a:gd name="connsiteY21" fmla="*/ 96974 h 308156"/>
                <a:gd name="connsiteX22" fmla="*/ 63456 w 268383"/>
                <a:gd name="connsiteY22" fmla="*/ 196987 h 308156"/>
                <a:gd name="connsiteX23" fmla="*/ 119463 w 268383"/>
                <a:gd name="connsiteY23" fmla="*/ 105547 h 308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8383" h="308156">
                  <a:moveTo>
                    <a:pt x="147085" y="46397"/>
                  </a:moveTo>
                  <a:cubicBezTo>
                    <a:pt x="151181" y="24013"/>
                    <a:pt x="160611" y="-562"/>
                    <a:pt x="178994" y="10"/>
                  </a:cubicBezTo>
                  <a:cubicBezTo>
                    <a:pt x="186328" y="10"/>
                    <a:pt x="206426" y="2867"/>
                    <a:pt x="216618" y="8011"/>
                  </a:cubicBezTo>
                  <a:cubicBezTo>
                    <a:pt x="222428" y="12583"/>
                    <a:pt x="225285" y="20393"/>
                    <a:pt x="221952" y="22489"/>
                  </a:cubicBezTo>
                  <a:cubicBezTo>
                    <a:pt x="217094" y="25632"/>
                    <a:pt x="210712" y="38396"/>
                    <a:pt x="208617" y="46111"/>
                  </a:cubicBezTo>
                  <a:cubicBezTo>
                    <a:pt x="208712" y="43634"/>
                    <a:pt x="197853" y="87259"/>
                    <a:pt x="191853" y="122882"/>
                  </a:cubicBezTo>
                  <a:cubicBezTo>
                    <a:pt x="163373" y="286427"/>
                    <a:pt x="177184" y="275663"/>
                    <a:pt x="183375" y="275759"/>
                  </a:cubicBezTo>
                  <a:cubicBezTo>
                    <a:pt x="189090" y="275854"/>
                    <a:pt x="229095" y="131360"/>
                    <a:pt x="232143" y="122882"/>
                  </a:cubicBezTo>
                  <a:cubicBezTo>
                    <a:pt x="239097" y="102023"/>
                    <a:pt x="244240" y="79734"/>
                    <a:pt x="247098" y="70114"/>
                  </a:cubicBezTo>
                  <a:cubicBezTo>
                    <a:pt x="247098" y="70114"/>
                    <a:pt x="275006" y="66590"/>
                    <a:pt x="266910" y="100880"/>
                  </a:cubicBezTo>
                  <a:cubicBezTo>
                    <a:pt x="265195" y="107261"/>
                    <a:pt x="261385" y="121358"/>
                    <a:pt x="256242" y="136884"/>
                  </a:cubicBezTo>
                  <a:cubicBezTo>
                    <a:pt x="244621" y="173079"/>
                    <a:pt x="209855" y="309668"/>
                    <a:pt x="188995" y="308144"/>
                  </a:cubicBezTo>
                  <a:cubicBezTo>
                    <a:pt x="170040" y="306810"/>
                    <a:pt x="133179" y="283569"/>
                    <a:pt x="124606" y="260804"/>
                  </a:cubicBezTo>
                  <a:cubicBezTo>
                    <a:pt x="118606" y="244802"/>
                    <a:pt x="123558" y="193272"/>
                    <a:pt x="131083" y="143456"/>
                  </a:cubicBezTo>
                  <a:cubicBezTo>
                    <a:pt x="108033" y="185176"/>
                    <a:pt x="80982" y="228610"/>
                    <a:pt x="69742" y="229181"/>
                  </a:cubicBezTo>
                  <a:cubicBezTo>
                    <a:pt x="48978" y="230134"/>
                    <a:pt x="12878" y="206702"/>
                    <a:pt x="3258" y="184128"/>
                  </a:cubicBezTo>
                  <a:cubicBezTo>
                    <a:pt x="-1314" y="173365"/>
                    <a:pt x="-1029" y="154410"/>
                    <a:pt x="3829" y="131360"/>
                  </a:cubicBezTo>
                  <a:cubicBezTo>
                    <a:pt x="22212" y="56207"/>
                    <a:pt x="45072" y="46968"/>
                    <a:pt x="71361" y="45158"/>
                  </a:cubicBezTo>
                  <a:cubicBezTo>
                    <a:pt x="89364" y="43920"/>
                    <a:pt x="122225" y="73352"/>
                    <a:pt x="130416" y="82973"/>
                  </a:cubicBezTo>
                  <a:cubicBezTo>
                    <a:pt x="137941" y="67923"/>
                    <a:pt x="143370" y="54493"/>
                    <a:pt x="147085" y="46397"/>
                  </a:cubicBezTo>
                  <a:close/>
                  <a:moveTo>
                    <a:pt x="119463" y="105547"/>
                  </a:moveTo>
                  <a:cubicBezTo>
                    <a:pt x="95269" y="83639"/>
                    <a:pt x="79458" y="76400"/>
                    <a:pt x="70504" y="96974"/>
                  </a:cubicBezTo>
                  <a:cubicBezTo>
                    <a:pt x="70790" y="93164"/>
                    <a:pt x="36690" y="198606"/>
                    <a:pt x="63456" y="196987"/>
                  </a:cubicBezTo>
                  <a:cubicBezTo>
                    <a:pt x="72314" y="196892"/>
                    <a:pt x="97746" y="148886"/>
                    <a:pt x="119463" y="105547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ED1968D-DFC2-484B-8629-1B4F0B994559}"/>
                </a:ext>
              </a:extLst>
            </p:cNvPr>
            <p:cNvSpPr/>
            <p:nvPr/>
          </p:nvSpPr>
          <p:spPr>
            <a:xfrm>
              <a:off x="6302379" y="3271550"/>
              <a:ext cx="442450" cy="639283"/>
            </a:xfrm>
            <a:custGeom>
              <a:avLst/>
              <a:gdLst>
                <a:gd name="connsiteX0" fmla="*/ 237009 w 442450"/>
                <a:gd name="connsiteY0" fmla="*/ 47150 h 639283"/>
                <a:gd name="connsiteX1" fmla="*/ 274252 w 442450"/>
                <a:gd name="connsiteY1" fmla="*/ 56294 h 639283"/>
                <a:gd name="connsiteX2" fmla="*/ 279300 w 442450"/>
                <a:gd name="connsiteY2" fmla="*/ 70963 h 639283"/>
                <a:gd name="connsiteX3" fmla="*/ 265584 w 442450"/>
                <a:gd name="connsiteY3" fmla="*/ 94108 h 639283"/>
                <a:gd name="connsiteX4" fmla="*/ 259107 w 442450"/>
                <a:gd name="connsiteY4" fmla="*/ 183167 h 639283"/>
                <a:gd name="connsiteX5" fmla="*/ 320258 w 442450"/>
                <a:gd name="connsiteY5" fmla="*/ 54484 h 639283"/>
                <a:gd name="connsiteX6" fmla="*/ 322258 w 442450"/>
                <a:gd name="connsiteY6" fmla="*/ 45150 h 639283"/>
                <a:gd name="connsiteX7" fmla="*/ 357215 w 442450"/>
                <a:gd name="connsiteY7" fmla="*/ 97 h 639283"/>
                <a:gd name="connsiteX8" fmla="*/ 394648 w 442450"/>
                <a:gd name="connsiteY8" fmla="*/ 10669 h 639283"/>
                <a:gd name="connsiteX9" fmla="*/ 399315 w 442450"/>
                <a:gd name="connsiteY9" fmla="*/ 25433 h 639283"/>
                <a:gd name="connsiteX10" fmla="*/ 384647 w 442450"/>
                <a:gd name="connsiteY10" fmla="*/ 48007 h 639283"/>
                <a:gd name="connsiteX11" fmla="*/ 373598 w 442450"/>
                <a:gd name="connsiteY11" fmla="*/ 80678 h 639283"/>
                <a:gd name="connsiteX12" fmla="*/ 355405 w 442450"/>
                <a:gd name="connsiteY12" fmla="*/ 193930 h 639283"/>
                <a:gd name="connsiteX13" fmla="*/ 393410 w 442450"/>
                <a:gd name="connsiteY13" fmla="*/ 146877 h 639283"/>
                <a:gd name="connsiteX14" fmla="*/ 422175 w 442450"/>
                <a:gd name="connsiteY14" fmla="*/ 74582 h 639283"/>
                <a:gd name="connsiteX15" fmla="*/ 440463 w 442450"/>
                <a:gd name="connsiteY15" fmla="*/ 106491 h 639283"/>
                <a:gd name="connsiteX16" fmla="*/ 409888 w 442450"/>
                <a:gd name="connsiteY16" fmla="*/ 177547 h 639283"/>
                <a:gd name="connsiteX17" fmla="*/ 353976 w 442450"/>
                <a:gd name="connsiteY17" fmla="*/ 243365 h 639283"/>
                <a:gd name="connsiteX18" fmla="*/ 308828 w 442450"/>
                <a:gd name="connsiteY18" fmla="*/ 488729 h 639283"/>
                <a:gd name="connsiteX19" fmla="*/ 150236 w 442450"/>
                <a:gd name="connsiteY19" fmla="*/ 638558 h 639283"/>
                <a:gd name="connsiteX20" fmla="*/ 7076 w 442450"/>
                <a:gd name="connsiteY20" fmla="*/ 459964 h 639283"/>
                <a:gd name="connsiteX21" fmla="*/ 300160 w 442450"/>
                <a:gd name="connsiteY21" fmla="*/ 244413 h 639283"/>
                <a:gd name="connsiteX22" fmla="*/ 305018 w 442450"/>
                <a:gd name="connsiteY22" fmla="*/ 174690 h 639283"/>
                <a:gd name="connsiteX23" fmla="*/ 263584 w 442450"/>
                <a:gd name="connsiteY23" fmla="*/ 215647 h 639283"/>
                <a:gd name="connsiteX24" fmla="*/ 199385 w 442450"/>
                <a:gd name="connsiteY24" fmla="*/ 165736 h 639283"/>
                <a:gd name="connsiteX25" fmla="*/ 203957 w 442450"/>
                <a:gd name="connsiteY25" fmla="*/ 93727 h 639283"/>
                <a:gd name="connsiteX26" fmla="*/ 237009 w 442450"/>
                <a:gd name="connsiteY26" fmla="*/ 47150 h 639283"/>
                <a:gd name="connsiteX27" fmla="*/ 141569 w 442450"/>
                <a:gd name="connsiteY27" fmla="*/ 587504 h 639283"/>
                <a:gd name="connsiteX28" fmla="*/ 295207 w 442450"/>
                <a:gd name="connsiteY28" fmla="*/ 289752 h 639283"/>
                <a:gd name="connsiteX29" fmla="*/ 33650 w 442450"/>
                <a:gd name="connsiteY29" fmla="*/ 471584 h 639283"/>
                <a:gd name="connsiteX30" fmla="*/ 141569 w 442450"/>
                <a:gd name="connsiteY30" fmla="*/ 587504 h 63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42450" h="639283">
                  <a:moveTo>
                    <a:pt x="237009" y="47150"/>
                  </a:moveTo>
                  <a:cubicBezTo>
                    <a:pt x="244343" y="47341"/>
                    <a:pt x="264251" y="50865"/>
                    <a:pt x="274252" y="56294"/>
                  </a:cubicBezTo>
                  <a:cubicBezTo>
                    <a:pt x="279967" y="61057"/>
                    <a:pt x="282634" y="68962"/>
                    <a:pt x="279300" y="70963"/>
                  </a:cubicBezTo>
                  <a:cubicBezTo>
                    <a:pt x="274347" y="73915"/>
                    <a:pt x="267775" y="86488"/>
                    <a:pt x="265584" y="94108"/>
                  </a:cubicBezTo>
                  <a:cubicBezTo>
                    <a:pt x="265489" y="90489"/>
                    <a:pt x="236152" y="182119"/>
                    <a:pt x="259107" y="183167"/>
                  </a:cubicBezTo>
                  <a:cubicBezTo>
                    <a:pt x="282634" y="184215"/>
                    <a:pt x="308828" y="93537"/>
                    <a:pt x="320258" y="54484"/>
                  </a:cubicBezTo>
                  <a:cubicBezTo>
                    <a:pt x="321020" y="50770"/>
                    <a:pt x="321496" y="48865"/>
                    <a:pt x="322258" y="45150"/>
                  </a:cubicBezTo>
                  <a:cubicBezTo>
                    <a:pt x="326258" y="22195"/>
                    <a:pt x="338736" y="-1713"/>
                    <a:pt x="357215" y="97"/>
                  </a:cubicBezTo>
                  <a:cubicBezTo>
                    <a:pt x="364549" y="573"/>
                    <a:pt x="384647" y="4859"/>
                    <a:pt x="394648" y="10669"/>
                  </a:cubicBezTo>
                  <a:cubicBezTo>
                    <a:pt x="400268" y="15622"/>
                    <a:pt x="402744" y="23623"/>
                    <a:pt x="399315" y="25433"/>
                  </a:cubicBezTo>
                  <a:cubicBezTo>
                    <a:pt x="394267" y="28195"/>
                    <a:pt x="387123" y="40483"/>
                    <a:pt x="384647" y="48007"/>
                  </a:cubicBezTo>
                  <a:cubicBezTo>
                    <a:pt x="384456" y="46769"/>
                    <a:pt x="379408" y="61247"/>
                    <a:pt x="373598" y="80678"/>
                  </a:cubicBezTo>
                  <a:cubicBezTo>
                    <a:pt x="363025" y="115730"/>
                    <a:pt x="355881" y="189644"/>
                    <a:pt x="355405" y="193930"/>
                  </a:cubicBezTo>
                  <a:cubicBezTo>
                    <a:pt x="365025" y="185548"/>
                    <a:pt x="373121" y="179167"/>
                    <a:pt x="393410" y="146877"/>
                  </a:cubicBezTo>
                  <a:cubicBezTo>
                    <a:pt x="402744" y="131446"/>
                    <a:pt x="419794" y="91156"/>
                    <a:pt x="422175" y="74582"/>
                  </a:cubicBezTo>
                  <a:cubicBezTo>
                    <a:pt x="422175" y="74582"/>
                    <a:pt x="449988" y="73249"/>
                    <a:pt x="440463" y="106491"/>
                  </a:cubicBezTo>
                  <a:cubicBezTo>
                    <a:pt x="433224" y="131446"/>
                    <a:pt x="422556" y="157640"/>
                    <a:pt x="409888" y="177547"/>
                  </a:cubicBezTo>
                  <a:cubicBezTo>
                    <a:pt x="395315" y="200503"/>
                    <a:pt x="375598" y="222029"/>
                    <a:pt x="353976" y="243365"/>
                  </a:cubicBezTo>
                  <a:cubicBezTo>
                    <a:pt x="345689" y="326518"/>
                    <a:pt x="338831" y="414244"/>
                    <a:pt x="308828" y="488729"/>
                  </a:cubicBezTo>
                  <a:cubicBezTo>
                    <a:pt x="279110" y="562453"/>
                    <a:pt x="224150" y="629223"/>
                    <a:pt x="150236" y="638558"/>
                  </a:cubicBezTo>
                  <a:cubicBezTo>
                    <a:pt x="67178" y="649035"/>
                    <a:pt x="-26738" y="544069"/>
                    <a:pt x="7076" y="459964"/>
                  </a:cubicBezTo>
                  <a:cubicBezTo>
                    <a:pt x="48700" y="356237"/>
                    <a:pt x="222912" y="330328"/>
                    <a:pt x="300160" y="244413"/>
                  </a:cubicBezTo>
                  <a:cubicBezTo>
                    <a:pt x="301112" y="221077"/>
                    <a:pt x="302732" y="198217"/>
                    <a:pt x="305018" y="174690"/>
                  </a:cubicBezTo>
                  <a:cubicBezTo>
                    <a:pt x="292254" y="198217"/>
                    <a:pt x="277967" y="215838"/>
                    <a:pt x="263584" y="215647"/>
                  </a:cubicBezTo>
                  <a:cubicBezTo>
                    <a:pt x="242343" y="215362"/>
                    <a:pt x="207482" y="188882"/>
                    <a:pt x="199385" y="165736"/>
                  </a:cubicBezTo>
                  <a:cubicBezTo>
                    <a:pt x="193670" y="149544"/>
                    <a:pt x="197480" y="123255"/>
                    <a:pt x="203957" y="93727"/>
                  </a:cubicBezTo>
                  <a:cubicBezTo>
                    <a:pt x="208720" y="71629"/>
                    <a:pt x="218626" y="46007"/>
                    <a:pt x="237009" y="47150"/>
                  </a:cubicBezTo>
                  <a:close/>
                  <a:moveTo>
                    <a:pt x="141569" y="587504"/>
                  </a:moveTo>
                  <a:cubicBezTo>
                    <a:pt x="236914" y="540926"/>
                    <a:pt x="281872" y="405766"/>
                    <a:pt x="295207" y="289752"/>
                  </a:cubicBezTo>
                  <a:cubicBezTo>
                    <a:pt x="220340" y="371476"/>
                    <a:pt x="85085" y="390050"/>
                    <a:pt x="33650" y="471584"/>
                  </a:cubicBezTo>
                  <a:cubicBezTo>
                    <a:pt x="-4831" y="532449"/>
                    <a:pt x="80513" y="617317"/>
                    <a:pt x="141569" y="587504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9C407E16-3F1A-406C-BAC4-4F3FDB7B7EF5}"/>
                </a:ext>
              </a:extLst>
            </p:cNvPr>
            <p:cNvSpPr/>
            <p:nvPr/>
          </p:nvSpPr>
          <p:spPr>
            <a:xfrm>
              <a:off x="6725103" y="3215843"/>
              <a:ext cx="151382" cy="329357"/>
            </a:xfrm>
            <a:custGeom>
              <a:avLst/>
              <a:gdLst>
                <a:gd name="connsiteX0" fmla="*/ 86414 w 151382"/>
                <a:gd name="connsiteY0" fmla="*/ 74854 h 329357"/>
                <a:gd name="connsiteX1" fmla="*/ 104512 w 151382"/>
                <a:gd name="connsiteY1" fmla="*/ 130004 h 329357"/>
                <a:gd name="connsiteX2" fmla="*/ 141564 w 151382"/>
                <a:gd name="connsiteY2" fmla="*/ 106382 h 329357"/>
                <a:gd name="connsiteX3" fmla="*/ 151279 w 151382"/>
                <a:gd name="connsiteY3" fmla="*/ 126003 h 329357"/>
                <a:gd name="connsiteX4" fmla="*/ 112227 w 151382"/>
                <a:gd name="connsiteY4" fmla="*/ 155340 h 329357"/>
                <a:gd name="connsiteX5" fmla="*/ 116418 w 151382"/>
                <a:gd name="connsiteY5" fmla="*/ 171247 h 329357"/>
                <a:gd name="connsiteX6" fmla="*/ 74984 w 151382"/>
                <a:gd name="connsiteY6" fmla="*/ 326219 h 329357"/>
                <a:gd name="connsiteX7" fmla="*/ 6404 w 151382"/>
                <a:gd name="connsiteY7" fmla="*/ 236207 h 329357"/>
                <a:gd name="connsiteX8" fmla="*/ 64126 w 151382"/>
                <a:gd name="connsiteY8" fmla="*/ 164579 h 329357"/>
                <a:gd name="connsiteX9" fmla="*/ 48409 w 151382"/>
                <a:gd name="connsiteY9" fmla="*/ 103619 h 329357"/>
                <a:gd name="connsiteX10" fmla="*/ 42504 w 151382"/>
                <a:gd name="connsiteY10" fmla="*/ 81045 h 329357"/>
                <a:gd name="connsiteX11" fmla="*/ 41551 w 151382"/>
                <a:gd name="connsiteY11" fmla="*/ 77711 h 329357"/>
                <a:gd name="connsiteX12" fmla="*/ 20025 w 151382"/>
                <a:gd name="connsiteY12" fmla="*/ 133909 h 329357"/>
                <a:gd name="connsiteX13" fmla="*/ 22 w 151382"/>
                <a:gd name="connsiteY13" fmla="*/ 124765 h 329357"/>
                <a:gd name="connsiteX14" fmla="*/ 32789 w 151382"/>
                <a:gd name="connsiteY14" fmla="*/ 38373 h 329357"/>
                <a:gd name="connsiteX15" fmla="*/ 32979 w 151382"/>
                <a:gd name="connsiteY15" fmla="*/ 35897 h 329357"/>
                <a:gd name="connsiteX16" fmla="*/ 76222 w 151382"/>
                <a:gd name="connsiteY16" fmla="*/ 368 h 329357"/>
                <a:gd name="connsiteX17" fmla="*/ 92320 w 151382"/>
                <a:gd name="connsiteY17" fmla="*/ 10846 h 329357"/>
                <a:gd name="connsiteX18" fmla="*/ 77080 w 151382"/>
                <a:gd name="connsiteY18" fmla="*/ 19323 h 329357"/>
                <a:gd name="connsiteX19" fmla="*/ 76127 w 151382"/>
                <a:gd name="connsiteY19" fmla="*/ 39802 h 329357"/>
                <a:gd name="connsiteX20" fmla="*/ 86700 w 151382"/>
                <a:gd name="connsiteY20" fmla="*/ 74854 h 329357"/>
                <a:gd name="connsiteX21" fmla="*/ 86414 w 151382"/>
                <a:gd name="connsiteY21" fmla="*/ 74854 h 329357"/>
                <a:gd name="connsiteX22" fmla="*/ 70412 w 151382"/>
                <a:gd name="connsiteY22" fmla="*/ 189630 h 329357"/>
                <a:gd name="connsiteX23" fmla="*/ 34122 w 151382"/>
                <a:gd name="connsiteY23" fmla="*/ 300977 h 329357"/>
                <a:gd name="connsiteX24" fmla="*/ 75270 w 151382"/>
                <a:gd name="connsiteY24" fmla="*/ 208871 h 329357"/>
                <a:gd name="connsiteX25" fmla="*/ 70412 w 151382"/>
                <a:gd name="connsiteY25" fmla="*/ 189630 h 329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51382" h="329357">
                  <a:moveTo>
                    <a:pt x="86414" y="74854"/>
                  </a:moveTo>
                  <a:cubicBezTo>
                    <a:pt x="91939" y="92570"/>
                    <a:pt x="98606" y="112287"/>
                    <a:pt x="104512" y="130004"/>
                  </a:cubicBezTo>
                  <a:cubicBezTo>
                    <a:pt x="122895" y="115621"/>
                    <a:pt x="137754" y="106477"/>
                    <a:pt x="141564" y="106382"/>
                  </a:cubicBezTo>
                  <a:cubicBezTo>
                    <a:pt x="153089" y="106096"/>
                    <a:pt x="151279" y="126003"/>
                    <a:pt x="151279" y="126003"/>
                  </a:cubicBezTo>
                  <a:cubicBezTo>
                    <a:pt x="152422" y="127432"/>
                    <a:pt x="134801" y="138481"/>
                    <a:pt x="112227" y="155340"/>
                  </a:cubicBezTo>
                  <a:cubicBezTo>
                    <a:pt x="113941" y="161722"/>
                    <a:pt x="114799" y="164865"/>
                    <a:pt x="116418" y="171247"/>
                  </a:cubicBezTo>
                  <a:cubicBezTo>
                    <a:pt x="132039" y="230683"/>
                    <a:pt x="127562" y="302692"/>
                    <a:pt x="74984" y="326219"/>
                  </a:cubicBezTo>
                  <a:cubicBezTo>
                    <a:pt x="38313" y="342602"/>
                    <a:pt x="-19313" y="292214"/>
                    <a:pt x="6404" y="236207"/>
                  </a:cubicBezTo>
                  <a:cubicBezTo>
                    <a:pt x="15834" y="215824"/>
                    <a:pt x="38980" y="188963"/>
                    <a:pt x="64126" y="164579"/>
                  </a:cubicBezTo>
                  <a:cubicBezTo>
                    <a:pt x="57934" y="140195"/>
                    <a:pt x="54791" y="128003"/>
                    <a:pt x="48409" y="103619"/>
                  </a:cubicBezTo>
                  <a:cubicBezTo>
                    <a:pt x="45361" y="95047"/>
                    <a:pt x="43361" y="87332"/>
                    <a:pt x="42504" y="81045"/>
                  </a:cubicBezTo>
                  <a:cubicBezTo>
                    <a:pt x="42409" y="80093"/>
                    <a:pt x="42218" y="78664"/>
                    <a:pt x="41551" y="77711"/>
                  </a:cubicBezTo>
                  <a:cubicBezTo>
                    <a:pt x="31264" y="105715"/>
                    <a:pt x="24502" y="126194"/>
                    <a:pt x="20025" y="133909"/>
                  </a:cubicBezTo>
                  <a:cubicBezTo>
                    <a:pt x="14596" y="142958"/>
                    <a:pt x="784" y="126670"/>
                    <a:pt x="22" y="124765"/>
                  </a:cubicBezTo>
                  <a:cubicBezTo>
                    <a:pt x="22" y="124765"/>
                    <a:pt x="15643" y="81902"/>
                    <a:pt x="32789" y="38373"/>
                  </a:cubicBezTo>
                  <a:cubicBezTo>
                    <a:pt x="32693" y="37421"/>
                    <a:pt x="32598" y="36944"/>
                    <a:pt x="32979" y="35897"/>
                  </a:cubicBezTo>
                  <a:cubicBezTo>
                    <a:pt x="38313" y="17037"/>
                    <a:pt x="53648" y="6274"/>
                    <a:pt x="76222" y="368"/>
                  </a:cubicBezTo>
                  <a:cubicBezTo>
                    <a:pt x="85938" y="-1060"/>
                    <a:pt x="94225" y="1511"/>
                    <a:pt x="92320" y="10846"/>
                  </a:cubicBezTo>
                  <a:cubicBezTo>
                    <a:pt x="89081" y="12465"/>
                    <a:pt x="79270" y="17228"/>
                    <a:pt x="77080" y="19323"/>
                  </a:cubicBezTo>
                  <a:cubicBezTo>
                    <a:pt x="72603" y="22943"/>
                    <a:pt x="73460" y="30182"/>
                    <a:pt x="76127" y="39802"/>
                  </a:cubicBezTo>
                  <a:cubicBezTo>
                    <a:pt x="80414" y="53804"/>
                    <a:pt x="82509" y="60852"/>
                    <a:pt x="86700" y="74854"/>
                  </a:cubicBezTo>
                  <a:cubicBezTo>
                    <a:pt x="86700" y="74854"/>
                    <a:pt x="86605" y="74854"/>
                    <a:pt x="86414" y="74854"/>
                  </a:cubicBezTo>
                  <a:close/>
                  <a:moveTo>
                    <a:pt x="70412" y="189630"/>
                  </a:moveTo>
                  <a:cubicBezTo>
                    <a:pt x="31550" y="226016"/>
                    <a:pt x="2118" y="271355"/>
                    <a:pt x="34122" y="300977"/>
                  </a:cubicBezTo>
                  <a:cubicBezTo>
                    <a:pt x="70698" y="334696"/>
                    <a:pt x="85271" y="253638"/>
                    <a:pt x="75270" y="208871"/>
                  </a:cubicBezTo>
                  <a:cubicBezTo>
                    <a:pt x="73270" y="201155"/>
                    <a:pt x="72317" y="197250"/>
                    <a:pt x="70412" y="189630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363" name="Jingle Bells 3">
            <a:hlinkClick r:id="" action="ppaction://media"/>
            <a:extLst>
              <a:ext uri="{FF2B5EF4-FFF2-40B4-BE49-F238E27FC236}">
                <a16:creationId xmlns:a16="http://schemas.microsoft.com/office/drawing/2014/main" id="{69D54375-9367-4AAD-AA6E-AFE7A1D8945A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3795375" y="-1028700"/>
            <a:ext cx="609600" cy="60960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9BE74531-83E5-4162-9FA8-20A4EA3C6CE5}"/>
              </a:ext>
            </a:extLst>
          </p:cNvPr>
          <p:cNvGrpSpPr/>
          <p:nvPr/>
        </p:nvGrpSpPr>
        <p:grpSpPr>
          <a:xfrm>
            <a:off x="-2948572" y="-76226"/>
            <a:ext cx="18089144" cy="6983402"/>
            <a:chOff x="-2796172" y="76201"/>
            <a:chExt cx="18089144" cy="6983402"/>
          </a:xfrm>
        </p:grpSpPr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D17528A7-8204-41C8-9727-AC59A489F2AC}"/>
                </a:ext>
              </a:extLst>
            </p:cNvPr>
            <p:cNvSpPr/>
            <p:nvPr/>
          </p:nvSpPr>
          <p:spPr>
            <a:xfrm>
              <a:off x="152400" y="152400"/>
              <a:ext cx="12192000" cy="6858000"/>
            </a:xfrm>
            <a:custGeom>
              <a:avLst/>
              <a:gdLst>
                <a:gd name="connsiteX0" fmla="*/ 0 w 12192000"/>
                <a:gd name="connsiteY0" fmla="*/ 0 h 4673600"/>
                <a:gd name="connsiteX1" fmla="*/ 12192000 w 12192000"/>
                <a:gd name="connsiteY1" fmla="*/ 0 h 4673600"/>
                <a:gd name="connsiteX2" fmla="*/ 12192000 w 12192000"/>
                <a:gd name="connsiteY2" fmla="*/ 4673600 h 4673600"/>
                <a:gd name="connsiteX3" fmla="*/ 0 w 12192000"/>
                <a:gd name="connsiteY3" fmla="*/ 467360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4673600">
                  <a:moveTo>
                    <a:pt x="0" y="0"/>
                  </a:moveTo>
                  <a:lnTo>
                    <a:pt x="12192000" y="0"/>
                  </a:lnTo>
                  <a:lnTo>
                    <a:pt x="12192000" y="4673600"/>
                  </a:lnTo>
                  <a:lnTo>
                    <a:pt x="0" y="4673600"/>
                  </a:ln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DC0775DF-DC5D-4B5A-8CDD-59DF7EC09A01}"/>
                </a:ext>
              </a:extLst>
            </p:cNvPr>
            <p:cNvSpPr/>
            <p:nvPr/>
          </p:nvSpPr>
          <p:spPr>
            <a:xfrm>
              <a:off x="-2796172" y="76201"/>
              <a:ext cx="18089144" cy="6934172"/>
            </a:xfrm>
            <a:custGeom>
              <a:avLst/>
              <a:gdLst>
                <a:gd name="connsiteX0" fmla="*/ 0 w 12192000"/>
                <a:gd name="connsiteY0" fmla="*/ 0 h 4673600"/>
                <a:gd name="connsiteX1" fmla="*/ 12192000 w 12192000"/>
                <a:gd name="connsiteY1" fmla="*/ 0 h 4673600"/>
                <a:gd name="connsiteX2" fmla="*/ 12192000 w 12192000"/>
                <a:gd name="connsiteY2" fmla="*/ 4673600 h 4673600"/>
                <a:gd name="connsiteX3" fmla="*/ 0 w 12192000"/>
                <a:gd name="connsiteY3" fmla="*/ 467360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4673600">
                  <a:moveTo>
                    <a:pt x="0" y="0"/>
                  </a:moveTo>
                  <a:lnTo>
                    <a:pt x="12192000" y="0"/>
                  </a:lnTo>
                  <a:lnTo>
                    <a:pt x="12192000" y="4673600"/>
                  </a:lnTo>
                  <a:lnTo>
                    <a:pt x="0" y="4673600"/>
                  </a:ln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D35D8E60-A8AE-43B5-A1E0-57B0945AA512}"/>
                </a:ext>
              </a:extLst>
            </p:cNvPr>
            <p:cNvSpPr/>
            <p:nvPr/>
          </p:nvSpPr>
          <p:spPr>
            <a:xfrm>
              <a:off x="-2796172" y="76201"/>
              <a:ext cx="18089144" cy="6934172"/>
            </a:xfrm>
            <a:custGeom>
              <a:avLst/>
              <a:gdLst>
                <a:gd name="connsiteX0" fmla="*/ 0 w 12192000"/>
                <a:gd name="connsiteY0" fmla="*/ 0 h 4673600"/>
                <a:gd name="connsiteX1" fmla="*/ 12192000 w 12192000"/>
                <a:gd name="connsiteY1" fmla="*/ 0 h 4673600"/>
                <a:gd name="connsiteX2" fmla="*/ 12192000 w 12192000"/>
                <a:gd name="connsiteY2" fmla="*/ 4673600 h 4673600"/>
                <a:gd name="connsiteX3" fmla="*/ 0 w 12192000"/>
                <a:gd name="connsiteY3" fmla="*/ 467360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4673600">
                  <a:moveTo>
                    <a:pt x="0" y="0"/>
                  </a:moveTo>
                  <a:lnTo>
                    <a:pt x="12192000" y="0"/>
                  </a:lnTo>
                  <a:lnTo>
                    <a:pt x="12192000" y="4673600"/>
                  </a:lnTo>
                  <a:lnTo>
                    <a:pt x="0" y="4673600"/>
                  </a:ln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28ADB3F-019C-4B4F-80EE-57A07B7713FC}"/>
                </a:ext>
              </a:extLst>
            </p:cNvPr>
            <p:cNvSpPr/>
            <p:nvPr/>
          </p:nvSpPr>
          <p:spPr>
            <a:xfrm>
              <a:off x="-2796172" y="76201"/>
              <a:ext cx="18089144" cy="6934172"/>
            </a:xfrm>
            <a:custGeom>
              <a:avLst/>
              <a:gdLst>
                <a:gd name="connsiteX0" fmla="*/ 0 w 12192000"/>
                <a:gd name="connsiteY0" fmla="*/ 0 h 4673600"/>
                <a:gd name="connsiteX1" fmla="*/ 12192000 w 12192000"/>
                <a:gd name="connsiteY1" fmla="*/ 0 h 4673600"/>
                <a:gd name="connsiteX2" fmla="*/ 12192000 w 12192000"/>
                <a:gd name="connsiteY2" fmla="*/ 4673600 h 4673600"/>
                <a:gd name="connsiteX3" fmla="*/ 0 w 12192000"/>
                <a:gd name="connsiteY3" fmla="*/ 467360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4673600">
                  <a:moveTo>
                    <a:pt x="0" y="0"/>
                  </a:moveTo>
                  <a:lnTo>
                    <a:pt x="12192000" y="0"/>
                  </a:lnTo>
                  <a:lnTo>
                    <a:pt x="12192000" y="4673600"/>
                  </a:lnTo>
                  <a:lnTo>
                    <a:pt x="0" y="4673600"/>
                  </a:ln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E85AC7A0-0CD7-4CD1-8886-B6C74F9900F7}"/>
                </a:ext>
              </a:extLst>
            </p:cNvPr>
            <p:cNvSpPr/>
            <p:nvPr/>
          </p:nvSpPr>
          <p:spPr>
            <a:xfrm>
              <a:off x="-2796172" y="76201"/>
              <a:ext cx="18089144" cy="6934172"/>
            </a:xfrm>
            <a:custGeom>
              <a:avLst/>
              <a:gdLst>
                <a:gd name="connsiteX0" fmla="*/ 0 w 12192000"/>
                <a:gd name="connsiteY0" fmla="*/ 0 h 4673600"/>
                <a:gd name="connsiteX1" fmla="*/ 12192000 w 12192000"/>
                <a:gd name="connsiteY1" fmla="*/ 0 h 4673600"/>
                <a:gd name="connsiteX2" fmla="*/ 12192000 w 12192000"/>
                <a:gd name="connsiteY2" fmla="*/ 4673600 h 4673600"/>
                <a:gd name="connsiteX3" fmla="*/ 0 w 12192000"/>
                <a:gd name="connsiteY3" fmla="*/ 467360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4673600">
                  <a:moveTo>
                    <a:pt x="0" y="0"/>
                  </a:moveTo>
                  <a:lnTo>
                    <a:pt x="12192000" y="0"/>
                  </a:lnTo>
                  <a:lnTo>
                    <a:pt x="12192000" y="4673600"/>
                  </a:lnTo>
                  <a:lnTo>
                    <a:pt x="0" y="4673600"/>
                  </a:ln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8B6101E4-2DF3-4046-BB9C-A190CE40CA6A}"/>
                </a:ext>
              </a:extLst>
            </p:cNvPr>
            <p:cNvSpPr/>
            <p:nvPr/>
          </p:nvSpPr>
          <p:spPr>
            <a:xfrm>
              <a:off x="-2796172" y="3539486"/>
              <a:ext cx="7660089" cy="2399254"/>
            </a:xfrm>
            <a:custGeom>
              <a:avLst/>
              <a:gdLst>
                <a:gd name="connsiteX0" fmla="*/ 3958803 w 5162865"/>
                <a:gd name="connsiteY0" fmla="*/ 743977 h 1617086"/>
                <a:gd name="connsiteX1" fmla="*/ 3002565 w 5162865"/>
                <a:gd name="connsiteY1" fmla="*/ 703825 h 1617086"/>
                <a:gd name="connsiteX2" fmla="*/ 1939239 w 5162865"/>
                <a:gd name="connsiteY2" fmla="*/ 208728 h 1617086"/>
                <a:gd name="connsiteX3" fmla="*/ 1020267 w 5162865"/>
                <a:gd name="connsiteY3" fmla="*/ 221326 h 1617086"/>
                <a:gd name="connsiteX4" fmla="*/ 0 w 5162865"/>
                <a:gd name="connsiteY4" fmla="*/ 45538 h 1617086"/>
                <a:gd name="connsiteX5" fmla="*/ 0 w 5162865"/>
                <a:gd name="connsiteY5" fmla="*/ 1617087 h 1617086"/>
                <a:gd name="connsiteX6" fmla="*/ 3782243 w 5162865"/>
                <a:gd name="connsiteY6" fmla="*/ 1617087 h 1617086"/>
                <a:gd name="connsiteX7" fmla="*/ 5162865 w 5162865"/>
                <a:gd name="connsiteY7" fmla="*/ 1617087 h 1617086"/>
                <a:gd name="connsiteX8" fmla="*/ 3958803 w 5162865"/>
                <a:gd name="connsiteY8" fmla="*/ 743977 h 161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2865" h="1617086">
                  <a:moveTo>
                    <a:pt x="3958803" y="743977"/>
                  </a:moveTo>
                  <a:cubicBezTo>
                    <a:pt x="3645164" y="657007"/>
                    <a:pt x="3322747" y="763362"/>
                    <a:pt x="3002565" y="703825"/>
                  </a:cubicBezTo>
                  <a:cubicBezTo>
                    <a:pt x="2561986" y="621895"/>
                    <a:pt x="2314082" y="289012"/>
                    <a:pt x="1939239" y="208728"/>
                  </a:cubicBezTo>
                  <a:cubicBezTo>
                    <a:pt x="1501628" y="114992"/>
                    <a:pt x="1379322" y="299457"/>
                    <a:pt x="1020267" y="221326"/>
                  </a:cubicBezTo>
                  <a:cubicBezTo>
                    <a:pt x="771510" y="167194"/>
                    <a:pt x="534335" y="-106740"/>
                    <a:pt x="0" y="45538"/>
                  </a:cubicBezTo>
                  <a:lnTo>
                    <a:pt x="0" y="1617087"/>
                  </a:lnTo>
                  <a:lnTo>
                    <a:pt x="3782243" y="1617087"/>
                  </a:lnTo>
                  <a:lnTo>
                    <a:pt x="5162865" y="1617087"/>
                  </a:lnTo>
                  <a:cubicBezTo>
                    <a:pt x="4727712" y="1472652"/>
                    <a:pt x="4899112" y="1004744"/>
                    <a:pt x="3958803" y="743977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42FE6DAB-63AB-4094-84C4-6B576F6E755C}"/>
                </a:ext>
              </a:extLst>
            </p:cNvPr>
            <p:cNvSpPr/>
            <p:nvPr/>
          </p:nvSpPr>
          <p:spPr>
            <a:xfrm>
              <a:off x="3310603" y="3295073"/>
              <a:ext cx="11923127" cy="2989531"/>
            </a:xfrm>
            <a:custGeom>
              <a:avLst/>
              <a:gdLst>
                <a:gd name="connsiteX0" fmla="*/ 7190110 w 8036133"/>
                <a:gd name="connsiteY0" fmla="*/ 18836 h 2014930"/>
                <a:gd name="connsiteX1" fmla="*/ 6170920 w 8036133"/>
                <a:gd name="connsiteY1" fmla="*/ 119095 h 2014930"/>
                <a:gd name="connsiteX2" fmla="*/ 5336398 w 8036133"/>
                <a:gd name="connsiteY2" fmla="*/ 563006 h 2014930"/>
                <a:gd name="connsiteX3" fmla="*/ 4564462 w 8036133"/>
                <a:gd name="connsiteY3" fmla="*/ 682264 h 2014930"/>
                <a:gd name="connsiteX4" fmla="*/ 3824143 w 8036133"/>
                <a:gd name="connsiteY4" fmla="*/ 427329 h 2014930"/>
                <a:gd name="connsiteX5" fmla="*/ 2963550 w 8036133"/>
                <a:gd name="connsiteY5" fmla="*/ 579668 h 2014930"/>
                <a:gd name="connsiteX6" fmla="*/ 2559792 w 8036133"/>
                <a:gd name="connsiteY6" fmla="*/ 953373 h 2014930"/>
                <a:gd name="connsiteX7" fmla="*/ 2089912 w 8036133"/>
                <a:gd name="connsiteY7" fmla="*/ 906901 h 2014930"/>
                <a:gd name="connsiteX8" fmla="*/ 1023925 w 8036133"/>
                <a:gd name="connsiteY8" fmla="*/ 1417645 h 2014930"/>
                <a:gd name="connsiteX9" fmla="*/ 0 w 8036133"/>
                <a:gd name="connsiteY9" fmla="*/ 1746768 h 2014930"/>
                <a:gd name="connsiteX10" fmla="*/ 828893 w 8036133"/>
                <a:gd name="connsiteY10" fmla="*/ 2014931 h 2014930"/>
                <a:gd name="connsiteX11" fmla="*/ 8036134 w 8036133"/>
                <a:gd name="connsiteY11" fmla="*/ 1665041 h 2014930"/>
                <a:gd name="connsiteX12" fmla="*/ 8036134 w 8036133"/>
                <a:gd name="connsiteY12" fmla="*/ 800344 h 2014930"/>
                <a:gd name="connsiteX13" fmla="*/ 7190110 w 8036133"/>
                <a:gd name="connsiteY13" fmla="*/ 18836 h 201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036133" h="2014930">
                  <a:moveTo>
                    <a:pt x="7190110" y="18836"/>
                  </a:moveTo>
                  <a:cubicBezTo>
                    <a:pt x="6836765" y="-69942"/>
                    <a:pt x="6535298" y="187716"/>
                    <a:pt x="6170920" y="119095"/>
                  </a:cubicBezTo>
                  <a:cubicBezTo>
                    <a:pt x="5774700" y="44460"/>
                    <a:pt x="5759522" y="680659"/>
                    <a:pt x="5336398" y="563006"/>
                  </a:cubicBezTo>
                  <a:cubicBezTo>
                    <a:pt x="4965660" y="459922"/>
                    <a:pt x="4874768" y="729508"/>
                    <a:pt x="4564462" y="682264"/>
                  </a:cubicBezTo>
                  <a:cubicBezTo>
                    <a:pt x="4230217" y="631383"/>
                    <a:pt x="4110045" y="550164"/>
                    <a:pt x="3824143" y="427329"/>
                  </a:cubicBezTo>
                  <a:cubicBezTo>
                    <a:pt x="3647094" y="351272"/>
                    <a:pt x="3353694" y="181396"/>
                    <a:pt x="2963550" y="579668"/>
                  </a:cubicBezTo>
                  <a:cubicBezTo>
                    <a:pt x="2802677" y="743894"/>
                    <a:pt x="2734137" y="853907"/>
                    <a:pt x="2559792" y="953373"/>
                  </a:cubicBezTo>
                  <a:cubicBezTo>
                    <a:pt x="2397943" y="1045708"/>
                    <a:pt x="2293498" y="840435"/>
                    <a:pt x="2089912" y="906901"/>
                  </a:cubicBezTo>
                  <a:cubicBezTo>
                    <a:pt x="1645595" y="1051966"/>
                    <a:pt x="1584635" y="1490776"/>
                    <a:pt x="1023925" y="1417645"/>
                  </a:cubicBezTo>
                  <a:cubicBezTo>
                    <a:pt x="660502" y="1370238"/>
                    <a:pt x="184729" y="1671177"/>
                    <a:pt x="0" y="1746768"/>
                  </a:cubicBezTo>
                  <a:lnTo>
                    <a:pt x="828893" y="2014931"/>
                  </a:lnTo>
                  <a:lnTo>
                    <a:pt x="8036134" y="1665041"/>
                  </a:lnTo>
                  <a:lnTo>
                    <a:pt x="8036134" y="800344"/>
                  </a:lnTo>
                  <a:cubicBezTo>
                    <a:pt x="7935651" y="606856"/>
                    <a:pt x="7790688" y="169712"/>
                    <a:pt x="7190110" y="18836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EDF854FD-C17F-4A65-841D-C6ED98768BF8}"/>
                </a:ext>
              </a:extLst>
            </p:cNvPr>
            <p:cNvSpPr/>
            <p:nvPr/>
          </p:nvSpPr>
          <p:spPr>
            <a:xfrm>
              <a:off x="-2796172" y="4649717"/>
              <a:ext cx="18089144" cy="2041501"/>
            </a:xfrm>
            <a:custGeom>
              <a:avLst/>
              <a:gdLst>
                <a:gd name="connsiteX0" fmla="*/ 3594608 w 12192000"/>
                <a:gd name="connsiteY0" fmla="*/ 329198 h 1375962"/>
                <a:gd name="connsiteX1" fmla="*/ 0 w 12192000"/>
                <a:gd name="connsiteY1" fmla="*/ 314100 h 1375962"/>
                <a:gd name="connsiteX2" fmla="*/ 0 w 12192000"/>
                <a:gd name="connsiteY2" fmla="*/ 1375963 h 1375962"/>
                <a:gd name="connsiteX3" fmla="*/ 12192000 w 12192000"/>
                <a:gd name="connsiteY3" fmla="*/ 1375963 h 1375962"/>
                <a:gd name="connsiteX4" fmla="*/ 12192000 w 12192000"/>
                <a:gd name="connsiteY4" fmla="*/ 540730 h 1375962"/>
                <a:gd name="connsiteX5" fmla="*/ 8845296 w 12192000"/>
                <a:gd name="connsiteY5" fmla="*/ 36570 h 1375962"/>
                <a:gd name="connsiteX6" fmla="*/ 3594608 w 12192000"/>
                <a:gd name="connsiteY6" fmla="*/ 329198 h 137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92000" h="1375962">
                  <a:moveTo>
                    <a:pt x="3594608" y="329198"/>
                  </a:moveTo>
                  <a:cubicBezTo>
                    <a:pt x="1407201" y="-402586"/>
                    <a:pt x="0" y="314100"/>
                    <a:pt x="0" y="314100"/>
                  </a:cubicBezTo>
                  <a:lnTo>
                    <a:pt x="0" y="1375963"/>
                  </a:lnTo>
                  <a:lnTo>
                    <a:pt x="12192000" y="1375963"/>
                  </a:lnTo>
                  <a:lnTo>
                    <a:pt x="12192000" y="540730"/>
                  </a:lnTo>
                  <a:cubicBezTo>
                    <a:pt x="12192000" y="540730"/>
                    <a:pt x="11025754" y="130266"/>
                    <a:pt x="8845296" y="36570"/>
                  </a:cubicBezTo>
                  <a:cubicBezTo>
                    <a:pt x="6935704" y="-45462"/>
                    <a:pt x="5969630" y="1123731"/>
                    <a:pt x="3594608" y="329198"/>
                  </a:cubicBezTo>
                  <a:close/>
                </a:path>
              </a:pathLst>
            </a:custGeom>
            <a:solidFill>
              <a:srgbClr val="85C5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B5259E2-D45A-4415-9706-D4F19255A1B1}"/>
                </a:ext>
              </a:extLst>
            </p:cNvPr>
            <p:cNvSpPr/>
            <p:nvPr/>
          </p:nvSpPr>
          <p:spPr>
            <a:xfrm>
              <a:off x="-2796172" y="5132903"/>
              <a:ext cx="18089144" cy="1877468"/>
            </a:xfrm>
            <a:custGeom>
              <a:avLst/>
              <a:gdLst>
                <a:gd name="connsiteX0" fmla="*/ 3691250 w 12192000"/>
                <a:gd name="connsiteY0" fmla="*/ 187450 h 1265405"/>
                <a:gd name="connsiteX1" fmla="*/ 0 w 12192000"/>
                <a:gd name="connsiteY1" fmla="*/ 237579 h 1265405"/>
                <a:gd name="connsiteX2" fmla="*/ 0 w 12192000"/>
                <a:gd name="connsiteY2" fmla="*/ 1265406 h 1265405"/>
                <a:gd name="connsiteX3" fmla="*/ 12192000 w 12192000"/>
                <a:gd name="connsiteY3" fmla="*/ 1265406 h 1265405"/>
                <a:gd name="connsiteX4" fmla="*/ 12192000 w 12192000"/>
                <a:gd name="connsiteY4" fmla="*/ 360780 h 1265405"/>
                <a:gd name="connsiteX5" fmla="*/ 9139347 w 12192000"/>
                <a:gd name="connsiteY5" fmla="*/ 2213 h 1265405"/>
                <a:gd name="connsiteX6" fmla="*/ 3691250 w 12192000"/>
                <a:gd name="connsiteY6" fmla="*/ 187450 h 1265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92000" h="1265405">
                  <a:moveTo>
                    <a:pt x="3691250" y="187450"/>
                  </a:moveTo>
                  <a:cubicBezTo>
                    <a:pt x="1448206" y="-156934"/>
                    <a:pt x="0" y="237579"/>
                    <a:pt x="0" y="237579"/>
                  </a:cubicBezTo>
                  <a:lnTo>
                    <a:pt x="0" y="1265406"/>
                  </a:lnTo>
                  <a:lnTo>
                    <a:pt x="12192000" y="1265406"/>
                  </a:lnTo>
                  <a:lnTo>
                    <a:pt x="12192000" y="360780"/>
                  </a:lnTo>
                  <a:cubicBezTo>
                    <a:pt x="12192000" y="360780"/>
                    <a:pt x="11319784" y="53135"/>
                    <a:pt x="9139347" y="2213"/>
                  </a:cubicBezTo>
                  <a:cubicBezTo>
                    <a:pt x="7229755" y="-42390"/>
                    <a:pt x="6423356" y="606915"/>
                    <a:pt x="3691250" y="187450"/>
                  </a:cubicBezTo>
                  <a:close/>
                </a:path>
              </a:pathLst>
            </a:custGeom>
            <a:solidFill>
              <a:srgbClr val="9FD6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73" name="Graphic 3">
              <a:extLst>
                <a:ext uri="{FF2B5EF4-FFF2-40B4-BE49-F238E27FC236}">
                  <a16:creationId xmlns:a16="http://schemas.microsoft.com/office/drawing/2014/main" id="{6CFA46A7-F28D-451A-AB3D-3DEF1CD12CE6}"/>
                </a:ext>
              </a:extLst>
            </p:cNvPr>
            <p:cNvGrpSpPr/>
            <p:nvPr/>
          </p:nvGrpSpPr>
          <p:grpSpPr>
            <a:xfrm>
              <a:off x="9269707" y="76201"/>
              <a:ext cx="4682421" cy="6832692"/>
              <a:chOff x="8132347" y="1092200"/>
              <a:chExt cx="3155930" cy="4605203"/>
            </a:xfrm>
          </p:grpSpPr>
          <p:grpSp>
            <p:nvGrpSpPr>
              <p:cNvPr id="374" name="Graphic 3">
                <a:extLst>
                  <a:ext uri="{FF2B5EF4-FFF2-40B4-BE49-F238E27FC236}">
                    <a16:creationId xmlns:a16="http://schemas.microsoft.com/office/drawing/2014/main" id="{C1C222BC-2287-4760-B9DC-C296DF3E3FFD}"/>
                  </a:ext>
                </a:extLst>
              </p:cNvPr>
              <p:cNvGrpSpPr/>
              <p:nvPr/>
            </p:nvGrpSpPr>
            <p:grpSpPr>
              <a:xfrm>
                <a:off x="10351214" y="1092200"/>
                <a:ext cx="937063" cy="2980653"/>
                <a:chOff x="10351214" y="1092200"/>
                <a:chExt cx="937063" cy="2980653"/>
              </a:xfrm>
            </p:grpSpPr>
            <p:grpSp>
              <p:nvGrpSpPr>
                <p:cNvPr id="413" name="Graphic 3">
                  <a:extLst>
                    <a:ext uri="{FF2B5EF4-FFF2-40B4-BE49-F238E27FC236}">
                      <a16:creationId xmlns:a16="http://schemas.microsoft.com/office/drawing/2014/main" id="{39B4E3EC-C639-4FDE-AA42-2B710C7FE369}"/>
                    </a:ext>
                  </a:extLst>
                </p:cNvPr>
                <p:cNvGrpSpPr/>
                <p:nvPr/>
              </p:nvGrpSpPr>
              <p:grpSpPr>
                <a:xfrm>
                  <a:off x="10359399" y="1092200"/>
                  <a:ext cx="928878" cy="2980653"/>
                  <a:chOff x="10359399" y="1092200"/>
                  <a:chExt cx="928878" cy="2980653"/>
                </a:xfrm>
                <a:solidFill>
                  <a:srgbClr val="6CADF4"/>
                </a:solidFill>
              </p:grpSpPr>
              <p:sp>
                <p:nvSpPr>
                  <p:cNvPr id="419" name="Freeform: Shape 418">
                    <a:extLst>
                      <a:ext uri="{FF2B5EF4-FFF2-40B4-BE49-F238E27FC236}">
                        <a16:creationId xmlns:a16="http://schemas.microsoft.com/office/drawing/2014/main" id="{002B83F3-9288-4CAB-A550-C888100B4F89}"/>
                      </a:ext>
                    </a:extLst>
                  </p:cNvPr>
                  <p:cNvSpPr/>
                  <p:nvPr/>
                </p:nvSpPr>
                <p:spPr>
                  <a:xfrm>
                    <a:off x="10510580" y="1092200"/>
                    <a:ext cx="428833" cy="164907"/>
                  </a:xfrm>
                  <a:custGeom>
                    <a:avLst/>
                    <a:gdLst>
                      <a:gd name="connsiteX0" fmla="*/ 125253 w 428833"/>
                      <a:gd name="connsiteY0" fmla="*/ 127427 h 164907"/>
                      <a:gd name="connsiteX1" fmla="*/ 428833 w 428833"/>
                      <a:gd name="connsiteY1" fmla="*/ 0 h 164907"/>
                      <a:gd name="connsiteX2" fmla="*/ 0 w 428833"/>
                      <a:gd name="connsiteY2" fmla="*/ 0 h 164907"/>
                      <a:gd name="connsiteX3" fmla="*/ 125253 w 428833"/>
                      <a:gd name="connsiteY3" fmla="*/ 127427 h 164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8833" h="164907">
                        <a:moveTo>
                          <a:pt x="125253" y="127427"/>
                        </a:moveTo>
                        <a:cubicBezTo>
                          <a:pt x="284908" y="222768"/>
                          <a:pt x="409570" y="120051"/>
                          <a:pt x="428833" y="0"/>
                        </a:cubicBezTo>
                        <a:lnTo>
                          <a:pt x="0" y="0"/>
                        </a:lnTo>
                        <a:cubicBezTo>
                          <a:pt x="35236" y="52426"/>
                          <a:pt x="76952" y="98593"/>
                          <a:pt x="125253" y="12742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: Shape 419">
                    <a:extLst>
                      <a:ext uri="{FF2B5EF4-FFF2-40B4-BE49-F238E27FC236}">
                        <a16:creationId xmlns:a16="http://schemas.microsoft.com/office/drawing/2014/main" id="{5DA3D478-1D3F-49A4-8B14-BE4F6B382473}"/>
                      </a:ext>
                    </a:extLst>
                  </p:cNvPr>
                  <p:cNvSpPr/>
                  <p:nvPr/>
                </p:nvSpPr>
                <p:spPr>
                  <a:xfrm>
                    <a:off x="10361452" y="1092200"/>
                    <a:ext cx="644059" cy="736351"/>
                  </a:xfrm>
                  <a:custGeom>
                    <a:avLst/>
                    <a:gdLst>
                      <a:gd name="connsiteX0" fmla="*/ 166116 w 644059"/>
                      <a:gd name="connsiteY0" fmla="*/ 152847 h 736351"/>
                      <a:gd name="connsiteX1" fmla="*/ 60187 w 644059"/>
                      <a:gd name="connsiteY1" fmla="*/ 0 h 736351"/>
                      <a:gd name="connsiteX2" fmla="*/ 0 w 644059"/>
                      <a:gd name="connsiteY2" fmla="*/ 0 h 736351"/>
                      <a:gd name="connsiteX3" fmla="*/ 1829 w 644059"/>
                      <a:gd name="connsiteY3" fmla="*/ 187330 h 736351"/>
                      <a:gd name="connsiteX4" fmla="*/ 304515 w 644059"/>
                      <a:gd name="connsiteY4" fmla="*/ 696082 h 736351"/>
                      <a:gd name="connsiteX5" fmla="*/ 614294 w 644059"/>
                      <a:gd name="connsiteY5" fmla="*/ 420319 h 736351"/>
                      <a:gd name="connsiteX6" fmla="*/ 166116 w 644059"/>
                      <a:gd name="connsiteY6" fmla="*/ 152847 h 736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4059" h="736351">
                        <a:moveTo>
                          <a:pt x="166116" y="152847"/>
                        </a:moveTo>
                        <a:cubicBezTo>
                          <a:pt x="118729" y="101336"/>
                          <a:pt x="84652" y="48646"/>
                          <a:pt x="60187" y="0"/>
                        </a:cubicBezTo>
                        <a:lnTo>
                          <a:pt x="0" y="0"/>
                        </a:lnTo>
                        <a:lnTo>
                          <a:pt x="1829" y="187330"/>
                        </a:lnTo>
                        <a:cubicBezTo>
                          <a:pt x="1829" y="187330"/>
                          <a:pt x="99710" y="577616"/>
                          <a:pt x="304515" y="696082"/>
                        </a:cubicBezTo>
                        <a:cubicBezTo>
                          <a:pt x="546019" y="835802"/>
                          <a:pt x="715325" y="579628"/>
                          <a:pt x="614294" y="420319"/>
                        </a:cubicBezTo>
                        <a:cubicBezTo>
                          <a:pt x="508305" y="253187"/>
                          <a:pt x="306365" y="305308"/>
                          <a:pt x="166116" y="15284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: Shape 420">
                    <a:extLst>
                      <a:ext uri="{FF2B5EF4-FFF2-40B4-BE49-F238E27FC236}">
                        <a16:creationId xmlns:a16="http://schemas.microsoft.com/office/drawing/2014/main" id="{A3681A95-9627-4099-A55C-99E90C904FC5}"/>
                      </a:ext>
                    </a:extLst>
                  </p:cNvPr>
                  <p:cNvSpPr/>
                  <p:nvPr/>
                </p:nvSpPr>
                <p:spPr>
                  <a:xfrm>
                    <a:off x="10359399" y="1479478"/>
                    <a:ext cx="718022" cy="1021101"/>
                  </a:xfrm>
                  <a:custGeom>
                    <a:avLst/>
                    <a:gdLst>
                      <a:gd name="connsiteX0" fmla="*/ 186883 w 718022"/>
                      <a:gd name="connsiteY0" fmla="*/ 390388 h 1021101"/>
                      <a:gd name="connsiteX1" fmla="*/ 0 w 718022"/>
                      <a:gd name="connsiteY1" fmla="*/ 0 h 1021101"/>
                      <a:gd name="connsiteX2" fmla="*/ 4308 w 718022"/>
                      <a:gd name="connsiteY2" fmla="*/ 427655 h 1021101"/>
                      <a:gd name="connsiteX3" fmla="*/ 340685 w 718022"/>
                      <a:gd name="connsiteY3" fmla="*/ 977575 h 1021101"/>
                      <a:gd name="connsiteX4" fmla="*/ 684947 w 718022"/>
                      <a:gd name="connsiteY4" fmla="*/ 679480 h 1021101"/>
                      <a:gd name="connsiteX5" fmla="*/ 186883 w 718022"/>
                      <a:gd name="connsiteY5" fmla="*/ 390388 h 1021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8022" h="1021101">
                        <a:moveTo>
                          <a:pt x="186883" y="390388"/>
                        </a:moveTo>
                        <a:cubicBezTo>
                          <a:pt x="9144" y="202489"/>
                          <a:pt x="0" y="0"/>
                          <a:pt x="0" y="0"/>
                        </a:cubicBezTo>
                        <a:lnTo>
                          <a:pt x="4308" y="427655"/>
                        </a:lnTo>
                        <a:cubicBezTo>
                          <a:pt x="4308" y="427655"/>
                          <a:pt x="113101" y="849518"/>
                          <a:pt x="340685" y="977575"/>
                        </a:cubicBezTo>
                        <a:cubicBezTo>
                          <a:pt x="609072" y="1128593"/>
                          <a:pt x="797215" y="851713"/>
                          <a:pt x="684947" y="679480"/>
                        </a:cubicBezTo>
                        <a:cubicBezTo>
                          <a:pt x="567192" y="498836"/>
                          <a:pt x="342758" y="555183"/>
                          <a:pt x="186883" y="390388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: Shape 421">
                    <a:extLst>
                      <a:ext uri="{FF2B5EF4-FFF2-40B4-BE49-F238E27FC236}">
                        <a16:creationId xmlns:a16="http://schemas.microsoft.com/office/drawing/2014/main" id="{F1E941E4-49EE-41E7-A713-89D57AE05B62}"/>
                      </a:ext>
                    </a:extLst>
                  </p:cNvPr>
                  <p:cNvSpPr/>
                  <p:nvPr/>
                </p:nvSpPr>
                <p:spPr>
                  <a:xfrm>
                    <a:off x="10359399" y="2124537"/>
                    <a:ext cx="814687" cy="1099756"/>
                  </a:xfrm>
                  <a:custGeom>
                    <a:avLst/>
                    <a:gdLst>
                      <a:gd name="connsiteX0" fmla="*/ 212039 w 814687"/>
                      <a:gd name="connsiteY0" fmla="*/ 420461 h 1099756"/>
                      <a:gd name="connsiteX1" fmla="*/ 0 w 814687"/>
                      <a:gd name="connsiteY1" fmla="*/ 0 h 1099756"/>
                      <a:gd name="connsiteX2" fmla="*/ 4877 w 814687"/>
                      <a:gd name="connsiteY2" fmla="*/ 460593 h 1099756"/>
                      <a:gd name="connsiteX3" fmla="*/ 386547 w 814687"/>
                      <a:gd name="connsiteY3" fmla="*/ 1052881 h 1099756"/>
                      <a:gd name="connsiteX4" fmla="*/ 777159 w 814687"/>
                      <a:gd name="connsiteY4" fmla="*/ 731825 h 1099756"/>
                      <a:gd name="connsiteX5" fmla="*/ 212039 w 814687"/>
                      <a:gd name="connsiteY5" fmla="*/ 420461 h 1099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4687" h="1099756">
                        <a:moveTo>
                          <a:pt x="212039" y="420461"/>
                        </a:moveTo>
                        <a:cubicBezTo>
                          <a:pt x="10363" y="218074"/>
                          <a:pt x="0" y="0"/>
                          <a:pt x="0" y="0"/>
                        </a:cubicBezTo>
                        <a:lnTo>
                          <a:pt x="4877" y="460593"/>
                        </a:lnTo>
                        <a:cubicBezTo>
                          <a:pt x="4877" y="460593"/>
                          <a:pt x="128321" y="914949"/>
                          <a:pt x="386547" y="1052881"/>
                        </a:cubicBezTo>
                        <a:cubicBezTo>
                          <a:pt x="691064" y="1215522"/>
                          <a:pt x="904545" y="917326"/>
                          <a:pt x="777159" y="731825"/>
                        </a:cubicBezTo>
                        <a:cubicBezTo>
                          <a:pt x="643535" y="537261"/>
                          <a:pt x="388905" y="597936"/>
                          <a:pt x="212039" y="420461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3" name="Freeform: Shape 422">
                    <a:extLst>
                      <a:ext uri="{FF2B5EF4-FFF2-40B4-BE49-F238E27FC236}">
                        <a16:creationId xmlns:a16="http://schemas.microsoft.com/office/drawing/2014/main" id="{991B7A5A-F4EC-4C92-9486-118DE6AA0852}"/>
                      </a:ext>
                    </a:extLst>
                  </p:cNvPr>
                  <p:cNvSpPr/>
                  <p:nvPr/>
                </p:nvSpPr>
                <p:spPr>
                  <a:xfrm>
                    <a:off x="10359399" y="2794040"/>
                    <a:ext cx="928878" cy="1278813"/>
                  </a:xfrm>
                  <a:custGeom>
                    <a:avLst/>
                    <a:gdLst>
                      <a:gd name="connsiteX0" fmla="*/ 241767 w 928878"/>
                      <a:gd name="connsiteY0" fmla="*/ 488920 h 1278813"/>
                      <a:gd name="connsiteX1" fmla="*/ 0 w 928878"/>
                      <a:gd name="connsiteY1" fmla="*/ 0 h 1278813"/>
                      <a:gd name="connsiteX2" fmla="*/ 5568 w 928878"/>
                      <a:gd name="connsiteY2" fmla="*/ 535595 h 1278813"/>
                      <a:gd name="connsiteX3" fmla="*/ 440721 w 928878"/>
                      <a:gd name="connsiteY3" fmla="*/ 1224300 h 1278813"/>
                      <a:gd name="connsiteX4" fmla="*/ 886095 w 928878"/>
                      <a:gd name="connsiteY4" fmla="*/ 850981 h 1278813"/>
                      <a:gd name="connsiteX5" fmla="*/ 241767 w 928878"/>
                      <a:gd name="connsiteY5" fmla="*/ 488920 h 1278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8878" h="1278813">
                        <a:moveTo>
                          <a:pt x="241767" y="488920"/>
                        </a:moveTo>
                        <a:cubicBezTo>
                          <a:pt x="11827" y="253594"/>
                          <a:pt x="0" y="0"/>
                          <a:pt x="0" y="0"/>
                        </a:cubicBezTo>
                        <a:lnTo>
                          <a:pt x="5568" y="535595"/>
                        </a:lnTo>
                        <a:cubicBezTo>
                          <a:pt x="5568" y="535595"/>
                          <a:pt x="146304" y="1063935"/>
                          <a:pt x="440721" y="1224300"/>
                        </a:cubicBezTo>
                        <a:cubicBezTo>
                          <a:pt x="787929" y="1413439"/>
                          <a:pt x="1031321" y="1066658"/>
                          <a:pt x="886095" y="850981"/>
                        </a:cubicBezTo>
                        <a:cubicBezTo>
                          <a:pt x="733755" y="624738"/>
                          <a:pt x="443403" y="695310"/>
                          <a:pt x="241767" y="488920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14" name="Graphic 3">
                  <a:extLst>
                    <a:ext uri="{FF2B5EF4-FFF2-40B4-BE49-F238E27FC236}">
                      <a16:creationId xmlns:a16="http://schemas.microsoft.com/office/drawing/2014/main" id="{C530D574-0AAE-4879-A744-9EA4D68CFFA9}"/>
                    </a:ext>
                  </a:extLst>
                </p:cNvPr>
                <p:cNvGrpSpPr/>
                <p:nvPr/>
              </p:nvGrpSpPr>
              <p:grpSpPr>
                <a:xfrm>
                  <a:off x="10351214" y="1092200"/>
                  <a:ext cx="432944" cy="2577226"/>
                  <a:chOff x="10351214" y="1092200"/>
                  <a:chExt cx="432944" cy="2577226"/>
                </a:xfrm>
                <a:solidFill>
                  <a:srgbClr val="0C2CA3"/>
                </a:solidFill>
              </p:grpSpPr>
              <p:sp>
                <p:nvSpPr>
                  <p:cNvPr id="415" name="Freeform: Shape 414">
                    <a:extLst>
                      <a:ext uri="{FF2B5EF4-FFF2-40B4-BE49-F238E27FC236}">
                        <a16:creationId xmlns:a16="http://schemas.microsoft.com/office/drawing/2014/main" id="{745A612F-8847-4A55-9E81-43CED4CCB156}"/>
                      </a:ext>
                    </a:extLst>
                  </p:cNvPr>
                  <p:cNvSpPr/>
                  <p:nvPr/>
                </p:nvSpPr>
                <p:spPr>
                  <a:xfrm>
                    <a:off x="10358242" y="1092200"/>
                    <a:ext cx="425906" cy="555873"/>
                  </a:xfrm>
                  <a:custGeom>
                    <a:avLst/>
                    <a:gdLst>
                      <a:gd name="connsiteX0" fmla="*/ 420075 w 425906"/>
                      <a:gd name="connsiteY0" fmla="*/ 539496 h 555873"/>
                      <a:gd name="connsiteX1" fmla="*/ 95179 w 425906"/>
                      <a:gd name="connsiteY1" fmla="*/ 249855 h 555873"/>
                      <a:gd name="connsiteX2" fmla="*/ 17028 w 425906"/>
                      <a:gd name="connsiteY2" fmla="*/ 0 h 555873"/>
                      <a:gd name="connsiteX3" fmla="*/ 0 w 425906"/>
                      <a:gd name="connsiteY3" fmla="*/ 0 h 555873"/>
                      <a:gd name="connsiteX4" fmla="*/ 80122 w 425906"/>
                      <a:gd name="connsiteY4" fmla="*/ 257292 h 555873"/>
                      <a:gd name="connsiteX5" fmla="*/ 414955 w 425906"/>
                      <a:gd name="connsiteY5" fmla="*/ 555468 h 555873"/>
                      <a:gd name="connsiteX6" fmla="*/ 417515 w 425906"/>
                      <a:gd name="connsiteY6" fmla="*/ 555874 h 555873"/>
                      <a:gd name="connsiteX7" fmla="*/ 425501 w 425906"/>
                      <a:gd name="connsiteY7" fmla="*/ 550042 h 555873"/>
                      <a:gd name="connsiteX8" fmla="*/ 420075 w 425906"/>
                      <a:gd name="connsiteY8" fmla="*/ 539496 h 555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5906" h="555873">
                        <a:moveTo>
                          <a:pt x="420075" y="539496"/>
                        </a:moveTo>
                        <a:cubicBezTo>
                          <a:pt x="276982" y="493776"/>
                          <a:pt x="167681" y="396321"/>
                          <a:pt x="95179" y="249855"/>
                        </a:cubicBezTo>
                        <a:cubicBezTo>
                          <a:pt x="47427" y="153375"/>
                          <a:pt x="26985" y="58318"/>
                          <a:pt x="17028" y="0"/>
                        </a:cubicBezTo>
                        <a:lnTo>
                          <a:pt x="0" y="0"/>
                        </a:lnTo>
                        <a:cubicBezTo>
                          <a:pt x="9916" y="58948"/>
                          <a:pt x="30581" y="157196"/>
                          <a:pt x="80122" y="257292"/>
                        </a:cubicBezTo>
                        <a:cubicBezTo>
                          <a:pt x="154717" y="407985"/>
                          <a:pt x="267371" y="508305"/>
                          <a:pt x="414955" y="555468"/>
                        </a:cubicBezTo>
                        <a:cubicBezTo>
                          <a:pt x="415808" y="555732"/>
                          <a:pt x="416661" y="555874"/>
                          <a:pt x="417515" y="555874"/>
                        </a:cubicBezTo>
                        <a:cubicBezTo>
                          <a:pt x="421071" y="555874"/>
                          <a:pt x="424363" y="553598"/>
                          <a:pt x="425501" y="550042"/>
                        </a:cubicBezTo>
                        <a:cubicBezTo>
                          <a:pt x="426923" y="545633"/>
                          <a:pt x="424485" y="540898"/>
                          <a:pt x="420075" y="539496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6" name="Freeform: Shape 415">
                    <a:extLst>
                      <a:ext uri="{FF2B5EF4-FFF2-40B4-BE49-F238E27FC236}">
                        <a16:creationId xmlns:a16="http://schemas.microsoft.com/office/drawing/2014/main" id="{B1300F78-291C-405B-9957-23C7FA2FC494}"/>
                      </a:ext>
                    </a:extLst>
                  </p:cNvPr>
                  <p:cNvSpPr/>
                  <p:nvPr/>
                </p:nvSpPr>
                <p:spPr>
                  <a:xfrm>
                    <a:off x="10351214" y="1663419"/>
                    <a:ext cx="432944" cy="609515"/>
                  </a:xfrm>
                  <a:custGeom>
                    <a:avLst/>
                    <a:gdLst>
                      <a:gd name="connsiteX0" fmla="*/ 427102 w 432944"/>
                      <a:gd name="connsiteY0" fmla="*/ 593137 h 609515"/>
                      <a:gd name="connsiteX1" fmla="*/ 102206 w 432944"/>
                      <a:gd name="connsiteY1" fmla="*/ 303496 h 609515"/>
                      <a:gd name="connsiteX2" fmla="*/ 18833 w 432944"/>
                      <a:gd name="connsiteY2" fmla="*/ 20865 h 609515"/>
                      <a:gd name="connsiteX3" fmla="*/ 16658 w 432944"/>
                      <a:gd name="connsiteY3" fmla="*/ 7007 h 609515"/>
                      <a:gd name="connsiteX4" fmla="*/ 7006 w 432944"/>
                      <a:gd name="connsiteY4" fmla="*/ 118 h 609515"/>
                      <a:gd name="connsiteX5" fmla="*/ 119 w 432944"/>
                      <a:gd name="connsiteY5" fmla="*/ 9770 h 609515"/>
                      <a:gd name="connsiteX6" fmla="*/ 2252 w 432944"/>
                      <a:gd name="connsiteY6" fmla="*/ 23385 h 609515"/>
                      <a:gd name="connsiteX7" fmla="*/ 87169 w 432944"/>
                      <a:gd name="connsiteY7" fmla="*/ 310933 h 609515"/>
                      <a:gd name="connsiteX8" fmla="*/ 422002 w 432944"/>
                      <a:gd name="connsiteY8" fmla="*/ 609109 h 609515"/>
                      <a:gd name="connsiteX9" fmla="*/ 424562 w 432944"/>
                      <a:gd name="connsiteY9" fmla="*/ 609515 h 609515"/>
                      <a:gd name="connsiteX10" fmla="*/ 432549 w 432944"/>
                      <a:gd name="connsiteY10" fmla="*/ 603683 h 609515"/>
                      <a:gd name="connsiteX11" fmla="*/ 427102 w 432944"/>
                      <a:gd name="connsiteY11" fmla="*/ 593137 h 609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32944" h="609515">
                        <a:moveTo>
                          <a:pt x="427102" y="593137"/>
                        </a:moveTo>
                        <a:cubicBezTo>
                          <a:pt x="284009" y="547417"/>
                          <a:pt x="174708" y="449962"/>
                          <a:pt x="102206" y="303496"/>
                        </a:cubicBezTo>
                        <a:cubicBezTo>
                          <a:pt x="43948" y="185802"/>
                          <a:pt x="26351" y="70222"/>
                          <a:pt x="18833" y="20865"/>
                        </a:cubicBezTo>
                        <a:cubicBezTo>
                          <a:pt x="18000" y="15338"/>
                          <a:pt x="17288" y="10705"/>
                          <a:pt x="16658" y="7007"/>
                        </a:cubicBezTo>
                        <a:cubicBezTo>
                          <a:pt x="15886" y="2435"/>
                          <a:pt x="11578" y="-654"/>
                          <a:pt x="7006" y="118"/>
                        </a:cubicBezTo>
                        <a:cubicBezTo>
                          <a:pt x="2434" y="890"/>
                          <a:pt x="-654" y="5219"/>
                          <a:pt x="119" y="9770"/>
                        </a:cubicBezTo>
                        <a:cubicBezTo>
                          <a:pt x="728" y="13387"/>
                          <a:pt x="1418" y="17959"/>
                          <a:pt x="2252" y="23385"/>
                        </a:cubicBezTo>
                        <a:cubicBezTo>
                          <a:pt x="9893" y="73514"/>
                          <a:pt x="27774" y="190903"/>
                          <a:pt x="87169" y="310933"/>
                        </a:cubicBezTo>
                        <a:cubicBezTo>
                          <a:pt x="161764" y="461626"/>
                          <a:pt x="274418" y="561946"/>
                          <a:pt x="422002" y="609109"/>
                        </a:cubicBezTo>
                        <a:cubicBezTo>
                          <a:pt x="422856" y="609373"/>
                          <a:pt x="423709" y="609515"/>
                          <a:pt x="424562" y="609515"/>
                        </a:cubicBezTo>
                        <a:cubicBezTo>
                          <a:pt x="428118" y="609515"/>
                          <a:pt x="431411" y="607239"/>
                          <a:pt x="432549" y="603683"/>
                        </a:cubicBezTo>
                        <a:cubicBezTo>
                          <a:pt x="433951" y="599274"/>
                          <a:pt x="431512" y="594539"/>
                          <a:pt x="427102" y="593137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: Shape 416">
                    <a:extLst>
                      <a:ext uri="{FF2B5EF4-FFF2-40B4-BE49-F238E27FC236}">
                        <a16:creationId xmlns:a16="http://schemas.microsoft.com/office/drawing/2014/main" id="{07F929DD-C215-43B3-8BCF-3B772462871E}"/>
                      </a:ext>
                    </a:extLst>
                  </p:cNvPr>
                  <p:cNvSpPr/>
                  <p:nvPr/>
                </p:nvSpPr>
                <p:spPr>
                  <a:xfrm>
                    <a:off x="10351214" y="2326013"/>
                    <a:ext cx="432944" cy="609515"/>
                  </a:xfrm>
                  <a:custGeom>
                    <a:avLst/>
                    <a:gdLst>
                      <a:gd name="connsiteX0" fmla="*/ 427102 w 432944"/>
                      <a:gd name="connsiteY0" fmla="*/ 593137 h 609515"/>
                      <a:gd name="connsiteX1" fmla="*/ 102206 w 432944"/>
                      <a:gd name="connsiteY1" fmla="*/ 303496 h 609515"/>
                      <a:gd name="connsiteX2" fmla="*/ 18833 w 432944"/>
                      <a:gd name="connsiteY2" fmla="*/ 20865 h 609515"/>
                      <a:gd name="connsiteX3" fmla="*/ 16658 w 432944"/>
                      <a:gd name="connsiteY3" fmla="*/ 7007 h 609515"/>
                      <a:gd name="connsiteX4" fmla="*/ 7006 w 432944"/>
                      <a:gd name="connsiteY4" fmla="*/ 118 h 609515"/>
                      <a:gd name="connsiteX5" fmla="*/ 119 w 432944"/>
                      <a:gd name="connsiteY5" fmla="*/ 9770 h 609515"/>
                      <a:gd name="connsiteX6" fmla="*/ 2252 w 432944"/>
                      <a:gd name="connsiteY6" fmla="*/ 23385 h 609515"/>
                      <a:gd name="connsiteX7" fmla="*/ 87169 w 432944"/>
                      <a:gd name="connsiteY7" fmla="*/ 310933 h 609515"/>
                      <a:gd name="connsiteX8" fmla="*/ 422002 w 432944"/>
                      <a:gd name="connsiteY8" fmla="*/ 609109 h 609515"/>
                      <a:gd name="connsiteX9" fmla="*/ 424562 w 432944"/>
                      <a:gd name="connsiteY9" fmla="*/ 609515 h 609515"/>
                      <a:gd name="connsiteX10" fmla="*/ 432549 w 432944"/>
                      <a:gd name="connsiteY10" fmla="*/ 603683 h 609515"/>
                      <a:gd name="connsiteX11" fmla="*/ 427102 w 432944"/>
                      <a:gd name="connsiteY11" fmla="*/ 593137 h 609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32944" h="609515">
                        <a:moveTo>
                          <a:pt x="427102" y="593137"/>
                        </a:moveTo>
                        <a:cubicBezTo>
                          <a:pt x="284009" y="547417"/>
                          <a:pt x="174708" y="449963"/>
                          <a:pt x="102206" y="303496"/>
                        </a:cubicBezTo>
                        <a:cubicBezTo>
                          <a:pt x="43948" y="185802"/>
                          <a:pt x="26351" y="70222"/>
                          <a:pt x="18833" y="20865"/>
                        </a:cubicBezTo>
                        <a:cubicBezTo>
                          <a:pt x="18000" y="15338"/>
                          <a:pt x="17288" y="10705"/>
                          <a:pt x="16658" y="7007"/>
                        </a:cubicBezTo>
                        <a:cubicBezTo>
                          <a:pt x="15886" y="2435"/>
                          <a:pt x="11578" y="-654"/>
                          <a:pt x="7006" y="118"/>
                        </a:cubicBezTo>
                        <a:cubicBezTo>
                          <a:pt x="2434" y="890"/>
                          <a:pt x="-654" y="5219"/>
                          <a:pt x="119" y="9770"/>
                        </a:cubicBezTo>
                        <a:cubicBezTo>
                          <a:pt x="728" y="13387"/>
                          <a:pt x="1418" y="17959"/>
                          <a:pt x="2252" y="23385"/>
                        </a:cubicBezTo>
                        <a:cubicBezTo>
                          <a:pt x="9893" y="73514"/>
                          <a:pt x="27774" y="190903"/>
                          <a:pt x="87169" y="310933"/>
                        </a:cubicBezTo>
                        <a:cubicBezTo>
                          <a:pt x="161764" y="461626"/>
                          <a:pt x="274418" y="561946"/>
                          <a:pt x="422002" y="609109"/>
                        </a:cubicBezTo>
                        <a:cubicBezTo>
                          <a:pt x="422856" y="609373"/>
                          <a:pt x="423709" y="609515"/>
                          <a:pt x="424562" y="609515"/>
                        </a:cubicBezTo>
                        <a:cubicBezTo>
                          <a:pt x="428118" y="609515"/>
                          <a:pt x="431411" y="607239"/>
                          <a:pt x="432549" y="603683"/>
                        </a:cubicBezTo>
                        <a:cubicBezTo>
                          <a:pt x="433951" y="599274"/>
                          <a:pt x="431512" y="594560"/>
                          <a:pt x="427102" y="593137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: Shape 417">
                    <a:extLst>
                      <a:ext uri="{FF2B5EF4-FFF2-40B4-BE49-F238E27FC236}">
                        <a16:creationId xmlns:a16="http://schemas.microsoft.com/office/drawing/2014/main" id="{A7036553-B775-497C-BA3B-EC293F22079F}"/>
                      </a:ext>
                    </a:extLst>
                  </p:cNvPr>
                  <p:cNvSpPr/>
                  <p:nvPr/>
                </p:nvSpPr>
                <p:spPr>
                  <a:xfrm>
                    <a:off x="10351214" y="3059911"/>
                    <a:ext cx="432944" cy="609515"/>
                  </a:xfrm>
                  <a:custGeom>
                    <a:avLst/>
                    <a:gdLst>
                      <a:gd name="connsiteX0" fmla="*/ 427102 w 432944"/>
                      <a:gd name="connsiteY0" fmla="*/ 593137 h 609515"/>
                      <a:gd name="connsiteX1" fmla="*/ 102206 w 432944"/>
                      <a:gd name="connsiteY1" fmla="*/ 303496 h 609515"/>
                      <a:gd name="connsiteX2" fmla="*/ 18833 w 432944"/>
                      <a:gd name="connsiteY2" fmla="*/ 20865 h 609515"/>
                      <a:gd name="connsiteX3" fmla="*/ 16658 w 432944"/>
                      <a:gd name="connsiteY3" fmla="*/ 7007 h 609515"/>
                      <a:gd name="connsiteX4" fmla="*/ 7006 w 432944"/>
                      <a:gd name="connsiteY4" fmla="*/ 118 h 609515"/>
                      <a:gd name="connsiteX5" fmla="*/ 119 w 432944"/>
                      <a:gd name="connsiteY5" fmla="*/ 9770 h 609515"/>
                      <a:gd name="connsiteX6" fmla="*/ 2252 w 432944"/>
                      <a:gd name="connsiteY6" fmla="*/ 23385 h 609515"/>
                      <a:gd name="connsiteX7" fmla="*/ 87169 w 432944"/>
                      <a:gd name="connsiteY7" fmla="*/ 310933 h 609515"/>
                      <a:gd name="connsiteX8" fmla="*/ 422002 w 432944"/>
                      <a:gd name="connsiteY8" fmla="*/ 609109 h 609515"/>
                      <a:gd name="connsiteX9" fmla="*/ 424562 w 432944"/>
                      <a:gd name="connsiteY9" fmla="*/ 609515 h 609515"/>
                      <a:gd name="connsiteX10" fmla="*/ 432549 w 432944"/>
                      <a:gd name="connsiteY10" fmla="*/ 603683 h 609515"/>
                      <a:gd name="connsiteX11" fmla="*/ 427102 w 432944"/>
                      <a:gd name="connsiteY11" fmla="*/ 593137 h 609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32944" h="609515">
                        <a:moveTo>
                          <a:pt x="427102" y="593137"/>
                        </a:moveTo>
                        <a:cubicBezTo>
                          <a:pt x="284009" y="547417"/>
                          <a:pt x="174708" y="449963"/>
                          <a:pt x="102206" y="303496"/>
                        </a:cubicBezTo>
                        <a:cubicBezTo>
                          <a:pt x="43948" y="185803"/>
                          <a:pt x="26351" y="70222"/>
                          <a:pt x="18833" y="20865"/>
                        </a:cubicBezTo>
                        <a:cubicBezTo>
                          <a:pt x="18000" y="15338"/>
                          <a:pt x="17288" y="10705"/>
                          <a:pt x="16658" y="7007"/>
                        </a:cubicBezTo>
                        <a:cubicBezTo>
                          <a:pt x="15886" y="2435"/>
                          <a:pt x="11578" y="-654"/>
                          <a:pt x="7006" y="118"/>
                        </a:cubicBezTo>
                        <a:cubicBezTo>
                          <a:pt x="2434" y="890"/>
                          <a:pt x="-654" y="5219"/>
                          <a:pt x="119" y="9770"/>
                        </a:cubicBezTo>
                        <a:cubicBezTo>
                          <a:pt x="728" y="13387"/>
                          <a:pt x="1418" y="17959"/>
                          <a:pt x="2252" y="23385"/>
                        </a:cubicBezTo>
                        <a:cubicBezTo>
                          <a:pt x="9893" y="73514"/>
                          <a:pt x="27774" y="190903"/>
                          <a:pt x="87169" y="310933"/>
                        </a:cubicBezTo>
                        <a:cubicBezTo>
                          <a:pt x="161764" y="461626"/>
                          <a:pt x="274418" y="561946"/>
                          <a:pt x="422002" y="609109"/>
                        </a:cubicBezTo>
                        <a:cubicBezTo>
                          <a:pt x="422856" y="609373"/>
                          <a:pt x="423709" y="609515"/>
                          <a:pt x="424562" y="609515"/>
                        </a:cubicBezTo>
                        <a:cubicBezTo>
                          <a:pt x="428118" y="609515"/>
                          <a:pt x="431411" y="607239"/>
                          <a:pt x="432549" y="603683"/>
                        </a:cubicBezTo>
                        <a:cubicBezTo>
                          <a:pt x="433951" y="599274"/>
                          <a:pt x="431512" y="594560"/>
                          <a:pt x="427102" y="593137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375" name="Graphic 3">
                <a:extLst>
                  <a:ext uri="{FF2B5EF4-FFF2-40B4-BE49-F238E27FC236}">
                    <a16:creationId xmlns:a16="http://schemas.microsoft.com/office/drawing/2014/main" id="{166ED0EE-598C-4053-A700-9E09EB55032F}"/>
                  </a:ext>
                </a:extLst>
              </p:cNvPr>
              <p:cNvGrpSpPr/>
              <p:nvPr/>
            </p:nvGrpSpPr>
            <p:grpSpPr>
              <a:xfrm>
                <a:off x="8942875" y="1448775"/>
                <a:ext cx="936860" cy="3701552"/>
                <a:chOff x="8942875" y="1448775"/>
                <a:chExt cx="936860" cy="3701552"/>
              </a:xfrm>
            </p:grpSpPr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76552A7D-AD6B-4685-8782-95D05613F167}"/>
                    </a:ext>
                  </a:extLst>
                </p:cNvPr>
                <p:cNvSpPr/>
                <p:nvPr/>
              </p:nvSpPr>
              <p:spPr>
                <a:xfrm>
                  <a:off x="9415739" y="1448775"/>
                  <a:ext cx="328560" cy="451727"/>
                </a:xfrm>
                <a:custGeom>
                  <a:avLst/>
                  <a:gdLst>
                    <a:gd name="connsiteX0" fmla="*/ 142728 w 328560"/>
                    <a:gd name="connsiteY0" fmla="*/ 205862 h 451727"/>
                    <a:gd name="connsiteX1" fmla="*/ 1727 w 328560"/>
                    <a:gd name="connsiteY1" fmla="*/ 0 h 451727"/>
                    <a:gd name="connsiteX2" fmla="*/ 0 w 328560"/>
                    <a:gd name="connsiteY2" fmla="*/ 93777 h 451727"/>
                    <a:gd name="connsiteX3" fmla="*/ 110419 w 328560"/>
                    <a:gd name="connsiteY3" fmla="*/ 360294 h 451727"/>
                    <a:gd name="connsiteX4" fmla="*/ 320121 w 328560"/>
                    <a:gd name="connsiteY4" fmla="*/ 419750 h 451727"/>
                    <a:gd name="connsiteX5" fmla="*/ 142728 w 328560"/>
                    <a:gd name="connsiteY5" fmla="*/ 205862 h 451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8560" h="451727">
                      <a:moveTo>
                        <a:pt x="142728" y="205862"/>
                      </a:moveTo>
                      <a:cubicBezTo>
                        <a:pt x="7661" y="83901"/>
                        <a:pt x="1727" y="0"/>
                        <a:pt x="1727" y="0"/>
                      </a:cubicBezTo>
                      <a:lnTo>
                        <a:pt x="0" y="93777"/>
                      </a:lnTo>
                      <a:cubicBezTo>
                        <a:pt x="0" y="93777"/>
                        <a:pt x="18125" y="208504"/>
                        <a:pt x="110419" y="360294"/>
                      </a:cubicBezTo>
                      <a:cubicBezTo>
                        <a:pt x="154533" y="432836"/>
                        <a:pt x="288077" y="490017"/>
                        <a:pt x="320121" y="419750"/>
                      </a:cubicBezTo>
                      <a:cubicBezTo>
                        <a:pt x="364175" y="323190"/>
                        <a:pt x="225430" y="280518"/>
                        <a:pt x="142728" y="205862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BB0DE845-A978-4A8F-9654-DCC493E2923D}"/>
                    </a:ext>
                  </a:extLst>
                </p:cNvPr>
                <p:cNvSpPr/>
                <p:nvPr/>
              </p:nvSpPr>
              <p:spPr>
                <a:xfrm>
                  <a:off x="9414845" y="1689831"/>
                  <a:ext cx="363841" cy="488102"/>
                </a:xfrm>
                <a:custGeom>
                  <a:avLst/>
                  <a:gdLst>
                    <a:gd name="connsiteX0" fmla="*/ 181133 w 363841"/>
                    <a:gd name="connsiteY0" fmla="*/ 236444 h 488102"/>
                    <a:gd name="connsiteX1" fmla="*/ 0 w 363841"/>
                    <a:gd name="connsiteY1" fmla="*/ 0 h 488102"/>
                    <a:gd name="connsiteX2" fmla="*/ 2418 w 363841"/>
                    <a:gd name="connsiteY2" fmla="*/ 136307 h 488102"/>
                    <a:gd name="connsiteX3" fmla="*/ 112613 w 363841"/>
                    <a:gd name="connsiteY3" fmla="*/ 384434 h 488102"/>
                    <a:gd name="connsiteX4" fmla="*/ 354665 w 363841"/>
                    <a:gd name="connsiteY4" fmla="*/ 454233 h 488102"/>
                    <a:gd name="connsiteX5" fmla="*/ 181133 w 363841"/>
                    <a:gd name="connsiteY5" fmla="*/ 236444 h 488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3841" h="488102">
                      <a:moveTo>
                        <a:pt x="181133" y="236444"/>
                      </a:moveTo>
                      <a:cubicBezTo>
                        <a:pt x="33121" y="141651"/>
                        <a:pt x="0" y="0"/>
                        <a:pt x="0" y="0"/>
                      </a:cubicBezTo>
                      <a:lnTo>
                        <a:pt x="2418" y="136307"/>
                      </a:lnTo>
                      <a:cubicBezTo>
                        <a:pt x="2418" y="136307"/>
                        <a:pt x="24018" y="271353"/>
                        <a:pt x="112613" y="384434"/>
                      </a:cubicBezTo>
                      <a:cubicBezTo>
                        <a:pt x="185725" y="477744"/>
                        <a:pt x="322621" y="524500"/>
                        <a:pt x="354665" y="454233"/>
                      </a:cubicBezTo>
                      <a:cubicBezTo>
                        <a:pt x="398699" y="357652"/>
                        <a:pt x="274970" y="296530"/>
                        <a:pt x="181133" y="236444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F28F96EE-CE85-44A2-9840-E77B8861C7FB}"/>
                    </a:ext>
                  </a:extLst>
                </p:cNvPr>
                <p:cNvSpPr/>
                <p:nvPr/>
              </p:nvSpPr>
              <p:spPr>
                <a:xfrm>
                  <a:off x="9413971" y="1990506"/>
                  <a:ext cx="393161" cy="493385"/>
                </a:xfrm>
                <a:custGeom>
                  <a:avLst/>
                  <a:gdLst>
                    <a:gd name="connsiteX0" fmla="*/ 210820 w 393161"/>
                    <a:gd name="connsiteY0" fmla="*/ 237012 h 493385"/>
                    <a:gd name="connsiteX1" fmla="*/ 0 w 393161"/>
                    <a:gd name="connsiteY1" fmla="*/ 0 h 493385"/>
                    <a:gd name="connsiteX2" fmla="*/ 1423 w 393161"/>
                    <a:gd name="connsiteY2" fmla="*/ 116027 h 493385"/>
                    <a:gd name="connsiteX3" fmla="*/ 103023 w 393161"/>
                    <a:gd name="connsiteY3" fmla="*/ 396016 h 493385"/>
                    <a:gd name="connsiteX4" fmla="*/ 382504 w 393161"/>
                    <a:gd name="connsiteY4" fmla="*/ 449743 h 493385"/>
                    <a:gd name="connsiteX5" fmla="*/ 210820 w 393161"/>
                    <a:gd name="connsiteY5" fmla="*/ 237012 h 493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3161" h="493385">
                      <a:moveTo>
                        <a:pt x="210820" y="237012"/>
                      </a:moveTo>
                      <a:cubicBezTo>
                        <a:pt x="95199" y="169936"/>
                        <a:pt x="0" y="0"/>
                        <a:pt x="0" y="0"/>
                      </a:cubicBezTo>
                      <a:lnTo>
                        <a:pt x="1423" y="116027"/>
                      </a:lnTo>
                      <a:cubicBezTo>
                        <a:pt x="1423" y="116027"/>
                        <a:pt x="19101" y="304963"/>
                        <a:pt x="103023" y="396016"/>
                      </a:cubicBezTo>
                      <a:cubicBezTo>
                        <a:pt x="199685" y="500888"/>
                        <a:pt x="344729" y="524601"/>
                        <a:pt x="382504" y="449743"/>
                      </a:cubicBezTo>
                      <a:cubicBezTo>
                        <a:pt x="430338" y="355031"/>
                        <a:pt x="307198" y="292933"/>
                        <a:pt x="210820" y="237012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32B5D897-BEE9-4285-AE14-1D1802CE09F8}"/>
                    </a:ext>
                  </a:extLst>
                </p:cNvPr>
                <p:cNvSpPr/>
                <p:nvPr/>
              </p:nvSpPr>
              <p:spPr>
                <a:xfrm>
                  <a:off x="9415149" y="2350454"/>
                  <a:ext cx="428064" cy="532583"/>
                </a:xfrm>
                <a:custGeom>
                  <a:avLst/>
                  <a:gdLst>
                    <a:gd name="connsiteX0" fmla="*/ 223093 w 428064"/>
                    <a:gd name="connsiteY0" fmla="*/ 222423 h 532583"/>
                    <a:gd name="connsiteX1" fmla="*/ 894 w 428064"/>
                    <a:gd name="connsiteY1" fmla="*/ 0 h 532583"/>
                    <a:gd name="connsiteX2" fmla="*/ 0 w 428064"/>
                    <a:gd name="connsiteY2" fmla="*/ 98186 h 532583"/>
                    <a:gd name="connsiteX3" fmla="*/ 107513 w 428064"/>
                    <a:gd name="connsiteY3" fmla="*/ 426944 h 532583"/>
                    <a:gd name="connsiteX4" fmla="*/ 410931 w 428064"/>
                    <a:gd name="connsiteY4" fmla="*/ 478089 h 532583"/>
                    <a:gd name="connsiteX5" fmla="*/ 223093 w 428064"/>
                    <a:gd name="connsiteY5" fmla="*/ 222423 h 532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28064" h="532583">
                      <a:moveTo>
                        <a:pt x="223093" y="222423"/>
                      </a:moveTo>
                      <a:cubicBezTo>
                        <a:pt x="86848" y="166665"/>
                        <a:pt x="894" y="0"/>
                        <a:pt x="894" y="0"/>
                      </a:cubicBezTo>
                      <a:lnTo>
                        <a:pt x="0" y="98186"/>
                      </a:lnTo>
                      <a:cubicBezTo>
                        <a:pt x="0" y="98186"/>
                        <a:pt x="14387" y="328961"/>
                        <a:pt x="107513" y="426944"/>
                      </a:cubicBezTo>
                      <a:cubicBezTo>
                        <a:pt x="214762" y="539801"/>
                        <a:pt x="361005" y="570667"/>
                        <a:pt x="410931" y="478089"/>
                      </a:cubicBezTo>
                      <a:cubicBezTo>
                        <a:pt x="476545" y="356413"/>
                        <a:pt x="340726" y="270561"/>
                        <a:pt x="223093" y="222423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6BA87B70-AE2C-41F3-9E74-D43B9F3CCD74}"/>
                    </a:ext>
                  </a:extLst>
                </p:cNvPr>
                <p:cNvSpPr/>
                <p:nvPr/>
              </p:nvSpPr>
              <p:spPr>
                <a:xfrm>
                  <a:off x="9407733" y="2745313"/>
                  <a:ext cx="472001" cy="615363"/>
                </a:xfrm>
                <a:custGeom>
                  <a:avLst/>
                  <a:gdLst>
                    <a:gd name="connsiteX0" fmla="*/ 242925 w 472001"/>
                    <a:gd name="connsiteY0" fmla="*/ 255666 h 615363"/>
                    <a:gd name="connsiteX1" fmla="*/ 0 w 472001"/>
                    <a:gd name="connsiteY1" fmla="*/ 0 h 615363"/>
                    <a:gd name="connsiteX2" fmla="*/ 4430 w 472001"/>
                    <a:gd name="connsiteY2" fmla="*/ 122855 h 615363"/>
                    <a:gd name="connsiteX3" fmla="*/ 113751 w 472001"/>
                    <a:gd name="connsiteY3" fmla="*/ 492862 h 615363"/>
                    <a:gd name="connsiteX4" fmla="*/ 452851 w 472001"/>
                    <a:gd name="connsiteY4" fmla="*/ 552155 h 615363"/>
                    <a:gd name="connsiteX5" fmla="*/ 242925 w 472001"/>
                    <a:gd name="connsiteY5" fmla="*/ 255666 h 615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2001" h="615363">
                      <a:moveTo>
                        <a:pt x="242925" y="255666"/>
                      </a:moveTo>
                      <a:cubicBezTo>
                        <a:pt x="90668" y="191008"/>
                        <a:pt x="0" y="0"/>
                        <a:pt x="0" y="0"/>
                      </a:cubicBezTo>
                      <a:lnTo>
                        <a:pt x="4430" y="122855"/>
                      </a:lnTo>
                      <a:cubicBezTo>
                        <a:pt x="4430" y="122855"/>
                        <a:pt x="9693" y="379232"/>
                        <a:pt x="113751" y="492862"/>
                      </a:cubicBezTo>
                      <a:cubicBezTo>
                        <a:pt x="233618" y="623743"/>
                        <a:pt x="397053" y="659526"/>
                        <a:pt x="452851" y="552155"/>
                      </a:cubicBezTo>
                      <a:cubicBezTo>
                        <a:pt x="526187" y="411053"/>
                        <a:pt x="374396" y="311485"/>
                        <a:pt x="242925" y="255666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02" name="Graphic 3">
                  <a:extLst>
                    <a:ext uri="{FF2B5EF4-FFF2-40B4-BE49-F238E27FC236}">
                      <a16:creationId xmlns:a16="http://schemas.microsoft.com/office/drawing/2014/main" id="{766CA127-5991-4D0C-AB35-D47640067AA9}"/>
                    </a:ext>
                  </a:extLst>
                </p:cNvPr>
                <p:cNvGrpSpPr/>
                <p:nvPr/>
              </p:nvGrpSpPr>
              <p:grpSpPr>
                <a:xfrm>
                  <a:off x="8942875" y="1448775"/>
                  <a:ext cx="471990" cy="1911921"/>
                  <a:chOff x="8942875" y="1448775"/>
                  <a:chExt cx="471990" cy="1911921"/>
                </a:xfrm>
                <a:solidFill>
                  <a:srgbClr val="0C2CA3"/>
                </a:solidFill>
              </p:grpSpPr>
              <p:sp>
                <p:nvSpPr>
                  <p:cNvPr id="408" name="Freeform: Shape 407">
                    <a:extLst>
                      <a:ext uri="{FF2B5EF4-FFF2-40B4-BE49-F238E27FC236}">
                        <a16:creationId xmlns:a16="http://schemas.microsoft.com/office/drawing/2014/main" id="{D94456D3-8C24-420F-9246-F9FE0C394D43}"/>
                      </a:ext>
                    </a:extLst>
                  </p:cNvPr>
                  <p:cNvSpPr/>
                  <p:nvPr/>
                </p:nvSpPr>
                <p:spPr>
                  <a:xfrm>
                    <a:off x="9078285" y="1448775"/>
                    <a:ext cx="328553" cy="451731"/>
                  </a:xfrm>
                  <a:custGeom>
                    <a:avLst/>
                    <a:gdLst>
                      <a:gd name="connsiteX0" fmla="*/ 185846 w 328553"/>
                      <a:gd name="connsiteY0" fmla="*/ 205862 h 451731"/>
                      <a:gd name="connsiteX1" fmla="*/ 8432 w 328553"/>
                      <a:gd name="connsiteY1" fmla="*/ 419750 h 451731"/>
                      <a:gd name="connsiteX2" fmla="*/ 218134 w 328553"/>
                      <a:gd name="connsiteY2" fmla="*/ 360294 h 451731"/>
                      <a:gd name="connsiteX3" fmla="*/ 328554 w 328553"/>
                      <a:gd name="connsiteY3" fmla="*/ 93777 h 451731"/>
                      <a:gd name="connsiteX4" fmla="*/ 326826 w 328553"/>
                      <a:gd name="connsiteY4" fmla="*/ 0 h 451731"/>
                      <a:gd name="connsiteX5" fmla="*/ 185846 w 328553"/>
                      <a:gd name="connsiteY5" fmla="*/ 205862 h 451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8553" h="451731">
                        <a:moveTo>
                          <a:pt x="185846" y="205862"/>
                        </a:moveTo>
                        <a:cubicBezTo>
                          <a:pt x="103144" y="280538"/>
                          <a:pt x="-35601" y="323190"/>
                          <a:pt x="8432" y="419750"/>
                        </a:cubicBezTo>
                        <a:cubicBezTo>
                          <a:pt x="40477" y="490017"/>
                          <a:pt x="174019" y="432857"/>
                          <a:pt x="218134" y="360294"/>
                        </a:cubicBezTo>
                        <a:cubicBezTo>
                          <a:pt x="310428" y="208504"/>
                          <a:pt x="328554" y="93777"/>
                          <a:pt x="328554" y="93777"/>
                        </a:cubicBezTo>
                        <a:lnTo>
                          <a:pt x="326826" y="0"/>
                        </a:lnTo>
                        <a:cubicBezTo>
                          <a:pt x="326846" y="0"/>
                          <a:pt x="320913" y="83881"/>
                          <a:pt x="185846" y="205862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09" name="Freeform: Shape 408">
                    <a:extLst>
                      <a:ext uri="{FF2B5EF4-FFF2-40B4-BE49-F238E27FC236}">
                        <a16:creationId xmlns:a16="http://schemas.microsoft.com/office/drawing/2014/main" id="{2BD44031-A98F-4C87-AE20-71B2F8F1BF08}"/>
                      </a:ext>
                    </a:extLst>
                  </p:cNvPr>
                  <p:cNvSpPr/>
                  <p:nvPr/>
                </p:nvSpPr>
                <p:spPr>
                  <a:xfrm>
                    <a:off x="9043892" y="1689811"/>
                    <a:ext cx="363840" cy="488111"/>
                  </a:xfrm>
                  <a:custGeom>
                    <a:avLst/>
                    <a:gdLst>
                      <a:gd name="connsiteX0" fmla="*/ 182708 w 363840"/>
                      <a:gd name="connsiteY0" fmla="*/ 236464 h 488111"/>
                      <a:gd name="connsiteX1" fmla="*/ 9176 w 363840"/>
                      <a:gd name="connsiteY1" fmla="*/ 454233 h 488111"/>
                      <a:gd name="connsiteX2" fmla="*/ 251228 w 363840"/>
                      <a:gd name="connsiteY2" fmla="*/ 384434 h 488111"/>
                      <a:gd name="connsiteX3" fmla="*/ 361423 w 363840"/>
                      <a:gd name="connsiteY3" fmla="*/ 136307 h 488111"/>
                      <a:gd name="connsiteX4" fmla="*/ 363841 w 363840"/>
                      <a:gd name="connsiteY4" fmla="*/ 0 h 488111"/>
                      <a:gd name="connsiteX5" fmla="*/ 182708 w 363840"/>
                      <a:gd name="connsiteY5" fmla="*/ 236464 h 488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3840" h="488111">
                        <a:moveTo>
                          <a:pt x="182708" y="236464"/>
                        </a:moveTo>
                        <a:cubicBezTo>
                          <a:pt x="88891" y="296570"/>
                          <a:pt x="-34858" y="357673"/>
                          <a:pt x="9176" y="454233"/>
                        </a:cubicBezTo>
                        <a:cubicBezTo>
                          <a:pt x="41220" y="524520"/>
                          <a:pt x="178116" y="477744"/>
                          <a:pt x="251228" y="384434"/>
                        </a:cubicBezTo>
                        <a:cubicBezTo>
                          <a:pt x="339823" y="271374"/>
                          <a:pt x="361423" y="136307"/>
                          <a:pt x="361423" y="136307"/>
                        </a:cubicBezTo>
                        <a:lnTo>
                          <a:pt x="363841" y="0"/>
                        </a:lnTo>
                        <a:cubicBezTo>
                          <a:pt x="363841" y="20"/>
                          <a:pt x="330720" y="141651"/>
                          <a:pt x="182708" y="236464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0" name="Freeform: Shape 409">
                    <a:extLst>
                      <a:ext uri="{FF2B5EF4-FFF2-40B4-BE49-F238E27FC236}">
                        <a16:creationId xmlns:a16="http://schemas.microsoft.com/office/drawing/2014/main" id="{E001A33C-441E-48C8-ABD2-0643CB9256CC}"/>
                      </a:ext>
                    </a:extLst>
                  </p:cNvPr>
                  <p:cNvSpPr/>
                  <p:nvPr/>
                </p:nvSpPr>
                <p:spPr>
                  <a:xfrm>
                    <a:off x="9015453" y="1990526"/>
                    <a:ext cx="393154" cy="493385"/>
                  </a:xfrm>
                  <a:custGeom>
                    <a:avLst/>
                    <a:gdLst>
                      <a:gd name="connsiteX0" fmla="*/ 182334 w 393154"/>
                      <a:gd name="connsiteY0" fmla="*/ 236992 h 493385"/>
                      <a:gd name="connsiteX1" fmla="*/ 10650 w 393154"/>
                      <a:gd name="connsiteY1" fmla="*/ 449743 h 493385"/>
                      <a:gd name="connsiteX2" fmla="*/ 290131 w 393154"/>
                      <a:gd name="connsiteY2" fmla="*/ 396016 h 493385"/>
                      <a:gd name="connsiteX3" fmla="*/ 391731 w 393154"/>
                      <a:gd name="connsiteY3" fmla="*/ 116027 h 493385"/>
                      <a:gd name="connsiteX4" fmla="*/ 393154 w 393154"/>
                      <a:gd name="connsiteY4" fmla="*/ 0 h 493385"/>
                      <a:gd name="connsiteX5" fmla="*/ 182334 w 393154"/>
                      <a:gd name="connsiteY5" fmla="*/ 236992 h 493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3154" h="493385">
                        <a:moveTo>
                          <a:pt x="182334" y="236992"/>
                        </a:moveTo>
                        <a:cubicBezTo>
                          <a:pt x="85956" y="292913"/>
                          <a:pt x="-37162" y="354990"/>
                          <a:pt x="10650" y="449743"/>
                        </a:cubicBezTo>
                        <a:cubicBezTo>
                          <a:pt x="48425" y="524601"/>
                          <a:pt x="193470" y="500888"/>
                          <a:pt x="290131" y="396016"/>
                        </a:cubicBezTo>
                        <a:cubicBezTo>
                          <a:pt x="374053" y="304963"/>
                          <a:pt x="391731" y="116027"/>
                          <a:pt x="391731" y="116027"/>
                        </a:cubicBezTo>
                        <a:lnTo>
                          <a:pt x="393154" y="0"/>
                        </a:lnTo>
                        <a:cubicBezTo>
                          <a:pt x="393154" y="0"/>
                          <a:pt x="297975" y="169916"/>
                          <a:pt x="182334" y="236992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1" name="Freeform: Shape 410">
                    <a:extLst>
                      <a:ext uri="{FF2B5EF4-FFF2-40B4-BE49-F238E27FC236}">
                        <a16:creationId xmlns:a16="http://schemas.microsoft.com/office/drawing/2014/main" id="{BC946F20-7592-462E-A81F-A10E2AD4BE3D}"/>
                      </a:ext>
                    </a:extLst>
                  </p:cNvPr>
                  <p:cNvSpPr/>
                  <p:nvPr/>
                </p:nvSpPr>
                <p:spPr>
                  <a:xfrm>
                    <a:off x="8979395" y="2350475"/>
                    <a:ext cx="428073" cy="532589"/>
                  </a:xfrm>
                  <a:custGeom>
                    <a:avLst/>
                    <a:gdLst>
                      <a:gd name="connsiteX0" fmla="*/ 204959 w 428073"/>
                      <a:gd name="connsiteY0" fmla="*/ 222402 h 532589"/>
                      <a:gd name="connsiteX1" fmla="*/ 17142 w 428073"/>
                      <a:gd name="connsiteY1" fmla="*/ 478089 h 532589"/>
                      <a:gd name="connsiteX2" fmla="*/ 320560 w 428073"/>
                      <a:gd name="connsiteY2" fmla="*/ 426944 h 532589"/>
                      <a:gd name="connsiteX3" fmla="*/ 428074 w 428073"/>
                      <a:gd name="connsiteY3" fmla="*/ 98186 h 532589"/>
                      <a:gd name="connsiteX4" fmla="*/ 427180 w 428073"/>
                      <a:gd name="connsiteY4" fmla="*/ 0 h 532589"/>
                      <a:gd name="connsiteX5" fmla="*/ 204959 w 428073"/>
                      <a:gd name="connsiteY5" fmla="*/ 222402 h 532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8073" h="532589">
                        <a:moveTo>
                          <a:pt x="204959" y="222402"/>
                        </a:moveTo>
                        <a:cubicBezTo>
                          <a:pt x="87328" y="270541"/>
                          <a:pt x="-48492" y="356393"/>
                          <a:pt x="17142" y="478089"/>
                        </a:cubicBezTo>
                        <a:cubicBezTo>
                          <a:pt x="67068" y="570667"/>
                          <a:pt x="213312" y="539821"/>
                          <a:pt x="320560" y="426944"/>
                        </a:cubicBezTo>
                        <a:cubicBezTo>
                          <a:pt x="413687" y="328961"/>
                          <a:pt x="428074" y="98186"/>
                          <a:pt x="428074" y="98186"/>
                        </a:cubicBezTo>
                        <a:lnTo>
                          <a:pt x="427180" y="0"/>
                        </a:lnTo>
                        <a:cubicBezTo>
                          <a:pt x="427159" y="-20"/>
                          <a:pt x="341206" y="166644"/>
                          <a:pt x="204959" y="222402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2" name="Freeform: Shape 411">
                    <a:extLst>
                      <a:ext uri="{FF2B5EF4-FFF2-40B4-BE49-F238E27FC236}">
                        <a16:creationId xmlns:a16="http://schemas.microsoft.com/office/drawing/2014/main" id="{E95F9A23-59AB-49D8-AB78-BD0867174271}"/>
                      </a:ext>
                    </a:extLst>
                  </p:cNvPr>
                  <p:cNvSpPr/>
                  <p:nvPr/>
                </p:nvSpPr>
                <p:spPr>
                  <a:xfrm>
                    <a:off x="8942875" y="2745333"/>
                    <a:ext cx="471990" cy="615363"/>
                  </a:xfrm>
                  <a:custGeom>
                    <a:avLst/>
                    <a:gdLst>
                      <a:gd name="connsiteX0" fmla="*/ 229065 w 471990"/>
                      <a:gd name="connsiteY0" fmla="*/ 255646 h 615363"/>
                      <a:gd name="connsiteX1" fmla="*/ 19160 w 471990"/>
                      <a:gd name="connsiteY1" fmla="*/ 552155 h 615363"/>
                      <a:gd name="connsiteX2" fmla="*/ 358260 w 471990"/>
                      <a:gd name="connsiteY2" fmla="*/ 492862 h 615363"/>
                      <a:gd name="connsiteX3" fmla="*/ 467581 w 471990"/>
                      <a:gd name="connsiteY3" fmla="*/ 122855 h 615363"/>
                      <a:gd name="connsiteX4" fmla="*/ 471990 w 471990"/>
                      <a:gd name="connsiteY4" fmla="*/ 0 h 615363"/>
                      <a:gd name="connsiteX5" fmla="*/ 229065 w 471990"/>
                      <a:gd name="connsiteY5" fmla="*/ 255646 h 615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1990" h="615363">
                        <a:moveTo>
                          <a:pt x="229065" y="255646"/>
                        </a:moveTo>
                        <a:cubicBezTo>
                          <a:pt x="97594" y="311465"/>
                          <a:pt x="-54196" y="411033"/>
                          <a:pt x="19160" y="552155"/>
                        </a:cubicBezTo>
                        <a:cubicBezTo>
                          <a:pt x="74958" y="659526"/>
                          <a:pt x="238391" y="623743"/>
                          <a:pt x="358260" y="492862"/>
                        </a:cubicBezTo>
                        <a:cubicBezTo>
                          <a:pt x="462318" y="379232"/>
                          <a:pt x="467581" y="122855"/>
                          <a:pt x="467581" y="122855"/>
                        </a:cubicBezTo>
                        <a:lnTo>
                          <a:pt x="471990" y="0"/>
                        </a:lnTo>
                        <a:cubicBezTo>
                          <a:pt x="471990" y="-41"/>
                          <a:pt x="381323" y="190988"/>
                          <a:pt x="229065" y="255646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03" name="Graphic 3">
                  <a:extLst>
                    <a:ext uri="{FF2B5EF4-FFF2-40B4-BE49-F238E27FC236}">
                      <a16:creationId xmlns:a16="http://schemas.microsoft.com/office/drawing/2014/main" id="{461C820B-3D8D-4F22-9249-DA3A92AC6CD8}"/>
                    </a:ext>
                  </a:extLst>
                </p:cNvPr>
                <p:cNvGrpSpPr/>
                <p:nvPr/>
              </p:nvGrpSpPr>
              <p:grpSpPr>
                <a:xfrm>
                  <a:off x="9015453" y="1564030"/>
                  <a:ext cx="371574" cy="907999"/>
                  <a:chOff x="9015453" y="1564030"/>
                  <a:chExt cx="371574" cy="907999"/>
                </a:xfrm>
                <a:solidFill>
                  <a:srgbClr val="6CADF4"/>
                </a:solidFill>
              </p:grpSpPr>
              <p:sp>
                <p:nvSpPr>
                  <p:cNvPr id="405" name="Freeform: Shape 404">
                    <a:extLst>
                      <a:ext uri="{FF2B5EF4-FFF2-40B4-BE49-F238E27FC236}">
                        <a16:creationId xmlns:a16="http://schemas.microsoft.com/office/drawing/2014/main" id="{08EF76AE-CFD5-4665-BE2D-CAF2A65B73B5}"/>
                      </a:ext>
                    </a:extLst>
                  </p:cNvPr>
                  <p:cNvSpPr/>
                  <p:nvPr/>
                </p:nvSpPr>
                <p:spPr>
                  <a:xfrm>
                    <a:off x="9078306" y="1564030"/>
                    <a:ext cx="270194" cy="291571"/>
                  </a:xfrm>
                  <a:custGeom>
                    <a:avLst/>
                    <a:gdLst>
                      <a:gd name="connsiteX0" fmla="*/ 185825 w 270194"/>
                      <a:gd name="connsiteY0" fmla="*/ 90607 h 291571"/>
                      <a:gd name="connsiteX1" fmla="*/ 3514 w 270194"/>
                      <a:gd name="connsiteY1" fmla="*/ 291572 h 291571"/>
                      <a:gd name="connsiteX2" fmla="*/ 178205 w 270194"/>
                      <a:gd name="connsiteY2" fmla="*/ 119360 h 291571"/>
                      <a:gd name="connsiteX3" fmla="*/ 270194 w 270194"/>
                      <a:gd name="connsiteY3" fmla="*/ 0 h 291571"/>
                      <a:gd name="connsiteX4" fmla="*/ 185825 w 270194"/>
                      <a:gd name="connsiteY4" fmla="*/ 90607 h 291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0194" h="291571">
                        <a:moveTo>
                          <a:pt x="185825" y="90607"/>
                        </a:moveTo>
                        <a:cubicBezTo>
                          <a:pt x="106923" y="161869"/>
                          <a:pt x="-23024" y="203972"/>
                          <a:pt x="3514" y="291572"/>
                        </a:cubicBezTo>
                        <a:cubicBezTo>
                          <a:pt x="15137" y="227747"/>
                          <a:pt x="115254" y="182839"/>
                          <a:pt x="178205" y="119360"/>
                        </a:cubicBezTo>
                        <a:cubicBezTo>
                          <a:pt x="219476" y="77724"/>
                          <a:pt x="249062" y="36617"/>
                          <a:pt x="270194" y="0"/>
                        </a:cubicBezTo>
                        <a:cubicBezTo>
                          <a:pt x="250037" y="26721"/>
                          <a:pt x="222767" y="57241"/>
                          <a:pt x="185825" y="9060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: Shape 405">
                    <a:extLst>
                      <a:ext uri="{FF2B5EF4-FFF2-40B4-BE49-F238E27FC236}">
                        <a16:creationId xmlns:a16="http://schemas.microsoft.com/office/drawing/2014/main" id="{C3BFDC1E-9696-42B9-BB9C-089771ECE8F9}"/>
                      </a:ext>
                    </a:extLst>
                  </p:cNvPr>
                  <p:cNvSpPr/>
                  <p:nvPr/>
                </p:nvSpPr>
                <p:spPr>
                  <a:xfrm>
                    <a:off x="9043892" y="1780397"/>
                    <a:ext cx="324196" cy="379130"/>
                  </a:xfrm>
                  <a:custGeom>
                    <a:avLst/>
                    <a:gdLst>
                      <a:gd name="connsiteX0" fmla="*/ 182708 w 324196"/>
                      <a:gd name="connsiteY0" fmla="*/ 145877 h 379130"/>
                      <a:gd name="connsiteX1" fmla="*/ 9176 w 324196"/>
                      <a:gd name="connsiteY1" fmla="*/ 363647 h 379130"/>
                      <a:gd name="connsiteX2" fmla="*/ 19681 w 324196"/>
                      <a:gd name="connsiteY2" fmla="*/ 379131 h 379130"/>
                      <a:gd name="connsiteX3" fmla="*/ 190105 w 324196"/>
                      <a:gd name="connsiteY3" fmla="*/ 176296 h 379130"/>
                      <a:gd name="connsiteX4" fmla="*/ 324196 w 324196"/>
                      <a:gd name="connsiteY4" fmla="*/ 0 h 379130"/>
                      <a:gd name="connsiteX5" fmla="*/ 182708 w 324196"/>
                      <a:gd name="connsiteY5" fmla="*/ 145877 h 379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4196" h="379130">
                        <a:moveTo>
                          <a:pt x="182708" y="145877"/>
                        </a:moveTo>
                        <a:cubicBezTo>
                          <a:pt x="88891" y="205984"/>
                          <a:pt x="-34858" y="267086"/>
                          <a:pt x="9176" y="363647"/>
                        </a:cubicBezTo>
                        <a:cubicBezTo>
                          <a:pt x="11919" y="369682"/>
                          <a:pt x="15495" y="374782"/>
                          <a:pt x="19681" y="379131"/>
                        </a:cubicBezTo>
                        <a:cubicBezTo>
                          <a:pt x="458" y="297424"/>
                          <a:pt x="107667" y="235732"/>
                          <a:pt x="190105" y="176296"/>
                        </a:cubicBezTo>
                        <a:cubicBezTo>
                          <a:pt x="255901" y="128849"/>
                          <a:pt x="297943" y="60188"/>
                          <a:pt x="324196" y="0"/>
                        </a:cubicBezTo>
                        <a:cubicBezTo>
                          <a:pt x="296948" y="45801"/>
                          <a:pt x="252670" y="101072"/>
                          <a:pt x="182708" y="14587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: Shape 406">
                    <a:extLst>
                      <a:ext uri="{FF2B5EF4-FFF2-40B4-BE49-F238E27FC236}">
                        <a16:creationId xmlns:a16="http://schemas.microsoft.com/office/drawing/2014/main" id="{8D62092E-49A8-4A53-9BC9-73627914E929}"/>
                      </a:ext>
                    </a:extLst>
                  </p:cNvPr>
                  <p:cNvSpPr/>
                  <p:nvPr/>
                </p:nvSpPr>
                <p:spPr>
                  <a:xfrm>
                    <a:off x="9015453" y="2025802"/>
                    <a:ext cx="371574" cy="446227"/>
                  </a:xfrm>
                  <a:custGeom>
                    <a:avLst/>
                    <a:gdLst>
                      <a:gd name="connsiteX0" fmla="*/ 182334 w 371574"/>
                      <a:gd name="connsiteY0" fmla="*/ 201717 h 446227"/>
                      <a:gd name="connsiteX1" fmla="*/ 10650 w 371574"/>
                      <a:gd name="connsiteY1" fmla="*/ 414467 h 446227"/>
                      <a:gd name="connsiteX2" fmla="*/ 42065 w 371574"/>
                      <a:gd name="connsiteY2" fmla="*/ 446227 h 446227"/>
                      <a:gd name="connsiteX3" fmla="*/ 206393 w 371574"/>
                      <a:gd name="connsiteY3" fmla="*/ 233274 h 446227"/>
                      <a:gd name="connsiteX4" fmla="*/ 371574 w 371574"/>
                      <a:gd name="connsiteY4" fmla="*/ 0 h 446227"/>
                      <a:gd name="connsiteX5" fmla="*/ 182334 w 371574"/>
                      <a:gd name="connsiteY5" fmla="*/ 201717 h 446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574" h="446227">
                        <a:moveTo>
                          <a:pt x="182334" y="201717"/>
                        </a:moveTo>
                        <a:cubicBezTo>
                          <a:pt x="85956" y="257637"/>
                          <a:pt x="-37162" y="319715"/>
                          <a:pt x="10650" y="414467"/>
                        </a:cubicBezTo>
                        <a:cubicBezTo>
                          <a:pt x="17721" y="428468"/>
                          <a:pt x="28531" y="439014"/>
                          <a:pt x="42065" y="446227"/>
                        </a:cubicBezTo>
                        <a:cubicBezTo>
                          <a:pt x="1506" y="358709"/>
                          <a:pt x="116273" y="292405"/>
                          <a:pt x="206393" y="233274"/>
                        </a:cubicBezTo>
                        <a:cubicBezTo>
                          <a:pt x="280297" y="184770"/>
                          <a:pt x="339753" y="71303"/>
                          <a:pt x="371574" y="0"/>
                        </a:cubicBezTo>
                        <a:cubicBezTo>
                          <a:pt x="337091" y="53442"/>
                          <a:pt x="264935" y="153822"/>
                          <a:pt x="182334" y="20171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04" name="Freeform: Shape 403">
                  <a:extLst>
                    <a:ext uri="{FF2B5EF4-FFF2-40B4-BE49-F238E27FC236}">
                      <a16:creationId xmlns:a16="http://schemas.microsoft.com/office/drawing/2014/main" id="{088BADD0-394F-43BD-A115-41AF7875813F}"/>
                    </a:ext>
                  </a:extLst>
                </p:cNvPr>
                <p:cNvSpPr/>
                <p:nvPr/>
              </p:nvSpPr>
              <p:spPr>
                <a:xfrm>
                  <a:off x="9344375" y="1449242"/>
                  <a:ext cx="124785" cy="3701084"/>
                </a:xfrm>
                <a:custGeom>
                  <a:avLst/>
                  <a:gdLst>
                    <a:gd name="connsiteX0" fmla="*/ 59213 w 124785"/>
                    <a:gd name="connsiteY0" fmla="*/ 1077 h 3701084"/>
                    <a:gd name="connsiteX1" fmla="*/ 0 w 124785"/>
                    <a:gd name="connsiteY1" fmla="*/ 3701085 h 3701084"/>
                    <a:gd name="connsiteX2" fmla="*/ 124785 w 124785"/>
                    <a:gd name="connsiteY2" fmla="*/ 3699236 h 3701084"/>
                    <a:gd name="connsiteX3" fmla="*/ 73722 w 124785"/>
                    <a:gd name="connsiteY3" fmla="*/ 0 h 37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85" h="3701084">
                      <a:moveTo>
                        <a:pt x="59213" y="1077"/>
                      </a:moveTo>
                      <a:lnTo>
                        <a:pt x="0" y="3701085"/>
                      </a:lnTo>
                      <a:lnTo>
                        <a:pt x="124785" y="3699236"/>
                      </a:lnTo>
                      <a:lnTo>
                        <a:pt x="73722" y="0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76" name="Graphic 3">
                <a:extLst>
                  <a:ext uri="{FF2B5EF4-FFF2-40B4-BE49-F238E27FC236}">
                    <a16:creationId xmlns:a16="http://schemas.microsoft.com/office/drawing/2014/main" id="{A2EC33D5-F423-4EFB-B5BD-36E68816C118}"/>
                  </a:ext>
                </a:extLst>
              </p:cNvPr>
              <p:cNvGrpSpPr/>
              <p:nvPr/>
            </p:nvGrpSpPr>
            <p:grpSpPr>
              <a:xfrm>
                <a:off x="8132347" y="2154854"/>
                <a:ext cx="1159229" cy="2880969"/>
                <a:chOff x="8132347" y="2154854"/>
                <a:chExt cx="1159229" cy="2880969"/>
              </a:xfrm>
            </p:grpSpPr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62B7856C-160F-41FC-BCD2-477AD5288860}"/>
                    </a:ext>
                  </a:extLst>
                </p:cNvPr>
                <p:cNvSpPr/>
                <p:nvPr/>
              </p:nvSpPr>
              <p:spPr>
                <a:xfrm>
                  <a:off x="8132347" y="3103981"/>
                  <a:ext cx="1159229" cy="900217"/>
                </a:xfrm>
                <a:custGeom>
                  <a:avLst/>
                  <a:gdLst>
                    <a:gd name="connsiteX0" fmla="*/ 1071536 w 1159229"/>
                    <a:gd name="connsiteY0" fmla="*/ 494426 h 900217"/>
                    <a:gd name="connsiteX1" fmla="*/ 716118 w 1159229"/>
                    <a:gd name="connsiteY1" fmla="*/ 192877 h 900217"/>
                    <a:gd name="connsiteX2" fmla="*/ 579629 w 1159229"/>
                    <a:gd name="connsiteY2" fmla="*/ 406 h 900217"/>
                    <a:gd name="connsiteX3" fmla="*/ 579629 w 1159229"/>
                    <a:gd name="connsiteY3" fmla="*/ 0 h 900217"/>
                    <a:gd name="connsiteX4" fmla="*/ 443119 w 1159229"/>
                    <a:gd name="connsiteY4" fmla="*/ 192471 h 900217"/>
                    <a:gd name="connsiteX5" fmla="*/ 87702 w 1159229"/>
                    <a:gd name="connsiteY5" fmla="*/ 494020 h 900217"/>
                    <a:gd name="connsiteX6" fmla="*/ 102190 w 1159229"/>
                    <a:gd name="connsiteY6" fmla="*/ 785713 h 900217"/>
                    <a:gd name="connsiteX7" fmla="*/ 389211 w 1159229"/>
                    <a:gd name="connsiteY7" fmla="*/ 691449 h 900217"/>
                    <a:gd name="connsiteX8" fmla="*/ 451450 w 1159229"/>
                    <a:gd name="connsiteY8" fmla="*/ 849478 h 900217"/>
                    <a:gd name="connsiteX9" fmla="*/ 579608 w 1159229"/>
                    <a:gd name="connsiteY9" fmla="*/ 899749 h 900217"/>
                    <a:gd name="connsiteX10" fmla="*/ 579608 w 1159229"/>
                    <a:gd name="connsiteY10" fmla="*/ 900135 h 900217"/>
                    <a:gd name="connsiteX11" fmla="*/ 707787 w 1159229"/>
                    <a:gd name="connsiteY11" fmla="*/ 849864 h 900217"/>
                    <a:gd name="connsiteX12" fmla="*/ 770027 w 1159229"/>
                    <a:gd name="connsiteY12" fmla="*/ 691835 h 900217"/>
                    <a:gd name="connsiteX13" fmla="*/ 1057047 w 1159229"/>
                    <a:gd name="connsiteY13" fmla="*/ 786100 h 900217"/>
                    <a:gd name="connsiteX14" fmla="*/ 1071536 w 1159229"/>
                    <a:gd name="connsiteY14" fmla="*/ 494426 h 90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59229" h="900217">
                      <a:moveTo>
                        <a:pt x="1071536" y="494426"/>
                      </a:moveTo>
                      <a:cubicBezTo>
                        <a:pt x="998952" y="459151"/>
                        <a:pt x="798760" y="369397"/>
                        <a:pt x="716118" y="192877"/>
                      </a:cubicBezTo>
                      <a:cubicBezTo>
                        <a:pt x="633497" y="16398"/>
                        <a:pt x="580543" y="671"/>
                        <a:pt x="579629" y="406"/>
                      </a:cubicBezTo>
                      <a:lnTo>
                        <a:pt x="579629" y="0"/>
                      </a:lnTo>
                      <a:cubicBezTo>
                        <a:pt x="579629" y="0"/>
                        <a:pt x="526472" y="14468"/>
                        <a:pt x="443119" y="192471"/>
                      </a:cubicBezTo>
                      <a:cubicBezTo>
                        <a:pt x="360478" y="369011"/>
                        <a:pt x="160285" y="458744"/>
                        <a:pt x="87702" y="494020"/>
                      </a:cubicBezTo>
                      <a:cubicBezTo>
                        <a:pt x="-59130" y="565384"/>
                        <a:pt x="1322" y="747471"/>
                        <a:pt x="102190" y="785713"/>
                      </a:cubicBezTo>
                      <a:cubicBezTo>
                        <a:pt x="247112" y="840659"/>
                        <a:pt x="389211" y="691449"/>
                        <a:pt x="389211" y="691449"/>
                      </a:cubicBezTo>
                      <a:cubicBezTo>
                        <a:pt x="389211" y="691449"/>
                        <a:pt x="388499" y="779109"/>
                        <a:pt x="451450" y="849478"/>
                      </a:cubicBezTo>
                      <a:cubicBezTo>
                        <a:pt x="500178" y="903935"/>
                        <a:pt x="579162" y="899770"/>
                        <a:pt x="579608" y="899749"/>
                      </a:cubicBezTo>
                      <a:lnTo>
                        <a:pt x="579608" y="900135"/>
                      </a:lnTo>
                      <a:cubicBezTo>
                        <a:pt x="579608" y="900135"/>
                        <a:pt x="658938" y="904484"/>
                        <a:pt x="707787" y="849864"/>
                      </a:cubicBezTo>
                      <a:cubicBezTo>
                        <a:pt x="770738" y="779496"/>
                        <a:pt x="770027" y="691835"/>
                        <a:pt x="770027" y="691835"/>
                      </a:cubicBezTo>
                      <a:cubicBezTo>
                        <a:pt x="770027" y="691835"/>
                        <a:pt x="912125" y="841045"/>
                        <a:pt x="1057047" y="786100"/>
                      </a:cubicBezTo>
                      <a:cubicBezTo>
                        <a:pt x="1157916" y="747857"/>
                        <a:pt x="1218348" y="565770"/>
                        <a:pt x="1071536" y="494426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EB6E6F11-E7CE-4529-8A4E-1F938C73E19A}"/>
                    </a:ext>
                  </a:extLst>
                </p:cNvPr>
                <p:cNvSpPr/>
                <p:nvPr/>
              </p:nvSpPr>
              <p:spPr>
                <a:xfrm>
                  <a:off x="8132347" y="3103981"/>
                  <a:ext cx="1159229" cy="900217"/>
                </a:xfrm>
                <a:custGeom>
                  <a:avLst/>
                  <a:gdLst>
                    <a:gd name="connsiteX0" fmla="*/ 1071536 w 1159229"/>
                    <a:gd name="connsiteY0" fmla="*/ 494426 h 900217"/>
                    <a:gd name="connsiteX1" fmla="*/ 716118 w 1159229"/>
                    <a:gd name="connsiteY1" fmla="*/ 192877 h 900217"/>
                    <a:gd name="connsiteX2" fmla="*/ 579629 w 1159229"/>
                    <a:gd name="connsiteY2" fmla="*/ 406 h 900217"/>
                    <a:gd name="connsiteX3" fmla="*/ 579629 w 1159229"/>
                    <a:gd name="connsiteY3" fmla="*/ 0 h 900217"/>
                    <a:gd name="connsiteX4" fmla="*/ 443119 w 1159229"/>
                    <a:gd name="connsiteY4" fmla="*/ 192471 h 900217"/>
                    <a:gd name="connsiteX5" fmla="*/ 87702 w 1159229"/>
                    <a:gd name="connsiteY5" fmla="*/ 494020 h 900217"/>
                    <a:gd name="connsiteX6" fmla="*/ 102190 w 1159229"/>
                    <a:gd name="connsiteY6" fmla="*/ 785713 h 900217"/>
                    <a:gd name="connsiteX7" fmla="*/ 389211 w 1159229"/>
                    <a:gd name="connsiteY7" fmla="*/ 691449 h 900217"/>
                    <a:gd name="connsiteX8" fmla="*/ 451450 w 1159229"/>
                    <a:gd name="connsiteY8" fmla="*/ 849478 h 900217"/>
                    <a:gd name="connsiteX9" fmla="*/ 579608 w 1159229"/>
                    <a:gd name="connsiteY9" fmla="*/ 899749 h 900217"/>
                    <a:gd name="connsiteX10" fmla="*/ 579608 w 1159229"/>
                    <a:gd name="connsiteY10" fmla="*/ 900135 h 900217"/>
                    <a:gd name="connsiteX11" fmla="*/ 707787 w 1159229"/>
                    <a:gd name="connsiteY11" fmla="*/ 849864 h 900217"/>
                    <a:gd name="connsiteX12" fmla="*/ 770027 w 1159229"/>
                    <a:gd name="connsiteY12" fmla="*/ 691835 h 900217"/>
                    <a:gd name="connsiteX13" fmla="*/ 1057047 w 1159229"/>
                    <a:gd name="connsiteY13" fmla="*/ 786100 h 900217"/>
                    <a:gd name="connsiteX14" fmla="*/ 1071536 w 1159229"/>
                    <a:gd name="connsiteY14" fmla="*/ 494426 h 90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59229" h="900217">
                      <a:moveTo>
                        <a:pt x="1071536" y="494426"/>
                      </a:moveTo>
                      <a:cubicBezTo>
                        <a:pt x="998952" y="459151"/>
                        <a:pt x="798760" y="369397"/>
                        <a:pt x="716118" y="192877"/>
                      </a:cubicBezTo>
                      <a:cubicBezTo>
                        <a:pt x="633497" y="16398"/>
                        <a:pt x="580543" y="671"/>
                        <a:pt x="579629" y="406"/>
                      </a:cubicBezTo>
                      <a:lnTo>
                        <a:pt x="579629" y="0"/>
                      </a:lnTo>
                      <a:cubicBezTo>
                        <a:pt x="579629" y="0"/>
                        <a:pt x="526472" y="14468"/>
                        <a:pt x="443119" y="192471"/>
                      </a:cubicBezTo>
                      <a:cubicBezTo>
                        <a:pt x="360478" y="369011"/>
                        <a:pt x="160285" y="458744"/>
                        <a:pt x="87702" y="494020"/>
                      </a:cubicBezTo>
                      <a:cubicBezTo>
                        <a:pt x="-59130" y="565384"/>
                        <a:pt x="1322" y="747471"/>
                        <a:pt x="102190" y="785713"/>
                      </a:cubicBezTo>
                      <a:cubicBezTo>
                        <a:pt x="247112" y="840659"/>
                        <a:pt x="389211" y="691449"/>
                        <a:pt x="389211" y="691449"/>
                      </a:cubicBezTo>
                      <a:cubicBezTo>
                        <a:pt x="389211" y="691449"/>
                        <a:pt x="388499" y="779109"/>
                        <a:pt x="451450" y="849478"/>
                      </a:cubicBezTo>
                      <a:cubicBezTo>
                        <a:pt x="500178" y="903935"/>
                        <a:pt x="579162" y="899770"/>
                        <a:pt x="579608" y="899749"/>
                      </a:cubicBezTo>
                      <a:lnTo>
                        <a:pt x="579608" y="900135"/>
                      </a:lnTo>
                      <a:cubicBezTo>
                        <a:pt x="579608" y="900135"/>
                        <a:pt x="658938" y="904484"/>
                        <a:pt x="707787" y="849864"/>
                      </a:cubicBezTo>
                      <a:cubicBezTo>
                        <a:pt x="770738" y="779496"/>
                        <a:pt x="770027" y="691835"/>
                        <a:pt x="770027" y="691835"/>
                      </a:cubicBezTo>
                      <a:cubicBezTo>
                        <a:pt x="770027" y="691835"/>
                        <a:pt x="912125" y="841045"/>
                        <a:pt x="1057047" y="786100"/>
                      </a:cubicBezTo>
                      <a:cubicBezTo>
                        <a:pt x="1157916" y="747857"/>
                        <a:pt x="1218348" y="565770"/>
                        <a:pt x="1071536" y="494426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FB3723C0-D082-451B-9016-E5A862834FB7}"/>
                    </a:ext>
                  </a:extLst>
                </p:cNvPr>
                <p:cNvSpPr/>
                <p:nvPr/>
              </p:nvSpPr>
              <p:spPr>
                <a:xfrm>
                  <a:off x="8459398" y="3103961"/>
                  <a:ext cx="505094" cy="430831"/>
                </a:xfrm>
                <a:custGeom>
                  <a:avLst/>
                  <a:gdLst>
                    <a:gd name="connsiteX0" fmla="*/ 389047 w 505094"/>
                    <a:gd name="connsiteY0" fmla="*/ 192877 h 430831"/>
                    <a:gd name="connsiteX1" fmla="*/ 252557 w 505094"/>
                    <a:gd name="connsiteY1" fmla="*/ 406 h 430831"/>
                    <a:gd name="connsiteX2" fmla="*/ 252557 w 505094"/>
                    <a:gd name="connsiteY2" fmla="*/ 0 h 430831"/>
                    <a:gd name="connsiteX3" fmla="*/ 116048 w 505094"/>
                    <a:gd name="connsiteY3" fmla="*/ 192471 h 430831"/>
                    <a:gd name="connsiteX4" fmla="*/ 0 w 505094"/>
                    <a:gd name="connsiteY4" fmla="*/ 344261 h 430831"/>
                    <a:gd name="connsiteX5" fmla="*/ 116983 w 505094"/>
                    <a:gd name="connsiteY5" fmla="*/ 260482 h 430831"/>
                    <a:gd name="connsiteX6" fmla="*/ 161301 w 505094"/>
                    <a:gd name="connsiteY6" fmla="*/ 389372 h 430831"/>
                    <a:gd name="connsiteX7" fmla="*/ 252538 w 505094"/>
                    <a:gd name="connsiteY7" fmla="*/ 430378 h 430831"/>
                    <a:gd name="connsiteX8" fmla="*/ 252538 w 505094"/>
                    <a:gd name="connsiteY8" fmla="*/ 430764 h 430831"/>
                    <a:gd name="connsiteX9" fmla="*/ 343794 w 505094"/>
                    <a:gd name="connsiteY9" fmla="*/ 389778 h 430831"/>
                    <a:gd name="connsiteX10" fmla="*/ 388112 w 505094"/>
                    <a:gd name="connsiteY10" fmla="*/ 260889 h 430831"/>
                    <a:gd name="connsiteX11" fmla="*/ 505095 w 505094"/>
                    <a:gd name="connsiteY11" fmla="*/ 344668 h 430831"/>
                    <a:gd name="connsiteX12" fmla="*/ 389047 w 505094"/>
                    <a:gd name="connsiteY12" fmla="*/ 192877 h 430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05094" h="430831">
                      <a:moveTo>
                        <a:pt x="389047" y="192877"/>
                      </a:moveTo>
                      <a:cubicBezTo>
                        <a:pt x="306426" y="16398"/>
                        <a:pt x="253472" y="671"/>
                        <a:pt x="252557" y="406"/>
                      </a:cubicBezTo>
                      <a:lnTo>
                        <a:pt x="252557" y="0"/>
                      </a:lnTo>
                      <a:cubicBezTo>
                        <a:pt x="252557" y="0"/>
                        <a:pt x="199401" y="14468"/>
                        <a:pt x="116048" y="192471"/>
                      </a:cubicBezTo>
                      <a:cubicBezTo>
                        <a:pt x="87823" y="252761"/>
                        <a:pt x="45883" y="302931"/>
                        <a:pt x="0" y="344261"/>
                      </a:cubicBezTo>
                      <a:cubicBezTo>
                        <a:pt x="62282" y="322722"/>
                        <a:pt x="116983" y="260482"/>
                        <a:pt x="116983" y="260482"/>
                      </a:cubicBezTo>
                      <a:cubicBezTo>
                        <a:pt x="116983" y="260482"/>
                        <a:pt x="116475" y="331988"/>
                        <a:pt x="161301" y="389372"/>
                      </a:cubicBezTo>
                      <a:cubicBezTo>
                        <a:pt x="195946" y="433730"/>
                        <a:pt x="252090" y="430398"/>
                        <a:pt x="252538" y="430378"/>
                      </a:cubicBezTo>
                      <a:lnTo>
                        <a:pt x="252538" y="430764"/>
                      </a:lnTo>
                      <a:cubicBezTo>
                        <a:pt x="252538" y="430764"/>
                        <a:pt x="309007" y="434320"/>
                        <a:pt x="343794" y="389778"/>
                      </a:cubicBezTo>
                      <a:cubicBezTo>
                        <a:pt x="388620" y="332395"/>
                        <a:pt x="388112" y="260889"/>
                        <a:pt x="388112" y="260889"/>
                      </a:cubicBezTo>
                      <a:cubicBezTo>
                        <a:pt x="388112" y="260889"/>
                        <a:pt x="442813" y="323129"/>
                        <a:pt x="505095" y="344668"/>
                      </a:cubicBezTo>
                      <a:cubicBezTo>
                        <a:pt x="459212" y="303337"/>
                        <a:pt x="417271" y="253167"/>
                        <a:pt x="389047" y="192877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9CC09F07-A924-4A01-9DD4-F9AFD3F1200F}"/>
                    </a:ext>
                  </a:extLst>
                </p:cNvPr>
                <p:cNvSpPr/>
                <p:nvPr/>
              </p:nvSpPr>
              <p:spPr>
                <a:xfrm>
                  <a:off x="8329662" y="2683560"/>
                  <a:ext cx="764567" cy="734330"/>
                </a:xfrm>
                <a:custGeom>
                  <a:avLst/>
                  <a:gdLst>
                    <a:gd name="connsiteX0" fmla="*/ 502812 w 764567"/>
                    <a:gd name="connsiteY0" fmla="*/ 214823 h 734330"/>
                    <a:gd name="connsiteX1" fmla="*/ 382294 w 764567"/>
                    <a:gd name="connsiteY1" fmla="*/ 427 h 734330"/>
                    <a:gd name="connsiteX2" fmla="*/ 382294 w 764567"/>
                    <a:gd name="connsiteY2" fmla="*/ 0 h 734330"/>
                    <a:gd name="connsiteX3" fmla="*/ 261756 w 764567"/>
                    <a:gd name="connsiteY3" fmla="*/ 214437 h 734330"/>
                    <a:gd name="connsiteX4" fmla="*/ 57133 w 764567"/>
                    <a:gd name="connsiteY4" fmla="*/ 440578 h 734330"/>
                    <a:gd name="connsiteX5" fmla="*/ 42360 w 764567"/>
                    <a:gd name="connsiteY5" fmla="*/ 640852 h 734330"/>
                    <a:gd name="connsiteX6" fmla="*/ 246719 w 764567"/>
                    <a:gd name="connsiteY6" fmla="*/ 563981 h 734330"/>
                    <a:gd name="connsiteX7" fmla="*/ 291037 w 764567"/>
                    <a:gd name="connsiteY7" fmla="*/ 692871 h 734330"/>
                    <a:gd name="connsiteX8" fmla="*/ 382274 w 764567"/>
                    <a:gd name="connsiteY8" fmla="*/ 733877 h 734330"/>
                    <a:gd name="connsiteX9" fmla="*/ 382274 w 764567"/>
                    <a:gd name="connsiteY9" fmla="*/ 734263 h 734330"/>
                    <a:gd name="connsiteX10" fmla="*/ 473530 w 764567"/>
                    <a:gd name="connsiteY10" fmla="*/ 693278 h 734330"/>
                    <a:gd name="connsiteX11" fmla="*/ 517849 w 764567"/>
                    <a:gd name="connsiteY11" fmla="*/ 564388 h 734330"/>
                    <a:gd name="connsiteX12" fmla="*/ 722207 w 764567"/>
                    <a:gd name="connsiteY12" fmla="*/ 641259 h 734330"/>
                    <a:gd name="connsiteX13" fmla="*/ 707435 w 764567"/>
                    <a:gd name="connsiteY13" fmla="*/ 440985 h 734330"/>
                    <a:gd name="connsiteX14" fmla="*/ 502812 w 764567"/>
                    <a:gd name="connsiteY14" fmla="*/ 214823 h 734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764567" h="734330">
                      <a:moveTo>
                        <a:pt x="502812" y="214823"/>
                      </a:moveTo>
                      <a:cubicBezTo>
                        <a:pt x="424397" y="83088"/>
                        <a:pt x="382761" y="1321"/>
                        <a:pt x="382294" y="427"/>
                      </a:cubicBezTo>
                      <a:lnTo>
                        <a:pt x="382294" y="0"/>
                      </a:lnTo>
                      <a:cubicBezTo>
                        <a:pt x="382294" y="0"/>
                        <a:pt x="340597" y="81971"/>
                        <a:pt x="261756" y="214437"/>
                      </a:cubicBezTo>
                      <a:cubicBezTo>
                        <a:pt x="164870" y="377241"/>
                        <a:pt x="93709" y="404266"/>
                        <a:pt x="57133" y="440578"/>
                      </a:cubicBezTo>
                      <a:cubicBezTo>
                        <a:pt x="-14779" y="511983"/>
                        <a:pt x="-17786" y="601269"/>
                        <a:pt x="42360" y="640852"/>
                      </a:cubicBezTo>
                      <a:cubicBezTo>
                        <a:pt x="129046" y="697890"/>
                        <a:pt x="246719" y="563981"/>
                        <a:pt x="246719" y="563981"/>
                      </a:cubicBezTo>
                      <a:cubicBezTo>
                        <a:pt x="246719" y="563981"/>
                        <a:pt x="246211" y="635488"/>
                        <a:pt x="291037" y="692871"/>
                      </a:cubicBezTo>
                      <a:cubicBezTo>
                        <a:pt x="325683" y="737230"/>
                        <a:pt x="381827" y="733897"/>
                        <a:pt x="382274" y="733877"/>
                      </a:cubicBezTo>
                      <a:lnTo>
                        <a:pt x="382274" y="734263"/>
                      </a:lnTo>
                      <a:cubicBezTo>
                        <a:pt x="382274" y="734263"/>
                        <a:pt x="438743" y="737819"/>
                        <a:pt x="473530" y="693278"/>
                      </a:cubicBezTo>
                      <a:cubicBezTo>
                        <a:pt x="518357" y="635894"/>
                        <a:pt x="517849" y="564388"/>
                        <a:pt x="517849" y="564388"/>
                      </a:cubicBezTo>
                      <a:cubicBezTo>
                        <a:pt x="517849" y="564388"/>
                        <a:pt x="635522" y="698317"/>
                        <a:pt x="722207" y="641259"/>
                      </a:cubicBezTo>
                      <a:cubicBezTo>
                        <a:pt x="782354" y="601675"/>
                        <a:pt x="779346" y="512389"/>
                        <a:pt x="707435" y="440985"/>
                      </a:cubicBezTo>
                      <a:cubicBezTo>
                        <a:pt x="670879" y="404652"/>
                        <a:pt x="599718" y="377627"/>
                        <a:pt x="502812" y="214823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5F98538B-DFCC-4DB5-B81B-A3BA7BE4629F}"/>
                    </a:ext>
                  </a:extLst>
                </p:cNvPr>
                <p:cNvSpPr/>
                <p:nvPr/>
              </p:nvSpPr>
              <p:spPr>
                <a:xfrm>
                  <a:off x="8441781" y="2683560"/>
                  <a:ext cx="540329" cy="486461"/>
                </a:xfrm>
                <a:custGeom>
                  <a:avLst/>
                  <a:gdLst>
                    <a:gd name="connsiteX0" fmla="*/ 390693 w 540329"/>
                    <a:gd name="connsiteY0" fmla="*/ 214823 h 486461"/>
                    <a:gd name="connsiteX1" fmla="*/ 270175 w 540329"/>
                    <a:gd name="connsiteY1" fmla="*/ 427 h 486461"/>
                    <a:gd name="connsiteX2" fmla="*/ 270175 w 540329"/>
                    <a:gd name="connsiteY2" fmla="*/ 0 h 486461"/>
                    <a:gd name="connsiteX3" fmla="*/ 149637 w 540329"/>
                    <a:gd name="connsiteY3" fmla="*/ 214437 h 486461"/>
                    <a:gd name="connsiteX4" fmla="*/ 0 w 540329"/>
                    <a:gd name="connsiteY4" fmla="*/ 396220 h 486461"/>
                    <a:gd name="connsiteX5" fmla="*/ 134600 w 540329"/>
                    <a:gd name="connsiteY5" fmla="*/ 276738 h 486461"/>
                    <a:gd name="connsiteX6" fmla="*/ 178918 w 540329"/>
                    <a:gd name="connsiteY6" fmla="*/ 435498 h 486461"/>
                    <a:gd name="connsiteX7" fmla="*/ 270155 w 540329"/>
                    <a:gd name="connsiteY7" fmla="*/ 485993 h 486461"/>
                    <a:gd name="connsiteX8" fmla="*/ 270155 w 540329"/>
                    <a:gd name="connsiteY8" fmla="*/ 486380 h 486461"/>
                    <a:gd name="connsiteX9" fmla="*/ 361411 w 540329"/>
                    <a:gd name="connsiteY9" fmla="*/ 435884 h 486461"/>
                    <a:gd name="connsiteX10" fmla="*/ 405729 w 540329"/>
                    <a:gd name="connsiteY10" fmla="*/ 277124 h 486461"/>
                    <a:gd name="connsiteX11" fmla="*/ 540329 w 540329"/>
                    <a:gd name="connsiteY11" fmla="*/ 396606 h 486461"/>
                    <a:gd name="connsiteX12" fmla="*/ 390693 w 540329"/>
                    <a:gd name="connsiteY12" fmla="*/ 214823 h 486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0329" h="486461">
                      <a:moveTo>
                        <a:pt x="390693" y="214823"/>
                      </a:moveTo>
                      <a:cubicBezTo>
                        <a:pt x="312278" y="83088"/>
                        <a:pt x="270642" y="1321"/>
                        <a:pt x="270175" y="427"/>
                      </a:cubicBezTo>
                      <a:lnTo>
                        <a:pt x="270175" y="0"/>
                      </a:lnTo>
                      <a:cubicBezTo>
                        <a:pt x="270175" y="0"/>
                        <a:pt x="228478" y="81971"/>
                        <a:pt x="149637" y="214437"/>
                      </a:cubicBezTo>
                      <a:cubicBezTo>
                        <a:pt x="88941" y="316443"/>
                        <a:pt x="38323" y="365130"/>
                        <a:pt x="0" y="396220"/>
                      </a:cubicBezTo>
                      <a:cubicBezTo>
                        <a:pt x="70897" y="381224"/>
                        <a:pt x="134600" y="276738"/>
                        <a:pt x="134600" y="276738"/>
                      </a:cubicBezTo>
                      <a:cubicBezTo>
                        <a:pt x="134600" y="276738"/>
                        <a:pt x="134092" y="364805"/>
                        <a:pt x="178918" y="435498"/>
                      </a:cubicBezTo>
                      <a:cubicBezTo>
                        <a:pt x="213563" y="490139"/>
                        <a:pt x="269707" y="486034"/>
                        <a:pt x="270155" y="485993"/>
                      </a:cubicBezTo>
                      <a:lnTo>
                        <a:pt x="270155" y="486380"/>
                      </a:lnTo>
                      <a:cubicBezTo>
                        <a:pt x="270155" y="486380"/>
                        <a:pt x="326624" y="490748"/>
                        <a:pt x="361411" y="435884"/>
                      </a:cubicBezTo>
                      <a:cubicBezTo>
                        <a:pt x="406237" y="365211"/>
                        <a:pt x="405729" y="277124"/>
                        <a:pt x="405729" y="277124"/>
                      </a:cubicBezTo>
                      <a:cubicBezTo>
                        <a:pt x="405729" y="277124"/>
                        <a:pt x="469433" y="381610"/>
                        <a:pt x="540329" y="396606"/>
                      </a:cubicBezTo>
                      <a:cubicBezTo>
                        <a:pt x="502006" y="365516"/>
                        <a:pt x="451409" y="316829"/>
                        <a:pt x="390693" y="214823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0FA8C004-043D-4EAF-894E-C1EF4C116D58}"/>
                    </a:ext>
                  </a:extLst>
                </p:cNvPr>
                <p:cNvSpPr/>
                <p:nvPr/>
              </p:nvSpPr>
              <p:spPr>
                <a:xfrm>
                  <a:off x="8641710" y="3825312"/>
                  <a:ext cx="146364" cy="1210511"/>
                </a:xfrm>
                <a:custGeom>
                  <a:avLst/>
                  <a:gdLst>
                    <a:gd name="connsiteX0" fmla="*/ 101030 w 146364"/>
                    <a:gd name="connsiteY0" fmla="*/ 61070 h 1210511"/>
                    <a:gd name="connsiteX1" fmla="*/ 34849 w 146364"/>
                    <a:gd name="connsiteY1" fmla="*/ 38901 h 1210511"/>
                    <a:gd name="connsiteX2" fmla="*/ 0 w 146364"/>
                    <a:gd name="connsiteY2" fmla="*/ 1210512 h 1210511"/>
                    <a:gd name="connsiteX3" fmla="*/ 146365 w 146364"/>
                    <a:gd name="connsiteY3" fmla="*/ 1205188 h 1210511"/>
                    <a:gd name="connsiteX4" fmla="*/ 111821 w 146364"/>
                    <a:gd name="connsiteY4" fmla="*/ 771722 h 1210511"/>
                    <a:gd name="connsiteX5" fmla="*/ 101030 w 146364"/>
                    <a:gd name="connsiteY5" fmla="*/ 61070 h 121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6364" h="1210511">
                      <a:moveTo>
                        <a:pt x="101030" y="61070"/>
                      </a:moveTo>
                      <a:cubicBezTo>
                        <a:pt x="106924" y="-61927"/>
                        <a:pt x="34849" y="38901"/>
                        <a:pt x="34849" y="38901"/>
                      </a:cubicBezTo>
                      <a:lnTo>
                        <a:pt x="0" y="1210512"/>
                      </a:lnTo>
                      <a:lnTo>
                        <a:pt x="146365" y="1205188"/>
                      </a:lnTo>
                      <a:cubicBezTo>
                        <a:pt x="146365" y="1205188"/>
                        <a:pt x="130434" y="1005706"/>
                        <a:pt x="111821" y="771722"/>
                      </a:cubicBezTo>
                      <a:cubicBezTo>
                        <a:pt x="100848" y="633932"/>
                        <a:pt x="86339" y="367740"/>
                        <a:pt x="101030" y="61070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6FD3DAF0-8EF2-4DCB-AB24-F17838310A13}"/>
                    </a:ext>
                  </a:extLst>
                </p:cNvPr>
                <p:cNvSpPr/>
                <p:nvPr/>
              </p:nvSpPr>
              <p:spPr>
                <a:xfrm>
                  <a:off x="8344779" y="2154854"/>
                  <a:ext cx="734333" cy="904383"/>
                </a:xfrm>
                <a:custGeom>
                  <a:avLst/>
                  <a:gdLst>
                    <a:gd name="connsiteX0" fmla="*/ 367198 w 734333"/>
                    <a:gd name="connsiteY0" fmla="*/ 488 h 904383"/>
                    <a:gd name="connsiteX1" fmla="*/ 367198 w 734333"/>
                    <a:gd name="connsiteY1" fmla="*/ 0 h 904383"/>
                    <a:gd name="connsiteX2" fmla="*/ 190677 w 734333"/>
                    <a:gd name="connsiteY2" fmla="*/ 443118 h 904383"/>
                    <a:gd name="connsiteX3" fmla="*/ 30272 w 734333"/>
                    <a:gd name="connsiteY3" fmla="*/ 796178 h 904383"/>
                    <a:gd name="connsiteX4" fmla="*/ 231602 w 734333"/>
                    <a:gd name="connsiteY4" fmla="*/ 694660 h 904383"/>
                    <a:gd name="connsiteX5" fmla="*/ 275920 w 734333"/>
                    <a:gd name="connsiteY5" fmla="*/ 853420 h 904383"/>
                    <a:gd name="connsiteX6" fmla="*/ 367157 w 734333"/>
                    <a:gd name="connsiteY6" fmla="*/ 903915 h 904383"/>
                    <a:gd name="connsiteX7" fmla="*/ 367157 w 734333"/>
                    <a:gd name="connsiteY7" fmla="*/ 904301 h 904383"/>
                    <a:gd name="connsiteX8" fmla="*/ 458413 w 734333"/>
                    <a:gd name="connsiteY8" fmla="*/ 853806 h 904383"/>
                    <a:gd name="connsiteX9" fmla="*/ 502731 w 734333"/>
                    <a:gd name="connsiteY9" fmla="*/ 695046 h 904383"/>
                    <a:gd name="connsiteX10" fmla="*/ 704062 w 734333"/>
                    <a:gd name="connsiteY10" fmla="*/ 796564 h 904383"/>
                    <a:gd name="connsiteX11" fmla="*/ 543656 w 734333"/>
                    <a:gd name="connsiteY11" fmla="*/ 443504 h 904383"/>
                    <a:gd name="connsiteX12" fmla="*/ 367198 w 734333"/>
                    <a:gd name="connsiteY12" fmla="*/ 488 h 904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34333" h="904383">
                      <a:moveTo>
                        <a:pt x="367198" y="488"/>
                      </a:moveTo>
                      <a:lnTo>
                        <a:pt x="367198" y="0"/>
                      </a:lnTo>
                      <a:cubicBezTo>
                        <a:pt x="367198" y="0"/>
                        <a:pt x="319060" y="218399"/>
                        <a:pt x="190677" y="443118"/>
                      </a:cubicBezTo>
                      <a:cubicBezTo>
                        <a:pt x="69632" y="654995"/>
                        <a:pt x="-60234" y="718800"/>
                        <a:pt x="30272" y="796178"/>
                      </a:cubicBezTo>
                      <a:cubicBezTo>
                        <a:pt x="121956" y="874552"/>
                        <a:pt x="231602" y="694660"/>
                        <a:pt x="231602" y="694660"/>
                      </a:cubicBezTo>
                      <a:cubicBezTo>
                        <a:pt x="231602" y="694660"/>
                        <a:pt x="231094" y="782726"/>
                        <a:pt x="275920" y="853420"/>
                      </a:cubicBezTo>
                      <a:cubicBezTo>
                        <a:pt x="310565" y="908060"/>
                        <a:pt x="366709" y="903956"/>
                        <a:pt x="367157" y="903915"/>
                      </a:cubicBezTo>
                      <a:lnTo>
                        <a:pt x="367157" y="904301"/>
                      </a:lnTo>
                      <a:cubicBezTo>
                        <a:pt x="367157" y="904301"/>
                        <a:pt x="423626" y="908670"/>
                        <a:pt x="458413" y="853806"/>
                      </a:cubicBezTo>
                      <a:cubicBezTo>
                        <a:pt x="503239" y="783133"/>
                        <a:pt x="502731" y="695046"/>
                        <a:pt x="502731" y="695046"/>
                      </a:cubicBezTo>
                      <a:cubicBezTo>
                        <a:pt x="502731" y="695046"/>
                        <a:pt x="612378" y="874939"/>
                        <a:pt x="704062" y="796564"/>
                      </a:cubicBezTo>
                      <a:cubicBezTo>
                        <a:pt x="794567" y="719186"/>
                        <a:pt x="664702" y="655401"/>
                        <a:pt x="543656" y="443504"/>
                      </a:cubicBezTo>
                      <a:cubicBezTo>
                        <a:pt x="416514" y="220919"/>
                        <a:pt x="368092" y="4572"/>
                        <a:pt x="367198" y="488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77" name="Graphic 3">
                <a:extLst>
                  <a:ext uri="{FF2B5EF4-FFF2-40B4-BE49-F238E27FC236}">
                    <a16:creationId xmlns:a16="http://schemas.microsoft.com/office/drawing/2014/main" id="{A704B8F5-28B5-4C45-A2A2-3B8A53914F3B}"/>
                  </a:ext>
                </a:extLst>
              </p:cNvPr>
              <p:cNvGrpSpPr/>
              <p:nvPr/>
            </p:nvGrpSpPr>
            <p:grpSpPr>
              <a:xfrm>
                <a:off x="9430725" y="1092200"/>
                <a:ext cx="1211752" cy="4605203"/>
                <a:chOff x="9430725" y="1092200"/>
                <a:chExt cx="1211752" cy="4605203"/>
              </a:xfrm>
            </p:grpSpPr>
            <p:grpSp>
              <p:nvGrpSpPr>
                <p:cNvPr id="383" name="Graphic 3">
                  <a:extLst>
                    <a:ext uri="{FF2B5EF4-FFF2-40B4-BE49-F238E27FC236}">
                      <a16:creationId xmlns:a16="http://schemas.microsoft.com/office/drawing/2014/main" id="{BCA93715-5BBD-4C43-9F44-0098313C1D95}"/>
                    </a:ext>
                  </a:extLst>
                </p:cNvPr>
                <p:cNvGrpSpPr/>
                <p:nvPr/>
              </p:nvGrpSpPr>
              <p:grpSpPr>
                <a:xfrm>
                  <a:off x="9430725" y="1092200"/>
                  <a:ext cx="928877" cy="2980674"/>
                  <a:chOff x="9430725" y="1092200"/>
                  <a:chExt cx="928877" cy="2980674"/>
                </a:xfrm>
                <a:solidFill>
                  <a:srgbClr val="6CADF4"/>
                </a:solidFill>
              </p:grpSpPr>
              <p:sp>
                <p:nvSpPr>
                  <p:cNvPr id="385" name="Freeform: Shape 384">
                    <a:extLst>
                      <a:ext uri="{FF2B5EF4-FFF2-40B4-BE49-F238E27FC236}">
                        <a16:creationId xmlns:a16="http://schemas.microsoft.com/office/drawing/2014/main" id="{E8569309-C99F-43C3-8DF9-0161AC33F303}"/>
                      </a:ext>
                    </a:extLst>
                  </p:cNvPr>
                  <p:cNvSpPr/>
                  <p:nvPr/>
                </p:nvSpPr>
                <p:spPr>
                  <a:xfrm>
                    <a:off x="9779609" y="1092200"/>
                    <a:ext cx="428833" cy="164907"/>
                  </a:xfrm>
                  <a:custGeom>
                    <a:avLst/>
                    <a:gdLst>
                      <a:gd name="connsiteX0" fmla="*/ 303582 w 428833"/>
                      <a:gd name="connsiteY0" fmla="*/ 127427 h 164907"/>
                      <a:gd name="connsiteX1" fmla="*/ 428833 w 428833"/>
                      <a:gd name="connsiteY1" fmla="*/ 0 h 164907"/>
                      <a:gd name="connsiteX2" fmla="*/ 0 w 428833"/>
                      <a:gd name="connsiteY2" fmla="*/ 0 h 164907"/>
                      <a:gd name="connsiteX3" fmla="*/ 303582 w 428833"/>
                      <a:gd name="connsiteY3" fmla="*/ 127427 h 164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8833" h="164907">
                        <a:moveTo>
                          <a:pt x="303582" y="127427"/>
                        </a:moveTo>
                        <a:cubicBezTo>
                          <a:pt x="351882" y="98593"/>
                          <a:pt x="393579" y="52426"/>
                          <a:pt x="428833" y="0"/>
                        </a:cubicBezTo>
                        <a:lnTo>
                          <a:pt x="0" y="0"/>
                        </a:lnTo>
                        <a:cubicBezTo>
                          <a:pt x="19263" y="120051"/>
                          <a:pt x="143927" y="222768"/>
                          <a:pt x="303582" y="12742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: Shape 385">
                    <a:extLst>
                      <a:ext uri="{FF2B5EF4-FFF2-40B4-BE49-F238E27FC236}">
                        <a16:creationId xmlns:a16="http://schemas.microsoft.com/office/drawing/2014/main" id="{74F8EE79-8676-412E-96C0-2514FE240E71}"/>
                      </a:ext>
                    </a:extLst>
                  </p:cNvPr>
                  <p:cNvSpPr/>
                  <p:nvPr/>
                </p:nvSpPr>
                <p:spPr>
                  <a:xfrm>
                    <a:off x="9713519" y="1092200"/>
                    <a:ext cx="644051" cy="736353"/>
                  </a:xfrm>
                  <a:custGeom>
                    <a:avLst/>
                    <a:gdLst>
                      <a:gd name="connsiteX0" fmla="*/ 477936 w 644051"/>
                      <a:gd name="connsiteY0" fmla="*/ 152847 h 736353"/>
                      <a:gd name="connsiteX1" fmla="*/ 29758 w 644051"/>
                      <a:gd name="connsiteY1" fmla="*/ 420319 h 736353"/>
                      <a:gd name="connsiteX2" fmla="*/ 339536 w 644051"/>
                      <a:gd name="connsiteY2" fmla="*/ 696082 h 736353"/>
                      <a:gd name="connsiteX3" fmla="*/ 642223 w 644051"/>
                      <a:gd name="connsiteY3" fmla="*/ 187330 h 736353"/>
                      <a:gd name="connsiteX4" fmla="*/ 644052 w 644051"/>
                      <a:gd name="connsiteY4" fmla="*/ 0 h 736353"/>
                      <a:gd name="connsiteX5" fmla="*/ 583864 w 644051"/>
                      <a:gd name="connsiteY5" fmla="*/ 0 h 736353"/>
                      <a:gd name="connsiteX6" fmla="*/ 477936 w 644051"/>
                      <a:gd name="connsiteY6" fmla="*/ 152847 h 736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4051" h="736353">
                        <a:moveTo>
                          <a:pt x="477936" y="152847"/>
                        </a:moveTo>
                        <a:cubicBezTo>
                          <a:pt x="337687" y="305288"/>
                          <a:pt x="135747" y="253167"/>
                          <a:pt x="29758" y="420319"/>
                        </a:cubicBezTo>
                        <a:cubicBezTo>
                          <a:pt x="-71253" y="579648"/>
                          <a:pt x="98033" y="835802"/>
                          <a:pt x="339536" y="696082"/>
                        </a:cubicBezTo>
                        <a:cubicBezTo>
                          <a:pt x="544321" y="577616"/>
                          <a:pt x="642223" y="187330"/>
                          <a:pt x="642223" y="187330"/>
                        </a:cubicBezTo>
                        <a:lnTo>
                          <a:pt x="644052" y="0"/>
                        </a:lnTo>
                        <a:lnTo>
                          <a:pt x="583864" y="0"/>
                        </a:lnTo>
                        <a:cubicBezTo>
                          <a:pt x="559378" y="48646"/>
                          <a:pt x="525322" y="101336"/>
                          <a:pt x="477936" y="15284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87" name="Freeform: Shape 386">
                    <a:extLst>
                      <a:ext uri="{FF2B5EF4-FFF2-40B4-BE49-F238E27FC236}">
                        <a16:creationId xmlns:a16="http://schemas.microsoft.com/office/drawing/2014/main" id="{06E36E83-CB7C-45AE-A40E-003ED16FE008}"/>
                      </a:ext>
                    </a:extLst>
                  </p:cNvPr>
                  <p:cNvSpPr/>
                  <p:nvPr/>
                </p:nvSpPr>
                <p:spPr>
                  <a:xfrm>
                    <a:off x="9641581" y="1479499"/>
                    <a:ext cx="718021" cy="1021091"/>
                  </a:xfrm>
                  <a:custGeom>
                    <a:avLst/>
                    <a:gdLst>
                      <a:gd name="connsiteX0" fmla="*/ 33075 w 718021"/>
                      <a:gd name="connsiteY0" fmla="*/ 679480 h 1021091"/>
                      <a:gd name="connsiteX1" fmla="*/ 377336 w 718021"/>
                      <a:gd name="connsiteY1" fmla="*/ 977575 h 1021091"/>
                      <a:gd name="connsiteX2" fmla="*/ 713714 w 718021"/>
                      <a:gd name="connsiteY2" fmla="*/ 427655 h 1021091"/>
                      <a:gd name="connsiteX3" fmla="*/ 718022 w 718021"/>
                      <a:gd name="connsiteY3" fmla="*/ 0 h 1021091"/>
                      <a:gd name="connsiteX4" fmla="*/ 531138 w 718021"/>
                      <a:gd name="connsiteY4" fmla="*/ 390388 h 1021091"/>
                      <a:gd name="connsiteX5" fmla="*/ 33075 w 718021"/>
                      <a:gd name="connsiteY5" fmla="*/ 679480 h 1021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8021" h="1021091">
                        <a:moveTo>
                          <a:pt x="33075" y="679480"/>
                        </a:moveTo>
                        <a:cubicBezTo>
                          <a:pt x="-79193" y="851692"/>
                          <a:pt x="108951" y="1128573"/>
                          <a:pt x="377336" y="977575"/>
                        </a:cubicBezTo>
                        <a:cubicBezTo>
                          <a:pt x="604921" y="849518"/>
                          <a:pt x="713714" y="427655"/>
                          <a:pt x="713714" y="427655"/>
                        </a:cubicBezTo>
                        <a:lnTo>
                          <a:pt x="718022" y="0"/>
                        </a:lnTo>
                        <a:cubicBezTo>
                          <a:pt x="718022" y="0"/>
                          <a:pt x="708878" y="202468"/>
                          <a:pt x="531138" y="390388"/>
                        </a:cubicBezTo>
                        <a:cubicBezTo>
                          <a:pt x="375264" y="555163"/>
                          <a:pt x="150850" y="498815"/>
                          <a:pt x="33075" y="679480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88" name="Freeform: Shape 387">
                    <a:extLst>
                      <a:ext uri="{FF2B5EF4-FFF2-40B4-BE49-F238E27FC236}">
                        <a16:creationId xmlns:a16="http://schemas.microsoft.com/office/drawing/2014/main" id="{F54E2AD7-464B-492C-9104-873D3D42F01E}"/>
                      </a:ext>
                    </a:extLst>
                  </p:cNvPr>
                  <p:cNvSpPr/>
                  <p:nvPr/>
                </p:nvSpPr>
                <p:spPr>
                  <a:xfrm>
                    <a:off x="9544915" y="2124557"/>
                    <a:ext cx="814687" cy="1099754"/>
                  </a:xfrm>
                  <a:custGeom>
                    <a:avLst/>
                    <a:gdLst>
                      <a:gd name="connsiteX0" fmla="*/ 37529 w 814687"/>
                      <a:gd name="connsiteY0" fmla="*/ 731825 h 1099754"/>
                      <a:gd name="connsiteX1" fmla="*/ 428140 w 814687"/>
                      <a:gd name="connsiteY1" fmla="*/ 1052881 h 1099754"/>
                      <a:gd name="connsiteX2" fmla="*/ 809811 w 814687"/>
                      <a:gd name="connsiteY2" fmla="*/ 460593 h 1099754"/>
                      <a:gd name="connsiteX3" fmla="*/ 814688 w 814687"/>
                      <a:gd name="connsiteY3" fmla="*/ 0 h 1099754"/>
                      <a:gd name="connsiteX4" fmla="*/ 602648 w 814687"/>
                      <a:gd name="connsiteY4" fmla="*/ 420461 h 1099754"/>
                      <a:gd name="connsiteX5" fmla="*/ 37529 w 814687"/>
                      <a:gd name="connsiteY5" fmla="*/ 731825 h 1099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4687" h="1099754">
                        <a:moveTo>
                          <a:pt x="37529" y="731825"/>
                        </a:moveTo>
                        <a:cubicBezTo>
                          <a:pt x="-89857" y="917306"/>
                          <a:pt x="123625" y="1215522"/>
                          <a:pt x="428140" y="1052881"/>
                        </a:cubicBezTo>
                        <a:cubicBezTo>
                          <a:pt x="686367" y="914969"/>
                          <a:pt x="809811" y="460593"/>
                          <a:pt x="809811" y="460593"/>
                        </a:cubicBezTo>
                        <a:lnTo>
                          <a:pt x="814688" y="0"/>
                        </a:lnTo>
                        <a:cubicBezTo>
                          <a:pt x="814688" y="0"/>
                          <a:pt x="804324" y="218074"/>
                          <a:pt x="602648" y="420461"/>
                        </a:cubicBezTo>
                        <a:cubicBezTo>
                          <a:pt x="425804" y="597916"/>
                          <a:pt x="171153" y="537241"/>
                          <a:pt x="37529" y="731825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89" name="Freeform: Shape 388">
                    <a:extLst>
                      <a:ext uri="{FF2B5EF4-FFF2-40B4-BE49-F238E27FC236}">
                        <a16:creationId xmlns:a16="http://schemas.microsoft.com/office/drawing/2014/main" id="{8AC1F446-E1E8-4282-83CC-073B9762560A}"/>
                      </a:ext>
                    </a:extLst>
                  </p:cNvPr>
                  <p:cNvSpPr/>
                  <p:nvPr/>
                </p:nvSpPr>
                <p:spPr>
                  <a:xfrm>
                    <a:off x="9430725" y="2794061"/>
                    <a:ext cx="928877" cy="1278813"/>
                  </a:xfrm>
                  <a:custGeom>
                    <a:avLst/>
                    <a:gdLst>
                      <a:gd name="connsiteX0" fmla="*/ 42784 w 928877"/>
                      <a:gd name="connsiteY0" fmla="*/ 850981 h 1278813"/>
                      <a:gd name="connsiteX1" fmla="*/ 488157 w 928877"/>
                      <a:gd name="connsiteY1" fmla="*/ 1224300 h 1278813"/>
                      <a:gd name="connsiteX2" fmla="*/ 923310 w 928877"/>
                      <a:gd name="connsiteY2" fmla="*/ 535595 h 1278813"/>
                      <a:gd name="connsiteX3" fmla="*/ 928877 w 928877"/>
                      <a:gd name="connsiteY3" fmla="*/ 0 h 1278813"/>
                      <a:gd name="connsiteX4" fmla="*/ 687110 w 928877"/>
                      <a:gd name="connsiteY4" fmla="*/ 488920 h 1278813"/>
                      <a:gd name="connsiteX5" fmla="*/ 42784 w 928877"/>
                      <a:gd name="connsiteY5" fmla="*/ 850981 h 1278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8877" h="1278813">
                        <a:moveTo>
                          <a:pt x="42784" y="850981"/>
                        </a:moveTo>
                        <a:cubicBezTo>
                          <a:pt x="-102444" y="1066658"/>
                          <a:pt x="140950" y="1413439"/>
                          <a:pt x="488157" y="1224300"/>
                        </a:cubicBezTo>
                        <a:cubicBezTo>
                          <a:pt x="782594" y="1063915"/>
                          <a:pt x="923310" y="535595"/>
                          <a:pt x="923310" y="535595"/>
                        </a:cubicBezTo>
                        <a:lnTo>
                          <a:pt x="928877" y="0"/>
                        </a:lnTo>
                        <a:cubicBezTo>
                          <a:pt x="928877" y="0"/>
                          <a:pt x="917052" y="253573"/>
                          <a:pt x="687110" y="488920"/>
                        </a:cubicBezTo>
                        <a:cubicBezTo>
                          <a:pt x="485475" y="695289"/>
                          <a:pt x="195143" y="624718"/>
                          <a:pt x="42784" y="850981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B69556F7-A1A6-482E-A05D-4242976D8EDE}"/>
                    </a:ext>
                  </a:extLst>
                </p:cNvPr>
                <p:cNvSpPr/>
                <p:nvPr/>
              </p:nvSpPr>
              <p:spPr>
                <a:xfrm>
                  <a:off x="10076525" y="1092200"/>
                  <a:ext cx="565952" cy="4605203"/>
                </a:xfrm>
                <a:custGeom>
                  <a:avLst/>
                  <a:gdLst>
                    <a:gd name="connsiteX0" fmla="*/ 307462 w 565952"/>
                    <a:gd name="connsiteY0" fmla="*/ 0 h 4605203"/>
                    <a:gd name="connsiteX1" fmla="*/ 258491 w 565952"/>
                    <a:gd name="connsiteY1" fmla="*/ 0 h 4605203"/>
                    <a:gd name="connsiteX2" fmla="*/ 93208 w 565952"/>
                    <a:gd name="connsiteY2" fmla="*/ 3449909 h 4605203"/>
                    <a:gd name="connsiteX3" fmla="*/ 0 w 565952"/>
                    <a:gd name="connsiteY3" fmla="*/ 4605203 h 4605203"/>
                    <a:gd name="connsiteX4" fmla="*/ 282977 w 565952"/>
                    <a:gd name="connsiteY4" fmla="*/ 4592016 h 4605203"/>
                    <a:gd name="connsiteX5" fmla="*/ 565953 w 565952"/>
                    <a:gd name="connsiteY5" fmla="*/ 4605203 h 4605203"/>
                    <a:gd name="connsiteX6" fmla="*/ 472745 w 565952"/>
                    <a:gd name="connsiteY6" fmla="*/ 3449909 h 4605203"/>
                    <a:gd name="connsiteX7" fmla="*/ 307462 w 565952"/>
                    <a:gd name="connsiteY7" fmla="*/ 0 h 4605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65952" h="4605203">
                      <a:moveTo>
                        <a:pt x="307462" y="0"/>
                      </a:moveTo>
                      <a:lnTo>
                        <a:pt x="258491" y="0"/>
                      </a:lnTo>
                      <a:cubicBezTo>
                        <a:pt x="210942" y="1068934"/>
                        <a:pt x="120701" y="3065150"/>
                        <a:pt x="93208" y="3449909"/>
                      </a:cubicBezTo>
                      <a:cubicBezTo>
                        <a:pt x="55291" y="3980627"/>
                        <a:pt x="0" y="4605203"/>
                        <a:pt x="0" y="4605203"/>
                      </a:cubicBezTo>
                      <a:lnTo>
                        <a:pt x="282977" y="4592016"/>
                      </a:lnTo>
                      <a:lnTo>
                        <a:pt x="565953" y="4605203"/>
                      </a:lnTo>
                      <a:cubicBezTo>
                        <a:pt x="565953" y="4605203"/>
                        <a:pt x="510642" y="3980647"/>
                        <a:pt x="472745" y="3449909"/>
                      </a:cubicBezTo>
                      <a:cubicBezTo>
                        <a:pt x="445252" y="3065150"/>
                        <a:pt x="355011" y="1068934"/>
                        <a:pt x="307462" y="0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78" name="Graphic 3">
                <a:extLst>
                  <a:ext uri="{FF2B5EF4-FFF2-40B4-BE49-F238E27FC236}">
                    <a16:creationId xmlns:a16="http://schemas.microsoft.com/office/drawing/2014/main" id="{37192D63-15AD-40F6-AFD8-64AE8D595445}"/>
                  </a:ext>
                </a:extLst>
              </p:cNvPr>
              <p:cNvGrpSpPr/>
              <p:nvPr/>
            </p:nvGrpSpPr>
            <p:grpSpPr>
              <a:xfrm>
                <a:off x="9934864" y="1092200"/>
                <a:ext cx="432959" cy="2577226"/>
                <a:chOff x="9934864" y="1092200"/>
                <a:chExt cx="432959" cy="2577226"/>
              </a:xfrm>
              <a:solidFill>
                <a:srgbClr val="0C2CA3"/>
              </a:solidFill>
            </p:grpSpPr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5A1C6201-7EF5-471C-A36E-0A44957C9698}"/>
                    </a:ext>
                  </a:extLst>
                </p:cNvPr>
                <p:cNvSpPr/>
                <p:nvPr/>
              </p:nvSpPr>
              <p:spPr>
                <a:xfrm>
                  <a:off x="9934864" y="1092200"/>
                  <a:ext cx="425896" cy="555873"/>
                </a:xfrm>
                <a:custGeom>
                  <a:avLst/>
                  <a:gdLst>
                    <a:gd name="connsiteX0" fmla="*/ 330739 w 425896"/>
                    <a:gd name="connsiteY0" fmla="*/ 249855 h 555873"/>
                    <a:gd name="connsiteX1" fmla="*/ 5842 w 425896"/>
                    <a:gd name="connsiteY1" fmla="*/ 539496 h 555873"/>
                    <a:gd name="connsiteX2" fmla="*/ 396 w 425896"/>
                    <a:gd name="connsiteY2" fmla="*/ 550042 h 555873"/>
                    <a:gd name="connsiteX3" fmla="*/ 8382 w 425896"/>
                    <a:gd name="connsiteY3" fmla="*/ 555874 h 555873"/>
                    <a:gd name="connsiteX4" fmla="*/ 10942 w 425896"/>
                    <a:gd name="connsiteY4" fmla="*/ 555468 h 555873"/>
                    <a:gd name="connsiteX5" fmla="*/ 345776 w 425896"/>
                    <a:gd name="connsiteY5" fmla="*/ 257292 h 555873"/>
                    <a:gd name="connsiteX6" fmla="*/ 425897 w 425896"/>
                    <a:gd name="connsiteY6" fmla="*/ 0 h 555873"/>
                    <a:gd name="connsiteX7" fmla="*/ 408869 w 425896"/>
                    <a:gd name="connsiteY7" fmla="*/ 0 h 555873"/>
                    <a:gd name="connsiteX8" fmla="*/ 330739 w 425896"/>
                    <a:gd name="connsiteY8" fmla="*/ 249855 h 555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5896" h="555873">
                      <a:moveTo>
                        <a:pt x="330739" y="249855"/>
                      </a:moveTo>
                      <a:cubicBezTo>
                        <a:pt x="258237" y="396321"/>
                        <a:pt x="148935" y="493776"/>
                        <a:pt x="5842" y="539496"/>
                      </a:cubicBezTo>
                      <a:cubicBezTo>
                        <a:pt x="1433" y="540898"/>
                        <a:pt x="-1006" y="545633"/>
                        <a:pt x="396" y="550042"/>
                      </a:cubicBezTo>
                      <a:cubicBezTo>
                        <a:pt x="1534" y="553598"/>
                        <a:pt x="4826" y="555874"/>
                        <a:pt x="8382" y="555874"/>
                      </a:cubicBezTo>
                      <a:cubicBezTo>
                        <a:pt x="9235" y="555874"/>
                        <a:pt x="10089" y="555752"/>
                        <a:pt x="10942" y="555468"/>
                      </a:cubicBezTo>
                      <a:cubicBezTo>
                        <a:pt x="158527" y="508305"/>
                        <a:pt x="271181" y="407985"/>
                        <a:pt x="345776" y="257292"/>
                      </a:cubicBezTo>
                      <a:cubicBezTo>
                        <a:pt x="395315" y="157175"/>
                        <a:pt x="415981" y="58948"/>
                        <a:pt x="425897" y="0"/>
                      </a:cubicBezTo>
                      <a:lnTo>
                        <a:pt x="408869" y="0"/>
                      </a:lnTo>
                      <a:cubicBezTo>
                        <a:pt x="398912" y="58318"/>
                        <a:pt x="378491" y="153375"/>
                        <a:pt x="330739" y="249855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659047E0-6625-439A-872E-FD6C2D0CAF01}"/>
                    </a:ext>
                  </a:extLst>
                </p:cNvPr>
                <p:cNvSpPr/>
                <p:nvPr/>
              </p:nvSpPr>
              <p:spPr>
                <a:xfrm>
                  <a:off x="9934864" y="1663419"/>
                  <a:ext cx="432959" cy="609515"/>
                </a:xfrm>
                <a:custGeom>
                  <a:avLst/>
                  <a:gdLst>
                    <a:gd name="connsiteX0" fmla="*/ 425937 w 432959"/>
                    <a:gd name="connsiteY0" fmla="*/ 118 h 609515"/>
                    <a:gd name="connsiteX1" fmla="*/ 416285 w 432959"/>
                    <a:gd name="connsiteY1" fmla="*/ 7007 h 609515"/>
                    <a:gd name="connsiteX2" fmla="*/ 414111 w 432959"/>
                    <a:gd name="connsiteY2" fmla="*/ 20865 h 609515"/>
                    <a:gd name="connsiteX3" fmla="*/ 330739 w 432959"/>
                    <a:gd name="connsiteY3" fmla="*/ 303496 h 609515"/>
                    <a:gd name="connsiteX4" fmla="*/ 5842 w 432959"/>
                    <a:gd name="connsiteY4" fmla="*/ 593137 h 609515"/>
                    <a:gd name="connsiteX5" fmla="*/ 396 w 432959"/>
                    <a:gd name="connsiteY5" fmla="*/ 603683 h 609515"/>
                    <a:gd name="connsiteX6" fmla="*/ 8382 w 432959"/>
                    <a:gd name="connsiteY6" fmla="*/ 609515 h 609515"/>
                    <a:gd name="connsiteX7" fmla="*/ 10942 w 432959"/>
                    <a:gd name="connsiteY7" fmla="*/ 609109 h 609515"/>
                    <a:gd name="connsiteX8" fmla="*/ 345776 w 432959"/>
                    <a:gd name="connsiteY8" fmla="*/ 310933 h 609515"/>
                    <a:gd name="connsiteX9" fmla="*/ 430713 w 432959"/>
                    <a:gd name="connsiteY9" fmla="*/ 23385 h 609515"/>
                    <a:gd name="connsiteX10" fmla="*/ 432847 w 432959"/>
                    <a:gd name="connsiteY10" fmla="*/ 9770 h 609515"/>
                    <a:gd name="connsiteX11" fmla="*/ 425937 w 432959"/>
                    <a:gd name="connsiteY11" fmla="*/ 118 h 60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2959" h="609515">
                      <a:moveTo>
                        <a:pt x="425937" y="118"/>
                      </a:moveTo>
                      <a:cubicBezTo>
                        <a:pt x="421365" y="-654"/>
                        <a:pt x="417037" y="2435"/>
                        <a:pt x="416285" y="7007"/>
                      </a:cubicBezTo>
                      <a:cubicBezTo>
                        <a:pt x="415655" y="10705"/>
                        <a:pt x="414965" y="15338"/>
                        <a:pt x="414111" y="20865"/>
                      </a:cubicBezTo>
                      <a:cubicBezTo>
                        <a:pt x="406593" y="70222"/>
                        <a:pt x="388996" y="185802"/>
                        <a:pt x="330739" y="303496"/>
                      </a:cubicBezTo>
                      <a:cubicBezTo>
                        <a:pt x="258237" y="449962"/>
                        <a:pt x="148935" y="547417"/>
                        <a:pt x="5842" y="593137"/>
                      </a:cubicBezTo>
                      <a:cubicBezTo>
                        <a:pt x="1433" y="594539"/>
                        <a:pt x="-1006" y="599274"/>
                        <a:pt x="396" y="603683"/>
                      </a:cubicBezTo>
                      <a:cubicBezTo>
                        <a:pt x="1534" y="607239"/>
                        <a:pt x="4826" y="609515"/>
                        <a:pt x="8382" y="609515"/>
                      </a:cubicBezTo>
                      <a:cubicBezTo>
                        <a:pt x="9235" y="609515"/>
                        <a:pt x="10089" y="609393"/>
                        <a:pt x="10942" y="609109"/>
                      </a:cubicBezTo>
                      <a:cubicBezTo>
                        <a:pt x="158527" y="561946"/>
                        <a:pt x="271181" y="461626"/>
                        <a:pt x="345776" y="310933"/>
                      </a:cubicBezTo>
                      <a:cubicBezTo>
                        <a:pt x="405191" y="190903"/>
                        <a:pt x="423073" y="73514"/>
                        <a:pt x="430713" y="23385"/>
                      </a:cubicBezTo>
                      <a:cubicBezTo>
                        <a:pt x="431546" y="17959"/>
                        <a:pt x="432237" y="13408"/>
                        <a:pt x="432847" y="9770"/>
                      </a:cubicBezTo>
                      <a:cubicBezTo>
                        <a:pt x="433598" y="5198"/>
                        <a:pt x="430509" y="890"/>
                        <a:pt x="425937" y="118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89753C6C-88B6-4132-8C5C-17DD2AED55D4}"/>
                    </a:ext>
                  </a:extLst>
                </p:cNvPr>
                <p:cNvSpPr/>
                <p:nvPr/>
              </p:nvSpPr>
              <p:spPr>
                <a:xfrm>
                  <a:off x="9934864" y="2326013"/>
                  <a:ext cx="432959" cy="609515"/>
                </a:xfrm>
                <a:custGeom>
                  <a:avLst/>
                  <a:gdLst>
                    <a:gd name="connsiteX0" fmla="*/ 425937 w 432959"/>
                    <a:gd name="connsiteY0" fmla="*/ 118 h 609515"/>
                    <a:gd name="connsiteX1" fmla="*/ 416285 w 432959"/>
                    <a:gd name="connsiteY1" fmla="*/ 7007 h 609515"/>
                    <a:gd name="connsiteX2" fmla="*/ 414111 w 432959"/>
                    <a:gd name="connsiteY2" fmla="*/ 20865 h 609515"/>
                    <a:gd name="connsiteX3" fmla="*/ 330739 w 432959"/>
                    <a:gd name="connsiteY3" fmla="*/ 303496 h 609515"/>
                    <a:gd name="connsiteX4" fmla="*/ 5842 w 432959"/>
                    <a:gd name="connsiteY4" fmla="*/ 593137 h 609515"/>
                    <a:gd name="connsiteX5" fmla="*/ 396 w 432959"/>
                    <a:gd name="connsiteY5" fmla="*/ 603683 h 609515"/>
                    <a:gd name="connsiteX6" fmla="*/ 8382 w 432959"/>
                    <a:gd name="connsiteY6" fmla="*/ 609515 h 609515"/>
                    <a:gd name="connsiteX7" fmla="*/ 10942 w 432959"/>
                    <a:gd name="connsiteY7" fmla="*/ 609109 h 609515"/>
                    <a:gd name="connsiteX8" fmla="*/ 345776 w 432959"/>
                    <a:gd name="connsiteY8" fmla="*/ 310933 h 609515"/>
                    <a:gd name="connsiteX9" fmla="*/ 430713 w 432959"/>
                    <a:gd name="connsiteY9" fmla="*/ 23385 h 609515"/>
                    <a:gd name="connsiteX10" fmla="*/ 432847 w 432959"/>
                    <a:gd name="connsiteY10" fmla="*/ 9770 h 609515"/>
                    <a:gd name="connsiteX11" fmla="*/ 425937 w 432959"/>
                    <a:gd name="connsiteY11" fmla="*/ 118 h 60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2959" h="609515">
                      <a:moveTo>
                        <a:pt x="425937" y="118"/>
                      </a:moveTo>
                      <a:cubicBezTo>
                        <a:pt x="421365" y="-654"/>
                        <a:pt x="417037" y="2435"/>
                        <a:pt x="416285" y="7007"/>
                      </a:cubicBezTo>
                      <a:cubicBezTo>
                        <a:pt x="415655" y="10705"/>
                        <a:pt x="414965" y="15338"/>
                        <a:pt x="414111" y="20865"/>
                      </a:cubicBezTo>
                      <a:cubicBezTo>
                        <a:pt x="406593" y="70222"/>
                        <a:pt x="388996" y="185802"/>
                        <a:pt x="330739" y="303496"/>
                      </a:cubicBezTo>
                      <a:cubicBezTo>
                        <a:pt x="258237" y="449963"/>
                        <a:pt x="148935" y="547417"/>
                        <a:pt x="5842" y="593137"/>
                      </a:cubicBezTo>
                      <a:cubicBezTo>
                        <a:pt x="1433" y="594539"/>
                        <a:pt x="-1006" y="599274"/>
                        <a:pt x="396" y="603683"/>
                      </a:cubicBezTo>
                      <a:cubicBezTo>
                        <a:pt x="1534" y="607239"/>
                        <a:pt x="4826" y="609515"/>
                        <a:pt x="8382" y="609515"/>
                      </a:cubicBezTo>
                      <a:cubicBezTo>
                        <a:pt x="9235" y="609515"/>
                        <a:pt x="10089" y="609393"/>
                        <a:pt x="10942" y="609109"/>
                      </a:cubicBezTo>
                      <a:cubicBezTo>
                        <a:pt x="158527" y="561946"/>
                        <a:pt x="271181" y="461626"/>
                        <a:pt x="345776" y="310933"/>
                      </a:cubicBezTo>
                      <a:cubicBezTo>
                        <a:pt x="405191" y="190903"/>
                        <a:pt x="423073" y="73514"/>
                        <a:pt x="430713" y="23385"/>
                      </a:cubicBezTo>
                      <a:cubicBezTo>
                        <a:pt x="431546" y="17959"/>
                        <a:pt x="432237" y="13408"/>
                        <a:pt x="432847" y="9770"/>
                      </a:cubicBezTo>
                      <a:cubicBezTo>
                        <a:pt x="433598" y="5219"/>
                        <a:pt x="430509" y="890"/>
                        <a:pt x="425937" y="118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A66AB5C9-B92A-418B-BA50-15A49910625A}"/>
                    </a:ext>
                  </a:extLst>
                </p:cNvPr>
                <p:cNvSpPr/>
                <p:nvPr/>
              </p:nvSpPr>
              <p:spPr>
                <a:xfrm>
                  <a:off x="9934864" y="3059911"/>
                  <a:ext cx="432959" cy="609515"/>
                </a:xfrm>
                <a:custGeom>
                  <a:avLst/>
                  <a:gdLst>
                    <a:gd name="connsiteX0" fmla="*/ 425937 w 432959"/>
                    <a:gd name="connsiteY0" fmla="*/ 118 h 609515"/>
                    <a:gd name="connsiteX1" fmla="*/ 416285 w 432959"/>
                    <a:gd name="connsiteY1" fmla="*/ 7007 h 609515"/>
                    <a:gd name="connsiteX2" fmla="*/ 414111 w 432959"/>
                    <a:gd name="connsiteY2" fmla="*/ 20865 h 609515"/>
                    <a:gd name="connsiteX3" fmla="*/ 330739 w 432959"/>
                    <a:gd name="connsiteY3" fmla="*/ 303496 h 609515"/>
                    <a:gd name="connsiteX4" fmla="*/ 5842 w 432959"/>
                    <a:gd name="connsiteY4" fmla="*/ 593137 h 609515"/>
                    <a:gd name="connsiteX5" fmla="*/ 396 w 432959"/>
                    <a:gd name="connsiteY5" fmla="*/ 603683 h 609515"/>
                    <a:gd name="connsiteX6" fmla="*/ 8382 w 432959"/>
                    <a:gd name="connsiteY6" fmla="*/ 609515 h 609515"/>
                    <a:gd name="connsiteX7" fmla="*/ 10942 w 432959"/>
                    <a:gd name="connsiteY7" fmla="*/ 609109 h 609515"/>
                    <a:gd name="connsiteX8" fmla="*/ 345776 w 432959"/>
                    <a:gd name="connsiteY8" fmla="*/ 310933 h 609515"/>
                    <a:gd name="connsiteX9" fmla="*/ 430713 w 432959"/>
                    <a:gd name="connsiteY9" fmla="*/ 23385 h 609515"/>
                    <a:gd name="connsiteX10" fmla="*/ 432847 w 432959"/>
                    <a:gd name="connsiteY10" fmla="*/ 9770 h 609515"/>
                    <a:gd name="connsiteX11" fmla="*/ 425937 w 432959"/>
                    <a:gd name="connsiteY11" fmla="*/ 118 h 60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2959" h="609515">
                      <a:moveTo>
                        <a:pt x="425937" y="118"/>
                      </a:moveTo>
                      <a:cubicBezTo>
                        <a:pt x="421365" y="-654"/>
                        <a:pt x="417037" y="2435"/>
                        <a:pt x="416285" y="7007"/>
                      </a:cubicBezTo>
                      <a:cubicBezTo>
                        <a:pt x="415655" y="10705"/>
                        <a:pt x="414965" y="15338"/>
                        <a:pt x="414111" y="20865"/>
                      </a:cubicBezTo>
                      <a:cubicBezTo>
                        <a:pt x="406593" y="70222"/>
                        <a:pt x="388996" y="185803"/>
                        <a:pt x="330739" y="303496"/>
                      </a:cubicBezTo>
                      <a:cubicBezTo>
                        <a:pt x="258237" y="449963"/>
                        <a:pt x="148935" y="547417"/>
                        <a:pt x="5842" y="593137"/>
                      </a:cubicBezTo>
                      <a:cubicBezTo>
                        <a:pt x="1433" y="594539"/>
                        <a:pt x="-1006" y="599274"/>
                        <a:pt x="396" y="603683"/>
                      </a:cubicBezTo>
                      <a:cubicBezTo>
                        <a:pt x="1534" y="607239"/>
                        <a:pt x="4826" y="609515"/>
                        <a:pt x="8382" y="609515"/>
                      </a:cubicBezTo>
                      <a:cubicBezTo>
                        <a:pt x="9235" y="609515"/>
                        <a:pt x="10089" y="609393"/>
                        <a:pt x="10942" y="609109"/>
                      </a:cubicBezTo>
                      <a:cubicBezTo>
                        <a:pt x="158527" y="561946"/>
                        <a:pt x="271181" y="461626"/>
                        <a:pt x="345776" y="310933"/>
                      </a:cubicBezTo>
                      <a:cubicBezTo>
                        <a:pt x="405191" y="190903"/>
                        <a:pt x="423073" y="73514"/>
                        <a:pt x="430713" y="23385"/>
                      </a:cubicBezTo>
                      <a:cubicBezTo>
                        <a:pt x="431546" y="17959"/>
                        <a:pt x="432237" y="13408"/>
                        <a:pt x="432847" y="9770"/>
                      </a:cubicBezTo>
                      <a:cubicBezTo>
                        <a:pt x="433598" y="5219"/>
                        <a:pt x="430509" y="890"/>
                        <a:pt x="425937" y="118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424" name="Graphic 3">
              <a:extLst>
                <a:ext uri="{FF2B5EF4-FFF2-40B4-BE49-F238E27FC236}">
                  <a16:creationId xmlns:a16="http://schemas.microsoft.com/office/drawing/2014/main" id="{F0745DEB-A09A-4598-A299-A160DF1CB442}"/>
                </a:ext>
              </a:extLst>
            </p:cNvPr>
            <p:cNvGrpSpPr/>
            <p:nvPr/>
          </p:nvGrpSpPr>
          <p:grpSpPr>
            <a:xfrm>
              <a:off x="10183704" y="3818114"/>
              <a:ext cx="3026673" cy="2203022"/>
              <a:chOff x="8508680" y="3614232"/>
              <a:chExt cx="2039964" cy="1484827"/>
            </a:xfrm>
          </p:grpSpPr>
          <p:grpSp>
            <p:nvGrpSpPr>
              <p:cNvPr id="425" name="Graphic 3">
                <a:extLst>
                  <a:ext uri="{FF2B5EF4-FFF2-40B4-BE49-F238E27FC236}">
                    <a16:creationId xmlns:a16="http://schemas.microsoft.com/office/drawing/2014/main" id="{588C380E-8192-428B-98E6-C241C0CC26C6}"/>
                  </a:ext>
                </a:extLst>
              </p:cNvPr>
              <p:cNvGrpSpPr/>
              <p:nvPr/>
            </p:nvGrpSpPr>
            <p:grpSpPr>
              <a:xfrm>
                <a:off x="8584895" y="3752169"/>
                <a:ext cx="953881" cy="1346890"/>
                <a:chOff x="8584895" y="3752169"/>
                <a:chExt cx="953881" cy="1346890"/>
              </a:xfrm>
              <a:solidFill>
                <a:srgbClr val="0C2CA3"/>
              </a:solidFill>
            </p:grpSpPr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4C106848-7EEA-4E80-9879-490D6831079F}"/>
                    </a:ext>
                  </a:extLst>
                </p:cNvPr>
                <p:cNvSpPr/>
                <p:nvPr/>
              </p:nvSpPr>
              <p:spPr>
                <a:xfrm>
                  <a:off x="8584895" y="4082450"/>
                  <a:ext cx="953881" cy="1016609"/>
                </a:xfrm>
                <a:custGeom>
                  <a:avLst/>
                  <a:gdLst>
                    <a:gd name="connsiteX0" fmla="*/ 0 w 953881"/>
                    <a:gd name="connsiteY0" fmla="*/ 0 h 1016609"/>
                    <a:gd name="connsiteX1" fmla="*/ 953882 w 953881"/>
                    <a:gd name="connsiteY1" fmla="*/ 0 h 1016609"/>
                    <a:gd name="connsiteX2" fmla="*/ 953882 w 953881"/>
                    <a:gd name="connsiteY2" fmla="*/ 1016610 h 1016609"/>
                    <a:gd name="connsiteX3" fmla="*/ 0 w 953881"/>
                    <a:gd name="connsiteY3" fmla="*/ 1016610 h 1016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53881" h="1016609">
                      <a:moveTo>
                        <a:pt x="0" y="0"/>
                      </a:moveTo>
                      <a:lnTo>
                        <a:pt x="953882" y="0"/>
                      </a:lnTo>
                      <a:lnTo>
                        <a:pt x="953882" y="1016610"/>
                      </a:lnTo>
                      <a:lnTo>
                        <a:pt x="0" y="1016610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729F4EDE-3732-4309-B1FB-3384534675CF}"/>
                    </a:ext>
                  </a:extLst>
                </p:cNvPr>
                <p:cNvSpPr/>
                <p:nvPr/>
              </p:nvSpPr>
              <p:spPr>
                <a:xfrm>
                  <a:off x="8584895" y="3752169"/>
                  <a:ext cx="878413" cy="330281"/>
                </a:xfrm>
                <a:custGeom>
                  <a:avLst/>
                  <a:gdLst>
                    <a:gd name="connsiteX0" fmla="*/ 0 w 878413"/>
                    <a:gd name="connsiteY0" fmla="*/ 330281 h 330281"/>
                    <a:gd name="connsiteX1" fmla="*/ 878413 w 878413"/>
                    <a:gd name="connsiteY1" fmla="*/ 330281 h 330281"/>
                    <a:gd name="connsiteX2" fmla="*/ 439217 w 878413"/>
                    <a:gd name="connsiteY2" fmla="*/ 0 h 330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78413" h="330281">
                      <a:moveTo>
                        <a:pt x="0" y="330281"/>
                      </a:moveTo>
                      <a:lnTo>
                        <a:pt x="878413" y="330281"/>
                      </a:lnTo>
                      <a:lnTo>
                        <a:pt x="439217" y="0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88EEFC3C-25C6-4E8B-AA92-6ECB3D3A6E67}"/>
                  </a:ext>
                </a:extLst>
              </p:cNvPr>
              <p:cNvSpPr/>
              <p:nvPr/>
            </p:nvSpPr>
            <p:spPr>
              <a:xfrm>
                <a:off x="8528930" y="3695395"/>
                <a:ext cx="1009867" cy="387055"/>
              </a:xfrm>
              <a:custGeom>
                <a:avLst/>
                <a:gdLst>
                  <a:gd name="connsiteX0" fmla="*/ 3926 w 1009867"/>
                  <a:gd name="connsiteY0" fmla="*/ 369418 h 387055"/>
                  <a:gd name="connsiteX1" fmla="*/ 9819 w 1009867"/>
                  <a:gd name="connsiteY1" fmla="*/ 387055 h 387055"/>
                  <a:gd name="connsiteX2" fmla="*/ 55985 w 1009867"/>
                  <a:gd name="connsiteY2" fmla="*/ 387055 h 387055"/>
                  <a:gd name="connsiteX3" fmla="*/ 495182 w 1009867"/>
                  <a:gd name="connsiteY3" fmla="*/ 56774 h 387055"/>
                  <a:gd name="connsiteX4" fmla="*/ 934379 w 1009867"/>
                  <a:gd name="connsiteY4" fmla="*/ 387055 h 387055"/>
                  <a:gd name="connsiteX5" fmla="*/ 1009867 w 1009867"/>
                  <a:gd name="connsiteY5" fmla="*/ 387055 h 387055"/>
                  <a:gd name="connsiteX6" fmla="*/ 495182 w 1009867"/>
                  <a:gd name="connsiteY6" fmla="*/ 0 h 387055"/>
                  <a:gd name="connsiteX7" fmla="*/ 3926 w 1009867"/>
                  <a:gd name="connsiteY7" fmla="*/ 369418 h 387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9867" h="387055">
                    <a:moveTo>
                      <a:pt x="3926" y="369418"/>
                    </a:moveTo>
                    <a:cubicBezTo>
                      <a:pt x="-3593" y="375067"/>
                      <a:pt x="410" y="387055"/>
                      <a:pt x="9819" y="387055"/>
                    </a:cubicBezTo>
                    <a:lnTo>
                      <a:pt x="55985" y="387055"/>
                    </a:lnTo>
                    <a:lnTo>
                      <a:pt x="495182" y="56774"/>
                    </a:lnTo>
                    <a:lnTo>
                      <a:pt x="934379" y="387055"/>
                    </a:lnTo>
                    <a:lnTo>
                      <a:pt x="1009867" y="387055"/>
                    </a:lnTo>
                    <a:lnTo>
                      <a:pt x="495182" y="0"/>
                    </a:lnTo>
                    <a:lnTo>
                      <a:pt x="3926" y="369418"/>
                    </a:ln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551051EE-F210-4DBE-9A9A-455DF0C5E52C}"/>
                  </a:ext>
                </a:extLst>
              </p:cNvPr>
              <p:cNvSpPr/>
              <p:nvPr/>
            </p:nvSpPr>
            <p:spPr>
              <a:xfrm>
                <a:off x="9463308" y="4082450"/>
                <a:ext cx="1063284" cy="774090"/>
              </a:xfrm>
              <a:custGeom>
                <a:avLst/>
                <a:gdLst>
                  <a:gd name="connsiteX0" fmla="*/ 0 w 1063284"/>
                  <a:gd name="connsiteY0" fmla="*/ 0 h 774090"/>
                  <a:gd name="connsiteX1" fmla="*/ 1063285 w 1063284"/>
                  <a:gd name="connsiteY1" fmla="*/ 0 h 774090"/>
                  <a:gd name="connsiteX2" fmla="*/ 1063285 w 1063284"/>
                  <a:gd name="connsiteY2" fmla="*/ 774090 h 774090"/>
                  <a:gd name="connsiteX3" fmla="*/ 0 w 1063284"/>
                  <a:gd name="connsiteY3" fmla="*/ 774090 h 774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3284" h="774090">
                    <a:moveTo>
                      <a:pt x="0" y="0"/>
                    </a:moveTo>
                    <a:lnTo>
                      <a:pt x="1063285" y="0"/>
                    </a:lnTo>
                    <a:lnTo>
                      <a:pt x="1063285" y="774090"/>
                    </a:lnTo>
                    <a:lnTo>
                      <a:pt x="0" y="774090"/>
                    </a:ln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01379F64-DBDE-47D9-BA67-8F31066ADFAF}"/>
                  </a:ext>
                </a:extLst>
              </p:cNvPr>
              <p:cNvSpPr/>
              <p:nvPr/>
            </p:nvSpPr>
            <p:spPr>
              <a:xfrm>
                <a:off x="9463308" y="4130060"/>
                <a:ext cx="1063284" cy="968999"/>
              </a:xfrm>
              <a:custGeom>
                <a:avLst/>
                <a:gdLst>
                  <a:gd name="connsiteX0" fmla="*/ 0 w 1063284"/>
                  <a:gd name="connsiteY0" fmla="*/ 0 h 968999"/>
                  <a:gd name="connsiteX1" fmla="*/ 1063285 w 1063284"/>
                  <a:gd name="connsiteY1" fmla="*/ 0 h 968999"/>
                  <a:gd name="connsiteX2" fmla="*/ 1063285 w 1063284"/>
                  <a:gd name="connsiteY2" fmla="*/ 969000 h 968999"/>
                  <a:gd name="connsiteX3" fmla="*/ 0 w 1063284"/>
                  <a:gd name="connsiteY3" fmla="*/ 969000 h 968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3284" h="968999">
                    <a:moveTo>
                      <a:pt x="0" y="0"/>
                    </a:moveTo>
                    <a:lnTo>
                      <a:pt x="1063285" y="0"/>
                    </a:lnTo>
                    <a:lnTo>
                      <a:pt x="1063285" y="969000"/>
                    </a:lnTo>
                    <a:lnTo>
                      <a:pt x="0" y="969000"/>
                    </a:ln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13F2F29A-FA40-4EDA-9EB3-E4E4FFE1D145}"/>
                  </a:ext>
                </a:extLst>
              </p:cNvPr>
              <p:cNvSpPr/>
              <p:nvPr/>
            </p:nvSpPr>
            <p:spPr>
              <a:xfrm>
                <a:off x="9024112" y="3695395"/>
                <a:ext cx="1524533" cy="387055"/>
              </a:xfrm>
              <a:custGeom>
                <a:avLst/>
                <a:gdLst>
                  <a:gd name="connsiteX0" fmla="*/ 1520607 w 1524533"/>
                  <a:gd name="connsiteY0" fmla="*/ 369418 h 387055"/>
                  <a:gd name="connsiteX1" fmla="*/ 1029371 w 1524533"/>
                  <a:gd name="connsiteY1" fmla="*/ 0 h 387055"/>
                  <a:gd name="connsiteX2" fmla="*/ 0 w 1524533"/>
                  <a:gd name="connsiteY2" fmla="*/ 0 h 387055"/>
                  <a:gd name="connsiteX3" fmla="*/ 514685 w 1524533"/>
                  <a:gd name="connsiteY3" fmla="*/ 387055 h 387055"/>
                  <a:gd name="connsiteX4" fmla="*/ 1514734 w 1524533"/>
                  <a:gd name="connsiteY4" fmla="*/ 387055 h 387055"/>
                  <a:gd name="connsiteX5" fmla="*/ 1520607 w 1524533"/>
                  <a:gd name="connsiteY5" fmla="*/ 369418 h 387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24533" h="387055">
                    <a:moveTo>
                      <a:pt x="1520607" y="369418"/>
                    </a:moveTo>
                    <a:lnTo>
                      <a:pt x="1029371" y="0"/>
                    </a:lnTo>
                    <a:lnTo>
                      <a:pt x="0" y="0"/>
                    </a:lnTo>
                    <a:lnTo>
                      <a:pt x="514685" y="387055"/>
                    </a:lnTo>
                    <a:lnTo>
                      <a:pt x="1514734" y="387055"/>
                    </a:lnTo>
                    <a:cubicBezTo>
                      <a:pt x="1524122" y="387055"/>
                      <a:pt x="1528125" y="375067"/>
                      <a:pt x="1520607" y="369418"/>
                    </a:cubicBezTo>
                    <a:close/>
                  </a:path>
                </a:pathLst>
              </a:custGeom>
              <a:solidFill>
                <a:srgbClr val="FF6E5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30" name="Graphic 3">
                <a:extLst>
                  <a:ext uri="{FF2B5EF4-FFF2-40B4-BE49-F238E27FC236}">
                    <a16:creationId xmlns:a16="http://schemas.microsoft.com/office/drawing/2014/main" id="{219DB313-E4A1-4AE9-9047-C4831D58E459}"/>
                  </a:ext>
                </a:extLst>
              </p:cNvPr>
              <p:cNvGrpSpPr/>
              <p:nvPr/>
            </p:nvGrpSpPr>
            <p:grpSpPr>
              <a:xfrm>
                <a:off x="9634301" y="4283130"/>
                <a:ext cx="712642" cy="421619"/>
                <a:chOff x="9634301" y="4283130"/>
                <a:chExt cx="712642" cy="421619"/>
              </a:xfrm>
            </p:grpSpPr>
            <p:grpSp>
              <p:nvGrpSpPr>
                <p:cNvPr id="438" name="Graphic 3">
                  <a:extLst>
                    <a:ext uri="{FF2B5EF4-FFF2-40B4-BE49-F238E27FC236}">
                      <a16:creationId xmlns:a16="http://schemas.microsoft.com/office/drawing/2014/main" id="{24D7A064-3EB1-472C-9F4B-49F37F0A6BEF}"/>
                    </a:ext>
                  </a:extLst>
                </p:cNvPr>
                <p:cNvGrpSpPr/>
                <p:nvPr/>
              </p:nvGrpSpPr>
              <p:grpSpPr>
                <a:xfrm>
                  <a:off x="9634301" y="4283130"/>
                  <a:ext cx="300898" cy="421619"/>
                  <a:chOff x="9634301" y="4283130"/>
                  <a:chExt cx="300898" cy="421619"/>
                </a:xfrm>
              </p:grpSpPr>
              <p:grpSp>
                <p:nvGrpSpPr>
                  <p:cNvPr id="445" name="Graphic 3">
                    <a:extLst>
                      <a:ext uri="{FF2B5EF4-FFF2-40B4-BE49-F238E27FC236}">
                        <a16:creationId xmlns:a16="http://schemas.microsoft.com/office/drawing/2014/main" id="{A486D9C3-40C4-4720-8BE3-33362D04C81F}"/>
                      </a:ext>
                    </a:extLst>
                  </p:cNvPr>
                  <p:cNvGrpSpPr/>
                  <p:nvPr/>
                </p:nvGrpSpPr>
                <p:grpSpPr>
                  <a:xfrm>
                    <a:off x="9634301" y="4283130"/>
                    <a:ext cx="300898" cy="421619"/>
                    <a:chOff x="9634301" y="4283130"/>
                    <a:chExt cx="300898" cy="421619"/>
                  </a:xfrm>
                </p:grpSpPr>
                <p:sp>
                  <p:nvSpPr>
                    <p:cNvPr id="448" name="Freeform: Shape 447">
                      <a:extLst>
                        <a:ext uri="{FF2B5EF4-FFF2-40B4-BE49-F238E27FC236}">
                          <a16:creationId xmlns:a16="http://schemas.microsoft.com/office/drawing/2014/main" id="{BFB53568-EBBF-4914-98EA-BBB54CB844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8055" y="4306884"/>
                      <a:ext cx="253390" cy="374111"/>
                    </a:xfrm>
                    <a:custGeom>
                      <a:avLst/>
                      <a:gdLst>
                        <a:gd name="connsiteX0" fmla="*/ 0 w 253390"/>
                        <a:gd name="connsiteY0" fmla="*/ 0 h 374111"/>
                        <a:gd name="connsiteX1" fmla="*/ 253391 w 253390"/>
                        <a:gd name="connsiteY1" fmla="*/ 0 h 374111"/>
                        <a:gd name="connsiteX2" fmla="*/ 253391 w 253390"/>
                        <a:gd name="connsiteY2" fmla="*/ 374112 h 374111"/>
                        <a:gd name="connsiteX3" fmla="*/ 0 w 253390"/>
                        <a:gd name="connsiteY3" fmla="*/ 374112 h 374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53390" h="374111">
                          <a:moveTo>
                            <a:pt x="0" y="0"/>
                          </a:moveTo>
                          <a:lnTo>
                            <a:pt x="253391" y="0"/>
                          </a:lnTo>
                          <a:lnTo>
                            <a:pt x="253391" y="374112"/>
                          </a:lnTo>
                          <a:lnTo>
                            <a:pt x="0" y="374112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49" name="Freeform: Shape 448">
                      <a:extLst>
                        <a:ext uri="{FF2B5EF4-FFF2-40B4-BE49-F238E27FC236}">
                          <a16:creationId xmlns:a16="http://schemas.microsoft.com/office/drawing/2014/main" id="{534E1B5F-68BF-4383-A57C-FAC08E5EA4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34301" y="4283130"/>
                      <a:ext cx="300898" cy="421619"/>
                    </a:xfrm>
                    <a:custGeom>
                      <a:avLst/>
                      <a:gdLst>
                        <a:gd name="connsiteX0" fmla="*/ 23754 w 300898"/>
                        <a:gd name="connsiteY0" fmla="*/ 0 h 421619"/>
                        <a:gd name="connsiteX1" fmla="*/ 0 w 300898"/>
                        <a:gd name="connsiteY1" fmla="*/ 0 h 421619"/>
                        <a:gd name="connsiteX2" fmla="*/ 0 w 300898"/>
                        <a:gd name="connsiteY2" fmla="*/ 23754 h 421619"/>
                        <a:gd name="connsiteX3" fmla="*/ 0 w 300898"/>
                        <a:gd name="connsiteY3" fmla="*/ 397866 h 421619"/>
                        <a:gd name="connsiteX4" fmla="*/ 0 w 300898"/>
                        <a:gd name="connsiteY4" fmla="*/ 421620 h 421619"/>
                        <a:gd name="connsiteX5" fmla="*/ 23754 w 300898"/>
                        <a:gd name="connsiteY5" fmla="*/ 421620 h 421619"/>
                        <a:gd name="connsiteX6" fmla="*/ 277145 w 300898"/>
                        <a:gd name="connsiteY6" fmla="*/ 421620 h 421619"/>
                        <a:gd name="connsiteX7" fmla="*/ 300899 w 300898"/>
                        <a:gd name="connsiteY7" fmla="*/ 421620 h 421619"/>
                        <a:gd name="connsiteX8" fmla="*/ 300899 w 300898"/>
                        <a:gd name="connsiteY8" fmla="*/ 397866 h 421619"/>
                        <a:gd name="connsiteX9" fmla="*/ 300899 w 300898"/>
                        <a:gd name="connsiteY9" fmla="*/ 23754 h 421619"/>
                        <a:gd name="connsiteX10" fmla="*/ 300899 w 300898"/>
                        <a:gd name="connsiteY10" fmla="*/ 0 h 421619"/>
                        <a:gd name="connsiteX11" fmla="*/ 277145 w 300898"/>
                        <a:gd name="connsiteY11" fmla="*/ 0 h 421619"/>
                        <a:gd name="connsiteX12" fmla="*/ 23754 w 300898"/>
                        <a:gd name="connsiteY12" fmla="*/ 0 h 421619"/>
                        <a:gd name="connsiteX13" fmla="*/ 277145 w 300898"/>
                        <a:gd name="connsiteY13" fmla="*/ 397866 h 421619"/>
                        <a:gd name="connsiteX14" fmla="*/ 23754 w 300898"/>
                        <a:gd name="connsiteY14" fmla="*/ 397866 h 421619"/>
                        <a:gd name="connsiteX15" fmla="*/ 23754 w 300898"/>
                        <a:gd name="connsiteY15" fmla="*/ 23754 h 421619"/>
                        <a:gd name="connsiteX16" fmla="*/ 277145 w 300898"/>
                        <a:gd name="connsiteY16" fmla="*/ 23754 h 421619"/>
                        <a:gd name="connsiteX17" fmla="*/ 277145 w 300898"/>
                        <a:gd name="connsiteY17" fmla="*/ 397866 h 421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00898" h="421619">
                          <a:moveTo>
                            <a:pt x="23754" y="0"/>
                          </a:moveTo>
                          <a:lnTo>
                            <a:pt x="0" y="0"/>
                          </a:lnTo>
                          <a:lnTo>
                            <a:pt x="0" y="23754"/>
                          </a:lnTo>
                          <a:lnTo>
                            <a:pt x="0" y="397866"/>
                          </a:lnTo>
                          <a:lnTo>
                            <a:pt x="0" y="421620"/>
                          </a:lnTo>
                          <a:lnTo>
                            <a:pt x="23754" y="421620"/>
                          </a:lnTo>
                          <a:lnTo>
                            <a:pt x="277145" y="421620"/>
                          </a:lnTo>
                          <a:lnTo>
                            <a:pt x="300899" y="421620"/>
                          </a:lnTo>
                          <a:lnTo>
                            <a:pt x="300899" y="397866"/>
                          </a:lnTo>
                          <a:lnTo>
                            <a:pt x="300899" y="23754"/>
                          </a:lnTo>
                          <a:lnTo>
                            <a:pt x="300899" y="0"/>
                          </a:lnTo>
                          <a:lnTo>
                            <a:pt x="277145" y="0"/>
                          </a:lnTo>
                          <a:lnTo>
                            <a:pt x="23754" y="0"/>
                          </a:lnTo>
                          <a:close/>
                          <a:moveTo>
                            <a:pt x="277145" y="397866"/>
                          </a:moveTo>
                          <a:lnTo>
                            <a:pt x="23754" y="397866"/>
                          </a:lnTo>
                          <a:lnTo>
                            <a:pt x="23754" y="23754"/>
                          </a:lnTo>
                          <a:lnTo>
                            <a:pt x="277145" y="23754"/>
                          </a:lnTo>
                          <a:lnTo>
                            <a:pt x="277145" y="397866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46" name="Freeform: Shape 445">
                    <a:extLst>
                      <a:ext uri="{FF2B5EF4-FFF2-40B4-BE49-F238E27FC236}">
                        <a16:creationId xmlns:a16="http://schemas.microsoft.com/office/drawing/2014/main" id="{7E7CC801-5799-472A-B12A-331F2CCAE91C}"/>
                      </a:ext>
                    </a:extLst>
                  </p:cNvPr>
                  <p:cNvSpPr/>
                  <p:nvPr/>
                </p:nvSpPr>
                <p:spPr>
                  <a:xfrm>
                    <a:off x="9772863" y="4298167"/>
                    <a:ext cx="23754" cy="392033"/>
                  </a:xfrm>
                  <a:custGeom>
                    <a:avLst/>
                    <a:gdLst>
                      <a:gd name="connsiteX0" fmla="*/ 0 w 23754"/>
                      <a:gd name="connsiteY0" fmla="*/ 0 h 392033"/>
                      <a:gd name="connsiteX1" fmla="*/ 23754 w 23754"/>
                      <a:gd name="connsiteY1" fmla="*/ 0 h 392033"/>
                      <a:gd name="connsiteX2" fmla="*/ 23754 w 23754"/>
                      <a:gd name="connsiteY2" fmla="*/ 392034 h 392033"/>
                      <a:gd name="connsiteX3" fmla="*/ 0 w 23754"/>
                      <a:gd name="connsiteY3" fmla="*/ 392034 h 392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54" h="392033">
                        <a:moveTo>
                          <a:pt x="0" y="0"/>
                        </a:moveTo>
                        <a:lnTo>
                          <a:pt x="23754" y="0"/>
                        </a:lnTo>
                        <a:lnTo>
                          <a:pt x="23754" y="392034"/>
                        </a:lnTo>
                        <a:lnTo>
                          <a:pt x="0" y="39203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7" name="Freeform: Shape 446">
                    <a:extLst>
                      <a:ext uri="{FF2B5EF4-FFF2-40B4-BE49-F238E27FC236}">
                        <a16:creationId xmlns:a16="http://schemas.microsoft.com/office/drawing/2014/main" id="{7118A67B-8150-4607-B841-DB743B0A489E}"/>
                      </a:ext>
                    </a:extLst>
                  </p:cNvPr>
                  <p:cNvSpPr/>
                  <p:nvPr/>
                </p:nvSpPr>
                <p:spPr>
                  <a:xfrm>
                    <a:off x="9788692" y="4442317"/>
                    <a:ext cx="131389" cy="23754"/>
                  </a:xfrm>
                  <a:custGeom>
                    <a:avLst/>
                    <a:gdLst>
                      <a:gd name="connsiteX0" fmla="*/ 0 w 131389"/>
                      <a:gd name="connsiteY0" fmla="*/ 0 h 23754"/>
                      <a:gd name="connsiteX1" fmla="*/ 131389 w 131389"/>
                      <a:gd name="connsiteY1" fmla="*/ 0 h 23754"/>
                      <a:gd name="connsiteX2" fmla="*/ 131389 w 131389"/>
                      <a:gd name="connsiteY2" fmla="*/ 23754 h 23754"/>
                      <a:gd name="connsiteX3" fmla="*/ 0 w 131389"/>
                      <a:gd name="connsiteY3" fmla="*/ 23754 h 23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389" h="23754">
                        <a:moveTo>
                          <a:pt x="0" y="0"/>
                        </a:moveTo>
                        <a:lnTo>
                          <a:pt x="131389" y="0"/>
                        </a:lnTo>
                        <a:lnTo>
                          <a:pt x="131389" y="23754"/>
                        </a:lnTo>
                        <a:lnTo>
                          <a:pt x="0" y="2375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39" name="Graphic 3">
                  <a:extLst>
                    <a:ext uri="{FF2B5EF4-FFF2-40B4-BE49-F238E27FC236}">
                      <a16:creationId xmlns:a16="http://schemas.microsoft.com/office/drawing/2014/main" id="{A9543607-5E0C-4A31-937D-F7065AD5404F}"/>
                    </a:ext>
                  </a:extLst>
                </p:cNvPr>
                <p:cNvGrpSpPr/>
                <p:nvPr/>
              </p:nvGrpSpPr>
              <p:grpSpPr>
                <a:xfrm>
                  <a:off x="10046045" y="4283130"/>
                  <a:ext cx="300898" cy="421619"/>
                  <a:chOff x="10046045" y="4283130"/>
                  <a:chExt cx="300898" cy="421619"/>
                </a:xfrm>
              </p:grpSpPr>
              <p:grpSp>
                <p:nvGrpSpPr>
                  <p:cNvPr id="440" name="Graphic 3">
                    <a:extLst>
                      <a:ext uri="{FF2B5EF4-FFF2-40B4-BE49-F238E27FC236}">
                        <a16:creationId xmlns:a16="http://schemas.microsoft.com/office/drawing/2014/main" id="{D7B6D307-1A62-4E7D-ACCF-7EFA7189D793}"/>
                      </a:ext>
                    </a:extLst>
                  </p:cNvPr>
                  <p:cNvGrpSpPr/>
                  <p:nvPr/>
                </p:nvGrpSpPr>
                <p:grpSpPr>
                  <a:xfrm>
                    <a:off x="10046045" y="4283130"/>
                    <a:ext cx="300898" cy="421619"/>
                    <a:chOff x="10046045" y="4283130"/>
                    <a:chExt cx="300898" cy="421619"/>
                  </a:xfrm>
                </p:grpSpPr>
                <p:sp>
                  <p:nvSpPr>
                    <p:cNvPr id="443" name="Freeform: Shape 442">
                      <a:extLst>
                        <a:ext uri="{FF2B5EF4-FFF2-40B4-BE49-F238E27FC236}">
                          <a16:creationId xmlns:a16="http://schemas.microsoft.com/office/drawing/2014/main" id="{6D8D5D7A-0BFC-49E6-A892-43AE63BCFA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9799" y="4306884"/>
                      <a:ext cx="253390" cy="374111"/>
                    </a:xfrm>
                    <a:custGeom>
                      <a:avLst/>
                      <a:gdLst>
                        <a:gd name="connsiteX0" fmla="*/ 0 w 253390"/>
                        <a:gd name="connsiteY0" fmla="*/ 0 h 374111"/>
                        <a:gd name="connsiteX1" fmla="*/ 253391 w 253390"/>
                        <a:gd name="connsiteY1" fmla="*/ 0 h 374111"/>
                        <a:gd name="connsiteX2" fmla="*/ 253391 w 253390"/>
                        <a:gd name="connsiteY2" fmla="*/ 374112 h 374111"/>
                        <a:gd name="connsiteX3" fmla="*/ 0 w 253390"/>
                        <a:gd name="connsiteY3" fmla="*/ 374112 h 374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53390" h="374111">
                          <a:moveTo>
                            <a:pt x="0" y="0"/>
                          </a:moveTo>
                          <a:lnTo>
                            <a:pt x="253391" y="0"/>
                          </a:lnTo>
                          <a:lnTo>
                            <a:pt x="253391" y="374112"/>
                          </a:lnTo>
                          <a:lnTo>
                            <a:pt x="0" y="374112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44" name="Freeform: Shape 443">
                      <a:extLst>
                        <a:ext uri="{FF2B5EF4-FFF2-40B4-BE49-F238E27FC236}">
                          <a16:creationId xmlns:a16="http://schemas.microsoft.com/office/drawing/2014/main" id="{768D52A3-E45A-475F-A296-65C23B559D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46045" y="4283130"/>
                      <a:ext cx="300898" cy="421619"/>
                    </a:xfrm>
                    <a:custGeom>
                      <a:avLst/>
                      <a:gdLst>
                        <a:gd name="connsiteX0" fmla="*/ 23754 w 300898"/>
                        <a:gd name="connsiteY0" fmla="*/ 0 h 421619"/>
                        <a:gd name="connsiteX1" fmla="*/ 0 w 300898"/>
                        <a:gd name="connsiteY1" fmla="*/ 0 h 421619"/>
                        <a:gd name="connsiteX2" fmla="*/ 0 w 300898"/>
                        <a:gd name="connsiteY2" fmla="*/ 23754 h 421619"/>
                        <a:gd name="connsiteX3" fmla="*/ 0 w 300898"/>
                        <a:gd name="connsiteY3" fmla="*/ 397866 h 421619"/>
                        <a:gd name="connsiteX4" fmla="*/ 0 w 300898"/>
                        <a:gd name="connsiteY4" fmla="*/ 421620 h 421619"/>
                        <a:gd name="connsiteX5" fmla="*/ 23754 w 300898"/>
                        <a:gd name="connsiteY5" fmla="*/ 421620 h 421619"/>
                        <a:gd name="connsiteX6" fmla="*/ 277145 w 300898"/>
                        <a:gd name="connsiteY6" fmla="*/ 421620 h 421619"/>
                        <a:gd name="connsiteX7" fmla="*/ 300899 w 300898"/>
                        <a:gd name="connsiteY7" fmla="*/ 421620 h 421619"/>
                        <a:gd name="connsiteX8" fmla="*/ 300899 w 300898"/>
                        <a:gd name="connsiteY8" fmla="*/ 397866 h 421619"/>
                        <a:gd name="connsiteX9" fmla="*/ 300899 w 300898"/>
                        <a:gd name="connsiteY9" fmla="*/ 23754 h 421619"/>
                        <a:gd name="connsiteX10" fmla="*/ 300899 w 300898"/>
                        <a:gd name="connsiteY10" fmla="*/ 0 h 421619"/>
                        <a:gd name="connsiteX11" fmla="*/ 277145 w 300898"/>
                        <a:gd name="connsiteY11" fmla="*/ 0 h 421619"/>
                        <a:gd name="connsiteX12" fmla="*/ 23754 w 300898"/>
                        <a:gd name="connsiteY12" fmla="*/ 0 h 421619"/>
                        <a:gd name="connsiteX13" fmla="*/ 277145 w 300898"/>
                        <a:gd name="connsiteY13" fmla="*/ 397866 h 421619"/>
                        <a:gd name="connsiteX14" fmla="*/ 23754 w 300898"/>
                        <a:gd name="connsiteY14" fmla="*/ 397866 h 421619"/>
                        <a:gd name="connsiteX15" fmla="*/ 23754 w 300898"/>
                        <a:gd name="connsiteY15" fmla="*/ 23754 h 421619"/>
                        <a:gd name="connsiteX16" fmla="*/ 277145 w 300898"/>
                        <a:gd name="connsiteY16" fmla="*/ 23754 h 421619"/>
                        <a:gd name="connsiteX17" fmla="*/ 277145 w 300898"/>
                        <a:gd name="connsiteY17" fmla="*/ 397866 h 421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00898" h="421619">
                          <a:moveTo>
                            <a:pt x="23754" y="0"/>
                          </a:moveTo>
                          <a:lnTo>
                            <a:pt x="0" y="0"/>
                          </a:lnTo>
                          <a:lnTo>
                            <a:pt x="0" y="23754"/>
                          </a:lnTo>
                          <a:lnTo>
                            <a:pt x="0" y="397866"/>
                          </a:lnTo>
                          <a:lnTo>
                            <a:pt x="0" y="421620"/>
                          </a:lnTo>
                          <a:lnTo>
                            <a:pt x="23754" y="421620"/>
                          </a:lnTo>
                          <a:lnTo>
                            <a:pt x="277145" y="421620"/>
                          </a:lnTo>
                          <a:lnTo>
                            <a:pt x="300899" y="421620"/>
                          </a:lnTo>
                          <a:lnTo>
                            <a:pt x="300899" y="397866"/>
                          </a:lnTo>
                          <a:lnTo>
                            <a:pt x="300899" y="23754"/>
                          </a:lnTo>
                          <a:lnTo>
                            <a:pt x="300899" y="0"/>
                          </a:lnTo>
                          <a:lnTo>
                            <a:pt x="277145" y="0"/>
                          </a:lnTo>
                          <a:lnTo>
                            <a:pt x="23754" y="0"/>
                          </a:lnTo>
                          <a:close/>
                          <a:moveTo>
                            <a:pt x="277145" y="397866"/>
                          </a:moveTo>
                          <a:lnTo>
                            <a:pt x="23754" y="397866"/>
                          </a:lnTo>
                          <a:lnTo>
                            <a:pt x="23754" y="23754"/>
                          </a:lnTo>
                          <a:lnTo>
                            <a:pt x="277145" y="23754"/>
                          </a:lnTo>
                          <a:lnTo>
                            <a:pt x="277145" y="397866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41" name="Freeform: Shape 440">
                    <a:extLst>
                      <a:ext uri="{FF2B5EF4-FFF2-40B4-BE49-F238E27FC236}">
                        <a16:creationId xmlns:a16="http://schemas.microsoft.com/office/drawing/2014/main" id="{405D5AFF-AAAE-42A6-B760-F8FA99ECA48A}"/>
                      </a:ext>
                    </a:extLst>
                  </p:cNvPr>
                  <p:cNvSpPr/>
                  <p:nvPr/>
                </p:nvSpPr>
                <p:spPr>
                  <a:xfrm>
                    <a:off x="10184627" y="4298167"/>
                    <a:ext cx="23754" cy="392033"/>
                  </a:xfrm>
                  <a:custGeom>
                    <a:avLst/>
                    <a:gdLst>
                      <a:gd name="connsiteX0" fmla="*/ 0 w 23754"/>
                      <a:gd name="connsiteY0" fmla="*/ 0 h 392033"/>
                      <a:gd name="connsiteX1" fmla="*/ 23754 w 23754"/>
                      <a:gd name="connsiteY1" fmla="*/ 0 h 392033"/>
                      <a:gd name="connsiteX2" fmla="*/ 23754 w 23754"/>
                      <a:gd name="connsiteY2" fmla="*/ 392034 h 392033"/>
                      <a:gd name="connsiteX3" fmla="*/ 0 w 23754"/>
                      <a:gd name="connsiteY3" fmla="*/ 392034 h 392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54" h="392033">
                        <a:moveTo>
                          <a:pt x="0" y="0"/>
                        </a:moveTo>
                        <a:lnTo>
                          <a:pt x="23754" y="0"/>
                        </a:lnTo>
                        <a:lnTo>
                          <a:pt x="23754" y="392034"/>
                        </a:lnTo>
                        <a:lnTo>
                          <a:pt x="0" y="39203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2" name="Freeform: Shape 441">
                    <a:extLst>
                      <a:ext uri="{FF2B5EF4-FFF2-40B4-BE49-F238E27FC236}">
                        <a16:creationId xmlns:a16="http://schemas.microsoft.com/office/drawing/2014/main" id="{D71BDBEB-72A3-4A62-AB31-56E82B0639FA}"/>
                      </a:ext>
                    </a:extLst>
                  </p:cNvPr>
                  <p:cNvSpPr/>
                  <p:nvPr/>
                </p:nvSpPr>
                <p:spPr>
                  <a:xfrm>
                    <a:off x="10200457" y="4442317"/>
                    <a:ext cx="131389" cy="23754"/>
                  </a:xfrm>
                  <a:custGeom>
                    <a:avLst/>
                    <a:gdLst>
                      <a:gd name="connsiteX0" fmla="*/ 0 w 131389"/>
                      <a:gd name="connsiteY0" fmla="*/ 0 h 23754"/>
                      <a:gd name="connsiteX1" fmla="*/ 131390 w 131389"/>
                      <a:gd name="connsiteY1" fmla="*/ 0 h 23754"/>
                      <a:gd name="connsiteX2" fmla="*/ 131390 w 131389"/>
                      <a:gd name="connsiteY2" fmla="*/ 23754 h 23754"/>
                      <a:gd name="connsiteX3" fmla="*/ 0 w 131389"/>
                      <a:gd name="connsiteY3" fmla="*/ 23754 h 23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389" h="23754">
                        <a:moveTo>
                          <a:pt x="0" y="0"/>
                        </a:moveTo>
                        <a:lnTo>
                          <a:pt x="131390" y="0"/>
                        </a:lnTo>
                        <a:lnTo>
                          <a:pt x="131390" y="23754"/>
                        </a:lnTo>
                        <a:lnTo>
                          <a:pt x="0" y="2375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431" name="Graphic 3">
                <a:extLst>
                  <a:ext uri="{FF2B5EF4-FFF2-40B4-BE49-F238E27FC236}">
                    <a16:creationId xmlns:a16="http://schemas.microsoft.com/office/drawing/2014/main" id="{8464E030-C525-4C81-836E-A3E4C30CC766}"/>
                  </a:ext>
                </a:extLst>
              </p:cNvPr>
              <p:cNvGrpSpPr/>
              <p:nvPr/>
            </p:nvGrpSpPr>
            <p:grpSpPr>
              <a:xfrm>
                <a:off x="8856187" y="4283130"/>
                <a:ext cx="300898" cy="421619"/>
                <a:chOff x="8856187" y="4283130"/>
                <a:chExt cx="300898" cy="421619"/>
              </a:xfrm>
            </p:grpSpPr>
            <p:grpSp>
              <p:nvGrpSpPr>
                <p:cNvPr id="433" name="Graphic 3">
                  <a:extLst>
                    <a:ext uri="{FF2B5EF4-FFF2-40B4-BE49-F238E27FC236}">
                      <a16:creationId xmlns:a16="http://schemas.microsoft.com/office/drawing/2014/main" id="{9119FBAC-E246-465C-8FDC-92BE4FB44C68}"/>
                    </a:ext>
                  </a:extLst>
                </p:cNvPr>
                <p:cNvGrpSpPr/>
                <p:nvPr/>
              </p:nvGrpSpPr>
              <p:grpSpPr>
                <a:xfrm>
                  <a:off x="8856187" y="4283130"/>
                  <a:ext cx="300898" cy="421619"/>
                  <a:chOff x="8856187" y="4283130"/>
                  <a:chExt cx="300898" cy="421619"/>
                </a:xfrm>
              </p:grpSpPr>
              <p:sp>
                <p:nvSpPr>
                  <p:cNvPr id="436" name="Freeform: Shape 435">
                    <a:extLst>
                      <a:ext uri="{FF2B5EF4-FFF2-40B4-BE49-F238E27FC236}">
                        <a16:creationId xmlns:a16="http://schemas.microsoft.com/office/drawing/2014/main" id="{2DF7ACAC-E810-4ACB-9B5A-DFE3F29C2C11}"/>
                      </a:ext>
                    </a:extLst>
                  </p:cNvPr>
                  <p:cNvSpPr/>
                  <p:nvPr/>
                </p:nvSpPr>
                <p:spPr>
                  <a:xfrm>
                    <a:off x="8879941" y="4306884"/>
                    <a:ext cx="253390" cy="374111"/>
                  </a:xfrm>
                  <a:custGeom>
                    <a:avLst/>
                    <a:gdLst>
                      <a:gd name="connsiteX0" fmla="*/ 0 w 253390"/>
                      <a:gd name="connsiteY0" fmla="*/ 0 h 374111"/>
                      <a:gd name="connsiteX1" fmla="*/ 253390 w 253390"/>
                      <a:gd name="connsiteY1" fmla="*/ 0 h 374111"/>
                      <a:gd name="connsiteX2" fmla="*/ 253390 w 253390"/>
                      <a:gd name="connsiteY2" fmla="*/ 374112 h 374111"/>
                      <a:gd name="connsiteX3" fmla="*/ 0 w 253390"/>
                      <a:gd name="connsiteY3" fmla="*/ 374112 h 374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3390" h="374111">
                        <a:moveTo>
                          <a:pt x="0" y="0"/>
                        </a:moveTo>
                        <a:lnTo>
                          <a:pt x="253390" y="0"/>
                        </a:lnTo>
                        <a:lnTo>
                          <a:pt x="253390" y="374112"/>
                        </a:lnTo>
                        <a:lnTo>
                          <a:pt x="0" y="374112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7" name="Freeform: Shape 436">
                    <a:extLst>
                      <a:ext uri="{FF2B5EF4-FFF2-40B4-BE49-F238E27FC236}">
                        <a16:creationId xmlns:a16="http://schemas.microsoft.com/office/drawing/2014/main" id="{EDD099B5-18FC-4CED-AFCC-927B1B8F2B75}"/>
                      </a:ext>
                    </a:extLst>
                  </p:cNvPr>
                  <p:cNvSpPr/>
                  <p:nvPr/>
                </p:nvSpPr>
                <p:spPr>
                  <a:xfrm>
                    <a:off x="8856187" y="4283130"/>
                    <a:ext cx="300898" cy="421619"/>
                  </a:xfrm>
                  <a:custGeom>
                    <a:avLst/>
                    <a:gdLst>
                      <a:gd name="connsiteX0" fmla="*/ 23754 w 300898"/>
                      <a:gd name="connsiteY0" fmla="*/ 0 h 421619"/>
                      <a:gd name="connsiteX1" fmla="*/ 0 w 300898"/>
                      <a:gd name="connsiteY1" fmla="*/ 0 h 421619"/>
                      <a:gd name="connsiteX2" fmla="*/ 0 w 300898"/>
                      <a:gd name="connsiteY2" fmla="*/ 23754 h 421619"/>
                      <a:gd name="connsiteX3" fmla="*/ 0 w 300898"/>
                      <a:gd name="connsiteY3" fmla="*/ 397866 h 421619"/>
                      <a:gd name="connsiteX4" fmla="*/ 0 w 300898"/>
                      <a:gd name="connsiteY4" fmla="*/ 421620 h 421619"/>
                      <a:gd name="connsiteX5" fmla="*/ 23754 w 300898"/>
                      <a:gd name="connsiteY5" fmla="*/ 421620 h 421619"/>
                      <a:gd name="connsiteX6" fmla="*/ 277145 w 300898"/>
                      <a:gd name="connsiteY6" fmla="*/ 421620 h 421619"/>
                      <a:gd name="connsiteX7" fmla="*/ 300899 w 300898"/>
                      <a:gd name="connsiteY7" fmla="*/ 421620 h 421619"/>
                      <a:gd name="connsiteX8" fmla="*/ 300899 w 300898"/>
                      <a:gd name="connsiteY8" fmla="*/ 397866 h 421619"/>
                      <a:gd name="connsiteX9" fmla="*/ 300899 w 300898"/>
                      <a:gd name="connsiteY9" fmla="*/ 23754 h 421619"/>
                      <a:gd name="connsiteX10" fmla="*/ 300899 w 300898"/>
                      <a:gd name="connsiteY10" fmla="*/ 0 h 421619"/>
                      <a:gd name="connsiteX11" fmla="*/ 277145 w 300898"/>
                      <a:gd name="connsiteY11" fmla="*/ 0 h 421619"/>
                      <a:gd name="connsiteX12" fmla="*/ 23754 w 300898"/>
                      <a:gd name="connsiteY12" fmla="*/ 0 h 421619"/>
                      <a:gd name="connsiteX13" fmla="*/ 277125 w 300898"/>
                      <a:gd name="connsiteY13" fmla="*/ 397866 h 421619"/>
                      <a:gd name="connsiteX14" fmla="*/ 23734 w 300898"/>
                      <a:gd name="connsiteY14" fmla="*/ 397866 h 421619"/>
                      <a:gd name="connsiteX15" fmla="*/ 23734 w 300898"/>
                      <a:gd name="connsiteY15" fmla="*/ 23754 h 421619"/>
                      <a:gd name="connsiteX16" fmla="*/ 277125 w 300898"/>
                      <a:gd name="connsiteY16" fmla="*/ 23754 h 421619"/>
                      <a:gd name="connsiteX17" fmla="*/ 277125 w 300898"/>
                      <a:gd name="connsiteY17" fmla="*/ 397866 h 421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00898" h="421619">
                        <a:moveTo>
                          <a:pt x="23754" y="0"/>
                        </a:moveTo>
                        <a:lnTo>
                          <a:pt x="0" y="0"/>
                        </a:lnTo>
                        <a:lnTo>
                          <a:pt x="0" y="23754"/>
                        </a:lnTo>
                        <a:lnTo>
                          <a:pt x="0" y="397866"/>
                        </a:lnTo>
                        <a:lnTo>
                          <a:pt x="0" y="421620"/>
                        </a:lnTo>
                        <a:lnTo>
                          <a:pt x="23754" y="421620"/>
                        </a:lnTo>
                        <a:lnTo>
                          <a:pt x="277145" y="421620"/>
                        </a:lnTo>
                        <a:lnTo>
                          <a:pt x="300899" y="421620"/>
                        </a:lnTo>
                        <a:lnTo>
                          <a:pt x="300899" y="397866"/>
                        </a:lnTo>
                        <a:lnTo>
                          <a:pt x="300899" y="23754"/>
                        </a:lnTo>
                        <a:lnTo>
                          <a:pt x="300899" y="0"/>
                        </a:lnTo>
                        <a:lnTo>
                          <a:pt x="277145" y="0"/>
                        </a:lnTo>
                        <a:lnTo>
                          <a:pt x="23754" y="0"/>
                        </a:lnTo>
                        <a:close/>
                        <a:moveTo>
                          <a:pt x="277125" y="397866"/>
                        </a:moveTo>
                        <a:lnTo>
                          <a:pt x="23734" y="397866"/>
                        </a:lnTo>
                        <a:lnTo>
                          <a:pt x="23734" y="23754"/>
                        </a:lnTo>
                        <a:lnTo>
                          <a:pt x="277125" y="23754"/>
                        </a:lnTo>
                        <a:lnTo>
                          <a:pt x="277125" y="39786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34" name="Freeform: Shape 433">
                  <a:extLst>
                    <a:ext uri="{FF2B5EF4-FFF2-40B4-BE49-F238E27FC236}">
                      <a16:creationId xmlns:a16="http://schemas.microsoft.com/office/drawing/2014/main" id="{DC0B84C1-0542-4376-8864-F7F886C477FA}"/>
                    </a:ext>
                  </a:extLst>
                </p:cNvPr>
                <p:cNvSpPr/>
                <p:nvPr/>
              </p:nvSpPr>
              <p:spPr>
                <a:xfrm>
                  <a:off x="8994749" y="4298167"/>
                  <a:ext cx="23754" cy="392033"/>
                </a:xfrm>
                <a:custGeom>
                  <a:avLst/>
                  <a:gdLst>
                    <a:gd name="connsiteX0" fmla="*/ 0 w 23754"/>
                    <a:gd name="connsiteY0" fmla="*/ 0 h 392033"/>
                    <a:gd name="connsiteX1" fmla="*/ 23754 w 23754"/>
                    <a:gd name="connsiteY1" fmla="*/ 0 h 392033"/>
                    <a:gd name="connsiteX2" fmla="*/ 23754 w 23754"/>
                    <a:gd name="connsiteY2" fmla="*/ 392034 h 392033"/>
                    <a:gd name="connsiteX3" fmla="*/ 0 w 23754"/>
                    <a:gd name="connsiteY3" fmla="*/ 392034 h 392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754" h="392033">
                      <a:moveTo>
                        <a:pt x="0" y="0"/>
                      </a:moveTo>
                      <a:lnTo>
                        <a:pt x="23754" y="0"/>
                      </a:lnTo>
                      <a:lnTo>
                        <a:pt x="23754" y="392034"/>
                      </a:lnTo>
                      <a:lnTo>
                        <a:pt x="0" y="3920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5" name="Freeform: Shape 434">
                  <a:extLst>
                    <a:ext uri="{FF2B5EF4-FFF2-40B4-BE49-F238E27FC236}">
                      <a16:creationId xmlns:a16="http://schemas.microsoft.com/office/drawing/2014/main" id="{EEAF6A21-9E38-445E-B45B-6555A4B43727}"/>
                    </a:ext>
                  </a:extLst>
                </p:cNvPr>
                <p:cNvSpPr/>
                <p:nvPr/>
              </p:nvSpPr>
              <p:spPr>
                <a:xfrm>
                  <a:off x="9010578" y="4442317"/>
                  <a:ext cx="131389" cy="23754"/>
                </a:xfrm>
                <a:custGeom>
                  <a:avLst/>
                  <a:gdLst>
                    <a:gd name="connsiteX0" fmla="*/ 0 w 131389"/>
                    <a:gd name="connsiteY0" fmla="*/ 0 h 23754"/>
                    <a:gd name="connsiteX1" fmla="*/ 131389 w 131389"/>
                    <a:gd name="connsiteY1" fmla="*/ 0 h 23754"/>
                    <a:gd name="connsiteX2" fmla="*/ 131389 w 131389"/>
                    <a:gd name="connsiteY2" fmla="*/ 23754 h 23754"/>
                    <a:gd name="connsiteX3" fmla="*/ 0 w 131389"/>
                    <a:gd name="connsiteY3" fmla="*/ 23754 h 2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389" h="23754">
                      <a:moveTo>
                        <a:pt x="0" y="0"/>
                      </a:moveTo>
                      <a:lnTo>
                        <a:pt x="131389" y="0"/>
                      </a:lnTo>
                      <a:lnTo>
                        <a:pt x="131389" y="23754"/>
                      </a:lnTo>
                      <a:lnTo>
                        <a:pt x="0" y="237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9B4B743F-7F23-48D9-AA30-69FFEA080409}"/>
                  </a:ext>
                </a:extLst>
              </p:cNvPr>
              <p:cNvSpPr/>
              <p:nvPr/>
            </p:nvSpPr>
            <p:spPr>
              <a:xfrm>
                <a:off x="8508680" y="3614232"/>
                <a:ext cx="1700299" cy="455221"/>
              </a:xfrm>
              <a:custGeom>
                <a:avLst/>
                <a:gdLst>
                  <a:gd name="connsiteX0" fmla="*/ 1590604 w 1700299"/>
                  <a:gd name="connsiteY0" fmla="*/ 96910 h 455221"/>
                  <a:gd name="connsiteX1" fmla="*/ 1205072 w 1700299"/>
                  <a:gd name="connsiteY1" fmla="*/ 66308 h 455221"/>
                  <a:gd name="connsiteX2" fmla="*/ 1022009 w 1700299"/>
                  <a:gd name="connsiteY2" fmla="*/ 70799 h 455221"/>
                  <a:gd name="connsiteX3" fmla="*/ 880968 w 1700299"/>
                  <a:gd name="connsiteY3" fmla="*/ 42615 h 455221"/>
                  <a:gd name="connsiteX4" fmla="*/ 437219 w 1700299"/>
                  <a:gd name="connsiteY4" fmla="*/ 50926 h 455221"/>
                  <a:gd name="connsiteX5" fmla="*/ 436874 w 1700299"/>
                  <a:gd name="connsiteY5" fmla="*/ 51170 h 455221"/>
                  <a:gd name="connsiteX6" fmla="*/ 18018 w 1700299"/>
                  <a:gd name="connsiteY6" fmla="*/ 411342 h 455221"/>
                  <a:gd name="connsiteX7" fmla="*/ 24176 w 1700299"/>
                  <a:gd name="connsiteY7" fmla="*/ 450560 h 455221"/>
                  <a:gd name="connsiteX8" fmla="*/ 490235 w 1700299"/>
                  <a:gd name="connsiteY8" fmla="*/ 116214 h 455221"/>
                  <a:gd name="connsiteX9" fmla="*/ 653547 w 1700299"/>
                  <a:gd name="connsiteY9" fmla="*/ 100466 h 455221"/>
                  <a:gd name="connsiteX10" fmla="*/ 862903 w 1700299"/>
                  <a:gd name="connsiteY10" fmla="*/ 115665 h 455221"/>
                  <a:gd name="connsiteX11" fmla="*/ 1017010 w 1700299"/>
                  <a:gd name="connsiteY11" fmla="*/ 145881 h 455221"/>
                  <a:gd name="connsiteX12" fmla="*/ 1209908 w 1700299"/>
                  <a:gd name="connsiteY12" fmla="*/ 141391 h 455221"/>
                  <a:gd name="connsiteX13" fmla="*/ 1626021 w 1700299"/>
                  <a:gd name="connsiteY13" fmla="*/ 153339 h 455221"/>
                  <a:gd name="connsiteX14" fmla="*/ 1699803 w 1700299"/>
                  <a:gd name="connsiteY14" fmla="*/ 195401 h 455221"/>
                  <a:gd name="connsiteX15" fmla="*/ 1590604 w 1700299"/>
                  <a:gd name="connsiteY15" fmla="*/ 96910 h 45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00299" h="455221">
                    <a:moveTo>
                      <a:pt x="1590604" y="96910"/>
                    </a:moveTo>
                    <a:cubicBezTo>
                      <a:pt x="1432290" y="29204"/>
                      <a:pt x="1344142" y="57368"/>
                      <a:pt x="1205072" y="66308"/>
                    </a:cubicBezTo>
                    <a:cubicBezTo>
                      <a:pt x="1139519" y="70535"/>
                      <a:pt x="1077625" y="74517"/>
                      <a:pt x="1022009" y="70799"/>
                    </a:cubicBezTo>
                    <a:cubicBezTo>
                      <a:pt x="984986" y="68340"/>
                      <a:pt x="934471" y="55844"/>
                      <a:pt x="880968" y="42615"/>
                    </a:cubicBezTo>
                    <a:cubicBezTo>
                      <a:pt x="738891" y="7482"/>
                      <a:pt x="562066" y="-36227"/>
                      <a:pt x="437219" y="50926"/>
                    </a:cubicBezTo>
                    <a:cubicBezTo>
                      <a:pt x="437098" y="51007"/>
                      <a:pt x="436976" y="51089"/>
                      <a:pt x="436874" y="51170"/>
                    </a:cubicBezTo>
                    <a:lnTo>
                      <a:pt x="18018" y="411342"/>
                    </a:lnTo>
                    <a:cubicBezTo>
                      <a:pt x="-18375" y="438896"/>
                      <a:pt x="9159" y="466429"/>
                      <a:pt x="24176" y="450560"/>
                    </a:cubicBezTo>
                    <a:lnTo>
                      <a:pt x="490235" y="116214"/>
                    </a:lnTo>
                    <a:cubicBezTo>
                      <a:pt x="532256" y="86953"/>
                      <a:pt x="579298" y="95549"/>
                      <a:pt x="653547" y="100466"/>
                    </a:cubicBezTo>
                    <a:cubicBezTo>
                      <a:pt x="722614" y="105038"/>
                      <a:pt x="797005" y="99369"/>
                      <a:pt x="862903" y="115665"/>
                    </a:cubicBezTo>
                    <a:cubicBezTo>
                      <a:pt x="919718" y="129707"/>
                      <a:pt x="973383" y="142976"/>
                      <a:pt x="1017010" y="145881"/>
                    </a:cubicBezTo>
                    <a:cubicBezTo>
                      <a:pt x="1077543" y="149925"/>
                      <a:pt x="1141836" y="145780"/>
                      <a:pt x="1209908" y="141391"/>
                    </a:cubicBezTo>
                    <a:cubicBezTo>
                      <a:pt x="1341684" y="132917"/>
                      <a:pt x="1479290" y="98678"/>
                      <a:pt x="1626021" y="153339"/>
                    </a:cubicBezTo>
                    <a:cubicBezTo>
                      <a:pt x="1663653" y="167360"/>
                      <a:pt x="1693910" y="207207"/>
                      <a:pt x="1699803" y="195401"/>
                    </a:cubicBezTo>
                    <a:cubicBezTo>
                      <a:pt x="1706366" y="182275"/>
                      <a:pt x="1646687" y="120888"/>
                      <a:pt x="1590604" y="96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52" name="Graphic 3">
              <a:extLst>
                <a:ext uri="{FF2B5EF4-FFF2-40B4-BE49-F238E27FC236}">
                  <a16:creationId xmlns:a16="http://schemas.microsoft.com/office/drawing/2014/main" id="{D9C722A5-E538-436A-A119-2EA791C4C8EC}"/>
                </a:ext>
              </a:extLst>
            </p:cNvPr>
            <p:cNvGrpSpPr/>
            <p:nvPr/>
          </p:nvGrpSpPr>
          <p:grpSpPr>
            <a:xfrm>
              <a:off x="-1811610" y="2641965"/>
              <a:ext cx="5245248" cy="3373143"/>
              <a:chOff x="663590" y="2821513"/>
              <a:chExt cx="3535273" cy="2273483"/>
            </a:xfrm>
          </p:grpSpPr>
          <p:grpSp>
            <p:nvGrpSpPr>
              <p:cNvPr id="453" name="Graphic 3">
                <a:extLst>
                  <a:ext uri="{FF2B5EF4-FFF2-40B4-BE49-F238E27FC236}">
                    <a16:creationId xmlns:a16="http://schemas.microsoft.com/office/drawing/2014/main" id="{32EC1BA9-0667-4533-9643-B9D81E07DE3D}"/>
                  </a:ext>
                </a:extLst>
              </p:cNvPr>
              <p:cNvGrpSpPr/>
              <p:nvPr/>
            </p:nvGrpSpPr>
            <p:grpSpPr>
              <a:xfrm>
                <a:off x="663590" y="2821513"/>
                <a:ext cx="3246276" cy="1821850"/>
                <a:chOff x="663590" y="2821513"/>
                <a:chExt cx="3246276" cy="1821850"/>
              </a:xfrm>
            </p:grpSpPr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1E88EA4F-E503-422A-8348-8116E4D69AF5}"/>
                    </a:ext>
                  </a:extLst>
                </p:cNvPr>
                <p:cNvSpPr/>
                <p:nvPr/>
              </p:nvSpPr>
              <p:spPr>
                <a:xfrm>
                  <a:off x="3272269" y="3878435"/>
                  <a:ext cx="637597" cy="556424"/>
                </a:xfrm>
                <a:custGeom>
                  <a:avLst/>
                  <a:gdLst>
                    <a:gd name="connsiteX0" fmla="*/ 386753 w 637597"/>
                    <a:gd name="connsiteY0" fmla="*/ 11666 h 556424"/>
                    <a:gd name="connsiteX1" fmla="*/ 470 w 637597"/>
                    <a:gd name="connsiteY1" fmla="*/ 355887 h 556424"/>
                    <a:gd name="connsiteX2" fmla="*/ 75817 w 637597"/>
                    <a:gd name="connsiteY2" fmla="*/ 556425 h 556424"/>
                    <a:gd name="connsiteX3" fmla="*/ 582882 w 637597"/>
                    <a:gd name="connsiteY3" fmla="*/ 556425 h 556424"/>
                    <a:gd name="connsiteX4" fmla="*/ 629069 w 637597"/>
                    <a:gd name="connsiteY4" fmla="*/ 457731 h 556424"/>
                    <a:gd name="connsiteX5" fmla="*/ 386753 w 637597"/>
                    <a:gd name="connsiteY5" fmla="*/ 11666 h 556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7597" h="556424">
                      <a:moveTo>
                        <a:pt x="386753" y="11666"/>
                      </a:moveTo>
                      <a:cubicBezTo>
                        <a:pt x="185951" y="-56711"/>
                        <a:pt x="10996" y="190787"/>
                        <a:pt x="470" y="355887"/>
                      </a:cubicBezTo>
                      <a:cubicBezTo>
                        <a:pt x="-4082" y="427169"/>
                        <a:pt x="24691" y="500037"/>
                        <a:pt x="75817" y="556425"/>
                      </a:cubicBezTo>
                      <a:lnTo>
                        <a:pt x="582882" y="556425"/>
                      </a:lnTo>
                      <a:cubicBezTo>
                        <a:pt x="603263" y="529928"/>
                        <a:pt x="618889" y="497497"/>
                        <a:pt x="629069" y="457731"/>
                      </a:cubicBezTo>
                      <a:cubicBezTo>
                        <a:pt x="671233" y="292814"/>
                        <a:pt x="551792" y="67851"/>
                        <a:pt x="386753" y="11666"/>
                      </a:cubicBezTo>
                      <a:close/>
                    </a:path>
                  </a:pathLst>
                </a:custGeom>
                <a:solidFill>
                  <a:srgbClr val="4F8FE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680B1F6E-01E7-4D41-9C6F-6335FCE18CA0}"/>
                    </a:ext>
                  </a:extLst>
                </p:cNvPr>
                <p:cNvSpPr/>
                <p:nvPr/>
              </p:nvSpPr>
              <p:spPr>
                <a:xfrm>
                  <a:off x="2548149" y="3293709"/>
                  <a:ext cx="1051850" cy="1138631"/>
                </a:xfrm>
                <a:custGeom>
                  <a:avLst/>
                  <a:gdLst>
                    <a:gd name="connsiteX0" fmla="*/ 671555 w 1051850"/>
                    <a:gd name="connsiteY0" fmla="*/ 206857 h 1138631"/>
                    <a:gd name="connsiteX1" fmla="*/ 389086 w 1051850"/>
                    <a:gd name="connsiteY1" fmla="*/ 0 h 1138631"/>
                    <a:gd name="connsiteX2" fmla="*/ 8249 w 1051850"/>
                    <a:gd name="connsiteY2" fmla="*/ 514604 h 1138631"/>
                    <a:gd name="connsiteX3" fmla="*/ 189930 w 1051850"/>
                    <a:gd name="connsiteY3" fmla="*/ 968675 h 1138631"/>
                    <a:gd name="connsiteX4" fmla="*/ 549106 w 1051850"/>
                    <a:gd name="connsiteY4" fmla="*/ 1138631 h 1138631"/>
                    <a:gd name="connsiteX5" fmla="*/ 929558 w 1051850"/>
                    <a:gd name="connsiteY5" fmla="*/ 968675 h 1138631"/>
                    <a:gd name="connsiteX6" fmla="*/ 1047048 w 1051850"/>
                    <a:gd name="connsiteY6" fmla="*/ 541183 h 1138631"/>
                    <a:gd name="connsiteX7" fmla="*/ 671555 w 1051850"/>
                    <a:gd name="connsiteY7" fmla="*/ 206857 h 1138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51850" h="1138631">
                      <a:moveTo>
                        <a:pt x="671555" y="206857"/>
                      </a:moveTo>
                      <a:cubicBezTo>
                        <a:pt x="593363" y="156403"/>
                        <a:pt x="568146" y="0"/>
                        <a:pt x="389086" y="0"/>
                      </a:cubicBezTo>
                      <a:cubicBezTo>
                        <a:pt x="161746" y="0"/>
                        <a:pt x="68782" y="216936"/>
                        <a:pt x="8249" y="514604"/>
                      </a:cubicBezTo>
                      <a:cubicBezTo>
                        <a:pt x="-27230" y="689072"/>
                        <a:pt x="55147" y="859556"/>
                        <a:pt x="189930" y="968675"/>
                      </a:cubicBezTo>
                      <a:lnTo>
                        <a:pt x="549106" y="1138631"/>
                      </a:lnTo>
                      <a:lnTo>
                        <a:pt x="929558" y="968675"/>
                      </a:lnTo>
                      <a:cubicBezTo>
                        <a:pt x="1019535" y="885911"/>
                        <a:pt x="1067876" y="751738"/>
                        <a:pt x="1047048" y="541183"/>
                      </a:cubicBezTo>
                      <a:cubicBezTo>
                        <a:pt x="1020957" y="277246"/>
                        <a:pt x="790386" y="283565"/>
                        <a:pt x="671555" y="206857"/>
                      </a:cubicBezTo>
                      <a:close/>
                    </a:path>
                  </a:pathLst>
                </a:custGeom>
                <a:solidFill>
                  <a:srgbClr val="1C60C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80" name="Graphic 3">
                  <a:extLst>
                    <a:ext uri="{FF2B5EF4-FFF2-40B4-BE49-F238E27FC236}">
                      <a16:creationId xmlns:a16="http://schemas.microsoft.com/office/drawing/2014/main" id="{93FFB5B1-648B-40A7-82E8-6875733B8D85}"/>
                    </a:ext>
                  </a:extLst>
                </p:cNvPr>
                <p:cNvGrpSpPr/>
                <p:nvPr/>
              </p:nvGrpSpPr>
              <p:grpSpPr>
                <a:xfrm>
                  <a:off x="663590" y="2821513"/>
                  <a:ext cx="2197547" cy="1618345"/>
                  <a:chOff x="663590" y="2821513"/>
                  <a:chExt cx="2197547" cy="1618345"/>
                </a:xfrm>
              </p:grpSpPr>
              <p:sp>
                <p:nvSpPr>
                  <p:cNvPr id="511" name="Freeform: Shape 510">
                    <a:extLst>
                      <a:ext uri="{FF2B5EF4-FFF2-40B4-BE49-F238E27FC236}">
                        <a16:creationId xmlns:a16="http://schemas.microsoft.com/office/drawing/2014/main" id="{AB316BF7-4EC7-427F-B030-5FBA0147EA3D}"/>
                      </a:ext>
                    </a:extLst>
                  </p:cNvPr>
                  <p:cNvSpPr/>
                  <p:nvPr/>
                </p:nvSpPr>
                <p:spPr>
                  <a:xfrm>
                    <a:off x="663590" y="2821513"/>
                    <a:ext cx="2197547" cy="1618345"/>
                  </a:xfrm>
                  <a:custGeom>
                    <a:avLst/>
                    <a:gdLst>
                      <a:gd name="connsiteX0" fmla="*/ 1490492 w 2197547"/>
                      <a:gd name="connsiteY0" fmla="*/ 421864 h 1618345"/>
                      <a:gd name="connsiteX1" fmla="*/ 926226 w 2197547"/>
                      <a:gd name="connsiteY1" fmla="*/ 31171 h 1618345"/>
                      <a:gd name="connsiteX2" fmla="*/ 469433 w 2197547"/>
                      <a:gd name="connsiteY2" fmla="*/ 394920 h 1618345"/>
                      <a:gd name="connsiteX3" fmla="*/ 84287 w 2197547"/>
                      <a:gd name="connsiteY3" fmla="*/ 927060 h 1618345"/>
                      <a:gd name="connsiteX4" fmla="*/ 0 w 2197547"/>
                      <a:gd name="connsiteY4" fmla="*/ 1618346 h 1618345"/>
                      <a:gd name="connsiteX5" fmla="*/ 2146077 w 2197547"/>
                      <a:gd name="connsiteY5" fmla="*/ 1618346 h 1618345"/>
                      <a:gd name="connsiteX6" fmla="*/ 2195657 w 2197547"/>
                      <a:gd name="connsiteY6" fmla="*/ 1437356 h 1618345"/>
                      <a:gd name="connsiteX7" fmla="*/ 1490492 w 2197547"/>
                      <a:gd name="connsiteY7" fmla="*/ 421864 h 1618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7547" h="1618345">
                        <a:moveTo>
                          <a:pt x="1490492" y="421864"/>
                        </a:moveTo>
                        <a:cubicBezTo>
                          <a:pt x="1168055" y="435336"/>
                          <a:pt x="1268171" y="149860"/>
                          <a:pt x="926226" y="31171"/>
                        </a:cubicBezTo>
                        <a:cubicBezTo>
                          <a:pt x="576925" y="-90078"/>
                          <a:pt x="370921" y="165893"/>
                          <a:pt x="469433" y="394920"/>
                        </a:cubicBezTo>
                        <a:cubicBezTo>
                          <a:pt x="563331" y="613197"/>
                          <a:pt x="140939" y="671454"/>
                          <a:pt x="84287" y="927060"/>
                        </a:cubicBezTo>
                        <a:cubicBezTo>
                          <a:pt x="25684" y="1191484"/>
                          <a:pt x="98775" y="1424351"/>
                          <a:pt x="0" y="1618346"/>
                        </a:cubicBezTo>
                        <a:lnTo>
                          <a:pt x="2146077" y="1618346"/>
                        </a:lnTo>
                        <a:cubicBezTo>
                          <a:pt x="2174504" y="1560129"/>
                          <a:pt x="2192101" y="1499698"/>
                          <a:pt x="2195657" y="1437356"/>
                        </a:cubicBezTo>
                        <a:cubicBezTo>
                          <a:pt x="2229064" y="849681"/>
                          <a:pt x="1812930" y="408392"/>
                          <a:pt x="1490492" y="421864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: Shape 511">
                    <a:extLst>
                      <a:ext uri="{FF2B5EF4-FFF2-40B4-BE49-F238E27FC236}">
                        <a16:creationId xmlns:a16="http://schemas.microsoft.com/office/drawing/2014/main" id="{0584321D-B408-4CC3-AF53-96C9C273DB37}"/>
                      </a:ext>
                    </a:extLst>
                  </p:cNvPr>
                  <p:cNvSpPr/>
                  <p:nvPr/>
                </p:nvSpPr>
                <p:spPr>
                  <a:xfrm>
                    <a:off x="2615021" y="3816807"/>
                    <a:ext cx="40507" cy="533074"/>
                  </a:xfrm>
                  <a:custGeom>
                    <a:avLst/>
                    <a:gdLst>
                      <a:gd name="connsiteX0" fmla="*/ 24262 w 40507"/>
                      <a:gd name="connsiteY0" fmla="*/ 484551 h 533074"/>
                      <a:gd name="connsiteX1" fmla="*/ 19954 w 40507"/>
                      <a:gd name="connsiteY1" fmla="*/ 533075 h 533074"/>
                      <a:gd name="connsiteX2" fmla="*/ 39116 w 40507"/>
                      <a:gd name="connsiteY2" fmla="*/ 409773 h 533074"/>
                      <a:gd name="connsiteX3" fmla="*/ 0 w 40507"/>
                      <a:gd name="connsiteY3" fmla="*/ 0 h 533074"/>
                      <a:gd name="connsiteX4" fmla="*/ 24262 w 40507"/>
                      <a:gd name="connsiteY4" fmla="*/ 484551 h 533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507" h="533074">
                        <a:moveTo>
                          <a:pt x="24262" y="484551"/>
                        </a:moveTo>
                        <a:cubicBezTo>
                          <a:pt x="23571" y="500868"/>
                          <a:pt x="22047" y="517022"/>
                          <a:pt x="19954" y="533075"/>
                        </a:cubicBezTo>
                        <a:cubicBezTo>
                          <a:pt x="30622" y="492902"/>
                          <a:pt x="37328" y="451795"/>
                          <a:pt x="39116" y="409773"/>
                        </a:cubicBezTo>
                        <a:cubicBezTo>
                          <a:pt x="45395" y="262128"/>
                          <a:pt x="30094" y="123911"/>
                          <a:pt x="0" y="0"/>
                        </a:cubicBezTo>
                        <a:cubicBezTo>
                          <a:pt x="22616" y="145349"/>
                          <a:pt x="31658" y="310226"/>
                          <a:pt x="24262" y="484551"/>
                        </a:cubicBezTo>
                        <a:close/>
                      </a:path>
                    </a:pathLst>
                  </a:custGeom>
                  <a:solidFill>
                    <a:srgbClr val="B1EAFC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1" name="Graphic 3">
                  <a:extLst>
                    <a:ext uri="{FF2B5EF4-FFF2-40B4-BE49-F238E27FC236}">
                      <a16:creationId xmlns:a16="http://schemas.microsoft.com/office/drawing/2014/main" id="{754B9AB9-A353-498D-B7D3-C1A53908F231}"/>
                    </a:ext>
                  </a:extLst>
                </p:cNvPr>
                <p:cNvGrpSpPr/>
                <p:nvPr/>
              </p:nvGrpSpPr>
              <p:grpSpPr>
                <a:xfrm>
                  <a:off x="1398158" y="3499368"/>
                  <a:ext cx="810199" cy="1143995"/>
                  <a:chOff x="1398158" y="3499368"/>
                  <a:chExt cx="810199" cy="1143995"/>
                </a:xfrm>
                <a:solidFill>
                  <a:srgbClr val="0C2CA3"/>
                </a:solidFill>
              </p:grpSpPr>
              <p:sp>
                <p:nvSpPr>
                  <p:cNvPr id="509" name="Freeform: Shape 508">
                    <a:extLst>
                      <a:ext uri="{FF2B5EF4-FFF2-40B4-BE49-F238E27FC236}">
                        <a16:creationId xmlns:a16="http://schemas.microsoft.com/office/drawing/2014/main" id="{077BD65D-8F44-4DFD-A2C9-568DA9C92999}"/>
                      </a:ext>
                    </a:extLst>
                  </p:cNvPr>
                  <p:cNvSpPr/>
                  <p:nvPr/>
                </p:nvSpPr>
                <p:spPr>
                  <a:xfrm>
                    <a:off x="1398158" y="3779885"/>
                    <a:ext cx="810199" cy="863478"/>
                  </a:xfrm>
                  <a:custGeom>
                    <a:avLst/>
                    <a:gdLst>
                      <a:gd name="connsiteX0" fmla="*/ 0 w 810199"/>
                      <a:gd name="connsiteY0" fmla="*/ 0 h 863478"/>
                      <a:gd name="connsiteX1" fmla="*/ 810199 w 810199"/>
                      <a:gd name="connsiteY1" fmla="*/ 0 h 863478"/>
                      <a:gd name="connsiteX2" fmla="*/ 810199 w 810199"/>
                      <a:gd name="connsiteY2" fmla="*/ 863478 h 863478"/>
                      <a:gd name="connsiteX3" fmla="*/ 0 w 810199"/>
                      <a:gd name="connsiteY3" fmla="*/ 863478 h 863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99" h="863478">
                        <a:moveTo>
                          <a:pt x="0" y="0"/>
                        </a:moveTo>
                        <a:lnTo>
                          <a:pt x="810199" y="0"/>
                        </a:lnTo>
                        <a:lnTo>
                          <a:pt x="810199" y="863478"/>
                        </a:lnTo>
                        <a:lnTo>
                          <a:pt x="0" y="863478"/>
                        </a:ln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: Shape 509">
                    <a:extLst>
                      <a:ext uri="{FF2B5EF4-FFF2-40B4-BE49-F238E27FC236}">
                        <a16:creationId xmlns:a16="http://schemas.microsoft.com/office/drawing/2014/main" id="{9BE95AA2-0EC2-4C44-82C1-41988C1E702D}"/>
                      </a:ext>
                    </a:extLst>
                  </p:cNvPr>
                  <p:cNvSpPr/>
                  <p:nvPr/>
                </p:nvSpPr>
                <p:spPr>
                  <a:xfrm>
                    <a:off x="1398158" y="3499368"/>
                    <a:ext cx="746089" cy="280517"/>
                  </a:xfrm>
                  <a:custGeom>
                    <a:avLst/>
                    <a:gdLst>
                      <a:gd name="connsiteX0" fmla="*/ 0 w 746089"/>
                      <a:gd name="connsiteY0" fmla="*/ 280518 h 280517"/>
                      <a:gd name="connsiteX1" fmla="*/ 746089 w 746089"/>
                      <a:gd name="connsiteY1" fmla="*/ 280518 h 280517"/>
                      <a:gd name="connsiteX2" fmla="*/ 373035 w 746089"/>
                      <a:gd name="connsiteY2" fmla="*/ 0 h 280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46089" h="280517">
                        <a:moveTo>
                          <a:pt x="0" y="280518"/>
                        </a:moveTo>
                        <a:lnTo>
                          <a:pt x="746089" y="280518"/>
                        </a:lnTo>
                        <a:lnTo>
                          <a:pt x="373035" y="0"/>
                        </a:ln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189872F2-6AF7-46CC-9559-24336D7653FB}"/>
                    </a:ext>
                  </a:extLst>
                </p:cNvPr>
                <p:cNvSpPr/>
                <p:nvPr/>
              </p:nvSpPr>
              <p:spPr>
                <a:xfrm>
                  <a:off x="1466250" y="3593022"/>
                  <a:ext cx="609884" cy="790183"/>
                </a:xfrm>
                <a:custGeom>
                  <a:avLst/>
                  <a:gdLst>
                    <a:gd name="connsiteX0" fmla="*/ 0 w 609884"/>
                    <a:gd name="connsiteY0" fmla="*/ 229311 h 790183"/>
                    <a:gd name="connsiteX1" fmla="*/ 0 w 609884"/>
                    <a:gd name="connsiteY1" fmla="*/ 790184 h 790183"/>
                    <a:gd name="connsiteX2" fmla="*/ 609884 w 609884"/>
                    <a:gd name="connsiteY2" fmla="*/ 790184 h 790183"/>
                    <a:gd name="connsiteX3" fmla="*/ 609884 w 609884"/>
                    <a:gd name="connsiteY3" fmla="*/ 229311 h 790183"/>
                    <a:gd name="connsiteX4" fmla="*/ 304942 w 609884"/>
                    <a:gd name="connsiteY4" fmla="*/ 0 h 79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9884" h="790183">
                      <a:moveTo>
                        <a:pt x="0" y="229311"/>
                      </a:moveTo>
                      <a:lnTo>
                        <a:pt x="0" y="790184"/>
                      </a:lnTo>
                      <a:lnTo>
                        <a:pt x="609884" y="790184"/>
                      </a:lnTo>
                      <a:lnTo>
                        <a:pt x="609884" y="229311"/>
                      </a:lnTo>
                      <a:lnTo>
                        <a:pt x="304942" y="0"/>
                      </a:lnTo>
                      <a:close/>
                    </a:path>
                  </a:pathLst>
                </a:custGeom>
                <a:solidFill>
                  <a:srgbClr val="8FD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61119745-2746-4BFF-9A0B-E990E632F684}"/>
                    </a:ext>
                  </a:extLst>
                </p:cNvPr>
                <p:cNvSpPr/>
                <p:nvPr/>
              </p:nvSpPr>
              <p:spPr>
                <a:xfrm>
                  <a:off x="1466250" y="3593022"/>
                  <a:ext cx="609884" cy="790183"/>
                </a:xfrm>
                <a:custGeom>
                  <a:avLst/>
                  <a:gdLst>
                    <a:gd name="connsiteX0" fmla="*/ 0 w 609884"/>
                    <a:gd name="connsiteY0" fmla="*/ 229311 h 790183"/>
                    <a:gd name="connsiteX1" fmla="*/ 0 w 609884"/>
                    <a:gd name="connsiteY1" fmla="*/ 790184 h 790183"/>
                    <a:gd name="connsiteX2" fmla="*/ 609884 w 609884"/>
                    <a:gd name="connsiteY2" fmla="*/ 790184 h 790183"/>
                    <a:gd name="connsiteX3" fmla="*/ 609884 w 609884"/>
                    <a:gd name="connsiteY3" fmla="*/ 229311 h 790183"/>
                    <a:gd name="connsiteX4" fmla="*/ 304942 w 609884"/>
                    <a:gd name="connsiteY4" fmla="*/ 0 h 79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9884" h="790183">
                      <a:moveTo>
                        <a:pt x="0" y="229311"/>
                      </a:moveTo>
                      <a:lnTo>
                        <a:pt x="0" y="790184"/>
                      </a:lnTo>
                      <a:lnTo>
                        <a:pt x="609884" y="790184"/>
                      </a:lnTo>
                      <a:lnTo>
                        <a:pt x="609884" y="229311"/>
                      </a:lnTo>
                      <a:lnTo>
                        <a:pt x="304942" y="0"/>
                      </a:ln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E4BB5CB0-DB8B-41BC-AD6C-981912816D37}"/>
                    </a:ext>
                  </a:extLst>
                </p:cNvPr>
                <p:cNvSpPr/>
                <p:nvPr/>
              </p:nvSpPr>
              <p:spPr>
                <a:xfrm>
                  <a:off x="1350609" y="3451148"/>
                  <a:ext cx="857707" cy="328737"/>
                </a:xfrm>
                <a:custGeom>
                  <a:avLst/>
                  <a:gdLst>
                    <a:gd name="connsiteX0" fmla="*/ 3333 w 857707"/>
                    <a:gd name="connsiteY0" fmla="*/ 313761 h 328737"/>
                    <a:gd name="connsiteX1" fmla="*/ 8331 w 857707"/>
                    <a:gd name="connsiteY1" fmla="*/ 328737 h 328737"/>
                    <a:gd name="connsiteX2" fmla="*/ 47529 w 857707"/>
                    <a:gd name="connsiteY2" fmla="*/ 328737 h 328737"/>
                    <a:gd name="connsiteX3" fmla="*/ 420563 w 857707"/>
                    <a:gd name="connsiteY3" fmla="*/ 48219 h 328737"/>
                    <a:gd name="connsiteX4" fmla="*/ 793598 w 857707"/>
                    <a:gd name="connsiteY4" fmla="*/ 328737 h 328737"/>
                    <a:gd name="connsiteX5" fmla="*/ 857707 w 857707"/>
                    <a:gd name="connsiteY5" fmla="*/ 328737 h 328737"/>
                    <a:gd name="connsiteX6" fmla="*/ 420584 w 857707"/>
                    <a:gd name="connsiteY6" fmla="*/ 0 h 328737"/>
                    <a:gd name="connsiteX7" fmla="*/ 3333 w 857707"/>
                    <a:gd name="connsiteY7" fmla="*/ 313761 h 328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7707" h="328737">
                      <a:moveTo>
                        <a:pt x="3333" y="313761"/>
                      </a:moveTo>
                      <a:cubicBezTo>
                        <a:pt x="-3048" y="318557"/>
                        <a:pt x="346" y="328737"/>
                        <a:pt x="8331" y="328737"/>
                      </a:cubicBezTo>
                      <a:lnTo>
                        <a:pt x="47529" y="328737"/>
                      </a:lnTo>
                      <a:lnTo>
                        <a:pt x="420563" y="48219"/>
                      </a:lnTo>
                      <a:lnTo>
                        <a:pt x="793598" y="328737"/>
                      </a:lnTo>
                      <a:lnTo>
                        <a:pt x="857707" y="328737"/>
                      </a:lnTo>
                      <a:lnTo>
                        <a:pt x="420584" y="0"/>
                      </a:lnTo>
                      <a:lnTo>
                        <a:pt x="3333" y="313761"/>
                      </a:ln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9ECD1223-081A-4957-8913-B8CE626B1408}"/>
                    </a:ext>
                  </a:extLst>
                </p:cNvPr>
                <p:cNvSpPr/>
                <p:nvPr/>
              </p:nvSpPr>
              <p:spPr>
                <a:xfrm>
                  <a:off x="2144247" y="3779885"/>
                  <a:ext cx="903122" cy="657494"/>
                </a:xfrm>
                <a:custGeom>
                  <a:avLst/>
                  <a:gdLst>
                    <a:gd name="connsiteX0" fmla="*/ 0 w 903122"/>
                    <a:gd name="connsiteY0" fmla="*/ 0 h 657494"/>
                    <a:gd name="connsiteX1" fmla="*/ 903122 w 903122"/>
                    <a:gd name="connsiteY1" fmla="*/ 0 h 657494"/>
                    <a:gd name="connsiteX2" fmla="*/ 903122 w 903122"/>
                    <a:gd name="connsiteY2" fmla="*/ 657494 h 657494"/>
                    <a:gd name="connsiteX3" fmla="*/ 0 w 903122"/>
                    <a:gd name="connsiteY3" fmla="*/ 657494 h 657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03122" h="657494">
                      <a:moveTo>
                        <a:pt x="0" y="0"/>
                      </a:moveTo>
                      <a:lnTo>
                        <a:pt x="903122" y="0"/>
                      </a:lnTo>
                      <a:lnTo>
                        <a:pt x="903122" y="657494"/>
                      </a:lnTo>
                      <a:lnTo>
                        <a:pt x="0" y="657494"/>
                      </a:ln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2624EBD5-4506-45D1-B07F-869CAF983705}"/>
                    </a:ext>
                  </a:extLst>
                </p:cNvPr>
                <p:cNvSpPr/>
                <p:nvPr/>
              </p:nvSpPr>
              <p:spPr>
                <a:xfrm>
                  <a:off x="2144247" y="3820322"/>
                  <a:ext cx="903122" cy="823020"/>
                </a:xfrm>
                <a:custGeom>
                  <a:avLst/>
                  <a:gdLst>
                    <a:gd name="connsiteX0" fmla="*/ 0 w 903122"/>
                    <a:gd name="connsiteY0" fmla="*/ 0 h 823020"/>
                    <a:gd name="connsiteX1" fmla="*/ 903122 w 903122"/>
                    <a:gd name="connsiteY1" fmla="*/ 0 h 823020"/>
                    <a:gd name="connsiteX2" fmla="*/ 903122 w 903122"/>
                    <a:gd name="connsiteY2" fmla="*/ 823021 h 823020"/>
                    <a:gd name="connsiteX3" fmla="*/ 0 w 903122"/>
                    <a:gd name="connsiteY3" fmla="*/ 823021 h 823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03122" h="823020">
                      <a:moveTo>
                        <a:pt x="0" y="0"/>
                      </a:moveTo>
                      <a:lnTo>
                        <a:pt x="903122" y="0"/>
                      </a:lnTo>
                      <a:lnTo>
                        <a:pt x="903122" y="823021"/>
                      </a:lnTo>
                      <a:lnTo>
                        <a:pt x="0" y="823021"/>
                      </a:ln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BC9AD8E5-BE32-4E25-A570-02F8882EFF95}"/>
                    </a:ext>
                  </a:extLst>
                </p:cNvPr>
                <p:cNvSpPr/>
                <p:nvPr/>
              </p:nvSpPr>
              <p:spPr>
                <a:xfrm>
                  <a:off x="1771192" y="3451148"/>
                  <a:ext cx="1294901" cy="328737"/>
                </a:xfrm>
                <a:custGeom>
                  <a:avLst/>
                  <a:gdLst>
                    <a:gd name="connsiteX0" fmla="*/ 1291560 w 1294901"/>
                    <a:gd name="connsiteY0" fmla="*/ 313761 h 328737"/>
                    <a:gd name="connsiteX1" fmla="*/ 874309 w 1294901"/>
                    <a:gd name="connsiteY1" fmla="*/ 0 h 328737"/>
                    <a:gd name="connsiteX2" fmla="*/ 0 w 1294901"/>
                    <a:gd name="connsiteY2" fmla="*/ 0 h 328737"/>
                    <a:gd name="connsiteX3" fmla="*/ 437165 w 1294901"/>
                    <a:gd name="connsiteY3" fmla="*/ 328737 h 328737"/>
                    <a:gd name="connsiteX4" fmla="*/ 1286561 w 1294901"/>
                    <a:gd name="connsiteY4" fmla="*/ 328737 h 328737"/>
                    <a:gd name="connsiteX5" fmla="*/ 1291560 w 1294901"/>
                    <a:gd name="connsiteY5" fmla="*/ 313761 h 328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94901" h="328737">
                      <a:moveTo>
                        <a:pt x="1291560" y="313761"/>
                      </a:moveTo>
                      <a:lnTo>
                        <a:pt x="874309" y="0"/>
                      </a:lnTo>
                      <a:lnTo>
                        <a:pt x="0" y="0"/>
                      </a:lnTo>
                      <a:lnTo>
                        <a:pt x="437165" y="328737"/>
                      </a:lnTo>
                      <a:lnTo>
                        <a:pt x="1286561" y="328737"/>
                      </a:lnTo>
                      <a:cubicBezTo>
                        <a:pt x="1294547" y="328737"/>
                        <a:pt x="1297960" y="318577"/>
                        <a:pt x="1291560" y="313761"/>
                      </a:cubicBezTo>
                      <a:close/>
                    </a:path>
                  </a:pathLst>
                </a:custGeom>
                <a:solidFill>
                  <a:srgbClr val="FF6E5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88" name="Graphic 3">
                  <a:extLst>
                    <a:ext uri="{FF2B5EF4-FFF2-40B4-BE49-F238E27FC236}">
                      <a16:creationId xmlns:a16="http://schemas.microsoft.com/office/drawing/2014/main" id="{D975B449-9377-475C-BC6F-81A5CAD7F5BB}"/>
                    </a:ext>
                  </a:extLst>
                </p:cNvPr>
                <p:cNvGrpSpPr/>
                <p:nvPr/>
              </p:nvGrpSpPr>
              <p:grpSpPr>
                <a:xfrm>
                  <a:off x="1619443" y="3675542"/>
                  <a:ext cx="303499" cy="744179"/>
                  <a:chOff x="1619443" y="3675542"/>
                  <a:chExt cx="303499" cy="744179"/>
                </a:xfrm>
                <a:solidFill>
                  <a:srgbClr val="0C2CA3"/>
                </a:solidFill>
              </p:grpSpPr>
              <p:sp>
                <p:nvSpPr>
                  <p:cNvPr id="507" name="Freeform: Shape 506">
                    <a:extLst>
                      <a:ext uri="{FF2B5EF4-FFF2-40B4-BE49-F238E27FC236}">
                        <a16:creationId xmlns:a16="http://schemas.microsoft.com/office/drawing/2014/main" id="{F5CA854F-62B1-4D88-9E74-CE90FBB602F6}"/>
                      </a:ext>
                    </a:extLst>
                  </p:cNvPr>
                  <p:cNvSpPr/>
                  <p:nvPr/>
                </p:nvSpPr>
                <p:spPr>
                  <a:xfrm>
                    <a:off x="1619443" y="3675542"/>
                    <a:ext cx="38404" cy="744179"/>
                  </a:xfrm>
                  <a:custGeom>
                    <a:avLst/>
                    <a:gdLst>
                      <a:gd name="connsiteX0" fmla="*/ 0 w 38404"/>
                      <a:gd name="connsiteY0" fmla="*/ 0 h 744179"/>
                      <a:gd name="connsiteX1" fmla="*/ 38405 w 38404"/>
                      <a:gd name="connsiteY1" fmla="*/ 0 h 744179"/>
                      <a:gd name="connsiteX2" fmla="*/ 38405 w 38404"/>
                      <a:gd name="connsiteY2" fmla="*/ 744179 h 744179"/>
                      <a:gd name="connsiteX3" fmla="*/ 0 w 38404"/>
                      <a:gd name="connsiteY3" fmla="*/ 744179 h 744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04" h="744179">
                        <a:moveTo>
                          <a:pt x="0" y="0"/>
                        </a:moveTo>
                        <a:lnTo>
                          <a:pt x="38405" y="0"/>
                        </a:lnTo>
                        <a:lnTo>
                          <a:pt x="38405" y="744179"/>
                        </a:lnTo>
                        <a:lnTo>
                          <a:pt x="0" y="744179"/>
                        </a:ln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08" name="Freeform: Shape 507">
                    <a:extLst>
                      <a:ext uri="{FF2B5EF4-FFF2-40B4-BE49-F238E27FC236}">
                        <a16:creationId xmlns:a16="http://schemas.microsoft.com/office/drawing/2014/main" id="{D8271187-3B21-43CF-83D8-E630A4083C8D}"/>
                      </a:ext>
                    </a:extLst>
                  </p:cNvPr>
                  <p:cNvSpPr/>
                  <p:nvPr/>
                </p:nvSpPr>
                <p:spPr>
                  <a:xfrm>
                    <a:off x="1884537" y="3675542"/>
                    <a:ext cx="38404" cy="744179"/>
                  </a:xfrm>
                  <a:custGeom>
                    <a:avLst/>
                    <a:gdLst>
                      <a:gd name="connsiteX0" fmla="*/ 0 w 38404"/>
                      <a:gd name="connsiteY0" fmla="*/ 0 h 744179"/>
                      <a:gd name="connsiteX1" fmla="*/ 38405 w 38404"/>
                      <a:gd name="connsiteY1" fmla="*/ 0 h 744179"/>
                      <a:gd name="connsiteX2" fmla="*/ 38405 w 38404"/>
                      <a:gd name="connsiteY2" fmla="*/ 744179 h 744179"/>
                      <a:gd name="connsiteX3" fmla="*/ 0 w 38404"/>
                      <a:gd name="connsiteY3" fmla="*/ 744179 h 744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04" h="744179">
                        <a:moveTo>
                          <a:pt x="0" y="0"/>
                        </a:moveTo>
                        <a:lnTo>
                          <a:pt x="38405" y="0"/>
                        </a:lnTo>
                        <a:lnTo>
                          <a:pt x="38405" y="744179"/>
                        </a:lnTo>
                        <a:lnTo>
                          <a:pt x="0" y="744179"/>
                        </a:ln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9" name="Freeform: Shape 488">
                  <a:extLst>
                    <a:ext uri="{FF2B5EF4-FFF2-40B4-BE49-F238E27FC236}">
                      <a16:creationId xmlns:a16="http://schemas.microsoft.com/office/drawing/2014/main" id="{EDAC4C9E-AFD4-4758-AB29-2FEE461C6159}"/>
                    </a:ext>
                  </a:extLst>
                </p:cNvPr>
                <p:cNvSpPr/>
                <p:nvPr/>
              </p:nvSpPr>
              <p:spPr>
                <a:xfrm>
                  <a:off x="1430853" y="4014541"/>
                  <a:ext cx="686592" cy="38425"/>
                </a:xfrm>
                <a:custGeom>
                  <a:avLst/>
                  <a:gdLst>
                    <a:gd name="connsiteX0" fmla="*/ 0 w 686592"/>
                    <a:gd name="connsiteY0" fmla="*/ 0 h 38425"/>
                    <a:gd name="connsiteX1" fmla="*/ 686592 w 686592"/>
                    <a:gd name="connsiteY1" fmla="*/ 0 h 38425"/>
                    <a:gd name="connsiteX2" fmla="*/ 686592 w 686592"/>
                    <a:gd name="connsiteY2" fmla="*/ 38425 h 38425"/>
                    <a:gd name="connsiteX3" fmla="*/ 0 w 686592"/>
                    <a:gd name="connsiteY3" fmla="*/ 38425 h 38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6592" h="38425">
                      <a:moveTo>
                        <a:pt x="0" y="0"/>
                      </a:moveTo>
                      <a:lnTo>
                        <a:pt x="686592" y="0"/>
                      </a:lnTo>
                      <a:lnTo>
                        <a:pt x="686592" y="38425"/>
                      </a:lnTo>
                      <a:lnTo>
                        <a:pt x="0" y="38425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0" name="Freeform: Shape 489">
                  <a:extLst>
                    <a:ext uri="{FF2B5EF4-FFF2-40B4-BE49-F238E27FC236}">
                      <a16:creationId xmlns:a16="http://schemas.microsoft.com/office/drawing/2014/main" id="{4E880F5E-93B5-4AE9-B767-23DD47AE0D02}"/>
                    </a:ext>
                  </a:extLst>
                </p:cNvPr>
                <p:cNvSpPr/>
                <p:nvPr/>
              </p:nvSpPr>
              <p:spPr>
                <a:xfrm>
                  <a:off x="1450055" y="3831945"/>
                  <a:ext cx="670864" cy="11765"/>
                </a:xfrm>
                <a:custGeom>
                  <a:avLst/>
                  <a:gdLst>
                    <a:gd name="connsiteX0" fmla="*/ 0 w 670864"/>
                    <a:gd name="connsiteY0" fmla="*/ 0 h 11765"/>
                    <a:gd name="connsiteX1" fmla="*/ 670865 w 670864"/>
                    <a:gd name="connsiteY1" fmla="*/ 0 h 11765"/>
                    <a:gd name="connsiteX2" fmla="*/ 670865 w 670864"/>
                    <a:gd name="connsiteY2" fmla="*/ 11765 h 11765"/>
                    <a:gd name="connsiteX3" fmla="*/ 0 w 670864"/>
                    <a:gd name="connsiteY3" fmla="*/ 11765 h 11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0864" h="11765">
                      <a:moveTo>
                        <a:pt x="0" y="0"/>
                      </a:moveTo>
                      <a:lnTo>
                        <a:pt x="670865" y="0"/>
                      </a:lnTo>
                      <a:lnTo>
                        <a:pt x="670865" y="11765"/>
                      </a:lnTo>
                      <a:lnTo>
                        <a:pt x="0" y="11765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082831DF-61BF-4F94-92D0-B98104227DC5}"/>
                    </a:ext>
                  </a:extLst>
                </p:cNvPr>
                <p:cNvSpPr/>
                <p:nvPr/>
              </p:nvSpPr>
              <p:spPr>
                <a:xfrm>
                  <a:off x="1450055" y="4223796"/>
                  <a:ext cx="670864" cy="11765"/>
                </a:xfrm>
                <a:custGeom>
                  <a:avLst/>
                  <a:gdLst>
                    <a:gd name="connsiteX0" fmla="*/ 0 w 670864"/>
                    <a:gd name="connsiteY0" fmla="*/ 0 h 11765"/>
                    <a:gd name="connsiteX1" fmla="*/ 670865 w 670864"/>
                    <a:gd name="connsiteY1" fmla="*/ 0 h 11765"/>
                    <a:gd name="connsiteX2" fmla="*/ 670865 w 670864"/>
                    <a:gd name="connsiteY2" fmla="*/ 11765 h 11765"/>
                    <a:gd name="connsiteX3" fmla="*/ 0 w 670864"/>
                    <a:gd name="connsiteY3" fmla="*/ 11765 h 11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0864" h="11765">
                      <a:moveTo>
                        <a:pt x="0" y="0"/>
                      </a:moveTo>
                      <a:lnTo>
                        <a:pt x="670865" y="0"/>
                      </a:lnTo>
                      <a:lnTo>
                        <a:pt x="670865" y="11765"/>
                      </a:lnTo>
                      <a:lnTo>
                        <a:pt x="0" y="11765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2" name="Freeform: Shape 491">
                  <a:extLst>
                    <a:ext uri="{FF2B5EF4-FFF2-40B4-BE49-F238E27FC236}">
                      <a16:creationId xmlns:a16="http://schemas.microsoft.com/office/drawing/2014/main" id="{F5B562C0-747B-44C5-8D3A-4CA9FBA9081D}"/>
                    </a:ext>
                  </a:extLst>
                </p:cNvPr>
                <p:cNvSpPr/>
                <p:nvPr/>
              </p:nvSpPr>
              <p:spPr>
                <a:xfrm>
                  <a:off x="2409647" y="3385129"/>
                  <a:ext cx="108549" cy="91440"/>
                </a:xfrm>
                <a:custGeom>
                  <a:avLst/>
                  <a:gdLst>
                    <a:gd name="connsiteX0" fmla="*/ 0 w 108549"/>
                    <a:gd name="connsiteY0" fmla="*/ 0 h 91440"/>
                    <a:gd name="connsiteX1" fmla="*/ 108549 w 108549"/>
                    <a:gd name="connsiteY1" fmla="*/ 0 h 91440"/>
                    <a:gd name="connsiteX2" fmla="*/ 108549 w 108549"/>
                    <a:gd name="connsiteY2" fmla="*/ 91440 h 91440"/>
                    <a:gd name="connsiteX3" fmla="*/ 0 w 108549"/>
                    <a:gd name="connsiteY3" fmla="*/ 91440 h 9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549" h="91440">
                      <a:moveTo>
                        <a:pt x="0" y="0"/>
                      </a:moveTo>
                      <a:lnTo>
                        <a:pt x="108549" y="0"/>
                      </a:lnTo>
                      <a:lnTo>
                        <a:pt x="108549" y="91440"/>
                      </a:lnTo>
                      <a:lnTo>
                        <a:pt x="0" y="91440"/>
                      </a:ln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93" name="Graphic 3">
                  <a:extLst>
                    <a:ext uri="{FF2B5EF4-FFF2-40B4-BE49-F238E27FC236}">
                      <a16:creationId xmlns:a16="http://schemas.microsoft.com/office/drawing/2014/main" id="{8625C1A9-A5C8-40BD-B4B0-044E9645CF77}"/>
                    </a:ext>
                  </a:extLst>
                </p:cNvPr>
                <p:cNvGrpSpPr/>
                <p:nvPr/>
              </p:nvGrpSpPr>
              <p:grpSpPr>
                <a:xfrm>
                  <a:off x="2289474" y="3950330"/>
                  <a:ext cx="605292" cy="358119"/>
                  <a:chOff x="2289474" y="3950330"/>
                  <a:chExt cx="605292" cy="358119"/>
                </a:xfrm>
              </p:grpSpPr>
              <p:grpSp>
                <p:nvGrpSpPr>
                  <p:cNvPr id="495" name="Graphic 3">
                    <a:extLst>
                      <a:ext uri="{FF2B5EF4-FFF2-40B4-BE49-F238E27FC236}">
                        <a16:creationId xmlns:a16="http://schemas.microsoft.com/office/drawing/2014/main" id="{72C84919-1695-41D8-A86D-5932BCDF22FA}"/>
                      </a:ext>
                    </a:extLst>
                  </p:cNvPr>
                  <p:cNvGrpSpPr/>
                  <p:nvPr/>
                </p:nvGrpSpPr>
                <p:grpSpPr>
                  <a:xfrm>
                    <a:off x="2289474" y="3950330"/>
                    <a:ext cx="255564" cy="358119"/>
                    <a:chOff x="2289474" y="3950330"/>
                    <a:chExt cx="255564" cy="358119"/>
                  </a:xfrm>
                </p:grpSpPr>
                <p:grpSp>
                  <p:nvGrpSpPr>
                    <p:cNvPr id="502" name="Graphic 3">
                      <a:extLst>
                        <a:ext uri="{FF2B5EF4-FFF2-40B4-BE49-F238E27FC236}">
                          <a16:creationId xmlns:a16="http://schemas.microsoft.com/office/drawing/2014/main" id="{5C8F8A63-ACD3-4CCE-9571-7FA14FB2C5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289474" y="3950330"/>
                      <a:ext cx="255564" cy="358119"/>
                      <a:chOff x="2289474" y="3950330"/>
                      <a:chExt cx="255564" cy="358119"/>
                    </a:xfrm>
                  </p:grpSpPr>
                  <p:sp>
                    <p:nvSpPr>
                      <p:cNvPr id="505" name="Freeform: Shape 504">
                        <a:extLst>
                          <a:ext uri="{FF2B5EF4-FFF2-40B4-BE49-F238E27FC236}">
                            <a16:creationId xmlns:a16="http://schemas.microsoft.com/office/drawing/2014/main" id="{7FA9343C-1F2D-4C37-800D-AE4FA97182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9652" y="3970528"/>
                        <a:ext cx="215209" cy="317764"/>
                      </a:xfrm>
                      <a:custGeom>
                        <a:avLst/>
                        <a:gdLst>
                          <a:gd name="connsiteX0" fmla="*/ 0 w 215209"/>
                          <a:gd name="connsiteY0" fmla="*/ 0 h 317764"/>
                          <a:gd name="connsiteX1" fmla="*/ 215209 w 215209"/>
                          <a:gd name="connsiteY1" fmla="*/ 0 h 317764"/>
                          <a:gd name="connsiteX2" fmla="*/ 215209 w 215209"/>
                          <a:gd name="connsiteY2" fmla="*/ 317764 h 317764"/>
                          <a:gd name="connsiteX3" fmla="*/ 0 w 215209"/>
                          <a:gd name="connsiteY3" fmla="*/ 317764 h 3177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5209" h="317764">
                            <a:moveTo>
                              <a:pt x="0" y="0"/>
                            </a:moveTo>
                            <a:lnTo>
                              <a:pt x="215209" y="0"/>
                            </a:lnTo>
                            <a:lnTo>
                              <a:pt x="215209" y="317764"/>
                            </a:lnTo>
                            <a:lnTo>
                              <a:pt x="0" y="317764"/>
                            </a:lnTo>
                            <a:close/>
                          </a:path>
                        </a:pathLst>
                      </a:custGeom>
                      <a:solidFill>
                        <a:srgbClr val="FF6E5F"/>
                      </a:solidFill>
                      <a:ln w="2032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506" name="Freeform: Shape 505">
                        <a:extLst>
                          <a:ext uri="{FF2B5EF4-FFF2-40B4-BE49-F238E27FC236}">
                            <a16:creationId xmlns:a16="http://schemas.microsoft.com/office/drawing/2014/main" id="{0C7EB02B-AAEE-45BD-9B75-A6A9D83ECB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89474" y="3950330"/>
                        <a:ext cx="255564" cy="358119"/>
                      </a:xfrm>
                      <a:custGeom>
                        <a:avLst/>
                        <a:gdLst>
                          <a:gd name="connsiteX0" fmla="*/ 20178 w 255564"/>
                          <a:gd name="connsiteY0" fmla="*/ 0 h 358119"/>
                          <a:gd name="connsiteX1" fmla="*/ 0 w 255564"/>
                          <a:gd name="connsiteY1" fmla="*/ 0 h 358119"/>
                          <a:gd name="connsiteX2" fmla="*/ 0 w 255564"/>
                          <a:gd name="connsiteY2" fmla="*/ 20178 h 358119"/>
                          <a:gd name="connsiteX3" fmla="*/ 0 w 255564"/>
                          <a:gd name="connsiteY3" fmla="*/ 337942 h 358119"/>
                          <a:gd name="connsiteX4" fmla="*/ 0 w 255564"/>
                          <a:gd name="connsiteY4" fmla="*/ 358120 h 358119"/>
                          <a:gd name="connsiteX5" fmla="*/ 20178 w 255564"/>
                          <a:gd name="connsiteY5" fmla="*/ 358120 h 358119"/>
                          <a:gd name="connsiteX6" fmla="*/ 235387 w 255564"/>
                          <a:gd name="connsiteY6" fmla="*/ 358120 h 358119"/>
                          <a:gd name="connsiteX7" fmla="*/ 255565 w 255564"/>
                          <a:gd name="connsiteY7" fmla="*/ 358120 h 358119"/>
                          <a:gd name="connsiteX8" fmla="*/ 255565 w 255564"/>
                          <a:gd name="connsiteY8" fmla="*/ 337942 h 358119"/>
                          <a:gd name="connsiteX9" fmla="*/ 255565 w 255564"/>
                          <a:gd name="connsiteY9" fmla="*/ 20198 h 358119"/>
                          <a:gd name="connsiteX10" fmla="*/ 255565 w 255564"/>
                          <a:gd name="connsiteY10" fmla="*/ 20 h 358119"/>
                          <a:gd name="connsiteX11" fmla="*/ 235387 w 255564"/>
                          <a:gd name="connsiteY11" fmla="*/ 20 h 358119"/>
                          <a:gd name="connsiteX12" fmla="*/ 20178 w 255564"/>
                          <a:gd name="connsiteY12" fmla="*/ 20 h 358119"/>
                          <a:gd name="connsiteX13" fmla="*/ 235387 w 255564"/>
                          <a:gd name="connsiteY13" fmla="*/ 337942 h 358119"/>
                          <a:gd name="connsiteX14" fmla="*/ 20178 w 255564"/>
                          <a:gd name="connsiteY14" fmla="*/ 337942 h 358119"/>
                          <a:gd name="connsiteX15" fmla="*/ 20178 w 255564"/>
                          <a:gd name="connsiteY15" fmla="*/ 20198 h 358119"/>
                          <a:gd name="connsiteX16" fmla="*/ 235387 w 255564"/>
                          <a:gd name="connsiteY16" fmla="*/ 20198 h 358119"/>
                          <a:gd name="connsiteX17" fmla="*/ 235387 w 255564"/>
                          <a:gd name="connsiteY17" fmla="*/ 337942 h 3581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255564" h="358119">
                            <a:moveTo>
                              <a:pt x="20178" y="0"/>
                            </a:moveTo>
                            <a:lnTo>
                              <a:pt x="0" y="0"/>
                            </a:lnTo>
                            <a:lnTo>
                              <a:pt x="0" y="20178"/>
                            </a:lnTo>
                            <a:lnTo>
                              <a:pt x="0" y="337942"/>
                            </a:lnTo>
                            <a:lnTo>
                              <a:pt x="0" y="358120"/>
                            </a:lnTo>
                            <a:lnTo>
                              <a:pt x="20178" y="358120"/>
                            </a:lnTo>
                            <a:lnTo>
                              <a:pt x="235387" y="358120"/>
                            </a:lnTo>
                            <a:lnTo>
                              <a:pt x="255565" y="358120"/>
                            </a:lnTo>
                            <a:lnTo>
                              <a:pt x="255565" y="337942"/>
                            </a:lnTo>
                            <a:lnTo>
                              <a:pt x="255565" y="20198"/>
                            </a:lnTo>
                            <a:lnTo>
                              <a:pt x="255565" y="20"/>
                            </a:lnTo>
                            <a:lnTo>
                              <a:pt x="235387" y="20"/>
                            </a:lnTo>
                            <a:lnTo>
                              <a:pt x="20178" y="20"/>
                            </a:lnTo>
                            <a:close/>
                            <a:moveTo>
                              <a:pt x="235387" y="337942"/>
                            </a:moveTo>
                            <a:lnTo>
                              <a:pt x="20178" y="337942"/>
                            </a:lnTo>
                            <a:lnTo>
                              <a:pt x="20178" y="20198"/>
                            </a:lnTo>
                            <a:lnTo>
                              <a:pt x="235387" y="20198"/>
                            </a:lnTo>
                            <a:lnTo>
                              <a:pt x="235387" y="337942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2032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503" name="Freeform: Shape 502">
                      <a:extLst>
                        <a:ext uri="{FF2B5EF4-FFF2-40B4-BE49-F238E27FC236}">
                          <a16:creationId xmlns:a16="http://schemas.microsoft.com/office/drawing/2014/main" id="{85DAD149-4FF9-4DA1-A28C-912DFF801C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7168" y="3963131"/>
                      <a:ext cx="20177" cy="332983"/>
                    </a:xfrm>
                    <a:custGeom>
                      <a:avLst/>
                      <a:gdLst>
                        <a:gd name="connsiteX0" fmla="*/ 0 w 20177"/>
                        <a:gd name="connsiteY0" fmla="*/ 0 h 332983"/>
                        <a:gd name="connsiteX1" fmla="*/ 20178 w 20177"/>
                        <a:gd name="connsiteY1" fmla="*/ 0 h 332983"/>
                        <a:gd name="connsiteX2" fmla="*/ 20178 w 20177"/>
                        <a:gd name="connsiteY2" fmla="*/ 332984 h 332983"/>
                        <a:gd name="connsiteX3" fmla="*/ 0 w 20177"/>
                        <a:gd name="connsiteY3" fmla="*/ 332984 h 332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77" h="332983">
                          <a:moveTo>
                            <a:pt x="0" y="0"/>
                          </a:moveTo>
                          <a:lnTo>
                            <a:pt x="20178" y="0"/>
                          </a:lnTo>
                          <a:lnTo>
                            <a:pt x="20178" y="332984"/>
                          </a:lnTo>
                          <a:lnTo>
                            <a:pt x="0" y="33298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04" name="Freeform: Shape 503">
                      <a:extLst>
                        <a:ext uri="{FF2B5EF4-FFF2-40B4-BE49-F238E27FC236}">
                          <a16:creationId xmlns:a16="http://schemas.microsoft.com/office/drawing/2014/main" id="{EEA89424-F58A-4862-8FFC-3CA10BF575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0620" y="4085559"/>
                      <a:ext cx="111597" cy="20177"/>
                    </a:xfrm>
                    <a:custGeom>
                      <a:avLst/>
                      <a:gdLst>
                        <a:gd name="connsiteX0" fmla="*/ 0 w 111597"/>
                        <a:gd name="connsiteY0" fmla="*/ 0 h 20177"/>
                        <a:gd name="connsiteX1" fmla="*/ 111598 w 111597"/>
                        <a:gd name="connsiteY1" fmla="*/ 0 h 20177"/>
                        <a:gd name="connsiteX2" fmla="*/ 111598 w 111597"/>
                        <a:gd name="connsiteY2" fmla="*/ 20178 h 20177"/>
                        <a:gd name="connsiteX3" fmla="*/ 0 w 111597"/>
                        <a:gd name="connsiteY3" fmla="*/ 20178 h 20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1597" h="20177">
                          <a:moveTo>
                            <a:pt x="0" y="0"/>
                          </a:moveTo>
                          <a:lnTo>
                            <a:pt x="111598" y="0"/>
                          </a:lnTo>
                          <a:lnTo>
                            <a:pt x="111598" y="20178"/>
                          </a:lnTo>
                          <a:lnTo>
                            <a:pt x="0" y="2017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496" name="Graphic 3">
                    <a:extLst>
                      <a:ext uri="{FF2B5EF4-FFF2-40B4-BE49-F238E27FC236}">
                        <a16:creationId xmlns:a16="http://schemas.microsoft.com/office/drawing/2014/main" id="{8C0B6EDF-68AE-4F07-A557-09BFE00560F3}"/>
                      </a:ext>
                    </a:extLst>
                  </p:cNvPr>
                  <p:cNvGrpSpPr/>
                  <p:nvPr/>
                </p:nvGrpSpPr>
                <p:grpSpPr>
                  <a:xfrm>
                    <a:off x="2639202" y="3950330"/>
                    <a:ext cx="255564" cy="358119"/>
                    <a:chOff x="2639202" y="3950330"/>
                    <a:chExt cx="255564" cy="358119"/>
                  </a:xfrm>
                </p:grpSpPr>
                <p:grpSp>
                  <p:nvGrpSpPr>
                    <p:cNvPr id="497" name="Graphic 3">
                      <a:extLst>
                        <a:ext uri="{FF2B5EF4-FFF2-40B4-BE49-F238E27FC236}">
                          <a16:creationId xmlns:a16="http://schemas.microsoft.com/office/drawing/2014/main" id="{96139827-F8E0-48FD-8559-D68D69238A6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39202" y="3950330"/>
                      <a:ext cx="255564" cy="358119"/>
                      <a:chOff x="2639202" y="3950330"/>
                      <a:chExt cx="255564" cy="358119"/>
                    </a:xfrm>
                  </p:grpSpPr>
                  <p:sp>
                    <p:nvSpPr>
                      <p:cNvPr id="500" name="Freeform: Shape 499">
                        <a:extLst>
                          <a:ext uri="{FF2B5EF4-FFF2-40B4-BE49-F238E27FC236}">
                            <a16:creationId xmlns:a16="http://schemas.microsoft.com/office/drawing/2014/main" id="{D52A24C8-276D-427C-851F-ACF9BA004F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59380" y="3970528"/>
                        <a:ext cx="215209" cy="317764"/>
                      </a:xfrm>
                      <a:custGeom>
                        <a:avLst/>
                        <a:gdLst>
                          <a:gd name="connsiteX0" fmla="*/ 0 w 215209"/>
                          <a:gd name="connsiteY0" fmla="*/ 0 h 317764"/>
                          <a:gd name="connsiteX1" fmla="*/ 215209 w 215209"/>
                          <a:gd name="connsiteY1" fmla="*/ 0 h 317764"/>
                          <a:gd name="connsiteX2" fmla="*/ 215209 w 215209"/>
                          <a:gd name="connsiteY2" fmla="*/ 317764 h 317764"/>
                          <a:gd name="connsiteX3" fmla="*/ 0 w 215209"/>
                          <a:gd name="connsiteY3" fmla="*/ 317764 h 3177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5209" h="317764">
                            <a:moveTo>
                              <a:pt x="0" y="0"/>
                            </a:moveTo>
                            <a:lnTo>
                              <a:pt x="215209" y="0"/>
                            </a:lnTo>
                            <a:lnTo>
                              <a:pt x="215209" y="317764"/>
                            </a:lnTo>
                            <a:lnTo>
                              <a:pt x="0" y="317764"/>
                            </a:lnTo>
                            <a:close/>
                          </a:path>
                        </a:pathLst>
                      </a:custGeom>
                      <a:solidFill>
                        <a:srgbClr val="FF6E5F"/>
                      </a:solidFill>
                      <a:ln w="2032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501" name="Freeform: Shape 500">
                        <a:extLst>
                          <a:ext uri="{FF2B5EF4-FFF2-40B4-BE49-F238E27FC236}">
                            <a16:creationId xmlns:a16="http://schemas.microsoft.com/office/drawing/2014/main" id="{842327BC-F5A1-484A-BBB2-30E77E325D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39202" y="3950330"/>
                        <a:ext cx="255564" cy="358119"/>
                      </a:xfrm>
                      <a:custGeom>
                        <a:avLst/>
                        <a:gdLst>
                          <a:gd name="connsiteX0" fmla="*/ 20178 w 255564"/>
                          <a:gd name="connsiteY0" fmla="*/ 0 h 358119"/>
                          <a:gd name="connsiteX1" fmla="*/ 0 w 255564"/>
                          <a:gd name="connsiteY1" fmla="*/ 0 h 358119"/>
                          <a:gd name="connsiteX2" fmla="*/ 0 w 255564"/>
                          <a:gd name="connsiteY2" fmla="*/ 20178 h 358119"/>
                          <a:gd name="connsiteX3" fmla="*/ 0 w 255564"/>
                          <a:gd name="connsiteY3" fmla="*/ 337942 h 358119"/>
                          <a:gd name="connsiteX4" fmla="*/ 0 w 255564"/>
                          <a:gd name="connsiteY4" fmla="*/ 358120 h 358119"/>
                          <a:gd name="connsiteX5" fmla="*/ 20178 w 255564"/>
                          <a:gd name="connsiteY5" fmla="*/ 358120 h 358119"/>
                          <a:gd name="connsiteX6" fmla="*/ 235387 w 255564"/>
                          <a:gd name="connsiteY6" fmla="*/ 358120 h 358119"/>
                          <a:gd name="connsiteX7" fmla="*/ 255565 w 255564"/>
                          <a:gd name="connsiteY7" fmla="*/ 358120 h 358119"/>
                          <a:gd name="connsiteX8" fmla="*/ 255565 w 255564"/>
                          <a:gd name="connsiteY8" fmla="*/ 337942 h 358119"/>
                          <a:gd name="connsiteX9" fmla="*/ 255565 w 255564"/>
                          <a:gd name="connsiteY9" fmla="*/ 20198 h 358119"/>
                          <a:gd name="connsiteX10" fmla="*/ 255565 w 255564"/>
                          <a:gd name="connsiteY10" fmla="*/ 20 h 358119"/>
                          <a:gd name="connsiteX11" fmla="*/ 235387 w 255564"/>
                          <a:gd name="connsiteY11" fmla="*/ 20 h 358119"/>
                          <a:gd name="connsiteX12" fmla="*/ 20178 w 255564"/>
                          <a:gd name="connsiteY12" fmla="*/ 20 h 358119"/>
                          <a:gd name="connsiteX13" fmla="*/ 235387 w 255564"/>
                          <a:gd name="connsiteY13" fmla="*/ 337942 h 358119"/>
                          <a:gd name="connsiteX14" fmla="*/ 20178 w 255564"/>
                          <a:gd name="connsiteY14" fmla="*/ 337942 h 358119"/>
                          <a:gd name="connsiteX15" fmla="*/ 20178 w 255564"/>
                          <a:gd name="connsiteY15" fmla="*/ 20198 h 358119"/>
                          <a:gd name="connsiteX16" fmla="*/ 235387 w 255564"/>
                          <a:gd name="connsiteY16" fmla="*/ 20198 h 358119"/>
                          <a:gd name="connsiteX17" fmla="*/ 235387 w 255564"/>
                          <a:gd name="connsiteY17" fmla="*/ 337942 h 3581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255564" h="358119">
                            <a:moveTo>
                              <a:pt x="20178" y="0"/>
                            </a:moveTo>
                            <a:lnTo>
                              <a:pt x="0" y="0"/>
                            </a:lnTo>
                            <a:lnTo>
                              <a:pt x="0" y="20178"/>
                            </a:lnTo>
                            <a:lnTo>
                              <a:pt x="0" y="337942"/>
                            </a:lnTo>
                            <a:lnTo>
                              <a:pt x="0" y="358120"/>
                            </a:lnTo>
                            <a:lnTo>
                              <a:pt x="20178" y="358120"/>
                            </a:lnTo>
                            <a:lnTo>
                              <a:pt x="235387" y="358120"/>
                            </a:lnTo>
                            <a:lnTo>
                              <a:pt x="255565" y="358120"/>
                            </a:lnTo>
                            <a:lnTo>
                              <a:pt x="255565" y="337942"/>
                            </a:lnTo>
                            <a:lnTo>
                              <a:pt x="255565" y="20198"/>
                            </a:lnTo>
                            <a:lnTo>
                              <a:pt x="255565" y="20"/>
                            </a:lnTo>
                            <a:lnTo>
                              <a:pt x="235387" y="20"/>
                            </a:lnTo>
                            <a:lnTo>
                              <a:pt x="20178" y="20"/>
                            </a:lnTo>
                            <a:close/>
                            <a:moveTo>
                              <a:pt x="235387" y="337942"/>
                            </a:moveTo>
                            <a:lnTo>
                              <a:pt x="20178" y="337942"/>
                            </a:lnTo>
                            <a:lnTo>
                              <a:pt x="20178" y="20198"/>
                            </a:lnTo>
                            <a:lnTo>
                              <a:pt x="235387" y="20198"/>
                            </a:lnTo>
                            <a:lnTo>
                              <a:pt x="235387" y="337942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2032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498" name="Freeform: Shape 497">
                      <a:extLst>
                        <a:ext uri="{FF2B5EF4-FFF2-40B4-BE49-F238E27FC236}">
                          <a16:creationId xmlns:a16="http://schemas.microsoft.com/office/drawing/2014/main" id="{4E80B188-5686-4195-AC2D-A379571976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6895" y="3963131"/>
                      <a:ext cx="20177" cy="332983"/>
                    </a:xfrm>
                    <a:custGeom>
                      <a:avLst/>
                      <a:gdLst>
                        <a:gd name="connsiteX0" fmla="*/ 0 w 20177"/>
                        <a:gd name="connsiteY0" fmla="*/ 0 h 332983"/>
                        <a:gd name="connsiteX1" fmla="*/ 20178 w 20177"/>
                        <a:gd name="connsiteY1" fmla="*/ 0 h 332983"/>
                        <a:gd name="connsiteX2" fmla="*/ 20178 w 20177"/>
                        <a:gd name="connsiteY2" fmla="*/ 332984 h 332983"/>
                        <a:gd name="connsiteX3" fmla="*/ 0 w 20177"/>
                        <a:gd name="connsiteY3" fmla="*/ 332984 h 332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77" h="332983">
                          <a:moveTo>
                            <a:pt x="0" y="0"/>
                          </a:moveTo>
                          <a:lnTo>
                            <a:pt x="20178" y="0"/>
                          </a:lnTo>
                          <a:lnTo>
                            <a:pt x="20178" y="332984"/>
                          </a:lnTo>
                          <a:lnTo>
                            <a:pt x="0" y="33298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99" name="Freeform: Shape 498">
                      <a:extLst>
                        <a:ext uri="{FF2B5EF4-FFF2-40B4-BE49-F238E27FC236}">
                          <a16:creationId xmlns:a16="http://schemas.microsoft.com/office/drawing/2014/main" id="{7625B6D2-0292-43AB-847F-8C018B0F4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0347" y="4085559"/>
                      <a:ext cx="111597" cy="20177"/>
                    </a:xfrm>
                    <a:custGeom>
                      <a:avLst/>
                      <a:gdLst>
                        <a:gd name="connsiteX0" fmla="*/ 0 w 111597"/>
                        <a:gd name="connsiteY0" fmla="*/ 0 h 20177"/>
                        <a:gd name="connsiteX1" fmla="*/ 111598 w 111597"/>
                        <a:gd name="connsiteY1" fmla="*/ 0 h 20177"/>
                        <a:gd name="connsiteX2" fmla="*/ 111598 w 111597"/>
                        <a:gd name="connsiteY2" fmla="*/ 20178 h 20177"/>
                        <a:gd name="connsiteX3" fmla="*/ 0 w 111597"/>
                        <a:gd name="connsiteY3" fmla="*/ 20178 h 20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1597" h="20177">
                          <a:moveTo>
                            <a:pt x="0" y="0"/>
                          </a:moveTo>
                          <a:lnTo>
                            <a:pt x="111598" y="0"/>
                          </a:lnTo>
                          <a:lnTo>
                            <a:pt x="111598" y="20178"/>
                          </a:lnTo>
                          <a:lnTo>
                            <a:pt x="0" y="2017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</p:grpSp>
            <p:sp>
              <p:nvSpPr>
                <p:cNvPr id="494" name="Freeform: Shape 493">
                  <a:extLst>
                    <a:ext uri="{FF2B5EF4-FFF2-40B4-BE49-F238E27FC236}">
                      <a16:creationId xmlns:a16="http://schemas.microsoft.com/office/drawing/2014/main" id="{89D22110-D541-4087-9F8D-328E53522036}"/>
                    </a:ext>
                  </a:extLst>
                </p:cNvPr>
                <p:cNvSpPr/>
                <p:nvPr/>
              </p:nvSpPr>
              <p:spPr>
                <a:xfrm>
                  <a:off x="1333370" y="3382219"/>
                  <a:ext cx="1444190" cy="386654"/>
                </a:xfrm>
                <a:custGeom>
                  <a:avLst/>
                  <a:gdLst>
                    <a:gd name="connsiteX0" fmla="*/ 1351044 w 1444190"/>
                    <a:gd name="connsiteY0" fmla="*/ 82300 h 386654"/>
                    <a:gd name="connsiteX1" fmla="*/ 1023587 w 1444190"/>
                    <a:gd name="connsiteY1" fmla="*/ 56311 h 386654"/>
                    <a:gd name="connsiteX2" fmla="*/ 868098 w 1444190"/>
                    <a:gd name="connsiteY2" fmla="*/ 60131 h 386654"/>
                    <a:gd name="connsiteX3" fmla="*/ 748292 w 1444190"/>
                    <a:gd name="connsiteY3" fmla="*/ 36194 h 386654"/>
                    <a:gd name="connsiteX4" fmla="*/ 371376 w 1444190"/>
                    <a:gd name="connsiteY4" fmla="*/ 43265 h 386654"/>
                    <a:gd name="connsiteX5" fmla="*/ 371071 w 1444190"/>
                    <a:gd name="connsiteY5" fmla="*/ 43468 h 386654"/>
                    <a:gd name="connsiteX6" fmla="*/ 15309 w 1444190"/>
                    <a:gd name="connsiteY6" fmla="*/ 349386 h 386654"/>
                    <a:gd name="connsiteX7" fmla="*/ 20551 w 1444190"/>
                    <a:gd name="connsiteY7" fmla="*/ 382691 h 386654"/>
                    <a:gd name="connsiteX8" fmla="*/ 416405 w 1444190"/>
                    <a:gd name="connsiteY8" fmla="*/ 98698 h 386654"/>
                    <a:gd name="connsiteX9" fmla="*/ 555109 w 1444190"/>
                    <a:gd name="connsiteY9" fmla="*/ 85328 h 386654"/>
                    <a:gd name="connsiteX10" fmla="*/ 732930 w 1444190"/>
                    <a:gd name="connsiteY10" fmla="*/ 98231 h 386654"/>
                    <a:gd name="connsiteX11" fmla="*/ 863831 w 1444190"/>
                    <a:gd name="connsiteY11" fmla="*/ 123895 h 386654"/>
                    <a:gd name="connsiteX12" fmla="*/ 1027671 w 1444190"/>
                    <a:gd name="connsiteY12" fmla="*/ 120095 h 386654"/>
                    <a:gd name="connsiteX13" fmla="*/ 1381097 w 1444190"/>
                    <a:gd name="connsiteY13" fmla="*/ 130235 h 386654"/>
                    <a:gd name="connsiteX14" fmla="*/ 1443764 w 1444190"/>
                    <a:gd name="connsiteY14" fmla="*/ 165957 h 386654"/>
                    <a:gd name="connsiteX15" fmla="*/ 1351044 w 1444190"/>
                    <a:gd name="connsiteY15" fmla="*/ 82300 h 386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444190" h="386654">
                      <a:moveTo>
                        <a:pt x="1351044" y="82300"/>
                      </a:moveTo>
                      <a:cubicBezTo>
                        <a:pt x="1216566" y="24795"/>
                        <a:pt x="1141707" y="48711"/>
                        <a:pt x="1023587" y="56311"/>
                      </a:cubicBezTo>
                      <a:cubicBezTo>
                        <a:pt x="967910" y="59887"/>
                        <a:pt x="915342" y="63280"/>
                        <a:pt x="868098" y="60131"/>
                      </a:cubicBezTo>
                      <a:cubicBezTo>
                        <a:pt x="836663" y="58038"/>
                        <a:pt x="793748" y="47431"/>
                        <a:pt x="748292" y="36194"/>
                      </a:cubicBezTo>
                      <a:cubicBezTo>
                        <a:pt x="627611" y="6364"/>
                        <a:pt x="477426" y="-30781"/>
                        <a:pt x="371376" y="43265"/>
                      </a:cubicBezTo>
                      <a:cubicBezTo>
                        <a:pt x="371274" y="43326"/>
                        <a:pt x="371173" y="43407"/>
                        <a:pt x="371071" y="43468"/>
                      </a:cubicBezTo>
                      <a:lnTo>
                        <a:pt x="15309" y="349386"/>
                      </a:lnTo>
                      <a:cubicBezTo>
                        <a:pt x="-15618" y="372775"/>
                        <a:pt x="7790" y="396183"/>
                        <a:pt x="20551" y="382691"/>
                      </a:cubicBezTo>
                      <a:lnTo>
                        <a:pt x="416405" y="98698"/>
                      </a:lnTo>
                      <a:cubicBezTo>
                        <a:pt x="452107" y="73847"/>
                        <a:pt x="492057" y="81162"/>
                        <a:pt x="555109" y="85328"/>
                      </a:cubicBezTo>
                      <a:cubicBezTo>
                        <a:pt x="613773" y="89209"/>
                        <a:pt x="676969" y="84393"/>
                        <a:pt x="732930" y="98231"/>
                      </a:cubicBezTo>
                      <a:cubicBezTo>
                        <a:pt x="781190" y="110159"/>
                        <a:pt x="826768" y="121436"/>
                        <a:pt x="863831" y="123895"/>
                      </a:cubicBezTo>
                      <a:cubicBezTo>
                        <a:pt x="915241" y="127329"/>
                        <a:pt x="969861" y="123814"/>
                        <a:pt x="1027671" y="120095"/>
                      </a:cubicBezTo>
                      <a:cubicBezTo>
                        <a:pt x="1139594" y="112902"/>
                        <a:pt x="1256475" y="83804"/>
                        <a:pt x="1381097" y="130235"/>
                      </a:cubicBezTo>
                      <a:cubicBezTo>
                        <a:pt x="1413060" y="142143"/>
                        <a:pt x="1438745" y="175975"/>
                        <a:pt x="1443764" y="165957"/>
                      </a:cubicBezTo>
                      <a:cubicBezTo>
                        <a:pt x="1449372" y="154802"/>
                        <a:pt x="1398674" y="102681"/>
                        <a:pt x="1351044" y="823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54" name="Graphic 3">
                <a:extLst>
                  <a:ext uri="{FF2B5EF4-FFF2-40B4-BE49-F238E27FC236}">
                    <a16:creationId xmlns:a16="http://schemas.microsoft.com/office/drawing/2014/main" id="{668B97B0-3736-4F4F-B1F5-2DE5E8786D40}"/>
                  </a:ext>
                </a:extLst>
              </p:cNvPr>
              <p:cNvGrpSpPr/>
              <p:nvPr/>
            </p:nvGrpSpPr>
            <p:grpSpPr>
              <a:xfrm>
                <a:off x="2931586" y="4095183"/>
                <a:ext cx="1267277" cy="999812"/>
                <a:chOff x="2931586" y="4095183"/>
                <a:chExt cx="1267277" cy="999812"/>
              </a:xfrm>
            </p:grpSpPr>
            <p:grpSp>
              <p:nvGrpSpPr>
                <p:cNvPr id="455" name="Graphic 3">
                  <a:extLst>
                    <a:ext uri="{FF2B5EF4-FFF2-40B4-BE49-F238E27FC236}">
                      <a16:creationId xmlns:a16="http://schemas.microsoft.com/office/drawing/2014/main" id="{621C021F-A83D-441B-8FA3-87E14F219A0E}"/>
                    </a:ext>
                  </a:extLst>
                </p:cNvPr>
                <p:cNvGrpSpPr/>
                <p:nvPr/>
              </p:nvGrpSpPr>
              <p:grpSpPr>
                <a:xfrm>
                  <a:off x="2944042" y="4142496"/>
                  <a:ext cx="1254821" cy="952500"/>
                  <a:chOff x="2944042" y="4142496"/>
                  <a:chExt cx="1254821" cy="952500"/>
                </a:xfrm>
              </p:grpSpPr>
              <p:sp>
                <p:nvSpPr>
                  <p:cNvPr id="457" name="Freeform: Shape 456">
                    <a:extLst>
                      <a:ext uri="{FF2B5EF4-FFF2-40B4-BE49-F238E27FC236}">
                        <a16:creationId xmlns:a16="http://schemas.microsoft.com/office/drawing/2014/main" id="{D637F53D-7F8D-406D-B8CA-0B5511680A9B}"/>
                      </a:ext>
                    </a:extLst>
                  </p:cNvPr>
                  <p:cNvSpPr/>
                  <p:nvPr/>
                </p:nvSpPr>
                <p:spPr>
                  <a:xfrm>
                    <a:off x="3147994" y="4171594"/>
                    <a:ext cx="1013175" cy="923401"/>
                  </a:xfrm>
                  <a:custGeom>
                    <a:avLst/>
                    <a:gdLst>
                      <a:gd name="connsiteX0" fmla="*/ 0 w 1013175"/>
                      <a:gd name="connsiteY0" fmla="*/ 120518 h 923401"/>
                      <a:gd name="connsiteX1" fmla="*/ 0 w 1013175"/>
                      <a:gd name="connsiteY1" fmla="*/ 923402 h 923401"/>
                      <a:gd name="connsiteX2" fmla="*/ 1013176 w 1013175"/>
                      <a:gd name="connsiteY2" fmla="*/ 923402 h 923401"/>
                      <a:gd name="connsiteX3" fmla="*/ 1013176 w 1013175"/>
                      <a:gd name="connsiteY3" fmla="*/ 148458 h 923401"/>
                      <a:gd name="connsiteX4" fmla="*/ 171745 w 1013175"/>
                      <a:gd name="connsiteY4" fmla="*/ 0 h 923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75" h="923401">
                        <a:moveTo>
                          <a:pt x="0" y="120518"/>
                        </a:moveTo>
                        <a:lnTo>
                          <a:pt x="0" y="923402"/>
                        </a:lnTo>
                        <a:lnTo>
                          <a:pt x="1013176" y="923402"/>
                        </a:lnTo>
                        <a:lnTo>
                          <a:pt x="1013176" y="148458"/>
                        </a:lnTo>
                        <a:lnTo>
                          <a:pt x="171745" y="0"/>
                        </a:lnTo>
                        <a:close/>
                      </a:path>
                    </a:pathLst>
                  </a:custGeom>
                  <a:solidFill>
                    <a:srgbClr val="9FD6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8" name="Freeform: Shape 457">
                    <a:extLst>
                      <a:ext uri="{FF2B5EF4-FFF2-40B4-BE49-F238E27FC236}">
                        <a16:creationId xmlns:a16="http://schemas.microsoft.com/office/drawing/2014/main" id="{36AAAADE-D427-419B-AD59-8C5B2D7B3ECE}"/>
                      </a:ext>
                    </a:extLst>
                  </p:cNvPr>
                  <p:cNvSpPr/>
                  <p:nvPr/>
                </p:nvSpPr>
                <p:spPr>
                  <a:xfrm>
                    <a:off x="2971515" y="4149039"/>
                    <a:ext cx="355965" cy="945957"/>
                  </a:xfrm>
                  <a:custGeom>
                    <a:avLst/>
                    <a:gdLst>
                      <a:gd name="connsiteX0" fmla="*/ 0 w 355965"/>
                      <a:gd name="connsiteY0" fmla="*/ 143073 h 945957"/>
                      <a:gd name="connsiteX1" fmla="*/ 0 w 355965"/>
                      <a:gd name="connsiteY1" fmla="*/ 945957 h 945957"/>
                      <a:gd name="connsiteX2" fmla="*/ 355966 w 355965"/>
                      <a:gd name="connsiteY2" fmla="*/ 945957 h 945957"/>
                      <a:gd name="connsiteX3" fmla="*/ 355966 w 355965"/>
                      <a:gd name="connsiteY3" fmla="*/ 143073 h 945957"/>
                      <a:gd name="connsiteX4" fmla="*/ 170932 w 355965"/>
                      <a:gd name="connsiteY4" fmla="*/ 0 h 945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5965" h="945957">
                        <a:moveTo>
                          <a:pt x="0" y="143073"/>
                        </a:moveTo>
                        <a:lnTo>
                          <a:pt x="0" y="945957"/>
                        </a:lnTo>
                        <a:lnTo>
                          <a:pt x="355966" y="945957"/>
                        </a:lnTo>
                        <a:lnTo>
                          <a:pt x="355966" y="143073"/>
                        </a:lnTo>
                        <a:lnTo>
                          <a:pt x="170932" y="0"/>
                        </a:ln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9" name="Freeform: Shape 458">
                    <a:extLst>
                      <a:ext uri="{FF2B5EF4-FFF2-40B4-BE49-F238E27FC236}">
                        <a16:creationId xmlns:a16="http://schemas.microsoft.com/office/drawing/2014/main" id="{7842281E-1940-408B-B550-CCC29DC8E6E3}"/>
                      </a:ext>
                    </a:extLst>
                  </p:cNvPr>
                  <p:cNvSpPr/>
                  <p:nvPr/>
                </p:nvSpPr>
                <p:spPr>
                  <a:xfrm>
                    <a:off x="3331301" y="4331919"/>
                    <a:ext cx="829868" cy="37022"/>
                  </a:xfrm>
                  <a:custGeom>
                    <a:avLst/>
                    <a:gdLst>
                      <a:gd name="connsiteX0" fmla="*/ 0 w 829868"/>
                      <a:gd name="connsiteY0" fmla="*/ 22962 h 37022"/>
                      <a:gd name="connsiteX1" fmla="*/ 829869 w 829868"/>
                      <a:gd name="connsiteY1" fmla="*/ 37023 h 37022"/>
                      <a:gd name="connsiteX2" fmla="*/ 829869 w 829868"/>
                      <a:gd name="connsiteY2" fmla="*/ 0 h 37022"/>
                      <a:gd name="connsiteX3" fmla="*/ 528 w 829868"/>
                      <a:gd name="connsiteY3" fmla="*/ 0 h 37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9868" h="37022">
                        <a:moveTo>
                          <a:pt x="0" y="22962"/>
                        </a:moveTo>
                        <a:lnTo>
                          <a:pt x="829869" y="37023"/>
                        </a:lnTo>
                        <a:lnTo>
                          <a:pt x="829869" y="0"/>
                        </a:lnTo>
                        <a:lnTo>
                          <a:pt x="528" y="0"/>
                        </a:ln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60" name="Freeform: Shape 459">
                    <a:extLst>
                      <a:ext uri="{FF2B5EF4-FFF2-40B4-BE49-F238E27FC236}">
                        <a16:creationId xmlns:a16="http://schemas.microsoft.com/office/drawing/2014/main" id="{96995A65-830A-4345-B94C-C6AA3BCFA446}"/>
                      </a:ext>
                    </a:extLst>
                  </p:cNvPr>
                  <p:cNvSpPr/>
                  <p:nvPr/>
                </p:nvSpPr>
                <p:spPr>
                  <a:xfrm>
                    <a:off x="2944042" y="4142496"/>
                    <a:ext cx="210901" cy="189422"/>
                  </a:xfrm>
                  <a:custGeom>
                    <a:avLst/>
                    <a:gdLst>
                      <a:gd name="connsiteX0" fmla="*/ 0 w 210901"/>
                      <a:gd name="connsiteY0" fmla="*/ 157988 h 189422"/>
                      <a:gd name="connsiteX1" fmla="*/ 0 w 210901"/>
                      <a:gd name="connsiteY1" fmla="*/ 189423 h 189422"/>
                      <a:gd name="connsiteX2" fmla="*/ 210901 w 210901"/>
                      <a:gd name="connsiteY2" fmla="*/ 0 h 189422"/>
                      <a:gd name="connsiteX3" fmla="*/ 175910 w 210901"/>
                      <a:gd name="connsiteY3" fmla="*/ 0 h 189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901" h="189422">
                        <a:moveTo>
                          <a:pt x="0" y="157988"/>
                        </a:moveTo>
                        <a:lnTo>
                          <a:pt x="0" y="189423"/>
                        </a:lnTo>
                        <a:lnTo>
                          <a:pt x="210901" y="0"/>
                        </a:lnTo>
                        <a:lnTo>
                          <a:pt x="175910" y="0"/>
                        </a:ln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61" name="Freeform: Shape 460">
                    <a:extLst>
                      <a:ext uri="{FF2B5EF4-FFF2-40B4-BE49-F238E27FC236}">
                        <a16:creationId xmlns:a16="http://schemas.microsoft.com/office/drawing/2014/main" id="{2E3FDAA9-5E31-4CCB-9978-5030CAED5595}"/>
                      </a:ext>
                    </a:extLst>
                  </p:cNvPr>
                  <p:cNvSpPr/>
                  <p:nvPr/>
                </p:nvSpPr>
                <p:spPr>
                  <a:xfrm>
                    <a:off x="3120339" y="4142496"/>
                    <a:ext cx="1078524" cy="189422"/>
                  </a:xfrm>
                  <a:custGeom>
                    <a:avLst/>
                    <a:gdLst>
                      <a:gd name="connsiteX0" fmla="*/ 868619 w 1078524"/>
                      <a:gd name="connsiteY0" fmla="*/ 0 h 189422"/>
                      <a:gd name="connsiteX1" fmla="*/ 825988 w 1078524"/>
                      <a:gd name="connsiteY1" fmla="*/ 0 h 189422"/>
                      <a:gd name="connsiteX2" fmla="*/ 252537 w 1078524"/>
                      <a:gd name="connsiteY2" fmla="*/ 0 h 189422"/>
                      <a:gd name="connsiteX3" fmla="*/ 0 w 1078524"/>
                      <a:gd name="connsiteY3" fmla="*/ 0 h 189422"/>
                      <a:gd name="connsiteX4" fmla="*/ 209255 w 1078524"/>
                      <a:gd name="connsiteY4" fmla="*/ 187940 h 189422"/>
                      <a:gd name="connsiteX5" fmla="*/ 209885 w 1078524"/>
                      <a:gd name="connsiteY5" fmla="*/ 189423 h 189422"/>
                      <a:gd name="connsiteX6" fmla="*/ 252537 w 1078524"/>
                      <a:gd name="connsiteY6" fmla="*/ 189423 h 189422"/>
                      <a:gd name="connsiteX7" fmla="*/ 825988 w 1078524"/>
                      <a:gd name="connsiteY7" fmla="*/ 189423 h 189422"/>
                      <a:gd name="connsiteX8" fmla="*/ 1078525 w 1078524"/>
                      <a:gd name="connsiteY8" fmla="*/ 189423 h 189422"/>
                      <a:gd name="connsiteX9" fmla="*/ 869269 w 1078524"/>
                      <a:gd name="connsiteY9" fmla="*/ 1463 h 189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78524" h="189422">
                        <a:moveTo>
                          <a:pt x="868619" y="0"/>
                        </a:moveTo>
                        <a:lnTo>
                          <a:pt x="825988" y="0"/>
                        </a:lnTo>
                        <a:lnTo>
                          <a:pt x="252537" y="0"/>
                        </a:lnTo>
                        <a:lnTo>
                          <a:pt x="0" y="0"/>
                        </a:lnTo>
                        <a:lnTo>
                          <a:pt x="209255" y="187940"/>
                        </a:lnTo>
                        <a:lnTo>
                          <a:pt x="209885" y="189423"/>
                        </a:lnTo>
                        <a:lnTo>
                          <a:pt x="252537" y="189423"/>
                        </a:lnTo>
                        <a:lnTo>
                          <a:pt x="825988" y="189423"/>
                        </a:lnTo>
                        <a:lnTo>
                          <a:pt x="1078525" y="189423"/>
                        </a:lnTo>
                        <a:lnTo>
                          <a:pt x="869269" y="1463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grpSp>
                <p:nvGrpSpPr>
                  <p:cNvPr id="462" name="Graphic 3">
                    <a:extLst>
                      <a:ext uri="{FF2B5EF4-FFF2-40B4-BE49-F238E27FC236}">
                        <a16:creationId xmlns:a16="http://schemas.microsoft.com/office/drawing/2014/main" id="{AC6765AA-DA11-4208-8A03-2ED98A74F5EB}"/>
                      </a:ext>
                    </a:extLst>
                  </p:cNvPr>
                  <p:cNvGrpSpPr/>
                  <p:nvPr/>
                </p:nvGrpSpPr>
                <p:grpSpPr>
                  <a:xfrm>
                    <a:off x="3403295" y="4409135"/>
                    <a:ext cx="201574" cy="242133"/>
                    <a:chOff x="3403295" y="4409135"/>
                    <a:chExt cx="201574" cy="242133"/>
                  </a:xfrm>
                </p:grpSpPr>
                <p:sp>
                  <p:nvSpPr>
                    <p:cNvPr id="475" name="Freeform: Shape 474">
                      <a:extLst>
                        <a:ext uri="{FF2B5EF4-FFF2-40B4-BE49-F238E27FC236}">
                          <a16:creationId xmlns:a16="http://schemas.microsoft.com/office/drawing/2014/main" id="{B90956DE-5750-46AD-975F-314AC02EA3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418" y="4409135"/>
                      <a:ext cx="145328" cy="225917"/>
                    </a:xfrm>
                    <a:custGeom>
                      <a:avLst/>
                      <a:gdLst>
                        <a:gd name="connsiteX0" fmla="*/ 0 w 145328"/>
                        <a:gd name="connsiteY0" fmla="*/ 0 h 225917"/>
                        <a:gd name="connsiteX1" fmla="*/ 145329 w 145328"/>
                        <a:gd name="connsiteY1" fmla="*/ 0 h 225917"/>
                        <a:gd name="connsiteX2" fmla="*/ 145329 w 145328"/>
                        <a:gd name="connsiteY2" fmla="*/ 225918 h 225917"/>
                        <a:gd name="connsiteX3" fmla="*/ 0 w 145328"/>
                        <a:gd name="connsiteY3" fmla="*/ 225918 h 22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5328" h="225917">
                          <a:moveTo>
                            <a:pt x="0" y="0"/>
                          </a:moveTo>
                          <a:lnTo>
                            <a:pt x="145329" y="0"/>
                          </a:lnTo>
                          <a:lnTo>
                            <a:pt x="145329" y="225918"/>
                          </a:lnTo>
                          <a:lnTo>
                            <a:pt x="0" y="22591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76" name="Freeform: Shape 475">
                      <a:extLst>
                        <a:ext uri="{FF2B5EF4-FFF2-40B4-BE49-F238E27FC236}">
                          <a16:creationId xmlns:a16="http://schemas.microsoft.com/office/drawing/2014/main" id="{D25F176C-12F1-4B8A-B924-D6D1415608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4826" y="4432503"/>
                      <a:ext cx="98511" cy="192511"/>
                    </a:xfrm>
                    <a:custGeom>
                      <a:avLst/>
                      <a:gdLst>
                        <a:gd name="connsiteX0" fmla="*/ 0 w 98511"/>
                        <a:gd name="connsiteY0" fmla="*/ 0 h 192511"/>
                        <a:gd name="connsiteX1" fmla="*/ 98511 w 98511"/>
                        <a:gd name="connsiteY1" fmla="*/ 0 h 192511"/>
                        <a:gd name="connsiteX2" fmla="*/ 98511 w 98511"/>
                        <a:gd name="connsiteY2" fmla="*/ 192512 h 192511"/>
                        <a:gd name="connsiteX3" fmla="*/ 0 w 98511"/>
                        <a:gd name="connsiteY3" fmla="*/ 192512 h 192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511" h="192511">
                          <a:moveTo>
                            <a:pt x="0" y="0"/>
                          </a:moveTo>
                          <a:lnTo>
                            <a:pt x="98511" y="0"/>
                          </a:lnTo>
                          <a:lnTo>
                            <a:pt x="98511" y="192512"/>
                          </a:lnTo>
                          <a:lnTo>
                            <a:pt x="0" y="192512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77" name="Freeform: Shape 476">
                      <a:extLst>
                        <a:ext uri="{FF2B5EF4-FFF2-40B4-BE49-F238E27FC236}">
                          <a16:creationId xmlns:a16="http://schemas.microsoft.com/office/drawing/2014/main" id="{33368224-7299-4363-9D74-3E0BDCBD5E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3295" y="4623673"/>
                      <a:ext cx="201574" cy="27594"/>
                    </a:xfrm>
                    <a:custGeom>
                      <a:avLst/>
                      <a:gdLst>
                        <a:gd name="connsiteX0" fmla="*/ 0 w 201574"/>
                        <a:gd name="connsiteY0" fmla="*/ 0 h 27594"/>
                        <a:gd name="connsiteX1" fmla="*/ 201574 w 201574"/>
                        <a:gd name="connsiteY1" fmla="*/ 0 h 27594"/>
                        <a:gd name="connsiteX2" fmla="*/ 201574 w 201574"/>
                        <a:gd name="connsiteY2" fmla="*/ 27595 h 27594"/>
                        <a:gd name="connsiteX3" fmla="*/ 0 w 201574"/>
                        <a:gd name="connsiteY3" fmla="*/ 27595 h 27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574" h="27594">
                          <a:moveTo>
                            <a:pt x="0" y="0"/>
                          </a:moveTo>
                          <a:lnTo>
                            <a:pt x="201574" y="0"/>
                          </a:lnTo>
                          <a:lnTo>
                            <a:pt x="201574" y="27595"/>
                          </a:lnTo>
                          <a:lnTo>
                            <a:pt x="0" y="2759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463" name="Graphic 3">
                    <a:extLst>
                      <a:ext uri="{FF2B5EF4-FFF2-40B4-BE49-F238E27FC236}">
                        <a16:creationId xmlns:a16="http://schemas.microsoft.com/office/drawing/2014/main" id="{C8E9F15B-AF40-4751-82F9-C58782F932AA}"/>
                      </a:ext>
                    </a:extLst>
                  </p:cNvPr>
                  <p:cNvGrpSpPr/>
                  <p:nvPr/>
                </p:nvGrpSpPr>
                <p:grpSpPr>
                  <a:xfrm>
                    <a:off x="3046049" y="4409135"/>
                    <a:ext cx="201554" cy="242133"/>
                    <a:chOff x="3046049" y="4409135"/>
                    <a:chExt cx="201554" cy="242133"/>
                  </a:xfrm>
                </p:grpSpPr>
                <p:sp>
                  <p:nvSpPr>
                    <p:cNvPr id="472" name="Freeform: Shape 471">
                      <a:extLst>
                        <a:ext uri="{FF2B5EF4-FFF2-40B4-BE49-F238E27FC236}">
                          <a16:creationId xmlns:a16="http://schemas.microsoft.com/office/drawing/2014/main" id="{799A5CCE-17D1-4375-8EEA-E8B5022DC9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4172" y="4409135"/>
                      <a:ext cx="145328" cy="225917"/>
                    </a:xfrm>
                    <a:custGeom>
                      <a:avLst/>
                      <a:gdLst>
                        <a:gd name="connsiteX0" fmla="*/ 0 w 145328"/>
                        <a:gd name="connsiteY0" fmla="*/ 0 h 225917"/>
                        <a:gd name="connsiteX1" fmla="*/ 145329 w 145328"/>
                        <a:gd name="connsiteY1" fmla="*/ 0 h 225917"/>
                        <a:gd name="connsiteX2" fmla="*/ 145329 w 145328"/>
                        <a:gd name="connsiteY2" fmla="*/ 225918 h 225917"/>
                        <a:gd name="connsiteX3" fmla="*/ 0 w 145328"/>
                        <a:gd name="connsiteY3" fmla="*/ 225918 h 22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5328" h="225917">
                          <a:moveTo>
                            <a:pt x="0" y="0"/>
                          </a:moveTo>
                          <a:lnTo>
                            <a:pt x="145329" y="0"/>
                          </a:lnTo>
                          <a:lnTo>
                            <a:pt x="145329" y="225918"/>
                          </a:lnTo>
                          <a:lnTo>
                            <a:pt x="0" y="22591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73" name="Freeform: Shape 472">
                      <a:extLst>
                        <a:ext uri="{FF2B5EF4-FFF2-40B4-BE49-F238E27FC236}">
                          <a16:creationId xmlns:a16="http://schemas.microsoft.com/office/drawing/2014/main" id="{6BC71C5B-2332-4236-A8B5-89A41522B2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7580" y="4432503"/>
                      <a:ext cx="98511" cy="192511"/>
                    </a:xfrm>
                    <a:custGeom>
                      <a:avLst/>
                      <a:gdLst>
                        <a:gd name="connsiteX0" fmla="*/ 0 w 98511"/>
                        <a:gd name="connsiteY0" fmla="*/ 0 h 192511"/>
                        <a:gd name="connsiteX1" fmla="*/ 98511 w 98511"/>
                        <a:gd name="connsiteY1" fmla="*/ 0 h 192511"/>
                        <a:gd name="connsiteX2" fmla="*/ 98511 w 98511"/>
                        <a:gd name="connsiteY2" fmla="*/ 192512 h 192511"/>
                        <a:gd name="connsiteX3" fmla="*/ 0 w 98511"/>
                        <a:gd name="connsiteY3" fmla="*/ 192512 h 192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511" h="192511">
                          <a:moveTo>
                            <a:pt x="0" y="0"/>
                          </a:moveTo>
                          <a:lnTo>
                            <a:pt x="98511" y="0"/>
                          </a:lnTo>
                          <a:lnTo>
                            <a:pt x="98511" y="192512"/>
                          </a:lnTo>
                          <a:lnTo>
                            <a:pt x="0" y="192512"/>
                          </a:lnTo>
                          <a:close/>
                        </a:path>
                      </a:pathLst>
                    </a:custGeom>
                    <a:solidFill>
                      <a:srgbClr val="F24A2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74" name="Freeform: Shape 473">
                      <a:extLst>
                        <a:ext uri="{FF2B5EF4-FFF2-40B4-BE49-F238E27FC236}">
                          <a16:creationId xmlns:a16="http://schemas.microsoft.com/office/drawing/2014/main" id="{6AA1E32E-2074-4B5C-B45C-2CFB97377A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6049" y="4623673"/>
                      <a:ext cx="201554" cy="27594"/>
                    </a:xfrm>
                    <a:custGeom>
                      <a:avLst/>
                      <a:gdLst>
                        <a:gd name="connsiteX0" fmla="*/ 0 w 201554"/>
                        <a:gd name="connsiteY0" fmla="*/ 0 h 27594"/>
                        <a:gd name="connsiteX1" fmla="*/ 201554 w 201554"/>
                        <a:gd name="connsiteY1" fmla="*/ 0 h 27594"/>
                        <a:gd name="connsiteX2" fmla="*/ 201554 w 201554"/>
                        <a:gd name="connsiteY2" fmla="*/ 27595 h 27594"/>
                        <a:gd name="connsiteX3" fmla="*/ 0 w 201554"/>
                        <a:gd name="connsiteY3" fmla="*/ 27595 h 27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554" h="27594">
                          <a:moveTo>
                            <a:pt x="0" y="0"/>
                          </a:moveTo>
                          <a:lnTo>
                            <a:pt x="201554" y="0"/>
                          </a:lnTo>
                          <a:lnTo>
                            <a:pt x="201554" y="27595"/>
                          </a:lnTo>
                          <a:lnTo>
                            <a:pt x="0" y="2759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464" name="Graphic 3">
                    <a:extLst>
                      <a:ext uri="{FF2B5EF4-FFF2-40B4-BE49-F238E27FC236}">
                        <a16:creationId xmlns:a16="http://schemas.microsoft.com/office/drawing/2014/main" id="{BE1FDF0A-4D70-4C13-9C1C-1FAEC4FC7577}"/>
                      </a:ext>
                    </a:extLst>
                  </p:cNvPr>
                  <p:cNvGrpSpPr/>
                  <p:nvPr/>
                </p:nvGrpSpPr>
                <p:grpSpPr>
                  <a:xfrm>
                    <a:off x="3652702" y="4409135"/>
                    <a:ext cx="201554" cy="242133"/>
                    <a:chOff x="3652702" y="4409135"/>
                    <a:chExt cx="201554" cy="242133"/>
                  </a:xfrm>
                </p:grpSpPr>
                <p:sp>
                  <p:nvSpPr>
                    <p:cNvPr id="469" name="Freeform: Shape 468">
                      <a:extLst>
                        <a:ext uri="{FF2B5EF4-FFF2-40B4-BE49-F238E27FC236}">
                          <a16:creationId xmlns:a16="http://schemas.microsoft.com/office/drawing/2014/main" id="{85DD2DCF-5110-482B-8C47-87C3513FF2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0825" y="4409135"/>
                      <a:ext cx="145328" cy="225917"/>
                    </a:xfrm>
                    <a:custGeom>
                      <a:avLst/>
                      <a:gdLst>
                        <a:gd name="connsiteX0" fmla="*/ 0 w 145328"/>
                        <a:gd name="connsiteY0" fmla="*/ 0 h 225917"/>
                        <a:gd name="connsiteX1" fmla="*/ 145329 w 145328"/>
                        <a:gd name="connsiteY1" fmla="*/ 0 h 225917"/>
                        <a:gd name="connsiteX2" fmla="*/ 145329 w 145328"/>
                        <a:gd name="connsiteY2" fmla="*/ 225918 h 225917"/>
                        <a:gd name="connsiteX3" fmla="*/ 0 w 145328"/>
                        <a:gd name="connsiteY3" fmla="*/ 225918 h 22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5328" h="225917">
                          <a:moveTo>
                            <a:pt x="0" y="0"/>
                          </a:moveTo>
                          <a:lnTo>
                            <a:pt x="145329" y="0"/>
                          </a:lnTo>
                          <a:lnTo>
                            <a:pt x="145329" y="225918"/>
                          </a:lnTo>
                          <a:lnTo>
                            <a:pt x="0" y="22591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70" name="Freeform: Shape 469">
                      <a:extLst>
                        <a:ext uri="{FF2B5EF4-FFF2-40B4-BE49-F238E27FC236}">
                          <a16:creationId xmlns:a16="http://schemas.microsoft.com/office/drawing/2014/main" id="{B2FC734D-3768-4317-9CCC-60F31496D9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4234" y="4432503"/>
                      <a:ext cx="98511" cy="192511"/>
                    </a:xfrm>
                    <a:custGeom>
                      <a:avLst/>
                      <a:gdLst>
                        <a:gd name="connsiteX0" fmla="*/ 0 w 98511"/>
                        <a:gd name="connsiteY0" fmla="*/ 0 h 192511"/>
                        <a:gd name="connsiteX1" fmla="*/ 98511 w 98511"/>
                        <a:gd name="connsiteY1" fmla="*/ 0 h 192511"/>
                        <a:gd name="connsiteX2" fmla="*/ 98511 w 98511"/>
                        <a:gd name="connsiteY2" fmla="*/ 192512 h 192511"/>
                        <a:gd name="connsiteX3" fmla="*/ 0 w 98511"/>
                        <a:gd name="connsiteY3" fmla="*/ 192512 h 192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511" h="192511">
                          <a:moveTo>
                            <a:pt x="0" y="0"/>
                          </a:moveTo>
                          <a:lnTo>
                            <a:pt x="98511" y="0"/>
                          </a:lnTo>
                          <a:lnTo>
                            <a:pt x="98511" y="192512"/>
                          </a:lnTo>
                          <a:lnTo>
                            <a:pt x="0" y="192512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71" name="Freeform: Shape 470">
                      <a:extLst>
                        <a:ext uri="{FF2B5EF4-FFF2-40B4-BE49-F238E27FC236}">
                          <a16:creationId xmlns:a16="http://schemas.microsoft.com/office/drawing/2014/main" id="{D6F3E3F4-EC0F-4DE4-97BF-840DAFA16C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2702" y="4623673"/>
                      <a:ext cx="201554" cy="27594"/>
                    </a:xfrm>
                    <a:custGeom>
                      <a:avLst/>
                      <a:gdLst>
                        <a:gd name="connsiteX0" fmla="*/ 0 w 201554"/>
                        <a:gd name="connsiteY0" fmla="*/ 0 h 27594"/>
                        <a:gd name="connsiteX1" fmla="*/ 201554 w 201554"/>
                        <a:gd name="connsiteY1" fmla="*/ 0 h 27594"/>
                        <a:gd name="connsiteX2" fmla="*/ 201554 w 201554"/>
                        <a:gd name="connsiteY2" fmla="*/ 27595 h 27594"/>
                        <a:gd name="connsiteX3" fmla="*/ 0 w 201554"/>
                        <a:gd name="connsiteY3" fmla="*/ 27595 h 27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554" h="27594">
                          <a:moveTo>
                            <a:pt x="0" y="0"/>
                          </a:moveTo>
                          <a:lnTo>
                            <a:pt x="201554" y="0"/>
                          </a:lnTo>
                          <a:lnTo>
                            <a:pt x="201554" y="27595"/>
                          </a:lnTo>
                          <a:lnTo>
                            <a:pt x="0" y="2759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465" name="Graphic 3">
                    <a:extLst>
                      <a:ext uri="{FF2B5EF4-FFF2-40B4-BE49-F238E27FC236}">
                        <a16:creationId xmlns:a16="http://schemas.microsoft.com/office/drawing/2014/main" id="{2211F547-E856-4657-8AA9-BF398F81EE25}"/>
                      </a:ext>
                    </a:extLst>
                  </p:cNvPr>
                  <p:cNvGrpSpPr/>
                  <p:nvPr/>
                </p:nvGrpSpPr>
                <p:grpSpPr>
                  <a:xfrm>
                    <a:off x="3902110" y="4409135"/>
                    <a:ext cx="201574" cy="242133"/>
                    <a:chOff x="3902110" y="4409135"/>
                    <a:chExt cx="201574" cy="242133"/>
                  </a:xfrm>
                </p:grpSpPr>
                <p:sp>
                  <p:nvSpPr>
                    <p:cNvPr id="466" name="Freeform: Shape 465">
                      <a:extLst>
                        <a:ext uri="{FF2B5EF4-FFF2-40B4-BE49-F238E27FC236}">
                          <a16:creationId xmlns:a16="http://schemas.microsoft.com/office/drawing/2014/main" id="{A26E72DE-1F7B-4ABD-80FB-AB7D43C4F0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0233" y="4409135"/>
                      <a:ext cx="145328" cy="225917"/>
                    </a:xfrm>
                    <a:custGeom>
                      <a:avLst/>
                      <a:gdLst>
                        <a:gd name="connsiteX0" fmla="*/ 0 w 145328"/>
                        <a:gd name="connsiteY0" fmla="*/ 0 h 225917"/>
                        <a:gd name="connsiteX1" fmla="*/ 145329 w 145328"/>
                        <a:gd name="connsiteY1" fmla="*/ 0 h 225917"/>
                        <a:gd name="connsiteX2" fmla="*/ 145329 w 145328"/>
                        <a:gd name="connsiteY2" fmla="*/ 225918 h 225917"/>
                        <a:gd name="connsiteX3" fmla="*/ 0 w 145328"/>
                        <a:gd name="connsiteY3" fmla="*/ 225918 h 22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5328" h="225917">
                          <a:moveTo>
                            <a:pt x="0" y="0"/>
                          </a:moveTo>
                          <a:lnTo>
                            <a:pt x="145329" y="0"/>
                          </a:lnTo>
                          <a:lnTo>
                            <a:pt x="145329" y="225918"/>
                          </a:lnTo>
                          <a:lnTo>
                            <a:pt x="0" y="22591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7" name="Freeform: Shape 466">
                      <a:extLst>
                        <a:ext uri="{FF2B5EF4-FFF2-40B4-BE49-F238E27FC236}">
                          <a16:creationId xmlns:a16="http://schemas.microsoft.com/office/drawing/2014/main" id="{610841A1-C215-4EA1-B34B-EA002EF788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3662" y="4432503"/>
                      <a:ext cx="98511" cy="192511"/>
                    </a:xfrm>
                    <a:custGeom>
                      <a:avLst/>
                      <a:gdLst>
                        <a:gd name="connsiteX0" fmla="*/ 0 w 98511"/>
                        <a:gd name="connsiteY0" fmla="*/ 0 h 192511"/>
                        <a:gd name="connsiteX1" fmla="*/ 98511 w 98511"/>
                        <a:gd name="connsiteY1" fmla="*/ 0 h 192511"/>
                        <a:gd name="connsiteX2" fmla="*/ 98511 w 98511"/>
                        <a:gd name="connsiteY2" fmla="*/ 192512 h 192511"/>
                        <a:gd name="connsiteX3" fmla="*/ 0 w 98511"/>
                        <a:gd name="connsiteY3" fmla="*/ 192512 h 192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511" h="192511">
                          <a:moveTo>
                            <a:pt x="0" y="0"/>
                          </a:moveTo>
                          <a:lnTo>
                            <a:pt x="98511" y="0"/>
                          </a:lnTo>
                          <a:lnTo>
                            <a:pt x="98511" y="192512"/>
                          </a:lnTo>
                          <a:lnTo>
                            <a:pt x="0" y="192512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8" name="Freeform: Shape 467">
                      <a:extLst>
                        <a:ext uri="{FF2B5EF4-FFF2-40B4-BE49-F238E27FC236}">
                          <a16:creationId xmlns:a16="http://schemas.microsoft.com/office/drawing/2014/main" id="{DD039447-0BD8-4211-AA46-87067D528C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2110" y="4623673"/>
                      <a:ext cx="201574" cy="27594"/>
                    </a:xfrm>
                    <a:custGeom>
                      <a:avLst/>
                      <a:gdLst>
                        <a:gd name="connsiteX0" fmla="*/ 0 w 201574"/>
                        <a:gd name="connsiteY0" fmla="*/ 0 h 27594"/>
                        <a:gd name="connsiteX1" fmla="*/ 201574 w 201574"/>
                        <a:gd name="connsiteY1" fmla="*/ 0 h 27594"/>
                        <a:gd name="connsiteX2" fmla="*/ 201574 w 201574"/>
                        <a:gd name="connsiteY2" fmla="*/ 27595 h 27594"/>
                        <a:gd name="connsiteX3" fmla="*/ 0 w 201574"/>
                        <a:gd name="connsiteY3" fmla="*/ 27595 h 27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574" h="27594">
                          <a:moveTo>
                            <a:pt x="0" y="0"/>
                          </a:moveTo>
                          <a:lnTo>
                            <a:pt x="201574" y="0"/>
                          </a:lnTo>
                          <a:lnTo>
                            <a:pt x="201574" y="27595"/>
                          </a:lnTo>
                          <a:lnTo>
                            <a:pt x="0" y="2759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</p:grp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76AEC4A5-4F1A-4E37-BD78-6C03858F29FF}"/>
                    </a:ext>
                  </a:extLst>
                </p:cNvPr>
                <p:cNvSpPr/>
                <p:nvPr/>
              </p:nvSpPr>
              <p:spPr>
                <a:xfrm>
                  <a:off x="2931586" y="4095183"/>
                  <a:ext cx="1057765" cy="206505"/>
                </a:xfrm>
                <a:custGeom>
                  <a:avLst/>
                  <a:gdLst>
                    <a:gd name="connsiteX0" fmla="*/ 536591 w 1057765"/>
                    <a:gd name="connsiteY0" fmla="*/ 32682 h 206505"/>
                    <a:gd name="connsiteX1" fmla="*/ 446370 w 1057765"/>
                    <a:gd name="connsiteY1" fmla="*/ 34897 h 206505"/>
                    <a:gd name="connsiteX2" fmla="*/ 376855 w 1057765"/>
                    <a:gd name="connsiteY2" fmla="*/ 20998 h 206505"/>
                    <a:gd name="connsiteX3" fmla="*/ 158151 w 1057765"/>
                    <a:gd name="connsiteY3" fmla="*/ 25103 h 206505"/>
                    <a:gd name="connsiteX4" fmla="*/ 157989 w 1057765"/>
                    <a:gd name="connsiteY4" fmla="*/ 25225 h 206505"/>
                    <a:gd name="connsiteX5" fmla="*/ 8657 w 1057765"/>
                    <a:gd name="connsiteY5" fmla="*/ 167241 h 206505"/>
                    <a:gd name="connsiteX6" fmla="*/ 12457 w 1057765"/>
                    <a:gd name="connsiteY6" fmla="*/ 205301 h 206505"/>
                    <a:gd name="connsiteX7" fmla="*/ 184283 w 1057765"/>
                    <a:gd name="connsiteY7" fmla="*/ 57290 h 206505"/>
                    <a:gd name="connsiteX8" fmla="*/ 264770 w 1057765"/>
                    <a:gd name="connsiteY8" fmla="*/ 49527 h 206505"/>
                    <a:gd name="connsiteX9" fmla="*/ 367955 w 1057765"/>
                    <a:gd name="connsiteY9" fmla="*/ 57026 h 206505"/>
                    <a:gd name="connsiteX10" fmla="*/ 443911 w 1057765"/>
                    <a:gd name="connsiteY10" fmla="*/ 71920 h 206505"/>
                    <a:gd name="connsiteX11" fmla="*/ 538989 w 1057765"/>
                    <a:gd name="connsiteY11" fmla="*/ 69705 h 206505"/>
                    <a:gd name="connsiteX12" fmla="*/ 765922 w 1057765"/>
                    <a:gd name="connsiteY12" fmla="*/ 74541 h 206505"/>
                    <a:gd name="connsiteX13" fmla="*/ 974629 w 1057765"/>
                    <a:gd name="connsiteY13" fmla="*/ 55806 h 206505"/>
                    <a:gd name="connsiteX14" fmla="*/ 1057392 w 1057765"/>
                    <a:gd name="connsiteY14" fmla="*/ 47313 h 206505"/>
                    <a:gd name="connsiteX15" fmla="*/ 536591 w 1057765"/>
                    <a:gd name="connsiteY15" fmla="*/ 32682 h 20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057765" h="206505">
                      <a:moveTo>
                        <a:pt x="536591" y="32682"/>
                      </a:moveTo>
                      <a:cubicBezTo>
                        <a:pt x="504282" y="34755"/>
                        <a:pt x="473782" y="36726"/>
                        <a:pt x="446370" y="34897"/>
                      </a:cubicBezTo>
                      <a:cubicBezTo>
                        <a:pt x="428123" y="33678"/>
                        <a:pt x="403231" y="27521"/>
                        <a:pt x="376855" y="20998"/>
                      </a:cubicBezTo>
                      <a:cubicBezTo>
                        <a:pt x="306833" y="3686"/>
                        <a:pt x="219680" y="-17854"/>
                        <a:pt x="158151" y="25103"/>
                      </a:cubicBezTo>
                      <a:cubicBezTo>
                        <a:pt x="158090" y="25143"/>
                        <a:pt x="158029" y="25184"/>
                        <a:pt x="157989" y="25225"/>
                      </a:cubicBezTo>
                      <a:lnTo>
                        <a:pt x="8657" y="167241"/>
                      </a:lnTo>
                      <a:cubicBezTo>
                        <a:pt x="-9286" y="180815"/>
                        <a:pt x="5060" y="213124"/>
                        <a:pt x="12457" y="205301"/>
                      </a:cubicBezTo>
                      <a:lnTo>
                        <a:pt x="184283" y="57290"/>
                      </a:lnTo>
                      <a:cubicBezTo>
                        <a:pt x="204989" y="42862"/>
                        <a:pt x="228174" y="47109"/>
                        <a:pt x="264770" y="49527"/>
                      </a:cubicBezTo>
                      <a:cubicBezTo>
                        <a:pt x="298806" y="51783"/>
                        <a:pt x="335464" y="48979"/>
                        <a:pt x="367955" y="57026"/>
                      </a:cubicBezTo>
                      <a:cubicBezTo>
                        <a:pt x="395956" y="63955"/>
                        <a:pt x="422392" y="70477"/>
                        <a:pt x="443911" y="71920"/>
                      </a:cubicBezTo>
                      <a:cubicBezTo>
                        <a:pt x="473741" y="73911"/>
                        <a:pt x="505440" y="71879"/>
                        <a:pt x="538989" y="69705"/>
                      </a:cubicBezTo>
                      <a:cubicBezTo>
                        <a:pt x="603931" y="65519"/>
                        <a:pt x="688788" y="72205"/>
                        <a:pt x="765922" y="74541"/>
                      </a:cubicBezTo>
                      <a:cubicBezTo>
                        <a:pt x="826639" y="76390"/>
                        <a:pt x="908284" y="63751"/>
                        <a:pt x="974629" y="55806"/>
                      </a:cubicBezTo>
                      <a:cubicBezTo>
                        <a:pt x="1011144" y="51438"/>
                        <a:pt x="1062655" y="56578"/>
                        <a:pt x="1057392" y="47313"/>
                      </a:cubicBezTo>
                      <a:cubicBezTo>
                        <a:pt x="1017667" y="-22487"/>
                        <a:pt x="605130" y="28273"/>
                        <a:pt x="536591" y="326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513" name="Graphic 3">
              <a:extLst>
                <a:ext uri="{FF2B5EF4-FFF2-40B4-BE49-F238E27FC236}">
                  <a16:creationId xmlns:a16="http://schemas.microsoft.com/office/drawing/2014/main" id="{EEC41CB9-CC98-411D-B982-8A32877FF76C}"/>
                </a:ext>
              </a:extLst>
            </p:cNvPr>
            <p:cNvGrpSpPr/>
            <p:nvPr/>
          </p:nvGrpSpPr>
          <p:grpSpPr>
            <a:xfrm>
              <a:off x="-2796172" y="4760458"/>
              <a:ext cx="18089144" cy="2249913"/>
              <a:chOff x="0" y="4249368"/>
              <a:chExt cx="12192000" cy="1516431"/>
            </a:xfrm>
          </p:grpSpPr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4163FCAE-5C12-43EF-9533-32B175CA7452}"/>
                  </a:ext>
                </a:extLst>
              </p:cNvPr>
              <p:cNvSpPr/>
              <p:nvPr/>
            </p:nvSpPr>
            <p:spPr>
              <a:xfrm>
                <a:off x="0" y="4249368"/>
                <a:ext cx="12188647" cy="1516431"/>
              </a:xfrm>
              <a:custGeom>
                <a:avLst/>
                <a:gdLst>
                  <a:gd name="connsiteX0" fmla="*/ 9286484 w 12188647"/>
                  <a:gd name="connsiteY0" fmla="*/ 558100 h 1516431"/>
                  <a:gd name="connsiteX1" fmla="*/ 3990889 w 12188647"/>
                  <a:gd name="connsiteY1" fmla="*/ 533330 h 1516431"/>
                  <a:gd name="connsiteX2" fmla="*/ 0 w 12188647"/>
                  <a:gd name="connsiteY2" fmla="*/ 864 h 1516431"/>
                  <a:gd name="connsiteX3" fmla="*/ 0 w 12188647"/>
                  <a:gd name="connsiteY3" fmla="*/ 1516432 h 1516431"/>
                  <a:gd name="connsiteX4" fmla="*/ 12188647 w 12188647"/>
                  <a:gd name="connsiteY4" fmla="*/ 1516432 h 1516431"/>
                  <a:gd name="connsiteX5" fmla="*/ 12188647 w 12188647"/>
                  <a:gd name="connsiteY5" fmla="*/ 995163 h 1516431"/>
                  <a:gd name="connsiteX6" fmla="*/ 9286484 w 12188647"/>
                  <a:gd name="connsiteY6" fmla="*/ 558100 h 151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188647" h="1516431">
                    <a:moveTo>
                      <a:pt x="9286484" y="558100"/>
                    </a:moveTo>
                    <a:cubicBezTo>
                      <a:pt x="7547580" y="580635"/>
                      <a:pt x="6191179" y="1095259"/>
                      <a:pt x="3990889" y="533330"/>
                    </a:cubicBezTo>
                    <a:cubicBezTo>
                      <a:pt x="1725940" y="-45099"/>
                      <a:pt x="0" y="864"/>
                      <a:pt x="0" y="864"/>
                    </a:cubicBezTo>
                    <a:lnTo>
                      <a:pt x="0" y="1516432"/>
                    </a:lnTo>
                    <a:lnTo>
                      <a:pt x="12188647" y="1516432"/>
                    </a:lnTo>
                    <a:lnTo>
                      <a:pt x="12188647" y="995163"/>
                    </a:lnTo>
                    <a:cubicBezTo>
                      <a:pt x="12188647" y="995163"/>
                      <a:pt x="10821944" y="538206"/>
                      <a:pt x="9286484" y="558100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F6DEDC5C-A4B1-463A-A866-94E92139CD3B}"/>
                  </a:ext>
                </a:extLst>
              </p:cNvPr>
              <p:cNvSpPr/>
              <p:nvPr/>
            </p:nvSpPr>
            <p:spPr>
              <a:xfrm>
                <a:off x="11555679" y="5071607"/>
                <a:ext cx="636320" cy="272552"/>
              </a:xfrm>
              <a:custGeom>
                <a:avLst/>
                <a:gdLst>
                  <a:gd name="connsiteX0" fmla="*/ 636321 w 636320"/>
                  <a:gd name="connsiteY0" fmla="*/ 272552 h 272552"/>
                  <a:gd name="connsiteX1" fmla="*/ 636321 w 636320"/>
                  <a:gd name="connsiteY1" fmla="*/ 173045 h 272552"/>
                  <a:gd name="connsiteX2" fmla="*/ 0 w 636320"/>
                  <a:gd name="connsiteY2" fmla="*/ 0 h 272552"/>
                  <a:gd name="connsiteX3" fmla="*/ 636321 w 636320"/>
                  <a:gd name="connsiteY3" fmla="*/ 272552 h 272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6320" h="272552">
                    <a:moveTo>
                      <a:pt x="636321" y="272552"/>
                    </a:moveTo>
                    <a:lnTo>
                      <a:pt x="636321" y="173045"/>
                    </a:lnTo>
                    <a:cubicBezTo>
                      <a:pt x="636321" y="173045"/>
                      <a:pt x="394493" y="92192"/>
                      <a:pt x="0" y="0"/>
                    </a:cubicBezTo>
                    <a:cubicBezTo>
                      <a:pt x="402275" y="140574"/>
                      <a:pt x="636321" y="272552"/>
                      <a:pt x="636321" y="272552"/>
                    </a:cubicBezTo>
                    <a:close/>
                  </a:path>
                </a:pathLst>
              </a:custGeom>
              <a:solidFill>
                <a:srgbClr val="F9C41C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E4531DA2-883C-4CAB-B8A3-2F99D4C147FC}"/>
                </a:ext>
              </a:extLst>
            </p:cNvPr>
            <p:cNvSpPr/>
            <p:nvPr/>
          </p:nvSpPr>
          <p:spPr>
            <a:xfrm>
              <a:off x="-771817" y="5300849"/>
              <a:ext cx="2722410" cy="1448587"/>
            </a:xfrm>
            <a:custGeom>
              <a:avLst/>
              <a:gdLst>
                <a:gd name="connsiteX0" fmla="*/ 1448491 w 1834892"/>
                <a:gd name="connsiteY0" fmla="*/ 510830 h 976341"/>
                <a:gd name="connsiteX1" fmla="*/ 1654861 w 1834892"/>
                <a:gd name="connsiteY1" fmla="*/ 287249 h 976341"/>
                <a:gd name="connsiteX2" fmla="*/ 1473180 w 1834892"/>
                <a:gd name="connsiteY2" fmla="*/ 131253 h 976341"/>
                <a:gd name="connsiteX3" fmla="*/ 1311900 w 1834892"/>
                <a:gd name="connsiteY3" fmla="*/ 399396 h 976341"/>
                <a:gd name="connsiteX4" fmla="*/ 1391575 w 1834892"/>
                <a:gd name="connsiteY4" fmla="*/ 88784 h 976341"/>
                <a:gd name="connsiteX5" fmla="*/ 1181953 w 1834892"/>
                <a:gd name="connsiteY5" fmla="*/ 23171 h 976341"/>
                <a:gd name="connsiteX6" fmla="*/ 1071860 w 1834892"/>
                <a:gd name="connsiteY6" fmla="*/ 6488 h 976341"/>
                <a:gd name="connsiteX7" fmla="*/ 1091692 w 1834892"/>
                <a:gd name="connsiteY7" fmla="*/ 355667 h 976341"/>
                <a:gd name="connsiteX8" fmla="*/ 978652 w 1834892"/>
                <a:gd name="connsiteY8" fmla="*/ 392 h 976341"/>
                <a:gd name="connsiteX9" fmla="*/ 615086 w 1834892"/>
                <a:gd name="connsiteY9" fmla="*/ 50623 h 976341"/>
                <a:gd name="connsiteX10" fmla="*/ 730321 w 1834892"/>
                <a:gd name="connsiteY10" fmla="*/ 283897 h 976341"/>
                <a:gd name="connsiteX11" fmla="*/ 517794 w 1834892"/>
                <a:gd name="connsiteY11" fmla="*/ 86305 h 976341"/>
                <a:gd name="connsiteX12" fmla="*/ 0 w 1834892"/>
                <a:gd name="connsiteY12" fmla="*/ 613528 h 976341"/>
                <a:gd name="connsiteX13" fmla="*/ 1826788 w 1834892"/>
                <a:gd name="connsiteY13" fmla="*/ 976341 h 976341"/>
                <a:gd name="connsiteX14" fmla="*/ 1707043 w 1834892"/>
                <a:gd name="connsiteY14" fmla="*/ 359792 h 976341"/>
                <a:gd name="connsiteX15" fmla="*/ 1448491 w 1834892"/>
                <a:gd name="connsiteY15" fmla="*/ 510830 h 97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34892" h="976341">
                  <a:moveTo>
                    <a:pt x="1448491" y="510830"/>
                  </a:moveTo>
                  <a:cubicBezTo>
                    <a:pt x="1448491" y="510830"/>
                    <a:pt x="1560556" y="420711"/>
                    <a:pt x="1654861" y="287249"/>
                  </a:cubicBezTo>
                  <a:cubicBezTo>
                    <a:pt x="1607393" y="229358"/>
                    <a:pt x="1547856" y="175977"/>
                    <a:pt x="1473180" y="131253"/>
                  </a:cubicBezTo>
                  <a:cubicBezTo>
                    <a:pt x="1403645" y="272477"/>
                    <a:pt x="1311900" y="399396"/>
                    <a:pt x="1311900" y="399396"/>
                  </a:cubicBezTo>
                  <a:cubicBezTo>
                    <a:pt x="1311900" y="399396"/>
                    <a:pt x="1364305" y="274610"/>
                    <a:pt x="1391575" y="88784"/>
                  </a:cubicBezTo>
                  <a:cubicBezTo>
                    <a:pt x="1330310" y="61250"/>
                    <a:pt x="1260897" y="38797"/>
                    <a:pt x="1181953" y="23171"/>
                  </a:cubicBezTo>
                  <a:cubicBezTo>
                    <a:pt x="1144747" y="15815"/>
                    <a:pt x="1108029" y="10288"/>
                    <a:pt x="1071860" y="6488"/>
                  </a:cubicBezTo>
                  <a:cubicBezTo>
                    <a:pt x="1071961" y="191827"/>
                    <a:pt x="1091692" y="355667"/>
                    <a:pt x="1091692" y="355667"/>
                  </a:cubicBezTo>
                  <a:cubicBezTo>
                    <a:pt x="1091692" y="355667"/>
                    <a:pt x="1009193" y="191359"/>
                    <a:pt x="978652" y="392"/>
                  </a:cubicBezTo>
                  <a:cubicBezTo>
                    <a:pt x="848380" y="-3001"/>
                    <a:pt x="726257" y="15795"/>
                    <a:pt x="615086" y="50623"/>
                  </a:cubicBezTo>
                  <a:cubicBezTo>
                    <a:pt x="661335" y="174900"/>
                    <a:pt x="730321" y="283897"/>
                    <a:pt x="730321" y="283897"/>
                  </a:cubicBezTo>
                  <a:cubicBezTo>
                    <a:pt x="730321" y="283897"/>
                    <a:pt x="615757" y="214301"/>
                    <a:pt x="517794" y="86305"/>
                  </a:cubicBezTo>
                  <a:cubicBezTo>
                    <a:pt x="247762" y="200260"/>
                    <a:pt x="57770" y="410348"/>
                    <a:pt x="0" y="613528"/>
                  </a:cubicBezTo>
                  <a:lnTo>
                    <a:pt x="1826788" y="976341"/>
                  </a:lnTo>
                  <a:cubicBezTo>
                    <a:pt x="1826788" y="976341"/>
                    <a:pt x="1881408" y="638440"/>
                    <a:pt x="1707043" y="359792"/>
                  </a:cubicBezTo>
                  <a:cubicBezTo>
                    <a:pt x="1603350" y="454138"/>
                    <a:pt x="1448491" y="510830"/>
                    <a:pt x="1448491" y="510830"/>
                  </a:cubicBezTo>
                  <a:close/>
                </a:path>
              </a:pathLst>
            </a:custGeom>
            <a:solidFill>
              <a:srgbClr val="6CADF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9C5B285B-7D16-407D-8BE2-40D254B33E97}"/>
                </a:ext>
              </a:extLst>
            </p:cNvPr>
            <p:cNvSpPr/>
            <p:nvPr/>
          </p:nvSpPr>
          <p:spPr>
            <a:xfrm>
              <a:off x="12754254" y="5740290"/>
              <a:ext cx="520050" cy="262177"/>
            </a:xfrm>
            <a:custGeom>
              <a:avLst/>
              <a:gdLst>
                <a:gd name="connsiteX0" fmla="*/ 278076 w 350511"/>
                <a:gd name="connsiteY0" fmla="*/ 46338 h 176706"/>
                <a:gd name="connsiteX1" fmla="*/ 2071 w 350511"/>
                <a:gd name="connsiteY1" fmla="*/ 95127 h 176706"/>
                <a:gd name="connsiteX2" fmla="*/ 24727 w 350511"/>
                <a:gd name="connsiteY2" fmla="*/ 176651 h 176706"/>
                <a:gd name="connsiteX3" fmla="*/ 337859 w 350511"/>
                <a:gd name="connsiteY3" fmla="*/ 162548 h 176706"/>
                <a:gd name="connsiteX4" fmla="*/ 278076 w 350511"/>
                <a:gd name="connsiteY4" fmla="*/ 46338 h 176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511" h="176706">
                  <a:moveTo>
                    <a:pt x="278076" y="46338"/>
                  </a:moveTo>
                  <a:cubicBezTo>
                    <a:pt x="190721" y="28985"/>
                    <a:pt x="39744" y="-72656"/>
                    <a:pt x="2071" y="95127"/>
                  </a:cubicBezTo>
                  <a:cubicBezTo>
                    <a:pt x="-4412" y="124042"/>
                    <a:pt x="4651" y="151271"/>
                    <a:pt x="24727" y="176651"/>
                  </a:cubicBezTo>
                  <a:cubicBezTo>
                    <a:pt x="95217" y="46359"/>
                    <a:pt x="291976" y="226313"/>
                    <a:pt x="337859" y="162548"/>
                  </a:cubicBezTo>
                  <a:cubicBezTo>
                    <a:pt x="369760" y="118231"/>
                    <a:pt x="338224" y="81553"/>
                    <a:pt x="278076" y="46338"/>
                  </a:cubicBezTo>
                  <a:close/>
                </a:path>
              </a:pathLst>
            </a:custGeom>
            <a:solidFill>
              <a:srgbClr val="74DB23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0A6014DD-F935-4C31-BA51-D6584BCAD2C0}"/>
                </a:ext>
              </a:extLst>
            </p:cNvPr>
            <p:cNvSpPr/>
            <p:nvPr/>
          </p:nvSpPr>
          <p:spPr>
            <a:xfrm>
              <a:off x="12782470" y="6048331"/>
              <a:ext cx="65241" cy="152099"/>
            </a:xfrm>
            <a:custGeom>
              <a:avLst/>
              <a:gdLst>
                <a:gd name="connsiteX0" fmla="*/ 43973 w 43972"/>
                <a:gd name="connsiteY0" fmla="*/ 102514 h 102514"/>
                <a:gd name="connsiteX1" fmla="*/ 0 w 43972"/>
                <a:gd name="connsiteY1" fmla="*/ 0 h 102514"/>
                <a:gd name="connsiteX2" fmla="*/ 43973 w 43972"/>
                <a:gd name="connsiteY2" fmla="*/ 102514 h 102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972" h="102514">
                  <a:moveTo>
                    <a:pt x="43973" y="102514"/>
                  </a:moveTo>
                  <a:cubicBezTo>
                    <a:pt x="43973" y="102514"/>
                    <a:pt x="27919" y="63012"/>
                    <a:pt x="0" y="0"/>
                  </a:cubicBezTo>
                  <a:cubicBezTo>
                    <a:pt x="25969" y="62890"/>
                    <a:pt x="43973" y="102514"/>
                    <a:pt x="43973" y="102514"/>
                  </a:cubicBezTo>
                  <a:close/>
                </a:path>
              </a:pathLst>
            </a:custGeom>
            <a:solidFill>
              <a:srgbClr val="0C2CA3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19" name="Graphic 3">
              <a:extLst>
                <a:ext uri="{FF2B5EF4-FFF2-40B4-BE49-F238E27FC236}">
                  <a16:creationId xmlns:a16="http://schemas.microsoft.com/office/drawing/2014/main" id="{29F41E20-9A2D-444A-8F62-2FDD9C67CE68}"/>
                </a:ext>
              </a:extLst>
            </p:cNvPr>
            <p:cNvGrpSpPr/>
            <p:nvPr/>
          </p:nvGrpSpPr>
          <p:grpSpPr>
            <a:xfrm>
              <a:off x="11959534" y="76201"/>
              <a:ext cx="3333407" cy="6934172"/>
              <a:chOff x="9945278" y="1092200"/>
              <a:chExt cx="2246701" cy="4673600"/>
            </a:xfrm>
          </p:grpSpPr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9C4B3B8C-DE5A-4C43-8048-DFCE9E5A64AB}"/>
                  </a:ext>
                </a:extLst>
              </p:cNvPr>
              <p:cNvSpPr/>
              <p:nvPr/>
            </p:nvSpPr>
            <p:spPr>
              <a:xfrm>
                <a:off x="9945278" y="1092200"/>
                <a:ext cx="2246701" cy="897688"/>
              </a:xfrm>
              <a:custGeom>
                <a:avLst/>
                <a:gdLst>
                  <a:gd name="connsiteX0" fmla="*/ 475305 w 2246701"/>
                  <a:gd name="connsiteY0" fmla="*/ 357002 h 897688"/>
                  <a:gd name="connsiteX1" fmla="*/ 1067572 w 2246701"/>
                  <a:gd name="connsiteY1" fmla="*/ 435376 h 897688"/>
                  <a:gd name="connsiteX2" fmla="*/ 1796694 w 2246701"/>
                  <a:gd name="connsiteY2" fmla="*/ 860735 h 897688"/>
                  <a:gd name="connsiteX3" fmla="*/ 1933793 w 2246701"/>
                  <a:gd name="connsiteY3" fmla="*/ 745175 h 897688"/>
                  <a:gd name="connsiteX4" fmla="*/ 2246702 w 2246701"/>
                  <a:gd name="connsiteY4" fmla="*/ 499059 h 897688"/>
                  <a:gd name="connsiteX5" fmla="*/ 2246702 w 2246701"/>
                  <a:gd name="connsiteY5" fmla="*/ 0 h 897688"/>
                  <a:gd name="connsiteX6" fmla="*/ 0 w 2246701"/>
                  <a:gd name="connsiteY6" fmla="*/ 0 h 897688"/>
                  <a:gd name="connsiteX7" fmla="*/ 475305 w 2246701"/>
                  <a:gd name="connsiteY7" fmla="*/ 357002 h 89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46701" h="897688">
                    <a:moveTo>
                      <a:pt x="475305" y="357002"/>
                    </a:moveTo>
                    <a:cubicBezTo>
                      <a:pt x="842914" y="393741"/>
                      <a:pt x="867034" y="316890"/>
                      <a:pt x="1067572" y="435376"/>
                    </a:cubicBezTo>
                    <a:cubicBezTo>
                      <a:pt x="1228263" y="530311"/>
                      <a:pt x="1374974" y="1037052"/>
                      <a:pt x="1796694" y="860735"/>
                    </a:cubicBezTo>
                    <a:cubicBezTo>
                      <a:pt x="1859849" y="834339"/>
                      <a:pt x="1903781" y="793354"/>
                      <a:pt x="1933793" y="745175"/>
                    </a:cubicBezTo>
                    <a:cubicBezTo>
                      <a:pt x="2007311" y="627197"/>
                      <a:pt x="2118645" y="540106"/>
                      <a:pt x="2246702" y="499059"/>
                    </a:cubicBezTo>
                    <a:lnTo>
                      <a:pt x="2246702" y="0"/>
                    </a:lnTo>
                    <a:lnTo>
                      <a:pt x="0" y="0"/>
                    </a:lnTo>
                    <a:cubicBezTo>
                      <a:pt x="80447" y="189484"/>
                      <a:pt x="236321" y="333126"/>
                      <a:pt x="475305" y="357002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674A6646-DB50-4897-9B08-FE820EDF2E33}"/>
                  </a:ext>
                </a:extLst>
              </p:cNvPr>
              <p:cNvSpPr/>
              <p:nvPr/>
            </p:nvSpPr>
            <p:spPr>
              <a:xfrm>
                <a:off x="11305316" y="1092200"/>
                <a:ext cx="333715" cy="4673600"/>
              </a:xfrm>
              <a:custGeom>
                <a:avLst/>
                <a:gdLst>
                  <a:gd name="connsiteX0" fmla="*/ 0 w 333715"/>
                  <a:gd name="connsiteY0" fmla="*/ 0 h 4673600"/>
                  <a:gd name="connsiteX1" fmla="*/ 82560 w 333715"/>
                  <a:gd name="connsiteY1" fmla="*/ 4673600 h 4673600"/>
                  <a:gd name="connsiteX2" fmla="*/ 333715 w 333715"/>
                  <a:gd name="connsiteY2" fmla="*/ 4673600 h 4673600"/>
                  <a:gd name="connsiteX3" fmla="*/ 135514 w 333715"/>
                  <a:gd name="connsiteY3" fmla="*/ 0 h 4673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715" h="4673600">
                    <a:moveTo>
                      <a:pt x="0" y="0"/>
                    </a:moveTo>
                    <a:lnTo>
                      <a:pt x="82560" y="4673600"/>
                    </a:lnTo>
                    <a:lnTo>
                      <a:pt x="333715" y="4673600"/>
                    </a:lnTo>
                    <a:lnTo>
                      <a:pt x="135514" y="0"/>
                    </a:ln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A6CEAD79-E2BC-4C83-B8FE-59967ADBDE07}"/>
                  </a:ext>
                </a:extLst>
              </p:cNvPr>
              <p:cNvSpPr/>
              <p:nvPr/>
            </p:nvSpPr>
            <p:spPr>
              <a:xfrm>
                <a:off x="11398829" y="1092200"/>
                <a:ext cx="240202" cy="4673600"/>
              </a:xfrm>
              <a:custGeom>
                <a:avLst/>
                <a:gdLst>
                  <a:gd name="connsiteX0" fmla="*/ 0 w 240202"/>
                  <a:gd name="connsiteY0" fmla="*/ 0 h 4673600"/>
                  <a:gd name="connsiteX1" fmla="*/ 159247 w 240202"/>
                  <a:gd name="connsiteY1" fmla="*/ 4673600 h 4673600"/>
                  <a:gd name="connsiteX2" fmla="*/ 240203 w 240202"/>
                  <a:gd name="connsiteY2" fmla="*/ 4673600 h 4673600"/>
                  <a:gd name="connsiteX3" fmla="*/ 42001 w 240202"/>
                  <a:gd name="connsiteY3" fmla="*/ 0 h 4673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0202" h="4673600">
                    <a:moveTo>
                      <a:pt x="0" y="0"/>
                    </a:moveTo>
                    <a:lnTo>
                      <a:pt x="159247" y="4673600"/>
                    </a:lnTo>
                    <a:lnTo>
                      <a:pt x="240203" y="4673600"/>
                    </a:lnTo>
                    <a:lnTo>
                      <a:pt x="42001" y="0"/>
                    </a:ln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2C9965FD-F9E1-466D-8F3B-DDAFD2FAB1C9}"/>
                  </a:ext>
                </a:extLst>
              </p:cNvPr>
              <p:cNvSpPr/>
              <p:nvPr/>
            </p:nvSpPr>
            <p:spPr>
              <a:xfrm>
                <a:off x="11434124" y="1092200"/>
                <a:ext cx="250180" cy="542604"/>
              </a:xfrm>
              <a:custGeom>
                <a:avLst/>
                <a:gdLst>
                  <a:gd name="connsiteX0" fmla="*/ 0 w 250180"/>
                  <a:gd name="connsiteY0" fmla="*/ 444053 h 542604"/>
                  <a:gd name="connsiteX1" fmla="*/ 1016 w 250180"/>
                  <a:gd name="connsiteY1" fmla="*/ 542605 h 542604"/>
                  <a:gd name="connsiteX2" fmla="*/ 250180 w 250180"/>
                  <a:gd name="connsiteY2" fmla="*/ 0 h 542604"/>
                  <a:gd name="connsiteX3" fmla="*/ 215962 w 250180"/>
                  <a:gd name="connsiteY3" fmla="*/ 0 h 542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0180" h="542604">
                    <a:moveTo>
                      <a:pt x="0" y="444053"/>
                    </a:moveTo>
                    <a:lnTo>
                      <a:pt x="1016" y="542605"/>
                    </a:lnTo>
                    <a:lnTo>
                      <a:pt x="250180" y="0"/>
                    </a:lnTo>
                    <a:lnTo>
                      <a:pt x="215962" y="0"/>
                    </a:ln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2074A201-905C-4220-901A-A60934C49832}"/>
                  </a:ext>
                </a:extLst>
              </p:cNvPr>
              <p:cNvSpPr/>
              <p:nvPr/>
            </p:nvSpPr>
            <p:spPr>
              <a:xfrm>
                <a:off x="10680415" y="1092200"/>
                <a:ext cx="698683" cy="1620581"/>
              </a:xfrm>
              <a:custGeom>
                <a:avLst/>
                <a:gdLst>
                  <a:gd name="connsiteX0" fmla="*/ 48301 w 698683"/>
                  <a:gd name="connsiteY0" fmla="*/ 0 h 1620581"/>
                  <a:gd name="connsiteX1" fmla="*/ 0 w 698683"/>
                  <a:gd name="connsiteY1" fmla="*/ 0 h 1620581"/>
                  <a:gd name="connsiteX2" fmla="*/ 698684 w 698683"/>
                  <a:gd name="connsiteY2" fmla="*/ 1620581 h 1620581"/>
                  <a:gd name="connsiteX3" fmla="*/ 690535 w 698683"/>
                  <a:gd name="connsiteY3" fmla="*/ 1489395 h 1620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683" h="1620581">
                    <a:moveTo>
                      <a:pt x="48301" y="0"/>
                    </a:moveTo>
                    <a:lnTo>
                      <a:pt x="0" y="0"/>
                    </a:lnTo>
                    <a:lnTo>
                      <a:pt x="698684" y="1620581"/>
                    </a:lnTo>
                    <a:lnTo>
                      <a:pt x="690535" y="1489395"/>
                    </a:ln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C6B3582F-0957-4767-B388-64B92FB5B547}"/>
                  </a:ext>
                </a:extLst>
              </p:cNvPr>
              <p:cNvSpPr/>
              <p:nvPr/>
            </p:nvSpPr>
            <p:spPr>
              <a:xfrm>
                <a:off x="11022725" y="1092200"/>
                <a:ext cx="61326" cy="859922"/>
              </a:xfrm>
              <a:custGeom>
                <a:avLst/>
                <a:gdLst>
                  <a:gd name="connsiteX0" fmla="*/ 0 w 61326"/>
                  <a:gd name="connsiteY0" fmla="*/ 0 h 859922"/>
                  <a:gd name="connsiteX1" fmla="*/ 18573 w 61326"/>
                  <a:gd name="connsiteY1" fmla="*/ 751291 h 859922"/>
                  <a:gd name="connsiteX2" fmla="*/ 61326 w 61326"/>
                  <a:gd name="connsiteY2" fmla="*/ 859922 h 859922"/>
                  <a:gd name="connsiteX3" fmla="*/ 26478 w 61326"/>
                  <a:gd name="connsiteY3" fmla="*/ 0 h 859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326" h="859922">
                    <a:moveTo>
                      <a:pt x="0" y="0"/>
                    </a:moveTo>
                    <a:lnTo>
                      <a:pt x="18573" y="751291"/>
                    </a:lnTo>
                    <a:lnTo>
                      <a:pt x="61326" y="859922"/>
                    </a:lnTo>
                    <a:lnTo>
                      <a:pt x="26478" y="0"/>
                    </a:ln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9E708EEF-D439-43CF-859D-FB5809D18173}"/>
                </a:ext>
              </a:extLst>
            </p:cNvPr>
            <p:cNvSpPr/>
            <p:nvPr/>
          </p:nvSpPr>
          <p:spPr>
            <a:xfrm>
              <a:off x="-2796172" y="701711"/>
              <a:ext cx="1786475" cy="5338691"/>
            </a:xfrm>
            <a:custGeom>
              <a:avLst/>
              <a:gdLst>
                <a:gd name="connsiteX0" fmla="*/ 1112032 w 1204076"/>
                <a:gd name="connsiteY0" fmla="*/ 981789 h 3598253"/>
                <a:gd name="connsiteX1" fmla="*/ 469555 w 1204076"/>
                <a:gd name="connsiteY1" fmla="*/ 1521326 h 3598253"/>
                <a:gd name="connsiteX2" fmla="*/ 163515 w 1204076"/>
                <a:gd name="connsiteY2" fmla="*/ 170 h 3598253"/>
                <a:gd name="connsiteX3" fmla="*/ 0 w 1204076"/>
                <a:gd name="connsiteY3" fmla="*/ 38860 h 3598253"/>
                <a:gd name="connsiteX4" fmla="*/ 0 w 1204076"/>
                <a:gd name="connsiteY4" fmla="*/ 1765491 h 3598253"/>
                <a:gd name="connsiteX5" fmla="*/ 134742 w 1204076"/>
                <a:gd name="connsiteY5" fmla="*/ 2050702 h 3598253"/>
                <a:gd name="connsiteX6" fmla="*/ 0 w 1204076"/>
                <a:gd name="connsiteY6" fmla="*/ 1959628 h 3598253"/>
                <a:gd name="connsiteX7" fmla="*/ 0 w 1204076"/>
                <a:gd name="connsiteY7" fmla="*/ 2460841 h 3598253"/>
                <a:gd name="connsiteX8" fmla="*/ 79065 w 1204076"/>
                <a:gd name="connsiteY8" fmla="*/ 2593287 h 3598253"/>
                <a:gd name="connsiteX9" fmla="*/ 0 w 1204076"/>
                <a:gd name="connsiteY9" fmla="*/ 2630452 h 3598253"/>
                <a:gd name="connsiteX10" fmla="*/ 0 w 1204076"/>
                <a:gd name="connsiteY10" fmla="*/ 3378391 h 3598253"/>
                <a:gd name="connsiteX11" fmla="*/ 149494 w 1204076"/>
                <a:gd name="connsiteY11" fmla="*/ 3433783 h 3598253"/>
                <a:gd name="connsiteX12" fmla="*/ 360030 w 1204076"/>
                <a:gd name="connsiteY12" fmla="*/ 3598253 h 3598253"/>
                <a:gd name="connsiteX13" fmla="*/ 598790 w 1204076"/>
                <a:gd name="connsiteY13" fmla="*/ 3226031 h 3598253"/>
                <a:gd name="connsiteX14" fmla="*/ 715833 w 1204076"/>
                <a:gd name="connsiteY14" fmla="*/ 2967399 h 3598253"/>
                <a:gd name="connsiteX15" fmla="*/ 1069056 w 1204076"/>
                <a:gd name="connsiteY15" fmla="*/ 2452368 h 3598253"/>
                <a:gd name="connsiteX16" fmla="*/ 763483 w 1204076"/>
                <a:gd name="connsiteY16" fmla="*/ 2447593 h 3598253"/>
                <a:gd name="connsiteX17" fmla="*/ 1159764 w 1204076"/>
                <a:gd name="connsiteY17" fmla="*/ 1865099 h 3598253"/>
                <a:gd name="connsiteX18" fmla="*/ 725282 w 1204076"/>
                <a:gd name="connsiteY18" fmla="*/ 1822122 h 3598253"/>
                <a:gd name="connsiteX19" fmla="*/ 1112032 w 1204076"/>
                <a:gd name="connsiteY19" fmla="*/ 981789 h 3598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04076" h="3598253">
                  <a:moveTo>
                    <a:pt x="1112032" y="981789"/>
                  </a:moveTo>
                  <a:cubicBezTo>
                    <a:pt x="863763" y="781251"/>
                    <a:pt x="552968" y="1586959"/>
                    <a:pt x="469555" y="1521326"/>
                  </a:cubicBezTo>
                  <a:cubicBezTo>
                    <a:pt x="311180" y="1396683"/>
                    <a:pt x="838606" y="-17833"/>
                    <a:pt x="163515" y="170"/>
                  </a:cubicBezTo>
                  <a:cubicBezTo>
                    <a:pt x="93655" y="2040"/>
                    <a:pt x="40335" y="15634"/>
                    <a:pt x="0" y="38860"/>
                  </a:cubicBezTo>
                  <a:lnTo>
                    <a:pt x="0" y="1765491"/>
                  </a:lnTo>
                  <a:cubicBezTo>
                    <a:pt x="91359" y="1899135"/>
                    <a:pt x="153518" y="2004982"/>
                    <a:pt x="134742" y="2050702"/>
                  </a:cubicBezTo>
                  <a:cubicBezTo>
                    <a:pt x="113792" y="2101706"/>
                    <a:pt x="65369" y="2049117"/>
                    <a:pt x="0" y="1959628"/>
                  </a:cubicBezTo>
                  <a:lnTo>
                    <a:pt x="0" y="2460841"/>
                  </a:lnTo>
                  <a:cubicBezTo>
                    <a:pt x="55331" y="2523975"/>
                    <a:pt x="87925" y="2571219"/>
                    <a:pt x="79065" y="2593287"/>
                  </a:cubicBezTo>
                  <a:cubicBezTo>
                    <a:pt x="66812" y="2623726"/>
                    <a:pt x="37937" y="2632423"/>
                    <a:pt x="0" y="2630452"/>
                  </a:cubicBezTo>
                  <a:lnTo>
                    <a:pt x="0" y="3378391"/>
                  </a:lnTo>
                  <a:cubicBezTo>
                    <a:pt x="51958" y="3395663"/>
                    <a:pt x="103104" y="3413483"/>
                    <a:pt x="149494" y="3433783"/>
                  </a:cubicBezTo>
                  <a:cubicBezTo>
                    <a:pt x="259324" y="3481820"/>
                    <a:pt x="360030" y="3598253"/>
                    <a:pt x="360030" y="3598253"/>
                  </a:cubicBezTo>
                  <a:lnTo>
                    <a:pt x="598790" y="3226031"/>
                  </a:lnTo>
                  <a:cubicBezTo>
                    <a:pt x="598790" y="3226031"/>
                    <a:pt x="592877" y="3098503"/>
                    <a:pt x="715833" y="2967399"/>
                  </a:cubicBezTo>
                  <a:cubicBezTo>
                    <a:pt x="867583" y="2805570"/>
                    <a:pt x="1104473" y="2669893"/>
                    <a:pt x="1069056" y="2452368"/>
                  </a:cubicBezTo>
                  <a:cubicBezTo>
                    <a:pt x="1035629" y="2247055"/>
                    <a:pt x="882051" y="2539439"/>
                    <a:pt x="763483" y="2447593"/>
                  </a:cubicBezTo>
                  <a:cubicBezTo>
                    <a:pt x="619069" y="2335711"/>
                    <a:pt x="1254882" y="2113247"/>
                    <a:pt x="1159764" y="1865099"/>
                  </a:cubicBezTo>
                  <a:cubicBezTo>
                    <a:pt x="1049955" y="1578628"/>
                    <a:pt x="799186" y="1895559"/>
                    <a:pt x="725282" y="1822122"/>
                  </a:cubicBezTo>
                  <a:cubicBezTo>
                    <a:pt x="581518" y="1679293"/>
                    <a:pt x="1487952" y="1285431"/>
                    <a:pt x="1112032" y="981789"/>
                  </a:cubicBezTo>
                  <a:close/>
                </a:path>
              </a:pathLst>
            </a:custGeom>
            <a:solidFill>
              <a:srgbClr val="0C2CA3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0723054D-00DA-4C40-A48C-1EC7C6A4BBF7}"/>
                </a:ext>
              </a:extLst>
            </p:cNvPr>
            <p:cNvSpPr/>
            <p:nvPr/>
          </p:nvSpPr>
          <p:spPr>
            <a:xfrm>
              <a:off x="13511841" y="1908351"/>
              <a:ext cx="1781100" cy="4388343"/>
            </a:xfrm>
            <a:custGeom>
              <a:avLst/>
              <a:gdLst>
                <a:gd name="connsiteX0" fmla="*/ 829451 w 1200453"/>
                <a:gd name="connsiteY0" fmla="*/ 897316 h 2957723"/>
                <a:gd name="connsiteX1" fmla="*/ 647242 w 1200453"/>
                <a:gd name="connsiteY1" fmla="*/ 5 h 2957723"/>
                <a:gd name="connsiteX2" fmla="*/ 658356 w 1200453"/>
                <a:gd name="connsiteY2" fmla="*/ 1157961 h 2957723"/>
                <a:gd name="connsiteX3" fmla="*/ 218651 w 1200453"/>
                <a:gd name="connsiteY3" fmla="*/ 890976 h 2957723"/>
                <a:gd name="connsiteX4" fmla="*/ 549096 w 1200453"/>
                <a:gd name="connsiteY4" fmla="*/ 1778066 h 2957723"/>
                <a:gd name="connsiteX5" fmla="*/ 13725 w 1200453"/>
                <a:gd name="connsiteY5" fmla="*/ 1709222 h 2957723"/>
                <a:gd name="connsiteX6" fmla="*/ 843228 w 1200453"/>
                <a:gd name="connsiteY6" fmla="*/ 2957723 h 2957723"/>
                <a:gd name="connsiteX7" fmla="*/ 1200454 w 1200453"/>
                <a:gd name="connsiteY7" fmla="*/ 2953131 h 2957723"/>
                <a:gd name="connsiteX8" fmla="*/ 1200454 w 1200453"/>
                <a:gd name="connsiteY8" fmla="*/ 1626540 h 2957723"/>
                <a:gd name="connsiteX9" fmla="*/ 954541 w 1200453"/>
                <a:gd name="connsiteY9" fmla="*/ 1780809 h 2957723"/>
                <a:gd name="connsiteX10" fmla="*/ 1200454 w 1200453"/>
                <a:gd name="connsiteY10" fmla="*/ 1518031 h 2957723"/>
                <a:gd name="connsiteX11" fmla="*/ 1200454 w 1200453"/>
                <a:gd name="connsiteY11" fmla="*/ 1096533 h 2957723"/>
                <a:gd name="connsiteX12" fmla="*/ 896934 w 1200453"/>
                <a:gd name="connsiteY12" fmla="*/ 1374044 h 2957723"/>
                <a:gd name="connsiteX13" fmla="*/ 1200454 w 1200453"/>
                <a:gd name="connsiteY13" fmla="*/ 820222 h 2957723"/>
                <a:gd name="connsiteX14" fmla="*/ 1200454 w 1200453"/>
                <a:gd name="connsiteY14" fmla="*/ 462549 h 2957723"/>
                <a:gd name="connsiteX15" fmla="*/ 829451 w 1200453"/>
                <a:gd name="connsiteY15" fmla="*/ 897316 h 2957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00453" h="2957723">
                  <a:moveTo>
                    <a:pt x="829451" y="897316"/>
                  </a:moveTo>
                  <a:cubicBezTo>
                    <a:pt x="829451" y="897316"/>
                    <a:pt x="1021698" y="-2474"/>
                    <a:pt x="647242" y="5"/>
                  </a:cubicBezTo>
                  <a:cubicBezTo>
                    <a:pt x="278717" y="2464"/>
                    <a:pt x="658356" y="1157961"/>
                    <a:pt x="658356" y="1157961"/>
                  </a:cubicBezTo>
                  <a:cubicBezTo>
                    <a:pt x="658356" y="1157961"/>
                    <a:pt x="424697" y="670951"/>
                    <a:pt x="218651" y="890976"/>
                  </a:cubicBezTo>
                  <a:cubicBezTo>
                    <a:pt x="4093" y="1120104"/>
                    <a:pt x="549096" y="1778066"/>
                    <a:pt x="549096" y="1778066"/>
                  </a:cubicBezTo>
                  <a:cubicBezTo>
                    <a:pt x="549096" y="1778066"/>
                    <a:pt x="153160" y="1433886"/>
                    <a:pt x="13725" y="1709222"/>
                  </a:cubicBezTo>
                  <a:cubicBezTo>
                    <a:pt x="-125711" y="1984558"/>
                    <a:pt x="843228" y="2957723"/>
                    <a:pt x="843228" y="2957723"/>
                  </a:cubicBezTo>
                  <a:lnTo>
                    <a:pt x="1200454" y="2953131"/>
                  </a:lnTo>
                  <a:lnTo>
                    <a:pt x="1200454" y="1626540"/>
                  </a:lnTo>
                  <a:cubicBezTo>
                    <a:pt x="1067276" y="1693311"/>
                    <a:pt x="954541" y="1780809"/>
                    <a:pt x="954541" y="1780809"/>
                  </a:cubicBezTo>
                  <a:cubicBezTo>
                    <a:pt x="954541" y="1780809"/>
                    <a:pt x="1082678" y="1663908"/>
                    <a:pt x="1200454" y="1518031"/>
                  </a:cubicBezTo>
                  <a:lnTo>
                    <a:pt x="1200454" y="1096533"/>
                  </a:lnTo>
                  <a:cubicBezTo>
                    <a:pt x="1060896" y="1190595"/>
                    <a:pt x="896934" y="1374044"/>
                    <a:pt x="896934" y="1374044"/>
                  </a:cubicBezTo>
                  <a:cubicBezTo>
                    <a:pt x="896934" y="1374044"/>
                    <a:pt x="1095927" y="1076579"/>
                    <a:pt x="1200454" y="820222"/>
                  </a:cubicBezTo>
                  <a:lnTo>
                    <a:pt x="1200454" y="462549"/>
                  </a:lnTo>
                  <a:cubicBezTo>
                    <a:pt x="1011376" y="373223"/>
                    <a:pt x="829451" y="897316"/>
                    <a:pt x="829451" y="897316"/>
                  </a:cubicBezTo>
                  <a:close/>
                </a:path>
              </a:pathLst>
            </a:custGeom>
            <a:solidFill>
              <a:srgbClr val="85C5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28" name="Graphic 3">
              <a:extLst>
                <a:ext uri="{FF2B5EF4-FFF2-40B4-BE49-F238E27FC236}">
                  <a16:creationId xmlns:a16="http://schemas.microsoft.com/office/drawing/2014/main" id="{79CEC106-9E84-4928-933E-0654696C0B34}"/>
                </a:ext>
              </a:extLst>
            </p:cNvPr>
            <p:cNvGrpSpPr/>
            <p:nvPr/>
          </p:nvGrpSpPr>
          <p:grpSpPr>
            <a:xfrm>
              <a:off x="-2796172" y="1977687"/>
              <a:ext cx="18089144" cy="5081916"/>
              <a:chOff x="0" y="2340631"/>
              <a:chExt cx="12192000" cy="3425188"/>
            </a:xfrm>
          </p:grpSpPr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5E390D32-7DD9-41D2-9D85-0AE18DBFA13A}"/>
                  </a:ext>
                </a:extLst>
              </p:cNvPr>
              <p:cNvSpPr/>
              <p:nvPr/>
            </p:nvSpPr>
            <p:spPr>
              <a:xfrm>
                <a:off x="0" y="4536989"/>
                <a:ext cx="5066100" cy="1228810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B8EEB1E6-C699-4EA8-B7DB-0F1383A3B255}"/>
                  </a:ext>
                </a:extLst>
              </p:cNvPr>
              <p:cNvSpPr/>
              <p:nvPr/>
            </p:nvSpPr>
            <p:spPr>
              <a:xfrm>
                <a:off x="6190853" y="4822508"/>
                <a:ext cx="6001146" cy="943291"/>
              </a:xfrm>
              <a:custGeom>
                <a:avLst/>
                <a:gdLst>
                  <a:gd name="connsiteX0" fmla="*/ 4396233 w 6001146"/>
                  <a:gd name="connsiteY0" fmla="*/ 137583 h 943291"/>
                  <a:gd name="connsiteX1" fmla="*/ 2186086 w 6001146"/>
                  <a:gd name="connsiteY1" fmla="*/ 357141 h 943291"/>
                  <a:gd name="connsiteX2" fmla="*/ 0 w 6001146"/>
                  <a:gd name="connsiteY2" fmla="*/ 943292 h 943291"/>
                  <a:gd name="connsiteX3" fmla="*/ 6001147 w 6001146"/>
                  <a:gd name="connsiteY3" fmla="*/ 943292 h 943291"/>
                  <a:gd name="connsiteX4" fmla="*/ 6001147 w 6001146"/>
                  <a:gd name="connsiteY4" fmla="*/ 1419 h 943291"/>
                  <a:gd name="connsiteX5" fmla="*/ 4396233 w 6001146"/>
                  <a:gd name="connsiteY5" fmla="*/ 137583 h 94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1146" h="943291">
                    <a:moveTo>
                      <a:pt x="4396233" y="137583"/>
                    </a:moveTo>
                    <a:cubicBezTo>
                      <a:pt x="3816686" y="298884"/>
                      <a:pt x="3564290" y="217909"/>
                      <a:pt x="2186086" y="357141"/>
                    </a:cubicBezTo>
                    <a:cubicBezTo>
                      <a:pt x="609417" y="516409"/>
                      <a:pt x="0" y="943292"/>
                      <a:pt x="0" y="943292"/>
                    </a:cubicBezTo>
                    <a:lnTo>
                      <a:pt x="6001147" y="943292"/>
                    </a:lnTo>
                    <a:lnTo>
                      <a:pt x="6001147" y="1419"/>
                    </a:lnTo>
                    <a:cubicBezTo>
                      <a:pt x="6001147" y="1419"/>
                      <a:pt x="4975779" y="-23717"/>
                      <a:pt x="4396233" y="137583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31" name="Graphic 3">
                <a:extLst>
                  <a:ext uri="{FF2B5EF4-FFF2-40B4-BE49-F238E27FC236}">
                    <a16:creationId xmlns:a16="http://schemas.microsoft.com/office/drawing/2014/main" id="{ABBF0A15-8D59-43E8-A3BE-66B238D770D9}"/>
                  </a:ext>
                </a:extLst>
              </p:cNvPr>
              <p:cNvGrpSpPr/>
              <p:nvPr/>
            </p:nvGrpSpPr>
            <p:grpSpPr>
              <a:xfrm>
                <a:off x="484235" y="3548208"/>
                <a:ext cx="1504453" cy="2149499"/>
                <a:chOff x="484235" y="3548208"/>
                <a:chExt cx="1504453" cy="2149499"/>
              </a:xfrm>
            </p:grpSpPr>
            <p:sp>
              <p:nvSpPr>
                <p:cNvPr id="571" name="Freeform: Shape 570">
                  <a:extLst>
                    <a:ext uri="{FF2B5EF4-FFF2-40B4-BE49-F238E27FC236}">
                      <a16:creationId xmlns:a16="http://schemas.microsoft.com/office/drawing/2014/main" id="{7EF5FEBD-2901-4D2A-BA4C-52BDFD42859D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2" name="Freeform: Shape 571">
                  <a:extLst>
                    <a:ext uri="{FF2B5EF4-FFF2-40B4-BE49-F238E27FC236}">
                      <a16:creationId xmlns:a16="http://schemas.microsoft.com/office/drawing/2014/main" id="{CB7E8B29-3C92-47D4-9CEF-3D09EA8F1A1D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F7754448-5C58-4516-87EB-B3C7676EE933}"/>
                  </a:ext>
                </a:extLst>
              </p:cNvPr>
              <p:cNvSpPr/>
              <p:nvPr/>
            </p:nvSpPr>
            <p:spPr>
              <a:xfrm>
                <a:off x="0" y="2340631"/>
                <a:ext cx="1139300" cy="3425168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683F39E7-E834-4CA6-8AA6-28CD42E99827}"/>
                  </a:ext>
                </a:extLst>
              </p:cNvPr>
              <p:cNvSpPr/>
              <p:nvPr/>
            </p:nvSpPr>
            <p:spPr>
              <a:xfrm>
                <a:off x="0" y="2460669"/>
                <a:ext cx="1024826" cy="3305130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92611E30-6A4A-4E3C-B6C5-EF56CA36BB9B}"/>
                  </a:ext>
                </a:extLst>
              </p:cNvPr>
              <p:cNvSpPr/>
              <p:nvPr/>
            </p:nvSpPr>
            <p:spPr>
              <a:xfrm>
                <a:off x="0" y="4495210"/>
                <a:ext cx="899000" cy="1270569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876D7D80-3AF7-4AEF-8C42-38525540EC70}"/>
                  </a:ext>
                </a:extLst>
              </p:cNvPr>
              <p:cNvSpPr/>
              <p:nvPr/>
            </p:nvSpPr>
            <p:spPr>
              <a:xfrm>
                <a:off x="937209" y="4723668"/>
                <a:ext cx="1006069" cy="1042131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3FEB7EE2-200C-41A0-9C87-9FAA5852828F}"/>
                  </a:ext>
                </a:extLst>
              </p:cNvPr>
              <p:cNvSpPr/>
              <p:nvPr/>
            </p:nvSpPr>
            <p:spPr>
              <a:xfrm>
                <a:off x="468985" y="5244937"/>
                <a:ext cx="1457350" cy="520842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D8BF68DE-49E2-4B25-9A4A-F9486BB25F59}"/>
                  </a:ext>
                </a:extLst>
              </p:cNvPr>
              <p:cNvSpPr/>
              <p:nvPr/>
            </p:nvSpPr>
            <p:spPr>
              <a:xfrm>
                <a:off x="9342889" y="4418703"/>
                <a:ext cx="2849110" cy="1347096"/>
              </a:xfrm>
              <a:custGeom>
                <a:avLst/>
                <a:gdLst>
                  <a:gd name="connsiteX0" fmla="*/ 1139813 w 2849110"/>
                  <a:gd name="connsiteY0" fmla="*/ 464152 h 1347096"/>
                  <a:gd name="connsiteX1" fmla="*/ 375882 w 2849110"/>
                  <a:gd name="connsiteY1" fmla="*/ 626488 h 1347096"/>
                  <a:gd name="connsiteX2" fmla="*/ 4067 w 2849110"/>
                  <a:gd name="connsiteY2" fmla="*/ 1347096 h 1347096"/>
                  <a:gd name="connsiteX3" fmla="*/ 2849111 w 2849110"/>
                  <a:gd name="connsiteY3" fmla="*/ 1347096 h 1347096"/>
                  <a:gd name="connsiteX4" fmla="*/ 2849111 w 2849110"/>
                  <a:gd name="connsiteY4" fmla="*/ 120744 h 1347096"/>
                  <a:gd name="connsiteX5" fmla="*/ 2521492 w 2849110"/>
                  <a:gd name="connsiteY5" fmla="*/ 25991 h 1347096"/>
                  <a:gd name="connsiteX6" fmla="*/ 1139813 w 2849110"/>
                  <a:gd name="connsiteY6" fmla="*/ 464152 h 1347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49110" h="1347096">
                    <a:moveTo>
                      <a:pt x="1139813" y="464152"/>
                    </a:moveTo>
                    <a:cubicBezTo>
                      <a:pt x="944578" y="550634"/>
                      <a:pt x="693058" y="473702"/>
                      <a:pt x="375882" y="626488"/>
                    </a:cubicBezTo>
                    <a:cubicBezTo>
                      <a:pt x="-66037" y="839360"/>
                      <a:pt x="4067" y="1347056"/>
                      <a:pt x="4067" y="1347096"/>
                    </a:cubicBezTo>
                    <a:lnTo>
                      <a:pt x="2849111" y="1347096"/>
                    </a:lnTo>
                    <a:lnTo>
                      <a:pt x="2849111" y="120744"/>
                    </a:lnTo>
                    <a:cubicBezTo>
                      <a:pt x="2750762" y="79535"/>
                      <a:pt x="2641948" y="47002"/>
                      <a:pt x="2521492" y="25991"/>
                    </a:cubicBezTo>
                    <a:cubicBezTo>
                      <a:pt x="1761788" y="-106414"/>
                      <a:pt x="1505817" y="302018"/>
                      <a:pt x="1139813" y="464152"/>
                    </a:cubicBezTo>
                    <a:close/>
                  </a:path>
                </a:pathLst>
              </a:custGeom>
              <a:solidFill>
                <a:srgbClr val="9FD6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B20C089D-33AA-4DF9-BDB4-D62C17FFF9AE}"/>
                  </a:ext>
                </a:extLst>
              </p:cNvPr>
              <p:cNvSpPr/>
              <p:nvPr/>
            </p:nvSpPr>
            <p:spPr>
              <a:xfrm>
                <a:off x="9346558" y="4528315"/>
                <a:ext cx="2845441" cy="1237484"/>
              </a:xfrm>
              <a:custGeom>
                <a:avLst/>
                <a:gdLst>
                  <a:gd name="connsiteX0" fmla="*/ 1351739 w 2845441"/>
                  <a:gd name="connsiteY0" fmla="*/ 431208 h 1237484"/>
                  <a:gd name="connsiteX1" fmla="*/ 413137 w 2845441"/>
                  <a:gd name="connsiteY1" fmla="*/ 614047 h 1237484"/>
                  <a:gd name="connsiteX2" fmla="*/ 397 w 2845441"/>
                  <a:gd name="connsiteY2" fmla="*/ 1237485 h 1237484"/>
                  <a:gd name="connsiteX3" fmla="*/ 2845441 w 2845441"/>
                  <a:gd name="connsiteY3" fmla="*/ 1237485 h 1237484"/>
                  <a:gd name="connsiteX4" fmla="*/ 2845441 w 2845441"/>
                  <a:gd name="connsiteY4" fmla="*/ 11132 h 1237484"/>
                  <a:gd name="connsiteX5" fmla="*/ 1351739 w 2845441"/>
                  <a:gd name="connsiteY5" fmla="*/ 431208 h 1237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45441" h="1237484">
                    <a:moveTo>
                      <a:pt x="1351739" y="431208"/>
                    </a:moveTo>
                    <a:cubicBezTo>
                      <a:pt x="1072298" y="650765"/>
                      <a:pt x="730312" y="461261"/>
                      <a:pt x="413137" y="614047"/>
                    </a:cubicBezTo>
                    <a:cubicBezTo>
                      <a:pt x="-28782" y="826919"/>
                      <a:pt x="397" y="1237444"/>
                      <a:pt x="397" y="1237485"/>
                    </a:cubicBezTo>
                    <a:lnTo>
                      <a:pt x="2845441" y="1237485"/>
                    </a:lnTo>
                    <a:lnTo>
                      <a:pt x="2845441" y="11132"/>
                    </a:lnTo>
                    <a:cubicBezTo>
                      <a:pt x="2747093" y="-30077"/>
                      <a:pt x="1863700" y="28953"/>
                      <a:pt x="1351739" y="431208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1E41B3B9-A0BC-43A3-B6FC-48F2E817C9A8}"/>
                  </a:ext>
                </a:extLst>
              </p:cNvPr>
              <p:cNvSpPr/>
              <p:nvPr/>
            </p:nvSpPr>
            <p:spPr>
              <a:xfrm>
                <a:off x="10588432" y="4784618"/>
                <a:ext cx="1603567" cy="981181"/>
              </a:xfrm>
              <a:custGeom>
                <a:avLst/>
                <a:gdLst>
                  <a:gd name="connsiteX0" fmla="*/ 1147364 w 1603567"/>
                  <a:gd name="connsiteY0" fmla="*/ 9865 h 981181"/>
                  <a:gd name="connsiteX1" fmla="*/ 1033409 w 1603567"/>
                  <a:gd name="connsiteY1" fmla="*/ 223103 h 981181"/>
                  <a:gd name="connsiteX2" fmla="*/ 1081588 w 1603567"/>
                  <a:gd name="connsiteY2" fmla="*/ 3525 h 981181"/>
                  <a:gd name="connsiteX3" fmla="*/ 901959 w 1603567"/>
                  <a:gd name="connsiteY3" fmla="*/ 3078 h 981181"/>
                  <a:gd name="connsiteX4" fmla="*/ 909884 w 1603567"/>
                  <a:gd name="connsiteY4" fmla="*/ 150784 h 981181"/>
                  <a:gd name="connsiteX5" fmla="*/ 840897 w 1603567"/>
                  <a:gd name="connsiteY5" fmla="*/ 9195 h 981181"/>
                  <a:gd name="connsiteX6" fmla="*/ 295671 w 1603567"/>
                  <a:gd name="connsiteY6" fmla="*/ 275570 h 981181"/>
                  <a:gd name="connsiteX7" fmla="*/ 401172 w 1603567"/>
                  <a:gd name="connsiteY7" fmla="*/ 455320 h 981181"/>
                  <a:gd name="connsiteX8" fmla="*/ 252491 w 1603567"/>
                  <a:gd name="connsiteY8" fmla="*/ 322123 h 981181"/>
                  <a:gd name="connsiteX9" fmla="*/ 157 w 1603567"/>
                  <a:gd name="connsiteY9" fmla="*/ 981182 h 981181"/>
                  <a:gd name="connsiteX10" fmla="*/ 1603568 w 1603567"/>
                  <a:gd name="connsiteY10" fmla="*/ 981182 h 981181"/>
                  <a:gd name="connsiteX11" fmla="*/ 1603568 w 1603567"/>
                  <a:gd name="connsiteY11" fmla="*/ 143408 h 981181"/>
                  <a:gd name="connsiteX12" fmla="*/ 1504060 w 1603567"/>
                  <a:gd name="connsiteY12" fmla="*/ 94214 h 981181"/>
                  <a:gd name="connsiteX13" fmla="*/ 1147364 w 1603567"/>
                  <a:gd name="connsiteY13" fmla="*/ 9865 h 98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03567" h="981181">
                    <a:moveTo>
                      <a:pt x="1147364" y="9865"/>
                    </a:moveTo>
                    <a:cubicBezTo>
                      <a:pt x="1098982" y="119187"/>
                      <a:pt x="1033409" y="223103"/>
                      <a:pt x="1033409" y="223103"/>
                    </a:cubicBezTo>
                    <a:cubicBezTo>
                      <a:pt x="1033409" y="223103"/>
                      <a:pt x="1065819" y="119329"/>
                      <a:pt x="1081588" y="3525"/>
                    </a:cubicBezTo>
                    <a:cubicBezTo>
                      <a:pt x="1018718" y="-1087"/>
                      <a:pt x="958834" y="-1108"/>
                      <a:pt x="901959" y="3078"/>
                    </a:cubicBezTo>
                    <a:cubicBezTo>
                      <a:pt x="914618" y="86086"/>
                      <a:pt x="909884" y="150784"/>
                      <a:pt x="909884" y="150784"/>
                    </a:cubicBezTo>
                    <a:cubicBezTo>
                      <a:pt x="909884" y="150784"/>
                      <a:pt x="885215" y="88605"/>
                      <a:pt x="840897" y="9195"/>
                    </a:cubicBezTo>
                    <a:cubicBezTo>
                      <a:pt x="607765" y="39675"/>
                      <a:pt x="428015" y="142067"/>
                      <a:pt x="295671" y="275570"/>
                    </a:cubicBezTo>
                    <a:cubicBezTo>
                      <a:pt x="363377" y="373349"/>
                      <a:pt x="401172" y="455320"/>
                      <a:pt x="401172" y="455320"/>
                    </a:cubicBezTo>
                    <a:cubicBezTo>
                      <a:pt x="401172" y="455320"/>
                      <a:pt x="347528" y="398729"/>
                      <a:pt x="252491" y="322123"/>
                    </a:cubicBezTo>
                    <a:cubicBezTo>
                      <a:pt x="73919" y="527660"/>
                      <a:pt x="-3989" y="790275"/>
                      <a:pt x="157" y="981182"/>
                    </a:cubicBezTo>
                    <a:lnTo>
                      <a:pt x="1603568" y="981182"/>
                    </a:lnTo>
                    <a:lnTo>
                      <a:pt x="1603568" y="143408"/>
                    </a:lnTo>
                    <a:cubicBezTo>
                      <a:pt x="1573006" y="125202"/>
                      <a:pt x="1539966" y="108641"/>
                      <a:pt x="1504060" y="94214"/>
                    </a:cubicBezTo>
                    <a:cubicBezTo>
                      <a:pt x="1379133" y="44003"/>
                      <a:pt x="1257335" y="23195"/>
                      <a:pt x="1147364" y="98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40" name="Graphic 3">
                <a:extLst>
                  <a:ext uri="{FF2B5EF4-FFF2-40B4-BE49-F238E27FC236}">
                    <a16:creationId xmlns:a16="http://schemas.microsoft.com/office/drawing/2014/main" id="{00317B54-3042-4811-A99E-AB0397962ED9}"/>
                  </a:ext>
                </a:extLst>
              </p:cNvPr>
              <p:cNvGrpSpPr/>
              <p:nvPr/>
            </p:nvGrpSpPr>
            <p:grpSpPr>
              <a:xfrm>
                <a:off x="9039171" y="5162244"/>
                <a:ext cx="1070595" cy="603555"/>
                <a:chOff x="9039171" y="5162244"/>
                <a:chExt cx="1070595" cy="603555"/>
              </a:xfrm>
              <a:solidFill>
                <a:srgbClr val="3173DD"/>
              </a:solidFill>
            </p:grpSpPr>
            <p:sp>
              <p:nvSpPr>
                <p:cNvPr id="566" name="Freeform: Shape 565">
                  <a:extLst>
                    <a:ext uri="{FF2B5EF4-FFF2-40B4-BE49-F238E27FC236}">
                      <a16:creationId xmlns:a16="http://schemas.microsoft.com/office/drawing/2014/main" id="{CF5759BC-A3BE-4643-AD61-A59ED25CD63C}"/>
                    </a:ext>
                  </a:extLst>
                </p:cNvPr>
                <p:cNvSpPr/>
                <p:nvPr/>
              </p:nvSpPr>
              <p:spPr>
                <a:xfrm>
                  <a:off x="9775707" y="5545585"/>
                  <a:ext cx="334058" cy="220214"/>
                </a:xfrm>
                <a:custGeom>
                  <a:avLst/>
                  <a:gdLst>
                    <a:gd name="connsiteX0" fmla="*/ 0 w 334058"/>
                    <a:gd name="connsiteY0" fmla="*/ 220215 h 220214"/>
                    <a:gd name="connsiteX1" fmla="*/ 124684 w 334058"/>
                    <a:gd name="connsiteY1" fmla="*/ 220215 h 220214"/>
                    <a:gd name="connsiteX2" fmla="*/ 323576 w 334058"/>
                    <a:gd name="connsiteY2" fmla="*/ 11528 h 220214"/>
                    <a:gd name="connsiteX3" fmla="*/ 0 w 334058"/>
                    <a:gd name="connsiteY3" fmla="*/ 220215 h 220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4058" h="220214">
                      <a:moveTo>
                        <a:pt x="0" y="220215"/>
                      </a:moveTo>
                      <a:lnTo>
                        <a:pt x="124684" y="220215"/>
                      </a:lnTo>
                      <a:cubicBezTo>
                        <a:pt x="247152" y="136699"/>
                        <a:pt x="371369" y="62084"/>
                        <a:pt x="323576" y="11528"/>
                      </a:cubicBezTo>
                      <a:cubicBezTo>
                        <a:pt x="269464" y="-45653"/>
                        <a:pt x="92619" y="123491"/>
                        <a:pt x="0" y="220215"/>
                      </a:cubicBezTo>
                      <a:close/>
                    </a:path>
                  </a:pathLst>
                </a:custGeom>
                <a:solidFill>
                  <a:srgbClr val="3173D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7" name="Freeform: Shape 566">
                  <a:extLst>
                    <a:ext uri="{FF2B5EF4-FFF2-40B4-BE49-F238E27FC236}">
                      <a16:creationId xmlns:a16="http://schemas.microsoft.com/office/drawing/2014/main" id="{370EC799-8EEE-4363-8B4A-2AF0C7B14706}"/>
                    </a:ext>
                  </a:extLst>
                </p:cNvPr>
                <p:cNvSpPr/>
                <p:nvPr/>
              </p:nvSpPr>
              <p:spPr>
                <a:xfrm>
                  <a:off x="9039171" y="5625465"/>
                  <a:ext cx="314490" cy="140334"/>
                </a:xfrm>
                <a:custGeom>
                  <a:avLst/>
                  <a:gdLst>
                    <a:gd name="connsiteX0" fmla="*/ 4103 w 314490"/>
                    <a:gd name="connsiteY0" fmla="*/ 13924 h 140334"/>
                    <a:gd name="connsiteX1" fmla="*/ 97432 w 314490"/>
                    <a:gd name="connsiteY1" fmla="*/ 140335 h 140334"/>
                    <a:gd name="connsiteX2" fmla="*/ 314491 w 314490"/>
                    <a:gd name="connsiteY2" fmla="*/ 140335 h 140334"/>
                    <a:gd name="connsiteX3" fmla="*/ 4103 w 314490"/>
                    <a:gd name="connsiteY3" fmla="*/ 13924 h 140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4490" h="140334">
                      <a:moveTo>
                        <a:pt x="4103" y="13924"/>
                      </a:moveTo>
                      <a:cubicBezTo>
                        <a:pt x="-13718" y="44749"/>
                        <a:pt x="28181" y="90530"/>
                        <a:pt x="97432" y="140335"/>
                      </a:cubicBezTo>
                      <a:lnTo>
                        <a:pt x="314491" y="140335"/>
                      </a:lnTo>
                      <a:cubicBezTo>
                        <a:pt x="179139" y="49362"/>
                        <a:pt x="31697" y="-33828"/>
                        <a:pt x="4103" y="13924"/>
                      </a:cubicBezTo>
                      <a:close/>
                    </a:path>
                  </a:pathLst>
                </a:custGeom>
                <a:solidFill>
                  <a:srgbClr val="3173D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8" name="Freeform: Shape 567">
                  <a:extLst>
                    <a:ext uri="{FF2B5EF4-FFF2-40B4-BE49-F238E27FC236}">
                      <a16:creationId xmlns:a16="http://schemas.microsoft.com/office/drawing/2014/main" id="{A087EE4E-E1D6-4838-AA7E-08249538E1AD}"/>
                    </a:ext>
                  </a:extLst>
                </p:cNvPr>
                <p:cNvSpPr/>
                <p:nvPr/>
              </p:nvSpPr>
              <p:spPr>
                <a:xfrm>
                  <a:off x="9701153" y="5267989"/>
                  <a:ext cx="277803" cy="497810"/>
                </a:xfrm>
                <a:custGeom>
                  <a:avLst/>
                  <a:gdLst>
                    <a:gd name="connsiteX0" fmla="*/ 0 w 277803"/>
                    <a:gd name="connsiteY0" fmla="*/ 497810 h 497810"/>
                    <a:gd name="connsiteX1" fmla="*/ 61407 w 277803"/>
                    <a:gd name="connsiteY1" fmla="*/ 497810 h 497810"/>
                    <a:gd name="connsiteX2" fmla="*/ 260807 w 277803"/>
                    <a:gd name="connsiteY2" fmla="*/ 8972 h 497810"/>
                    <a:gd name="connsiteX3" fmla="*/ 0 w 277803"/>
                    <a:gd name="connsiteY3" fmla="*/ 497810 h 497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7803" h="497810">
                      <a:moveTo>
                        <a:pt x="0" y="497810"/>
                      </a:moveTo>
                      <a:lnTo>
                        <a:pt x="61407" y="497810"/>
                      </a:lnTo>
                      <a:cubicBezTo>
                        <a:pt x="150205" y="369713"/>
                        <a:pt x="334467" y="83140"/>
                        <a:pt x="260807" y="8972"/>
                      </a:cubicBezTo>
                      <a:cubicBezTo>
                        <a:pt x="190033" y="-62331"/>
                        <a:pt x="60127" y="309038"/>
                        <a:pt x="0" y="497810"/>
                      </a:cubicBezTo>
                      <a:close/>
                    </a:path>
                  </a:pathLst>
                </a:custGeom>
                <a:solidFill>
                  <a:srgbClr val="3173D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9" name="Freeform: Shape 568">
                  <a:extLst>
                    <a:ext uri="{FF2B5EF4-FFF2-40B4-BE49-F238E27FC236}">
                      <a16:creationId xmlns:a16="http://schemas.microsoft.com/office/drawing/2014/main" id="{A1566BF3-3D31-4D7B-89D4-C4C2387C5D91}"/>
                    </a:ext>
                  </a:extLst>
                </p:cNvPr>
                <p:cNvSpPr/>
                <p:nvPr/>
              </p:nvSpPr>
              <p:spPr>
                <a:xfrm>
                  <a:off x="9543012" y="5162244"/>
                  <a:ext cx="140340" cy="603555"/>
                </a:xfrm>
                <a:custGeom>
                  <a:avLst/>
                  <a:gdLst>
                    <a:gd name="connsiteX0" fmla="*/ 73245 w 140340"/>
                    <a:gd name="connsiteY0" fmla="*/ 11 h 603555"/>
                    <a:gd name="connsiteX1" fmla="*/ 45427 w 140340"/>
                    <a:gd name="connsiteY1" fmla="*/ 603556 h 603555"/>
                    <a:gd name="connsiteX2" fmla="*/ 132742 w 140340"/>
                    <a:gd name="connsiteY2" fmla="*/ 603556 h 603555"/>
                    <a:gd name="connsiteX3" fmla="*/ 73245 w 140340"/>
                    <a:gd name="connsiteY3" fmla="*/ 11 h 603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340" h="603555">
                      <a:moveTo>
                        <a:pt x="73245" y="11"/>
                      </a:moveTo>
                      <a:cubicBezTo>
                        <a:pt x="-47781" y="-2447"/>
                        <a:pt x="9562" y="402632"/>
                        <a:pt x="45427" y="603556"/>
                      </a:cubicBezTo>
                      <a:lnTo>
                        <a:pt x="132742" y="603556"/>
                      </a:lnTo>
                      <a:cubicBezTo>
                        <a:pt x="143410" y="406858"/>
                        <a:pt x="155419" y="1678"/>
                        <a:pt x="73245" y="11"/>
                      </a:cubicBezTo>
                      <a:close/>
                    </a:path>
                  </a:pathLst>
                </a:custGeom>
                <a:solidFill>
                  <a:srgbClr val="3173D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0" name="Freeform: Shape 569">
                  <a:extLst>
                    <a:ext uri="{FF2B5EF4-FFF2-40B4-BE49-F238E27FC236}">
                      <a16:creationId xmlns:a16="http://schemas.microsoft.com/office/drawing/2014/main" id="{7785646F-B20A-4016-9D08-E6A8FDC4AB71}"/>
                    </a:ext>
                  </a:extLst>
                </p:cNvPr>
                <p:cNvSpPr/>
                <p:nvPr/>
              </p:nvSpPr>
              <p:spPr>
                <a:xfrm>
                  <a:off x="9239109" y="5322375"/>
                  <a:ext cx="320576" cy="443424"/>
                </a:xfrm>
                <a:custGeom>
                  <a:avLst/>
                  <a:gdLst>
                    <a:gd name="connsiteX0" fmla="*/ 19454 w 320576"/>
                    <a:gd name="connsiteY0" fmla="*/ 2461 h 443424"/>
                    <a:gd name="connsiteX1" fmla="*/ 221151 w 320576"/>
                    <a:gd name="connsiteY1" fmla="*/ 443425 h 443424"/>
                    <a:gd name="connsiteX2" fmla="*/ 320576 w 320576"/>
                    <a:gd name="connsiteY2" fmla="*/ 443425 h 443424"/>
                    <a:gd name="connsiteX3" fmla="*/ 19454 w 320576"/>
                    <a:gd name="connsiteY3" fmla="*/ 2461 h 443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0576" h="443424">
                      <a:moveTo>
                        <a:pt x="19454" y="2461"/>
                      </a:moveTo>
                      <a:cubicBezTo>
                        <a:pt x="-54652" y="38468"/>
                        <a:pt x="98235" y="274281"/>
                        <a:pt x="221151" y="443425"/>
                      </a:cubicBezTo>
                      <a:lnTo>
                        <a:pt x="320576" y="443425"/>
                      </a:lnTo>
                      <a:cubicBezTo>
                        <a:pt x="240861" y="273326"/>
                        <a:pt x="87059" y="-30376"/>
                        <a:pt x="19454" y="2461"/>
                      </a:cubicBezTo>
                      <a:close/>
                    </a:path>
                  </a:pathLst>
                </a:custGeom>
                <a:solidFill>
                  <a:srgbClr val="3173D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41" name="Graphic 3">
                <a:extLst>
                  <a:ext uri="{FF2B5EF4-FFF2-40B4-BE49-F238E27FC236}">
                    <a16:creationId xmlns:a16="http://schemas.microsoft.com/office/drawing/2014/main" id="{A0EE8D78-3E66-478B-8D01-40D17CC8601F}"/>
                  </a:ext>
                </a:extLst>
              </p:cNvPr>
              <p:cNvGrpSpPr/>
              <p:nvPr/>
            </p:nvGrpSpPr>
            <p:grpSpPr>
              <a:xfrm>
                <a:off x="11425390" y="3802257"/>
                <a:ext cx="766609" cy="1963542"/>
                <a:chOff x="11425390" y="3802257"/>
                <a:chExt cx="766609" cy="1963542"/>
              </a:xfrm>
              <a:solidFill>
                <a:srgbClr val="0C2CA3"/>
              </a:solidFill>
            </p:grpSpPr>
            <p:sp>
              <p:nvSpPr>
                <p:cNvPr id="563" name="Freeform: Shape 562">
                  <a:extLst>
                    <a:ext uri="{FF2B5EF4-FFF2-40B4-BE49-F238E27FC236}">
                      <a16:creationId xmlns:a16="http://schemas.microsoft.com/office/drawing/2014/main" id="{38C933B6-C46B-439A-9D91-4373D1BB6360}"/>
                    </a:ext>
                  </a:extLst>
                </p:cNvPr>
                <p:cNvSpPr/>
                <p:nvPr/>
              </p:nvSpPr>
              <p:spPr>
                <a:xfrm>
                  <a:off x="11425390" y="3802257"/>
                  <a:ext cx="766590" cy="1450340"/>
                </a:xfrm>
                <a:custGeom>
                  <a:avLst/>
                  <a:gdLst>
                    <a:gd name="connsiteX0" fmla="*/ 525757 w 766590"/>
                    <a:gd name="connsiteY0" fmla="*/ 772180 h 1450340"/>
                    <a:gd name="connsiteX1" fmla="*/ 643085 w 766590"/>
                    <a:gd name="connsiteY1" fmla="*/ 291450 h 1450340"/>
                    <a:gd name="connsiteX2" fmla="*/ 497938 w 766590"/>
                    <a:gd name="connsiteY2" fmla="*/ 722478 h 1450340"/>
                    <a:gd name="connsiteX3" fmla="*/ 331153 w 766590"/>
                    <a:gd name="connsiteY3" fmla="*/ 451490 h 1450340"/>
                    <a:gd name="connsiteX4" fmla="*/ 321683 w 766590"/>
                    <a:gd name="connsiteY4" fmla="*/ 442834 h 1450340"/>
                    <a:gd name="connsiteX5" fmla="*/ 77599 w 766590"/>
                    <a:gd name="connsiteY5" fmla="*/ 11745 h 1450340"/>
                    <a:gd name="connsiteX6" fmla="*/ 278137 w 766590"/>
                    <a:gd name="connsiteY6" fmla="*/ 466527 h 1450340"/>
                    <a:gd name="connsiteX7" fmla="*/ 283157 w 766590"/>
                    <a:gd name="connsiteY7" fmla="*/ 484368 h 1450340"/>
                    <a:gd name="connsiteX8" fmla="*/ 446529 w 766590"/>
                    <a:gd name="connsiteY8" fmla="*/ 749930 h 1450340"/>
                    <a:gd name="connsiteX9" fmla="*/ 55247 w 766590"/>
                    <a:gd name="connsiteY9" fmla="*/ 626242 h 1450340"/>
                    <a:gd name="connsiteX10" fmla="*/ 480078 w 766590"/>
                    <a:gd name="connsiteY10" fmla="*/ 811744 h 1450340"/>
                    <a:gd name="connsiteX11" fmla="*/ 638980 w 766590"/>
                    <a:gd name="connsiteY11" fmla="*/ 1142756 h 1450340"/>
                    <a:gd name="connsiteX12" fmla="*/ 99220 w 766590"/>
                    <a:gd name="connsiteY12" fmla="*/ 1016691 h 1450340"/>
                    <a:gd name="connsiteX13" fmla="*/ 648835 w 766590"/>
                    <a:gd name="connsiteY13" fmla="*/ 1160922 h 1450340"/>
                    <a:gd name="connsiteX14" fmla="*/ 766590 w 766590"/>
                    <a:gd name="connsiteY14" fmla="*/ 1450340 h 1450340"/>
                    <a:gd name="connsiteX15" fmla="*/ 766590 w 766590"/>
                    <a:gd name="connsiteY15" fmla="*/ 1288877 h 1450340"/>
                    <a:gd name="connsiteX16" fmla="*/ 706686 w 766590"/>
                    <a:gd name="connsiteY16" fmla="*/ 1143935 h 1450340"/>
                    <a:gd name="connsiteX17" fmla="*/ 766590 w 766590"/>
                    <a:gd name="connsiteY17" fmla="*/ 1100430 h 1450340"/>
                    <a:gd name="connsiteX18" fmla="*/ 766590 w 766590"/>
                    <a:gd name="connsiteY18" fmla="*/ 893938 h 1450340"/>
                    <a:gd name="connsiteX19" fmla="*/ 692198 w 766590"/>
                    <a:gd name="connsiteY19" fmla="*/ 1115060 h 1450340"/>
                    <a:gd name="connsiteX20" fmla="*/ 525757 w 766590"/>
                    <a:gd name="connsiteY20" fmla="*/ 772180 h 1450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66590" h="1450340">
                      <a:moveTo>
                        <a:pt x="525757" y="772180"/>
                      </a:moveTo>
                      <a:cubicBezTo>
                        <a:pt x="605269" y="681269"/>
                        <a:pt x="871502" y="353528"/>
                        <a:pt x="643085" y="291450"/>
                      </a:cubicBezTo>
                      <a:cubicBezTo>
                        <a:pt x="486275" y="248839"/>
                        <a:pt x="488633" y="572780"/>
                        <a:pt x="497938" y="722478"/>
                      </a:cubicBezTo>
                      <a:cubicBezTo>
                        <a:pt x="443949" y="625084"/>
                        <a:pt x="388251" y="534701"/>
                        <a:pt x="331153" y="451490"/>
                      </a:cubicBezTo>
                      <a:cubicBezTo>
                        <a:pt x="328613" y="447812"/>
                        <a:pt x="325321" y="444927"/>
                        <a:pt x="321683" y="442834"/>
                      </a:cubicBezTo>
                      <a:cubicBezTo>
                        <a:pt x="310527" y="295128"/>
                        <a:pt x="263913" y="-69840"/>
                        <a:pt x="77599" y="11745"/>
                      </a:cubicBezTo>
                      <a:cubicBezTo>
                        <a:pt x="-140292" y="107148"/>
                        <a:pt x="157355" y="370170"/>
                        <a:pt x="278137" y="466527"/>
                      </a:cubicBezTo>
                      <a:cubicBezTo>
                        <a:pt x="277833" y="472643"/>
                        <a:pt x="279418" y="478922"/>
                        <a:pt x="283157" y="484368"/>
                      </a:cubicBezTo>
                      <a:cubicBezTo>
                        <a:pt x="339118" y="565892"/>
                        <a:pt x="393596" y="654467"/>
                        <a:pt x="446529" y="749930"/>
                      </a:cubicBezTo>
                      <a:cubicBezTo>
                        <a:pt x="334343" y="649143"/>
                        <a:pt x="110051" y="473680"/>
                        <a:pt x="55247" y="626242"/>
                      </a:cubicBezTo>
                      <a:cubicBezTo>
                        <a:pt x="-8456" y="803555"/>
                        <a:pt x="367729" y="812861"/>
                        <a:pt x="480078" y="811744"/>
                      </a:cubicBezTo>
                      <a:cubicBezTo>
                        <a:pt x="534739" y="914624"/>
                        <a:pt x="587733" y="1025002"/>
                        <a:pt x="638980" y="1142756"/>
                      </a:cubicBezTo>
                      <a:cubicBezTo>
                        <a:pt x="536385" y="1075436"/>
                        <a:pt x="147662" y="834604"/>
                        <a:pt x="99220" y="1016691"/>
                      </a:cubicBezTo>
                      <a:cubicBezTo>
                        <a:pt x="49395" y="1203980"/>
                        <a:pt x="549958" y="1169538"/>
                        <a:pt x="648835" y="1160922"/>
                      </a:cubicBezTo>
                      <a:cubicBezTo>
                        <a:pt x="688500" y="1252972"/>
                        <a:pt x="726133" y="1349492"/>
                        <a:pt x="766590" y="1450340"/>
                      </a:cubicBezTo>
                      <a:lnTo>
                        <a:pt x="766590" y="1288877"/>
                      </a:lnTo>
                      <a:cubicBezTo>
                        <a:pt x="746350" y="1239459"/>
                        <a:pt x="726925" y="1191098"/>
                        <a:pt x="706686" y="1143935"/>
                      </a:cubicBezTo>
                      <a:cubicBezTo>
                        <a:pt x="721642" y="1133551"/>
                        <a:pt x="736252" y="1118677"/>
                        <a:pt x="766590" y="1100430"/>
                      </a:cubicBezTo>
                      <a:lnTo>
                        <a:pt x="766590" y="893938"/>
                      </a:lnTo>
                      <a:cubicBezTo>
                        <a:pt x="736252" y="979018"/>
                        <a:pt x="706199" y="1064585"/>
                        <a:pt x="692198" y="1115060"/>
                      </a:cubicBezTo>
                      <a:cubicBezTo>
                        <a:pt x="638939" y="992917"/>
                        <a:pt x="582755" y="878576"/>
                        <a:pt x="525757" y="772180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4" name="Freeform: Shape 563">
                  <a:extLst>
                    <a:ext uri="{FF2B5EF4-FFF2-40B4-BE49-F238E27FC236}">
                      <a16:creationId xmlns:a16="http://schemas.microsoft.com/office/drawing/2014/main" id="{7E316596-B1CD-43CF-984A-E2B427107186}"/>
                    </a:ext>
                  </a:extLst>
                </p:cNvPr>
                <p:cNvSpPr/>
                <p:nvPr/>
              </p:nvSpPr>
              <p:spPr>
                <a:xfrm>
                  <a:off x="11747276" y="5552661"/>
                  <a:ext cx="444723" cy="213138"/>
                </a:xfrm>
                <a:custGeom>
                  <a:avLst/>
                  <a:gdLst>
                    <a:gd name="connsiteX0" fmla="*/ 0 w 444723"/>
                    <a:gd name="connsiteY0" fmla="*/ 95303 h 213138"/>
                    <a:gd name="connsiteX1" fmla="*/ 88392 w 444723"/>
                    <a:gd name="connsiteY1" fmla="*/ 213139 h 213138"/>
                    <a:gd name="connsiteX2" fmla="*/ 444723 w 444723"/>
                    <a:gd name="connsiteY2" fmla="*/ 213139 h 213138"/>
                    <a:gd name="connsiteX3" fmla="*/ 444723 w 444723"/>
                    <a:gd name="connsiteY3" fmla="*/ 90772 h 213138"/>
                    <a:gd name="connsiteX4" fmla="*/ 0 w 444723"/>
                    <a:gd name="connsiteY4" fmla="*/ 95303 h 21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4723" h="213138">
                      <a:moveTo>
                        <a:pt x="0" y="95303"/>
                      </a:moveTo>
                      <a:cubicBezTo>
                        <a:pt x="101" y="156344"/>
                        <a:pt x="33874" y="202979"/>
                        <a:pt x="88392" y="213139"/>
                      </a:cubicBezTo>
                      <a:lnTo>
                        <a:pt x="444723" y="213139"/>
                      </a:lnTo>
                      <a:lnTo>
                        <a:pt x="444723" y="90772"/>
                      </a:lnTo>
                      <a:cubicBezTo>
                        <a:pt x="252537" y="11320"/>
                        <a:pt x="-285" y="-67867"/>
                        <a:pt x="0" y="95303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5" name="Freeform: Shape 564">
                  <a:extLst>
                    <a:ext uri="{FF2B5EF4-FFF2-40B4-BE49-F238E27FC236}">
                      <a16:creationId xmlns:a16="http://schemas.microsoft.com/office/drawing/2014/main" id="{E3496A82-D689-4545-A890-513E6AC88F87}"/>
                    </a:ext>
                  </a:extLst>
                </p:cNvPr>
                <p:cNvSpPr/>
                <p:nvPr/>
              </p:nvSpPr>
              <p:spPr>
                <a:xfrm>
                  <a:off x="11637548" y="5166843"/>
                  <a:ext cx="554451" cy="216580"/>
                </a:xfrm>
                <a:custGeom>
                  <a:avLst/>
                  <a:gdLst>
                    <a:gd name="connsiteX0" fmla="*/ 3149 w 554451"/>
                    <a:gd name="connsiteY0" fmla="*/ 70474 h 216580"/>
                    <a:gd name="connsiteX1" fmla="*/ 554452 w 554451"/>
                    <a:gd name="connsiteY1" fmla="*/ 173578 h 216580"/>
                    <a:gd name="connsiteX2" fmla="*/ 554452 w 554451"/>
                    <a:gd name="connsiteY2" fmla="*/ 135661 h 216580"/>
                    <a:gd name="connsiteX3" fmla="*/ 3149 w 554451"/>
                    <a:gd name="connsiteY3" fmla="*/ 70474 h 216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4451" h="216580">
                      <a:moveTo>
                        <a:pt x="3149" y="70474"/>
                      </a:moveTo>
                      <a:cubicBezTo>
                        <a:pt x="-41087" y="287817"/>
                        <a:pt x="392623" y="207837"/>
                        <a:pt x="554452" y="173578"/>
                      </a:cubicBezTo>
                      <a:lnTo>
                        <a:pt x="554452" y="135661"/>
                      </a:lnTo>
                      <a:cubicBezTo>
                        <a:pt x="412842" y="69295"/>
                        <a:pt x="36311" y="-92513"/>
                        <a:pt x="3149" y="70474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42" name="Graphic 3">
                <a:extLst>
                  <a:ext uri="{FF2B5EF4-FFF2-40B4-BE49-F238E27FC236}">
                    <a16:creationId xmlns:a16="http://schemas.microsoft.com/office/drawing/2014/main" id="{25A07283-FB4F-4BB0-ACFF-6C6E5EFB51AC}"/>
                  </a:ext>
                </a:extLst>
              </p:cNvPr>
              <p:cNvGrpSpPr/>
              <p:nvPr/>
            </p:nvGrpSpPr>
            <p:grpSpPr>
              <a:xfrm>
                <a:off x="3762881" y="4598428"/>
                <a:ext cx="4537736" cy="1167391"/>
                <a:chOff x="3762881" y="4598428"/>
                <a:chExt cx="4537736" cy="1167391"/>
              </a:xfrm>
            </p:grpSpPr>
            <p:sp>
              <p:nvSpPr>
                <p:cNvPr id="556" name="Freeform: Shape 555">
                  <a:extLst>
                    <a:ext uri="{FF2B5EF4-FFF2-40B4-BE49-F238E27FC236}">
                      <a16:creationId xmlns:a16="http://schemas.microsoft.com/office/drawing/2014/main" id="{74F32488-9F85-4AE3-85FC-8FA5D81C4D49}"/>
                    </a:ext>
                  </a:extLst>
                </p:cNvPr>
                <p:cNvSpPr/>
                <p:nvPr/>
              </p:nvSpPr>
              <p:spPr>
                <a:xfrm>
                  <a:off x="6356728" y="4598428"/>
                  <a:ext cx="1943890" cy="1167391"/>
                </a:xfrm>
                <a:custGeom>
                  <a:avLst/>
                  <a:gdLst>
                    <a:gd name="connsiteX0" fmla="*/ 1532959 w 1943890"/>
                    <a:gd name="connsiteY0" fmla="*/ 1162047 h 1167391"/>
                    <a:gd name="connsiteX1" fmla="*/ 1894106 w 1943890"/>
                    <a:gd name="connsiteY1" fmla="*/ 842658 h 1167391"/>
                    <a:gd name="connsiteX2" fmla="*/ 1389093 w 1943890"/>
                    <a:gd name="connsiteY2" fmla="*/ 941007 h 1167391"/>
                    <a:gd name="connsiteX3" fmla="*/ 1668310 w 1943890"/>
                    <a:gd name="connsiteY3" fmla="*/ 366418 h 1167391"/>
                    <a:gd name="connsiteX4" fmla="*/ 1260285 w 1943890"/>
                    <a:gd name="connsiteY4" fmla="*/ 688388 h 1167391"/>
                    <a:gd name="connsiteX5" fmla="*/ 1338821 w 1943890"/>
                    <a:gd name="connsiteY5" fmla="*/ 3706 h 1167391"/>
                    <a:gd name="connsiteX6" fmla="*/ 1058629 w 1943890"/>
                    <a:gd name="connsiteY6" fmla="*/ 474195 h 1167391"/>
                    <a:gd name="connsiteX7" fmla="*/ 938009 w 1943890"/>
                    <a:gd name="connsiteY7" fmla="*/ 898741 h 1167391"/>
                    <a:gd name="connsiteX8" fmla="*/ 987793 w 1943890"/>
                    <a:gd name="connsiteY8" fmla="*/ 560027 h 1167391"/>
                    <a:gd name="connsiteX9" fmla="*/ 902775 w 1943890"/>
                    <a:gd name="connsiteY9" fmla="*/ 29512 h 1167391"/>
                    <a:gd name="connsiteX10" fmla="*/ 770207 w 1943890"/>
                    <a:gd name="connsiteY10" fmla="*/ 782734 h 1167391"/>
                    <a:gd name="connsiteX11" fmla="*/ 563939 w 1943890"/>
                    <a:gd name="connsiteY11" fmla="*/ 227043 h 1167391"/>
                    <a:gd name="connsiteX12" fmla="*/ 484731 w 1943890"/>
                    <a:gd name="connsiteY12" fmla="*/ 870395 h 1167391"/>
                    <a:gd name="connsiteX13" fmla="*/ 31514 w 1943890"/>
                    <a:gd name="connsiteY13" fmla="*/ 553809 h 1167391"/>
                    <a:gd name="connsiteX14" fmla="*/ 353017 w 1943890"/>
                    <a:gd name="connsiteY14" fmla="*/ 1156805 h 1167391"/>
                    <a:gd name="connsiteX15" fmla="*/ 382054 w 1943890"/>
                    <a:gd name="connsiteY15" fmla="*/ 1167392 h 1167391"/>
                    <a:gd name="connsiteX16" fmla="*/ 1943890 w 1943890"/>
                    <a:gd name="connsiteY16" fmla="*/ 1167392 h 1167391"/>
                    <a:gd name="connsiteX17" fmla="*/ 1532959 w 1943890"/>
                    <a:gd name="connsiteY17" fmla="*/ 1162047 h 1167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43890" h="1167391">
                      <a:moveTo>
                        <a:pt x="1532959" y="1162047"/>
                      </a:moveTo>
                      <a:cubicBezTo>
                        <a:pt x="1532959" y="1162047"/>
                        <a:pt x="2001152" y="1028342"/>
                        <a:pt x="1894106" y="842658"/>
                      </a:cubicBezTo>
                      <a:cubicBezTo>
                        <a:pt x="1799618" y="678757"/>
                        <a:pt x="1389093" y="941007"/>
                        <a:pt x="1389093" y="941007"/>
                      </a:cubicBezTo>
                      <a:cubicBezTo>
                        <a:pt x="1389093" y="941007"/>
                        <a:pt x="1825201" y="469277"/>
                        <a:pt x="1668310" y="366418"/>
                      </a:cubicBezTo>
                      <a:cubicBezTo>
                        <a:pt x="1479883" y="242893"/>
                        <a:pt x="1260285" y="688388"/>
                        <a:pt x="1260285" y="688388"/>
                      </a:cubicBezTo>
                      <a:cubicBezTo>
                        <a:pt x="1260285" y="688388"/>
                        <a:pt x="1540111" y="76329"/>
                        <a:pt x="1338821" y="3706"/>
                      </a:cubicBezTo>
                      <a:cubicBezTo>
                        <a:pt x="1231857" y="-34882"/>
                        <a:pt x="1122678" y="235191"/>
                        <a:pt x="1058629" y="474195"/>
                      </a:cubicBezTo>
                      <a:cubicBezTo>
                        <a:pt x="1001062" y="688998"/>
                        <a:pt x="938009" y="898741"/>
                        <a:pt x="938009" y="898741"/>
                      </a:cubicBezTo>
                      <a:cubicBezTo>
                        <a:pt x="938009" y="898741"/>
                        <a:pt x="962983" y="736709"/>
                        <a:pt x="987793" y="560027"/>
                      </a:cubicBezTo>
                      <a:cubicBezTo>
                        <a:pt x="1021565" y="319601"/>
                        <a:pt x="1044242" y="43249"/>
                        <a:pt x="902775" y="29512"/>
                      </a:cubicBezTo>
                      <a:cubicBezTo>
                        <a:pt x="689658" y="8826"/>
                        <a:pt x="770207" y="782734"/>
                        <a:pt x="770207" y="782734"/>
                      </a:cubicBezTo>
                      <a:cubicBezTo>
                        <a:pt x="770207" y="782734"/>
                        <a:pt x="713555" y="263050"/>
                        <a:pt x="563939" y="227043"/>
                      </a:cubicBezTo>
                      <a:cubicBezTo>
                        <a:pt x="308862" y="165636"/>
                        <a:pt x="484731" y="870395"/>
                        <a:pt x="484731" y="870395"/>
                      </a:cubicBezTo>
                      <a:cubicBezTo>
                        <a:pt x="484731" y="870395"/>
                        <a:pt x="257289" y="432701"/>
                        <a:pt x="31514" y="553809"/>
                      </a:cubicBezTo>
                      <a:cubicBezTo>
                        <a:pt x="-125113" y="637812"/>
                        <a:pt x="353017" y="1156805"/>
                        <a:pt x="353017" y="1156805"/>
                      </a:cubicBezTo>
                      <a:lnTo>
                        <a:pt x="382054" y="1167392"/>
                      </a:lnTo>
                      <a:lnTo>
                        <a:pt x="1943890" y="1167392"/>
                      </a:lnTo>
                      <a:cubicBezTo>
                        <a:pt x="1822376" y="1088327"/>
                        <a:pt x="1532959" y="1162047"/>
                        <a:pt x="1532959" y="116204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7" name="Freeform: Shape 556">
                  <a:extLst>
                    <a:ext uri="{FF2B5EF4-FFF2-40B4-BE49-F238E27FC236}">
                      <a16:creationId xmlns:a16="http://schemas.microsoft.com/office/drawing/2014/main" id="{CDE8804E-F2ED-42A6-BC22-CE7B7CEEEC8F}"/>
                    </a:ext>
                  </a:extLst>
                </p:cNvPr>
                <p:cNvSpPr/>
                <p:nvPr/>
              </p:nvSpPr>
              <p:spPr>
                <a:xfrm>
                  <a:off x="4736931" y="4833566"/>
                  <a:ext cx="2060595" cy="929347"/>
                </a:xfrm>
                <a:custGeom>
                  <a:avLst/>
                  <a:gdLst>
                    <a:gd name="connsiteX0" fmla="*/ 1825595 w 2060595"/>
                    <a:gd name="connsiteY0" fmla="*/ 494947 h 929347"/>
                    <a:gd name="connsiteX1" fmla="*/ 1515329 w 2060595"/>
                    <a:gd name="connsiteY1" fmla="*/ 566859 h 929347"/>
                    <a:gd name="connsiteX2" fmla="*/ 1292865 w 2060595"/>
                    <a:gd name="connsiteY2" fmla="*/ 227048 h 929347"/>
                    <a:gd name="connsiteX3" fmla="*/ 1150686 w 2060595"/>
                    <a:gd name="connsiteY3" fmla="*/ 576288 h 929347"/>
                    <a:gd name="connsiteX4" fmla="*/ 883621 w 2060595"/>
                    <a:gd name="connsiteY4" fmla="*/ 85803 h 929347"/>
                    <a:gd name="connsiteX5" fmla="*/ 735793 w 2060595"/>
                    <a:gd name="connsiteY5" fmla="*/ 417954 h 929347"/>
                    <a:gd name="connsiteX6" fmla="*/ 145964 w 2060595"/>
                    <a:gd name="connsiteY6" fmla="*/ 37340 h 929347"/>
                    <a:gd name="connsiteX7" fmla="*/ 251059 w 2060595"/>
                    <a:gd name="connsiteY7" fmla="*/ 608353 h 929347"/>
                    <a:gd name="connsiteX8" fmla="*/ 13335 w 2060595"/>
                    <a:gd name="connsiteY8" fmla="*/ 801352 h 929347"/>
                    <a:gd name="connsiteX9" fmla="*/ 5329 w 2060595"/>
                    <a:gd name="connsiteY9" fmla="*/ 929348 h 929347"/>
                    <a:gd name="connsiteX10" fmla="*/ 2060596 w 2060595"/>
                    <a:gd name="connsiteY10" fmla="*/ 929348 h 929347"/>
                    <a:gd name="connsiteX11" fmla="*/ 1825595 w 2060595"/>
                    <a:gd name="connsiteY11" fmla="*/ 494947 h 929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60595" h="929347">
                      <a:moveTo>
                        <a:pt x="1825595" y="494947"/>
                      </a:moveTo>
                      <a:cubicBezTo>
                        <a:pt x="1578219" y="348480"/>
                        <a:pt x="1604696" y="596974"/>
                        <a:pt x="1515329" y="566859"/>
                      </a:cubicBezTo>
                      <a:cubicBezTo>
                        <a:pt x="1425961" y="536725"/>
                        <a:pt x="1483467" y="190655"/>
                        <a:pt x="1292865" y="227048"/>
                      </a:cubicBezTo>
                      <a:cubicBezTo>
                        <a:pt x="1109884" y="261998"/>
                        <a:pt x="1262365" y="558996"/>
                        <a:pt x="1150686" y="576288"/>
                      </a:cubicBezTo>
                      <a:cubicBezTo>
                        <a:pt x="936046" y="609511"/>
                        <a:pt x="1037667" y="105717"/>
                        <a:pt x="883621" y="85803"/>
                      </a:cubicBezTo>
                      <a:cubicBezTo>
                        <a:pt x="661137" y="57031"/>
                        <a:pt x="831784" y="382211"/>
                        <a:pt x="735793" y="417954"/>
                      </a:cubicBezTo>
                      <a:cubicBezTo>
                        <a:pt x="605196" y="466580"/>
                        <a:pt x="411526" y="-155964"/>
                        <a:pt x="145964" y="37340"/>
                      </a:cubicBezTo>
                      <a:cubicBezTo>
                        <a:pt x="-50348" y="180251"/>
                        <a:pt x="273167" y="480825"/>
                        <a:pt x="251059" y="608353"/>
                      </a:cubicBezTo>
                      <a:cubicBezTo>
                        <a:pt x="233584" y="709160"/>
                        <a:pt x="71451" y="625036"/>
                        <a:pt x="13335" y="801352"/>
                      </a:cubicBezTo>
                      <a:cubicBezTo>
                        <a:pt x="-1600" y="846645"/>
                        <a:pt x="-3571" y="890537"/>
                        <a:pt x="5329" y="929348"/>
                      </a:cubicBezTo>
                      <a:lnTo>
                        <a:pt x="2060596" y="929348"/>
                      </a:lnTo>
                      <a:cubicBezTo>
                        <a:pt x="2034037" y="771279"/>
                        <a:pt x="1965965" y="578056"/>
                        <a:pt x="1825595" y="494947"/>
                      </a:cubicBezTo>
                      <a:close/>
                    </a:path>
                  </a:pathLst>
                </a:custGeom>
                <a:solidFill>
                  <a:srgbClr val="3173D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8" name="Freeform: Shape 557">
                  <a:extLst>
                    <a:ext uri="{FF2B5EF4-FFF2-40B4-BE49-F238E27FC236}">
                      <a16:creationId xmlns:a16="http://schemas.microsoft.com/office/drawing/2014/main" id="{0A9908CA-8002-4740-8D24-83F28D7CC9B1}"/>
                    </a:ext>
                  </a:extLst>
                </p:cNvPr>
                <p:cNvSpPr/>
                <p:nvPr/>
              </p:nvSpPr>
              <p:spPr>
                <a:xfrm>
                  <a:off x="3762881" y="4908112"/>
                  <a:ext cx="1234349" cy="857666"/>
                </a:xfrm>
                <a:custGeom>
                  <a:avLst/>
                  <a:gdLst>
                    <a:gd name="connsiteX0" fmla="*/ 690165 w 1234349"/>
                    <a:gd name="connsiteY0" fmla="*/ 603301 h 857666"/>
                    <a:gd name="connsiteX1" fmla="*/ 430536 w 1234349"/>
                    <a:gd name="connsiteY1" fmla="*/ 710286 h 857666"/>
                    <a:gd name="connsiteX2" fmla="*/ 676794 w 1234349"/>
                    <a:gd name="connsiteY2" fmla="*/ 542829 h 857666"/>
                    <a:gd name="connsiteX3" fmla="*/ 1183677 w 1234349"/>
                    <a:gd name="connsiteY3" fmla="*/ 134072 h 857666"/>
                    <a:gd name="connsiteX4" fmla="*/ 601225 w 1234349"/>
                    <a:gd name="connsiteY4" fmla="*/ 492699 h 857666"/>
                    <a:gd name="connsiteX5" fmla="*/ 389551 w 1234349"/>
                    <a:gd name="connsiteY5" fmla="*/ 676921 h 857666"/>
                    <a:gd name="connsiteX6" fmla="*/ 758319 w 1234349"/>
                    <a:gd name="connsiteY6" fmla="*/ 2215 h 857666"/>
                    <a:gd name="connsiteX7" fmla="*/ 346818 w 1234349"/>
                    <a:gd name="connsiteY7" fmla="*/ 677185 h 857666"/>
                    <a:gd name="connsiteX8" fmla="*/ 406945 w 1234349"/>
                    <a:gd name="connsiteY8" fmla="*/ 327417 h 857666"/>
                    <a:gd name="connsiteX9" fmla="*/ 328571 w 1234349"/>
                    <a:gd name="connsiteY9" fmla="*/ 57120 h 857666"/>
                    <a:gd name="connsiteX10" fmla="*/ 292808 w 1234349"/>
                    <a:gd name="connsiteY10" fmla="*/ 509890 h 857666"/>
                    <a:gd name="connsiteX11" fmla="*/ 279539 w 1234349"/>
                    <a:gd name="connsiteY11" fmla="*/ 761269 h 857666"/>
                    <a:gd name="connsiteX12" fmla="*/ 260966 w 1234349"/>
                    <a:gd name="connsiteY12" fmla="*/ 590439 h 857666"/>
                    <a:gd name="connsiteX13" fmla="*/ 3979 w 1234349"/>
                    <a:gd name="connsiteY13" fmla="*/ 347025 h 857666"/>
                    <a:gd name="connsiteX14" fmla="*/ 210796 w 1234349"/>
                    <a:gd name="connsiteY14" fmla="*/ 728798 h 857666"/>
                    <a:gd name="connsiteX15" fmla="*/ 173001 w 1234349"/>
                    <a:gd name="connsiteY15" fmla="*/ 857667 h 857666"/>
                    <a:gd name="connsiteX16" fmla="*/ 931608 w 1234349"/>
                    <a:gd name="connsiteY16" fmla="*/ 857667 h 857666"/>
                    <a:gd name="connsiteX17" fmla="*/ 342449 w 1234349"/>
                    <a:gd name="connsiteY17" fmla="*/ 790916 h 857666"/>
                    <a:gd name="connsiteX18" fmla="*/ 642718 w 1234349"/>
                    <a:gd name="connsiteY18" fmla="*/ 715549 h 857666"/>
                    <a:gd name="connsiteX19" fmla="*/ 1234071 w 1234349"/>
                    <a:gd name="connsiteY19" fmla="*/ 539253 h 857666"/>
                    <a:gd name="connsiteX20" fmla="*/ 690165 w 1234349"/>
                    <a:gd name="connsiteY20" fmla="*/ 603301 h 857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34349" h="857666">
                      <a:moveTo>
                        <a:pt x="690165" y="603301"/>
                      </a:moveTo>
                      <a:cubicBezTo>
                        <a:pt x="557232" y="660522"/>
                        <a:pt x="430536" y="710286"/>
                        <a:pt x="430536" y="710286"/>
                      </a:cubicBezTo>
                      <a:cubicBezTo>
                        <a:pt x="430536" y="710286"/>
                        <a:pt x="532807" y="626608"/>
                        <a:pt x="676794" y="542829"/>
                      </a:cubicBezTo>
                      <a:cubicBezTo>
                        <a:pt x="915148" y="404165"/>
                        <a:pt x="1238297" y="225573"/>
                        <a:pt x="1183677" y="134072"/>
                      </a:cubicBezTo>
                      <a:cubicBezTo>
                        <a:pt x="1109611" y="10018"/>
                        <a:pt x="810500" y="291938"/>
                        <a:pt x="601225" y="492699"/>
                      </a:cubicBezTo>
                      <a:cubicBezTo>
                        <a:pt x="480869" y="608158"/>
                        <a:pt x="389551" y="676921"/>
                        <a:pt x="389551" y="676921"/>
                      </a:cubicBezTo>
                      <a:cubicBezTo>
                        <a:pt x="389551" y="676921"/>
                        <a:pt x="945669" y="50475"/>
                        <a:pt x="758319" y="2215"/>
                      </a:cubicBezTo>
                      <a:cubicBezTo>
                        <a:pt x="575073" y="-44968"/>
                        <a:pt x="346818" y="677185"/>
                        <a:pt x="346818" y="677185"/>
                      </a:cubicBezTo>
                      <a:cubicBezTo>
                        <a:pt x="346818" y="677185"/>
                        <a:pt x="363501" y="467259"/>
                        <a:pt x="406945" y="327417"/>
                      </a:cubicBezTo>
                      <a:cubicBezTo>
                        <a:pt x="460062" y="156444"/>
                        <a:pt x="452747" y="46168"/>
                        <a:pt x="328571" y="57120"/>
                      </a:cubicBezTo>
                      <a:cubicBezTo>
                        <a:pt x="213743" y="67239"/>
                        <a:pt x="249485" y="319106"/>
                        <a:pt x="292808" y="509890"/>
                      </a:cubicBezTo>
                      <a:cubicBezTo>
                        <a:pt x="314428" y="605089"/>
                        <a:pt x="279539" y="761269"/>
                        <a:pt x="279539" y="761269"/>
                      </a:cubicBezTo>
                      <a:cubicBezTo>
                        <a:pt x="279539" y="761269"/>
                        <a:pt x="287687" y="661030"/>
                        <a:pt x="260966" y="590439"/>
                      </a:cubicBezTo>
                      <a:cubicBezTo>
                        <a:pt x="200555" y="430866"/>
                        <a:pt x="57807" y="254346"/>
                        <a:pt x="3979" y="347025"/>
                      </a:cubicBezTo>
                      <a:cubicBezTo>
                        <a:pt x="-32739" y="410241"/>
                        <a:pt x="196369" y="582656"/>
                        <a:pt x="210796" y="728798"/>
                      </a:cubicBezTo>
                      <a:cubicBezTo>
                        <a:pt x="215307" y="774538"/>
                        <a:pt x="197649" y="818592"/>
                        <a:pt x="173001" y="857667"/>
                      </a:cubicBezTo>
                      <a:lnTo>
                        <a:pt x="931608" y="857667"/>
                      </a:lnTo>
                      <a:cubicBezTo>
                        <a:pt x="822042" y="769986"/>
                        <a:pt x="342449" y="790916"/>
                        <a:pt x="342449" y="790916"/>
                      </a:cubicBezTo>
                      <a:cubicBezTo>
                        <a:pt x="342449" y="790916"/>
                        <a:pt x="470791" y="738063"/>
                        <a:pt x="642718" y="715549"/>
                      </a:cubicBezTo>
                      <a:cubicBezTo>
                        <a:pt x="903790" y="681350"/>
                        <a:pt x="1245491" y="658856"/>
                        <a:pt x="1234071" y="539253"/>
                      </a:cubicBezTo>
                      <a:cubicBezTo>
                        <a:pt x="1219827" y="389697"/>
                        <a:pt x="922037" y="503510"/>
                        <a:pt x="690165" y="603301"/>
                      </a:cubicBezTo>
                      <a:close/>
                    </a:path>
                  </a:pathLst>
                </a:custGeom>
                <a:solidFill>
                  <a:srgbClr val="1C60C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559" name="Graphic 3">
                  <a:extLst>
                    <a:ext uri="{FF2B5EF4-FFF2-40B4-BE49-F238E27FC236}">
                      <a16:creationId xmlns:a16="http://schemas.microsoft.com/office/drawing/2014/main" id="{367EF64A-B3DB-4ACD-A651-DF3DC5B6334F}"/>
                    </a:ext>
                  </a:extLst>
                </p:cNvPr>
                <p:cNvGrpSpPr/>
                <p:nvPr/>
              </p:nvGrpSpPr>
              <p:grpSpPr>
                <a:xfrm>
                  <a:off x="5717688" y="4632252"/>
                  <a:ext cx="790969" cy="1130900"/>
                  <a:chOff x="5717688" y="4632252"/>
                  <a:chExt cx="790969" cy="1130900"/>
                </a:xfrm>
                <a:solidFill>
                  <a:srgbClr val="FDFBFB"/>
                </a:solidFill>
              </p:grpSpPr>
              <p:sp>
                <p:nvSpPr>
                  <p:cNvPr id="560" name="Freeform: Shape 559">
                    <a:extLst>
                      <a:ext uri="{FF2B5EF4-FFF2-40B4-BE49-F238E27FC236}">
                        <a16:creationId xmlns:a16="http://schemas.microsoft.com/office/drawing/2014/main" id="{D926D0DC-D94E-4A51-8022-49BB3701032D}"/>
                      </a:ext>
                    </a:extLst>
                  </p:cNvPr>
                  <p:cNvSpPr/>
                  <p:nvPr/>
                </p:nvSpPr>
                <p:spPr>
                  <a:xfrm>
                    <a:off x="6155760" y="5762955"/>
                    <a:ext cx="162" cy="197"/>
                  </a:xfrm>
                  <a:custGeom>
                    <a:avLst/>
                    <a:gdLst>
                      <a:gd name="connsiteX0" fmla="*/ 163 w 162"/>
                      <a:gd name="connsiteY0" fmla="*/ 0 h 197"/>
                      <a:gd name="connsiteX1" fmla="*/ 0 w 162"/>
                      <a:gd name="connsiteY1" fmla="*/ 41 h 197"/>
                      <a:gd name="connsiteX2" fmla="*/ 163 w 162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2" h="197">
                        <a:moveTo>
                          <a:pt x="163" y="0"/>
                        </a:moveTo>
                        <a:cubicBezTo>
                          <a:pt x="102" y="20"/>
                          <a:pt x="61" y="41"/>
                          <a:pt x="0" y="41"/>
                        </a:cubicBezTo>
                        <a:cubicBezTo>
                          <a:pt x="61" y="366"/>
                          <a:pt x="122" y="101"/>
                          <a:pt x="163" y="0"/>
                        </a:cubicBezTo>
                        <a:close/>
                      </a:path>
                    </a:pathLst>
                  </a:custGeom>
                  <a:solidFill>
                    <a:srgbClr val="FDFBFB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: Shape 560">
                    <a:extLst>
                      <a:ext uri="{FF2B5EF4-FFF2-40B4-BE49-F238E27FC236}">
                        <a16:creationId xmlns:a16="http://schemas.microsoft.com/office/drawing/2014/main" id="{C0D00BDF-2FAB-474B-8594-667567CA1E88}"/>
                      </a:ext>
                    </a:extLst>
                  </p:cNvPr>
                  <p:cNvSpPr/>
                  <p:nvPr/>
                </p:nvSpPr>
                <p:spPr>
                  <a:xfrm>
                    <a:off x="6462816" y="5759738"/>
                    <a:ext cx="45842" cy="3197"/>
                  </a:xfrm>
                  <a:custGeom>
                    <a:avLst/>
                    <a:gdLst>
                      <a:gd name="connsiteX0" fmla="*/ 0 w 45842"/>
                      <a:gd name="connsiteY0" fmla="*/ 3197 h 3197"/>
                      <a:gd name="connsiteX1" fmla="*/ 45842 w 45842"/>
                      <a:gd name="connsiteY1" fmla="*/ 3197 h 3197"/>
                      <a:gd name="connsiteX2" fmla="*/ 0 w 45842"/>
                      <a:gd name="connsiteY2" fmla="*/ 3197 h 3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5842" h="3197">
                        <a:moveTo>
                          <a:pt x="0" y="3197"/>
                        </a:moveTo>
                        <a:lnTo>
                          <a:pt x="45842" y="3197"/>
                        </a:lnTo>
                        <a:cubicBezTo>
                          <a:pt x="32207" y="-3996"/>
                          <a:pt x="16683" y="3197"/>
                          <a:pt x="0" y="3197"/>
                        </a:cubicBezTo>
                        <a:close/>
                      </a:path>
                    </a:pathLst>
                  </a:custGeom>
                  <a:solidFill>
                    <a:srgbClr val="FDFBFB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: Shape 561">
                    <a:extLst>
                      <a:ext uri="{FF2B5EF4-FFF2-40B4-BE49-F238E27FC236}">
                        <a16:creationId xmlns:a16="http://schemas.microsoft.com/office/drawing/2014/main" id="{9FF6340A-B3D9-4C50-904E-6A0375FEEE4B}"/>
                      </a:ext>
                    </a:extLst>
                  </p:cNvPr>
                  <p:cNvSpPr/>
                  <p:nvPr/>
                </p:nvSpPr>
                <p:spPr>
                  <a:xfrm>
                    <a:off x="5717688" y="4632252"/>
                    <a:ext cx="768836" cy="1130743"/>
                  </a:xfrm>
                  <a:custGeom>
                    <a:avLst/>
                    <a:gdLst>
                      <a:gd name="connsiteX0" fmla="*/ 435674 w 768836"/>
                      <a:gd name="connsiteY0" fmla="*/ 1117129 h 1130743"/>
                      <a:gd name="connsiteX1" fmla="*/ 401699 w 768836"/>
                      <a:gd name="connsiteY1" fmla="*/ 865547 h 1130743"/>
                      <a:gd name="connsiteX2" fmla="*/ 676974 w 768836"/>
                      <a:gd name="connsiteY2" fmla="*/ 600147 h 1130743"/>
                      <a:gd name="connsiteX3" fmla="*/ 400358 w 768836"/>
                      <a:gd name="connsiteY3" fmla="*/ 852359 h 1130743"/>
                      <a:gd name="connsiteX4" fmla="*/ 384956 w 768836"/>
                      <a:gd name="connsiteY4" fmla="*/ 604882 h 1130743"/>
                      <a:gd name="connsiteX5" fmla="*/ 574257 w 768836"/>
                      <a:gd name="connsiteY5" fmla="*/ 355555 h 1130743"/>
                      <a:gd name="connsiteX6" fmla="*/ 384366 w 768836"/>
                      <a:gd name="connsiteY6" fmla="*/ 557394 h 1130743"/>
                      <a:gd name="connsiteX7" fmla="*/ 393165 w 768836"/>
                      <a:gd name="connsiteY7" fmla="*/ 347021 h 1130743"/>
                      <a:gd name="connsiteX8" fmla="*/ 390259 w 768836"/>
                      <a:gd name="connsiteY8" fmla="*/ 334849 h 1130743"/>
                      <a:gd name="connsiteX9" fmla="*/ 358621 w 768836"/>
                      <a:gd name="connsiteY9" fmla="*/ 687 h 1130743"/>
                      <a:gd name="connsiteX10" fmla="*/ 356812 w 768836"/>
                      <a:gd name="connsiteY10" fmla="*/ 335215 h 1130743"/>
                      <a:gd name="connsiteX11" fmla="*/ 354130 w 768836"/>
                      <a:gd name="connsiteY11" fmla="*/ 343425 h 1130743"/>
                      <a:gd name="connsiteX12" fmla="*/ 345189 w 768836"/>
                      <a:gd name="connsiteY12" fmla="*/ 558085 h 1130743"/>
                      <a:gd name="connsiteX13" fmla="*/ 117748 w 768836"/>
                      <a:gd name="connsiteY13" fmla="*/ 351756 h 1130743"/>
                      <a:gd name="connsiteX14" fmla="*/ 345616 w 768836"/>
                      <a:gd name="connsiteY14" fmla="*/ 596307 h 1130743"/>
                      <a:gd name="connsiteX15" fmla="*/ 361080 w 768836"/>
                      <a:gd name="connsiteY15" fmla="*/ 852948 h 1130743"/>
                      <a:gd name="connsiteX16" fmla="*/ 24784 w 768836"/>
                      <a:gd name="connsiteY16" fmla="*/ 684760 h 1130743"/>
                      <a:gd name="connsiteX17" fmla="*/ 363234 w 768836"/>
                      <a:gd name="connsiteY17" fmla="*/ 874102 h 1130743"/>
                      <a:gd name="connsiteX18" fmla="*/ 395908 w 768836"/>
                      <a:gd name="connsiteY18" fmla="*/ 1116824 h 1130743"/>
                      <a:gd name="connsiteX19" fmla="*/ 2574 w 768836"/>
                      <a:gd name="connsiteY19" fmla="*/ 973731 h 1130743"/>
                      <a:gd name="connsiteX20" fmla="*/ 3448 w 768836"/>
                      <a:gd name="connsiteY20" fmla="*/ 1017987 h 1130743"/>
                      <a:gd name="connsiteX21" fmla="*/ 69264 w 768836"/>
                      <a:gd name="connsiteY21" fmla="*/ 1082239 h 1130743"/>
                      <a:gd name="connsiteX22" fmla="*/ 290427 w 768836"/>
                      <a:gd name="connsiteY22" fmla="*/ 1130703 h 1130743"/>
                      <a:gd name="connsiteX23" fmla="*/ 438336 w 768836"/>
                      <a:gd name="connsiteY23" fmla="*/ 1130703 h 1130743"/>
                      <a:gd name="connsiteX24" fmla="*/ 438316 w 768836"/>
                      <a:gd name="connsiteY24" fmla="*/ 1130743 h 1130743"/>
                      <a:gd name="connsiteX25" fmla="*/ 748826 w 768836"/>
                      <a:gd name="connsiteY25" fmla="*/ 883205 h 1130743"/>
                      <a:gd name="connsiteX26" fmla="*/ 435674 w 768836"/>
                      <a:gd name="connsiteY26" fmla="*/ 1117129 h 1130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68836" h="1130743">
                        <a:moveTo>
                          <a:pt x="435674" y="1117129"/>
                        </a:moveTo>
                        <a:cubicBezTo>
                          <a:pt x="421369" y="1030017"/>
                          <a:pt x="410031" y="946217"/>
                          <a:pt x="401699" y="865547"/>
                        </a:cubicBezTo>
                        <a:cubicBezTo>
                          <a:pt x="462822" y="838054"/>
                          <a:pt x="768069" y="694127"/>
                          <a:pt x="676974" y="600147"/>
                        </a:cubicBezTo>
                        <a:cubicBezTo>
                          <a:pt x="588440" y="508789"/>
                          <a:pt x="438641" y="778882"/>
                          <a:pt x="400358" y="852359"/>
                        </a:cubicBezTo>
                        <a:cubicBezTo>
                          <a:pt x="391763" y="766060"/>
                          <a:pt x="386622" y="683541"/>
                          <a:pt x="384956" y="604882"/>
                        </a:cubicBezTo>
                        <a:cubicBezTo>
                          <a:pt x="451544" y="568509"/>
                          <a:pt x="670228" y="439071"/>
                          <a:pt x="574257" y="355555"/>
                        </a:cubicBezTo>
                        <a:cubicBezTo>
                          <a:pt x="491676" y="283684"/>
                          <a:pt x="417285" y="461016"/>
                          <a:pt x="384366" y="557394"/>
                        </a:cubicBezTo>
                        <a:cubicBezTo>
                          <a:pt x="384123" y="483673"/>
                          <a:pt x="387049" y="413508"/>
                          <a:pt x="393165" y="347021"/>
                        </a:cubicBezTo>
                        <a:cubicBezTo>
                          <a:pt x="393571" y="342571"/>
                          <a:pt x="392454" y="338365"/>
                          <a:pt x="390259" y="334849"/>
                        </a:cubicBezTo>
                        <a:cubicBezTo>
                          <a:pt x="429700" y="238248"/>
                          <a:pt x="518478" y="-14878"/>
                          <a:pt x="358621" y="687"/>
                        </a:cubicBezTo>
                        <a:cubicBezTo>
                          <a:pt x="221908" y="13997"/>
                          <a:pt x="314709" y="244486"/>
                          <a:pt x="356812" y="335215"/>
                        </a:cubicBezTo>
                        <a:cubicBezTo>
                          <a:pt x="355370" y="337653"/>
                          <a:pt x="354394" y="340417"/>
                          <a:pt x="354130" y="343425"/>
                        </a:cubicBezTo>
                        <a:cubicBezTo>
                          <a:pt x="347892" y="411293"/>
                          <a:pt x="344905" y="482881"/>
                          <a:pt x="345189" y="558085"/>
                        </a:cubicBezTo>
                        <a:cubicBezTo>
                          <a:pt x="301359" y="466767"/>
                          <a:pt x="196142" y="274966"/>
                          <a:pt x="117748" y="351756"/>
                        </a:cubicBezTo>
                        <a:cubicBezTo>
                          <a:pt x="3549" y="463617"/>
                          <a:pt x="268786" y="568916"/>
                          <a:pt x="345616" y="596307"/>
                        </a:cubicBezTo>
                        <a:cubicBezTo>
                          <a:pt x="347079" y="677790"/>
                          <a:pt x="352220" y="763378"/>
                          <a:pt x="361080" y="852948"/>
                        </a:cubicBezTo>
                        <a:cubicBezTo>
                          <a:pt x="289533" y="780650"/>
                          <a:pt x="66744" y="568448"/>
                          <a:pt x="24784" y="684760"/>
                        </a:cubicBezTo>
                        <a:cubicBezTo>
                          <a:pt x="-26281" y="826329"/>
                          <a:pt x="280775" y="866035"/>
                          <a:pt x="363234" y="874102"/>
                        </a:cubicBezTo>
                        <a:cubicBezTo>
                          <a:pt x="371382" y="952069"/>
                          <a:pt x="382273" y="1033004"/>
                          <a:pt x="395908" y="1116824"/>
                        </a:cubicBezTo>
                        <a:cubicBezTo>
                          <a:pt x="308166" y="1049036"/>
                          <a:pt x="32079" y="847665"/>
                          <a:pt x="2574" y="973731"/>
                        </a:cubicBezTo>
                        <a:cubicBezTo>
                          <a:pt x="-1246" y="990047"/>
                          <a:pt x="-698" y="1004739"/>
                          <a:pt x="3448" y="1017987"/>
                        </a:cubicBezTo>
                        <a:lnTo>
                          <a:pt x="69264" y="1082239"/>
                        </a:lnTo>
                        <a:cubicBezTo>
                          <a:pt x="129086" y="1112130"/>
                          <a:pt x="217173" y="1123509"/>
                          <a:pt x="290427" y="1130703"/>
                        </a:cubicBezTo>
                        <a:lnTo>
                          <a:pt x="438336" y="1130703"/>
                        </a:lnTo>
                        <a:cubicBezTo>
                          <a:pt x="438336" y="1130703"/>
                          <a:pt x="438316" y="1130723"/>
                          <a:pt x="438316" y="1130743"/>
                        </a:cubicBezTo>
                        <a:cubicBezTo>
                          <a:pt x="515451" y="1108899"/>
                          <a:pt x="853779" y="1005166"/>
                          <a:pt x="748826" y="883205"/>
                        </a:cubicBezTo>
                        <a:cubicBezTo>
                          <a:pt x="671203" y="793045"/>
                          <a:pt x="485926" y="1045054"/>
                          <a:pt x="435674" y="1117129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20000"/>
                      <a:lumOff val="80000"/>
                    </a:schemeClr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F8D61748-A2F2-4242-A9C4-8827775B72E9}"/>
                  </a:ext>
                </a:extLst>
              </p:cNvPr>
              <p:cNvSpPr/>
              <p:nvPr/>
            </p:nvSpPr>
            <p:spPr>
              <a:xfrm>
                <a:off x="10872327" y="4466262"/>
                <a:ext cx="1319672" cy="1299517"/>
              </a:xfrm>
              <a:custGeom>
                <a:avLst/>
                <a:gdLst>
                  <a:gd name="connsiteX0" fmla="*/ 1194786 w 1319672"/>
                  <a:gd name="connsiteY0" fmla="*/ 427627 h 1299517"/>
                  <a:gd name="connsiteX1" fmla="*/ 1003412 w 1319672"/>
                  <a:gd name="connsiteY1" fmla="*/ 737669 h 1299517"/>
                  <a:gd name="connsiteX2" fmla="*/ 678516 w 1319672"/>
                  <a:gd name="connsiteY2" fmla="*/ 187526 h 1299517"/>
                  <a:gd name="connsiteX3" fmla="*/ 631760 w 1319672"/>
                  <a:gd name="connsiteY3" fmla="*/ 531543 h 1299517"/>
                  <a:gd name="connsiteX4" fmla="*/ 29149 w 1319672"/>
                  <a:gd name="connsiteY4" fmla="*/ 33825 h 1299517"/>
                  <a:gd name="connsiteX5" fmla="*/ 422382 w 1319672"/>
                  <a:gd name="connsiteY5" fmla="*/ 510553 h 1299517"/>
                  <a:gd name="connsiteX6" fmla="*/ 34311 w 1319672"/>
                  <a:gd name="connsiteY6" fmla="*/ 538005 h 1299517"/>
                  <a:gd name="connsiteX7" fmla="*/ 643748 w 1319672"/>
                  <a:gd name="connsiteY7" fmla="*/ 748439 h 1299517"/>
                  <a:gd name="connsiteX8" fmla="*/ 290831 w 1319672"/>
                  <a:gd name="connsiteY8" fmla="*/ 890537 h 1299517"/>
                  <a:gd name="connsiteX9" fmla="*/ 832623 w 1319672"/>
                  <a:gd name="connsiteY9" fmla="*/ 951374 h 1299517"/>
                  <a:gd name="connsiteX10" fmla="*/ 483363 w 1319672"/>
                  <a:gd name="connsiteY10" fmla="*/ 1226284 h 1299517"/>
                  <a:gd name="connsiteX11" fmla="*/ 584516 w 1319672"/>
                  <a:gd name="connsiteY11" fmla="*/ 1299517 h 1299517"/>
                  <a:gd name="connsiteX12" fmla="*/ 1319673 w 1319672"/>
                  <a:gd name="connsiteY12" fmla="*/ 1299517 h 1299517"/>
                  <a:gd name="connsiteX13" fmla="*/ 1319673 w 1319672"/>
                  <a:gd name="connsiteY13" fmla="*/ 577284 h 1299517"/>
                  <a:gd name="connsiteX14" fmla="*/ 1194786 w 1319672"/>
                  <a:gd name="connsiteY14" fmla="*/ 427627 h 1299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19672" h="1299517">
                    <a:moveTo>
                      <a:pt x="1194786" y="427627"/>
                    </a:moveTo>
                    <a:cubicBezTo>
                      <a:pt x="991160" y="383796"/>
                      <a:pt x="1003412" y="737669"/>
                      <a:pt x="1003412" y="737669"/>
                    </a:cubicBezTo>
                    <a:cubicBezTo>
                      <a:pt x="1003412" y="737669"/>
                      <a:pt x="889824" y="172326"/>
                      <a:pt x="678516" y="187526"/>
                    </a:cubicBezTo>
                    <a:cubicBezTo>
                      <a:pt x="475600" y="202115"/>
                      <a:pt x="631760" y="531543"/>
                      <a:pt x="631760" y="531543"/>
                    </a:cubicBezTo>
                    <a:cubicBezTo>
                      <a:pt x="631760" y="531543"/>
                      <a:pt x="186975" y="-158422"/>
                      <a:pt x="29149" y="33825"/>
                    </a:cubicBezTo>
                    <a:cubicBezTo>
                      <a:pt x="-131216" y="229161"/>
                      <a:pt x="422382" y="510553"/>
                      <a:pt x="422382" y="510553"/>
                    </a:cubicBezTo>
                    <a:cubicBezTo>
                      <a:pt x="422382" y="510553"/>
                      <a:pt x="41768" y="373068"/>
                      <a:pt x="34311" y="538005"/>
                    </a:cubicBezTo>
                    <a:cubicBezTo>
                      <a:pt x="27341" y="692092"/>
                      <a:pt x="643748" y="748439"/>
                      <a:pt x="643748" y="748439"/>
                    </a:cubicBezTo>
                    <a:cubicBezTo>
                      <a:pt x="643748" y="748439"/>
                      <a:pt x="193600" y="770324"/>
                      <a:pt x="290831" y="890537"/>
                    </a:cubicBezTo>
                    <a:cubicBezTo>
                      <a:pt x="393853" y="1017943"/>
                      <a:pt x="832623" y="951374"/>
                      <a:pt x="832623" y="951374"/>
                    </a:cubicBezTo>
                    <a:cubicBezTo>
                      <a:pt x="832623" y="951374"/>
                      <a:pt x="407833" y="1050760"/>
                      <a:pt x="483363" y="1226284"/>
                    </a:cubicBezTo>
                    <a:cubicBezTo>
                      <a:pt x="496916" y="1257780"/>
                      <a:pt x="533574" y="1280986"/>
                      <a:pt x="584516" y="1299517"/>
                    </a:cubicBezTo>
                    <a:lnTo>
                      <a:pt x="1319673" y="1299517"/>
                    </a:lnTo>
                    <a:lnTo>
                      <a:pt x="1319673" y="577284"/>
                    </a:lnTo>
                    <a:cubicBezTo>
                      <a:pt x="1283605" y="495170"/>
                      <a:pt x="1242009" y="437807"/>
                      <a:pt x="1194786" y="427627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72F88E78-C8E0-406F-814E-DF2D6CA4A6C1}"/>
                  </a:ext>
                </a:extLst>
              </p:cNvPr>
              <p:cNvSpPr/>
              <p:nvPr/>
            </p:nvSpPr>
            <p:spPr>
              <a:xfrm>
                <a:off x="2874437" y="5043670"/>
                <a:ext cx="1174326" cy="722129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01CF7B08-DDA1-45E7-AF1C-BB3B3F591775}"/>
                  </a:ext>
                </a:extLst>
              </p:cNvPr>
              <p:cNvSpPr/>
              <p:nvPr/>
            </p:nvSpPr>
            <p:spPr>
              <a:xfrm>
                <a:off x="7982208" y="5280750"/>
                <a:ext cx="1128019" cy="485049"/>
              </a:xfrm>
              <a:custGeom>
                <a:avLst/>
                <a:gdLst>
                  <a:gd name="connsiteX0" fmla="*/ 967086 w 1128019"/>
                  <a:gd name="connsiteY0" fmla="*/ 168769 h 485049"/>
                  <a:gd name="connsiteX1" fmla="*/ 930977 w 1128019"/>
                  <a:gd name="connsiteY1" fmla="*/ 348337 h 485049"/>
                  <a:gd name="connsiteX2" fmla="*/ 668809 w 1128019"/>
                  <a:gd name="connsiteY2" fmla="*/ 76821 h 485049"/>
                  <a:gd name="connsiteX3" fmla="*/ 673746 w 1128019"/>
                  <a:gd name="connsiteY3" fmla="*/ 280671 h 485049"/>
                  <a:gd name="connsiteX4" fmla="*/ 352711 w 1128019"/>
                  <a:gd name="connsiteY4" fmla="*/ 29902 h 485049"/>
                  <a:gd name="connsiteX5" fmla="*/ 471643 w 1128019"/>
                  <a:gd name="connsiteY5" fmla="*/ 303571 h 485049"/>
                  <a:gd name="connsiteX6" fmla="*/ 65487 w 1128019"/>
                  <a:gd name="connsiteY6" fmla="*/ 151477 h 485049"/>
                  <a:gd name="connsiteX7" fmla="*/ 183790 w 1128019"/>
                  <a:gd name="connsiteY7" fmla="*/ 445954 h 485049"/>
                  <a:gd name="connsiteX8" fmla="*/ 431328 w 1128019"/>
                  <a:gd name="connsiteY8" fmla="*/ 458410 h 485049"/>
                  <a:gd name="connsiteX9" fmla="*/ 423363 w 1128019"/>
                  <a:gd name="connsiteY9" fmla="*/ 485050 h 485049"/>
                  <a:gd name="connsiteX10" fmla="*/ 1128020 w 1128019"/>
                  <a:gd name="connsiteY10" fmla="*/ 485050 h 485049"/>
                  <a:gd name="connsiteX11" fmla="*/ 967086 w 1128019"/>
                  <a:gd name="connsiteY11" fmla="*/ 168769 h 48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28019" h="485049">
                    <a:moveTo>
                      <a:pt x="967086" y="168769"/>
                    </a:moveTo>
                    <a:cubicBezTo>
                      <a:pt x="850043" y="192970"/>
                      <a:pt x="969585" y="321535"/>
                      <a:pt x="930977" y="348337"/>
                    </a:cubicBezTo>
                    <a:cubicBezTo>
                      <a:pt x="840635" y="411044"/>
                      <a:pt x="815092" y="3689"/>
                      <a:pt x="668809" y="76821"/>
                    </a:cubicBezTo>
                    <a:cubicBezTo>
                      <a:pt x="580152" y="121138"/>
                      <a:pt x="688621" y="245010"/>
                      <a:pt x="673746" y="280671"/>
                    </a:cubicBezTo>
                    <a:cubicBezTo>
                      <a:pt x="643510" y="353193"/>
                      <a:pt x="511552" y="-121198"/>
                      <a:pt x="352711" y="29902"/>
                    </a:cubicBezTo>
                    <a:cubicBezTo>
                      <a:pt x="266249" y="112157"/>
                      <a:pt x="425720" y="210668"/>
                      <a:pt x="471643" y="303571"/>
                    </a:cubicBezTo>
                    <a:cubicBezTo>
                      <a:pt x="517566" y="396474"/>
                      <a:pt x="169323" y="54204"/>
                      <a:pt x="65487" y="151477"/>
                    </a:cubicBezTo>
                    <a:cubicBezTo>
                      <a:pt x="-48650" y="258420"/>
                      <a:pt x="-16281" y="432746"/>
                      <a:pt x="183790" y="445954"/>
                    </a:cubicBezTo>
                    <a:cubicBezTo>
                      <a:pt x="302480" y="453777"/>
                      <a:pt x="396784" y="395174"/>
                      <a:pt x="431328" y="458410"/>
                    </a:cubicBezTo>
                    <a:cubicBezTo>
                      <a:pt x="435799" y="466578"/>
                      <a:pt x="431877" y="475824"/>
                      <a:pt x="423363" y="485050"/>
                    </a:cubicBezTo>
                    <a:lnTo>
                      <a:pt x="1128020" y="485050"/>
                    </a:lnTo>
                    <a:cubicBezTo>
                      <a:pt x="1115808" y="419741"/>
                      <a:pt x="1059643" y="149647"/>
                      <a:pt x="967086" y="168769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46" name="Graphic 3">
                <a:extLst>
                  <a:ext uri="{FF2B5EF4-FFF2-40B4-BE49-F238E27FC236}">
                    <a16:creationId xmlns:a16="http://schemas.microsoft.com/office/drawing/2014/main" id="{11820E01-55BD-4B6B-9A74-30A38BE3F2A3}"/>
                  </a:ext>
                </a:extLst>
              </p:cNvPr>
              <p:cNvGrpSpPr/>
              <p:nvPr/>
            </p:nvGrpSpPr>
            <p:grpSpPr>
              <a:xfrm>
                <a:off x="1756107" y="4798104"/>
                <a:ext cx="1749188" cy="967695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553" name="Freeform: Shape 552">
                  <a:extLst>
                    <a:ext uri="{FF2B5EF4-FFF2-40B4-BE49-F238E27FC236}">
                      <a16:creationId xmlns:a16="http://schemas.microsoft.com/office/drawing/2014/main" id="{EF34F9CC-0047-4601-9A2C-BA9448E91AF6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4" name="Freeform: Shape 553">
                  <a:extLst>
                    <a:ext uri="{FF2B5EF4-FFF2-40B4-BE49-F238E27FC236}">
                      <a16:creationId xmlns:a16="http://schemas.microsoft.com/office/drawing/2014/main" id="{1EB2B613-2A44-481D-BEEA-8FC784DA4646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5" name="Freeform: Shape 554">
                  <a:extLst>
                    <a:ext uri="{FF2B5EF4-FFF2-40B4-BE49-F238E27FC236}">
                      <a16:creationId xmlns:a16="http://schemas.microsoft.com/office/drawing/2014/main" id="{072F2023-C1B1-4F68-B207-2943861FF066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5DF9CB5A-528F-43A2-AB49-AC5483E959B5}"/>
                  </a:ext>
                </a:extLst>
              </p:cNvPr>
              <p:cNvSpPr/>
              <p:nvPr/>
            </p:nvSpPr>
            <p:spPr>
              <a:xfrm>
                <a:off x="5117307" y="5400710"/>
                <a:ext cx="1021547" cy="365069"/>
              </a:xfrm>
              <a:custGeom>
                <a:avLst/>
                <a:gdLst>
                  <a:gd name="connsiteX0" fmla="*/ 775350 w 1021547"/>
                  <a:gd name="connsiteY0" fmla="*/ 279908 h 365069"/>
                  <a:gd name="connsiteX1" fmla="*/ 860979 w 1021547"/>
                  <a:gd name="connsiteY1" fmla="*/ 109566 h 365069"/>
                  <a:gd name="connsiteX2" fmla="*/ 734730 w 1021547"/>
                  <a:gd name="connsiteY2" fmla="*/ 32350 h 365069"/>
                  <a:gd name="connsiteX3" fmla="*/ 681289 w 1021547"/>
                  <a:gd name="connsiteY3" fmla="*/ 225613 h 365069"/>
                  <a:gd name="connsiteX4" fmla="*/ 682020 w 1021547"/>
                  <a:gd name="connsiteY4" fmla="*/ 15443 h 365069"/>
                  <a:gd name="connsiteX5" fmla="*/ 552846 w 1021547"/>
                  <a:gd name="connsiteY5" fmla="*/ 0 h 365069"/>
                  <a:gd name="connsiteX6" fmla="*/ 487558 w 1021547"/>
                  <a:gd name="connsiteY6" fmla="*/ 3332 h 365069"/>
                  <a:gd name="connsiteX7" fmla="*/ 549209 w 1021547"/>
                  <a:gd name="connsiteY7" fmla="*/ 225613 h 365069"/>
                  <a:gd name="connsiteX8" fmla="*/ 433425 w 1021547"/>
                  <a:gd name="connsiteY8" fmla="*/ 11318 h 365069"/>
                  <a:gd name="connsiteX9" fmla="*/ 233030 w 1021547"/>
                  <a:gd name="connsiteY9" fmla="*/ 90139 h 365069"/>
                  <a:gd name="connsiteX10" fmla="*/ 332476 w 1021547"/>
                  <a:gd name="connsiteY10" fmla="*/ 225593 h 365069"/>
                  <a:gd name="connsiteX11" fmla="*/ 182616 w 1021547"/>
                  <a:gd name="connsiteY11" fmla="*/ 125558 h 365069"/>
                  <a:gd name="connsiteX12" fmla="*/ 0 w 1021547"/>
                  <a:gd name="connsiteY12" fmla="*/ 365069 h 365069"/>
                  <a:gd name="connsiteX13" fmla="*/ 1021547 w 1021547"/>
                  <a:gd name="connsiteY13" fmla="*/ 365069 h 365069"/>
                  <a:gd name="connsiteX14" fmla="*/ 901232 w 1021547"/>
                  <a:gd name="connsiteY14" fmla="*/ 149575 h 365069"/>
                  <a:gd name="connsiteX15" fmla="*/ 775350 w 1021547"/>
                  <a:gd name="connsiteY15" fmla="*/ 279908 h 36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21547" h="365069">
                    <a:moveTo>
                      <a:pt x="775350" y="279908"/>
                    </a:moveTo>
                    <a:cubicBezTo>
                      <a:pt x="775350" y="279908"/>
                      <a:pt x="826374" y="207548"/>
                      <a:pt x="860979" y="109566"/>
                    </a:cubicBezTo>
                    <a:cubicBezTo>
                      <a:pt x="825520" y="78374"/>
                      <a:pt x="783824" y="51592"/>
                      <a:pt x="734730" y="32350"/>
                    </a:cubicBezTo>
                    <a:cubicBezTo>
                      <a:pt x="715365" y="132162"/>
                      <a:pt x="681289" y="225613"/>
                      <a:pt x="681289" y="225613"/>
                    </a:cubicBezTo>
                    <a:cubicBezTo>
                      <a:pt x="681289" y="225613"/>
                      <a:pt x="693217" y="138562"/>
                      <a:pt x="682020" y="15443"/>
                    </a:cubicBezTo>
                    <a:cubicBezTo>
                      <a:pt x="643067" y="5548"/>
                      <a:pt x="600192" y="-40"/>
                      <a:pt x="552846" y="0"/>
                    </a:cubicBezTo>
                    <a:cubicBezTo>
                      <a:pt x="530535" y="21"/>
                      <a:pt x="508772" y="1158"/>
                      <a:pt x="487558" y="3332"/>
                    </a:cubicBezTo>
                    <a:cubicBezTo>
                      <a:pt x="514340" y="122651"/>
                      <a:pt x="549209" y="225613"/>
                      <a:pt x="549209" y="225613"/>
                    </a:cubicBezTo>
                    <a:cubicBezTo>
                      <a:pt x="549209" y="225613"/>
                      <a:pt x="478394" y="130373"/>
                      <a:pt x="433425" y="11318"/>
                    </a:cubicBezTo>
                    <a:cubicBezTo>
                      <a:pt x="358526" y="25786"/>
                      <a:pt x="291490" y="53502"/>
                      <a:pt x="233030" y="90139"/>
                    </a:cubicBezTo>
                    <a:cubicBezTo>
                      <a:pt x="277348" y="164246"/>
                      <a:pt x="332476" y="225593"/>
                      <a:pt x="332476" y="225593"/>
                    </a:cubicBezTo>
                    <a:cubicBezTo>
                      <a:pt x="332476" y="225593"/>
                      <a:pt x="257007" y="195438"/>
                      <a:pt x="182616" y="125558"/>
                    </a:cubicBezTo>
                    <a:cubicBezTo>
                      <a:pt x="98267" y="191617"/>
                      <a:pt x="36291" y="277043"/>
                      <a:pt x="0" y="365069"/>
                    </a:cubicBezTo>
                    <a:lnTo>
                      <a:pt x="1021547" y="365069"/>
                    </a:lnTo>
                    <a:cubicBezTo>
                      <a:pt x="998301" y="296103"/>
                      <a:pt x="960953" y="216692"/>
                      <a:pt x="901232" y="149575"/>
                    </a:cubicBezTo>
                    <a:cubicBezTo>
                      <a:pt x="855634" y="223602"/>
                      <a:pt x="775350" y="279908"/>
                      <a:pt x="775350" y="279908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48" name="Graphic 3">
                <a:extLst>
                  <a:ext uri="{FF2B5EF4-FFF2-40B4-BE49-F238E27FC236}">
                    <a16:creationId xmlns:a16="http://schemas.microsoft.com/office/drawing/2014/main" id="{1C72852E-6BF5-491D-88CD-6FBD519ED392}"/>
                  </a:ext>
                </a:extLst>
              </p:cNvPr>
              <p:cNvGrpSpPr/>
              <p:nvPr/>
            </p:nvGrpSpPr>
            <p:grpSpPr>
              <a:xfrm>
                <a:off x="10237321" y="4748530"/>
                <a:ext cx="881747" cy="1017290"/>
                <a:chOff x="10237321" y="4748530"/>
                <a:chExt cx="881747" cy="1017290"/>
              </a:xfrm>
              <a:solidFill>
                <a:srgbClr val="0C2CA3"/>
              </a:solidFill>
            </p:grpSpPr>
            <p:sp>
              <p:nvSpPr>
                <p:cNvPr id="549" name="Freeform: Shape 548">
                  <a:extLst>
                    <a:ext uri="{FF2B5EF4-FFF2-40B4-BE49-F238E27FC236}">
                      <a16:creationId xmlns:a16="http://schemas.microsoft.com/office/drawing/2014/main" id="{1C0A5189-3AFE-449B-A5E9-AB1B27DDFD5A}"/>
                    </a:ext>
                  </a:extLst>
                </p:cNvPr>
                <p:cNvSpPr/>
                <p:nvPr/>
              </p:nvSpPr>
              <p:spPr>
                <a:xfrm>
                  <a:off x="11022523" y="5747269"/>
                  <a:ext cx="88818" cy="18530"/>
                </a:xfrm>
                <a:custGeom>
                  <a:avLst/>
                  <a:gdLst>
                    <a:gd name="connsiteX0" fmla="*/ 0 w 88818"/>
                    <a:gd name="connsiteY0" fmla="*/ 18531 h 18530"/>
                    <a:gd name="connsiteX1" fmla="*/ 77053 w 88818"/>
                    <a:gd name="connsiteY1" fmla="*/ 18531 h 18530"/>
                    <a:gd name="connsiteX2" fmla="*/ 88819 w 88818"/>
                    <a:gd name="connsiteY2" fmla="*/ 1889 h 18530"/>
                    <a:gd name="connsiteX3" fmla="*/ 0 w 88818"/>
                    <a:gd name="connsiteY3" fmla="*/ 18531 h 18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818" h="18530">
                      <a:moveTo>
                        <a:pt x="0" y="18531"/>
                      </a:moveTo>
                      <a:lnTo>
                        <a:pt x="77053" y="18531"/>
                      </a:lnTo>
                      <a:lnTo>
                        <a:pt x="88819" y="1889"/>
                      </a:lnTo>
                      <a:cubicBezTo>
                        <a:pt x="62564" y="-3618"/>
                        <a:pt x="32288" y="3210"/>
                        <a:pt x="0" y="18531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0" name="Freeform: Shape 549">
                  <a:extLst>
                    <a:ext uri="{FF2B5EF4-FFF2-40B4-BE49-F238E27FC236}">
                      <a16:creationId xmlns:a16="http://schemas.microsoft.com/office/drawing/2014/main" id="{3D76141C-7104-4166-B00F-8F291AE2E878}"/>
                    </a:ext>
                  </a:extLst>
                </p:cNvPr>
                <p:cNvSpPr/>
                <p:nvPr/>
              </p:nvSpPr>
              <p:spPr>
                <a:xfrm>
                  <a:off x="10250758" y="5558108"/>
                  <a:ext cx="361727" cy="207691"/>
                </a:xfrm>
                <a:custGeom>
                  <a:avLst/>
                  <a:gdLst>
                    <a:gd name="connsiteX0" fmla="*/ 5090 w 361727"/>
                    <a:gd name="connsiteY0" fmla="*/ 51003 h 207691"/>
                    <a:gd name="connsiteX1" fmla="*/ 124267 w 361727"/>
                    <a:gd name="connsiteY1" fmla="*/ 207691 h 207691"/>
                    <a:gd name="connsiteX2" fmla="*/ 361727 w 361727"/>
                    <a:gd name="connsiteY2" fmla="*/ 207691 h 207691"/>
                    <a:gd name="connsiteX3" fmla="*/ 5090 w 361727"/>
                    <a:gd name="connsiteY3" fmla="*/ 51003 h 207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1727" h="207691">
                      <a:moveTo>
                        <a:pt x="5090" y="51003"/>
                      </a:moveTo>
                      <a:cubicBezTo>
                        <a:pt x="-18481" y="129784"/>
                        <a:pt x="42967" y="178105"/>
                        <a:pt x="124267" y="207691"/>
                      </a:cubicBezTo>
                      <a:lnTo>
                        <a:pt x="361727" y="207691"/>
                      </a:lnTo>
                      <a:cubicBezTo>
                        <a:pt x="267686" y="110257"/>
                        <a:pt x="48881" y="-95443"/>
                        <a:pt x="5090" y="51003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1" name="Freeform: Shape 550">
                  <a:extLst>
                    <a:ext uri="{FF2B5EF4-FFF2-40B4-BE49-F238E27FC236}">
                      <a16:creationId xmlns:a16="http://schemas.microsoft.com/office/drawing/2014/main" id="{EC5BA950-D10D-4E25-8EDF-DE95CD8E5387}"/>
                    </a:ext>
                  </a:extLst>
                </p:cNvPr>
                <p:cNvSpPr/>
                <p:nvPr/>
              </p:nvSpPr>
              <p:spPr>
                <a:xfrm>
                  <a:off x="10237321" y="4748530"/>
                  <a:ext cx="762172" cy="1017290"/>
                </a:xfrm>
                <a:custGeom>
                  <a:avLst/>
                  <a:gdLst>
                    <a:gd name="connsiteX0" fmla="*/ 422062 w 762172"/>
                    <a:gd name="connsiteY0" fmla="*/ 751565 h 1017290"/>
                    <a:gd name="connsiteX1" fmla="*/ 404811 w 762172"/>
                    <a:gd name="connsiteY1" fmla="*/ 644987 h 1017290"/>
                    <a:gd name="connsiteX2" fmla="*/ 370207 w 762172"/>
                    <a:gd name="connsiteY2" fmla="*/ 495696 h 1017290"/>
                    <a:gd name="connsiteX3" fmla="*/ 488143 w 762172"/>
                    <a:gd name="connsiteY3" fmla="*/ 152390 h 1017290"/>
                    <a:gd name="connsiteX4" fmla="*/ 362444 w 762172"/>
                    <a:gd name="connsiteY4" fmla="*/ 468589 h 1017290"/>
                    <a:gd name="connsiteX5" fmla="*/ 313472 w 762172"/>
                    <a:gd name="connsiteY5" fmla="*/ 323829 h 1017290"/>
                    <a:gd name="connsiteX6" fmla="*/ 140773 w 762172"/>
                    <a:gd name="connsiteY6" fmla="*/ 12710 h 1017290"/>
                    <a:gd name="connsiteX7" fmla="*/ 279721 w 762172"/>
                    <a:gd name="connsiteY7" fmla="*/ 305237 h 1017290"/>
                    <a:gd name="connsiteX8" fmla="*/ 339361 w 762172"/>
                    <a:gd name="connsiteY8" fmla="*/ 476920 h 1017290"/>
                    <a:gd name="connsiteX9" fmla="*/ 11111 w 762172"/>
                    <a:gd name="connsiteY9" fmla="*/ 360751 h 1017290"/>
                    <a:gd name="connsiteX10" fmla="*/ 347000 w 762172"/>
                    <a:gd name="connsiteY10" fmla="*/ 503783 h 1017290"/>
                    <a:gd name="connsiteX11" fmla="*/ 380732 w 762172"/>
                    <a:gd name="connsiteY11" fmla="*/ 649579 h 1017290"/>
                    <a:gd name="connsiteX12" fmla="*/ 398674 w 762172"/>
                    <a:gd name="connsiteY12" fmla="*/ 761969 h 1017290"/>
                    <a:gd name="connsiteX13" fmla="*/ 7575 w 762172"/>
                    <a:gd name="connsiteY13" fmla="*/ 576062 h 1017290"/>
                    <a:gd name="connsiteX14" fmla="*/ 399853 w 762172"/>
                    <a:gd name="connsiteY14" fmla="*/ 771418 h 1017290"/>
                    <a:gd name="connsiteX15" fmla="*/ 416800 w 762172"/>
                    <a:gd name="connsiteY15" fmla="*/ 1017290 h 1017290"/>
                    <a:gd name="connsiteX16" fmla="*/ 441387 w 762172"/>
                    <a:gd name="connsiteY16" fmla="*/ 1017290 h 1017290"/>
                    <a:gd name="connsiteX17" fmla="*/ 423425 w 762172"/>
                    <a:gd name="connsiteY17" fmla="*/ 762599 h 1017290"/>
                    <a:gd name="connsiteX18" fmla="*/ 738404 w 762172"/>
                    <a:gd name="connsiteY18" fmla="*/ 415148 h 1017290"/>
                    <a:gd name="connsiteX19" fmla="*/ 422062 w 762172"/>
                    <a:gd name="connsiteY19" fmla="*/ 751565 h 101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62172" h="1017290">
                      <a:moveTo>
                        <a:pt x="422062" y="751565"/>
                      </a:moveTo>
                      <a:cubicBezTo>
                        <a:pt x="417207" y="715579"/>
                        <a:pt x="411476" y="680039"/>
                        <a:pt x="404811" y="644987"/>
                      </a:cubicBezTo>
                      <a:cubicBezTo>
                        <a:pt x="395179" y="594268"/>
                        <a:pt x="383617" y="544484"/>
                        <a:pt x="370207" y="495696"/>
                      </a:cubicBezTo>
                      <a:cubicBezTo>
                        <a:pt x="416596" y="450870"/>
                        <a:pt x="656657" y="208656"/>
                        <a:pt x="488143" y="152390"/>
                      </a:cubicBezTo>
                      <a:cubicBezTo>
                        <a:pt x="375469" y="114777"/>
                        <a:pt x="363196" y="373370"/>
                        <a:pt x="362444" y="468589"/>
                      </a:cubicBezTo>
                      <a:cubicBezTo>
                        <a:pt x="348057" y="419232"/>
                        <a:pt x="331720" y="370952"/>
                        <a:pt x="313472" y="323829"/>
                      </a:cubicBezTo>
                      <a:cubicBezTo>
                        <a:pt x="310771" y="272908"/>
                        <a:pt x="287077" y="-69606"/>
                        <a:pt x="140773" y="12710"/>
                      </a:cubicBezTo>
                      <a:cubicBezTo>
                        <a:pt x="13122" y="84521"/>
                        <a:pt x="199213" y="243769"/>
                        <a:pt x="279721" y="305237"/>
                      </a:cubicBezTo>
                      <a:cubicBezTo>
                        <a:pt x="302358" y="360832"/>
                        <a:pt x="322251" y="418094"/>
                        <a:pt x="339361" y="476920"/>
                      </a:cubicBezTo>
                      <a:cubicBezTo>
                        <a:pt x="262286" y="410962"/>
                        <a:pt x="62074" y="254396"/>
                        <a:pt x="11111" y="360751"/>
                      </a:cubicBezTo>
                      <a:cubicBezTo>
                        <a:pt x="-50031" y="488340"/>
                        <a:pt x="259015" y="502361"/>
                        <a:pt x="347000" y="503783"/>
                      </a:cubicBezTo>
                      <a:cubicBezTo>
                        <a:pt x="360047" y="551434"/>
                        <a:pt x="371324" y="600039"/>
                        <a:pt x="380732" y="649579"/>
                      </a:cubicBezTo>
                      <a:cubicBezTo>
                        <a:pt x="387743" y="686501"/>
                        <a:pt x="393676" y="724011"/>
                        <a:pt x="398674" y="761969"/>
                      </a:cubicBezTo>
                      <a:cubicBezTo>
                        <a:pt x="342388" y="706841"/>
                        <a:pt x="61647" y="441421"/>
                        <a:pt x="7575" y="576062"/>
                      </a:cubicBezTo>
                      <a:cubicBezTo>
                        <a:pt x="-59216" y="742320"/>
                        <a:pt x="335906" y="768309"/>
                        <a:pt x="399853" y="771418"/>
                      </a:cubicBezTo>
                      <a:cubicBezTo>
                        <a:pt x="409973" y="851296"/>
                        <a:pt x="415621" y="933429"/>
                        <a:pt x="416800" y="1017290"/>
                      </a:cubicBezTo>
                      <a:lnTo>
                        <a:pt x="441387" y="1017290"/>
                      </a:lnTo>
                      <a:cubicBezTo>
                        <a:pt x="440168" y="930381"/>
                        <a:pt x="434153" y="845342"/>
                        <a:pt x="423425" y="762599"/>
                      </a:cubicBezTo>
                      <a:cubicBezTo>
                        <a:pt x="478227" y="740369"/>
                        <a:pt x="859999" y="577972"/>
                        <a:pt x="738404" y="415148"/>
                      </a:cubicBezTo>
                      <a:cubicBezTo>
                        <a:pt x="620223" y="256814"/>
                        <a:pt x="453213" y="670224"/>
                        <a:pt x="422062" y="751565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2" name="Freeform: Shape 551">
                  <a:extLst>
                    <a:ext uri="{FF2B5EF4-FFF2-40B4-BE49-F238E27FC236}">
                      <a16:creationId xmlns:a16="http://schemas.microsoft.com/office/drawing/2014/main" id="{42037321-8C3A-4A4D-A43A-BB79F723B092}"/>
                    </a:ext>
                  </a:extLst>
                </p:cNvPr>
                <p:cNvSpPr/>
                <p:nvPr/>
              </p:nvSpPr>
              <p:spPr>
                <a:xfrm>
                  <a:off x="10690026" y="5427959"/>
                  <a:ext cx="429042" cy="337840"/>
                </a:xfrm>
                <a:custGeom>
                  <a:avLst/>
                  <a:gdLst>
                    <a:gd name="connsiteX0" fmla="*/ 0 w 429042"/>
                    <a:gd name="connsiteY0" fmla="*/ 337841 h 337840"/>
                    <a:gd name="connsiteX1" fmla="*/ 106843 w 429042"/>
                    <a:gd name="connsiteY1" fmla="*/ 337841 h 337840"/>
                    <a:gd name="connsiteX2" fmla="*/ 411439 w 429042"/>
                    <a:gd name="connsiteY2" fmla="*/ 34971 h 337840"/>
                    <a:gd name="connsiteX3" fmla="*/ 0 w 429042"/>
                    <a:gd name="connsiteY3" fmla="*/ 337841 h 337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9042" h="337840">
                      <a:moveTo>
                        <a:pt x="0" y="337841"/>
                      </a:moveTo>
                      <a:lnTo>
                        <a:pt x="106843" y="337841"/>
                      </a:lnTo>
                      <a:cubicBezTo>
                        <a:pt x="265705" y="275966"/>
                        <a:pt x="494427" y="160935"/>
                        <a:pt x="411439" y="34971"/>
                      </a:cubicBezTo>
                      <a:cubicBezTo>
                        <a:pt x="319126" y="-105176"/>
                        <a:pt x="85020" y="212873"/>
                        <a:pt x="0" y="337841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573" name="Graphic 3">
              <a:extLst>
                <a:ext uri="{FF2B5EF4-FFF2-40B4-BE49-F238E27FC236}">
                  <a16:creationId xmlns:a16="http://schemas.microsoft.com/office/drawing/2014/main" id="{111D13B8-3D48-454F-AF74-B8063C096CEA}"/>
                </a:ext>
              </a:extLst>
            </p:cNvPr>
            <p:cNvGrpSpPr/>
            <p:nvPr/>
          </p:nvGrpSpPr>
          <p:grpSpPr>
            <a:xfrm>
              <a:off x="-2350356" y="148451"/>
              <a:ext cx="17434674" cy="6363021"/>
              <a:chOff x="300478" y="1140896"/>
              <a:chExt cx="11750890" cy="4288647"/>
            </a:xfrm>
            <a:solidFill>
              <a:srgbClr val="FFFFFF"/>
            </a:solidFill>
          </p:grpSpPr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595176FA-3B22-41AF-9D29-58341D1E5850}"/>
                  </a:ext>
                </a:extLst>
              </p:cNvPr>
              <p:cNvSpPr/>
              <p:nvPr/>
            </p:nvSpPr>
            <p:spPr>
              <a:xfrm rot="-18584">
                <a:off x="7686883" y="1479809"/>
                <a:ext cx="85263" cy="85263"/>
              </a:xfrm>
              <a:custGeom>
                <a:avLst/>
                <a:gdLst>
                  <a:gd name="connsiteX0" fmla="*/ 85264 w 85263"/>
                  <a:gd name="connsiteY0" fmla="*/ 42632 h 85263"/>
                  <a:gd name="connsiteX1" fmla="*/ 42632 w 85263"/>
                  <a:gd name="connsiteY1" fmla="*/ 85264 h 85263"/>
                  <a:gd name="connsiteX2" fmla="*/ 0 w 85263"/>
                  <a:gd name="connsiteY2" fmla="*/ 42632 h 85263"/>
                  <a:gd name="connsiteX3" fmla="*/ 42632 w 85263"/>
                  <a:gd name="connsiteY3" fmla="*/ 0 h 85263"/>
                  <a:gd name="connsiteX4" fmla="*/ 85264 w 85263"/>
                  <a:gd name="connsiteY4" fmla="*/ 42632 h 8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63" h="85263">
                    <a:moveTo>
                      <a:pt x="85264" y="42632"/>
                    </a:moveTo>
                    <a:cubicBezTo>
                      <a:pt x="85264" y="66177"/>
                      <a:pt x="66177" y="85264"/>
                      <a:pt x="42632" y="85264"/>
                    </a:cubicBezTo>
                    <a:cubicBezTo>
                      <a:pt x="19087" y="85264"/>
                      <a:pt x="0" y="66177"/>
                      <a:pt x="0" y="42632"/>
                    </a:cubicBezTo>
                    <a:cubicBezTo>
                      <a:pt x="0" y="19087"/>
                      <a:pt x="19087" y="0"/>
                      <a:pt x="42632" y="0"/>
                    </a:cubicBezTo>
                    <a:cubicBezTo>
                      <a:pt x="66177" y="0"/>
                      <a:pt x="85264" y="19087"/>
                      <a:pt x="85264" y="426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4A3D698C-FCE9-4225-9B65-0F7F172EDB9E}"/>
                  </a:ext>
                </a:extLst>
              </p:cNvPr>
              <p:cNvSpPr/>
              <p:nvPr/>
            </p:nvSpPr>
            <p:spPr>
              <a:xfrm rot="-5390555">
                <a:off x="4539030" y="1250760"/>
                <a:ext cx="85263" cy="85263"/>
              </a:xfrm>
              <a:custGeom>
                <a:avLst/>
                <a:gdLst>
                  <a:gd name="connsiteX0" fmla="*/ 85263 w 85263"/>
                  <a:gd name="connsiteY0" fmla="*/ 42632 h 85263"/>
                  <a:gd name="connsiteX1" fmla="*/ 42632 w 85263"/>
                  <a:gd name="connsiteY1" fmla="*/ 85263 h 85263"/>
                  <a:gd name="connsiteX2" fmla="*/ 0 w 85263"/>
                  <a:gd name="connsiteY2" fmla="*/ 42632 h 85263"/>
                  <a:gd name="connsiteX3" fmla="*/ 42632 w 85263"/>
                  <a:gd name="connsiteY3" fmla="*/ 0 h 85263"/>
                  <a:gd name="connsiteX4" fmla="*/ 85263 w 85263"/>
                  <a:gd name="connsiteY4" fmla="*/ 42632 h 8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63" h="85263">
                    <a:moveTo>
                      <a:pt x="85263" y="42632"/>
                    </a:moveTo>
                    <a:cubicBezTo>
                      <a:pt x="85263" y="66176"/>
                      <a:pt x="66176" y="85263"/>
                      <a:pt x="42632" y="85263"/>
                    </a:cubicBezTo>
                    <a:cubicBezTo>
                      <a:pt x="19087" y="85263"/>
                      <a:pt x="0" y="66176"/>
                      <a:pt x="0" y="42632"/>
                    </a:cubicBezTo>
                    <a:cubicBezTo>
                      <a:pt x="0" y="19087"/>
                      <a:pt x="19087" y="0"/>
                      <a:pt x="42632" y="0"/>
                    </a:cubicBezTo>
                    <a:cubicBezTo>
                      <a:pt x="66176" y="0"/>
                      <a:pt x="85263" y="19087"/>
                      <a:pt x="85263" y="426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07B95BF6-70C7-4611-A246-E57650A56437}"/>
                  </a:ext>
                </a:extLst>
              </p:cNvPr>
              <p:cNvSpPr/>
              <p:nvPr/>
            </p:nvSpPr>
            <p:spPr>
              <a:xfrm rot="-9394">
                <a:off x="300594" y="1235639"/>
                <a:ext cx="85263" cy="85263"/>
              </a:xfrm>
              <a:custGeom>
                <a:avLst/>
                <a:gdLst>
                  <a:gd name="connsiteX0" fmla="*/ 85263 w 85263"/>
                  <a:gd name="connsiteY0" fmla="*/ 42632 h 85263"/>
                  <a:gd name="connsiteX1" fmla="*/ 42632 w 85263"/>
                  <a:gd name="connsiteY1" fmla="*/ 85263 h 85263"/>
                  <a:gd name="connsiteX2" fmla="*/ 0 w 85263"/>
                  <a:gd name="connsiteY2" fmla="*/ 42632 h 85263"/>
                  <a:gd name="connsiteX3" fmla="*/ 42632 w 85263"/>
                  <a:gd name="connsiteY3" fmla="*/ 0 h 85263"/>
                  <a:gd name="connsiteX4" fmla="*/ 85263 w 85263"/>
                  <a:gd name="connsiteY4" fmla="*/ 42632 h 8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63" h="85263">
                    <a:moveTo>
                      <a:pt x="85263" y="42632"/>
                    </a:moveTo>
                    <a:cubicBezTo>
                      <a:pt x="85263" y="66176"/>
                      <a:pt x="66176" y="85263"/>
                      <a:pt x="42632" y="85263"/>
                    </a:cubicBezTo>
                    <a:cubicBezTo>
                      <a:pt x="19087" y="85263"/>
                      <a:pt x="0" y="66176"/>
                      <a:pt x="0" y="42632"/>
                    </a:cubicBezTo>
                    <a:cubicBezTo>
                      <a:pt x="0" y="19087"/>
                      <a:pt x="19087" y="0"/>
                      <a:pt x="42632" y="0"/>
                    </a:cubicBezTo>
                    <a:cubicBezTo>
                      <a:pt x="66176" y="0"/>
                      <a:pt x="85263" y="19087"/>
                      <a:pt x="85263" y="426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C6125871-E76E-4A0F-9B03-6FBC80490ED6}"/>
                  </a:ext>
                </a:extLst>
              </p:cNvPr>
              <p:cNvSpPr/>
              <p:nvPr/>
            </p:nvSpPr>
            <p:spPr>
              <a:xfrm rot="-5380794">
                <a:off x="4848142" y="1564918"/>
                <a:ext cx="85264" cy="85264"/>
              </a:xfrm>
              <a:custGeom>
                <a:avLst/>
                <a:gdLst>
                  <a:gd name="connsiteX0" fmla="*/ 85264 w 85264"/>
                  <a:gd name="connsiteY0" fmla="*/ 42632 h 85264"/>
                  <a:gd name="connsiteX1" fmla="*/ 42632 w 85264"/>
                  <a:gd name="connsiteY1" fmla="*/ 85264 h 85264"/>
                  <a:gd name="connsiteX2" fmla="*/ 0 w 85264"/>
                  <a:gd name="connsiteY2" fmla="*/ 42632 h 85264"/>
                  <a:gd name="connsiteX3" fmla="*/ 42632 w 85264"/>
                  <a:gd name="connsiteY3" fmla="*/ 0 h 85264"/>
                  <a:gd name="connsiteX4" fmla="*/ 85264 w 85264"/>
                  <a:gd name="connsiteY4" fmla="*/ 42632 h 85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64" h="85264">
                    <a:moveTo>
                      <a:pt x="85264" y="42632"/>
                    </a:moveTo>
                    <a:cubicBezTo>
                      <a:pt x="85264" y="66177"/>
                      <a:pt x="66177" y="85264"/>
                      <a:pt x="42632" y="85264"/>
                    </a:cubicBezTo>
                    <a:cubicBezTo>
                      <a:pt x="19087" y="85264"/>
                      <a:pt x="0" y="66177"/>
                      <a:pt x="0" y="42632"/>
                    </a:cubicBezTo>
                    <a:cubicBezTo>
                      <a:pt x="0" y="19087"/>
                      <a:pt x="19087" y="0"/>
                      <a:pt x="42632" y="0"/>
                    </a:cubicBezTo>
                    <a:cubicBezTo>
                      <a:pt x="66177" y="0"/>
                      <a:pt x="85264" y="19087"/>
                      <a:pt x="85264" y="426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07EE022C-3122-4B07-9581-5EA5C0397275}"/>
                  </a:ext>
                </a:extLst>
              </p:cNvPr>
              <p:cNvSpPr/>
              <p:nvPr/>
            </p:nvSpPr>
            <p:spPr>
              <a:xfrm rot="-5380686">
                <a:off x="6732018" y="1437564"/>
                <a:ext cx="85264" cy="85264"/>
              </a:xfrm>
              <a:custGeom>
                <a:avLst/>
                <a:gdLst>
                  <a:gd name="connsiteX0" fmla="*/ 85264 w 85264"/>
                  <a:gd name="connsiteY0" fmla="*/ 42632 h 85264"/>
                  <a:gd name="connsiteX1" fmla="*/ 42632 w 85264"/>
                  <a:gd name="connsiteY1" fmla="*/ 85264 h 85264"/>
                  <a:gd name="connsiteX2" fmla="*/ 0 w 85264"/>
                  <a:gd name="connsiteY2" fmla="*/ 42632 h 85264"/>
                  <a:gd name="connsiteX3" fmla="*/ 42632 w 85264"/>
                  <a:gd name="connsiteY3" fmla="*/ 0 h 85264"/>
                  <a:gd name="connsiteX4" fmla="*/ 85264 w 85264"/>
                  <a:gd name="connsiteY4" fmla="*/ 42632 h 85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64" h="85264">
                    <a:moveTo>
                      <a:pt x="85264" y="42632"/>
                    </a:moveTo>
                    <a:cubicBezTo>
                      <a:pt x="85264" y="66177"/>
                      <a:pt x="66177" y="85264"/>
                      <a:pt x="42632" y="85264"/>
                    </a:cubicBezTo>
                    <a:cubicBezTo>
                      <a:pt x="19087" y="85264"/>
                      <a:pt x="0" y="66177"/>
                      <a:pt x="0" y="42632"/>
                    </a:cubicBezTo>
                    <a:cubicBezTo>
                      <a:pt x="0" y="19087"/>
                      <a:pt x="19087" y="0"/>
                      <a:pt x="42632" y="0"/>
                    </a:cubicBezTo>
                    <a:cubicBezTo>
                      <a:pt x="66177" y="0"/>
                      <a:pt x="85264" y="19087"/>
                      <a:pt x="85264" y="426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FA68FEAA-08DB-446E-9629-D1A41191B21F}"/>
                  </a:ext>
                </a:extLst>
              </p:cNvPr>
              <p:cNvSpPr/>
              <p:nvPr/>
            </p:nvSpPr>
            <p:spPr>
              <a:xfrm>
                <a:off x="2515169" y="2093772"/>
                <a:ext cx="85262" cy="85262"/>
              </a:xfrm>
              <a:custGeom>
                <a:avLst/>
                <a:gdLst>
                  <a:gd name="connsiteX0" fmla="*/ 42631 w 85262"/>
                  <a:gd name="connsiteY0" fmla="*/ 0 h 85262"/>
                  <a:gd name="connsiteX1" fmla="*/ 0 w 85262"/>
                  <a:gd name="connsiteY1" fmla="*/ 42631 h 85262"/>
                  <a:gd name="connsiteX2" fmla="*/ 42631 w 85262"/>
                  <a:gd name="connsiteY2" fmla="*/ 85263 h 85262"/>
                  <a:gd name="connsiteX3" fmla="*/ 85263 w 85262"/>
                  <a:gd name="connsiteY3" fmla="*/ 42631 h 85262"/>
                  <a:gd name="connsiteX4" fmla="*/ 42631 w 85262"/>
                  <a:gd name="connsiteY4" fmla="*/ 0 h 8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62" h="85262">
                    <a:moveTo>
                      <a:pt x="42631" y="0"/>
                    </a:moveTo>
                    <a:cubicBezTo>
                      <a:pt x="19081" y="0"/>
                      <a:pt x="0" y="19081"/>
                      <a:pt x="0" y="42631"/>
                    </a:cubicBezTo>
                    <a:cubicBezTo>
                      <a:pt x="0" y="66182"/>
                      <a:pt x="19081" y="85263"/>
                      <a:pt x="42631" y="85263"/>
                    </a:cubicBezTo>
                    <a:cubicBezTo>
                      <a:pt x="66182" y="85263"/>
                      <a:pt x="85263" y="66182"/>
                      <a:pt x="85263" y="42631"/>
                    </a:cubicBezTo>
                    <a:cubicBezTo>
                      <a:pt x="85263" y="19081"/>
                      <a:pt x="66162" y="0"/>
                      <a:pt x="426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9A614AEB-A865-4169-8478-8038B56CE2A0}"/>
                  </a:ext>
                </a:extLst>
              </p:cNvPr>
              <p:cNvSpPr/>
              <p:nvPr/>
            </p:nvSpPr>
            <p:spPr>
              <a:xfrm>
                <a:off x="7276470" y="1480515"/>
                <a:ext cx="49499" cy="49540"/>
              </a:xfrm>
              <a:custGeom>
                <a:avLst/>
                <a:gdLst>
                  <a:gd name="connsiteX0" fmla="*/ 49500 w 49499"/>
                  <a:gd name="connsiteY0" fmla="*/ 24770 h 49540"/>
                  <a:gd name="connsiteX1" fmla="*/ 24750 w 49499"/>
                  <a:gd name="connsiteY1" fmla="*/ 49540 h 49540"/>
                  <a:gd name="connsiteX2" fmla="*/ 0 w 49499"/>
                  <a:gd name="connsiteY2" fmla="*/ 24770 h 49540"/>
                  <a:gd name="connsiteX3" fmla="*/ 24750 w 49499"/>
                  <a:gd name="connsiteY3" fmla="*/ 0 h 49540"/>
                  <a:gd name="connsiteX4" fmla="*/ 49500 w 49499"/>
                  <a:gd name="connsiteY4" fmla="*/ 2477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9" h="49540">
                    <a:moveTo>
                      <a:pt x="49500" y="24770"/>
                    </a:moveTo>
                    <a:cubicBezTo>
                      <a:pt x="49500" y="38450"/>
                      <a:pt x="38419" y="49540"/>
                      <a:pt x="24750" y="49540"/>
                    </a:cubicBezTo>
                    <a:cubicBezTo>
                      <a:pt x="11081" y="49540"/>
                      <a:pt x="0" y="38450"/>
                      <a:pt x="0" y="24770"/>
                    </a:cubicBezTo>
                    <a:cubicBezTo>
                      <a:pt x="0" y="11090"/>
                      <a:pt x="11081" y="0"/>
                      <a:pt x="24750" y="0"/>
                    </a:cubicBezTo>
                    <a:cubicBezTo>
                      <a:pt x="38419" y="0"/>
                      <a:pt x="49500" y="11090"/>
                      <a:pt x="49500" y="247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498C7328-6F0C-4DBB-AAA1-1A8052E77F61}"/>
                  </a:ext>
                </a:extLst>
              </p:cNvPr>
              <p:cNvSpPr/>
              <p:nvPr/>
            </p:nvSpPr>
            <p:spPr>
              <a:xfrm>
                <a:off x="5878210" y="5332211"/>
                <a:ext cx="49499" cy="49540"/>
              </a:xfrm>
              <a:custGeom>
                <a:avLst/>
                <a:gdLst>
                  <a:gd name="connsiteX0" fmla="*/ 49499 w 49499"/>
                  <a:gd name="connsiteY0" fmla="*/ 24770 h 49540"/>
                  <a:gd name="connsiteX1" fmla="*/ 24750 w 49499"/>
                  <a:gd name="connsiteY1" fmla="*/ 49540 h 49540"/>
                  <a:gd name="connsiteX2" fmla="*/ 0 w 49499"/>
                  <a:gd name="connsiteY2" fmla="*/ 24770 h 49540"/>
                  <a:gd name="connsiteX3" fmla="*/ 24750 w 49499"/>
                  <a:gd name="connsiteY3" fmla="*/ 0 h 49540"/>
                  <a:gd name="connsiteX4" fmla="*/ 49499 w 49499"/>
                  <a:gd name="connsiteY4" fmla="*/ 2477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9" h="49540">
                    <a:moveTo>
                      <a:pt x="49499" y="24770"/>
                    </a:moveTo>
                    <a:cubicBezTo>
                      <a:pt x="49499" y="38450"/>
                      <a:pt x="38419" y="49540"/>
                      <a:pt x="24750" y="49540"/>
                    </a:cubicBezTo>
                    <a:cubicBezTo>
                      <a:pt x="11081" y="49540"/>
                      <a:pt x="0" y="38450"/>
                      <a:pt x="0" y="24770"/>
                    </a:cubicBezTo>
                    <a:cubicBezTo>
                      <a:pt x="0" y="11090"/>
                      <a:pt x="11081" y="0"/>
                      <a:pt x="24750" y="0"/>
                    </a:cubicBezTo>
                    <a:cubicBezTo>
                      <a:pt x="38419" y="0"/>
                      <a:pt x="49499" y="11090"/>
                      <a:pt x="49499" y="247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4F608F55-2EED-4C64-8962-FDAA40982888}"/>
                  </a:ext>
                </a:extLst>
              </p:cNvPr>
              <p:cNvSpPr/>
              <p:nvPr/>
            </p:nvSpPr>
            <p:spPr>
              <a:xfrm rot="-16529">
                <a:off x="690298" y="1460341"/>
                <a:ext cx="49500" cy="49540"/>
              </a:xfrm>
              <a:custGeom>
                <a:avLst/>
                <a:gdLst>
                  <a:gd name="connsiteX0" fmla="*/ 49500 w 49500"/>
                  <a:gd name="connsiteY0" fmla="*/ 24770 h 49540"/>
                  <a:gd name="connsiteX1" fmla="*/ 24750 w 49500"/>
                  <a:gd name="connsiteY1" fmla="*/ 49541 h 49540"/>
                  <a:gd name="connsiteX2" fmla="*/ 0 w 49500"/>
                  <a:gd name="connsiteY2" fmla="*/ 24770 h 49540"/>
                  <a:gd name="connsiteX3" fmla="*/ 24750 w 49500"/>
                  <a:gd name="connsiteY3" fmla="*/ 0 h 49540"/>
                  <a:gd name="connsiteX4" fmla="*/ 49500 w 49500"/>
                  <a:gd name="connsiteY4" fmla="*/ 2477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00" h="49540">
                    <a:moveTo>
                      <a:pt x="49500" y="24770"/>
                    </a:moveTo>
                    <a:cubicBezTo>
                      <a:pt x="49500" y="38451"/>
                      <a:pt x="38419" y="49541"/>
                      <a:pt x="24750" y="49541"/>
                    </a:cubicBezTo>
                    <a:cubicBezTo>
                      <a:pt x="11081" y="49541"/>
                      <a:pt x="0" y="38451"/>
                      <a:pt x="0" y="24770"/>
                    </a:cubicBezTo>
                    <a:cubicBezTo>
                      <a:pt x="0" y="11090"/>
                      <a:pt x="11081" y="0"/>
                      <a:pt x="24750" y="0"/>
                    </a:cubicBezTo>
                    <a:cubicBezTo>
                      <a:pt x="38419" y="0"/>
                      <a:pt x="49500" y="11090"/>
                      <a:pt x="49500" y="247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EE28185D-24E7-4FF2-B856-2C6C3CC56847}"/>
                  </a:ext>
                </a:extLst>
              </p:cNvPr>
              <p:cNvSpPr/>
              <p:nvPr/>
            </p:nvSpPr>
            <p:spPr>
              <a:xfrm>
                <a:off x="4211177" y="1521744"/>
                <a:ext cx="49499" cy="49540"/>
              </a:xfrm>
              <a:custGeom>
                <a:avLst/>
                <a:gdLst>
                  <a:gd name="connsiteX0" fmla="*/ 49500 w 49499"/>
                  <a:gd name="connsiteY0" fmla="*/ 24770 h 49540"/>
                  <a:gd name="connsiteX1" fmla="*/ 24750 w 49499"/>
                  <a:gd name="connsiteY1" fmla="*/ 49540 h 49540"/>
                  <a:gd name="connsiteX2" fmla="*/ 0 w 49499"/>
                  <a:gd name="connsiteY2" fmla="*/ 24770 h 49540"/>
                  <a:gd name="connsiteX3" fmla="*/ 24750 w 49499"/>
                  <a:gd name="connsiteY3" fmla="*/ 0 h 49540"/>
                  <a:gd name="connsiteX4" fmla="*/ 49500 w 49499"/>
                  <a:gd name="connsiteY4" fmla="*/ 2477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9" h="49540">
                    <a:moveTo>
                      <a:pt x="49500" y="24770"/>
                    </a:moveTo>
                    <a:cubicBezTo>
                      <a:pt x="49500" y="38450"/>
                      <a:pt x="38419" y="49540"/>
                      <a:pt x="24750" y="49540"/>
                    </a:cubicBezTo>
                    <a:cubicBezTo>
                      <a:pt x="11081" y="49540"/>
                      <a:pt x="0" y="38450"/>
                      <a:pt x="0" y="24770"/>
                    </a:cubicBezTo>
                    <a:cubicBezTo>
                      <a:pt x="0" y="11090"/>
                      <a:pt x="11081" y="0"/>
                      <a:pt x="24750" y="0"/>
                    </a:cubicBezTo>
                    <a:cubicBezTo>
                      <a:pt x="38419" y="0"/>
                      <a:pt x="49500" y="11090"/>
                      <a:pt x="49500" y="247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DB0695AC-34CB-45DF-B26C-D45326D26163}"/>
                  </a:ext>
                </a:extLst>
              </p:cNvPr>
              <p:cNvSpPr/>
              <p:nvPr/>
            </p:nvSpPr>
            <p:spPr>
              <a:xfrm>
                <a:off x="3000288" y="2466014"/>
                <a:ext cx="49499" cy="49540"/>
              </a:xfrm>
              <a:custGeom>
                <a:avLst/>
                <a:gdLst>
                  <a:gd name="connsiteX0" fmla="*/ 24750 w 49499"/>
                  <a:gd name="connsiteY0" fmla="*/ 0 h 49540"/>
                  <a:gd name="connsiteX1" fmla="*/ 0 w 49499"/>
                  <a:gd name="connsiteY1" fmla="*/ 24770 h 49540"/>
                  <a:gd name="connsiteX2" fmla="*/ 24750 w 49499"/>
                  <a:gd name="connsiteY2" fmla="*/ 49540 h 49540"/>
                  <a:gd name="connsiteX3" fmla="*/ 49499 w 49499"/>
                  <a:gd name="connsiteY3" fmla="*/ 24770 h 49540"/>
                  <a:gd name="connsiteX4" fmla="*/ 24750 w 49499"/>
                  <a:gd name="connsiteY4" fmla="*/ 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9" h="49540">
                    <a:moveTo>
                      <a:pt x="24750" y="0"/>
                    </a:moveTo>
                    <a:cubicBezTo>
                      <a:pt x="11074" y="0"/>
                      <a:pt x="0" y="11095"/>
                      <a:pt x="0" y="24770"/>
                    </a:cubicBezTo>
                    <a:cubicBezTo>
                      <a:pt x="0" y="38445"/>
                      <a:pt x="11095" y="49540"/>
                      <a:pt x="24750" y="49540"/>
                    </a:cubicBezTo>
                    <a:cubicBezTo>
                      <a:pt x="38405" y="49540"/>
                      <a:pt x="49499" y="38445"/>
                      <a:pt x="49499" y="24770"/>
                    </a:cubicBezTo>
                    <a:cubicBezTo>
                      <a:pt x="49520" y="11095"/>
                      <a:pt x="38425" y="0"/>
                      <a:pt x="247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D3407B6A-1324-4399-94CA-F9C53132A2EA}"/>
                  </a:ext>
                </a:extLst>
              </p:cNvPr>
              <p:cNvSpPr/>
              <p:nvPr/>
            </p:nvSpPr>
            <p:spPr>
              <a:xfrm>
                <a:off x="3935252" y="3568821"/>
                <a:ext cx="49499" cy="49540"/>
              </a:xfrm>
              <a:custGeom>
                <a:avLst/>
                <a:gdLst>
                  <a:gd name="connsiteX0" fmla="*/ 49500 w 49499"/>
                  <a:gd name="connsiteY0" fmla="*/ 24770 h 49540"/>
                  <a:gd name="connsiteX1" fmla="*/ 24750 w 49499"/>
                  <a:gd name="connsiteY1" fmla="*/ 49540 h 49540"/>
                  <a:gd name="connsiteX2" fmla="*/ 0 w 49499"/>
                  <a:gd name="connsiteY2" fmla="*/ 24770 h 49540"/>
                  <a:gd name="connsiteX3" fmla="*/ 24750 w 49499"/>
                  <a:gd name="connsiteY3" fmla="*/ 0 h 49540"/>
                  <a:gd name="connsiteX4" fmla="*/ 49500 w 49499"/>
                  <a:gd name="connsiteY4" fmla="*/ 2477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9" h="49540">
                    <a:moveTo>
                      <a:pt x="49500" y="24770"/>
                    </a:moveTo>
                    <a:cubicBezTo>
                      <a:pt x="49500" y="38450"/>
                      <a:pt x="38419" y="49540"/>
                      <a:pt x="24750" y="49540"/>
                    </a:cubicBezTo>
                    <a:cubicBezTo>
                      <a:pt x="11081" y="49540"/>
                      <a:pt x="0" y="38450"/>
                      <a:pt x="0" y="24770"/>
                    </a:cubicBezTo>
                    <a:cubicBezTo>
                      <a:pt x="0" y="11090"/>
                      <a:pt x="11081" y="0"/>
                      <a:pt x="24750" y="0"/>
                    </a:cubicBezTo>
                    <a:cubicBezTo>
                      <a:pt x="38419" y="0"/>
                      <a:pt x="49500" y="11090"/>
                      <a:pt x="49500" y="247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59D94CFE-0E6D-40BA-9422-9122CDE04C8E}"/>
                  </a:ext>
                </a:extLst>
              </p:cNvPr>
              <p:cNvSpPr/>
              <p:nvPr/>
            </p:nvSpPr>
            <p:spPr>
              <a:xfrm>
                <a:off x="2735417" y="1293489"/>
                <a:ext cx="49519" cy="49540"/>
              </a:xfrm>
              <a:custGeom>
                <a:avLst/>
                <a:gdLst>
                  <a:gd name="connsiteX0" fmla="*/ 24770 w 49519"/>
                  <a:gd name="connsiteY0" fmla="*/ 0 h 49540"/>
                  <a:gd name="connsiteX1" fmla="*/ 0 w 49519"/>
                  <a:gd name="connsiteY1" fmla="*/ 24770 h 49540"/>
                  <a:gd name="connsiteX2" fmla="*/ 24770 w 49519"/>
                  <a:gd name="connsiteY2" fmla="*/ 49540 h 49540"/>
                  <a:gd name="connsiteX3" fmla="*/ 49520 w 49519"/>
                  <a:gd name="connsiteY3" fmla="*/ 24770 h 49540"/>
                  <a:gd name="connsiteX4" fmla="*/ 24770 w 49519"/>
                  <a:gd name="connsiteY4" fmla="*/ 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19" h="49540">
                    <a:moveTo>
                      <a:pt x="24770" y="0"/>
                    </a:moveTo>
                    <a:cubicBezTo>
                      <a:pt x="11095" y="0"/>
                      <a:pt x="0" y="11095"/>
                      <a:pt x="0" y="24770"/>
                    </a:cubicBezTo>
                    <a:cubicBezTo>
                      <a:pt x="0" y="38445"/>
                      <a:pt x="11095" y="49540"/>
                      <a:pt x="24770" y="49540"/>
                    </a:cubicBezTo>
                    <a:cubicBezTo>
                      <a:pt x="38445" y="49540"/>
                      <a:pt x="49520" y="38445"/>
                      <a:pt x="49520" y="24770"/>
                    </a:cubicBezTo>
                    <a:cubicBezTo>
                      <a:pt x="49520" y="11074"/>
                      <a:pt x="38445" y="0"/>
                      <a:pt x="247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D71EA222-7C88-4428-9FD0-8EE3C416C61D}"/>
                  </a:ext>
                </a:extLst>
              </p:cNvPr>
              <p:cNvSpPr/>
              <p:nvPr/>
            </p:nvSpPr>
            <p:spPr>
              <a:xfrm>
                <a:off x="3960002" y="2780792"/>
                <a:ext cx="49499" cy="49540"/>
              </a:xfrm>
              <a:custGeom>
                <a:avLst/>
                <a:gdLst>
                  <a:gd name="connsiteX0" fmla="*/ 24750 w 49499"/>
                  <a:gd name="connsiteY0" fmla="*/ 0 h 49540"/>
                  <a:gd name="connsiteX1" fmla="*/ 0 w 49499"/>
                  <a:gd name="connsiteY1" fmla="*/ 24770 h 49540"/>
                  <a:gd name="connsiteX2" fmla="*/ 24750 w 49499"/>
                  <a:gd name="connsiteY2" fmla="*/ 49540 h 49540"/>
                  <a:gd name="connsiteX3" fmla="*/ 49500 w 49499"/>
                  <a:gd name="connsiteY3" fmla="*/ 24770 h 49540"/>
                  <a:gd name="connsiteX4" fmla="*/ 24750 w 49499"/>
                  <a:gd name="connsiteY4" fmla="*/ 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9" h="49540">
                    <a:moveTo>
                      <a:pt x="24750" y="0"/>
                    </a:moveTo>
                    <a:cubicBezTo>
                      <a:pt x="11075" y="0"/>
                      <a:pt x="0" y="11095"/>
                      <a:pt x="0" y="24770"/>
                    </a:cubicBezTo>
                    <a:cubicBezTo>
                      <a:pt x="0" y="38445"/>
                      <a:pt x="11095" y="49540"/>
                      <a:pt x="24750" y="49540"/>
                    </a:cubicBezTo>
                    <a:cubicBezTo>
                      <a:pt x="38405" y="49540"/>
                      <a:pt x="49500" y="38445"/>
                      <a:pt x="49500" y="24770"/>
                    </a:cubicBezTo>
                    <a:cubicBezTo>
                      <a:pt x="49500" y="11095"/>
                      <a:pt x="38425" y="0"/>
                      <a:pt x="247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23AAA846-5FE2-4F5A-87D8-6BF6F3FCAD58}"/>
                  </a:ext>
                </a:extLst>
              </p:cNvPr>
              <p:cNvSpPr/>
              <p:nvPr/>
            </p:nvSpPr>
            <p:spPr>
              <a:xfrm>
                <a:off x="6064158" y="4639056"/>
                <a:ext cx="49519" cy="49540"/>
              </a:xfrm>
              <a:custGeom>
                <a:avLst/>
                <a:gdLst>
                  <a:gd name="connsiteX0" fmla="*/ 24770 w 49519"/>
                  <a:gd name="connsiteY0" fmla="*/ 0 h 49540"/>
                  <a:gd name="connsiteX1" fmla="*/ 0 w 49519"/>
                  <a:gd name="connsiteY1" fmla="*/ 24770 h 49540"/>
                  <a:gd name="connsiteX2" fmla="*/ 24770 w 49519"/>
                  <a:gd name="connsiteY2" fmla="*/ 49540 h 49540"/>
                  <a:gd name="connsiteX3" fmla="*/ 49520 w 49519"/>
                  <a:gd name="connsiteY3" fmla="*/ 24770 h 49540"/>
                  <a:gd name="connsiteX4" fmla="*/ 24770 w 49519"/>
                  <a:gd name="connsiteY4" fmla="*/ 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19" h="49540">
                    <a:moveTo>
                      <a:pt x="24770" y="0"/>
                    </a:moveTo>
                    <a:cubicBezTo>
                      <a:pt x="11095" y="0"/>
                      <a:pt x="0" y="11095"/>
                      <a:pt x="0" y="24770"/>
                    </a:cubicBezTo>
                    <a:cubicBezTo>
                      <a:pt x="0" y="38446"/>
                      <a:pt x="11095" y="49540"/>
                      <a:pt x="24770" y="49540"/>
                    </a:cubicBezTo>
                    <a:cubicBezTo>
                      <a:pt x="38445" y="49540"/>
                      <a:pt x="49520" y="38446"/>
                      <a:pt x="49520" y="24770"/>
                    </a:cubicBezTo>
                    <a:cubicBezTo>
                      <a:pt x="49520" y="11095"/>
                      <a:pt x="38445" y="0"/>
                      <a:pt x="247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5231D0D3-6261-4A94-9092-CC3A568D810E}"/>
                  </a:ext>
                </a:extLst>
              </p:cNvPr>
              <p:cNvSpPr/>
              <p:nvPr/>
            </p:nvSpPr>
            <p:spPr>
              <a:xfrm rot="-16065">
                <a:off x="4120798" y="4673618"/>
                <a:ext cx="49500" cy="49540"/>
              </a:xfrm>
              <a:custGeom>
                <a:avLst/>
                <a:gdLst>
                  <a:gd name="connsiteX0" fmla="*/ 49500 w 49500"/>
                  <a:gd name="connsiteY0" fmla="*/ 24770 h 49540"/>
                  <a:gd name="connsiteX1" fmla="*/ 24750 w 49500"/>
                  <a:gd name="connsiteY1" fmla="*/ 49541 h 49540"/>
                  <a:gd name="connsiteX2" fmla="*/ 0 w 49500"/>
                  <a:gd name="connsiteY2" fmla="*/ 24770 h 49540"/>
                  <a:gd name="connsiteX3" fmla="*/ 24750 w 49500"/>
                  <a:gd name="connsiteY3" fmla="*/ 0 h 49540"/>
                  <a:gd name="connsiteX4" fmla="*/ 49500 w 49500"/>
                  <a:gd name="connsiteY4" fmla="*/ 2477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00" h="49540">
                    <a:moveTo>
                      <a:pt x="49500" y="24770"/>
                    </a:moveTo>
                    <a:cubicBezTo>
                      <a:pt x="49500" y="38451"/>
                      <a:pt x="38419" y="49541"/>
                      <a:pt x="24750" y="49541"/>
                    </a:cubicBezTo>
                    <a:cubicBezTo>
                      <a:pt x="11081" y="49541"/>
                      <a:pt x="0" y="38451"/>
                      <a:pt x="0" y="24770"/>
                    </a:cubicBezTo>
                    <a:cubicBezTo>
                      <a:pt x="0" y="11090"/>
                      <a:pt x="11081" y="0"/>
                      <a:pt x="24750" y="0"/>
                    </a:cubicBezTo>
                    <a:cubicBezTo>
                      <a:pt x="38419" y="0"/>
                      <a:pt x="49500" y="11090"/>
                      <a:pt x="49500" y="247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FD529046-F2AD-4B25-A7DB-4D794C940BAE}"/>
                  </a:ext>
                </a:extLst>
              </p:cNvPr>
              <p:cNvSpPr/>
              <p:nvPr/>
            </p:nvSpPr>
            <p:spPr>
              <a:xfrm>
                <a:off x="5960607" y="1220886"/>
                <a:ext cx="75549" cy="75549"/>
              </a:xfrm>
              <a:custGeom>
                <a:avLst/>
                <a:gdLst>
                  <a:gd name="connsiteX0" fmla="*/ 75550 w 75549"/>
                  <a:gd name="connsiteY0" fmla="*/ 37775 h 75549"/>
                  <a:gd name="connsiteX1" fmla="*/ 37775 w 75549"/>
                  <a:gd name="connsiteY1" fmla="*/ 75550 h 75549"/>
                  <a:gd name="connsiteX2" fmla="*/ 0 w 75549"/>
                  <a:gd name="connsiteY2" fmla="*/ 37775 h 75549"/>
                  <a:gd name="connsiteX3" fmla="*/ 37775 w 75549"/>
                  <a:gd name="connsiteY3" fmla="*/ 0 h 75549"/>
                  <a:gd name="connsiteX4" fmla="*/ 75550 w 75549"/>
                  <a:gd name="connsiteY4" fmla="*/ 37775 h 75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49" h="75549">
                    <a:moveTo>
                      <a:pt x="75550" y="37775"/>
                    </a:moveTo>
                    <a:cubicBezTo>
                      <a:pt x="75550" y="58637"/>
                      <a:pt x="58638" y="75550"/>
                      <a:pt x="37775" y="75550"/>
                    </a:cubicBezTo>
                    <a:cubicBezTo>
                      <a:pt x="16912" y="75550"/>
                      <a:pt x="0" y="58637"/>
                      <a:pt x="0" y="37775"/>
                    </a:cubicBezTo>
                    <a:cubicBezTo>
                      <a:pt x="0" y="16912"/>
                      <a:pt x="16912" y="0"/>
                      <a:pt x="37775" y="0"/>
                    </a:cubicBezTo>
                    <a:cubicBezTo>
                      <a:pt x="58638" y="0"/>
                      <a:pt x="75550" y="16912"/>
                      <a:pt x="75550" y="377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35C399B1-6E68-48D9-863A-05C97ABF7901}"/>
                  </a:ext>
                </a:extLst>
              </p:cNvPr>
              <p:cNvSpPr/>
              <p:nvPr/>
            </p:nvSpPr>
            <p:spPr>
              <a:xfrm>
                <a:off x="7535996" y="2265639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78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788" y="778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E00F2160-547B-4FC4-9DBC-31BDF3768C0F}"/>
                  </a:ext>
                </a:extLst>
              </p:cNvPr>
              <p:cNvSpPr/>
              <p:nvPr/>
            </p:nvSpPr>
            <p:spPr>
              <a:xfrm>
                <a:off x="8046475" y="2034641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7765BD83-96A7-47E0-A3A6-116BA517A208}"/>
                  </a:ext>
                </a:extLst>
              </p:cNvPr>
              <p:cNvSpPr/>
              <p:nvPr/>
            </p:nvSpPr>
            <p:spPr>
              <a:xfrm>
                <a:off x="5430398" y="2404607"/>
                <a:ext cx="34787" cy="34787"/>
              </a:xfrm>
              <a:custGeom>
                <a:avLst/>
                <a:gdLst>
                  <a:gd name="connsiteX0" fmla="*/ 34788 w 34787"/>
                  <a:gd name="connsiteY0" fmla="*/ 17394 h 34787"/>
                  <a:gd name="connsiteX1" fmla="*/ 17394 w 34787"/>
                  <a:gd name="connsiteY1" fmla="*/ 34788 h 34787"/>
                  <a:gd name="connsiteX2" fmla="*/ 0 w 34787"/>
                  <a:gd name="connsiteY2" fmla="*/ 17394 h 34787"/>
                  <a:gd name="connsiteX3" fmla="*/ 17394 w 34787"/>
                  <a:gd name="connsiteY3" fmla="*/ 0 h 34787"/>
                  <a:gd name="connsiteX4" fmla="*/ 34788 w 34787"/>
                  <a:gd name="connsiteY4" fmla="*/ 17394 h 3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787">
                    <a:moveTo>
                      <a:pt x="34788" y="17394"/>
                    </a:moveTo>
                    <a:cubicBezTo>
                      <a:pt x="34788" y="27000"/>
                      <a:pt x="27000" y="34788"/>
                      <a:pt x="17394" y="34788"/>
                    </a:cubicBezTo>
                    <a:cubicBezTo>
                      <a:pt x="7788" y="34788"/>
                      <a:pt x="0" y="27000"/>
                      <a:pt x="0" y="17394"/>
                    </a:cubicBezTo>
                    <a:cubicBezTo>
                      <a:pt x="0" y="7788"/>
                      <a:pt x="7788" y="0"/>
                      <a:pt x="17394" y="0"/>
                    </a:cubicBezTo>
                    <a:cubicBezTo>
                      <a:pt x="27000" y="0"/>
                      <a:pt x="34788" y="7788"/>
                      <a:pt x="34788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7B476094-2AC3-4A90-86BC-4779B896824B}"/>
                  </a:ext>
                </a:extLst>
              </p:cNvPr>
              <p:cNvSpPr/>
              <p:nvPr/>
            </p:nvSpPr>
            <p:spPr>
              <a:xfrm rot="-5376453">
                <a:off x="4583948" y="2665746"/>
                <a:ext cx="34829" cy="34788"/>
              </a:xfrm>
              <a:custGeom>
                <a:avLst/>
                <a:gdLst>
                  <a:gd name="connsiteX0" fmla="*/ 34829 w 34829"/>
                  <a:gd name="connsiteY0" fmla="*/ 17394 h 34788"/>
                  <a:gd name="connsiteX1" fmla="*/ 17415 w 34829"/>
                  <a:gd name="connsiteY1" fmla="*/ 34789 h 34788"/>
                  <a:gd name="connsiteX2" fmla="*/ 0 w 34829"/>
                  <a:gd name="connsiteY2" fmla="*/ 17394 h 34788"/>
                  <a:gd name="connsiteX3" fmla="*/ 17415 w 34829"/>
                  <a:gd name="connsiteY3" fmla="*/ 0 h 34788"/>
                  <a:gd name="connsiteX4" fmla="*/ 34829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29" y="17394"/>
                    </a:moveTo>
                    <a:cubicBezTo>
                      <a:pt x="34829" y="27001"/>
                      <a:pt x="27033" y="34789"/>
                      <a:pt x="17415" y="34789"/>
                    </a:cubicBezTo>
                    <a:cubicBezTo>
                      <a:pt x="7797" y="34789"/>
                      <a:pt x="0" y="27001"/>
                      <a:pt x="0" y="17394"/>
                    </a:cubicBezTo>
                    <a:cubicBezTo>
                      <a:pt x="0" y="7788"/>
                      <a:pt x="7797" y="0"/>
                      <a:pt x="17415" y="0"/>
                    </a:cubicBezTo>
                    <a:cubicBezTo>
                      <a:pt x="27033" y="0"/>
                      <a:pt x="34829" y="7788"/>
                      <a:pt x="34829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4AC36971-62C7-42B5-99E1-927FE6344164}"/>
                  </a:ext>
                </a:extLst>
              </p:cNvPr>
              <p:cNvSpPr/>
              <p:nvPr/>
            </p:nvSpPr>
            <p:spPr>
              <a:xfrm>
                <a:off x="6503822" y="1967707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9745903A-E4DA-4028-8307-4ACA00B1056F}"/>
                  </a:ext>
                </a:extLst>
              </p:cNvPr>
              <p:cNvSpPr/>
              <p:nvPr/>
            </p:nvSpPr>
            <p:spPr>
              <a:xfrm>
                <a:off x="7896737" y="1205788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8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8"/>
                      <a:pt x="17394" y="34828"/>
                    </a:cubicBezTo>
                    <a:cubicBezTo>
                      <a:pt x="27005" y="34828"/>
                      <a:pt x="34788" y="27026"/>
                      <a:pt x="34788" y="17414"/>
                    </a:cubicBezTo>
                    <a:cubicBezTo>
                      <a:pt x="34788" y="778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12C6FA60-A234-414B-9B68-5BC70DD25469}"/>
                  </a:ext>
                </a:extLst>
              </p:cNvPr>
              <p:cNvSpPr/>
              <p:nvPr/>
            </p:nvSpPr>
            <p:spPr>
              <a:xfrm>
                <a:off x="8470269" y="1415288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8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8"/>
                      <a:pt x="17394" y="34828"/>
                    </a:cubicBezTo>
                    <a:cubicBezTo>
                      <a:pt x="27005" y="34828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28F2C477-EE62-4E61-9709-4733335FCEB1}"/>
                  </a:ext>
                </a:extLst>
              </p:cNvPr>
              <p:cNvSpPr/>
              <p:nvPr/>
            </p:nvSpPr>
            <p:spPr>
              <a:xfrm>
                <a:off x="3856593" y="1970877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8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783"/>
                      <a:pt x="0" y="17414"/>
                    </a:cubicBezTo>
                    <a:cubicBezTo>
                      <a:pt x="0" y="27046"/>
                      <a:pt x="7782" y="34828"/>
                      <a:pt x="17394" y="34828"/>
                    </a:cubicBezTo>
                    <a:cubicBezTo>
                      <a:pt x="27005" y="34828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4059E7E9-FE40-460F-9BEB-8C91D1E9FAD1}"/>
                  </a:ext>
                </a:extLst>
              </p:cNvPr>
              <p:cNvSpPr/>
              <p:nvPr/>
            </p:nvSpPr>
            <p:spPr>
              <a:xfrm rot="-5376453">
                <a:off x="3417393" y="1141035"/>
                <a:ext cx="34829" cy="34788"/>
              </a:xfrm>
              <a:custGeom>
                <a:avLst/>
                <a:gdLst>
                  <a:gd name="connsiteX0" fmla="*/ 34829 w 34829"/>
                  <a:gd name="connsiteY0" fmla="*/ 17394 h 34788"/>
                  <a:gd name="connsiteX1" fmla="*/ 17415 w 34829"/>
                  <a:gd name="connsiteY1" fmla="*/ 34789 h 34788"/>
                  <a:gd name="connsiteX2" fmla="*/ 0 w 34829"/>
                  <a:gd name="connsiteY2" fmla="*/ 17394 h 34788"/>
                  <a:gd name="connsiteX3" fmla="*/ 17415 w 34829"/>
                  <a:gd name="connsiteY3" fmla="*/ 0 h 34788"/>
                  <a:gd name="connsiteX4" fmla="*/ 34829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29" y="17394"/>
                    </a:moveTo>
                    <a:cubicBezTo>
                      <a:pt x="34829" y="27001"/>
                      <a:pt x="27033" y="34789"/>
                      <a:pt x="17415" y="34789"/>
                    </a:cubicBezTo>
                    <a:cubicBezTo>
                      <a:pt x="7797" y="34789"/>
                      <a:pt x="0" y="27001"/>
                      <a:pt x="0" y="17394"/>
                    </a:cubicBezTo>
                    <a:cubicBezTo>
                      <a:pt x="0" y="7788"/>
                      <a:pt x="7797" y="0"/>
                      <a:pt x="17415" y="0"/>
                    </a:cubicBezTo>
                    <a:cubicBezTo>
                      <a:pt x="27033" y="0"/>
                      <a:pt x="34829" y="7788"/>
                      <a:pt x="34829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A1205A7C-B4EF-4B89-B29D-DA6725E30E42}"/>
                  </a:ext>
                </a:extLst>
              </p:cNvPr>
              <p:cNvSpPr/>
              <p:nvPr/>
            </p:nvSpPr>
            <p:spPr>
              <a:xfrm>
                <a:off x="3318459" y="2982244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B1884C01-61BC-469E-942C-172769ECC0F3}"/>
                  </a:ext>
                </a:extLst>
              </p:cNvPr>
              <p:cNvSpPr/>
              <p:nvPr/>
            </p:nvSpPr>
            <p:spPr>
              <a:xfrm>
                <a:off x="3754729" y="4488606"/>
                <a:ext cx="34787" cy="34787"/>
              </a:xfrm>
              <a:custGeom>
                <a:avLst/>
                <a:gdLst>
                  <a:gd name="connsiteX0" fmla="*/ 34788 w 34787"/>
                  <a:gd name="connsiteY0" fmla="*/ 17394 h 34787"/>
                  <a:gd name="connsiteX1" fmla="*/ 17394 w 34787"/>
                  <a:gd name="connsiteY1" fmla="*/ 34788 h 34787"/>
                  <a:gd name="connsiteX2" fmla="*/ 0 w 34787"/>
                  <a:gd name="connsiteY2" fmla="*/ 17394 h 34787"/>
                  <a:gd name="connsiteX3" fmla="*/ 17394 w 34787"/>
                  <a:gd name="connsiteY3" fmla="*/ 0 h 34787"/>
                  <a:gd name="connsiteX4" fmla="*/ 34788 w 34787"/>
                  <a:gd name="connsiteY4" fmla="*/ 17394 h 3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787">
                    <a:moveTo>
                      <a:pt x="34788" y="17394"/>
                    </a:moveTo>
                    <a:cubicBezTo>
                      <a:pt x="34788" y="27000"/>
                      <a:pt x="27000" y="34788"/>
                      <a:pt x="17394" y="34788"/>
                    </a:cubicBezTo>
                    <a:cubicBezTo>
                      <a:pt x="7788" y="34788"/>
                      <a:pt x="0" y="27001"/>
                      <a:pt x="0" y="17394"/>
                    </a:cubicBezTo>
                    <a:cubicBezTo>
                      <a:pt x="0" y="7788"/>
                      <a:pt x="7787" y="0"/>
                      <a:pt x="17394" y="0"/>
                    </a:cubicBezTo>
                    <a:cubicBezTo>
                      <a:pt x="27000" y="0"/>
                      <a:pt x="34788" y="7787"/>
                      <a:pt x="34788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22414F33-C075-4359-8B5B-73AAE101DDC7}"/>
                  </a:ext>
                </a:extLst>
              </p:cNvPr>
              <p:cNvSpPr/>
              <p:nvPr/>
            </p:nvSpPr>
            <p:spPr>
              <a:xfrm>
                <a:off x="4969052" y="4168607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78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83D50BC1-E91F-4E29-A96E-BB2BE2549A7E}"/>
                  </a:ext>
                </a:extLst>
              </p:cNvPr>
              <p:cNvSpPr/>
              <p:nvPr/>
            </p:nvSpPr>
            <p:spPr>
              <a:xfrm>
                <a:off x="5797804" y="4992298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78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12AF3492-76E7-4E11-860F-2BCFFE9EFBC3}"/>
                  </a:ext>
                </a:extLst>
              </p:cNvPr>
              <p:cNvSpPr/>
              <p:nvPr/>
            </p:nvSpPr>
            <p:spPr>
              <a:xfrm>
                <a:off x="5999358" y="4209023"/>
                <a:ext cx="34787" cy="34787"/>
              </a:xfrm>
              <a:custGeom>
                <a:avLst/>
                <a:gdLst>
                  <a:gd name="connsiteX0" fmla="*/ 34788 w 34787"/>
                  <a:gd name="connsiteY0" fmla="*/ 17394 h 34787"/>
                  <a:gd name="connsiteX1" fmla="*/ 17394 w 34787"/>
                  <a:gd name="connsiteY1" fmla="*/ 34788 h 34787"/>
                  <a:gd name="connsiteX2" fmla="*/ 0 w 34787"/>
                  <a:gd name="connsiteY2" fmla="*/ 17394 h 34787"/>
                  <a:gd name="connsiteX3" fmla="*/ 17394 w 34787"/>
                  <a:gd name="connsiteY3" fmla="*/ 0 h 34787"/>
                  <a:gd name="connsiteX4" fmla="*/ 34788 w 34787"/>
                  <a:gd name="connsiteY4" fmla="*/ 17394 h 3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787">
                    <a:moveTo>
                      <a:pt x="34788" y="17394"/>
                    </a:moveTo>
                    <a:cubicBezTo>
                      <a:pt x="34788" y="27000"/>
                      <a:pt x="27000" y="34788"/>
                      <a:pt x="17394" y="34788"/>
                    </a:cubicBezTo>
                    <a:cubicBezTo>
                      <a:pt x="7788" y="34788"/>
                      <a:pt x="0" y="27001"/>
                      <a:pt x="0" y="17394"/>
                    </a:cubicBezTo>
                    <a:cubicBezTo>
                      <a:pt x="0" y="7788"/>
                      <a:pt x="7788" y="0"/>
                      <a:pt x="17394" y="0"/>
                    </a:cubicBezTo>
                    <a:cubicBezTo>
                      <a:pt x="27000" y="0"/>
                      <a:pt x="34788" y="7787"/>
                      <a:pt x="34788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FC9A6894-6809-4574-8EC4-2839C30479A8}"/>
                  </a:ext>
                </a:extLst>
              </p:cNvPr>
              <p:cNvSpPr/>
              <p:nvPr/>
            </p:nvSpPr>
            <p:spPr>
              <a:xfrm>
                <a:off x="2211527" y="1217046"/>
                <a:ext cx="34787" cy="34787"/>
              </a:xfrm>
              <a:custGeom>
                <a:avLst/>
                <a:gdLst>
                  <a:gd name="connsiteX0" fmla="*/ 34788 w 34787"/>
                  <a:gd name="connsiteY0" fmla="*/ 17394 h 34787"/>
                  <a:gd name="connsiteX1" fmla="*/ 17394 w 34787"/>
                  <a:gd name="connsiteY1" fmla="*/ 34788 h 34787"/>
                  <a:gd name="connsiteX2" fmla="*/ 0 w 34787"/>
                  <a:gd name="connsiteY2" fmla="*/ 17394 h 34787"/>
                  <a:gd name="connsiteX3" fmla="*/ 17394 w 34787"/>
                  <a:gd name="connsiteY3" fmla="*/ 0 h 34787"/>
                  <a:gd name="connsiteX4" fmla="*/ 34788 w 34787"/>
                  <a:gd name="connsiteY4" fmla="*/ 17394 h 3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787">
                    <a:moveTo>
                      <a:pt x="34788" y="17394"/>
                    </a:moveTo>
                    <a:cubicBezTo>
                      <a:pt x="34788" y="27000"/>
                      <a:pt x="27000" y="34788"/>
                      <a:pt x="17394" y="34788"/>
                    </a:cubicBezTo>
                    <a:cubicBezTo>
                      <a:pt x="7787" y="34788"/>
                      <a:pt x="0" y="27000"/>
                      <a:pt x="0" y="17394"/>
                    </a:cubicBezTo>
                    <a:cubicBezTo>
                      <a:pt x="0" y="7788"/>
                      <a:pt x="7787" y="0"/>
                      <a:pt x="17394" y="0"/>
                    </a:cubicBezTo>
                    <a:cubicBezTo>
                      <a:pt x="27000" y="0"/>
                      <a:pt x="34788" y="7788"/>
                      <a:pt x="34788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B74D44D3-1DC8-4C99-A907-8DB3CC8C5634}"/>
                  </a:ext>
                </a:extLst>
              </p:cNvPr>
              <p:cNvSpPr/>
              <p:nvPr/>
            </p:nvSpPr>
            <p:spPr>
              <a:xfrm>
                <a:off x="6157874" y="2169505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78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4BFD136A-5A29-4EB1-AC05-4D16F7CF2F18}"/>
                  </a:ext>
                </a:extLst>
              </p:cNvPr>
              <p:cNvSpPr/>
              <p:nvPr/>
            </p:nvSpPr>
            <p:spPr>
              <a:xfrm rot="-5376772">
                <a:off x="3661426" y="2304489"/>
                <a:ext cx="34829" cy="34788"/>
              </a:xfrm>
              <a:custGeom>
                <a:avLst/>
                <a:gdLst>
                  <a:gd name="connsiteX0" fmla="*/ 34829 w 34829"/>
                  <a:gd name="connsiteY0" fmla="*/ 17394 h 34788"/>
                  <a:gd name="connsiteX1" fmla="*/ 17415 w 34829"/>
                  <a:gd name="connsiteY1" fmla="*/ 34789 h 34788"/>
                  <a:gd name="connsiteX2" fmla="*/ 0 w 34829"/>
                  <a:gd name="connsiteY2" fmla="*/ 17394 h 34788"/>
                  <a:gd name="connsiteX3" fmla="*/ 17415 w 34829"/>
                  <a:gd name="connsiteY3" fmla="*/ 0 h 34788"/>
                  <a:gd name="connsiteX4" fmla="*/ 34829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29" y="17394"/>
                    </a:moveTo>
                    <a:cubicBezTo>
                      <a:pt x="34829" y="27001"/>
                      <a:pt x="27033" y="34789"/>
                      <a:pt x="17415" y="34789"/>
                    </a:cubicBezTo>
                    <a:cubicBezTo>
                      <a:pt x="7797" y="34789"/>
                      <a:pt x="0" y="27001"/>
                      <a:pt x="0" y="17394"/>
                    </a:cubicBezTo>
                    <a:cubicBezTo>
                      <a:pt x="0" y="7788"/>
                      <a:pt x="7797" y="0"/>
                      <a:pt x="17415" y="0"/>
                    </a:cubicBezTo>
                    <a:cubicBezTo>
                      <a:pt x="27033" y="0"/>
                      <a:pt x="34829" y="7788"/>
                      <a:pt x="34829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2570317D-8567-48F6-B9EE-6D0A596FB00B}"/>
                  </a:ext>
                </a:extLst>
              </p:cNvPr>
              <p:cNvSpPr/>
              <p:nvPr/>
            </p:nvSpPr>
            <p:spPr>
              <a:xfrm>
                <a:off x="3922755" y="5051755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803"/>
                      <a:pt x="0" y="17414"/>
                    </a:cubicBezTo>
                    <a:cubicBezTo>
                      <a:pt x="0" y="27026"/>
                      <a:pt x="7782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80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D264CB71-D3F4-4BED-9964-0A6C6E8CF4C1}"/>
                  </a:ext>
                </a:extLst>
              </p:cNvPr>
              <p:cNvSpPr/>
              <p:nvPr/>
            </p:nvSpPr>
            <p:spPr>
              <a:xfrm>
                <a:off x="6706209" y="2524394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803"/>
                      <a:pt x="0" y="17414"/>
                    </a:cubicBezTo>
                    <a:cubicBezTo>
                      <a:pt x="0" y="27026"/>
                      <a:pt x="7782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66F3AF03-E8FA-48A1-9D8B-7B4B85B24509}"/>
                  </a:ext>
                </a:extLst>
              </p:cNvPr>
              <p:cNvSpPr/>
              <p:nvPr/>
            </p:nvSpPr>
            <p:spPr>
              <a:xfrm>
                <a:off x="2566233" y="1638218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803"/>
                      <a:pt x="0" y="17414"/>
                    </a:cubicBezTo>
                    <a:cubicBezTo>
                      <a:pt x="0" y="27026"/>
                      <a:pt x="7782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80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C51C0F19-6F0B-44E7-BA61-619062E0B28A}"/>
                  </a:ext>
                </a:extLst>
              </p:cNvPr>
              <p:cNvSpPr/>
              <p:nvPr/>
            </p:nvSpPr>
            <p:spPr>
              <a:xfrm>
                <a:off x="6874317" y="5062687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3" y="0"/>
                      <a:pt x="0" y="7783"/>
                      <a:pt x="0" y="17414"/>
                    </a:cubicBezTo>
                    <a:cubicBezTo>
                      <a:pt x="0" y="27046"/>
                      <a:pt x="7783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788" y="778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D022D726-9002-42C3-9C22-70E3800D63CD}"/>
                  </a:ext>
                </a:extLst>
              </p:cNvPr>
              <p:cNvSpPr/>
              <p:nvPr/>
            </p:nvSpPr>
            <p:spPr>
              <a:xfrm>
                <a:off x="7734991" y="2507528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8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782"/>
                      <a:pt x="0" y="17414"/>
                    </a:cubicBezTo>
                    <a:cubicBezTo>
                      <a:pt x="0" y="27026"/>
                      <a:pt x="7782" y="34828"/>
                      <a:pt x="17394" y="34828"/>
                    </a:cubicBezTo>
                    <a:cubicBezTo>
                      <a:pt x="27005" y="34828"/>
                      <a:pt x="34788" y="27046"/>
                      <a:pt x="34788" y="17414"/>
                    </a:cubicBezTo>
                    <a:cubicBezTo>
                      <a:pt x="34808" y="7782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6116B212-53E4-4667-913C-BF1A1CF5F426}"/>
                  </a:ext>
                </a:extLst>
              </p:cNvPr>
              <p:cNvSpPr/>
              <p:nvPr/>
            </p:nvSpPr>
            <p:spPr>
              <a:xfrm rot="-5377676">
                <a:off x="8098753" y="2809246"/>
                <a:ext cx="34829" cy="34788"/>
              </a:xfrm>
              <a:custGeom>
                <a:avLst/>
                <a:gdLst>
                  <a:gd name="connsiteX0" fmla="*/ 34829 w 34829"/>
                  <a:gd name="connsiteY0" fmla="*/ 17394 h 34788"/>
                  <a:gd name="connsiteX1" fmla="*/ 17414 w 34829"/>
                  <a:gd name="connsiteY1" fmla="*/ 34789 h 34788"/>
                  <a:gd name="connsiteX2" fmla="*/ 0 w 34829"/>
                  <a:gd name="connsiteY2" fmla="*/ 17394 h 34788"/>
                  <a:gd name="connsiteX3" fmla="*/ 17414 w 34829"/>
                  <a:gd name="connsiteY3" fmla="*/ 0 h 34788"/>
                  <a:gd name="connsiteX4" fmla="*/ 34829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29" y="17394"/>
                    </a:moveTo>
                    <a:cubicBezTo>
                      <a:pt x="34829" y="27001"/>
                      <a:pt x="27032" y="34789"/>
                      <a:pt x="17414" y="34789"/>
                    </a:cubicBezTo>
                    <a:cubicBezTo>
                      <a:pt x="7796" y="34789"/>
                      <a:pt x="0" y="27001"/>
                      <a:pt x="0" y="17394"/>
                    </a:cubicBezTo>
                    <a:cubicBezTo>
                      <a:pt x="0" y="7788"/>
                      <a:pt x="7796" y="0"/>
                      <a:pt x="17414" y="0"/>
                    </a:cubicBezTo>
                    <a:cubicBezTo>
                      <a:pt x="27032" y="0"/>
                      <a:pt x="34829" y="7788"/>
                      <a:pt x="34829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83B3CD07-7C73-4E1A-98BF-898D83288089}"/>
                  </a:ext>
                </a:extLst>
              </p:cNvPr>
              <p:cNvSpPr/>
              <p:nvPr/>
            </p:nvSpPr>
            <p:spPr>
              <a:xfrm>
                <a:off x="8762877" y="1902968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0FF33BE4-FE1F-4453-B085-523CC160BB15}"/>
                  </a:ext>
                </a:extLst>
              </p:cNvPr>
              <p:cNvSpPr/>
              <p:nvPr/>
            </p:nvSpPr>
            <p:spPr>
              <a:xfrm>
                <a:off x="6749410" y="5394715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803"/>
                      <a:pt x="0" y="17414"/>
                    </a:cubicBezTo>
                    <a:cubicBezTo>
                      <a:pt x="0" y="27026"/>
                      <a:pt x="7782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80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93005A61-E72F-4E9A-B8C7-237DAC99334B}"/>
                  </a:ext>
                </a:extLst>
              </p:cNvPr>
              <p:cNvSpPr/>
              <p:nvPr/>
            </p:nvSpPr>
            <p:spPr>
              <a:xfrm rot="-22919">
                <a:off x="4236367" y="5324035"/>
                <a:ext cx="34788" cy="34829"/>
              </a:xfrm>
              <a:custGeom>
                <a:avLst/>
                <a:gdLst>
                  <a:gd name="connsiteX0" fmla="*/ 34788 w 34788"/>
                  <a:gd name="connsiteY0" fmla="*/ 17415 h 34829"/>
                  <a:gd name="connsiteX1" fmla="*/ 17394 w 34788"/>
                  <a:gd name="connsiteY1" fmla="*/ 34830 h 34829"/>
                  <a:gd name="connsiteX2" fmla="*/ 0 w 34788"/>
                  <a:gd name="connsiteY2" fmla="*/ 17415 h 34829"/>
                  <a:gd name="connsiteX3" fmla="*/ 17394 w 34788"/>
                  <a:gd name="connsiteY3" fmla="*/ 0 h 34829"/>
                  <a:gd name="connsiteX4" fmla="*/ 34788 w 34788"/>
                  <a:gd name="connsiteY4" fmla="*/ 17415 h 34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9">
                    <a:moveTo>
                      <a:pt x="34788" y="17415"/>
                    </a:moveTo>
                    <a:cubicBezTo>
                      <a:pt x="34788" y="27033"/>
                      <a:pt x="27001" y="34830"/>
                      <a:pt x="17394" y="34830"/>
                    </a:cubicBezTo>
                    <a:cubicBezTo>
                      <a:pt x="7787" y="34830"/>
                      <a:pt x="0" y="27033"/>
                      <a:pt x="0" y="17415"/>
                    </a:cubicBezTo>
                    <a:cubicBezTo>
                      <a:pt x="0" y="7797"/>
                      <a:pt x="7787" y="0"/>
                      <a:pt x="17394" y="0"/>
                    </a:cubicBezTo>
                    <a:cubicBezTo>
                      <a:pt x="27001" y="0"/>
                      <a:pt x="34788" y="7797"/>
                      <a:pt x="34788" y="174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1351553A-C986-4CE4-AB2E-8AC7A63CDA13}"/>
                  </a:ext>
                </a:extLst>
              </p:cNvPr>
              <p:cNvSpPr/>
              <p:nvPr/>
            </p:nvSpPr>
            <p:spPr>
              <a:xfrm>
                <a:off x="7561072" y="4600305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8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5"/>
                      <a:pt x="7783" y="34828"/>
                      <a:pt x="17394" y="34828"/>
                    </a:cubicBezTo>
                    <a:cubicBezTo>
                      <a:pt x="27005" y="34828"/>
                      <a:pt x="34788" y="27025"/>
                      <a:pt x="34788" y="17414"/>
                    </a:cubicBezTo>
                    <a:cubicBezTo>
                      <a:pt x="3480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5622C0D1-8195-4756-8F74-FF0BE2B1FE78}"/>
                  </a:ext>
                </a:extLst>
              </p:cNvPr>
              <p:cNvSpPr/>
              <p:nvPr/>
            </p:nvSpPr>
            <p:spPr>
              <a:xfrm>
                <a:off x="8811626" y="5205780"/>
                <a:ext cx="60512" cy="60512"/>
              </a:xfrm>
              <a:custGeom>
                <a:avLst/>
                <a:gdLst>
                  <a:gd name="connsiteX0" fmla="*/ 30256 w 60512"/>
                  <a:gd name="connsiteY0" fmla="*/ 0 h 60512"/>
                  <a:gd name="connsiteX1" fmla="*/ 0 w 60512"/>
                  <a:gd name="connsiteY1" fmla="*/ 30257 h 60512"/>
                  <a:gd name="connsiteX2" fmla="*/ 30256 w 60512"/>
                  <a:gd name="connsiteY2" fmla="*/ 60513 h 60512"/>
                  <a:gd name="connsiteX3" fmla="*/ 60513 w 60512"/>
                  <a:gd name="connsiteY3" fmla="*/ 30257 h 60512"/>
                  <a:gd name="connsiteX4" fmla="*/ 30256 w 60512"/>
                  <a:gd name="connsiteY4" fmla="*/ 0 h 60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2" h="60512">
                    <a:moveTo>
                      <a:pt x="30256" y="0"/>
                    </a:moveTo>
                    <a:cubicBezTo>
                      <a:pt x="13553" y="0"/>
                      <a:pt x="0" y="13553"/>
                      <a:pt x="0" y="30257"/>
                    </a:cubicBezTo>
                    <a:cubicBezTo>
                      <a:pt x="0" y="46980"/>
                      <a:pt x="13553" y="60513"/>
                      <a:pt x="30256" y="60513"/>
                    </a:cubicBezTo>
                    <a:cubicBezTo>
                      <a:pt x="46959" y="60513"/>
                      <a:pt x="60513" y="46959"/>
                      <a:pt x="60513" y="30257"/>
                    </a:cubicBezTo>
                    <a:cubicBezTo>
                      <a:pt x="60513" y="13553"/>
                      <a:pt x="46959" y="0"/>
                      <a:pt x="302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3A2C3900-88CE-4DE9-85C9-57F71C9081EB}"/>
                  </a:ext>
                </a:extLst>
              </p:cNvPr>
              <p:cNvSpPr/>
              <p:nvPr/>
            </p:nvSpPr>
            <p:spPr>
              <a:xfrm>
                <a:off x="7319527" y="4296501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5"/>
                      <a:pt x="7783" y="34829"/>
                      <a:pt x="17394" y="34829"/>
                    </a:cubicBezTo>
                    <a:cubicBezTo>
                      <a:pt x="27005" y="34829"/>
                      <a:pt x="34788" y="27025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15785909-3E87-43A3-B62B-625F8DEC0090}"/>
                  </a:ext>
                </a:extLst>
              </p:cNvPr>
              <p:cNvSpPr/>
              <p:nvPr/>
            </p:nvSpPr>
            <p:spPr>
              <a:xfrm rot="-5377679">
                <a:off x="2177230" y="3175472"/>
                <a:ext cx="34829" cy="34788"/>
              </a:xfrm>
              <a:custGeom>
                <a:avLst/>
                <a:gdLst>
                  <a:gd name="connsiteX0" fmla="*/ 34829 w 34829"/>
                  <a:gd name="connsiteY0" fmla="*/ 17394 h 34788"/>
                  <a:gd name="connsiteX1" fmla="*/ 17415 w 34829"/>
                  <a:gd name="connsiteY1" fmla="*/ 34789 h 34788"/>
                  <a:gd name="connsiteX2" fmla="*/ 0 w 34829"/>
                  <a:gd name="connsiteY2" fmla="*/ 17394 h 34788"/>
                  <a:gd name="connsiteX3" fmla="*/ 17415 w 34829"/>
                  <a:gd name="connsiteY3" fmla="*/ 0 h 34788"/>
                  <a:gd name="connsiteX4" fmla="*/ 34829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29" y="17394"/>
                    </a:moveTo>
                    <a:cubicBezTo>
                      <a:pt x="34829" y="27001"/>
                      <a:pt x="27032" y="34789"/>
                      <a:pt x="17415" y="34789"/>
                    </a:cubicBezTo>
                    <a:cubicBezTo>
                      <a:pt x="7797" y="34789"/>
                      <a:pt x="0" y="27001"/>
                      <a:pt x="0" y="17394"/>
                    </a:cubicBezTo>
                    <a:cubicBezTo>
                      <a:pt x="0" y="7788"/>
                      <a:pt x="7797" y="0"/>
                      <a:pt x="17415" y="0"/>
                    </a:cubicBezTo>
                    <a:cubicBezTo>
                      <a:pt x="27032" y="0"/>
                      <a:pt x="34829" y="7787"/>
                      <a:pt x="34829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25F9EBC8-8A0F-458A-A8F4-AB6BE58B248A}"/>
                  </a:ext>
                </a:extLst>
              </p:cNvPr>
              <p:cNvSpPr/>
              <p:nvPr/>
            </p:nvSpPr>
            <p:spPr>
              <a:xfrm>
                <a:off x="1821566" y="4812812"/>
                <a:ext cx="34787" cy="34787"/>
              </a:xfrm>
              <a:custGeom>
                <a:avLst/>
                <a:gdLst>
                  <a:gd name="connsiteX0" fmla="*/ 34788 w 34787"/>
                  <a:gd name="connsiteY0" fmla="*/ 17394 h 34787"/>
                  <a:gd name="connsiteX1" fmla="*/ 17394 w 34787"/>
                  <a:gd name="connsiteY1" fmla="*/ 34788 h 34787"/>
                  <a:gd name="connsiteX2" fmla="*/ 0 w 34787"/>
                  <a:gd name="connsiteY2" fmla="*/ 17394 h 34787"/>
                  <a:gd name="connsiteX3" fmla="*/ 17394 w 34787"/>
                  <a:gd name="connsiteY3" fmla="*/ 0 h 34787"/>
                  <a:gd name="connsiteX4" fmla="*/ 34788 w 34787"/>
                  <a:gd name="connsiteY4" fmla="*/ 17394 h 3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787">
                    <a:moveTo>
                      <a:pt x="34788" y="17394"/>
                    </a:moveTo>
                    <a:cubicBezTo>
                      <a:pt x="34788" y="27000"/>
                      <a:pt x="27000" y="34788"/>
                      <a:pt x="17394" y="34788"/>
                    </a:cubicBezTo>
                    <a:cubicBezTo>
                      <a:pt x="7788" y="34788"/>
                      <a:pt x="0" y="27000"/>
                      <a:pt x="0" y="17394"/>
                    </a:cubicBezTo>
                    <a:cubicBezTo>
                      <a:pt x="0" y="7787"/>
                      <a:pt x="7788" y="0"/>
                      <a:pt x="17394" y="0"/>
                    </a:cubicBezTo>
                    <a:cubicBezTo>
                      <a:pt x="27000" y="0"/>
                      <a:pt x="34788" y="7787"/>
                      <a:pt x="34788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FAE951BB-353A-411C-A51F-DA75466BC5B8}"/>
                  </a:ext>
                </a:extLst>
              </p:cNvPr>
              <p:cNvSpPr/>
              <p:nvPr/>
            </p:nvSpPr>
            <p:spPr>
              <a:xfrm>
                <a:off x="1612066" y="3741399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782"/>
                      <a:pt x="0" y="17414"/>
                    </a:cubicBezTo>
                    <a:cubicBezTo>
                      <a:pt x="0" y="27026"/>
                      <a:pt x="7782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788" y="7782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9C6B0E20-5356-4A8A-927B-E9E3E71F323F}"/>
                  </a:ext>
                </a:extLst>
              </p:cNvPr>
              <p:cNvSpPr/>
              <p:nvPr/>
            </p:nvSpPr>
            <p:spPr>
              <a:xfrm>
                <a:off x="2330826" y="3748247"/>
                <a:ext cx="56651" cy="56672"/>
              </a:xfrm>
              <a:custGeom>
                <a:avLst/>
                <a:gdLst>
                  <a:gd name="connsiteX0" fmla="*/ 28326 w 56651"/>
                  <a:gd name="connsiteY0" fmla="*/ 0 h 56672"/>
                  <a:gd name="connsiteX1" fmla="*/ 0 w 56651"/>
                  <a:gd name="connsiteY1" fmla="*/ 28347 h 56672"/>
                  <a:gd name="connsiteX2" fmla="*/ 28326 w 56651"/>
                  <a:gd name="connsiteY2" fmla="*/ 56673 h 56672"/>
                  <a:gd name="connsiteX3" fmla="*/ 56652 w 56651"/>
                  <a:gd name="connsiteY3" fmla="*/ 28326 h 56672"/>
                  <a:gd name="connsiteX4" fmla="*/ 28326 w 56651"/>
                  <a:gd name="connsiteY4" fmla="*/ 0 h 56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651" h="56672">
                    <a:moveTo>
                      <a:pt x="28326" y="0"/>
                    </a:moveTo>
                    <a:cubicBezTo>
                      <a:pt x="12680" y="0"/>
                      <a:pt x="0" y="12680"/>
                      <a:pt x="0" y="28347"/>
                    </a:cubicBezTo>
                    <a:cubicBezTo>
                      <a:pt x="0" y="44013"/>
                      <a:pt x="12680" y="56673"/>
                      <a:pt x="28326" y="56673"/>
                    </a:cubicBezTo>
                    <a:cubicBezTo>
                      <a:pt x="43972" y="56673"/>
                      <a:pt x="56652" y="43993"/>
                      <a:pt x="56652" y="28326"/>
                    </a:cubicBezTo>
                    <a:cubicBezTo>
                      <a:pt x="56652" y="12659"/>
                      <a:pt x="43972" y="0"/>
                      <a:pt x="283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EFB53927-D2C2-4999-8902-DFFFEB21EAC1}"/>
                  </a:ext>
                </a:extLst>
              </p:cNvPr>
              <p:cNvSpPr/>
              <p:nvPr/>
            </p:nvSpPr>
            <p:spPr>
              <a:xfrm>
                <a:off x="8002605" y="3333008"/>
                <a:ext cx="34787" cy="34787"/>
              </a:xfrm>
              <a:custGeom>
                <a:avLst/>
                <a:gdLst>
                  <a:gd name="connsiteX0" fmla="*/ 34788 w 34787"/>
                  <a:gd name="connsiteY0" fmla="*/ 17394 h 34787"/>
                  <a:gd name="connsiteX1" fmla="*/ 17394 w 34787"/>
                  <a:gd name="connsiteY1" fmla="*/ 34788 h 34787"/>
                  <a:gd name="connsiteX2" fmla="*/ 0 w 34787"/>
                  <a:gd name="connsiteY2" fmla="*/ 17394 h 34787"/>
                  <a:gd name="connsiteX3" fmla="*/ 17394 w 34787"/>
                  <a:gd name="connsiteY3" fmla="*/ 0 h 34787"/>
                  <a:gd name="connsiteX4" fmla="*/ 34788 w 34787"/>
                  <a:gd name="connsiteY4" fmla="*/ 17394 h 3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787">
                    <a:moveTo>
                      <a:pt x="34788" y="17394"/>
                    </a:moveTo>
                    <a:cubicBezTo>
                      <a:pt x="34788" y="27000"/>
                      <a:pt x="27000" y="34788"/>
                      <a:pt x="17394" y="34788"/>
                    </a:cubicBezTo>
                    <a:cubicBezTo>
                      <a:pt x="7787" y="34788"/>
                      <a:pt x="0" y="27000"/>
                      <a:pt x="0" y="17394"/>
                    </a:cubicBezTo>
                    <a:cubicBezTo>
                      <a:pt x="0" y="7787"/>
                      <a:pt x="7787" y="0"/>
                      <a:pt x="17394" y="0"/>
                    </a:cubicBezTo>
                    <a:cubicBezTo>
                      <a:pt x="27000" y="0"/>
                      <a:pt x="34788" y="7787"/>
                      <a:pt x="34788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5C3BBB30-715D-4976-BFD1-FA16FDAAE8F1}"/>
                  </a:ext>
                </a:extLst>
              </p:cNvPr>
              <p:cNvSpPr/>
              <p:nvPr/>
            </p:nvSpPr>
            <p:spPr>
              <a:xfrm>
                <a:off x="10218664" y="1908799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80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99B1FBE1-598A-4802-8FD3-BAB997D8A087}"/>
                  </a:ext>
                </a:extLst>
              </p:cNvPr>
              <p:cNvSpPr/>
              <p:nvPr/>
            </p:nvSpPr>
            <p:spPr>
              <a:xfrm rot="-21759">
                <a:off x="10582624" y="2210696"/>
                <a:ext cx="34788" cy="34829"/>
              </a:xfrm>
              <a:custGeom>
                <a:avLst/>
                <a:gdLst>
                  <a:gd name="connsiteX0" fmla="*/ 34789 w 34788"/>
                  <a:gd name="connsiteY0" fmla="*/ 17415 h 34829"/>
                  <a:gd name="connsiteX1" fmla="*/ 17394 w 34788"/>
                  <a:gd name="connsiteY1" fmla="*/ 34829 h 34829"/>
                  <a:gd name="connsiteX2" fmla="*/ 0 w 34788"/>
                  <a:gd name="connsiteY2" fmla="*/ 17415 h 34829"/>
                  <a:gd name="connsiteX3" fmla="*/ 17394 w 34788"/>
                  <a:gd name="connsiteY3" fmla="*/ 0 h 34829"/>
                  <a:gd name="connsiteX4" fmla="*/ 34789 w 34788"/>
                  <a:gd name="connsiteY4" fmla="*/ 17415 h 34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9">
                    <a:moveTo>
                      <a:pt x="34789" y="17415"/>
                    </a:moveTo>
                    <a:cubicBezTo>
                      <a:pt x="34789" y="27032"/>
                      <a:pt x="27001" y="34829"/>
                      <a:pt x="17394" y="34829"/>
                    </a:cubicBezTo>
                    <a:cubicBezTo>
                      <a:pt x="7788" y="34829"/>
                      <a:pt x="0" y="27032"/>
                      <a:pt x="0" y="17415"/>
                    </a:cubicBezTo>
                    <a:cubicBezTo>
                      <a:pt x="0" y="7797"/>
                      <a:pt x="7788" y="0"/>
                      <a:pt x="17394" y="0"/>
                    </a:cubicBezTo>
                    <a:cubicBezTo>
                      <a:pt x="27001" y="0"/>
                      <a:pt x="34789" y="7797"/>
                      <a:pt x="34789" y="174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21A70D4F-F008-4F10-964B-D92E2AD5C803}"/>
                  </a:ext>
                </a:extLst>
              </p:cNvPr>
              <p:cNvSpPr/>
              <p:nvPr/>
            </p:nvSpPr>
            <p:spPr>
              <a:xfrm rot="-5377963">
                <a:off x="11161055" y="2891519"/>
                <a:ext cx="34829" cy="34788"/>
              </a:xfrm>
              <a:custGeom>
                <a:avLst/>
                <a:gdLst>
                  <a:gd name="connsiteX0" fmla="*/ 34829 w 34829"/>
                  <a:gd name="connsiteY0" fmla="*/ 17394 h 34788"/>
                  <a:gd name="connsiteX1" fmla="*/ 17415 w 34829"/>
                  <a:gd name="connsiteY1" fmla="*/ 34788 h 34788"/>
                  <a:gd name="connsiteX2" fmla="*/ 1 w 34829"/>
                  <a:gd name="connsiteY2" fmla="*/ 17394 h 34788"/>
                  <a:gd name="connsiteX3" fmla="*/ 17415 w 34829"/>
                  <a:gd name="connsiteY3" fmla="*/ 0 h 34788"/>
                  <a:gd name="connsiteX4" fmla="*/ 34829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29" y="17394"/>
                    </a:moveTo>
                    <a:cubicBezTo>
                      <a:pt x="34829" y="27001"/>
                      <a:pt x="27032" y="34788"/>
                      <a:pt x="17415" y="34788"/>
                    </a:cubicBezTo>
                    <a:cubicBezTo>
                      <a:pt x="7798" y="34788"/>
                      <a:pt x="1" y="27001"/>
                      <a:pt x="1" y="17394"/>
                    </a:cubicBezTo>
                    <a:cubicBezTo>
                      <a:pt x="1" y="7788"/>
                      <a:pt x="7798" y="0"/>
                      <a:pt x="17415" y="0"/>
                    </a:cubicBezTo>
                    <a:cubicBezTo>
                      <a:pt x="27032" y="0"/>
                      <a:pt x="34829" y="7788"/>
                      <a:pt x="34829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8917449B-8A81-4AC0-88B0-C457E362FDF8}"/>
                  </a:ext>
                </a:extLst>
              </p:cNvPr>
              <p:cNvSpPr/>
              <p:nvPr/>
            </p:nvSpPr>
            <p:spPr>
              <a:xfrm rot="-5378513">
                <a:off x="10486296" y="2734064"/>
                <a:ext cx="34829" cy="34788"/>
              </a:xfrm>
              <a:custGeom>
                <a:avLst/>
                <a:gdLst>
                  <a:gd name="connsiteX0" fmla="*/ 34830 w 34829"/>
                  <a:gd name="connsiteY0" fmla="*/ 17394 h 34788"/>
                  <a:gd name="connsiteX1" fmla="*/ 17415 w 34829"/>
                  <a:gd name="connsiteY1" fmla="*/ 34788 h 34788"/>
                  <a:gd name="connsiteX2" fmla="*/ 1 w 34829"/>
                  <a:gd name="connsiteY2" fmla="*/ 17394 h 34788"/>
                  <a:gd name="connsiteX3" fmla="*/ 17415 w 34829"/>
                  <a:gd name="connsiteY3" fmla="*/ 0 h 34788"/>
                  <a:gd name="connsiteX4" fmla="*/ 34830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30" y="17394"/>
                    </a:moveTo>
                    <a:cubicBezTo>
                      <a:pt x="34830" y="27001"/>
                      <a:pt x="27033" y="34788"/>
                      <a:pt x="17415" y="34788"/>
                    </a:cubicBezTo>
                    <a:cubicBezTo>
                      <a:pt x="7798" y="34788"/>
                      <a:pt x="1" y="27001"/>
                      <a:pt x="1" y="17394"/>
                    </a:cubicBezTo>
                    <a:cubicBezTo>
                      <a:pt x="1" y="7788"/>
                      <a:pt x="7798" y="0"/>
                      <a:pt x="17415" y="0"/>
                    </a:cubicBezTo>
                    <a:cubicBezTo>
                      <a:pt x="27033" y="0"/>
                      <a:pt x="34830" y="7788"/>
                      <a:pt x="34830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EBA085F4-57EA-4664-8322-4D60CBA03888}"/>
                  </a:ext>
                </a:extLst>
              </p:cNvPr>
              <p:cNvSpPr/>
              <p:nvPr/>
            </p:nvSpPr>
            <p:spPr>
              <a:xfrm>
                <a:off x="1288649" y="1804328"/>
                <a:ext cx="34817" cy="34800"/>
              </a:xfrm>
              <a:custGeom>
                <a:avLst/>
                <a:gdLst>
                  <a:gd name="connsiteX0" fmla="*/ 16464 w 34817"/>
                  <a:gd name="connsiteY0" fmla="*/ 27 h 34800"/>
                  <a:gd name="connsiteX1" fmla="*/ 25 w 34817"/>
                  <a:gd name="connsiteY1" fmla="*/ 18355 h 34800"/>
                  <a:gd name="connsiteX2" fmla="*/ 18353 w 34817"/>
                  <a:gd name="connsiteY2" fmla="*/ 34774 h 34800"/>
                  <a:gd name="connsiteX3" fmla="*/ 34792 w 34817"/>
                  <a:gd name="connsiteY3" fmla="*/ 16445 h 34800"/>
                  <a:gd name="connsiteX4" fmla="*/ 16464 w 34817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7" h="34800">
                    <a:moveTo>
                      <a:pt x="16464" y="27"/>
                    </a:moveTo>
                    <a:cubicBezTo>
                      <a:pt x="6873" y="555"/>
                      <a:pt x="-483" y="8764"/>
                      <a:pt x="25" y="18355"/>
                    </a:cubicBezTo>
                    <a:cubicBezTo>
                      <a:pt x="553" y="27946"/>
                      <a:pt x="8762" y="35302"/>
                      <a:pt x="18353" y="34774"/>
                    </a:cubicBezTo>
                    <a:cubicBezTo>
                      <a:pt x="27944" y="34246"/>
                      <a:pt x="35300" y="26036"/>
                      <a:pt x="34792" y="16445"/>
                    </a:cubicBezTo>
                    <a:cubicBezTo>
                      <a:pt x="34284" y="6854"/>
                      <a:pt x="26075" y="-502"/>
                      <a:pt x="1646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B92ABA3A-131B-4B73-A3DF-DD91DBCC887D}"/>
                  </a:ext>
                </a:extLst>
              </p:cNvPr>
              <p:cNvSpPr/>
              <p:nvPr/>
            </p:nvSpPr>
            <p:spPr>
              <a:xfrm>
                <a:off x="1007054" y="2183966"/>
                <a:ext cx="34817" cy="34800"/>
              </a:xfrm>
              <a:custGeom>
                <a:avLst/>
                <a:gdLst>
                  <a:gd name="connsiteX0" fmla="*/ 16464 w 34817"/>
                  <a:gd name="connsiteY0" fmla="*/ 27 h 34800"/>
                  <a:gd name="connsiteX1" fmla="*/ 25 w 34817"/>
                  <a:gd name="connsiteY1" fmla="*/ 18355 h 34800"/>
                  <a:gd name="connsiteX2" fmla="*/ 18353 w 34817"/>
                  <a:gd name="connsiteY2" fmla="*/ 34774 h 34800"/>
                  <a:gd name="connsiteX3" fmla="*/ 34792 w 34817"/>
                  <a:gd name="connsiteY3" fmla="*/ 16445 h 34800"/>
                  <a:gd name="connsiteX4" fmla="*/ 16464 w 34817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7" h="34800">
                    <a:moveTo>
                      <a:pt x="16464" y="27"/>
                    </a:moveTo>
                    <a:cubicBezTo>
                      <a:pt x="6873" y="555"/>
                      <a:pt x="-483" y="8764"/>
                      <a:pt x="25" y="18355"/>
                    </a:cubicBezTo>
                    <a:cubicBezTo>
                      <a:pt x="553" y="27946"/>
                      <a:pt x="8762" y="35302"/>
                      <a:pt x="18353" y="34774"/>
                    </a:cubicBezTo>
                    <a:cubicBezTo>
                      <a:pt x="27945" y="34246"/>
                      <a:pt x="35300" y="26036"/>
                      <a:pt x="34792" y="16445"/>
                    </a:cubicBezTo>
                    <a:cubicBezTo>
                      <a:pt x="34264" y="6854"/>
                      <a:pt x="26055" y="-502"/>
                      <a:pt x="1646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808C93BB-36FA-4068-B904-0F75BD45158A}"/>
                  </a:ext>
                </a:extLst>
              </p:cNvPr>
              <p:cNvSpPr/>
              <p:nvPr/>
            </p:nvSpPr>
            <p:spPr>
              <a:xfrm>
                <a:off x="358521" y="2798850"/>
                <a:ext cx="34817" cy="34800"/>
              </a:xfrm>
              <a:custGeom>
                <a:avLst/>
                <a:gdLst>
                  <a:gd name="connsiteX0" fmla="*/ 16464 w 34817"/>
                  <a:gd name="connsiteY0" fmla="*/ 27 h 34800"/>
                  <a:gd name="connsiteX1" fmla="*/ 25 w 34817"/>
                  <a:gd name="connsiteY1" fmla="*/ 18355 h 34800"/>
                  <a:gd name="connsiteX2" fmla="*/ 18353 w 34817"/>
                  <a:gd name="connsiteY2" fmla="*/ 34774 h 34800"/>
                  <a:gd name="connsiteX3" fmla="*/ 34792 w 34817"/>
                  <a:gd name="connsiteY3" fmla="*/ 16445 h 34800"/>
                  <a:gd name="connsiteX4" fmla="*/ 16464 w 34817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7" h="34800">
                    <a:moveTo>
                      <a:pt x="16464" y="27"/>
                    </a:moveTo>
                    <a:cubicBezTo>
                      <a:pt x="6873" y="555"/>
                      <a:pt x="-483" y="8764"/>
                      <a:pt x="25" y="18355"/>
                    </a:cubicBezTo>
                    <a:cubicBezTo>
                      <a:pt x="553" y="27946"/>
                      <a:pt x="8762" y="35302"/>
                      <a:pt x="18353" y="34774"/>
                    </a:cubicBezTo>
                    <a:cubicBezTo>
                      <a:pt x="27944" y="34246"/>
                      <a:pt x="35300" y="26036"/>
                      <a:pt x="34792" y="16445"/>
                    </a:cubicBezTo>
                    <a:cubicBezTo>
                      <a:pt x="34264" y="6854"/>
                      <a:pt x="26055" y="-502"/>
                      <a:pt x="1646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1B42F98D-6F2B-4AEF-A36E-BDFB53EDB229}"/>
                  </a:ext>
                </a:extLst>
              </p:cNvPr>
              <p:cNvSpPr/>
              <p:nvPr/>
            </p:nvSpPr>
            <p:spPr>
              <a:xfrm>
                <a:off x="478998" y="2116524"/>
                <a:ext cx="34817" cy="34800"/>
              </a:xfrm>
              <a:custGeom>
                <a:avLst/>
                <a:gdLst>
                  <a:gd name="connsiteX0" fmla="*/ 16464 w 34817"/>
                  <a:gd name="connsiteY0" fmla="*/ 27 h 34800"/>
                  <a:gd name="connsiteX1" fmla="*/ 25 w 34817"/>
                  <a:gd name="connsiteY1" fmla="*/ 18355 h 34800"/>
                  <a:gd name="connsiteX2" fmla="*/ 18353 w 34817"/>
                  <a:gd name="connsiteY2" fmla="*/ 34774 h 34800"/>
                  <a:gd name="connsiteX3" fmla="*/ 34792 w 34817"/>
                  <a:gd name="connsiteY3" fmla="*/ 16445 h 34800"/>
                  <a:gd name="connsiteX4" fmla="*/ 16464 w 34817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7" h="34800">
                    <a:moveTo>
                      <a:pt x="16464" y="27"/>
                    </a:moveTo>
                    <a:cubicBezTo>
                      <a:pt x="6873" y="555"/>
                      <a:pt x="-483" y="8764"/>
                      <a:pt x="25" y="18355"/>
                    </a:cubicBezTo>
                    <a:cubicBezTo>
                      <a:pt x="553" y="27946"/>
                      <a:pt x="8762" y="35302"/>
                      <a:pt x="18353" y="34774"/>
                    </a:cubicBezTo>
                    <a:cubicBezTo>
                      <a:pt x="27944" y="34246"/>
                      <a:pt x="35300" y="26036"/>
                      <a:pt x="34792" y="16445"/>
                    </a:cubicBezTo>
                    <a:cubicBezTo>
                      <a:pt x="34264" y="6854"/>
                      <a:pt x="26055" y="-502"/>
                      <a:pt x="1646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6A13DE30-798E-4292-BF81-F76545AABA32}"/>
                  </a:ext>
                </a:extLst>
              </p:cNvPr>
              <p:cNvSpPr/>
              <p:nvPr/>
            </p:nvSpPr>
            <p:spPr>
              <a:xfrm>
                <a:off x="11704071" y="3089466"/>
                <a:ext cx="34816" cy="34800"/>
              </a:xfrm>
              <a:custGeom>
                <a:avLst/>
                <a:gdLst>
                  <a:gd name="connsiteX0" fmla="*/ 16463 w 34816"/>
                  <a:gd name="connsiteY0" fmla="*/ 27 h 34800"/>
                  <a:gd name="connsiteX1" fmla="*/ 25 w 34816"/>
                  <a:gd name="connsiteY1" fmla="*/ 18355 h 34800"/>
                  <a:gd name="connsiteX2" fmla="*/ 18353 w 34816"/>
                  <a:gd name="connsiteY2" fmla="*/ 34774 h 34800"/>
                  <a:gd name="connsiteX3" fmla="*/ 34792 w 34816"/>
                  <a:gd name="connsiteY3" fmla="*/ 16445 h 34800"/>
                  <a:gd name="connsiteX4" fmla="*/ 16463 w 34816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6" h="34800">
                    <a:moveTo>
                      <a:pt x="16463" y="27"/>
                    </a:moveTo>
                    <a:cubicBezTo>
                      <a:pt x="6872" y="555"/>
                      <a:pt x="-483" y="8764"/>
                      <a:pt x="25" y="18355"/>
                    </a:cubicBezTo>
                    <a:cubicBezTo>
                      <a:pt x="553" y="27946"/>
                      <a:pt x="8762" y="35302"/>
                      <a:pt x="18353" y="34774"/>
                    </a:cubicBezTo>
                    <a:cubicBezTo>
                      <a:pt x="27944" y="34246"/>
                      <a:pt x="35300" y="26036"/>
                      <a:pt x="34792" y="16445"/>
                    </a:cubicBezTo>
                    <a:cubicBezTo>
                      <a:pt x="34284" y="6854"/>
                      <a:pt x="26055" y="-502"/>
                      <a:pt x="16463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7D350991-65E3-439B-BEB3-4CAC56B0B57D}"/>
                  </a:ext>
                </a:extLst>
              </p:cNvPr>
              <p:cNvSpPr/>
              <p:nvPr/>
            </p:nvSpPr>
            <p:spPr>
              <a:xfrm>
                <a:off x="11655303" y="3593402"/>
                <a:ext cx="34816" cy="34800"/>
              </a:xfrm>
              <a:custGeom>
                <a:avLst/>
                <a:gdLst>
                  <a:gd name="connsiteX0" fmla="*/ 16463 w 34816"/>
                  <a:gd name="connsiteY0" fmla="*/ 27 h 34800"/>
                  <a:gd name="connsiteX1" fmla="*/ 25 w 34816"/>
                  <a:gd name="connsiteY1" fmla="*/ 18355 h 34800"/>
                  <a:gd name="connsiteX2" fmla="*/ 18353 w 34816"/>
                  <a:gd name="connsiteY2" fmla="*/ 34774 h 34800"/>
                  <a:gd name="connsiteX3" fmla="*/ 34792 w 34816"/>
                  <a:gd name="connsiteY3" fmla="*/ 16445 h 34800"/>
                  <a:gd name="connsiteX4" fmla="*/ 16463 w 34816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6" h="34800">
                    <a:moveTo>
                      <a:pt x="16463" y="27"/>
                    </a:moveTo>
                    <a:cubicBezTo>
                      <a:pt x="6872" y="555"/>
                      <a:pt x="-483" y="8764"/>
                      <a:pt x="25" y="18355"/>
                    </a:cubicBezTo>
                    <a:cubicBezTo>
                      <a:pt x="553" y="27946"/>
                      <a:pt x="8762" y="35302"/>
                      <a:pt x="18353" y="34774"/>
                    </a:cubicBezTo>
                    <a:cubicBezTo>
                      <a:pt x="27944" y="34246"/>
                      <a:pt x="35300" y="26036"/>
                      <a:pt x="34792" y="16445"/>
                    </a:cubicBezTo>
                    <a:cubicBezTo>
                      <a:pt x="34284" y="6854"/>
                      <a:pt x="26055" y="-502"/>
                      <a:pt x="16463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0F57F43E-8463-4FD1-8FB5-1887862EF36A}"/>
                  </a:ext>
                </a:extLst>
              </p:cNvPr>
              <p:cNvSpPr/>
              <p:nvPr/>
            </p:nvSpPr>
            <p:spPr>
              <a:xfrm>
                <a:off x="12016552" y="2297941"/>
                <a:ext cx="34816" cy="34800"/>
              </a:xfrm>
              <a:custGeom>
                <a:avLst/>
                <a:gdLst>
                  <a:gd name="connsiteX0" fmla="*/ 16463 w 34816"/>
                  <a:gd name="connsiteY0" fmla="*/ 27 h 34800"/>
                  <a:gd name="connsiteX1" fmla="*/ 25 w 34816"/>
                  <a:gd name="connsiteY1" fmla="*/ 18355 h 34800"/>
                  <a:gd name="connsiteX2" fmla="*/ 18353 w 34816"/>
                  <a:gd name="connsiteY2" fmla="*/ 34774 h 34800"/>
                  <a:gd name="connsiteX3" fmla="*/ 34792 w 34816"/>
                  <a:gd name="connsiteY3" fmla="*/ 16445 h 34800"/>
                  <a:gd name="connsiteX4" fmla="*/ 16463 w 34816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6" h="34800">
                    <a:moveTo>
                      <a:pt x="16463" y="27"/>
                    </a:moveTo>
                    <a:cubicBezTo>
                      <a:pt x="6873" y="555"/>
                      <a:pt x="-483" y="8764"/>
                      <a:pt x="25" y="18355"/>
                    </a:cubicBezTo>
                    <a:cubicBezTo>
                      <a:pt x="554" y="27946"/>
                      <a:pt x="8763" y="35302"/>
                      <a:pt x="18353" y="34774"/>
                    </a:cubicBezTo>
                    <a:cubicBezTo>
                      <a:pt x="27945" y="34246"/>
                      <a:pt x="35300" y="26036"/>
                      <a:pt x="34792" y="16445"/>
                    </a:cubicBezTo>
                    <a:cubicBezTo>
                      <a:pt x="34264" y="6854"/>
                      <a:pt x="26055" y="-502"/>
                      <a:pt x="16463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9A37D626-76F1-4B1C-8CC9-0F7ABD1DDEA6}"/>
                  </a:ext>
                </a:extLst>
              </p:cNvPr>
              <p:cNvSpPr/>
              <p:nvPr/>
            </p:nvSpPr>
            <p:spPr>
              <a:xfrm>
                <a:off x="10586207" y="4127168"/>
                <a:ext cx="34817" cy="34800"/>
              </a:xfrm>
              <a:custGeom>
                <a:avLst/>
                <a:gdLst>
                  <a:gd name="connsiteX0" fmla="*/ 16464 w 34817"/>
                  <a:gd name="connsiteY0" fmla="*/ 27 h 34800"/>
                  <a:gd name="connsiteX1" fmla="*/ 25 w 34817"/>
                  <a:gd name="connsiteY1" fmla="*/ 18355 h 34800"/>
                  <a:gd name="connsiteX2" fmla="*/ 18353 w 34817"/>
                  <a:gd name="connsiteY2" fmla="*/ 34774 h 34800"/>
                  <a:gd name="connsiteX3" fmla="*/ 34793 w 34817"/>
                  <a:gd name="connsiteY3" fmla="*/ 16445 h 34800"/>
                  <a:gd name="connsiteX4" fmla="*/ 16464 w 34817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7" h="34800">
                    <a:moveTo>
                      <a:pt x="16464" y="27"/>
                    </a:moveTo>
                    <a:cubicBezTo>
                      <a:pt x="6873" y="555"/>
                      <a:pt x="-483" y="8764"/>
                      <a:pt x="25" y="18355"/>
                    </a:cubicBezTo>
                    <a:cubicBezTo>
                      <a:pt x="554" y="27946"/>
                      <a:pt x="8763" y="35302"/>
                      <a:pt x="18353" y="34774"/>
                    </a:cubicBezTo>
                    <a:cubicBezTo>
                      <a:pt x="27945" y="34246"/>
                      <a:pt x="35301" y="26036"/>
                      <a:pt x="34793" y="16445"/>
                    </a:cubicBezTo>
                    <a:cubicBezTo>
                      <a:pt x="34264" y="6854"/>
                      <a:pt x="26055" y="-502"/>
                      <a:pt x="1646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AC5E1D73-9569-4905-A505-CB4634C4547B}"/>
                  </a:ext>
                </a:extLst>
              </p:cNvPr>
              <p:cNvSpPr/>
              <p:nvPr/>
            </p:nvSpPr>
            <p:spPr>
              <a:xfrm>
                <a:off x="10706684" y="3444824"/>
                <a:ext cx="34817" cy="34798"/>
              </a:xfrm>
              <a:custGeom>
                <a:avLst/>
                <a:gdLst>
                  <a:gd name="connsiteX0" fmla="*/ 16464 w 34817"/>
                  <a:gd name="connsiteY0" fmla="*/ 25 h 34798"/>
                  <a:gd name="connsiteX1" fmla="*/ 25 w 34817"/>
                  <a:gd name="connsiteY1" fmla="*/ 18353 h 34798"/>
                  <a:gd name="connsiteX2" fmla="*/ 18353 w 34817"/>
                  <a:gd name="connsiteY2" fmla="*/ 34772 h 34798"/>
                  <a:gd name="connsiteX3" fmla="*/ 34793 w 34817"/>
                  <a:gd name="connsiteY3" fmla="*/ 16443 h 34798"/>
                  <a:gd name="connsiteX4" fmla="*/ 16464 w 34817"/>
                  <a:gd name="connsiteY4" fmla="*/ 25 h 3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7" h="34798">
                    <a:moveTo>
                      <a:pt x="16464" y="25"/>
                    </a:moveTo>
                    <a:cubicBezTo>
                      <a:pt x="6873" y="553"/>
                      <a:pt x="-483" y="8762"/>
                      <a:pt x="25" y="18353"/>
                    </a:cubicBezTo>
                    <a:cubicBezTo>
                      <a:pt x="554" y="27944"/>
                      <a:pt x="8763" y="35300"/>
                      <a:pt x="18353" y="34772"/>
                    </a:cubicBezTo>
                    <a:cubicBezTo>
                      <a:pt x="27945" y="34244"/>
                      <a:pt x="35301" y="26034"/>
                      <a:pt x="34793" y="16443"/>
                    </a:cubicBezTo>
                    <a:cubicBezTo>
                      <a:pt x="34264" y="6873"/>
                      <a:pt x="26055" y="-483"/>
                      <a:pt x="16464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A2FDF9CA-C96A-44FA-BEDA-9F426B19C51F}"/>
                  </a:ext>
                </a:extLst>
              </p:cNvPr>
              <p:cNvSpPr/>
              <p:nvPr/>
            </p:nvSpPr>
            <p:spPr>
              <a:xfrm>
                <a:off x="3608588" y="5201777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8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803"/>
                      <a:pt x="0" y="17414"/>
                    </a:cubicBezTo>
                    <a:cubicBezTo>
                      <a:pt x="0" y="27025"/>
                      <a:pt x="7782" y="34828"/>
                      <a:pt x="17394" y="34828"/>
                    </a:cubicBezTo>
                    <a:cubicBezTo>
                      <a:pt x="27005" y="34828"/>
                      <a:pt x="34788" y="2704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39" name="Graphic 3">
              <a:extLst>
                <a:ext uri="{FF2B5EF4-FFF2-40B4-BE49-F238E27FC236}">
                  <a16:creationId xmlns:a16="http://schemas.microsoft.com/office/drawing/2014/main" id="{122EA939-9B1B-4EEE-9555-67DBE114F3A0}"/>
                </a:ext>
              </a:extLst>
            </p:cNvPr>
            <p:cNvGrpSpPr/>
            <p:nvPr/>
          </p:nvGrpSpPr>
          <p:grpSpPr>
            <a:xfrm>
              <a:off x="-2796172" y="76201"/>
              <a:ext cx="18089144" cy="1790282"/>
              <a:chOff x="0" y="1092200"/>
              <a:chExt cx="12192000" cy="1206642"/>
            </a:xfrm>
          </p:grpSpPr>
          <p:grpSp>
            <p:nvGrpSpPr>
              <p:cNvPr id="640" name="Graphic 3">
                <a:extLst>
                  <a:ext uri="{FF2B5EF4-FFF2-40B4-BE49-F238E27FC236}">
                    <a16:creationId xmlns:a16="http://schemas.microsoft.com/office/drawing/2014/main" id="{EB7CA378-C7E5-495D-B57C-2C80ADD1A71D}"/>
                  </a:ext>
                </a:extLst>
              </p:cNvPr>
              <p:cNvGrpSpPr/>
              <p:nvPr/>
            </p:nvGrpSpPr>
            <p:grpSpPr>
              <a:xfrm>
                <a:off x="3616167" y="1092200"/>
                <a:ext cx="4962591" cy="1206439"/>
                <a:chOff x="3616167" y="1092200"/>
                <a:chExt cx="4962591" cy="1206439"/>
              </a:xfrm>
            </p:grpSpPr>
            <p:sp>
              <p:nvSpPr>
                <p:cNvPr id="658" name="Freeform: Shape 657">
                  <a:extLst>
                    <a:ext uri="{FF2B5EF4-FFF2-40B4-BE49-F238E27FC236}">
                      <a16:creationId xmlns:a16="http://schemas.microsoft.com/office/drawing/2014/main" id="{B6F28AB8-33C7-4F51-89C8-62DC2F0A773A}"/>
                    </a:ext>
                  </a:extLst>
                </p:cNvPr>
                <p:cNvSpPr/>
                <p:nvPr/>
              </p:nvSpPr>
              <p:spPr>
                <a:xfrm>
                  <a:off x="3616167" y="1092200"/>
                  <a:ext cx="4962591" cy="916980"/>
                </a:xfrm>
                <a:custGeom>
                  <a:avLst/>
                  <a:gdLst>
                    <a:gd name="connsiteX0" fmla="*/ 4100820 w 4962591"/>
                    <a:gd name="connsiteY0" fmla="*/ 567314 h 916980"/>
                    <a:gd name="connsiteX1" fmla="*/ 2481275 w 4962591"/>
                    <a:gd name="connsiteY1" fmla="*/ 881969 h 916980"/>
                    <a:gd name="connsiteX2" fmla="*/ 861731 w 4962591"/>
                    <a:gd name="connsiteY2" fmla="*/ 567416 h 916980"/>
                    <a:gd name="connsiteX3" fmla="*/ 42103 w 4962591"/>
                    <a:gd name="connsiteY3" fmla="*/ 0 h 916980"/>
                    <a:gd name="connsiteX4" fmla="*/ 0 w 4962591"/>
                    <a:gd name="connsiteY4" fmla="*/ 0 h 916980"/>
                    <a:gd name="connsiteX5" fmla="*/ 282997 w 4962591"/>
                    <a:gd name="connsiteY5" fmla="*/ 286349 h 916980"/>
                    <a:gd name="connsiteX6" fmla="*/ 848218 w 4962591"/>
                    <a:gd name="connsiteY6" fmla="*/ 599501 h 916980"/>
                    <a:gd name="connsiteX7" fmla="*/ 2481316 w 4962591"/>
                    <a:gd name="connsiteY7" fmla="*/ 916981 h 916980"/>
                    <a:gd name="connsiteX8" fmla="*/ 4114414 w 4962591"/>
                    <a:gd name="connsiteY8" fmla="*/ 599359 h 916980"/>
                    <a:gd name="connsiteX9" fmla="*/ 4679635 w 4962591"/>
                    <a:gd name="connsiteY9" fmla="*/ 286370 h 916980"/>
                    <a:gd name="connsiteX10" fmla="*/ 4962591 w 4962591"/>
                    <a:gd name="connsiteY10" fmla="*/ 0 h 916980"/>
                    <a:gd name="connsiteX11" fmla="*/ 4920488 w 4962591"/>
                    <a:gd name="connsiteY11" fmla="*/ 0 h 916980"/>
                    <a:gd name="connsiteX12" fmla="*/ 4100820 w 4962591"/>
                    <a:gd name="connsiteY12" fmla="*/ 567314 h 916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62591" h="916980">
                      <a:moveTo>
                        <a:pt x="4100820" y="567314"/>
                      </a:moveTo>
                      <a:cubicBezTo>
                        <a:pt x="3615863" y="770352"/>
                        <a:pt x="3040685" y="881969"/>
                        <a:pt x="2481275" y="881969"/>
                      </a:cubicBezTo>
                      <a:cubicBezTo>
                        <a:pt x="1921866" y="881969"/>
                        <a:pt x="1346708" y="770433"/>
                        <a:pt x="861731" y="567416"/>
                      </a:cubicBezTo>
                      <a:cubicBezTo>
                        <a:pt x="477906" y="406705"/>
                        <a:pt x="180076" y="199136"/>
                        <a:pt x="42103" y="0"/>
                      </a:cubicBezTo>
                      <a:lnTo>
                        <a:pt x="0" y="0"/>
                      </a:lnTo>
                      <a:cubicBezTo>
                        <a:pt x="61021" y="95504"/>
                        <a:pt x="157561" y="192471"/>
                        <a:pt x="282997" y="286349"/>
                      </a:cubicBezTo>
                      <a:cubicBezTo>
                        <a:pt x="435173" y="400243"/>
                        <a:pt x="630611" y="508406"/>
                        <a:pt x="848218" y="599501"/>
                      </a:cubicBezTo>
                      <a:cubicBezTo>
                        <a:pt x="1337381" y="804286"/>
                        <a:pt x="1917355" y="916981"/>
                        <a:pt x="2481316" y="916981"/>
                      </a:cubicBezTo>
                      <a:cubicBezTo>
                        <a:pt x="3045277" y="916981"/>
                        <a:pt x="3625251" y="804144"/>
                        <a:pt x="4114414" y="599359"/>
                      </a:cubicBezTo>
                      <a:cubicBezTo>
                        <a:pt x="4332021" y="508264"/>
                        <a:pt x="4527459" y="400263"/>
                        <a:pt x="4679635" y="286370"/>
                      </a:cubicBezTo>
                      <a:cubicBezTo>
                        <a:pt x="4805009" y="192491"/>
                        <a:pt x="4901570" y="95504"/>
                        <a:pt x="4962591" y="0"/>
                      </a:cubicBezTo>
                      <a:lnTo>
                        <a:pt x="4920488" y="0"/>
                      </a:lnTo>
                      <a:cubicBezTo>
                        <a:pt x="4782496" y="199136"/>
                        <a:pt x="4484665" y="406624"/>
                        <a:pt x="4100820" y="567314"/>
                      </a:cubicBezTo>
                      <a:close/>
                    </a:path>
                  </a:pathLst>
                </a:custGeom>
                <a:solidFill>
                  <a:srgbClr val="082A87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659" name="Graphic 3">
                  <a:extLst>
                    <a:ext uri="{FF2B5EF4-FFF2-40B4-BE49-F238E27FC236}">
                      <a16:creationId xmlns:a16="http://schemas.microsoft.com/office/drawing/2014/main" id="{D78A6FD0-A878-4C43-8929-BA7353E7D217}"/>
                    </a:ext>
                  </a:extLst>
                </p:cNvPr>
                <p:cNvGrpSpPr/>
                <p:nvPr/>
              </p:nvGrpSpPr>
              <p:grpSpPr>
                <a:xfrm>
                  <a:off x="3849546" y="1466320"/>
                  <a:ext cx="2390522" cy="832318"/>
                  <a:chOff x="3849546" y="1466320"/>
                  <a:chExt cx="2390522" cy="832318"/>
                </a:xfrm>
              </p:grpSpPr>
              <p:sp>
                <p:nvSpPr>
                  <p:cNvPr id="664" name="Freeform: Shape 663">
                    <a:extLst>
                      <a:ext uri="{FF2B5EF4-FFF2-40B4-BE49-F238E27FC236}">
                        <a16:creationId xmlns:a16="http://schemas.microsoft.com/office/drawing/2014/main" id="{80D4129F-ED55-4789-B274-31B41DC7709A}"/>
                      </a:ext>
                    </a:extLst>
                  </p:cNvPr>
                  <p:cNvSpPr/>
                  <p:nvPr/>
                </p:nvSpPr>
                <p:spPr>
                  <a:xfrm rot="-14443">
                    <a:off x="5253193" y="1946927"/>
                    <a:ext cx="285214" cy="285173"/>
                  </a:xfrm>
                  <a:custGeom>
                    <a:avLst/>
                    <a:gdLst>
                      <a:gd name="connsiteX0" fmla="*/ 285214 w 285214"/>
                      <a:gd name="connsiteY0" fmla="*/ 142587 h 285173"/>
                      <a:gd name="connsiteX1" fmla="*/ 142607 w 285214"/>
                      <a:gd name="connsiteY1" fmla="*/ 285173 h 285173"/>
                      <a:gd name="connsiteX2" fmla="*/ 0 w 285214"/>
                      <a:gd name="connsiteY2" fmla="*/ 142587 h 285173"/>
                      <a:gd name="connsiteX3" fmla="*/ 142607 w 285214"/>
                      <a:gd name="connsiteY3" fmla="*/ 0 h 285173"/>
                      <a:gd name="connsiteX4" fmla="*/ 285214 w 285214"/>
                      <a:gd name="connsiteY4" fmla="*/ 142587 h 285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4" h="285173">
                        <a:moveTo>
                          <a:pt x="285214" y="142587"/>
                        </a:moveTo>
                        <a:cubicBezTo>
                          <a:pt x="285214" y="221335"/>
                          <a:pt x="221367" y="285173"/>
                          <a:pt x="142607" y="285173"/>
                        </a:cubicBezTo>
                        <a:cubicBezTo>
                          <a:pt x="63848" y="285173"/>
                          <a:pt x="0" y="221335"/>
                          <a:pt x="0" y="142587"/>
                        </a:cubicBezTo>
                        <a:cubicBezTo>
                          <a:pt x="0" y="63838"/>
                          <a:pt x="63848" y="0"/>
                          <a:pt x="142607" y="0"/>
                        </a:cubicBezTo>
                        <a:cubicBezTo>
                          <a:pt x="221367" y="0"/>
                          <a:pt x="285214" y="63838"/>
                          <a:pt x="285214" y="142587"/>
                        </a:cubicBez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5" name="Freeform: Shape 664">
                    <a:extLst>
                      <a:ext uri="{FF2B5EF4-FFF2-40B4-BE49-F238E27FC236}">
                        <a16:creationId xmlns:a16="http://schemas.microsoft.com/office/drawing/2014/main" id="{B0FC2119-5B15-4A09-96EC-2391E918885A}"/>
                      </a:ext>
                    </a:extLst>
                  </p:cNvPr>
                  <p:cNvSpPr/>
                  <p:nvPr/>
                </p:nvSpPr>
                <p:spPr>
                  <a:xfrm rot="-5390122">
                    <a:off x="4551471" y="1777961"/>
                    <a:ext cx="285172" cy="285212"/>
                  </a:xfrm>
                  <a:custGeom>
                    <a:avLst/>
                    <a:gdLst>
                      <a:gd name="connsiteX0" fmla="*/ 285172 w 285172"/>
                      <a:gd name="connsiteY0" fmla="*/ 142606 h 285212"/>
                      <a:gd name="connsiteX1" fmla="*/ 142586 w 285172"/>
                      <a:gd name="connsiteY1" fmla="*/ 285213 h 285212"/>
                      <a:gd name="connsiteX2" fmla="*/ 0 w 285172"/>
                      <a:gd name="connsiteY2" fmla="*/ 142606 h 285212"/>
                      <a:gd name="connsiteX3" fmla="*/ 142586 w 285172"/>
                      <a:gd name="connsiteY3" fmla="*/ 0 h 285212"/>
                      <a:gd name="connsiteX4" fmla="*/ 285172 w 285172"/>
                      <a:gd name="connsiteY4" fmla="*/ 142606 h 285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172" h="285212">
                        <a:moveTo>
                          <a:pt x="285172" y="142606"/>
                        </a:moveTo>
                        <a:cubicBezTo>
                          <a:pt x="285172" y="221366"/>
                          <a:pt x="221334" y="285213"/>
                          <a:pt x="142586" y="285213"/>
                        </a:cubicBezTo>
                        <a:cubicBezTo>
                          <a:pt x="63838" y="285213"/>
                          <a:pt x="0" y="221366"/>
                          <a:pt x="0" y="142606"/>
                        </a:cubicBezTo>
                        <a:cubicBezTo>
                          <a:pt x="0" y="63847"/>
                          <a:pt x="63838" y="0"/>
                          <a:pt x="142586" y="0"/>
                        </a:cubicBezTo>
                        <a:cubicBezTo>
                          <a:pt x="221334" y="0"/>
                          <a:pt x="285172" y="63847"/>
                          <a:pt x="285172" y="142606"/>
                        </a:cubicBezTo>
                        <a:close/>
                      </a:path>
                    </a:pathLst>
                  </a:custGeom>
                  <a:solidFill>
                    <a:srgbClr val="C92352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6" name="Freeform: Shape 665">
                    <a:extLst>
                      <a:ext uri="{FF2B5EF4-FFF2-40B4-BE49-F238E27FC236}">
                        <a16:creationId xmlns:a16="http://schemas.microsoft.com/office/drawing/2014/main" id="{2F52DAD5-500A-45A5-A0B5-6DF417293803}"/>
                      </a:ext>
                    </a:extLst>
                  </p:cNvPr>
                  <p:cNvSpPr/>
                  <p:nvPr/>
                </p:nvSpPr>
                <p:spPr>
                  <a:xfrm rot="-5395061">
                    <a:off x="3849771" y="1466505"/>
                    <a:ext cx="285171" cy="285211"/>
                  </a:xfrm>
                  <a:custGeom>
                    <a:avLst/>
                    <a:gdLst>
                      <a:gd name="connsiteX0" fmla="*/ 285171 w 285171"/>
                      <a:gd name="connsiteY0" fmla="*/ 142606 h 285211"/>
                      <a:gd name="connsiteX1" fmla="*/ 142586 w 285171"/>
                      <a:gd name="connsiteY1" fmla="*/ 285212 h 285211"/>
                      <a:gd name="connsiteX2" fmla="*/ 0 w 285171"/>
                      <a:gd name="connsiteY2" fmla="*/ 142606 h 285211"/>
                      <a:gd name="connsiteX3" fmla="*/ 142586 w 285171"/>
                      <a:gd name="connsiteY3" fmla="*/ 0 h 285211"/>
                      <a:gd name="connsiteX4" fmla="*/ 285171 w 285171"/>
                      <a:gd name="connsiteY4" fmla="*/ 142606 h 285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171" h="285211">
                        <a:moveTo>
                          <a:pt x="285171" y="142606"/>
                        </a:moveTo>
                        <a:cubicBezTo>
                          <a:pt x="285171" y="221365"/>
                          <a:pt x="221334" y="285212"/>
                          <a:pt x="142586" y="285212"/>
                        </a:cubicBezTo>
                        <a:cubicBezTo>
                          <a:pt x="63838" y="285212"/>
                          <a:pt x="0" y="221365"/>
                          <a:pt x="0" y="142606"/>
                        </a:cubicBezTo>
                        <a:cubicBezTo>
                          <a:pt x="0" y="63847"/>
                          <a:pt x="63838" y="0"/>
                          <a:pt x="142586" y="0"/>
                        </a:cubicBezTo>
                        <a:cubicBezTo>
                          <a:pt x="221333" y="0"/>
                          <a:pt x="285171" y="63847"/>
                          <a:pt x="285171" y="142606"/>
                        </a:cubicBezTo>
                        <a:close/>
                      </a:path>
                    </a:pathLst>
                  </a:custGeom>
                  <a:solidFill>
                    <a:srgbClr val="FFF3FA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7" name="Freeform: Shape 666">
                    <a:extLst>
                      <a:ext uri="{FF2B5EF4-FFF2-40B4-BE49-F238E27FC236}">
                        <a16:creationId xmlns:a16="http://schemas.microsoft.com/office/drawing/2014/main" id="{71805A2E-0181-4E26-88E0-058665821B8F}"/>
                      </a:ext>
                    </a:extLst>
                  </p:cNvPr>
                  <p:cNvSpPr/>
                  <p:nvPr/>
                </p:nvSpPr>
                <p:spPr>
                  <a:xfrm>
                    <a:off x="5954857" y="2013468"/>
                    <a:ext cx="285211" cy="285170"/>
                  </a:xfrm>
                  <a:custGeom>
                    <a:avLst/>
                    <a:gdLst>
                      <a:gd name="connsiteX0" fmla="*/ 285211 w 285211"/>
                      <a:gd name="connsiteY0" fmla="*/ 142585 h 285170"/>
                      <a:gd name="connsiteX1" fmla="*/ 142606 w 285211"/>
                      <a:gd name="connsiteY1" fmla="*/ 285171 h 285170"/>
                      <a:gd name="connsiteX2" fmla="*/ 0 w 285211"/>
                      <a:gd name="connsiteY2" fmla="*/ 142585 h 285170"/>
                      <a:gd name="connsiteX3" fmla="*/ 142606 w 285211"/>
                      <a:gd name="connsiteY3" fmla="*/ 0 h 285170"/>
                      <a:gd name="connsiteX4" fmla="*/ 285211 w 285211"/>
                      <a:gd name="connsiteY4" fmla="*/ 142585 h 285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0">
                        <a:moveTo>
                          <a:pt x="285211" y="142585"/>
                        </a:moveTo>
                        <a:cubicBezTo>
                          <a:pt x="285211" y="221333"/>
                          <a:pt x="221365" y="285171"/>
                          <a:pt x="142606" y="285171"/>
                        </a:cubicBezTo>
                        <a:cubicBezTo>
                          <a:pt x="63847" y="285171"/>
                          <a:pt x="0" y="221333"/>
                          <a:pt x="0" y="142585"/>
                        </a:cubicBezTo>
                        <a:cubicBezTo>
                          <a:pt x="0" y="63838"/>
                          <a:pt x="63847" y="0"/>
                          <a:pt x="142606" y="0"/>
                        </a:cubicBezTo>
                        <a:cubicBezTo>
                          <a:pt x="221365" y="0"/>
                          <a:pt x="285211" y="63838"/>
                          <a:pt x="285211" y="142585"/>
                        </a:cubicBezTo>
                        <a:close/>
                      </a:path>
                    </a:pathLst>
                  </a:custGeom>
                  <a:solidFill>
                    <a:srgbClr val="D12B19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60" name="Graphic 3">
                  <a:extLst>
                    <a:ext uri="{FF2B5EF4-FFF2-40B4-BE49-F238E27FC236}">
                      <a16:creationId xmlns:a16="http://schemas.microsoft.com/office/drawing/2014/main" id="{0639E926-20A2-451A-90FE-75554823A519}"/>
                    </a:ext>
                  </a:extLst>
                </p:cNvPr>
                <p:cNvGrpSpPr/>
                <p:nvPr/>
              </p:nvGrpSpPr>
              <p:grpSpPr>
                <a:xfrm>
                  <a:off x="6655866" y="1466300"/>
                  <a:ext cx="1689496" cy="766588"/>
                  <a:chOff x="6655866" y="1466300"/>
                  <a:chExt cx="1689496" cy="766588"/>
                </a:xfrm>
              </p:grpSpPr>
              <p:sp>
                <p:nvSpPr>
                  <p:cNvPr id="661" name="Freeform: Shape 660">
                    <a:extLst>
                      <a:ext uri="{FF2B5EF4-FFF2-40B4-BE49-F238E27FC236}">
                        <a16:creationId xmlns:a16="http://schemas.microsoft.com/office/drawing/2014/main" id="{72CB3489-A00C-4A04-B649-948B51E40E41}"/>
                      </a:ext>
                    </a:extLst>
                  </p:cNvPr>
                  <p:cNvSpPr/>
                  <p:nvPr/>
                </p:nvSpPr>
                <p:spPr>
                  <a:xfrm rot="-18886">
                    <a:off x="6656647" y="1946933"/>
                    <a:ext cx="285215" cy="285175"/>
                  </a:xfrm>
                  <a:custGeom>
                    <a:avLst/>
                    <a:gdLst>
                      <a:gd name="connsiteX0" fmla="*/ 285216 w 285215"/>
                      <a:gd name="connsiteY0" fmla="*/ 142588 h 285175"/>
                      <a:gd name="connsiteX1" fmla="*/ 142608 w 285215"/>
                      <a:gd name="connsiteY1" fmla="*/ 285175 h 285175"/>
                      <a:gd name="connsiteX2" fmla="*/ 0 w 285215"/>
                      <a:gd name="connsiteY2" fmla="*/ 142588 h 285175"/>
                      <a:gd name="connsiteX3" fmla="*/ 142608 w 285215"/>
                      <a:gd name="connsiteY3" fmla="*/ 0 h 285175"/>
                      <a:gd name="connsiteX4" fmla="*/ 285216 w 285215"/>
                      <a:gd name="connsiteY4" fmla="*/ 142588 h 285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5" h="285175">
                        <a:moveTo>
                          <a:pt x="285216" y="142588"/>
                        </a:moveTo>
                        <a:cubicBezTo>
                          <a:pt x="285216" y="221337"/>
                          <a:pt x="221368" y="285175"/>
                          <a:pt x="142608" y="285175"/>
                        </a:cubicBezTo>
                        <a:cubicBezTo>
                          <a:pt x="63848" y="285175"/>
                          <a:pt x="0" y="221336"/>
                          <a:pt x="0" y="142588"/>
                        </a:cubicBezTo>
                        <a:cubicBezTo>
                          <a:pt x="0" y="63839"/>
                          <a:pt x="63848" y="0"/>
                          <a:pt x="142608" y="0"/>
                        </a:cubicBezTo>
                        <a:cubicBezTo>
                          <a:pt x="221368" y="0"/>
                          <a:pt x="285216" y="63839"/>
                          <a:pt x="285216" y="142588"/>
                        </a:cubicBezTo>
                        <a:close/>
                      </a:path>
                    </a:pathLst>
                  </a:custGeom>
                  <a:solidFill>
                    <a:srgbClr val="FFF3FA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2" name="Freeform: Shape 661">
                    <a:extLst>
                      <a:ext uri="{FF2B5EF4-FFF2-40B4-BE49-F238E27FC236}">
                        <a16:creationId xmlns:a16="http://schemas.microsoft.com/office/drawing/2014/main" id="{51C1D5DA-7D45-4FD7-8FF1-615E207BDDD2}"/>
                      </a:ext>
                    </a:extLst>
                  </p:cNvPr>
                  <p:cNvSpPr/>
                  <p:nvPr/>
                </p:nvSpPr>
                <p:spPr>
                  <a:xfrm rot="-5395047">
                    <a:off x="7358255" y="1777974"/>
                    <a:ext cx="285171" cy="285211"/>
                  </a:xfrm>
                  <a:custGeom>
                    <a:avLst/>
                    <a:gdLst>
                      <a:gd name="connsiteX0" fmla="*/ 285171 w 285171"/>
                      <a:gd name="connsiteY0" fmla="*/ 142606 h 285211"/>
                      <a:gd name="connsiteX1" fmla="*/ 142586 w 285171"/>
                      <a:gd name="connsiteY1" fmla="*/ 285212 h 285211"/>
                      <a:gd name="connsiteX2" fmla="*/ 0 w 285171"/>
                      <a:gd name="connsiteY2" fmla="*/ 142606 h 285211"/>
                      <a:gd name="connsiteX3" fmla="*/ 142586 w 285171"/>
                      <a:gd name="connsiteY3" fmla="*/ 0 h 285211"/>
                      <a:gd name="connsiteX4" fmla="*/ 285171 w 285171"/>
                      <a:gd name="connsiteY4" fmla="*/ 142606 h 285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171" h="285211">
                        <a:moveTo>
                          <a:pt x="285171" y="142606"/>
                        </a:moveTo>
                        <a:cubicBezTo>
                          <a:pt x="285171" y="221365"/>
                          <a:pt x="221333" y="285212"/>
                          <a:pt x="142586" y="285212"/>
                        </a:cubicBezTo>
                        <a:cubicBezTo>
                          <a:pt x="63838" y="285212"/>
                          <a:pt x="0" y="221365"/>
                          <a:pt x="0" y="142606"/>
                        </a:cubicBezTo>
                        <a:cubicBezTo>
                          <a:pt x="0" y="63847"/>
                          <a:pt x="63838" y="0"/>
                          <a:pt x="142586" y="0"/>
                        </a:cubicBezTo>
                        <a:cubicBezTo>
                          <a:pt x="221334" y="0"/>
                          <a:pt x="285171" y="63847"/>
                          <a:pt x="285171" y="142606"/>
                        </a:cubicBez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3" name="Freeform: Shape 662">
                    <a:extLst>
                      <a:ext uri="{FF2B5EF4-FFF2-40B4-BE49-F238E27FC236}">
                        <a16:creationId xmlns:a16="http://schemas.microsoft.com/office/drawing/2014/main" id="{C7D28452-308E-4FAB-B8F1-E4C88712E09C}"/>
                      </a:ext>
                    </a:extLst>
                  </p:cNvPr>
                  <p:cNvSpPr/>
                  <p:nvPr/>
                </p:nvSpPr>
                <p:spPr>
                  <a:xfrm rot="-5395061">
                    <a:off x="8059967" y="1466485"/>
                    <a:ext cx="285171" cy="285211"/>
                  </a:xfrm>
                  <a:custGeom>
                    <a:avLst/>
                    <a:gdLst>
                      <a:gd name="connsiteX0" fmla="*/ 285171 w 285171"/>
                      <a:gd name="connsiteY0" fmla="*/ 142606 h 285211"/>
                      <a:gd name="connsiteX1" fmla="*/ 142585 w 285171"/>
                      <a:gd name="connsiteY1" fmla="*/ 285212 h 285211"/>
                      <a:gd name="connsiteX2" fmla="*/ 0 w 285171"/>
                      <a:gd name="connsiteY2" fmla="*/ 142606 h 285211"/>
                      <a:gd name="connsiteX3" fmla="*/ 142585 w 285171"/>
                      <a:gd name="connsiteY3" fmla="*/ 0 h 285211"/>
                      <a:gd name="connsiteX4" fmla="*/ 285171 w 285171"/>
                      <a:gd name="connsiteY4" fmla="*/ 142606 h 285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171" h="285211">
                        <a:moveTo>
                          <a:pt x="285171" y="142606"/>
                        </a:moveTo>
                        <a:cubicBezTo>
                          <a:pt x="285171" y="221365"/>
                          <a:pt x="221333" y="285212"/>
                          <a:pt x="142585" y="285212"/>
                        </a:cubicBezTo>
                        <a:cubicBezTo>
                          <a:pt x="63837" y="285212"/>
                          <a:pt x="0" y="221365"/>
                          <a:pt x="0" y="142606"/>
                        </a:cubicBezTo>
                        <a:cubicBezTo>
                          <a:pt x="0" y="63847"/>
                          <a:pt x="63838" y="0"/>
                          <a:pt x="142585" y="0"/>
                        </a:cubicBezTo>
                        <a:cubicBezTo>
                          <a:pt x="221333" y="0"/>
                          <a:pt x="285171" y="63847"/>
                          <a:pt x="285171" y="142606"/>
                        </a:cubicBez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641" name="Graphic 3">
                <a:extLst>
                  <a:ext uri="{FF2B5EF4-FFF2-40B4-BE49-F238E27FC236}">
                    <a16:creationId xmlns:a16="http://schemas.microsoft.com/office/drawing/2014/main" id="{B8EEB039-B4C6-4BA3-884E-D63C64D60AFC}"/>
                  </a:ext>
                </a:extLst>
              </p:cNvPr>
              <p:cNvGrpSpPr/>
              <p:nvPr/>
            </p:nvGrpSpPr>
            <p:grpSpPr>
              <a:xfrm>
                <a:off x="0" y="1092200"/>
                <a:ext cx="3581359" cy="1206439"/>
                <a:chOff x="0" y="1092200"/>
                <a:chExt cx="3581359" cy="1206439"/>
              </a:xfrm>
            </p:grpSpPr>
            <p:sp>
              <p:nvSpPr>
                <p:cNvPr id="650" name="Freeform: Shape 649">
                  <a:extLst>
                    <a:ext uri="{FF2B5EF4-FFF2-40B4-BE49-F238E27FC236}">
                      <a16:creationId xmlns:a16="http://schemas.microsoft.com/office/drawing/2014/main" id="{05214A71-3438-4058-999B-B2A98C88C098}"/>
                    </a:ext>
                  </a:extLst>
                </p:cNvPr>
                <p:cNvSpPr/>
                <p:nvPr/>
              </p:nvSpPr>
              <p:spPr>
                <a:xfrm>
                  <a:off x="0" y="1092200"/>
                  <a:ext cx="3581359" cy="916858"/>
                </a:xfrm>
                <a:custGeom>
                  <a:avLst/>
                  <a:gdLst>
                    <a:gd name="connsiteX0" fmla="*/ 2719588 w 3581359"/>
                    <a:gd name="connsiteY0" fmla="*/ 567314 h 916858"/>
                    <a:gd name="connsiteX1" fmla="*/ 1100389 w 3581359"/>
                    <a:gd name="connsiteY1" fmla="*/ 881969 h 916858"/>
                    <a:gd name="connsiteX2" fmla="*/ 0 w 3581359"/>
                    <a:gd name="connsiteY2" fmla="*/ 740745 h 916858"/>
                    <a:gd name="connsiteX3" fmla="*/ 0 w 3581359"/>
                    <a:gd name="connsiteY3" fmla="*/ 777037 h 916858"/>
                    <a:gd name="connsiteX4" fmla="*/ 1100389 w 3581359"/>
                    <a:gd name="connsiteY4" fmla="*/ 916859 h 916858"/>
                    <a:gd name="connsiteX5" fmla="*/ 2733304 w 3581359"/>
                    <a:gd name="connsiteY5" fmla="*/ 599277 h 916858"/>
                    <a:gd name="connsiteX6" fmla="*/ 3298424 w 3581359"/>
                    <a:gd name="connsiteY6" fmla="*/ 286329 h 916858"/>
                    <a:gd name="connsiteX7" fmla="*/ 3581359 w 3581359"/>
                    <a:gd name="connsiteY7" fmla="*/ 0 h 916858"/>
                    <a:gd name="connsiteX8" fmla="*/ 3539256 w 3581359"/>
                    <a:gd name="connsiteY8" fmla="*/ 0 h 916858"/>
                    <a:gd name="connsiteX9" fmla="*/ 2719588 w 3581359"/>
                    <a:gd name="connsiteY9" fmla="*/ 567314 h 916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81359" h="916858">
                      <a:moveTo>
                        <a:pt x="2719588" y="567314"/>
                      </a:moveTo>
                      <a:cubicBezTo>
                        <a:pt x="2234631" y="770352"/>
                        <a:pt x="1659799" y="881969"/>
                        <a:pt x="1100389" y="881969"/>
                      </a:cubicBezTo>
                      <a:cubicBezTo>
                        <a:pt x="730138" y="881969"/>
                        <a:pt x="351536" y="832754"/>
                        <a:pt x="0" y="740745"/>
                      </a:cubicBezTo>
                      <a:lnTo>
                        <a:pt x="0" y="777037"/>
                      </a:lnTo>
                      <a:cubicBezTo>
                        <a:pt x="351536" y="868294"/>
                        <a:pt x="730321" y="916859"/>
                        <a:pt x="1100389" y="916859"/>
                      </a:cubicBezTo>
                      <a:cubicBezTo>
                        <a:pt x="1664350" y="916859"/>
                        <a:pt x="2244141" y="804083"/>
                        <a:pt x="2733304" y="599277"/>
                      </a:cubicBezTo>
                      <a:cubicBezTo>
                        <a:pt x="2950911" y="508183"/>
                        <a:pt x="3146268" y="400202"/>
                        <a:pt x="3298424" y="286329"/>
                      </a:cubicBezTo>
                      <a:cubicBezTo>
                        <a:pt x="3423879" y="192471"/>
                        <a:pt x="3520338" y="95504"/>
                        <a:pt x="3581359" y="0"/>
                      </a:cubicBezTo>
                      <a:lnTo>
                        <a:pt x="3539256" y="0"/>
                      </a:lnTo>
                      <a:cubicBezTo>
                        <a:pt x="3401263" y="199136"/>
                        <a:pt x="3103433" y="406624"/>
                        <a:pt x="2719588" y="567314"/>
                      </a:cubicBezTo>
                      <a:close/>
                    </a:path>
                  </a:pathLst>
                </a:custGeom>
                <a:solidFill>
                  <a:srgbClr val="082A87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651" name="Graphic 3">
                  <a:extLst>
                    <a:ext uri="{FF2B5EF4-FFF2-40B4-BE49-F238E27FC236}">
                      <a16:creationId xmlns:a16="http://schemas.microsoft.com/office/drawing/2014/main" id="{C67F2C08-C86A-4672-8244-C3F49E184A0F}"/>
                    </a:ext>
                  </a:extLst>
                </p:cNvPr>
                <p:cNvGrpSpPr/>
                <p:nvPr/>
              </p:nvGrpSpPr>
              <p:grpSpPr>
                <a:xfrm>
                  <a:off x="255747" y="1946920"/>
                  <a:ext cx="986901" cy="351718"/>
                  <a:chOff x="255747" y="1946920"/>
                  <a:chExt cx="986901" cy="351718"/>
                </a:xfrm>
              </p:grpSpPr>
              <p:sp>
                <p:nvSpPr>
                  <p:cNvPr id="656" name="Freeform: Shape 655">
                    <a:extLst>
                      <a:ext uri="{FF2B5EF4-FFF2-40B4-BE49-F238E27FC236}">
                        <a16:creationId xmlns:a16="http://schemas.microsoft.com/office/drawing/2014/main" id="{BDD2B86F-4ED5-4C89-8C63-0F5FD30B12C1}"/>
                      </a:ext>
                    </a:extLst>
                  </p:cNvPr>
                  <p:cNvSpPr/>
                  <p:nvPr/>
                </p:nvSpPr>
                <p:spPr>
                  <a:xfrm>
                    <a:off x="255747" y="1946920"/>
                    <a:ext cx="285211" cy="285170"/>
                  </a:xfrm>
                  <a:custGeom>
                    <a:avLst/>
                    <a:gdLst>
                      <a:gd name="connsiteX0" fmla="*/ 285212 w 285211"/>
                      <a:gd name="connsiteY0" fmla="*/ 142585 h 285170"/>
                      <a:gd name="connsiteX1" fmla="*/ 142606 w 285211"/>
                      <a:gd name="connsiteY1" fmla="*/ 285171 h 285170"/>
                      <a:gd name="connsiteX2" fmla="*/ 0 w 285211"/>
                      <a:gd name="connsiteY2" fmla="*/ 142585 h 285170"/>
                      <a:gd name="connsiteX3" fmla="*/ 142606 w 285211"/>
                      <a:gd name="connsiteY3" fmla="*/ 0 h 285170"/>
                      <a:gd name="connsiteX4" fmla="*/ 285212 w 285211"/>
                      <a:gd name="connsiteY4" fmla="*/ 142585 h 285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0">
                        <a:moveTo>
                          <a:pt x="285212" y="142585"/>
                        </a:moveTo>
                        <a:cubicBezTo>
                          <a:pt x="285212" y="221333"/>
                          <a:pt x="221365" y="285171"/>
                          <a:pt x="142606" y="285171"/>
                        </a:cubicBezTo>
                        <a:cubicBezTo>
                          <a:pt x="63847" y="285171"/>
                          <a:pt x="0" y="221333"/>
                          <a:pt x="0" y="142585"/>
                        </a:cubicBezTo>
                        <a:cubicBezTo>
                          <a:pt x="0" y="63838"/>
                          <a:pt x="63847" y="0"/>
                          <a:pt x="142606" y="0"/>
                        </a:cubicBezTo>
                        <a:cubicBezTo>
                          <a:pt x="221365" y="0"/>
                          <a:pt x="285212" y="63838"/>
                          <a:pt x="285212" y="142585"/>
                        </a:cubicBez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57" name="Freeform: Shape 656">
                    <a:extLst>
                      <a:ext uri="{FF2B5EF4-FFF2-40B4-BE49-F238E27FC236}">
                        <a16:creationId xmlns:a16="http://schemas.microsoft.com/office/drawing/2014/main" id="{75D364CC-1D16-49ED-8E35-8673ABD8777F}"/>
                      </a:ext>
                    </a:extLst>
                  </p:cNvPr>
                  <p:cNvSpPr/>
                  <p:nvPr/>
                </p:nvSpPr>
                <p:spPr>
                  <a:xfrm>
                    <a:off x="957437" y="2013468"/>
                    <a:ext cx="285211" cy="285170"/>
                  </a:xfrm>
                  <a:custGeom>
                    <a:avLst/>
                    <a:gdLst>
                      <a:gd name="connsiteX0" fmla="*/ 285211 w 285211"/>
                      <a:gd name="connsiteY0" fmla="*/ 142585 h 285170"/>
                      <a:gd name="connsiteX1" fmla="*/ 142606 w 285211"/>
                      <a:gd name="connsiteY1" fmla="*/ 285171 h 285170"/>
                      <a:gd name="connsiteX2" fmla="*/ 0 w 285211"/>
                      <a:gd name="connsiteY2" fmla="*/ 142585 h 285170"/>
                      <a:gd name="connsiteX3" fmla="*/ 142606 w 285211"/>
                      <a:gd name="connsiteY3" fmla="*/ 0 h 285170"/>
                      <a:gd name="connsiteX4" fmla="*/ 285211 w 285211"/>
                      <a:gd name="connsiteY4" fmla="*/ 142585 h 285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0">
                        <a:moveTo>
                          <a:pt x="285211" y="142585"/>
                        </a:moveTo>
                        <a:cubicBezTo>
                          <a:pt x="285211" y="221333"/>
                          <a:pt x="221365" y="285171"/>
                          <a:pt x="142606" y="285171"/>
                        </a:cubicBezTo>
                        <a:cubicBezTo>
                          <a:pt x="63847" y="285171"/>
                          <a:pt x="0" y="221333"/>
                          <a:pt x="0" y="142585"/>
                        </a:cubicBezTo>
                        <a:cubicBezTo>
                          <a:pt x="0" y="63838"/>
                          <a:pt x="63847" y="0"/>
                          <a:pt x="142606" y="0"/>
                        </a:cubicBezTo>
                        <a:cubicBezTo>
                          <a:pt x="221365" y="0"/>
                          <a:pt x="285211" y="63838"/>
                          <a:pt x="285211" y="142585"/>
                        </a:cubicBezTo>
                        <a:close/>
                      </a:path>
                    </a:pathLst>
                  </a:custGeom>
                  <a:solidFill>
                    <a:srgbClr val="D12B19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52" name="Graphic 3">
                  <a:extLst>
                    <a:ext uri="{FF2B5EF4-FFF2-40B4-BE49-F238E27FC236}">
                      <a16:creationId xmlns:a16="http://schemas.microsoft.com/office/drawing/2014/main" id="{0C96A653-0EF8-41C1-8CB9-CFFEAE00333C}"/>
                    </a:ext>
                  </a:extLst>
                </p:cNvPr>
                <p:cNvGrpSpPr/>
                <p:nvPr/>
              </p:nvGrpSpPr>
              <p:grpSpPr>
                <a:xfrm>
                  <a:off x="1658942" y="1466311"/>
                  <a:ext cx="1689025" cy="765971"/>
                  <a:chOff x="1658942" y="1466311"/>
                  <a:chExt cx="1689025" cy="765971"/>
                </a:xfrm>
              </p:grpSpPr>
              <p:sp>
                <p:nvSpPr>
                  <p:cNvPr id="653" name="Freeform: Shape 652">
                    <a:extLst>
                      <a:ext uri="{FF2B5EF4-FFF2-40B4-BE49-F238E27FC236}">
                        <a16:creationId xmlns:a16="http://schemas.microsoft.com/office/drawing/2014/main" id="{E9696C1B-AF66-499C-B5D7-3E3DE81CAFAD}"/>
                      </a:ext>
                    </a:extLst>
                  </p:cNvPr>
                  <p:cNvSpPr/>
                  <p:nvPr/>
                </p:nvSpPr>
                <p:spPr>
                  <a:xfrm rot="-5395130">
                    <a:off x="1659164" y="1946890"/>
                    <a:ext cx="285171" cy="285211"/>
                  </a:xfrm>
                  <a:custGeom>
                    <a:avLst/>
                    <a:gdLst>
                      <a:gd name="connsiteX0" fmla="*/ 285171 w 285171"/>
                      <a:gd name="connsiteY0" fmla="*/ 142606 h 285211"/>
                      <a:gd name="connsiteX1" fmla="*/ 142586 w 285171"/>
                      <a:gd name="connsiteY1" fmla="*/ 285212 h 285211"/>
                      <a:gd name="connsiteX2" fmla="*/ 0 w 285171"/>
                      <a:gd name="connsiteY2" fmla="*/ 142606 h 285211"/>
                      <a:gd name="connsiteX3" fmla="*/ 142586 w 285171"/>
                      <a:gd name="connsiteY3" fmla="*/ 0 h 285211"/>
                      <a:gd name="connsiteX4" fmla="*/ 285171 w 285171"/>
                      <a:gd name="connsiteY4" fmla="*/ 142606 h 285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171" h="285211">
                        <a:moveTo>
                          <a:pt x="285171" y="142606"/>
                        </a:moveTo>
                        <a:cubicBezTo>
                          <a:pt x="285171" y="221365"/>
                          <a:pt x="221333" y="285212"/>
                          <a:pt x="142586" y="285212"/>
                        </a:cubicBezTo>
                        <a:cubicBezTo>
                          <a:pt x="63838" y="285212"/>
                          <a:pt x="0" y="221365"/>
                          <a:pt x="0" y="142606"/>
                        </a:cubicBezTo>
                        <a:cubicBezTo>
                          <a:pt x="0" y="63847"/>
                          <a:pt x="63838" y="0"/>
                          <a:pt x="142586" y="0"/>
                        </a:cubicBezTo>
                        <a:cubicBezTo>
                          <a:pt x="221333" y="0"/>
                          <a:pt x="285171" y="63847"/>
                          <a:pt x="285171" y="142606"/>
                        </a:cubicBezTo>
                        <a:close/>
                      </a:path>
                    </a:pathLst>
                  </a:custGeom>
                  <a:solidFill>
                    <a:srgbClr val="FFF3FA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54" name="Freeform: Shape 653">
                    <a:extLst>
                      <a:ext uri="{FF2B5EF4-FFF2-40B4-BE49-F238E27FC236}">
                        <a16:creationId xmlns:a16="http://schemas.microsoft.com/office/drawing/2014/main" id="{359ED4F0-0CC2-409F-A082-CFD8DF4BE6EB}"/>
                      </a:ext>
                    </a:extLst>
                  </p:cNvPr>
                  <p:cNvSpPr/>
                  <p:nvPr/>
                </p:nvSpPr>
                <p:spPr>
                  <a:xfrm>
                    <a:off x="2360838" y="1778000"/>
                    <a:ext cx="285211" cy="285170"/>
                  </a:xfrm>
                  <a:custGeom>
                    <a:avLst/>
                    <a:gdLst>
                      <a:gd name="connsiteX0" fmla="*/ 285211 w 285211"/>
                      <a:gd name="connsiteY0" fmla="*/ 142585 h 285170"/>
                      <a:gd name="connsiteX1" fmla="*/ 142606 w 285211"/>
                      <a:gd name="connsiteY1" fmla="*/ 285171 h 285170"/>
                      <a:gd name="connsiteX2" fmla="*/ 0 w 285211"/>
                      <a:gd name="connsiteY2" fmla="*/ 142585 h 285170"/>
                      <a:gd name="connsiteX3" fmla="*/ 142606 w 285211"/>
                      <a:gd name="connsiteY3" fmla="*/ 0 h 285170"/>
                      <a:gd name="connsiteX4" fmla="*/ 285211 w 285211"/>
                      <a:gd name="connsiteY4" fmla="*/ 142585 h 285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0">
                        <a:moveTo>
                          <a:pt x="285211" y="142585"/>
                        </a:moveTo>
                        <a:cubicBezTo>
                          <a:pt x="285211" y="221333"/>
                          <a:pt x="221365" y="285171"/>
                          <a:pt x="142606" y="285171"/>
                        </a:cubicBezTo>
                        <a:cubicBezTo>
                          <a:pt x="63846" y="285171"/>
                          <a:pt x="0" y="221333"/>
                          <a:pt x="0" y="142585"/>
                        </a:cubicBezTo>
                        <a:cubicBezTo>
                          <a:pt x="0" y="63838"/>
                          <a:pt x="63846" y="0"/>
                          <a:pt x="142606" y="0"/>
                        </a:cubicBezTo>
                        <a:cubicBezTo>
                          <a:pt x="221365" y="0"/>
                          <a:pt x="285211" y="63838"/>
                          <a:pt x="285211" y="142585"/>
                        </a:cubicBezTo>
                        <a:close/>
                      </a:path>
                    </a:pathLst>
                  </a:custGeom>
                  <a:solidFill>
                    <a:srgbClr val="D12B19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55" name="Freeform: Shape 654">
                    <a:extLst>
                      <a:ext uri="{FF2B5EF4-FFF2-40B4-BE49-F238E27FC236}">
                        <a16:creationId xmlns:a16="http://schemas.microsoft.com/office/drawing/2014/main" id="{CA398842-14A4-4469-AC92-3F59AF60EFDA}"/>
                      </a:ext>
                    </a:extLst>
                  </p:cNvPr>
                  <p:cNvSpPr/>
                  <p:nvPr/>
                </p:nvSpPr>
                <p:spPr>
                  <a:xfrm rot="-4911">
                    <a:off x="3062552" y="1466515"/>
                    <a:ext cx="285211" cy="285171"/>
                  </a:xfrm>
                  <a:custGeom>
                    <a:avLst/>
                    <a:gdLst>
                      <a:gd name="connsiteX0" fmla="*/ 285212 w 285211"/>
                      <a:gd name="connsiteY0" fmla="*/ 142586 h 285171"/>
                      <a:gd name="connsiteX1" fmla="*/ 142606 w 285211"/>
                      <a:gd name="connsiteY1" fmla="*/ 285171 h 285171"/>
                      <a:gd name="connsiteX2" fmla="*/ 0 w 285211"/>
                      <a:gd name="connsiteY2" fmla="*/ 142586 h 285171"/>
                      <a:gd name="connsiteX3" fmla="*/ 142606 w 285211"/>
                      <a:gd name="connsiteY3" fmla="*/ 0 h 285171"/>
                      <a:gd name="connsiteX4" fmla="*/ 285212 w 285211"/>
                      <a:gd name="connsiteY4" fmla="*/ 142586 h 285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1">
                        <a:moveTo>
                          <a:pt x="285212" y="142586"/>
                        </a:moveTo>
                        <a:cubicBezTo>
                          <a:pt x="285212" y="221333"/>
                          <a:pt x="221365" y="285171"/>
                          <a:pt x="142606" y="285171"/>
                        </a:cubicBezTo>
                        <a:cubicBezTo>
                          <a:pt x="63847" y="285171"/>
                          <a:pt x="0" y="221333"/>
                          <a:pt x="0" y="142586"/>
                        </a:cubicBezTo>
                        <a:cubicBezTo>
                          <a:pt x="0" y="63838"/>
                          <a:pt x="63847" y="0"/>
                          <a:pt x="142606" y="0"/>
                        </a:cubicBezTo>
                        <a:cubicBezTo>
                          <a:pt x="221365" y="0"/>
                          <a:pt x="285212" y="63838"/>
                          <a:pt x="285212" y="142586"/>
                        </a:cubicBez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642" name="Graphic 3">
                <a:extLst>
                  <a:ext uri="{FF2B5EF4-FFF2-40B4-BE49-F238E27FC236}">
                    <a16:creationId xmlns:a16="http://schemas.microsoft.com/office/drawing/2014/main" id="{CE534537-20AF-46C3-9815-C691FF85A798}"/>
                  </a:ext>
                </a:extLst>
              </p:cNvPr>
              <p:cNvGrpSpPr/>
              <p:nvPr/>
            </p:nvGrpSpPr>
            <p:grpSpPr>
              <a:xfrm>
                <a:off x="8613566" y="1092200"/>
                <a:ext cx="3578433" cy="1206642"/>
                <a:chOff x="8613566" y="1092200"/>
                <a:chExt cx="3578433" cy="1206642"/>
              </a:xfrm>
            </p:grpSpPr>
            <p:sp>
              <p:nvSpPr>
                <p:cNvPr id="643" name="Freeform: Shape 642">
                  <a:extLst>
                    <a:ext uri="{FF2B5EF4-FFF2-40B4-BE49-F238E27FC236}">
                      <a16:creationId xmlns:a16="http://schemas.microsoft.com/office/drawing/2014/main" id="{660B52F9-0BFC-4692-ADB8-5A8DA6D288B6}"/>
                    </a:ext>
                  </a:extLst>
                </p:cNvPr>
                <p:cNvSpPr/>
                <p:nvPr/>
              </p:nvSpPr>
              <p:spPr>
                <a:xfrm>
                  <a:off x="8613566" y="1092200"/>
                  <a:ext cx="3578433" cy="916980"/>
                </a:xfrm>
                <a:custGeom>
                  <a:avLst/>
                  <a:gdLst>
                    <a:gd name="connsiteX0" fmla="*/ 861243 w 3578433"/>
                    <a:gd name="connsiteY0" fmla="*/ 567314 h 916980"/>
                    <a:gd name="connsiteX1" fmla="*/ 42103 w 3578433"/>
                    <a:gd name="connsiteY1" fmla="*/ 0 h 916980"/>
                    <a:gd name="connsiteX2" fmla="*/ 0 w 3578433"/>
                    <a:gd name="connsiteY2" fmla="*/ 0 h 916980"/>
                    <a:gd name="connsiteX3" fmla="*/ 282977 w 3578433"/>
                    <a:gd name="connsiteY3" fmla="*/ 286349 h 916980"/>
                    <a:gd name="connsiteX4" fmla="*/ 848197 w 3578433"/>
                    <a:gd name="connsiteY4" fmla="*/ 599501 h 916980"/>
                    <a:gd name="connsiteX5" fmla="*/ 2479488 w 3578433"/>
                    <a:gd name="connsiteY5" fmla="*/ 916981 h 916980"/>
                    <a:gd name="connsiteX6" fmla="*/ 3578433 w 3578433"/>
                    <a:gd name="connsiteY6" fmla="*/ 777057 h 916980"/>
                    <a:gd name="connsiteX7" fmla="*/ 3578433 w 3578433"/>
                    <a:gd name="connsiteY7" fmla="*/ 740766 h 916980"/>
                    <a:gd name="connsiteX8" fmla="*/ 2479488 w 3578433"/>
                    <a:gd name="connsiteY8" fmla="*/ 881908 h 916980"/>
                    <a:gd name="connsiteX9" fmla="*/ 861243 w 3578433"/>
                    <a:gd name="connsiteY9" fmla="*/ 567314 h 916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78433" h="916980">
                      <a:moveTo>
                        <a:pt x="861243" y="567314"/>
                      </a:moveTo>
                      <a:cubicBezTo>
                        <a:pt x="477419" y="406624"/>
                        <a:pt x="180076" y="199136"/>
                        <a:pt x="42103" y="0"/>
                      </a:cubicBezTo>
                      <a:lnTo>
                        <a:pt x="0" y="0"/>
                      </a:lnTo>
                      <a:cubicBezTo>
                        <a:pt x="61022" y="95504"/>
                        <a:pt x="157561" y="192471"/>
                        <a:pt x="282977" y="286349"/>
                      </a:cubicBezTo>
                      <a:cubicBezTo>
                        <a:pt x="435153" y="400243"/>
                        <a:pt x="630591" y="508406"/>
                        <a:pt x="848197" y="599501"/>
                      </a:cubicBezTo>
                      <a:cubicBezTo>
                        <a:pt x="1337361" y="804286"/>
                        <a:pt x="1915526" y="916981"/>
                        <a:pt x="2479488" y="916981"/>
                      </a:cubicBezTo>
                      <a:cubicBezTo>
                        <a:pt x="2849576" y="916981"/>
                        <a:pt x="3228929" y="868314"/>
                        <a:pt x="3578433" y="777057"/>
                      </a:cubicBezTo>
                      <a:lnTo>
                        <a:pt x="3578433" y="740766"/>
                      </a:lnTo>
                      <a:cubicBezTo>
                        <a:pt x="3228929" y="832754"/>
                        <a:pt x="2849758" y="881908"/>
                        <a:pt x="2479488" y="881908"/>
                      </a:cubicBezTo>
                      <a:cubicBezTo>
                        <a:pt x="1920077" y="881908"/>
                        <a:pt x="1346200" y="770352"/>
                        <a:pt x="861243" y="567314"/>
                      </a:cubicBezTo>
                      <a:close/>
                    </a:path>
                  </a:pathLst>
                </a:custGeom>
                <a:solidFill>
                  <a:srgbClr val="082A87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644" name="Graphic 3">
                  <a:extLst>
                    <a:ext uri="{FF2B5EF4-FFF2-40B4-BE49-F238E27FC236}">
                      <a16:creationId xmlns:a16="http://schemas.microsoft.com/office/drawing/2014/main" id="{09C71763-FC5C-4B00-BA82-0AC7D11432AE}"/>
                    </a:ext>
                  </a:extLst>
                </p:cNvPr>
                <p:cNvGrpSpPr/>
                <p:nvPr/>
              </p:nvGrpSpPr>
              <p:grpSpPr>
                <a:xfrm>
                  <a:off x="8846950" y="1466311"/>
                  <a:ext cx="2390730" cy="832530"/>
                  <a:chOff x="8846950" y="1466311"/>
                  <a:chExt cx="2390730" cy="832530"/>
                </a:xfrm>
              </p:grpSpPr>
              <p:sp>
                <p:nvSpPr>
                  <p:cNvPr id="646" name="Freeform: Shape 645">
                    <a:extLst>
                      <a:ext uri="{FF2B5EF4-FFF2-40B4-BE49-F238E27FC236}">
                        <a16:creationId xmlns:a16="http://schemas.microsoft.com/office/drawing/2014/main" id="{D32AC7BF-3D77-4ACA-93E5-7C2EBC42F1F2}"/>
                      </a:ext>
                    </a:extLst>
                  </p:cNvPr>
                  <p:cNvSpPr/>
                  <p:nvPr/>
                </p:nvSpPr>
                <p:spPr>
                  <a:xfrm rot="-4897">
                    <a:off x="10250556" y="1946921"/>
                    <a:ext cx="285211" cy="285171"/>
                  </a:xfrm>
                  <a:custGeom>
                    <a:avLst/>
                    <a:gdLst>
                      <a:gd name="connsiteX0" fmla="*/ 285212 w 285211"/>
                      <a:gd name="connsiteY0" fmla="*/ 142586 h 285171"/>
                      <a:gd name="connsiteX1" fmla="*/ 142605 w 285211"/>
                      <a:gd name="connsiteY1" fmla="*/ 285171 h 285171"/>
                      <a:gd name="connsiteX2" fmla="*/ -1 w 285211"/>
                      <a:gd name="connsiteY2" fmla="*/ 142586 h 285171"/>
                      <a:gd name="connsiteX3" fmla="*/ 142605 w 285211"/>
                      <a:gd name="connsiteY3" fmla="*/ 0 h 285171"/>
                      <a:gd name="connsiteX4" fmla="*/ 285212 w 285211"/>
                      <a:gd name="connsiteY4" fmla="*/ 142586 h 285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1">
                        <a:moveTo>
                          <a:pt x="285212" y="142586"/>
                        </a:moveTo>
                        <a:cubicBezTo>
                          <a:pt x="285212" y="221333"/>
                          <a:pt x="221364" y="285171"/>
                          <a:pt x="142605" y="285171"/>
                        </a:cubicBezTo>
                        <a:cubicBezTo>
                          <a:pt x="63846" y="285171"/>
                          <a:pt x="-1" y="221333"/>
                          <a:pt x="-1" y="142586"/>
                        </a:cubicBezTo>
                        <a:cubicBezTo>
                          <a:pt x="-1" y="63838"/>
                          <a:pt x="63846" y="0"/>
                          <a:pt x="142605" y="0"/>
                        </a:cubicBezTo>
                        <a:cubicBezTo>
                          <a:pt x="221364" y="0"/>
                          <a:pt x="285212" y="63838"/>
                          <a:pt x="285212" y="142586"/>
                        </a:cubicBez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47" name="Freeform: Shape 646">
                    <a:extLst>
                      <a:ext uri="{FF2B5EF4-FFF2-40B4-BE49-F238E27FC236}">
                        <a16:creationId xmlns:a16="http://schemas.microsoft.com/office/drawing/2014/main" id="{6A2D851D-BF6B-412C-ACC4-30FC3DB59C85}"/>
                      </a:ext>
                    </a:extLst>
                  </p:cNvPr>
                  <p:cNvSpPr/>
                  <p:nvPr/>
                </p:nvSpPr>
                <p:spPr>
                  <a:xfrm rot="-5354276">
                    <a:off x="9549146" y="1778121"/>
                    <a:ext cx="285167" cy="285208"/>
                  </a:xfrm>
                  <a:custGeom>
                    <a:avLst/>
                    <a:gdLst>
                      <a:gd name="connsiteX0" fmla="*/ 285167 w 285167"/>
                      <a:gd name="connsiteY0" fmla="*/ 142604 h 285208"/>
                      <a:gd name="connsiteX1" fmla="*/ 142584 w 285167"/>
                      <a:gd name="connsiteY1" fmla="*/ 285208 h 285208"/>
                      <a:gd name="connsiteX2" fmla="*/ 0 w 285167"/>
                      <a:gd name="connsiteY2" fmla="*/ 142604 h 285208"/>
                      <a:gd name="connsiteX3" fmla="*/ 142584 w 285167"/>
                      <a:gd name="connsiteY3" fmla="*/ 0 h 285208"/>
                      <a:gd name="connsiteX4" fmla="*/ 285167 w 285167"/>
                      <a:gd name="connsiteY4" fmla="*/ 142604 h 285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167" h="285208">
                        <a:moveTo>
                          <a:pt x="285167" y="142604"/>
                        </a:moveTo>
                        <a:cubicBezTo>
                          <a:pt x="285167" y="221362"/>
                          <a:pt x="221331" y="285208"/>
                          <a:pt x="142584" y="285208"/>
                        </a:cubicBezTo>
                        <a:cubicBezTo>
                          <a:pt x="63837" y="285208"/>
                          <a:pt x="0" y="221362"/>
                          <a:pt x="0" y="142604"/>
                        </a:cubicBezTo>
                        <a:cubicBezTo>
                          <a:pt x="0" y="63846"/>
                          <a:pt x="63837" y="0"/>
                          <a:pt x="142584" y="0"/>
                        </a:cubicBezTo>
                        <a:cubicBezTo>
                          <a:pt x="221331" y="0"/>
                          <a:pt x="285167" y="63846"/>
                          <a:pt x="285167" y="142604"/>
                        </a:cubicBez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48" name="Freeform: Shape 647">
                    <a:extLst>
                      <a:ext uri="{FF2B5EF4-FFF2-40B4-BE49-F238E27FC236}">
                        <a16:creationId xmlns:a16="http://schemas.microsoft.com/office/drawing/2014/main" id="{6C59F1CA-CB45-4007-9EBD-88BB192AAB06}"/>
                      </a:ext>
                    </a:extLst>
                  </p:cNvPr>
                  <p:cNvSpPr/>
                  <p:nvPr/>
                </p:nvSpPr>
                <p:spPr>
                  <a:xfrm rot="-4911">
                    <a:off x="8847154" y="1466515"/>
                    <a:ext cx="285211" cy="285171"/>
                  </a:xfrm>
                  <a:custGeom>
                    <a:avLst/>
                    <a:gdLst>
                      <a:gd name="connsiteX0" fmla="*/ 285212 w 285211"/>
                      <a:gd name="connsiteY0" fmla="*/ 142586 h 285171"/>
                      <a:gd name="connsiteX1" fmla="*/ 142606 w 285211"/>
                      <a:gd name="connsiteY1" fmla="*/ 285171 h 285171"/>
                      <a:gd name="connsiteX2" fmla="*/ -1 w 285211"/>
                      <a:gd name="connsiteY2" fmla="*/ 142586 h 285171"/>
                      <a:gd name="connsiteX3" fmla="*/ 142606 w 285211"/>
                      <a:gd name="connsiteY3" fmla="*/ 0 h 285171"/>
                      <a:gd name="connsiteX4" fmla="*/ 285212 w 285211"/>
                      <a:gd name="connsiteY4" fmla="*/ 142586 h 285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1">
                        <a:moveTo>
                          <a:pt x="285212" y="142586"/>
                        </a:moveTo>
                        <a:cubicBezTo>
                          <a:pt x="285212" y="221333"/>
                          <a:pt x="221365" y="285171"/>
                          <a:pt x="142606" y="285171"/>
                        </a:cubicBezTo>
                        <a:cubicBezTo>
                          <a:pt x="63847" y="285171"/>
                          <a:pt x="-1" y="221333"/>
                          <a:pt x="-1" y="142586"/>
                        </a:cubicBezTo>
                        <a:cubicBezTo>
                          <a:pt x="-1" y="63838"/>
                          <a:pt x="63847" y="0"/>
                          <a:pt x="142606" y="0"/>
                        </a:cubicBezTo>
                        <a:cubicBezTo>
                          <a:pt x="221365" y="0"/>
                          <a:pt x="285212" y="63838"/>
                          <a:pt x="285212" y="142586"/>
                        </a:cubicBezTo>
                        <a:close/>
                      </a:path>
                    </a:pathLst>
                  </a:custGeom>
                  <a:solidFill>
                    <a:srgbClr val="D12B19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49" name="Freeform: Shape 648">
                    <a:extLst>
                      <a:ext uri="{FF2B5EF4-FFF2-40B4-BE49-F238E27FC236}">
                        <a16:creationId xmlns:a16="http://schemas.microsoft.com/office/drawing/2014/main" id="{9D64F8E1-82CA-4BFB-A4F2-22212B7A203A}"/>
                      </a:ext>
                    </a:extLst>
                  </p:cNvPr>
                  <p:cNvSpPr/>
                  <p:nvPr/>
                </p:nvSpPr>
                <p:spPr>
                  <a:xfrm rot="-4869">
                    <a:off x="10952267" y="2013469"/>
                    <a:ext cx="285211" cy="285171"/>
                  </a:xfrm>
                  <a:custGeom>
                    <a:avLst/>
                    <a:gdLst>
                      <a:gd name="connsiteX0" fmla="*/ 285212 w 285211"/>
                      <a:gd name="connsiteY0" fmla="*/ 142586 h 285171"/>
                      <a:gd name="connsiteX1" fmla="*/ 142606 w 285211"/>
                      <a:gd name="connsiteY1" fmla="*/ 285171 h 285171"/>
                      <a:gd name="connsiteX2" fmla="*/ -1 w 285211"/>
                      <a:gd name="connsiteY2" fmla="*/ 142586 h 285171"/>
                      <a:gd name="connsiteX3" fmla="*/ 142606 w 285211"/>
                      <a:gd name="connsiteY3" fmla="*/ 0 h 285171"/>
                      <a:gd name="connsiteX4" fmla="*/ 285212 w 285211"/>
                      <a:gd name="connsiteY4" fmla="*/ 142586 h 285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1">
                        <a:moveTo>
                          <a:pt x="285212" y="142586"/>
                        </a:moveTo>
                        <a:cubicBezTo>
                          <a:pt x="285212" y="221333"/>
                          <a:pt x="221364" y="285171"/>
                          <a:pt x="142606" y="285171"/>
                        </a:cubicBezTo>
                        <a:cubicBezTo>
                          <a:pt x="63847" y="285171"/>
                          <a:pt x="-1" y="221333"/>
                          <a:pt x="-1" y="142586"/>
                        </a:cubicBezTo>
                        <a:cubicBezTo>
                          <a:pt x="-1" y="63838"/>
                          <a:pt x="63847" y="0"/>
                          <a:pt x="142606" y="0"/>
                        </a:cubicBezTo>
                        <a:cubicBezTo>
                          <a:pt x="221364" y="0"/>
                          <a:pt x="285212" y="63838"/>
                          <a:pt x="285212" y="142586"/>
                        </a:cubicBezTo>
                        <a:close/>
                      </a:path>
                    </a:pathLst>
                  </a:custGeom>
                  <a:solidFill>
                    <a:srgbClr val="D12B19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45" name="Freeform: Shape 644">
                  <a:extLst>
                    <a:ext uri="{FF2B5EF4-FFF2-40B4-BE49-F238E27FC236}">
                      <a16:creationId xmlns:a16="http://schemas.microsoft.com/office/drawing/2014/main" id="{A8040C3E-C223-4CD0-A8AC-37FE8EDA531F}"/>
                    </a:ext>
                  </a:extLst>
                </p:cNvPr>
                <p:cNvSpPr/>
                <p:nvPr/>
              </p:nvSpPr>
              <p:spPr>
                <a:xfrm rot="-28173">
                  <a:off x="11654338" y="1946948"/>
                  <a:ext cx="285221" cy="285180"/>
                </a:xfrm>
                <a:custGeom>
                  <a:avLst/>
                  <a:gdLst>
                    <a:gd name="connsiteX0" fmla="*/ 285221 w 285221"/>
                    <a:gd name="connsiteY0" fmla="*/ 142590 h 285180"/>
                    <a:gd name="connsiteX1" fmla="*/ 142610 w 285221"/>
                    <a:gd name="connsiteY1" fmla="*/ 285180 h 285180"/>
                    <a:gd name="connsiteX2" fmla="*/ -1 w 285221"/>
                    <a:gd name="connsiteY2" fmla="*/ 142590 h 285180"/>
                    <a:gd name="connsiteX3" fmla="*/ 142610 w 285221"/>
                    <a:gd name="connsiteY3" fmla="*/ 0 h 285180"/>
                    <a:gd name="connsiteX4" fmla="*/ 285221 w 285221"/>
                    <a:gd name="connsiteY4" fmla="*/ 142590 h 285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21" h="285180">
                      <a:moveTo>
                        <a:pt x="285221" y="142590"/>
                      </a:moveTo>
                      <a:cubicBezTo>
                        <a:pt x="285221" y="221341"/>
                        <a:pt x="221372" y="285180"/>
                        <a:pt x="142610" y="285180"/>
                      </a:cubicBezTo>
                      <a:cubicBezTo>
                        <a:pt x="63849" y="285180"/>
                        <a:pt x="-1" y="221341"/>
                        <a:pt x="-1" y="142590"/>
                      </a:cubicBezTo>
                      <a:cubicBezTo>
                        <a:pt x="-1" y="63840"/>
                        <a:pt x="63849" y="0"/>
                        <a:pt x="142610" y="0"/>
                      </a:cubicBezTo>
                      <a:cubicBezTo>
                        <a:pt x="221372" y="0"/>
                        <a:pt x="285221" y="63840"/>
                        <a:pt x="285221" y="1425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668" name="Graphic 1">
              <a:extLst>
                <a:ext uri="{FF2B5EF4-FFF2-40B4-BE49-F238E27FC236}">
                  <a16:creationId xmlns:a16="http://schemas.microsoft.com/office/drawing/2014/main" id="{D474081B-582C-4778-A595-D77284C6034D}"/>
                </a:ext>
              </a:extLst>
            </p:cNvPr>
            <p:cNvGrpSpPr/>
            <p:nvPr/>
          </p:nvGrpSpPr>
          <p:grpSpPr>
            <a:xfrm>
              <a:off x="4094885" y="2272078"/>
              <a:ext cx="844857" cy="422709"/>
              <a:chOff x="5108638" y="2969132"/>
              <a:chExt cx="387645" cy="193951"/>
            </a:xfrm>
          </p:grpSpPr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685984AC-A5F0-4B1E-A7A3-64159ABF2953}"/>
                  </a:ext>
                </a:extLst>
              </p:cNvPr>
              <p:cNvSpPr/>
              <p:nvPr/>
            </p:nvSpPr>
            <p:spPr>
              <a:xfrm>
                <a:off x="5278029" y="3088872"/>
                <a:ext cx="218253" cy="74212"/>
              </a:xfrm>
              <a:custGeom>
                <a:avLst/>
                <a:gdLst>
                  <a:gd name="connsiteX0" fmla="*/ 214751 w 218253"/>
                  <a:gd name="connsiteY0" fmla="*/ 73808 h 74212"/>
                  <a:gd name="connsiteX1" fmla="*/ 217704 w 218253"/>
                  <a:gd name="connsiteY1" fmla="*/ 70570 h 74212"/>
                  <a:gd name="connsiteX2" fmla="*/ 31681 w 218253"/>
                  <a:gd name="connsiteY2" fmla="*/ 1799 h 74212"/>
                  <a:gd name="connsiteX3" fmla="*/ 25680 w 218253"/>
                  <a:gd name="connsiteY3" fmla="*/ 180 h 74212"/>
                  <a:gd name="connsiteX4" fmla="*/ 8535 w 218253"/>
                  <a:gd name="connsiteY4" fmla="*/ 5228 h 74212"/>
                  <a:gd name="connsiteX5" fmla="*/ 13393 w 218253"/>
                  <a:gd name="connsiteY5" fmla="*/ 27898 h 74212"/>
                  <a:gd name="connsiteX6" fmla="*/ 214751 w 218253"/>
                  <a:gd name="connsiteY6" fmla="*/ 73808 h 7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8253" h="74212">
                    <a:moveTo>
                      <a:pt x="214751" y="73808"/>
                    </a:moveTo>
                    <a:cubicBezTo>
                      <a:pt x="216752" y="75237"/>
                      <a:pt x="219419" y="72570"/>
                      <a:pt x="217704" y="70570"/>
                    </a:cubicBezTo>
                    <a:cubicBezTo>
                      <a:pt x="169412" y="15991"/>
                      <a:pt x="101690" y="-6107"/>
                      <a:pt x="31681" y="1799"/>
                    </a:cubicBezTo>
                    <a:cubicBezTo>
                      <a:pt x="30062" y="466"/>
                      <a:pt x="28061" y="-392"/>
                      <a:pt x="25680" y="180"/>
                    </a:cubicBezTo>
                    <a:cubicBezTo>
                      <a:pt x="19775" y="1228"/>
                      <a:pt x="14060" y="2942"/>
                      <a:pt x="8535" y="5228"/>
                    </a:cubicBezTo>
                    <a:cubicBezTo>
                      <a:pt x="-4990" y="10086"/>
                      <a:pt x="-1752" y="31041"/>
                      <a:pt x="13393" y="27898"/>
                    </a:cubicBezTo>
                    <a:cubicBezTo>
                      <a:pt x="84545" y="13229"/>
                      <a:pt x="155982" y="31898"/>
                      <a:pt x="214751" y="7380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4BDF2993-123A-4C72-AF97-CAEC9D9D9ED7}"/>
                  </a:ext>
                </a:extLst>
              </p:cNvPr>
              <p:cNvSpPr/>
              <p:nvPr/>
            </p:nvSpPr>
            <p:spPr>
              <a:xfrm>
                <a:off x="5108638" y="2969132"/>
                <a:ext cx="178117" cy="171164"/>
              </a:xfrm>
              <a:custGeom>
                <a:avLst/>
                <a:gdLst>
                  <a:gd name="connsiteX0" fmla="*/ 178118 w 178117"/>
                  <a:gd name="connsiteY0" fmla="*/ 61817 h 171164"/>
                  <a:gd name="connsiteX1" fmla="*/ 116300 w 178117"/>
                  <a:gd name="connsiteY1" fmla="*/ 54864 h 171164"/>
                  <a:gd name="connsiteX2" fmla="*/ 86963 w 178117"/>
                  <a:gd name="connsiteY2" fmla="*/ 0 h 171164"/>
                  <a:gd name="connsiteX3" fmla="*/ 61246 w 178117"/>
                  <a:gd name="connsiteY3" fmla="*/ 56674 h 171164"/>
                  <a:gd name="connsiteX4" fmla="*/ 0 w 178117"/>
                  <a:gd name="connsiteY4" fmla="*/ 67628 h 171164"/>
                  <a:gd name="connsiteX5" fmla="*/ 45911 w 178117"/>
                  <a:gd name="connsiteY5" fmla="*/ 109538 h 171164"/>
                  <a:gd name="connsiteX6" fmla="*/ 37338 w 178117"/>
                  <a:gd name="connsiteY6" fmla="*/ 171164 h 171164"/>
                  <a:gd name="connsiteX7" fmla="*/ 91440 w 178117"/>
                  <a:gd name="connsiteY7" fmla="*/ 140494 h 171164"/>
                  <a:gd name="connsiteX8" fmla="*/ 147352 w 178117"/>
                  <a:gd name="connsiteY8" fmla="*/ 167640 h 171164"/>
                  <a:gd name="connsiteX9" fmla="*/ 134874 w 178117"/>
                  <a:gd name="connsiteY9" fmla="*/ 106775 h 171164"/>
                  <a:gd name="connsiteX10" fmla="*/ 178118 w 178117"/>
                  <a:gd name="connsiteY10" fmla="*/ 61817 h 171164"/>
                  <a:gd name="connsiteX11" fmla="*/ 90678 w 178117"/>
                  <a:gd name="connsiteY11" fmla="*/ 113824 h 171164"/>
                  <a:gd name="connsiteX12" fmla="*/ 67246 w 178117"/>
                  <a:gd name="connsiteY12" fmla="*/ 127064 h 171164"/>
                  <a:gd name="connsiteX13" fmla="*/ 70961 w 178117"/>
                  <a:gd name="connsiteY13" fmla="*/ 100489 h 171164"/>
                  <a:gd name="connsiteX14" fmla="*/ 51149 w 178117"/>
                  <a:gd name="connsiteY14" fmla="*/ 82391 h 171164"/>
                  <a:gd name="connsiteX15" fmla="*/ 77629 w 178117"/>
                  <a:gd name="connsiteY15" fmla="*/ 77629 h 171164"/>
                  <a:gd name="connsiteX16" fmla="*/ 88678 w 178117"/>
                  <a:gd name="connsiteY16" fmla="*/ 53150 h 171164"/>
                  <a:gd name="connsiteX17" fmla="*/ 101346 w 178117"/>
                  <a:gd name="connsiteY17" fmla="*/ 76867 h 171164"/>
                  <a:gd name="connsiteX18" fmla="*/ 128016 w 178117"/>
                  <a:gd name="connsiteY18" fmla="*/ 79915 h 171164"/>
                  <a:gd name="connsiteX19" fmla="*/ 109442 w 178117"/>
                  <a:gd name="connsiteY19" fmla="*/ 99251 h 171164"/>
                  <a:gd name="connsiteX20" fmla="*/ 114871 w 178117"/>
                  <a:gd name="connsiteY20" fmla="*/ 125540 h 171164"/>
                  <a:gd name="connsiteX21" fmla="*/ 90678 w 178117"/>
                  <a:gd name="connsiteY21" fmla="*/ 113824 h 171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78117" h="171164">
                    <a:moveTo>
                      <a:pt x="178118" y="61817"/>
                    </a:moveTo>
                    <a:lnTo>
                      <a:pt x="116300" y="54864"/>
                    </a:lnTo>
                    <a:lnTo>
                      <a:pt x="86963" y="0"/>
                    </a:lnTo>
                    <a:lnTo>
                      <a:pt x="61246" y="56674"/>
                    </a:lnTo>
                    <a:lnTo>
                      <a:pt x="0" y="67628"/>
                    </a:lnTo>
                    <a:lnTo>
                      <a:pt x="45911" y="109538"/>
                    </a:lnTo>
                    <a:lnTo>
                      <a:pt x="37338" y="171164"/>
                    </a:lnTo>
                    <a:lnTo>
                      <a:pt x="91440" y="140494"/>
                    </a:lnTo>
                    <a:lnTo>
                      <a:pt x="147352" y="167640"/>
                    </a:lnTo>
                    <a:lnTo>
                      <a:pt x="134874" y="106775"/>
                    </a:lnTo>
                    <a:lnTo>
                      <a:pt x="178118" y="61817"/>
                    </a:lnTo>
                    <a:close/>
                    <a:moveTo>
                      <a:pt x="90678" y="113824"/>
                    </a:moveTo>
                    <a:lnTo>
                      <a:pt x="67246" y="127064"/>
                    </a:lnTo>
                    <a:lnTo>
                      <a:pt x="70961" y="100489"/>
                    </a:lnTo>
                    <a:lnTo>
                      <a:pt x="51149" y="82391"/>
                    </a:lnTo>
                    <a:lnTo>
                      <a:pt x="77629" y="77629"/>
                    </a:lnTo>
                    <a:lnTo>
                      <a:pt x="88678" y="53150"/>
                    </a:lnTo>
                    <a:lnTo>
                      <a:pt x="101346" y="76867"/>
                    </a:lnTo>
                    <a:lnTo>
                      <a:pt x="128016" y="79915"/>
                    </a:lnTo>
                    <a:lnTo>
                      <a:pt x="109442" y="99251"/>
                    </a:lnTo>
                    <a:lnTo>
                      <a:pt x="114871" y="125540"/>
                    </a:lnTo>
                    <a:lnTo>
                      <a:pt x="90678" y="11382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71" name="Graphic 1">
              <a:extLst>
                <a:ext uri="{FF2B5EF4-FFF2-40B4-BE49-F238E27FC236}">
                  <a16:creationId xmlns:a16="http://schemas.microsoft.com/office/drawing/2014/main" id="{2013DCC6-C299-4B6F-9817-30F4547612E4}"/>
                </a:ext>
              </a:extLst>
            </p:cNvPr>
            <p:cNvGrpSpPr/>
            <p:nvPr/>
          </p:nvGrpSpPr>
          <p:grpSpPr>
            <a:xfrm>
              <a:off x="5533532" y="4127344"/>
              <a:ext cx="1054966" cy="460446"/>
              <a:chOff x="5768731" y="3820382"/>
              <a:chExt cx="484049" cy="211266"/>
            </a:xfrm>
          </p:grpSpPr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0D0653DD-92DD-4FA1-8BD6-9A0C4E76283F}"/>
                  </a:ext>
                </a:extLst>
              </p:cNvPr>
              <p:cNvSpPr/>
              <p:nvPr/>
            </p:nvSpPr>
            <p:spPr>
              <a:xfrm>
                <a:off x="5768731" y="3874391"/>
                <a:ext cx="279366" cy="157257"/>
              </a:xfrm>
              <a:custGeom>
                <a:avLst/>
                <a:gdLst>
                  <a:gd name="connsiteX0" fmla="*/ 136959 w 279366"/>
                  <a:gd name="connsiteY0" fmla="*/ 34193 h 157257"/>
                  <a:gd name="connsiteX1" fmla="*/ 268213 w 279366"/>
                  <a:gd name="connsiteY1" fmla="*/ 30859 h 157257"/>
                  <a:gd name="connsiteX2" fmla="*/ 271357 w 279366"/>
                  <a:gd name="connsiteY2" fmla="*/ 8856 h 157257"/>
                  <a:gd name="connsiteX3" fmla="*/ 77047 w 279366"/>
                  <a:gd name="connsiteY3" fmla="*/ 26858 h 157257"/>
                  <a:gd name="connsiteX4" fmla="*/ 2847 w 279366"/>
                  <a:gd name="connsiteY4" fmla="*/ 154303 h 157257"/>
                  <a:gd name="connsiteX5" fmla="*/ 10467 w 279366"/>
                  <a:gd name="connsiteY5" fmla="*/ 154493 h 157257"/>
                  <a:gd name="connsiteX6" fmla="*/ 136959 w 279366"/>
                  <a:gd name="connsiteY6" fmla="*/ 34193 h 157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9366" h="157257">
                    <a:moveTo>
                      <a:pt x="136959" y="34193"/>
                    </a:moveTo>
                    <a:cubicBezTo>
                      <a:pt x="180679" y="26192"/>
                      <a:pt x="224303" y="33145"/>
                      <a:pt x="268213" y="30859"/>
                    </a:cubicBezTo>
                    <a:cubicBezTo>
                      <a:pt x="280310" y="30192"/>
                      <a:pt x="284311" y="11904"/>
                      <a:pt x="271357" y="8856"/>
                    </a:cubicBezTo>
                    <a:cubicBezTo>
                      <a:pt x="209635" y="-5717"/>
                      <a:pt x="133911" y="-4003"/>
                      <a:pt x="77047" y="26858"/>
                    </a:cubicBezTo>
                    <a:cubicBezTo>
                      <a:pt x="33422" y="50576"/>
                      <a:pt x="-11917" y="100963"/>
                      <a:pt x="2847" y="154303"/>
                    </a:cubicBezTo>
                    <a:cubicBezTo>
                      <a:pt x="3895" y="158113"/>
                      <a:pt x="9229" y="158303"/>
                      <a:pt x="10467" y="154493"/>
                    </a:cubicBezTo>
                    <a:cubicBezTo>
                      <a:pt x="31422" y="90295"/>
                      <a:pt x="66950" y="47051"/>
                      <a:pt x="136959" y="34193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6E339D80-53FA-411A-9C74-CF5DF8FEF0A4}"/>
                  </a:ext>
                </a:extLst>
              </p:cNvPr>
              <p:cNvSpPr/>
              <p:nvPr/>
            </p:nvSpPr>
            <p:spPr>
              <a:xfrm>
                <a:off x="6067900" y="3820382"/>
                <a:ext cx="184880" cy="179450"/>
              </a:xfrm>
              <a:custGeom>
                <a:avLst/>
                <a:gdLst>
                  <a:gd name="connsiteX0" fmla="*/ 63341 w 184880"/>
                  <a:gd name="connsiteY0" fmla="*/ 119825 h 179450"/>
                  <a:gd name="connsiteX1" fmla="*/ 88392 w 184880"/>
                  <a:gd name="connsiteY1" fmla="*/ 179451 h 179450"/>
                  <a:gd name="connsiteX2" fmla="*/ 120491 w 184880"/>
                  <a:gd name="connsiteY2" fmla="*/ 123254 h 179450"/>
                  <a:gd name="connsiteX3" fmla="*/ 184880 w 184880"/>
                  <a:gd name="connsiteY3" fmla="*/ 117824 h 179450"/>
                  <a:gd name="connsiteX4" fmla="*/ 141446 w 184880"/>
                  <a:gd name="connsiteY4" fmla="*/ 69914 h 179450"/>
                  <a:gd name="connsiteX5" fmla="*/ 156210 w 184880"/>
                  <a:gd name="connsiteY5" fmla="*/ 6953 h 179450"/>
                  <a:gd name="connsiteX6" fmla="*/ 97250 w 184880"/>
                  <a:gd name="connsiteY6" fmla="*/ 33528 h 179450"/>
                  <a:gd name="connsiteX7" fmla="*/ 41910 w 184880"/>
                  <a:gd name="connsiteY7" fmla="*/ 0 h 179450"/>
                  <a:gd name="connsiteX8" fmla="*/ 48958 w 184880"/>
                  <a:gd name="connsiteY8" fmla="*/ 64294 h 179450"/>
                  <a:gd name="connsiteX9" fmla="*/ 0 w 184880"/>
                  <a:gd name="connsiteY9" fmla="*/ 106585 h 179450"/>
                  <a:gd name="connsiteX10" fmla="*/ 63341 w 184880"/>
                  <a:gd name="connsiteY10" fmla="*/ 119825 h 179450"/>
                  <a:gd name="connsiteX11" fmla="*/ 76105 w 184880"/>
                  <a:gd name="connsiteY11" fmla="*/ 53721 h 179450"/>
                  <a:gd name="connsiteX12" fmla="*/ 95345 w 184880"/>
                  <a:gd name="connsiteY12" fmla="*/ 65437 h 179450"/>
                  <a:gd name="connsiteX13" fmla="*/ 115824 w 184880"/>
                  <a:gd name="connsiteY13" fmla="*/ 56198 h 179450"/>
                  <a:gd name="connsiteX14" fmla="*/ 110680 w 184880"/>
                  <a:gd name="connsiteY14" fmla="*/ 78105 h 179450"/>
                  <a:gd name="connsiteX15" fmla="*/ 125825 w 184880"/>
                  <a:gd name="connsiteY15" fmla="*/ 94774 h 179450"/>
                  <a:gd name="connsiteX16" fmla="*/ 103442 w 184880"/>
                  <a:gd name="connsiteY16" fmla="*/ 96679 h 179450"/>
                  <a:gd name="connsiteX17" fmla="*/ 92297 w 184880"/>
                  <a:gd name="connsiteY17" fmla="*/ 116205 h 179450"/>
                  <a:gd name="connsiteX18" fmla="*/ 83534 w 184880"/>
                  <a:gd name="connsiteY18" fmla="*/ 95441 h 179450"/>
                  <a:gd name="connsiteX19" fmla="*/ 61531 w 184880"/>
                  <a:gd name="connsiteY19" fmla="*/ 90869 h 179450"/>
                  <a:gd name="connsiteX20" fmla="*/ 78581 w 184880"/>
                  <a:gd name="connsiteY20" fmla="*/ 76200 h 179450"/>
                  <a:gd name="connsiteX21" fmla="*/ 76105 w 184880"/>
                  <a:gd name="connsiteY21" fmla="*/ 53721 h 179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84880" h="179450">
                    <a:moveTo>
                      <a:pt x="63341" y="119825"/>
                    </a:moveTo>
                    <a:lnTo>
                      <a:pt x="88392" y="179451"/>
                    </a:lnTo>
                    <a:lnTo>
                      <a:pt x="120491" y="123254"/>
                    </a:lnTo>
                    <a:lnTo>
                      <a:pt x="184880" y="117824"/>
                    </a:lnTo>
                    <a:lnTo>
                      <a:pt x="141446" y="69914"/>
                    </a:lnTo>
                    <a:lnTo>
                      <a:pt x="156210" y="6953"/>
                    </a:lnTo>
                    <a:lnTo>
                      <a:pt x="97250" y="33528"/>
                    </a:lnTo>
                    <a:lnTo>
                      <a:pt x="41910" y="0"/>
                    </a:lnTo>
                    <a:lnTo>
                      <a:pt x="48958" y="64294"/>
                    </a:lnTo>
                    <a:lnTo>
                      <a:pt x="0" y="106585"/>
                    </a:lnTo>
                    <a:lnTo>
                      <a:pt x="63341" y="119825"/>
                    </a:lnTo>
                    <a:close/>
                    <a:moveTo>
                      <a:pt x="76105" y="53721"/>
                    </a:moveTo>
                    <a:lnTo>
                      <a:pt x="95345" y="65437"/>
                    </a:lnTo>
                    <a:lnTo>
                      <a:pt x="115824" y="56198"/>
                    </a:lnTo>
                    <a:lnTo>
                      <a:pt x="110680" y="78105"/>
                    </a:lnTo>
                    <a:lnTo>
                      <a:pt x="125825" y="94774"/>
                    </a:lnTo>
                    <a:lnTo>
                      <a:pt x="103442" y="96679"/>
                    </a:lnTo>
                    <a:lnTo>
                      <a:pt x="92297" y="116205"/>
                    </a:lnTo>
                    <a:lnTo>
                      <a:pt x="83534" y="95441"/>
                    </a:lnTo>
                    <a:lnTo>
                      <a:pt x="61531" y="90869"/>
                    </a:lnTo>
                    <a:lnTo>
                      <a:pt x="78581" y="76200"/>
                    </a:lnTo>
                    <a:lnTo>
                      <a:pt x="76105" y="5372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74" name="Graphic 1">
              <a:extLst>
                <a:ext uri="{FF2B5EF4-FFF2-40B4-BE49-F238E27FC236}">
                  <a16:creationId xmlns:a16="http://schemas.microsoft.com/office/drawing/2014/main" id="{6564BBCD-109F-4EB8-B858-230619565F78}"/>
                </a:ext>
              </a:extLst>
            </p:cNvPr>
            <p:cNvGrpSpPr/>
            <p:nvPr/>
          </p:nvGrpSpPr>
          <p:grpSpPr>
            <a:xfrm>
              <a:off x="6859411" y="1890106"/>
              <a:ext cx="638761" cy="660597"/>
              <a:chOff x="6377083" y="2793872"/>
              <a:chExt cx="293082" cy="303101"/>
            </a:xfrm>
          </p:grpSpPr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9E718A75-0278-47A1-8C82-898FB1DADC59}"/>
                  </a:ext>
                </a:extLst>
              </p:cNvPr>
              <p:cNvSpPr/>
              <p:nvPr/>
            </p:nvSpPr>
            <p:spPr>
              <a:xfrm>
                <a:off x="6377083" y="2926169"/>
                <a:ext cx="120972" cy="170805"/>
              </a:xfrm>
              <a:custGeom>
                <a:avLst/>
                <a:gdLst>
                  <a:gd name="connsiteX0" fmla="*/ 111345 w 120972"/>
                  <a:gd name="connsiteY0" fmla="*/ 6 h 170805"/>
                  <a:gd name="connsiteX1" fmla="*/ 11904 w 120972"/>
                  <a:gd name="connsiteY1" fmla="*/ 60204 h 170805"/>
                  <a:gd name="connsiteX2" fmla="*/ 23335 w 120972"/>
                  <a:gd name="connsiteY2" fmla="*/ 170598 h 170805"/>
                  <a:gd name="connsiteX3" fmla="*/ 25811 w 120972"/>
                  <a:gd name="connsiteY3" fmla="*/ 169265 h 170805"/>
                  <a:gd name="connsiteX4" fmla="*/ 15524 w 120972"/>
                  <a:gd name="connsiteY4" fmla="*/ 131451 h 170805"/>
                  <a:gd name="connsiteX5" fmla="*/ 26097 w 120972"/>
                  <a:gd name="connsiteY5" fmla="*/ 67443 h 170805"/>
                  <a:gd name="connsiteX6" fmla="*/ 112012 w 120972"/>
                  <a:gd name="connsiteY6" fmla="*/ 19151 h 170805"/>
                  <a:gd name="connsiteX7" fmla="*/ 111345 w 120972"/>
                  <a:gd name="connsiteY7" fmla="*/ 6 h 170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0972" h="170805">
                    <a:moveTo>
                      <a:pt x="111345" y="6"/>
                    </a:moveTo>
                    <a:cubicBezTo>
                      <a:pt x="70198" y="1339"/>
                      <a:pt x="30764" y="22675"/>
                      <a:pt x="11904" y="60204"/>
                    </a:cubicBezTo>
                    <a:cubicBezTo>
                      <a:pt x="-2478" y="88969"/>
                      <a:pt x="-9146" y="151167"/>
                      <a:pt x="23335" y="170598"/>
                    </a:cubicBezTo>
                    <a:cubicBezTo>
                      <a:pt x="24287" y="171170"/>
                      <a:pt x="25906" y="170503"/>
                      <a:pt x="25811" y="169265"/>
                    </a:cubicBezTo>
                    <a:cubicBezTo>
                      <a:pt x="24954" y="155835"/>
                      <a:pt x="17810" y="144786"/>
                      <a:pt x="15524" y="131451"/>
                    </a:cubicBezTo>
                    <a:cubicBezTo>
                      <a:pt x="11809" y="109734"/>
                      <a:pt x="15048" y="86778"/>
                      <a:pt x="26097" y="67443"/>
                    </a:cubicBezTo>
                    <a:cubicBezTo>
                      <a:pt x="43813" y="36391"/>
                      <a:pt x="76960" y="19437"/>
                      <a:pt x="112012" y="19151"/>
                    </a:cubicBezTo>
                    <a:cubicBezTo>
                      <a:pt x="124395" y="18960"/>
                      <a:pt x="123728" y="-375"/>
                      <a:pt x="111345" y="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FDF3EFD3-F5AB-43D6-BDCB-62A3A342D3A0}"/>
                  </a:ext>
                </a:extLst>
              </p:cNvPr>
              <p:cNvSpPr/>
              <p:nvPr/>
            </p:nvSpPr>
            <p:spPr>
              <a:xfrm>
                <a:off x="6504336" y="2793872"/>
                <a:ext cx="165830" cy="165544"/>
              </a:xfrm>
              <a:custGeom>
                <a:avLst/>
                <a:gdLst>
                  <a:gd name="connsiteX0" fmla="*/ 73533 w 165830"/>
                  <a:gd name="connsiteY0" fmla="*/ 0 h 165544"/>
                  <a:gd name="connsiteX1" fmla="*/ 55912 w 165830"/>
                  <a:gd name="connsiteY1" fmla="*/ 55817 h 165544"/>
                  <a:gd name="connsiteX2" fmla="*/ 0 w 165830"/>
                  <a:gd name="connsiteY2" fmla="*/ 72962 h 165544"/>
                  <a:gd name="connsiteX3" fmla="*/ 47625 w 165830"/>
                  <a:gd name="connsiteY3" fmla="*/ 106966 h 165544"/>
                  <a:gd name="connsiteX4" fmla="*/ 46673 w 165830"/>
                  <a:gd name="connsiteY4" fmla="*/ 165545 h 165544"/>
                  <a:gd name="connsiteX5" fmla="*/ 93726 w 165830"/>
                  <a:gd name="connsiteY5" fmla="*/ 130683 h 165544"/>
                  <a:gd name="connsiteX6" fmla="*/ 149162 w 165830"/>
                  <a:gd name="connsiteY6" fmla="*/ 149733 h 165544"/>
                  <a:gd name="connsiteX7" fmla="*/ 130588 w 165830"/>
                  <a:gd name="connsiteY7" fmla="*/ 94202 h 165544"/>
                  <a:gd name="connsiteX8" fmla="*/ 165830 w 165830"/>
                  <a:gd name="connsiteY8" fmla="*/ 47435 h 165544"/>
                  <a:gd name="connsiteX9" fmla="*/ 107252 w 165830"/>
                  <a:gd name="connsiteY9" fmla="*/ 47911 h 165544"/>
                  <a:gd name="connsiteX10" fmla="*/ 73533 w 165830"/>
                  <a:gd name="connsiteY10" fmla="*/ 0 h 165544"/>
                  <a:gd name="connsiteX11" fmla="*/ 99060 w 165830"/>
                  <a:gd name="connsiteY11" fmla="*/ 89154 h 165544"/>
                  <a:gd name="connsiteX12" fmla="*/ 104299 w 165830"/>
                  <a:gd name="connsiteY12" fmla="*/ 104680 h 165544"/>
                  <a:gd name="connsiteX13" fmla="*/ 88773 w 165830"/>
                  <a:gd name="connsiteY13" fmla="*/ 99346 h 165544"/>
                  <a:gd name="connsiteX14" fmla="*/ 75629 w 165830"/>
                  <a:gd name="connsiteY14" fmla="*/ 109061 h 165544"/>
                  <a:gd name="connsiteX15" fmla="*/ 75914 w 165830"/>
                  <a:gd name="connsiteY15" fmla="*/ 92678 h 165544"/>
                  <a:gd name="connsiteX16" fmla="*/ 62579 w 165830"/>
                  <a:gd name="connsiteY16" fmla="*/ 83153 h 165544"/>
                  <a:gd name="connsiteX17" fmla="*/ 78296 w 165830"/>
                  <a:gd name="connsiteY17" fmla="*/ 78391 h 165544"/>
                  <a:gd name="connsiteX18" fmla="*/ 83249 w 165830"/>
                  <a:gd name="connsiteY18" fmla="*/ 62770 h 165544"/>
                  <a:gd name="connsiteX19" fmla="*/ 92678 w 165830"/>
                  <a:gd name="connsiteY19" fmla="*/ 76200 h 165544"/>
                  <a:gd name="connsiteX20" fmla="*/ 109061 w 165830"/>
                  <a:gd name="connsiteY20" fmla="*/ 76105 h 165544"/>
                  <a:gd name="connsiteX21" fmla="*/ 99060 w 165830"/>
                  <a:gd name="connsiteY21" fmla="*/ 89154 h 165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65830" h="165544">
                    <a:moveTo>
                      <a:pt x="73533" y="0"/>
                    </a:moveTo>
                    <a:lnTo>
                      <a:pt x="55912" y="55817"/>
                    </a:lnTo>
                    <a:lnTo>
                      <a:pt x="0" y="72962"/>
                    </a:lnTo>
                    <a:lnTo>
                      <a:pt x="47625" y="106966"/>
                    </a:lnTo>
                    <a:lnTo>
                      <a:pt x="46673" y="165545"/>
                    </a:lnTo>
                    <a:lnTo>
                      <a:pt x="93726" y="130683"/>
                    </a:lnTo>
                    <a:lnTo>
                      <a:pt x="149162" y="149733"/>
                    </a:lnTo>
                    <a:lnTo>
                      <a:pt x="130588" y="94202"/>
                    </a:lnTo>
                    <a:lnTo>
                      <a:pt x="165830" y="47435"/>
                    </a:lnTo>
                    <a:lnTo>
                      <a:pt x="107252" y="47911"/>
                    </a:lnTo>
                    <a:lnTo>
                      <a:pt x="73533" y="0"/>
                    </a:lnTo>
                    <a:close/>
                    <a:moveTo>
                      <a:pt x="99060" y="89154"/>
                    </a:moveTo>
                    <a:lnTo>
                      <a:pt x="104299" y="104680"/>
                    </a:lnTo>
                    <a:lnTo>
                      <a:pt x="88773" y="99346"/>
                    </a:lnTo>
                    <a:lnTo>
                      <a:pt x="75629" y="109061"/>
                    </a:lnTo>
                    <a:lnTo>
                      <a:pt x="75914" y="92678"/>
                    </a:lnTo>
                    <a:lnTo>
                      <a:pt x="62579" y="83153"/>
                    </a:lnTo>
                    <a:lnTo>
                      <a:pt x="78296" y="78391"/>
                    </a:lnTo>
                    <a:lnTo>
                      <a:pt x="83249" y="62770"/>
                    </a:lnTo>
                    <a:lnTo>
                      <a:pt x="92678" y="76200"/>
                    </a:lnTo>
                    <a:lnTo>
                      <a:pt x="109061" y="76105"/>
                    </a:lnTo>
                    <a:lnTo>
                      <a:pt x="99060" y="8915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0C54DDDB-2403-4C42-AEBB-536E8333D0E2}"/>
                </a:ext>
              </a:extLst>
            </p:cNvPr>
            <p:cNvSpPr/>
            <p:nvPr/>
          </p:nvSpPr>
          <p:spPr>
            <a:xfrm>
              <a:off x="7687499" y="2421547"/>
              <a:ext cx="179359" cy="171264"/>
            </a:xfrm>
            <a:custGeom>
              <a:avLst/>
              <a:gdLst>
                <a:gd name="connsiteX0" fmla="*/ 15050 w 82295"/>
                <a:gd name="connsiteY0" fmla="*/ 77914 h 78581"/>
                <a:gd name="connsiteX1" fmla="*/ 40672 w 82295"/>
                <a:gd name="connsiteY1" fmla="*/ 64865 h 78581"/>
                <a:gd name="connsiteX2" fmla="*/ 65913 w 82295"/>
                <a:gd name="connsiteY2" fmla="*/ 78581 h 78581"/>
                <a:gd name="connsiteX3" fmla="*/ 61436 w 82295"/>
                <a:gd name="connsiteY3" fmla="*/ 50197 h 78581"/>
                <a:gd name="connsiteX4" fmla="*/ 82296 w 82295"/>
                <a:gd name="connsiteY4" fmla="*/ 30480 h 78581"/>
                <a:gd name="connsiteX5" fmla="*/ 53912 w 82295"/>
                <a:gd name="connsiteY5" fmla="*/ 25908 h 78581"/>
                <a:gd name="connsiteX6" fmla="*/ 41529 w 82295"/>
                <a:gd name="connsiteY6" fmla="*/ 0 h 78581"/>
                <a:gd name="connsiteX7" fmla="*/ 28480 w 82295"/>
                <a:gd name="connsiteY7" fmla="*/ 25622 h 78581"/>
                <a:gd name="connsiteX8" fmla="*/ 0 w 82295"/>
                <a:gd name="connsiteY8" fmla="*/ 29337 h 78581"/>
                <a:gd name="connsiteX9" fmla="*/ 20288 w 82295"/>
                <a:gd name="connsiteY9" fmla="*/ 49625 h 7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295" h="78581">
                  <a:moveTo>
                    <a:pt x="15050" y="77914"/>
                  </a:moveTo>
                  <a:lnTo>
                    <a:pt x="40672" y="64865"/>
                  </a:lnTo>
                  <a:lnTo>
                    <a:pt x="65913" y="78581"/>
                  </a:lnTo>
                  <a:lnTo>
                    <a:pt x="61436" y="50197"/>
                  </a:lnTo>
                  <a:lnTo>
                    <a:pt x="82296" y="30480"/>
                  </a:lnTo>
                  <a:lnTo>
                    <a:pt x="53912" y="25908"/>
                  </a:lnTo>
                  <a:lnTo>
                    <a:pt x="41529" y="0"/>
                  </a:lnTo>
                  <a:lnTo>
                    <a:pt x="28480" y="25622"/>
                  </a:lnTo>
                  <a:lnTo>
                    <a:pt x="0" y="29337"/>
                  </a:lnTo>
                  <a:lnTo>
                    <a:pt x="20288" y="49625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D526133D-0E33-47BC-A970-01DBF1F7706E}"/>
                </a:ext>
              </a:extLst>
            </p:cNvPr>
            <p:cNvSpPr/>
            <p:nvPr/>
          </p:nvSpPr>
          <p:spPr>
            <a:xfrm>
              <a:off x="4056688" y="3614796"/>
              <a:ext cx="209045" cy="202818"/>
            </a:xfrm>
            <a:custGeom>
              <a:avLst/>
              <a:gdLst>
                <a:gd name="connsiteX0" fmla="*/ 81058 w 95916"/>
                <a:gd name="connsiteY0" fmla="*/ 3619 h 93059"/>
                <a:gd name="connsiteX1" fmla="*/ 50387 w 95916"/>
                <a:gd name="connsiteY1" fmla="*/ 17431 h 93059"/>
                <a:gd name="connsiteX2" fmla="*/ 21717 w 95916"/>
                <a:gd name="connsiteY2" fmla="*/ 0 h 93059"/>
                <a:gd name="connsiteX3" fmla="*/ 25432 w 95916"/>
                <a:gd name="connsiteY3" fmla="*/ 33433 h 93059"/>
                <a:gd name="connsiteX4" fmla="*/ 0 w 95916"/>
                <a:gd name="connsiteY4" fmla="*/ 55340 h 93059"/>
                <a:gd name="connsiteX5" fmla="*/ 32861 w 95916"/>
                <a:gd name="connsiteY5" fmla="*/ 62198 h 93059"/>
                <a:gd name="connsiteX6" fmla="*/ 45815 w 95916"/>
                <a:gd name="connsiteY6" fmla="*/ 93059 h 93059"/>
                <a:gd name="connsiteX7" fmla="*/ 62484 w 95916"/>
                <a:gd name="connsiteY7" fmla="*/ 63913 h 93059"/>
                <a:gd name="connsiteX8" fmla="*/ 95917 w 95916"/>
                <a:gd name="connsiteY8" fmla="*/ 61150 h 93059"/>
                <a:gd name="connsiteX9" fmla="*/ 73343 w 95916"/>
                <a:gd name="connsiteY9" fmla="*/ 36290 h 93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16" h="93059">
                  <a:moveTo>
                    <a:pt x="81058" y="3619"/>
                  </a:moveTo>
                  <a:lnTo>
                    <a:pt x="50387" y="17431"/>
                  </a:lnTo>
                  <a:lnTo>
                    <a:pt x="21717" y="0"/>
                  </a:lnTo>
                  <a:lnTo>
                    <a:pt x="25432" y="33433"/>
                  </a:lnTo>
                  <a:lnTo>
                    <a:pt x="0" y="55340"/>
                  </a:lnTo>
                  <a:lnTo>
                    <a:pt x="32861" y="62198"/>
                  </a:lnTo>
                  <a:lnTo>
                    <a:pt x="45815" y="93059"/>
                  </a:lnTo>
                  <a:lnTo>
                    <a:pt x="62484" y="63913"/>
                  </a:lnTo>
                  <a:lnTo>
                    <a:pt x="95917" y="61150"/>
                  </a:lnTo>
                  <a:lnTo>
                    <a:pt x="73343" y="3629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2C975EF5-03CF-4B23-9074-C0A33A994C85}"/>
                </a:ext>
              </a:extLst>
            </p:cNvPr>
            <p:cNvSpPr/>
            <p:nvPr/>
          </p:nvSpPr>
          <p:spPr>
            <a:xfrm>
              <a:off x="5065883" y="2187796"/>
              <a:ext cx="46128" cy="47538"/>
            </a:xfrm>
            <a:custGeom>
              <a:avLst/>
              <a:gdLst>
                <a:gd name="connsiteX0" fmla="*/ 10154 w 21165"/>
                <a:gd name="connsiteY0" fmla="*/ 0 h 21812"/>
                <a:gd name="connsiteX1" fmla="*/ 11011 w 21165"/>
                <a:gd name="connsiteY1" fmla="*/ 21812 h 21812"/>
                <a:gd name="connsiteX2" fmla="*/ 10154 w 21165"/>
                <a:gd name="connsiteY2" fmla="*/ 0 h 2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165" h="21812">
                  <a:moveTo>
                    <a:pt x="10154" y="0"/>
                  </a:moveTo>
                  <a:cubicBezTo>
                    <a:pt x="-3943" y="0"/>
                    <a:pt x="-3086" y="21812"/>
                    <a:pt x="11011" y="21812"/>
                  </a:cubicBezTo>
                  <a:cubicBezTo>
                    <a:pt x="25108" y="21812"/>
                    <a:pt x="24251" y="0"/>
                    <a:pt x="10154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6A2A007B-FF33-4E99-A455-F2F5C8354CF6}"/>
                </a:ext>
              </a:extLst>
            </p:cNvPr>
            <p:cNvSpPr/>
            <p:nvPr/>
          </p:nvSpPr>
          <p:spPr>
            <a:xfrm>
              <a:off x="5594938" y="1881793"/>
              <a:ext cx="52174" cy="42994"/>
            </a:xfrm>
            <a:custGeom>
              <a:avLst/>
              <a:gdLst>
                <a:gd name="connsiteX0" fmla="*/ 14771 w 23939"/>
                <a:gd name="connsiteY0" fmla="*/ 5 h 19727"/>
                <a:gd name="connsiteX1" fmla="*/ 7913 w 23939"/>
                <a:gd name="connsiteY1" fmla="*/ 290 h 19727"/>
                <a:gd name="connsiteX2" fmla="*/ 8 w 23939"/>
                <a:gd name="connsiteY2" fmla="*/ 10292 h 19727"/>
                <a:gd name="connsiteX3" fmla="*/ 8771 w 23939"/>
                <a:gd name="connsiteY3" fmla="*/ 19531 h 19727"/>
                <a:gd name="connsiteX4" fmla="*/ 13438 w 23939"/>
                <a:gd name="connsiteY4" fmla="*/ 19721 h 19727"/>
                <a:gd name="connsiteX5" fmla="*/ 23915 w 23939"/>
                <a:gd name="connsiteY5" fmla="*/ 10482 h 19727"/>
                <a:gd name="connsiteX6" fmla="*/ 14771 w 23939"/>
                <a:gd name="connsiteY6" fmla="*/ 5 h 19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39" h="19727">
                  <a:moveTo>
                    <a:pt x="14771" y="5"/>
                  </a:moveTo>
                  <a:cubicBezTo>
                    <a:pt x="12485" y="100"/>
                    <a:pt x="10199" y="195"/>
                    <a:pt x="7913" y="290"/>
                  </a:cubicBezTo>
                  <a:cubicBezTo>
                    <a:pt x="3246" y="576"/>
                    <a:pt x="-183" y="6005"/>
                    <a:pt x="8" y="10292"/>
                  </a:cubicBezTo>
                  <a:cubicBezTo>
                    <a:pt x="293" y="14959"/>
                    <a:pt x="3913" y="19340"/>
                    <a:pt x="8771" y="19531"/>
                  </a:cubicBezTo>
                  <a:cubicBezTo>
                    <a:pt x="10295" y="19626"/>
                    <a:pt x="11914" y="19626"/>
                    <a:pt x="13438" y="19721"/>
                  </a:cubicBezTo>
                  <a:cubicBezTo>
                    <a:pt x="18772" y="19912"/>
                    <a:pt x="23630" y="15911"/>
                    <a:pt x="23915" y="10482"/>
                  </a:cubicBezTo>
                  <a:cubicBezTo>
                    <a:pt x="24296" y="5624"/>
                    <a:pt x="20201" y="-186"/>
                    <a:pt x="14771" y="5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1DB9A18A-49DB-4C17-AB3A-3A5A65DF928E}"/>
                </a:ext>
              </a:extLst>
            </p:cNvPr>
            <p:cNvSpPr/>
            <p:nvPr/>
          </p:nvSpPr>
          <p:spPr>
            <a:xfrm>
              <a:off x="5742169" y="2197386"/>
              <a:ext cx="39383" cy="46045"/>
            </a:xfrm>
            <a:custGeom>
              <a:avLst/>
              <a:gdLst>
                <a:gd name="connsiteX0" fmla="*/ 17893 w 18070"/>
                <a:gd name="connsiteY0" fmla="*/ 11697 h 21127"/>
                <a:gd name="connsiteX1" fmla="*/ 16846 w 18070"/>
                <a:gd name="connsiteY1" fmla="*/ 5792 h 21127"/>
                <a:gd name="connsiteX2" fmla="*/ 1129 w 18070"/>
                <a:gd name="connsiteY2" fmla="*/ 6078 h 21127"/>
                <a:gd name="connsiteX3" fmla="*/ 177 w 18070"/>
                <a:gd name="connsiteY3" fmla="*/ 11126 h 21127"/>
                <a:gd name="connsiteX4" fmla="*/ 17893 w 18070"/>
                <a:gd name="connsiteY4" fmla="*/ 11697 h 2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70" h="21127">
                  <a:moveTo>
                    <a:pt x="17893" y="11697"/>
                  </a:moveTo>
                  <a:cubicBezTo>
                    <a:pt x="17512" y="9697"/>
                    <a:pt x="17131" y="7792"/>
                    <a:pt x="16846" y="5792"/>
                  </a:cubicBezTo>
                  <a:cubicBezTo>
                    <a:pt x="15512" y="-2304"/>
                    <a:pt x="2463" y="-1638"/>
                    <a:pt x="1129" y="6078"/>
                  </a:cubicBezTo>
                  <a:cubicBezTo>
                    <a:pt x="844" y="7792"/>
                    <a:pt x="558" y="9411"/>
                    <a:pt x="177" y="11126"/>
                  </a:cubicBezTo>
                  <a:cubicBezTo>
                    <a:pt x="-2204" y="24461"/>
                    <a:pt x="20275" y="24270"/>
                    <a:pt x="17893" y="1169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122B5F9-F91B-43E9-97B0-2E5A6B64F531}"/>
                </a:ext>
              </a:extLst>
            </p:cNvPr>
            <p:cNvSpPr/>
            <p:nvPr/>
          </p:nvSpPr>
          <p:spPr>
            <a:xfrm>
              <a:off x="6282791" y="2046009"/>
              <a:ext cx="39854" cy="40895"/>
            </a:xfrm>
            <a:custGeom>
              <a:avLst/>
              <a:gdLst>
                <a:gd name="connsiteX0" fmla="*/ 10156 w 18286"/>
                <a:gd name="connsiteY0" fmla="*/ 0 h 18764"/>
                <a:gd name="connsiteX1" fmla="*/ 8060 w 18286"/>
                <a:gd name="connsiteY1" fmla="*/ 18764 h 18764"/>
                <a:gd name="connsiteX2" fmla="*/ 10156 w 18286"/>
                <a:gd name="connsiteY2" fmla="*/ 0 h 1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86" h="18764">
                  <a:moveTo>
                    <a:pt x="10156" y="0"/>
                  </a:moveTo>
                  <a:cubicBezTo>
                    <a:pt x="-1846" y="0"/>
                    <a:pt x="-4037" y="18764"/>
                    <a:pt x="8060" y="18764"/>
                  </a:cubicBezTo>
                  <a:cubicBezTo>
                    <a:pt x="20157" y="18764"/>
                    <a:pt x="22348" y="0"/>
                    <a:pt x="10156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8F6632F6-0A97-4393-8970-6DE4917E66E4}"/>
                </a:ext>
              </a:extLst>
            </p:cNvPr>
            <p:cNvSpPr/>
            <p:nvPr/>
          </p:nvSpPr>
          <p:spPr>
            <a:xfrm>
              <a:off x="6647428" y="1841946"/>
              <a:ext cx="35554" cy="36744"/>
            </a:xfrm>
            <a:custGeom>
              <a:avLst/>
              <a:gdLst>
                <a:gd name="connsiteX0" fmla="*/ 7728 w 16313"/>
                <a:gd name="connsiteY0" fmla="*/ 0 h 16859"/>
                <a:gd name="connsiteX1" fmla="*/ 8585 w 16313"/>
                <a:gd name="connsiteY1" fmla="*/ 16859 h 16859"/>
                <a:gd name="connsiteX2" fmla="*/ 7728 w 16313"/>
                <a:gd name="connsiteY2" fmla="*/ 0 h 16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13" h="16859">
                  <a:moveTo>
                    <a:pt x="7728" y="0"/>
                  </a:moveTo>
                  <a:cubicBezTo>
                    <a:pt x="-3131" y="0"/>
                    <a:pt x="-2273" y="16859"/>
                    <a:pt x="8585" y="16859"/>
                  </a:cubicBezTo>
                  <a:cubicBezTo>
                    <a:pt x="19444" y="16859"/>
                    <a:pt x="18586" y="0"/>
                    <a:pt x="7728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17CF6D99-E03A-4D4D-B84D-6C631B5C38BA}"/>
                </a:ext>
              </a:extLst>
            </p:cNvPr>
            <p:cNvSpPr/>
            <p:nvPr/>
          </p:nvSpPr>
          <p:spPr>
            <a:xfrm>
              <a:off x="7722867" y="2135964"/>
              <a:ext cx="53275" cy="44579"/>
            </a:xfrm>
            <a:custGeom>
              <a:avLst/>
              <a:gdLst>
                <a:gd name="connsiteX0" fmla="*/ 11395 w 24444"/>
                <a:gd name="connsiteY0" fmla="*/ 160 h 20454"/>
                <a:gd name="connsiteX1" fmla="*/ 7775 w 24444"/>
                <a:gd name="connsiteY1" fmla="*/ 731 h 20454"/>
                <a:gd name="connsiteX2" fmla="*/ 8632 w 24444"/>
                <a:gd name="connsiteY2" fmla="*/ 19876 h 20454"/>
                <a:gd name="connsiteX3" fmla="*/ 11204 w 24444"/>
                <a:gd name="connsiteY3" fmla="*/ 20257 h 20454"/>
                <a:gd name="connsiteX4" fmla="*/ 24444 w 24444"/>
                <a:gd name="connsiteY4" fmla="*/ 10256 h 20454"/>
                <a:gd name="connsiteX5" fmla="*/ 11395 w 24444"/>
                <a:gd name="connsiteY5" fmla="*/ 160 h 20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444" h="20454">
                  <a:moveTo>
                    <a:pt x="11395" y="160"/>
                  </a:moveTo>
                  <a:cubicBezTo>
                    <a:pt x="10157" y="350"/>
                    <a:pt x="8918" y="541"/>
                    <a:pt x="7775" y="731"/>
                  </a:cubicBezTo>
                  <a:cubicBezTo>
                    <a:pt x="-3464" y="2636"/>
                    <a:pt x="-1940" y="18257"/>
                    <a:pt x="8632" y="19876"/>
                  </a:cubicBezTo>
                  <a:cubicBezTo>
                    <a:pt x="9490" y="19972"/>
                    <a:pt x="10347" y="20162"/>
                    <a:pt x="11204" y="20257"/>
                  </a:cubicBezTo>
                  <a:cubicBezTo>
                    <a:pt x="17777" y="21400"/>
                    <a:pt x="24349" y="17495"/>
                    <a:pt x="24444" y="10256"/>
                  </a:cubicBezTo>
                  <a:cubicBezTo>
                    <a:pt x="24444" y="3303"/>
                    <a:pt x="17967" y="-888"/>
                    <a:pt x="11395" y="16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53A82C71-B934-44A4-8BCD-A00AA94B097E}"/>
                </a:ext>
              </a:extLst>
            </p:cNvPr>
            <p:cNvSpPr/>
            <p:nvPr/>
          </p:nvSpPr>
          <p:spPr>
            <a:xfrm>
              <a:off x="4753265" y="2793555"/>
              <a:ext cx="31349" cy="32385"/>
            </a:xfrm>
            <a:custGeom>
              <a:avLst/>
              <a:gdLst>
                <a:gd name="connsiteX0" fmla="*/ 7573 w 14384"/>
                <a:gd name="connsiteY0" fmla="*/ 0 h 14859"/>
                <a:gd name="connsiteX1" fmla="*/ 6811 w 14384"/>
                <a:gd name="connsiteY1" fmla="*/ 14859 h 14859"/>
                <a:gd name="connsiteX2" fmla="*/ 7573 w 14384"/>
                <a:gd name="connsiteY2" fmla="*/ 0 h 14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384" h="14859">
                  <a:moveTo>
                    <a:pt x="7573" y="0"/>
                  </a:moveTo>
                  <a:cubicBezTo>
                    <a:pt x="-1952" y="0"/>
                    <a:pt x="-2809" y="14859"/>
                    <a:pt x="6811" y="14859"/>
                  </a:cubicBezTo>
                  <a:cubicBezTo>
                    <a:pt x="16336" y="14954"/>
                    <a:pt x="17194" y="0"/>
                    <a:pt x="7573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29797863-DFCD-4604-9C9B-A86C027637A1}"/>
                </a:ext>
              </a:extLst>
            </p:cNvPr>
            <p:cNvSpPr/>
            <p:nvPr/>
          </p:nvSpPr>
          <p:spPr>
            <a:xfrm>
              <a:off x="7154509" y="2663603"/>
              <a:ext cx="48412" cy="41122"/>
            </a:xfrm>
            <a:custGeom>
              <a:avLst/>
              <a:gdLst>
                <a:gd name="connsiteX0" fmla="*/ 11855 w 22213"/>
                <a:gd name="connsiteY0" fmla="*/ 95 h 18868"/>
                <a:gd name="connsiteX1" fmla="*/ 7855 w 22213"/>
                <a:gd name="connsiteY1" fmla="*/ 571 h 18868"/>
                <a:gd name="connsiteX2" fmla="*/ 7188 w 22213"/>
                <a:gd name="connsiteY2" fmla="*/ 18097 h 18868"/>
                <a:gd name="connsiteX3" fmla="*/ 12141 w 22213"/>
                <a:gd name="connsiteY3" fmla="*/ 18764 h 18868"/>
                <a:gd name="connsiteX4" fmla="*/ 11855 w 22213"/>
                <a:gd name="connsiteY4" fmla="*/ 95 h 1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13" h="18868">
                  <a:moveTo>
                    <a:pt x="11855" y="95"/>
                  </a:moveTo>
                  <a:cubicBezTo>
                    <a:pt x="10522" y="285"/>
                    <a:pt x="9188" y="380"/>
                    <a:pt x="7855" y="571"/>
                  </a:cubicBezTo>
                  <a:cubicBezTo>
                    <a:pt x="-1765" y="1809"/>
                    <a:pt x="-3194" y="16763"/>
                    <a:pt x="7188" y="18097"/>
                  </a:cubicBezTo>
                  <a:cubicBezTo>
                    <a:pt x="8807" y="18287"/>
                    <a:pt x="10522" y="18478"/>
                    <a:pt x="12141" y="18764"/>
                  </a:cubicBezTo>
                  <a:cubicBezTo>
                    <a:pt x="25476" y="20573"/>
                    <a:pt x="25762" y="-1620"/>
                    <a:pt x="11855" y="95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79F7AA4E-9242-465A-8AA1-DBA052D81070}"/>
                </a:ext>
              </a:extLst>
            </p:cNvPr>
            <p:cNvSpPr/>
            <p:nvPr/>
          </p:nvSpPr>
          <p:spPr>
            <a:xfrm>
              <a:off x="6615771" y="2906693"/>
              <a:ext cx="33551" cy="34667"/>
            </a:xfrm>
            <a:custGeom>
              <a:avLst/>
              <a:gdLst>
                <a:gd name="connsiteX0" fmla="*/ 7680 w 15394"/>
                <a:gd name="connsiteY0" fmla="*/ 0 h 15906"/>
                <a:gd name="connsiteX1" fmla="*/ 7680 w 15394"/>
                <a:gd name="connsiteY1" fmla="*/ 15907 h 15906"/>
                <a:gd name="connsiteX2" fmla="*/ 7680 w 15394"/>
                <a:gd name="connsiteY2" fmla="*/ 0 h 1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94" h="15906">
                  <a:moveTo>
                    <a:pt x="7680" y="0"/>
                  </a:moveTo>
                  <a:cubicBezTo>
                    <a:pt x="-2512" y="0"/>
                    <a:pt x="-2607" y="15907"/>
                    <a:pt x="7680" y="15907"/>
                  </a:cubicBezTo>
                  <a:cubicBezTo>
                    <a:pt x="17967" y="15907"/>
                    <a:pt x="17967" y="0"/>
                    <a:pt x="7680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43D76D6B-FDB2-4318-943F-81FD0F7CA214}"/>
                </a:ext>
              </a:extLst>
            </p:cNvPr>
            <p:cNvSpPr/>
            <p:nvPr/>
          </p:nvSpPr>
          <p:spPr>
            <a:xfrm>
              <a:off x="5430145" y="3013812"/>
              <a:ext cx="36709" cy="37781"/>
            </a:xfrm>
            <a:custGeom>
              <a:avLst/>
              <a:gdLst>
                <a:gd name="connsiteX0" fmla="*/ 7802 w 16843"/>
                <a:gd name="connsiteY0" fmla="*/ 0 h 17335"/>
                <a:gd name="connsiteX1" fmla="*/ 9041 w 16843"/>
                <a:gd name="connsiteY1" fmla="*/ 17335 h 17335"/>
                <a:gd name="connsiteX2" fmla="*/ 7802 w 16843"/>
                <a:gd name="connsiteY2" fmla="*/ 0 h 1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843" h="17335">
                  <a:moveTo>
                    <a:pt x="7802" y="0"/>
                  </a:moveTo>
                  <a:cubicBezTo>
                    <a:pt x="-3437" y="0"/>
                    <a:pt x="-2104" y="17335"/>
                    <a:pt x="9041" y="17335"/>
                  </a:cubicBezTo>
                  <a:cubicBezTo>
                    <a:pt x="20280" y="17335"/>
                    <a:pt x="18947" y="0"/>
                    <a:pt x="7802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21A26DD-D343-42D1-B585-865C5129677A}"/>
                </a:ext>
              </a:extLst>
            </p:cNvPr>
            <p:cNvSpPr/>
            <p:nvPr/>
          </p:nvSpPr>
          <p:spPr>
            <a:xfrm>
              <a:off x="4376530" y="3465119"/>
              <a:ext cx="34575" cy="35706"/>
            </a:xfrm>
            <a:custGeom>
              <a:avLst/>
              <a:gdLst>
                <a:gd name="connsiteX0" fmla="*/ 7742 w 15864"/>
                <a:gd name="connsiteY0" fmla="*/ 0 h 16383"/>
                <a:gd name="connsiteX1" fmla="*/ 8123 w 15864"/>
                <a:gd name="connsiteY1" fmla="*/ 16383 h 16383"/>
                <a:gd name="connsiteX2" fmla="*/ 7742 w 15864"/>
                <a:gd name="connsiteY2" fmla="*/ 0 h 16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64" h="16383">
                  <a:moveTo>
                    <a:pt x="7742" y="0"/>
                  </a:moveTo>
                  <a:cubicBezTo>
                    <a:pt x="-2831" y="0"/>
                    <a:pt x="-2450" y="16383"/>
                    <a:pt x="8123" y="16383"/>
                  </a:cubicBezTo>
                  <a:cubicBezTo>
                    <a:pt x="18695" y="16383"/>
                    <a:pt x="18314" y="0"/>
                    <a:pt x="7742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ECFB488A-0B4F-426F-A1EA-5E48D40754DC}"/>
                </a:ext>
              </a:extLst>
            </p:cNvPr>
            <p:cNvSpPr/>
            <p:nvPr/>
          </p:nvSpPr>
          <p:spPr>
            <a:xfrm>
              <a:off x="4153107" y="2994090"/>
              <a:ext cx="38831" cy="39649"/>
            </a:xfrm>
            <a:custGeom>
              <a:avLst/>
              <a:gdLst>
                <a:gd name="connsiteX0" fmla="*/ 7766 w 17817"/>
                <a:gd name="connsiteY0" fmla="*/ 0 h 18192"/>
                <a:gd name="connsiteX1" fmla="*/ 10052 w 17817"/>
                <a:gd name="connsiteY1" fmla="*/ 18193 h 18192"/>
                <a:gd name="connsiteX2" fmla="*/ 7766 w 17817"/>
                <a:gd name="connsiteY2" fmla="*/ 0 h 18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17" h="18192">
                  <a:moveTo>
                    <a:pt x="7766" y="0"/>
                  </a:moveTo>
                  <a:cubicBezTo>
                    <a:pt x="-4045" y="0"/>
                    <a:pt x="-1664" y="18193"/>
                    <a:pt x="10052" y="18193"/>
                  </a:cubicBezTo>
                  <a:cubicBezTo>
                    <a:pt x="21863" y="18193"/>
                    <a:pt x="19482" y="0"/>
                    <a:pt x="7766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FACC68C3-2729-4783-A2D8-0DAB8DCA4727}"/>
                </a:ext>
              </a:extLst>
            </p:cNvPr>
            <p:cNvSpPr/>
            <p:nvPr/>
          </p:nvSpPr>
          <p:spPr>
            <a:xfrm>
              <a:off x="4969853" y="4677488"/>
              <a:ext cx="28211" cy="35270"/>
            </a:xfrm>
            <a:custGeom>
              <a:avLst/>
              <a:gdLst>
                <a:gd name="connsiteX0" fmla="*/ 12495 w 12944"/>
                <a:gd name="connsiteY0" fmla="*/ 7419 h 16183"/>
                <a:gd name="connsiteX1" fmla="*/ 9447 w 12944"/>
                <a:gd name="connsiteY1" fmla="*/ 1514 h 16183"/>
                <a:gd name="connsiteX2" fmla="*/ 3541 w 12944"/>
                <a:gd name="connsiteY2" fmla="*/ 1419 h 16183"/>
                <a:gd name="connsiteX3" fmla="*/ 493 w 12944"/>
                <a:gd name="connsiteY3" fmla="*/ 7229 h 16183"/>
                <a:gd name="connsiteX4" fmla="*/ 6303 w 12944"/>
                <a:gd name="connsiteY4" fmla="*/ 16182 h 16183"/>
                <a:gd name="connsiteX5" fmla="*/ 12495 w 12944"/>
                <a:gd name="connsiteY5" fmla="*/ 7419 h 16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44" h="16183">
                  <a:moveTo>
                    <a:pt x="12495" y="7419"/>
                  </a:moveTo>
                  <a:cubicBezTo>
                    <a:pt x="11637" y="5229"/>
                    <a:pt x="10780" y="3514"/>
                    <a:pt x="9447" y="1514"/>
                  </a:cubicBezTo>
                  <a:cubicBezTo>
                    <a:pt x="8208" y="-391"/>
                    <a:pt x="4779" y="-581"/>
                    <a:pt x="3541" y="1419"/>
                  </a:cubicBezTo>
                  <a:cubicBezTo>
                    <a:pt x="2303" y="3419"/>
                    <a:pt x="1446" y="5038"/>
                    <a:pt x="493" y="7229"/>
                  </a:cubicBezTo>
                  <a:cubicBezTo>
                    <a:pt x="-1221" y="11420"/>
                    <a:pt x="1731" y="16087"/>
                    <a:pt x="6303" y="16182"/>
                  </a:cubicBezTo>
                  <a:cubicBezTo>
                    <a:pt x="10780" y="16278"/>
                    <a:pt x="14209" y="11706"/>
                    <a:pt x="12495" y="7419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F5DCEDBF-D4FC-4833-A93E-7915E79948B1}"/>
                </a:ext>
              </a:extLst>
            </p:cNvPr>
            <p:cNvSpPr/>
            <p:nvPr/>
          </p:nvSpPr>
          <p:spPr>
            <a:xfrm>
              <a:off x="4250128" y="4265622"/>
              <a:ext cx="28211" cy="35268"/>
            </a:xfrm>
            <a:custGeom>
              <a:avLst/>
              <a:gdLst>
                <a:gd name="connsiteX0" fmla="*/ 12495 w 12944"/>
                <a:gd name="connsiteY0" fmla="*/ 7420 h 16182"/>
                <a:gd name="connsiteX1" fmla="*/ 9447 w 12944"/>
                <a:gd name="connsiteY1" fmla="*/ 1514 h 16182"/>
                <a:gd name="connsiteX2" fmla="*/ 3541 w 12944"/>
                <a:gd name="connsiteY2" fmla="*/ 1419 h 16182"/>
                <a:gd name="connsiteX3" fmla="*/ 493 w 12944"/>
                <a:gd name="connsiteY3" fmla="*/ 7229 h 16182"/>
                <a:gd name="connsiteX4" fmla="*/ 6303 w 12944"/>
                <a:gd name="connsiteY4" fmla="*/ 16183 h 16182"/>
                <a:gd name="connsiteX5" fmla="*/ 12495 w 12944"/>
                <a:gd name="connsiteY5" fmla="*/ 7420 h 16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44" h="16182">
                  <a:moveTo>
                    <a:pt x="12495" y="7420"/>
                  </a:moveTo>
                  <a:cubicBezTo>
                    <a:pt x="11637" y="5229"/>
                    <a:pt x="10780" y="3514"/>
                    <a:pt x="9447" y="1514"/>
                  </a:cubicBezTo>
                  <a:cubicBezTo>
                    <a:pt x="8208" y="-391"/>
                    <a:pt x="4779" y="-581"/>
                    <a:pt x="3541" y="1419"/>
                  </a:cubicBezTo>
                  <a:cubicBezTo>
                    <a:pt x="2303" y="3419"/>
                    <a:pt x="1446" y="5038"/>
                    <a:pt x="493" y="7229"/>
                  </a:cubicBezTo>
                  <a:cubicBezTo>
                    <a:pt x="-1221" y="11420"/>
                    <a:pt x="1731" y="16087"/>
                    <a:pt x="6303" y="16183"/>
                  </a:cubicBezTo>
                  <a:cubicBezTo>
                    <a:pt x="10780" y="16183"/>
                    <a:pt x="14209" y="11611"/>
                    <a:pt x="12495" y="742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93" name="Graphic 1">
              <a:extLst>
                <a:ext uri="{FF2B5EF4-FFF2-40B4-BE49-F238E27FC236}">
                  <a16:creationId xmlns:a16="http://schemas.microsoft.com/office/drawing/2014/main" id="{52FA61A4-A3F2-4D6A-B8E2-7DA977F3622B}"/>
                </a:ext>
              </a:extLst>
            </p:cNvPr>
            <p:cNvGrpSpPr/>
            <p:nvPr/>
          </p:nvGrpSpPr>
          <p:grpSpPr>
            <a:xfrm>
              <a:off x="5283502" y="4265493"/>
              <a:ext cx="38779" cy="44119"/>
              <a:chOff x="5654010" y="3883769"/>
              <a:chExt cx="17793" cy="20243"/>
            </a:xfrm>
            <a:solidFill>
              <a:srgbClr val="000000"/>
            </a:solidFill>
          </p:grpSpPr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F4B5D1AC-E73F-46B0-A39C-6BBE6890C48D}"/>
                  </a:ext>
                </a:extLst>
              </p:cNvPr>
              <p:cNvSpPr/>
              <p:nvPr/>
            </p:nvSpPr>
            <p:spPr>
              <a:xfrm>
                <a:off x="5654010" y="3883769"/>
                <a:ext cx="17793" cy="20243"/>
              </a:xfrm>
              <a:custGeom>
                <a:avLst/>
                <a:gdLst>
                  <a:gd name="connsiteX0" fmla="*/ 16221 w 17793"/>
                  <a:gd name="connsiteY0" fmla="*/ 5765 h 20243"/>
                  <a:gd name="connsiteX1" fmla="*/ 14126 w 17793"/>
                  <a:gd name="connsiteY1" fmla="*/ 2526 h 20243"/>
                  <a:gd name="connsiteX2" fmla="*/ 3458 w 17793"/>
                  <a:gd name="connsiteY2" fmla="*/ 2621 h 20243"/>
                  <a:gd name="connsiteX3" fmla="*/ 1648 w 17793"/>
                  <a:gd name="connsiteY3" fmla="*/ 5479 h 20243"/>
                  <a:gd name="connsiteX4" fmla="*/ 8887 w 17793"/>
                  <a:gd name="connsiteY4" fmla="*/ 20243 h 20243"/>
                  <a:gd name="connsiteX5" fmla="*/ 16221 w 17793"/>
                  <a:gd name="connsiteY5" fmla="*/ 5765 h 20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" h="20243">
                    <a:moveTo>
                      <a:pt x="16221" y="5765"/>
                    </a:moveTo>
                    <a:cubicBezTo>
                      <a:pt x="15364" y="4431"/>
                      <a:pt x="14031" y="2336"/>
                      <a:pt x="14126" y="2526"/>
                    </a:cubicBezTo>
                    <a:cubicBezTo>
                      <a:pt x="11268" y="-998"/>
                      <a:pt x="6220" y="-712"/>
                      <a:pt x="3458" y="2621"/>
                    </a:cubicBezTo>
                    <a:cubicBezTo>
                      <a:pt x="2886" y="3574"/>
                      <a:pt x="2220" y="4526"/>
                      <a:pt x="1648" y="5479"/>
                    </a:cubicBezTo>
                    <a:cubicBezTo>
                      <a:pt x="-2162" y="11480"/>
                      <a:pt x="791" y="20338"/>
                      <a:pt x="8887" y="20243"/>
                    </a:cubicBezTo>
                    <a:cubicBezTo>
                      <a:pt x="16412" y="20147"/>
                      <a:pt x="20127" y="11861"/>
                      <a:pt x="16221" y="576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23E7DFBE-529F-4AF7-9374-273BC7ECC59B}"/>
                  </a:ext>
                </a:extLst>
              </p:cNvPr>
              <p:cNvSpPr/>
              <p:nvPr/>
            </p:nvSpPr>
            <p:spPr>
              <a:xfrm>
                <a:off x="5670136" y="3889438"/>
                <a:ext cx="682" cy="1011"/>
              </a:xfrm>
              <a:custGeom>
                <a:avLst/>
                <a:gdLst>
                  <a:gd name="connsiteX0" fmla="*/ 0 w 682"/>
                  <a:gd name="connsiteY0" fmla="*/ 0 h 1011"/>
                  <a:gd name="connsiteX1" fmla="*/ 0 w 682"/>
                  <a:gd name="connsiteY1" fmla="*/ 0 h 1011"/>
                  <a:gd name="connsiteX2" fmla="*/ 0 w 682"/>
                  <a:gd name="connsiteY2" fmla="*/ 0 h 1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" h="1011">
                    <a:moveTo>
                      <a:pt x="0" y="0"/>
                    </a:moveTo>
                    <a:cubicBezTo>
                      <a:pt x="95" y="0"/>
                      <a:pt x="95" y="0"/>
                      <a:pt x="0" y="0"/>
                    </a:cubicBezTo>
                    <a:cubicBezTo>
                      <a:pt x="762" y="1048"/>
                      <a:pt x="1048" y="1619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A224E-3D61-4DA6-8056-4AE47210E6D8}"/>
                </a:ext>
              </a:extLst>
            </p:cNvPr>
            <p:cNvSpPr/>
            <p:nvPr/>
          </p:nvSpPr>
          <p:spPr>
            <a:xfrm>
              <a:off x="6396099" y="3781038"/>
              <a:ext cx="43155" cy="36613"/>
            </a:xfrm>
            <a:custGeom>
              <a:avLst/>
              <a:gdLst>
                <a:gd name="connsiteX0" fmla="*/ 11222 w 19801"/>
                <a:gd name="connsiteY0" fmla="*/ 18 h 16799"/>
                <a:gd name="connsiteX1" fmla="*/ 7697 w 19801"/>
                <a:gd name="connsiteY1" fmla="*/ 208 h 16799"/>
                <a:gd name="connsiteX2" fmla="*/ 8174 w 19801"/>
                <a:gd name="connsiteY2" fmla="*/ 16591 h 16799"/>
                <a:gd name="connsiteX3" fmla="*/ 12079 w 19801"/>
                <a:gd name="connsiteY3" fmla="*/ 16782 h 16799"/>
                <a:gd name="connsiteX4" fmla="*/ 11222 w 19801"/>
                <a:gd name="connsiteY4" fmla="*/ 18 h 16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" h="16799">
                  <a:moveTo>
                    <a:pt x="11222" y="18"/>
                  </a:moveTo>
                  <a:cubicBezTo>
                    <a:pt x="10078" y="113"/>
                    <a:pt x="8840" y="208"/>
                    <a:pt x="7697" y="208"/>
                  </a:cubicBezTo>
                  <a:cubicBezTo>
                    <a:pt x="-2971" y="875"/>
                    <a:pt x="-2304" y="16020"/>
                    <a:pt x="8174" y="16591"/>
                  </a:cubicBezTo>
                  <a:cubicBezTo>
                    <a:pt x="9507" y="16687"/>
                    <a:pt x="10841" y="16782"/>
                    <a:pt x="12079" y="16782"/>
                  </a:cubicBezTo>
                  <a:cubicBezTo>
                    <a:pt x="22747" y="17449"/>
                    <a:pt x="22270" y="-649"/>
                    <a:pt x="11222" y="18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F05814F9-5243-477B-9A9D-DD922D2E0E54}"/>
                </a:ext>
              </a:extLst>
            </p:cNvPr>
            <p:cNvSpPr/>
            <p:nvPr/>
          </p:nvSpPr>
          <p:spPr>
            <a:xfrm>
              <a:off x="6827231" y="3826546"/>
              <a:ext cx="50470" cy="42295"/>
            </a:xfrm>
            <a:custGeom>
              <a:avLst/>
              <a:gdLst>
                <a:gd name="connsiteX0" fmla="*/ 11906 w 23157"/>
                <a:gd name="connsiteY0" fmla="*/ 93 h 19406"/>
                <a:gd name="connsiteX1" fmla="*/ 0 w 23157"/>
                <a:gd name="connsiteY1" fmla="*/ 9523 h 19406"/>
                <a:gd name="connsiteX2" fmla="*/ 12763 w 23157"/>
                <a:gd name="connsiteY2" fmla="*/ 19333 h 19406"/>
                <a:gd name="connsiteX3" fmla="*/ 23146 w 23157"/>
                <a:gd name="connsiteY3" fmla="*/ 9237 h 19406"/>
                <a:gd name="connsiteX4" fmla="*/ 11906 w 23157"/>
                <a:gd name="connsiteY4" fmla="*/ 93 h 19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57" h="19406">
                  <a:moveTo>
                    <a:pt x="11906" y="93"/>
                  </a:moveTo>
                  <a:cubicBezTo>
                    <a:pt x="6286" y="855"/>
                    <a:pt x="0" y="2474"/>
                    <a:pt x="0" y="9523"/>
                  </a:cubicBezTo>
                  <a:cubicBezTo>
                    <a:pt x="0" y="17047"/>
                    <a:pt x="6763" y="18571"/>
                    <a:pt x="12763" y="19333"/>
                  </a:cubicBezTo>
                  <a:cubicBezTo>
                    <a:pt x="18574" y="20095"/>
                    <a:pt x="23431" y="14761"/>
                    <a:pt x="23146" y="9237"/>
                  </a:cubicBezTo>
                  <a:cubicBezTo>
                    <a:pt x="22860" y="3331"/>
                    <a:pt x="17717" y="-669"/>
                    <a:pt x="11906" y="93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ED89AD96-CA1A-413C-B870-7B01BBFA26F7}"/>
                </a:ext>
              </a:extLst>
            </p:cNvPr>
            <p:cNvSpPr/>
            <p:nvPr/>
          </p:nvSpPr>
          <p:spPr>
            <a:xfrm>
              <a:off x="7662587" y="4003315"/>
              <a:ext cx="50470" cy="42098"/>
            </a:xfrm>
            <a:custGeom>
              <a:avLst/>
              <a:gdLst>
                <a:gd name="connsiteX0" fmla="*/ 11906 w 23157"/>
                <a:gd name="connsiteY0" fmla="*/ 44 h 19316"/>
                <a:gd name="connsiteX1" fmla="*/ 7811 w 23157"/>
                <a:gd name="connsiteY1" fmla="*/ 425 h 19316"/>
                <a:gd name="connsiteX2" fmla="*/ 7906 w 23157"/>
                <a:gd name="connsiteY2" fmla="*/ 18808 h 19316"/>
                <a:gd name="connsiteX3" fmla="*/ 12764 w 23157"/>
                <a:gd name="connsiteY3" fmla="*/ 19284 h 19316"/>
                <a:gd name="connsiteX4" fmla="*/ 23146 w 23157"/>
                <a:gd name="connsiteY4" fmla="*/ 9188 h 19316"/>
                <a:gd name="connsiteX5" fmla="*/ 11906 w 23157"/>
                <a:gd name="connsiteY5" fmla="*/ 44 h 1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57" h="19316">
                  <a:moveTo>
                    <a:pt x="11906" y="44"/>
                  </a:moveTo>
                  <a:cubicBezTo>
                    <a:pt x="10573" y="139"/>
                    <a:pt x="9144" y="234"/>
                    <a:pt x="7811" y="425"/>
                  </a:cubicBezTo>
                  <a:cubicBezTo>
                    <a:pt x="-2667" y="1282"/>
                    <a:pt x="-2572" y="17856"/>
                    <a:pt x="7906" y="18808"/>
                  </a:cubicBezTo>
                  <a:cubicBezTo>
                    <a:pt x="9525" y="18999"/>
                    <a:pt x="11144" y="19094"/>
                    <a:pt x="12764" y="19284"/>
                  </a:cubicBezTo>
                  <a:cubicBezTo>
                    <a:pt x="18574" y="19761"/>
                    <a:pt x="23432" y="14903"/>
                    <a:pt x="23146" y="9188"/>
                  </a:cubicBezTo>
                  <a:cubicBezTo>
                    <a:pt x="22860" y="2997"/>
                    <a:pt x="17717" y="-432"/>
                    <a:pt x="11906" y="44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82DF6D1A-45FD-4B9F-9C53-3CD14A2F724A}"/>
                </a:ext>
              </a:extLst>
            </p:cNvPr>
            <p:cNvSpPr/>
            <p:nvPr/>
          </p:nvSpPr>
          <p:spPr>
            <a:xfrm>
              <a:off x="7998791" y="3627907"/>
              <a:ext cx="55110" cy="46778"/>
            </a:xfrm>
            <a:custGeom>
              <a:avLst/>
              <a:gdLst>
                <a:gd name="connsiteX0" fmla="*/ 14333 w 25286"/>
                <a:gd name="connsiteY0" fmla="*/ 79 h 21463"/>
                <a:gd name="connsiteX1" fmla="*/ 7856 w 25286"/>
                <a:gd name="connsiteY1" fmla="*/ 936 h 21463"/>
                <a:gd name="connsiteX2" fmla="*/ 45 w 25286"/>
                <a:gd name="connsiteY2" fmla="*/ 11604 h 21463"/>
                <a:gd name="connsiteX3" fmla="*/ 9570 w 25286"/>
                <a:gd name="connsiteY3" fmla="*/ 20844 h 21463"/>
                <a:gd name="connsiteX4" fmla="*/ 14714 w 25286"/>
                <a:gd name="connsiteY4" fmla="*/ 21415 h 21463"/>
                <a:gd name="connsiteX5" fmla="*/ 25287 w 25286"/>
                <a:gd name="connsiteY5" fmla="*/ 10557 h 21463"/>
                <a:gd name="connsiteX6" fmla="*/ 14333 w 25286"/>
                <a:gd name="connsiteY6" fmla="*/ 79 h 2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286" h="21463">
                  <a:moveTo>
                    <a:pt x="14333" y="79"/>
                  </a:moveTo>
                  <a:cubicBezTo>
                    <a:pt x="12142" y="365"/>
                    <a:pt x="9951" y="651"/>
                    <a:pt x="7856" y="936"/>
                  </a:cubicBezTo>
                  <a:cubicBezTo>
                    <a:pt x="2903" y="1508"/>
                    <a:pt x="-431" y="7032"/>
                    <a:pt x="45" y="11604"/>
                  </a:cubicBezTo>
                  <a:cubicBezTo>
                    <a:pt x="521" y="16843"/>
                    <a:pt x="4427" y="20272"/>
                    <a:pt x="9570" y="20844"/>
                  </a:cubicBezTo>
                  <a:cubicBezTo>
                    <a:pt x="11285" y="21034"/>
                    <a:pt x="12999" y="21225"/>
                    <a:pt x="14714" y="21415"/>
                  </a:cubicBezTo>
                  <a:cubicBezTo>
                    <a:pt x="20429" y="22082"/>
                    <a:pt x="25287" y="15795"/>
                    <a:pt x="25287" y="10557"/>
                  </a:cubicBezTo>
                  <a:cubicBezTo>
                    <a:pt x="25096" y="5508"/>
                    <a:pt x="20143" y="-778"/>
                    <a:pt x="14333" y="79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7F8B6CF5-B659-4354-8477-A8A4D7F9976B}"/>
                </a:ext>
              </a:extLst>
            </p:cNvPr>
            <p:cNvSpPr/>
            <p:nvPr/>
          </p:nvSpPr>
          <p:spPr>
            <a:xfrm>
              <a:off x="6304145" y="2892010"/>
              <a:ext cx="36900" cy="29364"/>
            </a:xfrm>
            <a:custGeom>
              <a:avLst/>
              <a:gdLst>
                <a:gd name="connsiteX0" fmla="*/ 9597 w 16931"/>
                <a:gd name="connsiteY0" fmla="*/ 69 h 13473"/>
                <a:gd name="connsiteX1" fmla="*/ 5502 w 16931"/>
                <a:gd name="connsiteY1" fmla="*/ 641 h 13473"/>
                <a:gd name="connsiteX2" fmla="*/ 4835 w 16931"/>
                <a:gd name="connsiteY2" fmla="*/ 12737 h 13473"/>
                <a:gd name="connsiteX3" fmla="*/ 9693 w 16931"/>
                <a:gd name="connsiteY3" fmla="*/ 13404 h 13473"/>
                <a:gd name="connsiteX4" fmla="*/ 9597 w 16931"/>
                <a:gd name="connsiteY4" fmla="*/ 69 h 13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31" h="13473">
                  <a:moveTo>
                    <a:pt x="9597" y="69"/>
                  </a:moveTo>
                  <a:cubicBezTo>
                    <a:pt x="8264" y="260"/>
                    <a:pt x="6835" y="450"/>
                    <a:pt x="5502" y="641"/>
                  </a:cubicBezTo>
                  <a:cubicBezTo>
                    <a:pt x="-1071" y="1498"/>
                    <a:pt x="-2309" y="11880"/>
                    <a:pt x="4835" y="12737"/>
                  </a:cubicBezTo>
                  <a:cubicBezTo>
                    <a:pt x="6454" y="12928"/>
                    <a:pt x="8073" y="13118"/>
                    <a:pt x="9693" y="13404"/>
                  </a:cubicBezTo>
                  <a:cubicBezTo>
                    <a:pt x="19313" y="14642"/>
                    <a:pt x="19408" y="-1169"/>
                    <a:pt x="9597" y="69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1FAFE0DD-5499-4029-812E-811343DDDA21}"/>
                </a:ext>
              </a:extLst>
            </p:cNvPr>
            <p:cNvSpPr/>
            <p:nvPr/>
          </p:nvSpPr>
          <p:spPr>
            <a:xfrm>
              <a:off x="7009329" y="4511201"/>
              <a:ext cx="32313" cy="36733"/>
            </a:xfrm>
            <a:custGeom>
              <a:avLst/>
              <a:gdLst>
                <a:gd name="connsiteX0" fmla="*/ 12936 w 14826"/>
                <a:gd name="connsiteY0" fmla="*/ 3898 h 16854"/>
                <a:gd name="connsiteX1" fmla="*/ 2078 w 14826"/>
                <a:gd name="connsiteY1" fmla="*/ 3612 h 16854"/>
                <a:gd name="connsiteX2" fmla="*/ 7221 w 14826"/>
                <a:gd name="connsiteY2" fmla="*/ 16852 h 16854"/>
                <a:gd name="connsiteX3" fmla="*/ 12936 w 14826"/>
                <a:gd name="connsiteY3" fmla="*/ 3898 h 1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6" h="16854">
                  <a:moveTo>
                    <a:pt x="12936" y="3898"/>
                  </a:moveTo>
                  <a:cubicBezTo>
                    <a:pt x="8840" y="-1055"/>
                    <a:pt x="6173" y="-1437"/>
                    <a:pt x="2078" y="3612"/>
                  </a:cubicBezTo>
                  <a:cubicBezTo>
                    <a:pt x="-1923" y="8470"/>
                    <a:pt x="-113" y="16661"/>
                    <a:pt x="7221" y="16852"/>
                  </a:cubicBezTo>
                  <a:cubicBezTo>
                    <a:pt x="14174" y="17042"/>
                    <a:pt x="17032" y="8850"/>
                    <a:pt x="12936" y="3898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6B476BAA-3EA3-4D58-A06D-55B0E93162FF}"/>
                </a:ext>
              </a:extLst>
            </p:cNvPr>
            <p:cNvSpPr/>
            <p:nvPr/>
          </p:nvSpPr>
          <p:spPr>
            <a:xfrm>
              <a:off x="6070764" y="4620458"/>
              <a:ext cx="46246" cy="46063"/>
            </a:xfrm>
            <a:custGeom>
              <a:avLst/>
              <a:gdLst>
                <a:gd name="connsiteX0" fmla="*/ 6189 w 21219"/>
                <a:gd name="connsiteY0" fmla="*/ 2821 h 21135"/>
                <a:gd name="connsiteX1" fmla="*/ 2093 w 21219"/>
                <a:gd name="connsiteY1" fmla="*/ 7774 h 21135"/>
                <a:gd name="connsiteX2" fmla="*/ 13047 w 21219"/>
                <a:gd name="connsiteY2" fmla="*/ 19014 h 21135"/>
                <a:gd name="connsiteX3" fmla="*/ 18667 w 21219"/>
                <a:gd name="connsiteY3" fmla="*/ 14251 h 21135"/>
                <a:gd name="connsiteX4" fmla="*/ 6189 w 21219"/>
                <a:gd name="connsiteY4" fmla="*/ 2821 h 21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9" h="21135">
                  <a:moveTo>
                    <a:pt x="6189" y="2821"/>
                  </a:moveTo>
                  <a:cubicBezTo>
                    <a:pt x="4856" y="4441"/>
                    <a:pt x="3522" y="6060"/>
                    <a:pt x="2093" y="7774"/>
                  </a:cubicBezTo>
                  <a:cubicBezTo>
                    <a:pt x="-4288" y="15490"/>
                    <a:pt x="5237" y="25586"/>
                    <a:pt x="13047" y="19014"/>
                  </a:cubicBezTo>
                  <a:cubicBezTo>
                    <a:pt x="14952" y="17395"/>
                    <a:pt x="16762" y="15870"/>
                    <a:pt x="18667" y="14251"/>
                  </a:cubicBezTo>
                  <a:cubicBezTo>
                    <a:pt x="26858" y="7298"/>
                    <a:pt x="13333" y="-5751"/>
                    <a:pt x="6189" y="282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03" name="Graphic 1">
              <a:extLst>
                <a:ext uri="{FF2B5EF4-FFF2-40B4-BE49-F238E27FC236}">
                  <a16:creationId xmlns:a16="http://schemas.microsoft.com/office/drawing/2014/main" id="{9443E9D7-3943-46CF-8880-C902090EECE1}"/>
                </a:ext>
              </a:extLst>
            </p:cNvPr>
            <p:cNvGrpSpPr/>
            <p:nvPr/>
          </p:nvGrpSpPr>
          <p:grpSpPr>
            <a:xfrm>
              <a:off x="4457890" y="2417001"/>
              <a:ext cx="3982222" cy="2030076"/>
              <a:chOff x="5275195" y="3035627"/>
              <a:chExt cx="1827160" cy="931458"/>
            </a:xfrm>
            <a:solidFill>
              <a:srgbClr val="000000"/>
            </a:solidFill>
          </p:grpSpPr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AFBE7F04-41CD-411B-A634-37C086C2CD7F}"/>
                  </a:ext>
                </a:extLst>
              </p:cNvPr>
              <p:cNvSpPr/>
              <p:nvPr/>
            </p:nvSpPr>
            <p:spPr>
              <a:xfrm>
                <a:off x="6889599" y="3043247"/>
                <a:ext cx="212756" cy="337311"/>
              </a:xfrm>
              <a:custGeom>
                <a:avLst/>
                <a:gdLst>
                  <a:gd name="connsiteX0" fmla="*/ 43933 w 212756"/>
                  <a:gd name="connsiteY0" fmla="*/ 322221 h 337311"/>
                  <a:gd name="connsiteX1" fmla="*/ 8214 w 212756"/>
                  <a:gd name="connsiteY1" fmla="*/ 296599 h 337311"/>
                  <a:gd name="connsiteX2" fmla="*/ 40885 w 212756"/>
                  <a:gd name="connsiteY2" fmla="*/ 291170 h 337311"/>
                  <a:gd name="connsiteX3" fmla="*/ 43933 w 212756"/>
                  <a:gd name="connsiteY3" fmla="*/ 322221 h 337311"/>
                  <a:gd name="connsiteX4" fmla="*/ 25645 w 212756"/>
                  <a:gd name="connsiteY4" fmla="*/ 254308 h 337311"/>
                  <a:gd name="connsiteX5" fmla="*/ 79462 w 212756"/>
                  <a:gd name="connsiteY5" fmla="*/ 117434 h 337311"/>
                  <a:gd name="connsiteX6" fmla="*/ 144613 w 212756"/>
                  <a:gd name="connsiteY6" fmla="*/ 21040 h 337311"/>
                  <a:gd name="connsiteX7" fmla="*/ 209763 w 212756"/>
                  <a:gd name="connsiteY7" fmla="*/ 8848 h 337311"/>
                  <a:gd name="connsiteX8" fmla="*/ 210145 w 212756"/>
                  <a:gd name="connsiteY8" fmla="*/ 19421 h 337311"/>
                  <a:gd name="connsiteX9" fmla="*/ 199000 w 212756"/>
                  <a:gd name="connsiteY9" fmla="*/ 24565 h 337311"/>
                  <a:gd name="connsiteX10" fmla="*/ 50125 w 212756"/>
                  <a:gd name="connsiteY10" fmla="*/ 264595 h 337311"/>
                  <a:gd name="connsiteX11" fmla="*/ 25645 w 212756"/>
                  <a:gd name="connsiteY11" fmla="*/ 254308 h 337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12756" h="337311">
                    <a:moveTo>
                      <a:pt x="43933" y="322221"/>
                    </a:moveTo>
                    <a:cubicBezTo>
                      <a:pt x="5071" y="359845"/>
                      <a:pt x="-11217" y="317839"/>
                      <a:pt x="8214" y="296599"/>
                    </a:cubicBezTo>
                    <a:cubicBezTo>
                      <a:pt x="26503" y="276596"/>
                      <a:pt x="46410" y="280025"/>
                      <a:pt x="40885" y="291170"/>
                    </a:cubicBezTo>
                    <a:cubicBezTo>
                      <a:pt x="35170" y="302885"/>
                      <a:pt x="50696" y="314982"/>
                      <a:pt x="43933" y="322221"/>
                    </a:cubicBezTo>
                    <a:close/>
                    <a:moveTo>
                      <a:pt x="25645" y="254308"/>
                    </a:moveTo>
                    <a:cubicBezTo>
                      <a:pt x="23645" y="230114"/>
                      <a:pt x="64698" y="145342"/>
                      <a:pt x="79462" y="117434"/>
                    </a:cubicBezTo>
                    <a:cubicBezTo>
                      <a:pt x="97940" y="82667"/>
                      <a:pt x="120895" y="46853"/>
                      <a:pt x="144613" y="21040"/>
                    </a:cubicBezTo>
                    <a:cubicBezTo>
                      <a:pt x="166615" y="-2867"/>
                      <a:pt x="180998" y="-5630"/>
                      <a:pt x="209763" y="8848"/>
                    </a:cubicBezTo>
                    <a:cubicBezTo>
                      <a:pt x="213288" y="12563"/>
                      <a:pt x="214050" y="17135"/>
                      <a:pt x="210145" y="19421"/>
                    </a:cubicBezTo>
                    <a:cubicBezTo>
                      <a:pt x="207001" y="19516"/>
                      <a:pt x="202715" y="20945"/>
                      <a:pt x="199000" y="24565"/>
                    </a:cubicBezTo>
                    <a:cubicBezTo>
                      <a:pt x="162710" y="61522"/>
                      <a:pt x="83748" y="181251"/>
                      <a:pt x="50125" y="264595"/>
                    </a:cubicBezTo>
                    <a:cubicBezTo>
                      <a:pt x="45838" y="269072"/>
                      <a:pt x="27550" y="276882"/>
                      <a:pt x="25645" y="254308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705" name="Graphic 1">
                <a:extLst>
                  <a:ext uri="{FF2B5EF4-FFF2-40B4-BE49-F238E27FC236}">
                    <a16:creationId xmlns:a16="http://schemas.microsoft.com/office/drawing/2014/main" id="{88E950A2-E7D8-4A14-97E1-4BD8B7DA230C}"/>
                  </a:ext>
                </a:extLst>
              </p:cNvPr>
              <p:cNvGrpSpPr/>
              <p:nvPr/>
            </p:nvGrpSpPr>
            <p:grpSpPr>
              <a:xfrm>
                <a:off x="5718618" y="3035627"/>
                <a:ext cx="490632" cy="175440"/>
                <a:chOff x="5718618" y="3035627"/>
                <a:chExt cx="490632" cy="175440"/>
              </a:xfrm>
              <a:solidFill>
                <a:srgbClr val="000000"/>
              </a:solidFill>
            </p:grpSpPr>
            <p:sp>
              <p:nvSpPr>
                <p:cNvPr id="714" name="Freeform: Shape 713">
                  <a:extLst>
                    <a:ext uri="{FF2B5EF4-FFF2-40B4-BE49-F238E27FC236}">
                      <a16:creationId xmlns:a16="http://schemas.microsoft.com/office/drawing/2014/main" id="{EE5AD5F0-277B-4F34-982C-C1C67B64F729}"/>
                    </a:ext>
                  </a:extLst>
                </p:cNvPr>
                <p:cNvSpPr/>
                <p:nvPr/>
              </p:nvSpPr>
              <p:spPr>
                <a:xfrm>
                  <a:off x="5718618" y="3083337"/>
                  <a:ext cx="120491" cy="127730"/>
                </a:xfrm>
                <a:custGeom>
                  <a:avLst/>
                  <a:gdLst>
                    <a:gd name="connsiteX0" fmla="*/ 14192 w 120491"/>
                    <a:gd name="connsiteY0" fmla="*/ 32480 h 127730"/>
                    <a:gd name="connsiteX1" fmla="*/ 34481 w 120491"/>
                    <a:gd name="connsiteY1" fmla="*/ 69532 h 127730"/>
                    <a:gd name="connsiteX2" fmla="*/ 84677 w 120491"/>
                    <a:gd name="connsiteY2" fmla="*/ 44958 h 127730"/>
                    <a:gd name="connsiteX3" fmla="*/ 67818 w 120491"/>
                    <a:gd name="connsiteY3" fmla="*/ 6191 h 127730"/>
                    <a:gd name="connsiteX4" fmla="*/ 82677 w 120491"/>
                    <a:gd name="connsiteY4" fmla="*/ 0 h 127730"/>
                    <a:gd name="connsiteX5" fmla="*/ 120491 w 120491"/>
                    <a:gd name="connsiteY5" fmla="*/ 93631 h 127730"/>
                    <a:gd name="connsiteX6" fmla="*/ 107918 w 120491"/>
                    <a:gd name="connsiteY6" fmla="*/ 98870 h 127730"/>
                    <a:gd name="connsiteX7" fmla="*/ 89059 w 120491"/>
                    <a:gd name="connsiteY7" fmla="*/ 55435 h 127730"/>
                    <a:gd name="connsiteX8" fmla="*/ 39815 w 120491"/>
                    <a:gd name="connsiteY8" fmla="*/ 79534 h 127730"/>
                    <a:gd name="connsiteX9" fmla="*/ 62579 w 120491"/>
                    <a:gd name="connsiteY9" fmla="*/ 121063 h 127730"/>
                    <a:gd name="connsiteX10" fmla="*/ 50768 w 120491"/>
                    <a:gd name="connsiteY10" fmla="*/ 127730 h 127730"/>
                    <a:gd name="connsiteX11" fmla="*/ 0 w 120491"/>
                    <a:gd name="connsiteY11" fmla="*/ 40386 h 127730"/>
                    <a:gd name="connsiteX12" fmla="*/ 14192 w 120491"/>
                    <a:gd name="connsiteY12" fmla="*/ 32480 h 127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0491" h="127730">
                      <a:moveTo>
                        <a:pt x="14192" y="32480"/>
                      </a:moveTo>
                      <a:cubicBezTo>
                        <a:pt x="22289" y="47339"/>
                        <a:pt x="26384" y="54674"/>
                        <a:pt x="34481" y="69532"/>
                      </a:cubicBezTo>
                      <a:cubicBezTo>
                        <a:pt x="54197" y="58769"/>
                        <a:pt x="64199" y="53816"/>
                        <a:pt x="84677" y="44958"/>
                      </a:cubicBezTo>
                      <a:cubicBezTo>
                        <a:pt x="77915" y="29432"/>
                        <a:pt x="74581" y="21717"/>
                        <a:pt x="67818" y="6191"/>
                      </a:cubicBezTo>
                      <a:cubicBezTo>
                        <a:pt x="73724" y="3620"/>
                        <a:pt x="76676" y="2381"/>
                        <a:pt x="82677" y="0"/>
                      </a:cubicBezTo>
                      <a:cubicBezTo>
                        <a:pt x="97822" y="37433"/>
                        <a:pt x="105347" y="56198"/>
                        <a:pt x="120491" y="93631"/>
                      </a:cubicBezTo>
                      <a:cubicBezTo>
                        <a:pt x="115443" y="95631"/>
                        <a:pt x="112967" y="96679"/>
                        <a:pt x="107918" y="98870"/>
                      </a:cubicBezTo>
                      <a:cubicBezTo>
                        <a:pt x="100394" y="81534"/>
                        <a:pt x="96583" y="72771"/>
                        <a:pt x="89059" y="55435"/>
                      </a:cubicBezTo>
                      <a:cubicBezTo>
                        <a:pt x="68961" y="64103"/>
                        <a:pt x="59150" y="68961"/>
                        <a:pt x="39815" y="79534"/>
                      </a:cubicBezTo>
                      <a:cubicBezTo>
                        <a:pt x="48958" y="96107"/>
                        <a:pt x="53435" y="104489"/>
                        <a:pt x="62579" y="121063"/>
                      </a:cubicBezTo>
                      <a:cubicBezTo>
                        <a:pt x="57817" y="123634"/>
                        <a:pt x="55435" y="124968"/>
                        <a:pt x="50768" y="127730"/>
                      </a:cubicBezTo>
                      <a:cubicBezTo>
                        <a:pt x="30480" y="92774"/>
                        <a:pt x="20288" y="75343"/>
                        <a:pt x="0" y="40386"/>
                      </a:cubicBezTo>
                      <a:cubicBezTo>
                        <a:pt x="5715" y="37148"/>
                        <a:pt x="8477" y="35528"/>
                        <a:pt x="14192" y="3248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5" name="Freeform: Shape 714">
                  <a:extLst>
                    <a:ext uri="{FF2B5EF4-FFF2-40B4-BE49-F238E27FC236}">
                      <a16:creationId xmlns:a16="http://schemas.microsoft.com/office/drawing/2014/main" id="{C87A5799-0096-4AAD-95B8-6762E2EEBB76}"/>
                    </a:ext>
                  </a:extLst>
                </p:cNvPr>
                <p:cNvSpPr/>
                <p:nvPr/>
              </p:nvSpPr>
              <p:spPr>
                <a:xfrm>
                  <a:off x="5853290" y="3058191"/>
                  <a:ext cx="83355" cy="113157"/>
                </a:xfrm>
                <a:custGeom>
                  <a:avLst/>
                  <a:gdLst>
                    <a:gd name="connsiteX0" fmla="*/ 13823 w 83355"/>
                    <a:gd name="connsiteY0" fmla="*/ 74867 h 113157"/>
                    <a:gd name="connsiteX1" fmla="*/ 13347 w 83355"/>
                    <a:gd name="connsiteY1" fmla="*/ 108490 h 113157"/>
                    <a:gd name="connsiteX2" fmla="*/ 298 w 83355"/>
                    <a:gd name="connsiteY2" fmla="*/ 113157 h 113157"/>
                    <a:gd name="connsiteX3" fmla="*/ 4679 w 83355"/>
                    <a:gd name="connsiteY3" fmla="*/ 5239 h 113157"/>
                    <a:gd name="connsiteX4" fmla="*/ 22967 w 83355"/>
                    <a:gd name="connsiteY4" fmla="*/ 0 h 113157"/>
                    <a:gd name="connsiteX5" fmla="*/ 83356 w 83355"/>
                    <a:gd name="connsiteY5" fmla="*/ 89535 h 113157"/>
                    <a:gd name="connsiteX6" fmla="*/ 69449 w 83355"/>
                    <a:gd name="connsiteY6" fmla="*/ 92488 h 113157"/>
                    <a:gd name="connsiteX7" fmla="*/ 51066 w 83355"/>
                    <a:gd name="connsiteY7" fmla="*/ 64199 h 113157"/>
                    <a:gd name="connsiteX8" fmla="*/ 13823 w 83355"/>
                    <a:gd name="connsiteY8" fmla="*/ 74867 h 113157"/>
                    <a:gd name="connsiteX9" fmla="*/ 45732 w 83355"/>
                    <a:gd name="connsiteY9" fmla="*/ 55054 h 113157"/>
                    <a:gd name="connsiteX10" fmla="*/ 27539 w 83355"/>
                    <a:gd name="connsiteY10" fmla="*/ 29813 h 113157"/>
                    <a:gd name="connsiteX11" fmla="*/ 16681 w 83355"/>
                    <a:gd name="connsiteY11" fmla="*/ 13716 h 113157"/>
                    <a:gd name="connsiteX12" fmla="*/ 16300 w 83355"/>
                    <a:gd name="connsiteY12" fmla="*/ 13811 h 113157"/>
                    <a:gd name="connsiteX13" fmla="*/ 15633 w 83355"/>
                    <a:gd name="connsiteY13" fmla="*/ 32956 h 113157"/>
                    <a:gd name="connsiteX14" fmla="*/ 13537 w 83355"/>
                    <a:gd name="connsiteY14" fmla="*/ 64199 h 113157"/>
                    <a:gd name="connsiteX15" fmla="*/ 45732 w 83355"/>
                    <a:gd name="connsiteY15" fmla="*/ 55054 h 113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3355" h="113157">
                      <a:moveTo>
                        <a:pt x="13823" y="74867"/>
                      </a:moveTo>
                      <a:cubicBezTo>
                        <a:pt x="13347" y="88392"/>
                        <a:pt x="13252" y="95059"/>
                        <a:pt x="13347" y="108490"/>
                      </a:cubicBezTo>
                      <a:cubicBezTo>
                        <a:pt x="8108" y="110300"/>
                        <a:pt x="5536" y="111252"/>
                        <a:pt x="298" y="113157"/>
                      </a:cubicBezTo>
                      <a:cubicBezTo>
                        <a:pt x="-560" y="70390"/>
                        <a:pt x="298" y="48673"/>
                        <a:pt x="4679" y="5239"/>
                      </a:cubicBezTo>
                      <a:cubicBezTo>
                        <a:pt x="12013" y="3048"/>
                        <a:pt x="15633" y="2000"/>
                        <a:pt x="22967" y="0"/>
                      </a:cubicBezTo>
                      <a:cubicBezTo>
                        <a:pt x="49542" y="34671"/>
                        <a:pt x="61639" y="52673"/>
                        <a:pt x="83356" y="89535"/>
                      </a:cubicBezTo>
                      <a:cubicBezTo>
                        <a:pt x="77736" y="90678"/>
                        <a:pt x="74974" y="91250"/>
                        <a:pt x="69449" y="92488"/>
                      </a:cubicBezTo>
                      <a:cubicBezTo>
                        <a:pt x="62305" y="81058"/>
                        <a:pt x="58686" y="75438"/>
                        <a:pt x="51066" y="64199"/>
                      </a:cubicBezTo>
                      <a:cubicBezTo>
                        <a:pt x="36016" y="68008"/>
                        <a:pt x="28587" y="70104"/>
                        <a:pt x="13823" y="74867"/>
                      </a:cubicBezTo>
                      <a:close/>
                      <a:moveTo>
                        <a:pt x="45732" y="55054"/>
                      </a:moveTo>
                      <a:cubicBezTo>
                        <a:pt x="38683" y="44863"/>
                        <a:pt x="35064" y="39815"/>
                        <a:pt x="27539" y="29813"/>
                      </a:cubicBezTo>
                      <a:cubicBezTo>
                        <a:pt x="23253" y="24194"/>
                        <a:pt x="20014" y="18859"/>
                        <a:pt x="16681" y="13716"/>
                      </a:cubicBezTo>
                      <a:cubicBezTo>
                        <a:pt x="16490" y="13716"/>
                        <a:pt x="16490" y="13811"/>
                        <a:pt x="16300" y="13811"/>
                      </a:cubicBezTo>
                      <a:cubicBezTo>
                        <a:pt x="16204" y="20002"/>
                        <a:pt x="16109" y="26479"/>
                        <a:pt x="15633" y="32956"/>
                      </a:cubicBezTo>
                      <a:cubicBezTo>
                        <a:pt x="14585" y="45434"/>
                        <a:pt x="14109" y="51721"/>
                        <a:pt x="13537" y="64199"/>
                      </a:cubicBezTo>
                      <a:cubicBezTo>
                        <a:pt x="26301" y="60198"/>
                        <a:pt x="32778" y="58388"/>
                        <a:pt x="45732" y="5505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6" name="Freeform: Shape 715">
                  <a:extLst>
                    <a:ext uri="{FF2B5EF4-FFF2-40B4-BE49-F238E27FC236}">
                      <a16:creationId xmlns:a16="http://schemas.microsoft.com/office/drawing/2014/main" id="{1B3DEEB0-748A-45CA-8F8B-4C8390D2F341}"/>
                    </a:ext>
                  </a:extLst>
                </p:cNvPr>
                <p:cNvSpPr/>
                <p:nvPr/>
              </p:nvSpPr>
              <p:spPr>
                <a:xfrm>
                  <a:off x="5934836" y="3039601"/>
                  <a:ext cx="76062" cy="105553"/>
                </a:xfrm>
                <a:custGeom>
                  <a:avLst/>
                  <a:gdLst>
                    <a:gd name="connsiteX0" fmla="*/ 0 w 76062"/>
                    <a:gd name="connsiteY0" fmla="*/ 6970 h 105553"/>
                    <a:gd name="connsiteX1" fmla="*/ 29623 w 76062"/>
                    <a:gd name="connsiteY1" fmla="*/ 684 h 105553"/>
                    <a:gd name="connsiteX2" fmla="*/ 64294 w 76062"/>
                    <a:gd name="connsiteY2" fmla="*/ 5827 h 105553"/>
                    <a:gd name="connsiteX3" fmla="*/ 76009 w 76062"/>
                    <a:gd name="connsiteY3" fmla="*/ 26306 h 105553"/>
                    <a:gd name="connsiteX4" fmla="*/ 68485 w 76062"/>
                    <a:gd name="connsiteY4" fmla="*/ 48404 h 105553"/>
                    <a:gd name="connsiteX5" fmla="*/ 35623 w 76062"/>
                    <a:gd name="connsiteY5" fmla="*/ 62691 h 105553"/>
                    <a:gd name="connsiteX6" fmla="*/ 24098 w 76062"/>
                    <a:gd name="connsiteY6" fmla="*/ 63358 h 105553"/>
                    <a:gd name="connsiteX7" fmla="*/ 29908 w 76062"/>
                    <a:gd name="connsiteY7" fmla="*/ 103458 h 105553"/>
                    <a:gd name="connsiteX8" fmla="*/ 16764 w 76062"/>
                    <a:gd name="connsiteY8" fmla="*/ 105554 h 105553"/>
                    <a:gd name="connsiteX9" fmla="*/ 0 w 76062"/>
                    <a:gd name="connsiteY9" fmla="*/ 6970 h 105553"/>
                    <a:gd name="connsiteX10" fmla="*/ 22574 w 76062"/>
                    <a:gd name="connsiteY10" fmla="*/ 52785 h 105553"/>
                    <a:gd name="connsiteX11" fmla="*/ 34671 w 76062"/>
                    <a:gd name="connsiteY11" fmla="*/ 52214 h 105553"/>
                    <a:gd name="connsiteX12" fmla="*/ 61055 w 76062"/>
                    <a:gd name="connsiteY12" fmla="*/ 27830 h 105553"/>
                    <a:gd name="connsiteX13" fmla="*/ 31242 w 76062"/>
                    <a:gd name="connsiteY13" fmla="*/ 10971 h 105553"/>
                    <a:gd name="connsiteX14" fmla="*/ 16859 w 76062"/>
                    <a:gd name="connsiteY14" fmla="*/ 13923 h 105553"/>
                    <a:gd name="connsiteX15" fmla="*/ 22574 w 76062"/>
                    <a:gd name="connsiteY15" fmla="*/ 52785 h 105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6062" h="105553">
                      <a:moveTo>
                        <a:pt x="0" y="6970"/>
                      </a:moveTo>
                      <a:cubicBezTo>
                        <a:pt x="7334" y="4684"/>
                        <a:pt x="17050" y="2208"/>
                        <a:pt x="29623" y="684"/>
                      </a:cubicBezTo>
                      <a:cubicBezTo>
                        <a:pt x="45053" y="-1221"/>
                        <a:pt x="56864" y="969"/>
                        <a:pt x="64294" y="5827"/>
                      </a:cubicBezTo>
                      <a:cubicBezTo>
                        <a:pt x="71152" y="10209"/>
                        <a:pt x="75533" y="17257"/>
                        <a:pt x="76009" y="26306"/>
                      </a:cubicBezTo>
                      <a:cubicBezTo>
                        <a:pt x="76486" y="35450"/>
                        <a:pt x="73723" y="42784"/>
                        <a:pt x="68485" y="48404"/>
                      </a:cubicBezTo>
                      <a:cubicBezTo>
                        <a:pt x="61246" y="56119"/>
                        <a:pt x="49435" y="60977"/>
                        <a:pt x="35623" y="62691"/>
                      </a:cubicBezTo>
                      <a:cubicBezTo>
                        <a:pt x="31432" y="63263"/>
                        <a:pt x="27527" y="63644"/>
                        <a:pt x="24098" y="63358"/>
                      </a:cubicBezTo>
                      <a:cubicBezTo>
                        <a:pt x="26479" y="79360"/>
                        <a:pt x="27623" y="87361"/>
                        <a:pt x="29908" y="103458"/>
                      </a:cubicBezTo>
                      <a:cubicBezTo>
                        <a:pt x="24670" y="104220"/>
                        <a:pt x="22003" y="104601"/>
                        <a:pt x="16764" y="105554"/>
                      </a:cubicBezTo>
                      <a:cubicBezTo>
                        <a:pt x="10096" y="66025"/>
                        <a:pt x="6667" y="46308"/>
                        <a:pt x="0" y="6970"/>
                      </a:cubicBezTo>
                      <a:close/>
                      <a:moveTo>
                        <a:pt x="22574" y="52785"/>
                      </a:moveTo>
                      <a:cubicBezTo>
                        <a:pt x="25813" y="53071"/>
                        <a:pt x="29813" y="52785"/>
                        <a:pt x="34671" y="52214"/>
                      </a:cubicBezTo>
                      <a:cubicBezTo>
                        <a:pt x="52006" y="50023"/>
                        <a:pt x="62103" y="41736"/>
                        <a:pt x="61055" y="27830"/>
                      </a:cubicBezTo>
                      <a:cubicBezTo>
                        <a:pt x="60007" y="14495"/>
                        <a:pt x="48292" y="8875"/>
                        <a:pt x="31242" y="10971"/>
                      </a:cubicBezTo>
                      <a:cubicBezTo>
                        <a:pt x="24479" y="11828"/>
                        <a:pt x="19431" y="12971"/>
                        <a:pt x="16859" y="13923"/>
                      </a:cubicBezTo>
                      <a:cubicBezTo>
                        <a:pt x="19145" y="29449"/>
                        <a:pt x="20288" y="37164"/>
                        <a:pt x="22574" y="5278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7" name="Freeform: Shape 716">
                  <a:extLst>
                    <a:ext uri="{FF2B5EF4-FFF2-40B4-BE49-F238E27FC236}">
                      <a16:creationId xmlns:a16="http://schemas.microsoft.com/office/drawing/2014/main" id="{741DC342-4751-4505-A74D-D0C49DDC4029}"/>
                    </a:ext>
                  </a:extLst>
                </p:cNvPr>
                <p:cNvSpPr/>
                <p:nvPr/>
              </p:nvSpPr>
              <p:spPr>
                <a:xfrm>
                  <a:off x="6030657" y="3035627"/>
                  <a:ext cx="72713" cy="101621"/>
                </a:xfrm>
                <a:custGeom>
                  <a:avLst/>
                  <a:gdLst>
                    <a:gd name="connsiteX0" fmla="*/ 0 w 72713"/>
                    <a:gd name="connsiteY0" fmla="*/ 1895 h 101621"/>
                    <a:gd name="connsiteX1" fmla="*/ 30290 w 72713"/>
                    <a:gd name="connsiteY1" fmla="*/ 85 h 101621"/>
                    <a:gd name="connsiteX2" fmla="*/ 64008 w 72713"/>
                    <a:gd name="connsiteY2" fmla="*/ 10277 h 101621"/>
                    <a:gd name="connsiteX3" fmla="*/ 72581 w 72713"/>
                    <a:gd name="connsiteY3" fmla="*/ 32279 h 101621"/>
                    <a:gd name="connsiteX4" fmla="*/ 61817 w 72713"/>
                    <a:gd name="connsiteY4" fmla="*/ 52949 h 101621"/>
                    <a:gd name="connsiteX5" fmla="*/ 27051 w 72713"/>
                    <a:gd name="connsiteY5" fmla="*/ 62188 h 101621"/>
                    <a:gd name="connsiteX6" fmla="*/ 15526 w 72713"/>
                    <a:gd name="connsiteY6" fmla="*/ 61045 h 101621"/>
                    <a:gd name="connsiteX7" fmla="*/ 15335 w 72713"/>
                    <a:gd name="connsiteY7" fmla="*/ 101526 h 101621"/>
                    <a:gd name="connsiteX8" fmla="*/ 2000 w 72713"/>
                    <a:gd name="connsiteY8" fmla="*/ 101621 h 101621"/>
                    <a:gd name="connsiteX9" fmla="*/ 0 w 72713"/>
                    <a:gd name="connsiteY9" fmla="*/ 1895 h 101621"/>
                    <a:gd name="connsiteX10" fmla="*/ 15526 w 72713"/>
                    <a:gd name="connsiteY10" fmla="*/ 50472 h 101621"/>
                    <a:gd name="connsiteX11" fmla="*/ 27623 w 72713"/>
                    <a:gd name="connsiteY11" fmla="*/ 51711 h 101621"/>
                    <a:gd name="connsiteX12" fmla="*/ 57436 w 72713"/>
                    <a:gd name="connsiteY12" fmla="*/ 31517 h 101621"/>
                    <a:gd name="connsiteX13" fmla="*/ 30385 w 72713"/>
                    <a:gd name="connsiteY13" fmla="*/ 10372 h 101621"/>
                    <a:gd name="connsiteX14" fmla="*/ 15716 w 72713"/>
                    <a:gd name="connsiteY14" fmla="*/ 11134 h 101621"/>
                    <a:gd name="connsiteX15" fmla="*/ 15526 w 72713"/>
                    <a:gd name="connsiteY15" fmla="*/ 50472 h 10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2713" h="101621">
                      <a:moveTo>
                        <a:pt x="0" y="1895"/>
                      </a:moveTo>
                      <a:cubicBezTo>
                        <a:pt x="7620" y="656"/>
                        <a:pt x="17621" y="-296"/>
                        <a:pt x="30290" y="85"/>
                      </a:cubicBezTo>
                      <a:cubicBezTo>
                        <a:pt x="45910" y="466"/>
                        <a:pt x="57245" y="4466"/>
                        <a:pt x="64008" y="10277"/>
                      </a:cubicBezTo>
                      <a:cubicBezTo>
                        <a:pt x="70104" y="15611"/>
                        <a:pt x="73438" y="23231"/>
                        <a:pt x="72581" y="32279"/>
                      </a:cubicBezTo>
                      <a:cubicBezTo>
                        <a:pt x="71723" y="41423"/>
                        <a:pt x="67818" y="48186"/>
                        <a:pt x="61817" y="52949"/>
                      </a:cubicBezTo>
                      <a:cubicBezTo>
                        <a:pt x="53531" y="59521"/>
                        <a:pt x="41053" y="62569"/>
                        <a:pt x="27051" y="62188"/>
                      </a:cubicBezTo>
                      <a:cubicBezTo>
                        <a:pt x="22765" y="62093"/>
                        <a:pt x="18860" y="61902"/>
                        <a:pt x="15526" y="61045"/>
                      </a:cubicBezTo>
                      <a:cubicBezTo>
                        <a:pt x="15431" y="77238"/>
                        <a:pt x="15431" y="85334"/>
                        <a:pt x="15335" y="101526"/>
                      </a:cubicBezTo>
                      <a:cubicBezTo>
                        <a:pt x="10001" y="101526"/>
                        <a:pt x="7334" y="101526"/>
                        <a:pt x="2000" y="101621"/>
                      </a:cubicBezTo>
                      <a:cubicBezTo>
                        <a:pt x="1143" y="61712"/>
                        <a:pt x="762" y="41804"/>
                        <a:pt x="0" y="1895"/>
                      </a:cubicBezTo>
                      <a:close/>
                      <a:moveTo>
                        <a:pt x="15526" y="50472"/>
                      </a:moveTo>
                      <a:cubicBezTo>
                        <a:pt x="18669" y="51234"/>
                        <a:pt x="22765" y="51520"/>
                        <a:pt x="27623" y="51711"/>
                      </a:cubicBezTo>
                      <a:cubicBezTo>
                        <a:pt x="45148" y="52187"/>
                        <a:pt x="56483" y="45424"/>
                        <a:pt x="57436" y="31517"/>
                      </a:cubicBezTo>
                      <a:cubicBezTo>
                        <a:pt x="58388" y="18182"/>
                        <a:pt x="47530" y="10848"/>
                        <a:pt x="30385" y="10372"/>
                      </a:cubicBezTo>
                      <a:cubicBezTo>
                        <a:pt x="23622" y="10181"/>
                        <a:pt x="18383" y="10562"/>
                        <a:pt x="15716" y="11134"/>
                      </a:cubicBezTo>
                      <a:cubicBezTo>
                        <a:pt x="15621" y="26850"/>
                        <a:pt x="15621" y="34756"/>
                        <a:pt x="15526" y="5047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8" name="Freeform: Shape 717">
                  <a:extLst>
                    <a:ext uri="{FF2B5EF4-FFF2-40B4-BE49-F238E27FC236}">
                      <a16:creationId xmlns:a16="http://schemas.microsoft.com/office/drawing/2014/main" id="{100FD6E0-EEF4-46EC-94C4-5D88952B2C0A}"/>
                    </a:ext>
                  </a:extLst>
                </p:cNvPr>
                <p:cNvSpPr/>
                <p:nvPr/>
              </p:nvSpPr>
              <p:spPr>
                <a:xfrm>
                  <a:off x="6114287" y="3040094"/>
                  <a:ext cx="94964" cy="107346"/>
                </a:xfrm>
                <a:custGeom>
                  <a:avLst/>
                  <a:gdLst>
                    <a:gd name="connsiteX0" fmla="*/ 21431 w 94964"/>
                    <a:gd name="connsiteY0" fmla="*/ 104965 h 107346"/>
                    <a:gd name="connsiteX1" fmla="*/ 28670 w 94964"/>
                    <a:gd name="connsiteY1" fmla="*/ 62675 h 107346"/>
                    <a:gd name="connsiteX2" fmla="*/ 0 w 94964"/>
                    <a:gd name="connsiteY2" fmla="*/ 0 h 107346"/>
                    <a:gd name="connsiteX3" fmla="*/ 17907 w 94964"/>
                    <a:gd name="connsiteY3" fmla="*/ 2191 h 107346"/>
                    <a:gd name="connsiteX4" fmla="*/ 30480 w 94964"/>
                    <a:gd name="connsiteY4" fmla="*/ 32290 h 107346"/>
                    <a:gd name="connsiteX5" fmla="*/ 38291 w 94964"/>
                    <a:gd name="connsiteY5" fmla="*/ 54769 h 107346"/>
                    <a:gd name="connsiteX6" fmla="*/ 38672 w 94964"/>
                    <a:gd name="connsiteY6" fmla="*/ 54864 h 107346"/>
                    <a:gd name="connsiteX7" fmla="*/ 54197 w 94964"/>
                    <a:gd name="connsiteY7" fmla="*/ 36671 h 107346"/>
                    <a:gd name="connsiteX8" fmla="*/ 77248 w 94964"/>
                    <a:gd name="connsiteY8" fmla="*/ 13240 h 107346"/>
                    <a:gd name="connsiteX9" fmla="*/ 94964 w 94964"/>
                    <a:gd name="connsiteY9" fmla="*/ 17621 h 107346"/>
                    <a:gd name="connsiteX10" fmla="*/ 43244 w 94964"/>
                    <a:gd name="connsiteY10" fmla="*/ 65151 h 107346"/>
                    <a:gd name="connsiteX11" fmla="*/ 34957 w 94964"/>
                    <a:gd name="connsiteY11" fmla="*/ 107347 h 107346"/>
                    <a:gd name="connsiteX12" fmla="*/ 21431 w 94964"/>
                    <a:gd name="connsiteY12" fmla="*/ 104965 h 1073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4964" h="107346">
                      <a:moveTo>
                        <a:pt x="21431" y="104965"/>
                      </a:moveTo>
                      <a:cubicBezTo>
                        <a:pt x="24289" y="88106"/>
                        <a:pt x="25813" y="79629"/>
                        <a:pt x="28670" y="62675"/>
                      </a:cubicBezTo>
                      <a:cubicBezTo>
                        <a:pt x="18574" y="37338"/>
                        <a:pt x="12859" y="24765"/>
                        <a:pt x="0" y="0"/>
                      </a:cubicBezTo>
                      <a:cubicBezTo>
                        <a:pt x="7144" y="762"/>
                        <a:pt x="10763" y="1238"/>
                        <a:pt x="17907" y="2191"/>
                      </a:cubicBezTo>
                      <a:cubicBezTo>
                        <a:pt x="23241" y="14192"/>
                        <a:pt x="25813" y="20193"/>
                        <a:pt x="30480" y="32290"/>
                      </a:cubicBezTo>
                      <a:cubicBezTo>
                        <a:pt x="33719" y="40577"/>
                        <a:pt x="36100" y="47244"/>
                        <a:pt x="38291" y="54769"/>
                      </a:cubicBezTo>
                      <a:cubicBezTo>
                        <a:pt x="38481" y="54769"/>
                        <a:pt x="38481" y="54769"/>
                        <a:pt x="38672" y="54864"/>
                      </a:cubicBezTo>
                      <a:cubicBezTo>
                        <a:pt x="43053" y="48959"/>
                        <a:pt x="48197" y="43243"/>
                        <a:pt x="54197" y="36671"/>
                      </a:cubicBezTo>
                      <a:cubicBezTo>
                        <a:pt x="63151" y="27146"/>
                        <a:pt x="67723" y="22384"/>
                        <a:pt x="77248" y="13240"/>
                      </a:cubicBezTo>
                      <a:cubicBezTo>
                        <a:pt x="84392" y="14954"/>
                        <a:pt x="87916" y="15811"/>
                        <a:pt x="94964" y="17621"/>
                      </a:cubicBezTo>
                      <a:cubicBezTo>
                        <a:pt x="72866" y="35814"/>
                        <a:pt x="62484" y="45339"/>
                        <a:pt x="43244" y="65151"/>
                      </a:cubicBezTo>
                      <a:cubicBezTo>
                        <a:pt x="39910" y="82010"/>
                        <a:pt x="38291" y="90487"/>
                        <a:pt x="34957" y="107347"/>
                      </a:cubicBezTo>
                      <a:cubicBezTo>
                        <a:pt x="29527" y="106299"/>
                        <a:pt x="26860" y="105823"/>
                        <a:pt x="21431" y="10496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933F0822-58C1-4F74-9678-E985C3C24C8E}"/>
                  </a:ext>
                </a:extLst>
              </p:cNvPr>
              <p:cNvSpPr/>
              <p:nvPr/>
            </p:nvSpPr>
            <p:spPr>
              <a:xfrm>
                <a:off x="5275195" y="3141550"/>
                <a:ext cx="417933" cy="825535"/>
              </a:xfrm>
              <a:custGeom>
                <a:avLst/>
                <a:gdLst>
                  <a:gd name="connsiteX0" fmla="*/ 400752 w 417933"/>
                  <a:gd name="connsiteY0" fmla="*/ 655591 h 825535"/>
                  <a:gd name="connsiteX1" fmla="*/ 311502 w 417933"/>
                  <a:gd name="connsiteY1" fmla="*/ 616062 h 825535"/>
                  <a:gd name="connsiteX2" fmla="*/ 269402 w 417933"/>
                  <a:gd name="connsiteY2" fmla="*/ 486046 h 825535"/>
                  <a:gd name="connsiteX3" fmla="*/ 250828 w 417933"/>
                  <a:gd name="connsiteY3" fmla="*/ 338504 h 825535"/>
                  <a:gd name="connsiteX4" fmla="*/ 150054 w 417933"/>
                  <a:gd name="connsiteY4" fmla="*/ 425753 h 825535"/>
                  <a:gd name="connsiteX5" fmla="*/ 166722 w 417933"/>
                  <a:gd name="connsiteY5" fmla="*/ 567866 h 825535"/>
                  <a:gd name="connsiteX6" fmla="*/ 145672 w 417933"/>
                  <a:gd name="connsiteY6" fmla="*/ 810277 h 825535"/>
                  <a:gd name="connsiteX7" fmla="*/ 70139 w 417933"/>
                  <a:gd name="connsiteY7" fmla="*/ 821231 h 825535"/>
                  <a:gd name="connsiteX8" fmla="*/ 32420 w 417933"/>
                  <a:gd name="connsiteY8" fmla="*/ 500048 h 825535"/>
                  <a:gd name="connsiteX9" fmla="*/ 74139 w 417933"/>
                  <a:gd name="connsiteY9" fmla="*/ 440707 h 825535"/>
                  <a:gd name="connsiteX10" fmla="*/ 43183 w 417933"/>
                  <a:gd name="connsiteY10" fmla="*/ 211250 h 825535"/>
                  <a:gd name="connsiteX11" fmla="*/ 120336 w 417933"/>
                  <a:gd name="connsiteY11" fmla="*/ 219536 h 825535"/>
                  <a:gd name="connsiteX12" fmla="*/ 143196 w 417933"/>
                  <a:gd name="connsiteY12" fmla="*/ 370127 h 825535"/>
                  <a:gd name="connsiteX13" fmla="*/ 247685 w 417933"/>
                  <a:gd name="connsiteY13" fmla="*/ 289736 h 825535"/>
                  <a:gd name="connsiteX14" fmla="*/ 251019 w 417933"/>
                  <a:gd name="connsiteY14" fmla="*/ 97807 h 825535"/>
                  <a:gd name="connsiteX15" fmla="*/ 266068 w 417933"/>
                  <a:gd name="connsiteY15" fmla="*/ 31132 h 825535"/>
                  <a:gd name="connsiteX16" fmla="*/ 302358 w 417933"/>
                  <a:gd name="connsiteY16" fmla="*/ 2176 h 825535"/>
                  <a:gd name="connsiteX17" fmla="*/ 362461 w 417933"/>
                  <a:gd name="connsiteY17" fmla="*/ 15130 h 825535"/>
                  <a:gd name="connsiteX18" fmla="*/ 353412 w 417933"/>
                  <a:gd name="connsiteY18" fmla="*/ 27512 h 825535"/>
                  <a:gd name="connsiteX19" fmla="*/ 330838 w 417933"/>
                  <a:gd name="connsiteY19" fmla="*/ 140479 h 825535"/>
                  <a:gd name="connsiteX20" fmla="*/ 329124 w 417933"/>
                  <a:gd name="connsiteY20" fmla="*/ 240206 h 825535"/>
                  <a:gd name="connsiteX21" fmla="*/ 377415 w 417933"/>
                  <a:gd name="connsiteY21" fmla="*/ 218393 h 825535"/>
                  <a:gd name="connsiteX22" fmla="*/ 382654 w 417933"/>
                  <a:gd name="connsiteY22" fmla="*/ 257351 h 825535"/>
                  <a:gd name="connsiteX23" fmla="*/ 330076 w 417933"/>
                  <a:gd name="connsiteY23" fmla="*/ 286116 h 825535"/>
                  <a:gd name="connsiteX24" fmla="*/ 330933 w 417933"/>
                  <a:gd name="connsiteY24" fmla="*/ 299356 h 825535"/>
                  <a:gd name="connsiteX25" fmla="*/ 338172 w 417933"/>
                  <a:gd name="connsiteY25" fmla="*/ 398702 h 825535"/>
                  <a:gd name="connsiteX26" fmla="*/ 357318 w 417933"/>
                  <a:gd name="connsiteY26" fmla="*/ 516716 h 825535"/>
                  <a:gd name="connsiteX27" fmla="*/ 403990 w 417933"/>
                  <a:gd name="connsiteY27" fmla="*/ 624539 h 825535"/>
                  <a:gd name="connsiteX28" fmla="*/ 400752 w 417933"/>
                  <a:gd name="connsiteY28" fmla="*/ 655591 h 825535"/>
                  <a:gd name="connsiteX29" fmla="*/ 82617 w 417933"/>
                  <a:gd name="connsiteY29" fmla="*/ 511097 h 825535"/>
                  <a:gd name="connsiteX30" fmla="*/ 33849 w 417933"/>
                  <a:gd name="connsiteY30" fmla="*/ 629302 h 825535"/>
                  <a:gd name="connsiteX31" fmla="*/ 80045 w 417933"/>
                  <a:gd name="connsiteY31" fmla="*/ 789322 h 825535"/>
                  <a:gd name="connsiteX32" fmla="*/ 90999 w 417933"/>
                  <a:gd name="connsiteY32" fmla="*/ 581772 h 825535"/>
                  <a:gd name="connsiteX33" fmla="*/ 82617 w 417933"/>
                  <a:gd name="connsiteY33" fmla="*/ 511097 h 825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17933" h="825535">
                    <a:moveTo>
                      <a:pt x="400752" y="655591"/>
                    </a:moveTo>
                    <a:cubicBezTo>
                      <a:pt x="364080" y="653686"/>
                      <a:pt x="331124" y="648161"/>
                      <a:pt x="311502" y="616062"/>
                    </a:cubicBezTo>
                    <a:cubicBezTo>
                      <a:pt x="294357" y="588059"/>
                      <a:pt x="280641" y="540243"/>
                      <a:pt x="269402" y="486046"/>
                    </a:cubicBezTo>
                    <a:cubicBezTo>
                      <a:pt x="260353" y="442136"/>
                      <a:pt x="254067" y="390986"/>
                      <a:pt x="250828" y="338504"/>
                    </a:cubicBezTo>
                    <a:cubicBezTo>
                      <a:pt x="217586" y="363269"/>
                      <a:pt x="157578" y="400035"/>
                      <a:pt x="150054" y="425753"/>
                    </a:cubicBezTo>
                    <a:cubicBezTo>
                      <a:pt x="143386" y="448327"/>
                      <a:pt x="161198" y="520336"/>
                      <a:pt x="166722" y="567866"/>
                    </a:cubicBezTo>
                    <a:cubicBezTo>
                      <a:pt x="179867" y="688928"/>
                      <a:pt x="183582" y="797894"/>
                      <a:pt x="145672" y="810277"/>
                    </a:cubicBezTo>
                    <a:cubicBezTo>
                      <a:pt x="131099" y="815039"/>
                      <a:pt x="109382" y="833899"/>
                      <a:pt x="70139" y="821231"/>
                    </a:cubicBezTo>
                    <a:cubicBezTo>
                      <a:pt x="-18825" y="792370"/>
                      <a:pt x="-13395" y="575962"/>
                      <a:pt x="32420" y="500048"/>
                    </a:cubicBezTo>
                    <a:cubicBezTo>
                      <a:pt x="42993" y="480902"/>
                      <a:pt x="57375" y="460424"/>
                      <a:pt x="74139" y="440707"/>
                    </a:cubicBezTo>
                    <a:cubicBezTo>
                      <a:pt x="57280" y="316025"/>
                      <a:pt x="40326" y="205439"/>
                      <a:pt x="43183" y="211250"/>
                    </a:cubicBezTo>
                    <a:cubicBezTo>
                      <a:pt x="42802" y="210488"/>
                      <a:pt x="89856" y="182198"/>
                      <a:pt x="120336" y="219536"/>
                    </a:cubicBezTo>
                    <a:cubicBezTo>
                      <a:pt x="123193" y="223442"/>
                      <a:pt x="132051" y="286116"/>
                      <a:pt x="143196" y="370127"/>
                    </a:cubicBezTo>
                    <a:cubicBezTo>
                      <a:pt x="176628" y="340218"/>
                      <a:pt x="213490" y="312977"/>
                      <a:pt x="247685" y="289736"/>
                    </a:cubicBezTo>
                    <a:cubicBezTo>
                      <a:pt x="245113" y="226775"/>
                      <a:pt x="246161" y="164006"/>
                      <a:pt x="251019" y="97807"/>
                    </a:cubicBezTo>
                    <a:cubicBezTo>
                      <a:pt x="253686" y="68184"/>
                      <a:pt x="257400" y="46372"/>
                      <a:pt x="266068" y="31132"/>
                    </a:cubicBezTo>
                    <a:cubicBezTo>
                      <a:pt x="274736" y="15892"/>
                      <a:pt x="286642" y="6938"/>
                      <a:pt x="302358" y="2176"/>
                    </a:cubicBezTo>
                    <a:cubicBezTo>
                      <a:pt x="320265" y="-3349"/>
                      <a:pt x="363985" y="1890"/>
                      <a:pt x="362461" y="15130"/>
                    </a:cubicBezTo>
                    <a:cubicBezTo>
                      <a:pt x="360842" y="23988"/>
                      <a:pt x="358937" y="19511"/>
                      <a:pt x="353412" y="27512"/>
                    </a:cubicBezTo>
                    <a:cubicBezTo>
                      <a:pt x="337601" y="51325"/>
                      <a:pt x="332648" y="107999"/>
                      <a:pt x="330838" y="140479"/>
                    </a:cubicBezTo>
                    <a:cubicBezTo>
                      <a:pt x="329028" y="172388"/>
                      <a:pt x="328743" y="206773"/>
                      <a:pt x="329124" y="240206"/>
                    </a:cubicBezTo>
                    <a:cubicBezTo>
                      <a:pt x="355222" y="225823"/>
                      <a:pt x="373510" y="217631"/>
                      <a:pt x="377415" y="218393"/>
                    </a:cubicBezTo>
                    <a:cubicBezTo>
                      <a:pt x="392560" y="220775"/>
                      <a:pt x="382654" y="257351"/>
                      <a:pt x="382654" y="257351"/>
                    </a:cubicBezTo>
                    <a:cubicBezTo>
                      <a:pt x="382654" y="257351"/>
                      <a:pt x="361890" y="267638"/>
                      <a:pt x="330076" y="286116"/>
                    </a:cubicBezTo>
                    <a:cubicBezTo>
                      <a:pt x="330457" y="291450"/>
                      <a:pt x="330552" y="294022"/>
                      <a:pt x="330933" y="299356"/>
                    </a:cubicBezTo>
                    <a:cubicBezTo>
                      <a:pt x="332553" y="333170"/>
                      <a:pt x="334743" y="367174"/>
                      <a:pt x="338172" y="398702"/>
                    </a:cubicBezTo>
                    <a:cubicBezTo>
                      <a:pt x="342935" y="442517"/>
                      <a:pt x="349698" y="482617"/>
                      <a:pt x="357318" y="516716"/>
                    </a:cubicBezTo>
                    <a:cubicBezTo>
                      <a:pt x="369795" y="572152"/>
                      <a:pt x="386655" y="612824"/>
                      <a:pt x="403990" y="624539"/>
                    </a:cubicBezTo>
                    <a:cubicBezTo>
                      <a:pt x="431422" y="641494"/>
                      <a:pt x="411801" y="657782"/>
                      <a:pt x="400752" y="655591"/>
                    </a:cubicBezTo>
                    <a:close/>
                    <a:moveTo>
                      <a:pt x="82617" y="511097"/>
                    </a:moveTo>
                    <a:cubicBezTo>
                      <a:pt x="58709" y="548816"/>
                      <a:pt x="41088" y="588916"/>
                      <a:pt x="33849" y="629302"/>
                    </a:cubicBezTo>
                    <a:cubicBezTo>
                      <a:pt x="15561" y="728838"/>
                      <a:pt x="62138" y="791798"/>
                      <a:pt x="80045" y="789322"/>
                    </a:cubicBezTo>
                    <a:cubicBezTo>
                      <a:pt x="106905" y="785702"/>
                      <a:pt x="102524" y="692453"/>
                      <a:pt x="90999" y="581772"/>
                    </a:cubicBezTo>
                    <a:cubicBezTo>
                      <a:pt x="87570" y="553483"/>
                      <a:pt x="85855" y="539386"/>
                      <a:pt x="82617" y="511097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9A05E6F6-D5C5-4C0D-897D-B866154A01AA}"/>
                  </a:ext>
                </a:extLst>
              </p:cNvPr>
              <p:cNvSpPr/>
              <p:nvPr/>
            </p:nvSpPr>
            <p:spPr>
              <a:xfrm>
                <a:off x="5662820" y="3433622"/>
                <a:ext cx="211838" cy="269796"/>
              </a:xfrm>
              <a:custGeom>
                <a:avLst/>
                <a:gdLst>
                  <a:gd name="connsiteX0" fmla="*/ 91422 w 211838"/>
                  <a:gd name="connsiteY0" fmla="*/ 5093 h 269796"/>
                  <a:gd name="connsiteX1" fmla="*/ 119616 w 211838"/>
                  <a:gd name="connsiteY1" fmla="*/ 16237 h 269796"/>
                  <a:gd name="connsiteX2" fmla="*/ 132760 w 211838"/>
                  <a:gd name="connsiteY2" fmla="*/ 76721 h 269796"/>
                  <a:gd name="connsiteX3" fmla="*/ 153144 w 211838"/>
                  <a:gd name="connsiteY3" fmla="*/ 91866 h 269796"/>
                  <a:gd name="connsiteX4" fmla="*/ 160954 w 211838"/>
                  <a:gd name="connsiteY4" fmla="*/ 163779 h 269796"/>
                  <a:gd name="connsiteX5" fmla="*/ 166002 w 211838"/>
                  <a:gd name="connsiteY5" fmla="*/ 165589 h 269796"/>
                  <a:gd name="connsiteX6" fmla="*/ 189815 w 211838"/>
                  <a:gd name="connsiteY6" fmla="*/ 95866 h 269796"/>
                  <a:gd name="connsiteX7" fmla="*/ 211818 w 211838"/>
                  <a:gd name="connsiteY7" fmla="*/ 99486 h 269796"/>
                  <a:gd name="connsiteX8" fmla="*/ 185814 w 211838"/>
                  <a:gd name="connsiteY8" fmla="*/ 190926 h 269796"/>
                  <a:gd name="connsiteX9" fmla="*/ 156287 w 211838"/>
                  <a:gd name="connsiteY9" fmla="*/ 189592 h 269796"/>
                  <a:gd name="connsiteX10" fmla="*/ 154668 w 211838"/>
                  <a:gd name="connsiteY10" fmla="*/ 190259 h 269796"/>
                  <a:gd name="connsiteX11" fmla="*/ 96089 w 211838"/>
                  <a:gd name="connsiteY11" fmla="*/ 269793 h 269796"/>
                  <a:gd name="connsiteX12" fmla="*/ 16555 w 211838"/>
                  <a:gd name="connsiteY12" fmla="*/ 228264 h 269796"/>
                  <a:gd name="connsiteX13" fmla="*/ 12269 w 211838"/>
                  <a:gd name="connsiteY13" fmla="*/ 53385 h 269796"/>
                  <a:gd name="connsiteX14" fmla="*/ 39415 w 211838"/>
                  <a:gd name="connsiteY14" fmla="*/ 4998 h 269796"/>
                  <a:gd name="connsiteX15" fmla="*/ 90564 w 211838"/>
                  <a:gd name="connsiteY15" fmla="*/ 4521 h 269796"/>
                  <a:gd name="connsiteX16" fmla="*/ 91422 w 211838"/>
                  <a:gd name="connsiteY16" fmla="*/ 5093 h 269796"/>
                  <a:gd name="connsiteX17" fmla="*/ 104280 w 211838"/>
                  <a:gd name="connsiteY17" fmla="*/ 73673 h 269796"/>
                  <a:gd name="connsiteX18" fmla="*/ 101328 w 211838"/>
                  <a:gd name="connsiteY18" fmla="*/ 31953 h 269796"/>
                  <a:gd name="connsiteX19" fmla="*/ 86088 w 211838"/>
                  <a:gd name="connsiteY19" fmla="*/ 25953 h 269796"/>
                  <a:gd name="connsiteX20" fmla="*/ 61704 w 211838"/>
                  <a:gd name="connsiteY20" fmla="*/ 187497 h 269796"/>
                  <a:gd name="connsiteX21" fmla="*/ 92850 w 211838"/>
                  <a:gd name="connsiteY21" fmla="*/ 236741 h 269796"/>
                  <a:gd name="connsiteX22" fmla="*/ 128950 w 211838"/>
                  <a:gd name="connsiteY22" fmla="*/ 173876 h 269796"/>
                  <a:gd name="connsiteX23" fmla="*/ 113043 w 211838"/>
                  <a:gd name="connsiteY23" fmla="*/ 157588 h 269796"/>
                  <a:gd name="connsiteX24" fmla="*/ 95898 w 211838"/>
                  <a:gd name="connsiteY24" fmla="*/ 135300 h 269796"/>
                  <a:gd name="connsiteX25" fmla="*/ 76658 w 211838"/>
                  <a:gd name="connsiteY25" fmla="*/ 103296 h 269796"/>
                  <a:gd name="connsiteX26" fmla="*/ 103899 w 211838"/>
                  <a:gd name="connsiteY26" fmla="*/ 74054 h 269796"/>
                  <a:gd name="connsiteX27" fmla="*/ 104280 w 211838"/>
                  <a:gd name="connsiteY27" fmla="*/ 73673 h 269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11838" h="269796">
                    <a:moveTo>
                      <a:pt x="91422" y="5093"/>
                    </a:moveTo>
                    <a:cubicBezTo>
                      <a:pt x="101994" y="7188"/>
                      <a:pt x="111805" y="10998"/>
                      <a:pt x="119616" y="16237"/>
                    </a:cubicBezTo>
                    <a:cubicBezTo>
                      <a:pt x="134379" y="27858"/>
                      <a:pt x="136094" y="57480"/>
                      <a:pt x="132760" y="76721"/>
                    </a:cubicBezTo>
                    <a:cubicBezTo>
                      <a:pt x="141523" y="79674"/>
                      <a:pt x="149619" y="84246"/>
                      <a:pt x="153144" y="91866"/>
                    </a:cubicBezTo>
                    <a:cubicBezTo>
                      <a:pt x="162192" y="111582"/>
                      <a:pt x="164002" y="138062"/>
                      <a:pt x="160954" y="163779"/>
                    </a:cubicBezTo>
                    <a:cubicBezTo>
                      <a:pt x="162859" y="165589"/>
                      <a:pt x="164955" y="166065"/>
                      <a:pt x="166002" y="165589"/>
                    </a:cubicBezTo>
                    <a:cubicBezTo>
                      <a:pt x="189910" y="163398"/>
                      <a:pt x="189529" y="101105"/>
                      <a:pt x="189815" y="95866"/>
                    </a:cubicBezTo>
                    <a:cubicBezTo>
                      <a:pt x="190101" y="91389"/>
                      <a:pt x="211818" y="99486"/>
                      <a:pt x="211818" y="99486"/>
                    </a:cubicBezTo>
                    <a:cubicBezTo>
                      <a:pt x="211818" y="99486"/>
                      <a:pt x="213532" y="177210"/>
                      <a:pt x="185814" y="190926"/>
                    </a:cubicBezTo>
                    <a:cubicBezTo>
                      <a:pt x="178099" y="194736"/>
                      <a:pt x="167907" y="193878"/>
                      <a:pt x="156287" y="189592"/>
                    </a:cubicBezTo>
                    <a:cubicBezTo>
                      <a:pt x="156001" y="190354"/>
                      <a:pt x="155430" y="190640"/>
                      <a:pt x="154668" y="190259"/>
                    </a:cubicBezTo>
                    <a:cubicBezTo>
                      <a:pt x="144285" y="229883"/>
                      <a:pt x="123426" y="270269"/>
                      <a:pt x="96089" y="269793"/>
                    </a:cubicBezTo>
                    <a:cubicBezTo>
                      <a:pt x="73800" y="269412"/>
                      <a:pt x="30652" y="261030"/>
                      <a:pt x="16555" y="228264"/>
                    </a:cubicBezTo>
                    <a:cubicBezTo>
                      <a:pt x="-971" y="187497"/>
                      <a:pt x="-7829" y="125679"/>
                      <a:pt x="12269" y="53385"/>
                    </a:cubicBezTo>
                    <a:cubicBezTo>
                      <a:pt x="17127" y="38430"/>
                      <a:pt x="27318" y="13761"/>
                      <a:pt x="39415" y="4998"/>
                    </a:cubicBezTo>
                    <a:cubicBezTo>
                      <a:pt x="51036" y="-3384"/>
                      <a:pt x="70848" y="426"/>
                      <a:pt x="90564" y="4521"/>
                    </a:cubicBezTo>
                    <a:cubicBezTo>
                      <a:pt x="90850" y="5283"/>
                      <a:pt x="90850" y="5283"/>
                      <a:pt x="91422" y="5093"/>
                    </a:cubicBezTo>
                    <a:close/>
                    <a:moveTo>
                      <a:pt x="104280" y="73673"/>
                    </a:moveTo>
                    <a:cubicBezTo>
                      <a:pt x="105804" y="59766"/>
                      <a:pt x="106757" y="40812"/>
                      <a:pt x="101328" y="31953"/>
                    </a:cubicBezTo>
                    <a:cubicBezTo>
                      <a:pt x="95898" y="23000"/>
                      <a:pt x="90279" y="23476"/>
                      <a:pt x="86088" y="25953"/>
                    </a:cubicBezTo>
                    <a:cubicBezTo>
                      <a:pt x="72562" y="42431"/>
                      <a:pt x="50369" y="121012"/>
                      <a:pt x="61704" y="187497"/>
                    </a:cubicBezTo>
                    <a:cubicBezTo>
                      <a:pt x="64466" y="206261"/>
                      <a:pt x="71895" y="240265"/>
                      <a:pt x="92850" y="236741"/>
                    </a:cubicBezTo>
                    <a:cubicBezTo>
                      <a:pt x="109138" y="233979"/>
                      <a:pt x="121425" y="205023"/>
                      <a:pt x="128950" y="173876"/>
                    </a:cubicBezTo>
                    <a:cubicBezTo>
                      <a:pt x="122568" y="167399"/>
                      <a:pt x="119425" y="164065"/>
                      <a:pt x="113043" y="157588"/>
                    </a:cubicBezTo>
                    <a:cubicBezTo>
                      <a:pt x="107233" y="150825"/>
                      <a:pt x="101137" y="143586"/>
                      <a:pt x="95898" y="135300"/>
                    </a:cubicBezTo>
                    <a:cubicBezTo>
                      <a:pt x="83897" y="118059"/>
                      <a:pt x="78468" y="107772"/>
                      <a:pt x="76658" y="103296"/>
                    </a:cubicBezTo>
                    <a:cubicBezTo>
                      <a:pt x="70943" y="101867"/>
                      <a:pt x="71229" y="76911"/>
                      <a:pt x="103899" y="74054"/>
                    </a:cubicBezTo>
                    <a:cubicBezTo>
                      <a:pt x="103899" y="73863"/>
                      <a:pt x="104090" y="73768"/>
                      <a:pt x="104280" y="73673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D04AC151-9675-49CB-8605-558DC3A5F187}"/>
                  </a:ext>
                </a:extLst>
              </p:cNvPr>
              <p:cNvSpPr/>
              <p:nvPr/>
            </p:nvSpPr>
            <p:spPr>
              <a:xfrm>
                <a:off x="5841212" y="3279980"/>
                <a:ext cx="171473" cy="510404"/>
              </a:xfrm>
              <a:custGeom>
                <a:avLst/>
                <a:gdLst>
                  <a:gd name="connsiteX0" fmla="*/ 61239 w 171473"/>
                  <a:gd name="connsiteY0" fmla="*/ 257699 h 510404"/>
                  <a:gd name="connsiteX1" fmla="*/ 77717 w 171473"/>
                  <a:gd name="connsiteY1" fmla="*/ 463249 h 510404"/>
                  <a:gd name="connsiteX2" fmla="*/ 140582 w 171473"/>
                  <a:gd name="connsiteY2" fmla="*/ 225695 h 510404"/>
                  <a:gd name="connsiteX3" fmla="*/ 171062 w 171473"/>
                  <a:gd name="connsiteY3" fmla="*/ 254080 h 510404"/>
                  <a:gd name="connsiteX4" fmla="*/ 92671 w 171473"/>
                  <a:gd name="connsiteY4" fmla="*/ 508493 h 510404"/>
                  <a:gd name="connsiteX5" fmla="*/ 16757 w 171473"/>
                  <a:gd name="connsiteY5" fmla="*/ 469631 h 510404"/>
                  <a:gd name="connsiteX6" fmla="*/ 88 w 171473"/>
                  <a:gd name="connsiteY6" fmla="*/ 263033 h 510404"/>
                  <a:gd name="connsiteX7" fmla="*/ 13042 w 171473"/>
                  <a:gd name="connsiteY7" fmla="*/ 52626 h 510404"/>
                  <a:gd name="connsiteX8" fmla="*/ 91052 w 171473"/>
                  <a:gd name="connsiteY8" fmla="*/ 2525 h 510404"/>
                  <a:gd name="connsiteX9" fmla="*/ 98862 w 171473"/>
                  <a:gd name="connsiteY9" fmla="*/ 17574 h 510404"/>
                  <a:gd name="connsiteX10" fmla="*/ 88575 w 171473"/>
                  <a:gd name="connsiteY10" fmla="*/ 28909 h 510404"/>
                  <a:gd name="connsiteX11" fmla="*/ 66287 w 171473"/>
                  <a:gd name="connsiteY11" fmla="*/ 153591 h 510404"/>
                  <a:gd name="connsiteX12" fmla="*/ 61905 w 171473"/>
                  <a:gd name="connsiteY12" fmla="*/ 257509 h 510404"/>
                  <a:gd name="connsiteX13" fmla="*/ 61239 w 171473"/>
                  <a:gd name="connsiteY13" fmla="*/ 257699 h 510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1473" h="510404">
                    <a:moveTo>
                      <a:pt x="61239" y="257699"/>
                    </a:moveTo>
                    <a:cubicBezTo>
                      <a:pt x="60477" y="397717"/>
                      <a:pt x="67716" y="469821"/>
                      <a:pt x="77717" y="463249"/>
                    </a:cubicBezTo>
                    <a:cubicBezTo>
                      <a:pt x="114198" y="439436"/>
                      <a:pt x="131628" y="300371"/>
                      <a:pt x="140582" y="225695"/>
                    </a:cubicBezTo>
                    <a:cubicBezTo>
                      <a:pt x="140582" y="225695"/>
                      <a:pt x="175634" y="216075"/>
                      <a:pt x="171062" y="254080"/>
                    </a:cubicBezTo>
                    <a:cubicBezTo>
                      <a:pt x="161156" y="337424"/>
                      <a:pt x="139439" y="478489"/>
                      <a:pt x="92671" y="508493"/>
                    </a:cubicBezTo>
                    <a:cubicBezTo>
                      <a:pt x="78765" y="517446"/>
                      <a:pt x="29235" y="493348"/>
                      <a:pt x="16757" y="469631"/>
                    </a:cubicBezTo>
                    <a:cubicBezTo>
                      <a:pt x="6756" y="450676"/>
                      <a:pt x="374" y="339900"/>
                      <a:pt x="88" y="263033"/>
                    </a:cubicBezTo>
                    <a:cubicBezTo>
                      <a:pt x="-293" y="174070"/>
                      <a:pt x="-7" y="102251"/>
                      <a:pt x="13042" y="52626"/>
                    </a:cubicBezTo>
                    <a:cubicBezTo>
                      <a:pt x="23901" y="11478"/>
                      <a:pt x="45237" y="-7191"/>
                      <a:pt x="91052" y="2525"/>
                    </a:cubicBezTo>
                    <a:cubicBezTo>
                      <a:pt x="98100" y="6525"/>
                      <a:pt x="102291" y="12812"/>
                      <a:pt x="98862" y="17574"/>
                    </a:cubicBezTo>
                    <a:cubicBezTo>
                      <a:pt x="95052" y="18908"/>
                      <a:pt x="92100" y="22718"/>
                      <a:pt x="88575" y="28909"/>
                    </a:cubicBezTo>
                    <a:cubicBezTo>
                      <a:pt x="76002" y="52436"/>
                      <a:pt x="71049" y="84059"/>
                      <a:pt x="66287" y="153591"/>
                    </a:cubicBezTo>
                    <a:cubicBezTo>
                      <a:pt x="64191" y="187214"/>
                      <a:pt x="61620" y="222457"/>
                      <a:pt x="61905" y="257509"/>
                    </a:cubicBezTo>
                    <a:cubicBezTo>
                      <a:pt x="61620" y="257604"/>
                      <a:pt x="61524" y="257604"/>
                      <a:pt x="61239" y="257699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248EFB8B-16CF-47B1-B1D8-41493C02BB7A}"/>
                  </a:ext>
                </a:extLst>
              </p:cNvPr>
              <p:cNvSpPr/>
              <p:nvPr/>
            </p:nvSpPr>
            <p:spPr>
              <a:xfrm>
                <a:off x="5980725" y="3318196"/>
                <a:ext cx="127319" cy="267892"/>
              </a:xfrm>
              <a:custGeom>
                <a:avLst/>
                <a:gdLst>
                  <a:gd name="connsiteX0" fmla="*/ 27072 w 127319"/>
                  <a:gd name="connsiteY0" fmla="*/ 103374 h 267892"/>
                  <a:gd name="connsiteX1" fmla="*/ 64411 w 127319"/>
                  <a:gd name="connsiteY1" fmla="*/ 105756 h 267892"/>
                  <a:gd name="connsiteX2" fmla="*/ 71268 w 127319"/>
                  <a:gd name="connsiteY2" fmla="*/ 119567 h 267892"/>
                  <a:gd name="connsiteX3" fmla="*/ 61077 w 127319"/>
                  <a:gd name="connsiteY3" fmla="*/ 145284 h 267892"/>
                  <a:gd name="connsiteX4" fmla="*/ 66982 w 127319"/>
                  <a:gd name="connsiteY4" fmla="*/ 235772 h 267892"/>
                  <a:gd name="connsiteX5" fmla="*/ 104130 w 127319"/>
                  <a:gd name="connsiteY5" fmla="*/ 128235 h 267892"/>
                  <a:gd name="connsiteX6" fmla="*/ 126894 w 127319"/>
                  <a:gd name="connsiteY6" fmla="*/ 156238 h 267892"/>
                  <a:gd name="connsiteX7" fmla="*/ 75745 w 127319"/>
                  <a:gd name="connsiteY7" fmla="*/ 267490 h 267892"/>
                  <a:gd name="connsiteX8" fmla="*/ 6689 w 127319"/>
                  <a:gd name="connsiteY8" fmla="*/ 229009 h 267892"/>
                  <a:gd name="connsiteX9" fmla="*/ 1355 w 127319"/>
                  <a:gd name="connsiteY9" fmla="*/ 155952 h 267892"/>
                  <a:gd name="connsiteX10" fmla="*/ 27072 w 127319"/>
                  <a:gd name="connsiteY10" fmla="*/ 103374 h 267892"/>
                  <a:gd name="connsiteX11" fmla="*/ 64791 w 127319"/>
                  <a:gd name="connsiteY11" fmla="*/ 67941 h 267892"/>
                  <a:gd name="connsiteX12" fmla="*/ 44217 w 127319"/>
                  <a:gd name="connsiteY12" fmla="*/ 981 h 267892"/>
                  <a:gd name="connsiteX13" fmla="*/ 81936 w 127319"/>
                  <a:gd name="connsiteY13" fmla="*/ 26793 h 267892"/>
                  <a:gd name="connsiteX14" fmla="*/ 64791 w 127319"/>
                  <a:gd name="connsiteY14" fmla="*/ 67941 h 267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7319" h="267892">
                    <a:moveTo>
                      <a:pt x="27072" y="103374"/>
                    </a:moveTo>
                    <a:cubicBezTo>
                      <a:pt x="34216" y="102231"/>
                      <a:pt x="54028" y="102136"/>
                      <a:pt x="64411" y="105756"/>
                    </a:cubicBezTo>
                    <a:cubicBezTo>
                      <a:pt x="70602" y="109566"/>
                      <a:pt x="74221" y="116900"/>
                      <a:pt x="71268" y="119567"/>
                    </a:cubicBezTo>
                    <a:cubicBezTo>
                      <a:pt x="66887" y="123377"/>
                      <a:pt x="62220" y="137283"/>
                      <a:pt x="61077" y="145284"/>
                    </a:cubicBezTo>
                    <a:cubicBezTo>
                      <a:pt x="60505" y="141665"/>
                      <a:pt x="44598" y="239010"/>
                      <a:pt x="66982" y="235772"/>
                    </a:cubicBezTo>
                    <a:cubicBezTo>
                      <a:pt x="93938" y="231962"/>
                      <a:pt x="100605" y="150428"/>
                      <a:pt x="104130" y="128235"/>
                    </a:cubicBezTo>
                    <a:cubicBezTo>
                      <a:pt x="104130" y="128235"/>
                      <a:pt x="130990" y="120519"/>
                      <a:pt x="126894" y="156238"/>
                    </a:cubicBezTo>
                    <a:cubicBezTo>
                      <a:pt x="124513" y="176050"/>
                      <a:pt x="113274" y="261204"/>
                      <a:pt x="75745" y="267490"/>
                    </a:cubicBezTo>
                    <a:cubicBezTo>
                      <a:pt x="55076" y="271014"/>
                      <a:pt x="17738" y="250821"/>
                      <a:pt x="6689" y="229009"/>
                    </a:cubicBezTo>
                    <a:cubicBezTo>
                      <a:pt x="-1026" y="213769"/>
                      <a:pt x="-931" y="186718"/>
                      <a:pt x="1355" y="155952"/>
                    </a:cubicBezTo>
                    <a:cubicBezTo>
                      <a:pt x="2974" y="133092"/>
                      <a:pt x="9165" y="105565"/>
                      <a:pt x="27072" y="103374"/>
                    </a:cubicBezTo>
                    <a:close/>
                    <a:moveTo>
                      <a:pt x="64791" y="67941"/>
                    </a:moveTo>
                    <a:cubicBezTo>
                      <a:pt x="212" y="74514"/>
                      <a:pt x="9642" y="7458"/>
                      <a:pt x="44217" y="981"/>
                    </a:cubicBezTo>
                    <a:cubicBezTo>
                      <a:pt x="76984" y="-5115"/>
                      <a:pt x="94509" y="18888"/>
                      <a:pt x="81936" y="26793"/>
                    </a:cubicBezTo>
                    <a:cubicBezTo>
                      <a:pt x="67744" y="35652"/>
                      <a:pt x="76698" y="66036"/>
                      <a:pt x="64791" y="67941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4204011A-8CF2-481E-95D8-C00682F05675}"/>
                  </a:ext>
                </a:extLst>
              </p:cNvPr>
              <p:cNvSpPr/>
              <p:nvPr/>
            </p:nvSpPr>
            <p:spPr>
              <a:xfrm>
                <a:off x="6082911" y="3075634"/>
                <a:ext cx="266078" cy="484835"/>
              </a:xfrm>
              <a:custGeom>
                <a:avLst/>
                <a:gdLst>
                  <a:gd name="connsiteX0" fmla="*/ 215208 w 266078"/>
                  <a:gd name="connsiteY0" fmla="*/ 448997 h 484835"/>
                  <a:gd name="connsiteX1" fmla="*/ 210636 w 266078"/>
                  <a:gd name="connsiteY1" fmla="*/ 449473 h 484835"/>
                  <a:gd name="connsiteX2" fmla="*/ 134055 w 266078"/>
                  <a:gd name="connsiteY2" fmla="*/ 400229 h 484835"/>
                  <a:gd name="connsiteX3" fmla="*/ 130340 w 266078"/>
                  <a:gd name="connsiteY3" fmla="*/ 389751 h 484835"/>
                  <a:gd name="connsiteX4" fmla="*/ 83573 w 266078"/>
                  <a:gd name="connsiteY4" fmla="*/ 484716 h 484835"/>
                  <a:gd name="connsiteX5" fmla="*/ 5849 w 266078"/>
                  <a:gd name="connsiteY5" fmla="*/ 438329 h 484835"/>
                  <a:gd name="connsiteX6" fmla="*/ 705 w 266078"/>
                  <a:gd name="connsiteY6" fmla="*/ 375940 h 484835"/>
                  <a:gd name="connsiteX7" fmla="*/ 63570 w 266078"/>
                  <a:gd name="connsiteY7" fmla="*/ 274499 h 484835"/>
                  <a:gd name="connsiteX8" fmla="*/ 107480 w 266078"/>
                  <a:gd name="connsiteY8" fmla="*/ 285929 h 484835"/>
                  <a:gd name="connsiteX9" fmla="*/ 106909 w 266078"/>
                  <a:gd name="connsiteY9" fmla="*/ 308408 h 484835"/>
                  <a:gd name="connsiteX10" fmla="*/ 72047 w 266078"/>
                  <a:gd name="connsiteY10" fmla="*/ 331935 h 484835"/>
                  <a:gd name="connsiteX11" fmla="*/ 74524 w 266078"/>
                  <a:gd name="connsiteY11" fmla="*/ 448330 h 484835"/>
                  <a:gd name="connsiteX12" fmla="*/ 129578 w 266078"/>
                  <a:gd name="connsiteY12" fmla="*/ 277833 h 484835"/>
                  <a:gd name="connsiteX13" fmla="*/ 139770 w 266078"/>
                  <a:gd name="connsiteY13" fmla="*/ 192679 h 484835"/>
                  <a:gd name="connsiteX14" fmla="*/ 176918 w 266078"/>
                  <a:gd name="connsiteY14" fmla="*/ 40755 h 484835"/>
                  <a:gd name="connsiteX15" fmla="*/ 257690 w 266078"/>
                  <a:gd name="connsiteY15" fmla="*/ 7227 h 484835"/>
                  <a:gd name="connsiteX16" fmla="*/ 264452 w 266078"/>
                  <a:gd name="connsiteY16" fmla="*/ 23515 h 484835"/>
                  <a:gd name="connsiteX17" fmla="*/ 252451 w 266078"/>
                  <a:gd name="connsiteY17" fmla="*/ 33802 h 484835"/>
                  <a:gd name="connsiteX18" fmla="*/ 206064 w 266078"/>
                  <a:gd name="connsiteY18" fmla="*/ 206205 h 484835"/>
                  <a:gd name="connsiteX19" fmla="*/ 190253 w 266078"/>
                  <a:gd name="connsiteY19" fmla="*/ 380131 h 484835"/>
                  <a:gd name="connsiteX20" fmla="*/ 215208 w 266078"/>
                  <a:gd name="connsiteY20" fmla="*/ 448997 h 484835"/>
                  <a:gd name="connsiteX21" fmla="*/ 152629 w 266078"/>
                  <a:gd name="connsiteY21" fmla="*/ 198013 h 484835"/>
                  <a:gd name="connsiteX22" fmla="*/ 154058 w 266078"/>
                  <a:gd name="connsiteY22" fmla="*/ 203347 h 484835"/>
                  <a:gd name="connsiteX23" fmla="*/ 152629 w 266078"/>
                  <a:gd name="connsiteY23" fmla="*/ 198013 h 484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6078" h="484835">
                    <a:moveTo>
                      <a:pt x="215208" y="448997"/>
                    </a:moveTo>
                    <a:cubicBezTo>
                      <a:pt x="213970" y="449283"/>
                      <a:pt x="211874" y="449092"/>
                      <a:pt x="210636" y="449473"/>
                    </a:cubicBezTo>
                    <a:cubicBezTo>
                      <a:pt x="186538" y="452045"/>
                      <a:pt x="145485" y="425851"/>
                      <a:pt x="134055" y="400229"/>
                    </a:cubicBezTo>
                    <a:cubicBezTo>
                      <a:pt x="132626" y="397753"/>
                      <a:pt x="131483" y="393752"/>
                      <a:pt x="130340" y="389751"/>
                    </a:cubicBezTo>
                    <a:cubicBezTo>
                      <a:pt x="117196" y="439472"/>
                      <a:pt x="101289" y="483192"/>
                      <a:pt x="83573" y="484716"/>
                    </a:cubicBezTo>
                    <a:cubicBezTo>
                      <a:pt x="60617" y="486716"/>
                      <a:pt x="18041" y="463380"/>
                      <a:pt x="5849" y="438329"/>
                    </a:cubicBezTo>
                    <a:cubicBezTo>
                      <a:pt x="38" y="426423"/>
                      <a:pt x="-914" y="401848"/>
                      <a:pt x="705" y="375940"/>
                    </a:cubicBezTo>
                    <a:cubicBezTo>
                      <a:pt x="8897" y="291168"/>
                      <a:pt x="32614" y="276880"/>
                      <a:pt x="63570" y="274499"/>
                    </a:cubicBezTo>
                    <a:cubicBezTo>
                      <a:pt x="76715" y="273642"/>
                      <a:pt x="94431" y="281643"/>
                      <a:pt x="107480" y="285929"/>
                    </a:cubicBezTo>
                    <a:cubicBezTo>
                      <a:pt x="118244" y="289453"/>
                      <a:pt x="116434" y="297835"/>
                      <a:pt x="106909" y="308408"/>
                    </a:cubicBezTo>
                    <a:cubicBezTo>
                      <a:pt x="86240" y="296883"/>
                      <a:pt x="78524" y="306979"/>
                      <a:pt x="72047" y="331935"/>
                    </a:cubicBezTo>
                    <a:cubicBezTo>
                      <a:pt x="71476" y="327744"/>
                      <a:pt x="44520" y="452045"/>
                      <a:pt x="74524" y="448330"/>
                    </a:cubicBezTo>
                    <a:cubicBezTo>
                      <a:pt x="86240" y="446901"/>
                      <a:pt x="112433" y="336221"/>
                      <a:pt x="129578" y="277833"/>
                    </a:cubicBezTo>
                    <a:cubicBezTo>
                      <a:pt x="132436" y="243352"/>
                      <a:pt x="136913" y="210681"/>
                      <a:pt x="139770" y="192679"/>
                    </a:cubicBezTo>
                    <a:cubicBezTo>
                      <a:pt x="146438" y="139434"/>
                      <a:pt x="159106" y="84094"/>
                      <a:pt x="176918" y="40755"/>
                    </a:cubicBezTo>
                    <a:cubicBezTo>
                      <a:pt x="193396" y="655"/>
                      <a:pt x="210541" y="-8394"/>
                      <a:pt x="257690" y="7227"/>
                    </a:cubicBezTo>
                    <a:cubicBezTo>
                      <a:pt x="264643" y="12180"/>
                      <a:pt x="268453" y="19134"/>
                      <a:pt x="264452" y="23515"/>
                    </a:cubicBezTo>
                    <a:cubicBezTo>
                      <a:pt x="260357" y="24372"/>
                      <a:pt x="256832" y="27897"/>
                      <a:pt x="252451" y="33802"/>
                    </a:cubicBezTo>
                    <a:cubicBezTo>
                      <a:pt x="236925" y="56186"/>
                      <a:pt x="217113" y="135910"/>
                      <a:pt x="206064" y="206205"/>
                    </a:cubicBezTo>
                    <a:cubicBezTo>
                      <a:pt x="197301" y="261640"/>
                      <a:pt x="188252" y="319552"/>
                      <a:pt x="190253" y="380131"/>
                    </a:cubicBezTo>
                    <a:cubicBezTo>
                      <a:pt x="192253" y="435281"/>
                      <a:pt x="232639" y="402324"/>
                      <a:pt x="215208" y="448997"/>
                    </a:cubicBezTo>
                    <a:close/>
                    <a:moveTo>
                      <a:pt x="152629" y="198013"/>
                    </a:moveTo>
                    <a:cubicBezTo>
                      <a:pt x="153677" y="199156"/>
                      <a:pt x="153581" y="201347"/>
                      <a:pt x="154058" y="203347"/>
                    </a:cubicBezTo>
                    <a:cubicBezTo>
                      <a:pt x="153486" y="201252"/>
                      <a:pt x="153200" y="200204"/>
                      <a:pt x="152629" y="198013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68C8034B-A346-44F4-AC23-EF1D14D032D3}"/>
                  </a:ext>
                </a:extLst>
              </p:cNvPr>
              <p:cNvSpPr/>
              <p:nvPr/>
            </p:nvSpPr>
            <p:spPr>
              <a:xfrm>
                <a:off x="6287909" y="3262112"/>
                <a:ext cx="268383" cy="308156"/>
              </a:xfrm>
              <a:custGeom>
                <a:avLst/>
                <a:gdLst>
                  <a:gd name="connsiteX0" fmla="*/ 147085 w 268383"/>
                  <a:gd name="connsiteY0" fmla="*/ 46397 h 308156"/>
                  <a:gd name="connsiteX1" fmla="*/ 178994 w 268383"/>
                  <a:gd name="connsiteY1" fmla="*/ 10 h 308156"/>
                  <a:gd name="connsiteX2" fmla="*/ 216618 w 268383"/>
                  <a:gd name="connsiteY2" fmla="*/ 8011 h 308156"/>
                  <a:gd name="connsiteX3" fmla="*/ 221952 w 268383"/>
                  <a:gd name="connsiteY3" fmla="*/ 22489 h 308156"/>
                  <a:gd name="connsiteX4" fmla="*/ 208617 w 268383"/>
                  <a:gd name="connsiteY4" fmla="*/ 46111 h 308156"/>
                  <a:gd name="connsiteX5" fmla="*/ 191853 w 268383"/>
                  <a:gd name="connsiteY5" fmla="*/ 122882 h 308156"/>
                  <a:gd name="connsiteX6" fmla="*/ 183375 w 268383"/>
                  <a:gd name="connsiteY6" fmla="*/ 275759 h 308156"/>
                  <a:gd name="connsiteX7" fmla="*/ 232143 w 268383"/>
                  <a:gd name="connsiteY7" fmla="*/ 122882 h 308156"/>
                  <a:gd name="connsiteX8" fmla="*/ 247098 w 268383"/>
                  <a:gd name="connsiteY8" fmla="*/ 70114 h 308156"/>
                  <a:gd name="connsiteX9" fmla="*/ 266910 w 268383"/>
                  <a:gd name="connsiteY9" fmla="*/ 100880 h 308156"/>
                  <a:gd name="connsiteX10" fmla="*/ 256242 w 268383"/>
                  <a:gd name="connsiteY10" fmla="*/ 136884 h 308156"/>
                  <a:gd name="connsiteX11" fmla="*/ 188995 w 268383"/>
                  <a:gd name="connsiteY11" fmla="*/ 308144 h 308156"/>
                  <a:gd name="connsiteX12" fmla="*/ 124606 w 268383"/>
                  <a:gd name="connsiteY12" fmla="*/ 260804 h 308156"/>
                  <a:gd name="connsiteX13" fmla="*/ 131083 w 268383"/>
                  <a:gd name="connsiteY13" fmla="*/ 143456 h 308156"/>
                  <a:gd name="connsiteX14" fmla="*/ 69742 w 268383"/>
                  <a:gd name="connsiteY14" fmla="*/ 229181 h 308156"/>
                  <a:gd name="connsiteX15" fmla="*/ 3258 w 268383"/>
                  <a:gd name="connsiteY15" fmla="*/ 184128 h 308156"/>
                  <a:gd name="connsiteX16" fmla="*/ 3829 w 268383"/>
                  <a:gd name="connsiteY16" fmla="*/ 131360 h 308156"/>
                  <a:gd name="connsiteX17" fmla="*/ 71361 w 268383"/>
                  <a:gd name="connsiteY17" fmla="*/ 45158 h 308156"/>
                  <a:gd name="connsiteX18" fmla="*/ 130416 w 268383"/>
                  <a:gd name="connsiteY18" fmla="*/ 82973 h 308156"/>
                  <a:gd name="connsiteX19" fmla="*/ 147085 w 268383"/>
                  <a:gd name="connsiteY19" fmla="*/ 46397 h 308156"/>
                  <a:gd name="connsiteX20" fmla="*/ 119463 w 268383"/>
                  <a:gd name="connsiteY20" fmla="*/ 105547 h 308156"/>
                  <a:gd name="connsiteX21" fmla="*/ 70504 w 268383"/>
                  <a:gd name="connsiteY21" fmla="*/ 96974 h 308156"/>
                  <a:gd name="connsiteX22" fmla="*/ 63456 w 268383"/>
                  <a:gd name="connsiteY22" fmla="*/ 196987 h 308156"/>
                  <a:gd name="connsiteX23" fmla="*/ 119463 w 268383"/>
                  <a:gd name="connsiteY23" fmla="*/ 105547 h 308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8383" h="308156">
                    <a:moveTo>
                      <a:pt x="147085" y="46397"/>
                    </a:moveTo>
                    <a:cubicBezTo>
                      <a:pt x="151181" y="24013"/>
                      <a:pt x="160611" y="-562"/>
                      <a:pt x="178994" y="10"/>
                    </a:cubicBezTo>
                    <a:cubicBezTo>
                      <a:pt x="186328" y="10"/>
                      <a:pt x="206426" y="2867"/>
                      <a:pt x="216618" y="8011"/>
                    </a:cubicBezTo>
                    <a:cubicBezTo>
                      <a:pt x="222428" y="12583"/>
                      <a:pt x="225285" y="20393"/>
                      <a:pt x="221952" y="22489"/>
                    </a:cubicBezTo>
                    <a:cubicBezTo>
                      <a:pt x="217094" y="25632"/>
                      <a:pt x="210712" y="38396"/>
                      <a:pt x="208617" y="46111"/>
                    </a:cubicBezTo>
                    <a:cubicBezTo>
                      <a:pt x="208712" y="43634"/>
                      <a:pt x="197853" y="87259"/>
                      <a:pt x="191853" y="122882"/>
                    </a:cubicBezTo>
                    <a:cubicBezTo>
                      <a:pt x="163373" y="286427"/>
                      <a:pt x="177184" y="275663"/>
                      <a:pt x="183375" y="275759"/>
                    </a:cubicBezTo>
                    <a:cubicBezTo>
                      <a:pt x="189090" y="275854"/>
                      <a:pt x="229095" y="131360"/>
                      <a:pt x="232143" y="122882"/>
                    </a:cubicBezTo>
                    <a:cubicBezTo>
                      <a:pt x="239097" y="102023"/>
                      <a:pt x="244240" y="79734"/>
                      <a:pt x="247098" y="70114"/>
                    </a:cubicBezTo>
                    <a:cubicBezTo>
                      <a:pt x="247098" y="70114"/>
                      <a:pt x="275006" y="66590"/>
                      <a:pt x="266910" y="100880"/>
                    </a:cubicBezTo>
                    <a:cubicBezTo>
                      <a:pt x="265195" y="107261"/>
                      <a:pt x="261385" y="121358"/>
                      <a:pt x="256242" y="136884"/>
                    </a:cubicBezTo>
                    <a:cubicBezTo>
                      <a:pt x="244621" y="173079"/>
                      <a:pt x="209855" y="309668"/>
                      <a:pt x="188995" y="308144"/>
                    </a:cubicBezTo>
                    <a:cubicBezTo>
                      <a:pt x="170040" y="306810"/>
                      <a:pt x="133179" y="283569"/>
                      <a:pt x="124606" y="260804"/>
                    </a:cubicBezTo>
                    <a:cubicBezTo>
                      <a:pt x="118606" y="244802"/>
                      <a:pt x="123558" y="193272"/>
                      <a:pt x="131083" y="143456"/>
                    </a:cubicBezTo>
                    <a:cubicBezTo>
                      <a:pt x="108033" y="185176"/>
                      <a:pt x="80982" y="228610"/>
                      <a:pt x="69742" y="229181"/>
                    </a:cubicBezTo>
                    <a:cubicBezTo>
                      <a:pt x="48978" y="230134"/>
                      <a:pt x="12878" y="206702"/>
                      <a:pt x="3258" y="184128"/>
                    </a:cubicBezTo>
                    <a:cubicBezTo>
                      <a:pt x="-1314" y="173365"/>
                      <a:pt x="-1029" y="154410"/>
                      <a:pt x="3829" y="131360"/>
                    </a:cubicBezTo>
                    <a:cubicBezTo>
                      <a:pt x="22212" y="56207"/>
                      <a:pt x="45072" y="46968"/>
                      <a:pt x="71361" y="45158"/>
                    </a:cubicBezTo>
                    <a:cubicBezTo>
                      <a:pt x="89364" y="43920"/>
                      <a:pt x="122225" y="73352"/>
                      <a:pt x="130416" y="82973"/>
                    </a:cubicBezTo>
                    <a:cubicBezTo>
                      <a:pt x="137941" y="67923"/>
                      <a:pt x="143370" y="54493"/>
                      <a:pt x="147085" y="46397"/>
                    </a:cubicBezTo>
                    <a:close/>
                    <a:moveTo>
                      <a:pt x="119463" y="105547"/>
                    </a:moveTo>
                    <a:cubicBezTo>
                      <a:pt x="95269" y="83639"/>
                      <a:pt x="79458" y="76400"/>
                      <a:pt x="70504" y="96974"/>
                    </a:cubicBezTo>
                    <a:cubicBezTo>
                      <a:pt x="70790" y="93164"/>
                      <a:pt x="36690" y="198606"/>
                      <a:pt x="63456" y="196987"/>
                    </a:cubicBezTo>
                    <a:cubicBezTo>
                      <a:pt x="72314" y="196892"/>
                      <a:pt x="97746" y="148886"/>
                      <a:pt x="119463" y="105547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76955E5B-4553-422A-A24B-3811009412AC}"/>
                  </a:ext>
                </a:extLst>
              </p:cNvPr>
              <p:cNvSpPr/>
              <p:nvPr/>
            </p:nvSpPr>
            <p:spPr>
              <a:xfrm>
                <a:off x="6302379" y="3271550"/>
                <a:ext cx="442450" cy="639283"/>
              </a:xfrm>
              <a:custGeom>
                <a:avLst/>
                <a:gdLst>
                  <a:gd name="connsiteX0" fmla="*/ 237009 w 442450"/>
                  <a:gd name="connsiteY0" fmla="*/ 47150 h 639283"/>
                  <a:gd name="connsiteX1" fmla="*/ 274252 w 442450"/>
                  <a:gd name="connsiteY1" fmla="*/ 56294 h 639283"/>
                  <a:gd name="connsiteX2" fmla="*/ 279300 w 442450"/>
                  <a:gd name="connsiteY2" fmla="*/ 70963 h 639283"/>
                  <a:gd name="connsiteX3" fmla="*/ 265584 w 442450"/>
                  <a:gd name="connsiteY3" fmla="*/ 94108 h 639283"/>
                  <a:gd name="connsiteX4" fmla="*/ 259107 w 442450"/>
                  <a:gd name="connsiteY4" fmla="*/ 183167 h 639283"/>
                  <a:gd name="connsiteX5" fmla="*/ 320258 w 442450"/>
                  <a:gd name="connsiteY5" fmla="*/ 54484 h 639283"/>
                  <a:gd name="connsiteX6" fmla="*/ 322258 w 442450"/>
                  <a:gd name="connsiteY6" fmla="*/ 45150 h 639283"/>
                  <a:gd name="connsiteX7" fmla="*/ 357215 w 442450"/>
                  <a:gd name="connsiteY7" fmla="*/ 97 h 639283"/>
                  <a:gd name="connsiteX8" fmla="*/ 394648 w 442450"/>
                  <a:gd name="connsiteY8" fmla="*/ 10669 h 639283"/>
                  <a:gd name="connsiteX9" fmla="*/ 399315 w 442450"/>
                  <a:gd name="connsiteY9" fmla="*/ 25433 h 639283"/>
                  <a:gd name="connsiteX10" fmla="*/ 384647 w 442450"/>
                  <a:gd name="connsiteY10" fmla="*/ 48007 h 639283"/>
                  <a:gd name="connsiteX11" fmla="*/ 373598 w 442450"/>
                  <a:gd name="connsiteY11" fmla="*/ 80678 h 639283"/>
                  <a:gd name="connsiteX12" fmla="*/ 355405 w 442450"/>
                  <a:gd name="connsiteY12" fmla="*/ 193930 h 639283"/>
                  <a:gd name="connsiteX13" fmla="*/ 393410 w 442450"/>
                  <a:gd name="connsiteY13" fmla="*/ 146877 h 639283"/>
                  <a:gd name="connsiteX14" fmla="*/ 422175 w 442450"/>
                  <a:gd name="connsiteY14" fmla="*/ 74582 h 639283"/>
                  <a:gd name="connsiteX15" fmla="*/ 440463 w 442450"/>
                  <a:gd name="connsiteY15" fmla="*/ 106491 h 639283"/>
                  <a:gd name="connsiteX16" fmla="*/ 409888 w 442450"/>
                  <a:gd name="connsiteY16" fmla="*/ 177547 h 639283"/>
                  <a:gd name="connsiteX17" fmla="*/ 353976 w 442450"/>
                  <a:gd name="connsiteY17" fmla="*/ 243365 h 639283"/>
                  <a:gd name="connsiteX18" fmla="*/ 308828 w 442450"/>
                  <a:gd name="connsiteY18" fmla="*/ 488729 h 639283"/>
                  <a:gd name="connsiteX19" fmla="*/ 150236 w 442450"/>
                  <a:gd name="connsiteY19" fmla="*/ 638558 h 639283"/>
                  <a:gd name="connsiteX20" fmla="*/ 7076 w 442450"/>
                  <a:gd name="connsiteY20" fmla="*/ 459964 h 639283"/>
                  <a:gd name="connsiteX21" fmla="*/ 300160 w 442450"/>
                  <a:gd name="connsiteY21" fmla="*/ 244413 h 639283"/>
                  <a:gd name="connsiteX22" fmla="*/ 305018 w 442450"/>
                  <a:gd name="connsiteY22" fmla="*/ 174690 h 639283"/>
                  <a:gd name="connsiteX23" fmla="*/ 263584 w 442450"/>
                  <a:gd name="connsiteY23" fmla="*/ 215647 h 639283"/>
                  <a:gd name="connsiteX24" fmla="*/ 199385 w 442450"/>
                  <a:gd name="connsiteY24" fmla="*/ 165736 h 639283"/>
                  <a:gd name="connsiteX25" fmla="*/ 203957 w 442450"/>
                  <a:gd name="connsiteY25" fmla="*/ 93727 h 639283"/>
                  <a:gd name="connsiteX26" fmla="*/ 237009 w 442450"/>
                  <a:gd name="connsiteY26" fmla="*/ 47150 h 639283"/>
                  <a:gd name="connsiteX27" fmla="*/ 141569 w 442450"/>
                  <a:gd name="connsiteY27" fmla="*/ 587504 h 639283"/>
                  <a:gd name="connsiteX28" fmla="*/ 295207 w 442450"/>
                  <a:gd name="connsiteY28" fmla="*/ 289752 h 639283"/>
                  <a:gd name="connsiteX29" fmla="*/ 33650 w 442450"/>
                  <a:gd name="connsiteY29" fmla="*/ 471584 h 639283"/>
                  <a:gd name="connsiteX30" fmla="*/ 141569 w 442450"/>
                  <a:gd name="connsiteY30" fmla="*/ 587504 h 639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42450" h="639283">
                    <a:moveTo>
                      <a:pt x="237009" y="47150"/>
                    </a:moveTo>
                    <a:cubicBezTo>
                      <a:pt x="244343" y="47341"/>
                      <a:pt x="264251" y="50865"/>
                      <a:pt x="274252" y="56294"/>
                    </a:cubicBezTo>
                    <a:cubicBezTo>
                      <a:pt x="279967" y="61057"/>
                      <a:pt x="282634" y="68962"/>
                      <a:pt x="279300" y="70963"/>
                    </a:cubicBezTo>
                    <a:cubicBezTo>
                      <a:pt x="274347" y="73915"/>
                      <a:pt x="267775" y="86488"/>
                      <a:pt x="265584" y="94108"/>
                    </a:cubicBezTo>
                    <a:cubicBezTo>
                      <a:pt x="265489" y="90489"/>
                      <a:pt x="236152" y="182119"/>
                      <a:pt x="259107" y="183167"/>
                    </a:cubicBezTo>
                    <a:cubicBezTo>
                      <a:pt x="282634" y="184215"/>
                      <a:pt x="308828" y="93537"/>
                      <a:pt x="320258" y="54484"/>
                    </a:cubicBezTo>
                    <a:cubicBezTo>
                      <a:pt x="321020" y="50770"/>
                      <a:pt x="321496" y="48865"/>
                      <a:pt x="322258" y="45150"/>
                    </a:cubicBezTo>
                    <a:cubicBezTo>
                      <a:pt x="326258" y="22195"/>
                      <a:pt x="338736" y="-1713"/>
                      <a:pt x="357215" y="97"/>
                    </a:cubicBezTo>
                    <a:cubicBezTo>
                      <a:pt x="364549" y="573"/>
                      <a:pt x="384647" y="4859"/>
                      <a:pt x="394648" y="10669"/>
                    </a:cubicBezTo>
                    <a:cubicBezTo>
                      <a:pt x="400268" y="15622"/>
                      <a:pt x="402744" y="23623"/>
                      <a:pt x="399315" y="25433"/>
                    </a:cubicBezTo>
                    <a:cubicBezTo>
                      <a:pt x="394267" y="28195"/>
                      <a:pt x="387123" y="40483"/>
                      <a:pt x="384647" y="48007"/>
                    </a:cubicBezTo>
                    <a:cubicBezTo>
                      <a:pt x="384456" y="46769"/>
                      <a:pt x="379408" y="61247"/>
                      <a:pt x="373598" y="80678"/>
                    </a:cubicBezTo>
                    <a:cubicBezTo>
                      <a:pt x="363025" y="115730"/>
                      <a:pt x="355881" y="189644"/>
                      <a:pt x="355405" y="193930"/>
                    </a:cubicBezTo>
                    <a:cubicBezTo>
                      <a:pt x="365025" y="185548"/>
                      <a:pt x="373121" y="179167"/>
                      <a:pt x="393410" y="146877"/>
                    </a:cubicBezTo>
                    <a:cubicBezTo>
                      <a:pt x="402744" y="131446"/>
                      <a:pt x="419794" y="91156"/>
                      <a:pt x="422175" y="74582"/>
                    </a:cubicBezTo>
                    <a:cubicBezTo>
                      <a:pt x="422175" y="74582"/>
                      <a:pt x="449988" y="73249"/>
                      <a:pt x="440463" y="106491"/>
                    </a:cubicBezTo>
                    <a:cubicBezTo>
                      <a:pt x="433224" y="131446"/>
                      <a:pt x="422556" y="157640"/>
                      <a:pt x="409888" y="177547"/>
                    </a:cubicBezTo>
                    <a:cubicBezTo>
                      <a:pt x="395315" y="200503"/>
                      <a:pt x="375598" y="222029"/>
                      <a:pt x="353976" y="243365"/>
                    </a:cubicBezTo>
                    <a:cubicBezTo>
                      <a:pt x="345689" y="326518"/>
                      <a:pt x="338831" y="414244"/>
                      <a:pt x="308828" y="488729"/>
                    </a:cubicBezTo>
                    <a:cubicBezTo>
                      <a:pt x="279110" y="562453"/>
                      <a:pt x="224150" y="629223"/>
                      <a:pt x="150236" y="638558"/>
                    </a:cubicBezTo>
                    <a:cubicBezTo>
                      <a:pt x="67178" y="649035"/>
                      <a:pt x="-26738" y="544069"/>
                      <a:pt x="7076" y="459964"/>
                    </a:cubicBezTo>
                    <a:cubicBezTo>
                      <a:pt x="48700" y="356237"/>
                      <a:pt x="222912" y="330328"/>
                      <a:pt x="300160" y="244413"/>
                    </a:cubicBezTo>
                    <a:cubicBezTo>
                      <a:pt x="301112" y="221077"/>
                      <a:pt x="302732" y="198217"/>
                      <a:pt x="305018" y="174690"/>
                    </a:cubicBezTo>
                    <a:cubicBezTo>
                      <a:pt x="292254" y="198217"/>
                      <a:pt x="277967" y="215838"/>
                      <a:pt x="263584" y="215647"/>
                    </a:cubicBezTo>
                    <a:cubicBezTo>
                      <a:pt x="242343" y="215362"/>
                      <a:pt x="207482" y="188882"/>
                      <a:pt x="199385" y="165736"/>
                    </a:cubicBezTo>
                    <a:cubicBezTo>
                      <a:pt x="193670" y="149544"/>
                      <a:pt x="197480" y="123255"/>
                      <a:pt x="203957" y="93727"/>
                    </a:cubicBezTo>
                    <a:cubicBezTo>
                      <a:pt x="208720" y="71629"/>
                      <a:pt x="218626" y="46007"/>
                      <a:pt x="237009" y="47150"/>
                    </a:cubicBezTo>
                    <a:close/>
                    <a:moveTo>
                      <a:pt x="141569" y="587504"/>
                    </a:moveTo>
                    <a:cubicBezTo>
                      <a:pt x="236914" y="540926"/>
                      <a:pt x="281872" y="405766"/>
                      <a:pt x="295207" y="289752"/>
                    </a:cubicBezTo>
                    <a:cubicBezTo>
                      <a:pt x="220340" y="371476"/>
                      <a:pt x="85085" y="390050"/>
                      <a:pt x="33650" y="471584"/>
                    </a:cubicBezTo>
                    <a:cubicBezTo>
                      <a:pt x="-4831" y="532449"/>
                      <a:pt x="80513" y="617317"/>
                      <a:pt x="141569" y="587504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CB20A8B0-E5D0-4F5F-9EE6-23D211ED6F14}"/>
                  </a:ext>
                </a:extLst>
              </p:cNvPr>
              <p:cNvSpPr/>
              <p:nvPr/>
            </p:nvSpPr>
            <p:spPr>
              <a:xfrm>
                <a:off x="6725103" y="3215843"/>
                <a:ext cx="151382" cy="329357"/>
              </a:xfrm>
              <a:custGeom>
                <a:avLst/>
                <a:gdLst>
                  <a:gd name="connsiteX0" fmla="*/ 86414 w 151382"/>
                  <a:gd name="connsiteY0" fmla="*/ 74854 h 329357"/>
                  <a:gd name="connsiteX1" fmla="*/ 104512 w 151382"/>
                  <a:gd name="connsiteY1" fmla="*/ 130004 h 329357"/>
                  <a:gd name="connsiteX2" fmla="*/ 141564 w 151382"/>
                  <a:gd name="connsiteY2" fmla="*/ 106382 h 329357"/>
                  <a:gd name="connsiteX3" fmla="*/ 151279 w 151382"/>
                  <a:gd name="connsiteY3" fmla="*/ 126003 h 329357"/>
                  <a:gd name="connsiteX4" fmla="*/ 112227 w 151382"/>
                  <a:gd name="connsiteY4" fmla="*/ 155340 h 329357"/>
                  <a:gd name="connsiteX5" fmla="*/ 116418 w 151382"/>
                  <a:gd name="connsiteY5" fmla="*/ 171247 h 329357"/>
                  <a:gd name="connsiteX6" fmla="*/ 74984 w 151382"/>
                  <a:gd name="connsiteY6" fmla="*/ 326219 h 329357"/>
                  <a:gd name="connsiteX7" fmla="*/ 6404 w 151382"/>
                  <a:gd name="connsiteY7" fmla="*/ 236207 h 329357"/>
                  <a:gd name="connsiteX8" fmla="*/ 64126 w 151382"/>
                  <a:gd name="connsiteY8" fmla="*/ 164579 h 329357"/>
                  <a:gd name="connsiteX9" fmla="*/ 48409 w 151382"/>
                  <a:gd name="connsiteY9" fmla="*/ 103619 h 329357"/>
                  <a:gd name="connsiteX10" fmla="*/ 42504 w 151382"/>
                  <a:gd name="connsiteY10" fmla="*/ 81045 h 329357"/>
                  <a:gd name="connsiteX11" fmla="*/ 41551 w 151382"/>
                  <a:gd name="connsiteY11" fmla="*/ 77711 h 329357"/>
                  <a:gd name="connsiteX12" fmla="*/ 20025 w 151382"/>
                  <a:gd name="connsiteY12" fmla="*/ 133909 h 329357"/>
                  <a:gd name="connsiteX13" fmla="*/ 22 w 151382"/>
                  <a:gd name="connsiteY13" fmla="*/ 124765 h 329357"/>
                  <a:gd name="connsiteX14" fmla="*/ 32789 w 151382"/>
                  <a:gd name="connsiteY14" fmla="*/ 38373 h 329357"/>
                  <a:gd name="connsiteX15" fmla="*/ 32979 w 151382"/>
                  <a:gd name="connsiteY15" fmla="*/ 35897 h 329357"/>
                  <a:gd name="connsiteX16" fmla="*/ 76222 w 151382"/>
                  <a:gd name="connsiteY16" fmla="*/ 368 h 329357"/>
                  <a:gd name="connsiteX17" fmla="*/ 92320 w 151382"/>
                  <a:gd name="connsiteY17" fmla="*/ 10846 h 329357"/>
                  <a:gd name="connsiteX18" fmla="*/ 77080 w 151382"/>
                  <a:gd name="connsiteY18" fmla="*/ 19323 h 329357"/>
                  <a:gd name="connsiteX19" fmla="*/ 76127 w 151382"/>
                  <a:gd name="connsiteY19" fmla="*/ 39802 h 329357"/>
                  <a:gd name="connsiteX20" fmla="*/ 86700 w 151382"/>
                  <a:gd name="connsiteY20" fmla="*/ 74854 h 329357"/>
                  <a:gd name="connsiteX21" fmla="*/ 86414 w 151382"/>
                  <a:gd name="connsiteY21" fmla="*/ 74854 h 329357"/>
                  <a:gd name="connsiteX22" fmla="*/ 70412 w 151382"/>
                  <a:gd name="connsiteY22" fmla="*/ 189630 h 329357"/>
                  <a:gd name="connsiteX23" fmla="*/ 34122 w 151382"/>
                  <a:gd name="connsiteY23" fmla="*/ 300977 h 329357"/>
                  <a:gd name="connsiteX24" fmla="*/ 75270 w 151382"/>
                  <a:gd name="connsiteY24" fmla="*/ 208871 h 329357"/>
                  <a:gd name="connsiteX25" fmla="*/ 70412 w 151382"/>
                  <a:gd name="connsiteY25" fmla="*/ 189630 h 329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1382" h="329357">
                    <a:moveTo>
                      <a:pt x="86414" y="74854"/>
                    </a:moveTo>
                    <a:cubicBezTo>
                      <a:pt x="91939" y="92570"/>
                      <a:pt x="98606" y="112287"/>
                      <a:pt x="104512" y="130004"/>
                    </a:cubicBezTo>
                    <a:cubicBezTo>
                      <a:pt x="122895" y="115621"/>
                      <a:pt x="137754" y="106477"/>
                      <a:pt x="141564" y="106382"/>
                    </a:cubicBezTo>
                    <a:cubicBezTo>
                      <a:pt x="153089" y="106096"/>
                      <a:pt x="151279" y="126003"/>
                      <a:pt x="151279" y="126003"/>
                    </a:cubicBezTo>
                    <a:cubicBezTo>
                      <a:pt x="152422" y="127432"/>
                      <a:pt x="134801" y="138481"/>
                      <a:pt x="112227" y="155340"/>
                    </a:cubicBezTo>
                    <a:cubicBezTo>
                      <a:pt x="113941" y="161722"/>
                      <a:pt x="114799" y="164865"/>
                      <a:pt x="116418" y="171247"/>
                    </a:cubicBezTo>
                    <a:cubicBezTo>
                      <a:pt x="132039" y="230683"/>
                      <a:pt x="127562" y="302692"/>
                      <a:pt x="74984" y="326219"/>
                    </a:cubicBezTo>
                    <a:cubicBezTo>
                      <a:pt x="38313" y="342602"/>
                      <a:pt x="-19313" y="292214"/>
                      <a:pt x="6404" y="236207"/>
                    </a:cubicBezTo>
                    <a:cubicBezTo>
                      <a:pt x="15834" y="215824"/>
                      <a:pt x="38980" y="188963"/>
                      <a:pt x="64126" y="164579"/>
                    </a:cubicBezTo>
                    <a:cubicBezTo>
                      <a:pt x="57934" y="140195"/>
                      <a:pt x="54791" y="128003"/>
                      <a:pt x="48409" y="103619"/>
                    </a:cubicBezTo>
                    <a:cubicBezTo>
                      <a:pt x="45361" y="95047"/>
                      <a:pt x="43361" y="87332"/>
                      <a:pt x="42504" y="81045"/>
                    </a:cubicBezTo>
                    <a:cubicBezTo>
                      <a:pt x="42409" y="80093"/>
                      <a:pt x="42218" y="78664"/>
                      <a:pt x="41551" y="77711"/>
                    </a:cubicBezTo>
                    <a:cubicBezTo>
                      <a:pt x="31264" y="105715"/>
                      <a:pt x="24502" y="126194"/>
                      <a:pt x="20025" y="133909"/>
                    </a:cubicBezTo>
                    <a:cubicBezTo>
                      <a:pt x="14596" y="142958"/>
                      <a:pt x="784" y="126670"/>
                      <a:pt x="22" y="124765"/>
                    </a:cubicBezTo>
                    <a:cubicBezTo>
                      <a:pt x="22" y="124765"/>
                      <a:pt x="15643" y="81902"/>
                      <a:pt x="32789" y="38373"/>
                    </a:cubicBezTo>
                    <a:cubicBezTo>
                      <a:pt x="32693" y="37421"/>
                      <a:pt x="32598" y="36944"/>
                      <a:pt x="32979" y="35897"/>
                    </a:cubicBezTo>
                    <a:cubicBezTo>
                      <a:pt x="38313" y="17037"/>
                      <a:pt x="53648" y="6274"/>
                      <a:pt x="76222" y="368"/>
                    </a:cubicBezTo>
                    <a:cubicBezTo>
                      <a:pt x="85938" y="-1060"/>
                      <a:pt x="94225" y="1511"/>
                      <a:pt x="92320" y="10846"/>
                    </a:cubicBezTo>
                    <a:cubicBezTo>
                      <a:pt x="89081" y="12465"/>
                      <a:pt x="79270" y="17228"/>
                      <a:pt x="77080" y="19323"/>
                    </a:cubicBezTo>
                    <a:cubicBezTo>
                      <a:pt x="72603" y="22943"/>
                      <a:pt x="73460" y="30182"/>
                      <a:pt x="76127" y="39802"/>
                    </a:cubicBezTo>
                    <a:cubicBezTo>
                      <a:pt x="80414" y="53804"/>
                      <a:pt x="82509" y="60852"/>
                      <a:pt x="86700" y="74854"/>
                    </a:cubicBezTo>
                    <a:cubicBezTo>
                      <a:pt x="86700" y="74854"/>
                      <a:pt x="86605" y="74854"/>
                      <a:pt x="86414" y="74854"/>
                    </a:cubicBezTo>
                    <a:close/>
                    <a:moveTo>
                      <a:pt x="70412" y="189630"/>
                    </a:moveTo>
                    <a:cubicBezTo>
                      <a:pt x="31550" y="226016"/>
                      <a:pt x="2118" y="271355"/>
                      <a:pt x="34122" y="300977"/>
                    </a:cubicBezTo>
                    <a:cubicBezTo>
                      <a:pt x="70698" y="334696"/>
                      <a:pt x="85271" y="253638"/>
                      <a:pt x="75270" y="208871"/>
                    </a:cubicBezTo>
                    <a:cubicBezTo>
                      <a:pt x="73270" y="201155"/>
                      <a:pt x="72317" y="197250"/>
                      <a:pt x="70412" y="189630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0338036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 advClick="0" advTm="2000">
        <p:fade/>
      </p:transition>
    </mc:Choice>
    <mc:Fallback>
      <p:transition spd="med" advClick="0" advTm="2000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mediacall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" dur="1" fill="hold"/>
                                            <p:tgtEl>
                                              <p:spTgt spid="363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63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 0.05186 L 0 -4.07407E-6 " pathEditMode="relative" rAng="0" ptsTypes="AA">
                                          <p:cBhvr>
                                            <p:cTn id="11" dur="500" fill="hold"/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5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2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0 0.05185 L 0 4.81481E-6 " pathEditMode="relative" rAng="0" ptsTypes="AA">
                                          <p:cBhvr>
                                            <p:cTn id="19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5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" presetID="2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250" fill="hold"/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250" fill="hold"/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6" presetClass="emph" presetSubtype="0" fill="hold" grpId="1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5" dur="1000" fill="hold"/>
                                            <p:tgtEl>
                                              <p:spTgt spid="15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fill="hold" grpId="2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250" fill="hold"/>
                                            <p:tgtEl>
                                              <p:spTgt spid="15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2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2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3" dur="1000" fill="hold"/>
                                            <p:tgtEl>
                                              <p:spTgt spid="6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5E-6 0.43657 L 5E-6 1.11111E-6 " pathEditMode="relative" rAng="0" ptsTypes="AA">
                                          <p:cBhvr>
                                            <p:cTn id="35" dur="25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6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7" dur="250" fill="hold"/>
                                            <p:tgtEl>
                                              <p:spTgt spid="6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1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026 -2.59259E-6 L 0.01888 -2.59259E-6 " pathEditMode="relative" rAng="0" ptsTypes="AA">
                                          <p:cBhvr>
                                            <p:cTn id="42" dur="500" spd="-100000" fill="hold"/>
                                            <p:tgtEl>
                                              <p:spTgt spid="15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5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2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2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grpId="1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8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9" presetID="64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50" dur="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52" dur="25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3" presetID="23" presetClass="entr" presetSubtype="16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20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20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6" presetClass="emph" presetSubtype="0" fill="hold" nodeType="withEffect" p14:presetBounceEnd="99000">
                                      <p:stCondLst>
                                        <p:cond delay="3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58" dur="1000" fill="hold"/>
                                            <p:tgtEl>
                                              <p:spTgt spid="9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9" presetID="64" presetClass="path" presetSubtype="0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60" dur="25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1" presetID="6" presetClass="emph" presetSubtype="0" accel="50000" decel="5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Scale>
                                          <p:cBhvr>
                                            <p:cTn id="62" dur="250" fill="hold"/>
                                            <p:tgtEl>
                                              <p:spTgt spid="9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3" presetID="23" presetClass="entr" presetSubtype="16" fill="hold" grpId="0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5" dur="20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6" dur="20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6" presetClass="emph" presetSubtype="0" fill="hold" grpId="1" nodeType="withEffect" p14:presetBounceEnd="99000">
                                      <p:stCondLst>
                                        <p:cond delay="3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68" dur="1000" fill="hold"/>
                                            <p:tgtEl>
                                              <p:spTgt spid="1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9" presetID="64" presetClass="path" presetSubtype="0" decel="100000" fill="hold" grpId="2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70" dur="25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accel="50000" decel="50000" fill="hold" grpId="3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50" fill="hold"/>
                                            <p:tgtEl>
                                              <p:spTgt spid="16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2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2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fill="hold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64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80" dur="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1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2" dur="25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3" presetID="2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5" dur="2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2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7" presetID="6" presetClass="emph" presetSubtype="0" fill="hold" grpId="1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88" dur="100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9" presetID="64" presetClass="path" presetSubtype="0" decel="10000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90" dur="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1" presetID="6" presetClass="emph" presetSubtype="0" accel="50000" decel="50000" fill="hold" grpId="3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92" dur="25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3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5" dur="200" fill="hold"/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6" dur="200" fill="hold"/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7" presetID="6" presetClass="emph" presetSubtype="0" fill="hold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98" dur="1000" fill="hold"/>
                                            <p:tgtEl>
                                              <p:spTgt spid="16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9" presetID="64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100" dur="250" fill="hold"/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1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02" dur="250" fill="hold"/>
                                            <p:tgtEl>
                                              <p:spTgt spid="16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3" presetID="2" presetClass="entr" presetSubtype="1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5" dur="500" fill="hold"/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6" dur="500" fill="hold"/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7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9" dur="250" fill="hold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250" fill="hold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1" presetID="6" presetClass="emph" presetSubtype="0" fill="hold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12" dur="1000" fill="hold"/>
                                            <p:tgtEl>
                                              <p:spTgt spid="34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3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14" dur="250" fill="hold"/>
                                            <p:tgtEl>
                                              <p:spTgt spid="34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5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7" dur="500"/>
                                            <p:tgtEl>
                                              <p:spTgt spid="3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119" dur="500" fill="hold"/>
                                            <p:tgtEl>
                                              <p:spTgt spid="3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0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2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3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0026 -2.59259E-6 L 0.01888 -2.59259E-6 " pathEditMode="relative" rAng="0" ptsTypes="AA">
                                          <p:cBhvr>
                                            <p:cTn id="124" dur="500" spd="-100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5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5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7" dur="500"/>
                                            <p:tgtEl>
                                              <p:spTgt spid="3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8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129" dur="500" fill="hold"/>
                                            <p:tgtEl>
                                              <p:spTgt spid="3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0" presetID="2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2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2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4" presetID="6" presetClass="emph" presetSubtype="0" fill="hold" grpId="1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35" dur="1000" fill="hold"/>
                                            <p:tgtEl>
                                              <p:spTgt spid="1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6" presetID="64" presetClass="path" presetSubtype="0" decel="100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137" dur="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8" presetID="6" presetClass="emph" presetSubtype="0" accel="50000" decel="50000" fill="hold" grpId="3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39" dur="250" fill="hold"/>
                                            <p:tgtEl>
                                              <p:spTgt spid="1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0" presetID="2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2" dur="250" fill="hold"/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3" dur="250" fill="hold"/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4" presetID="6" presetClass="emph" presetSubtype="0" fill="hold" grpId="1" nodeType="withEffect" p14:presetBounceEnd="49500">
                                      <p:stCondLst>
                                        <p:cond delay="1250"/>
                                      </p:stCondLst>
                                      <p:childTnLst>
                                        <p:animScale p14:bounceEnd="49500">
                                          <p:cBhvr>
                                            <p:cTn id="145" dur="1000" fill="hold"/>
                                            <p:tgtEl>
                                              <p:spTgt spid="32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6" presetID="8" presetClass="emph" presetSubtype="0" decel="100000" fill="hold" grpId="2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47" dur="500" fill="hold"/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48" presetID="6" presetClass="emph" presetSubtype="0" fill="hold" grpId="3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149" dur="250" fill="hold"/>
                                            <p:tgtEl>
                                              <p:spTgt spid="32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0" presetID="2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2" dur="250" fill="hold"/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3" dur="250" fill="hold"/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4" presetID="6" presetClass="emph" presetSubtype="0" fill="hold" grpId="1" nodeType="withEffect" p14:presetBounceEnd="49500">
                                      <p:stCondLst>
                                        <p:cond delay="1250"/>
                                      </p:stCondLst>
                                      <p:childTnLst>
                                        <p:animScale p14:bounceEnd="49500">
                                          <p:cBhvr>
                                            <p:cTn id="155" dur="1000" fill="hold"/>
                                            <p:tgtEl>
                                              <p:spTgt spid="32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6" presetID="8" presetClass="emph" presetSubtype="0" decel="100000" fill="hold" grpId="2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57" dur="500" fill="hold"/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8" presetID="6" presetClass="emph" presetSubtype="0" fill="hold" grpId="3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159" dur="250" fill="hold"/>
                                            <p:tgtEl>
                                              <p:spTgt spid="32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2" dur="50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64" dur="500" fill="hold"/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7" dur="500"/>
                                            <p:tgtEl>
                                              <p:spTgt spid="3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69" dur="500" fill="hold"/>
                                            <p:tgtEl>
                                              <p:spTgt spid="3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2" dur="500"/>
                                            <p:tgtEl>
                                              <p:spTgt spid="3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74" dur="500" fill="hold"/>
                                            <p:tgtEl>
                                              <p:spTgt spid="3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7" dur="500"/>
                                            <p:tgtEl>
                                              <p:spTgt spid="3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79" dur="500" fill="hold"/>
                                            <p:tgtEl>
                                              <p:spTgt spid="3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2" dur="500"/>
                                            <p:tgtEl>
                                              <p:spTgt spid="3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84" dur="500" fill="hold"/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7" dur="500"/>
                                            <p:tgtEl>
                                              <p:spTgt spid="3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89" dur="5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2" dur="500"/>
                                            <p:tgtEl>
                                              <p:spTgt spid="3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94" dur="500" fill="hold"/>
                                            <p:tgtEl>
                                              <p:spTgt spid="3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7" dur="500"/>
                                            <p:tgtEl>
                                              <p:spTgt spid="3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99" dur="500" fill="hold"/>
                                            <p:tgtEl>
                                              <p:spTgt spid="3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2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04" dur="500" fill="hold"/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7" dur="5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09" dur="5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2" dur="5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14" dur="5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7" dur="500"/>
                                            <p:tgtEl>
                                              <p:spTgt spid="3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19" dur="500" fill="hold"/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2" dur="500"/>
                                            <p:tgtEl>
                                              <p:spTgt spid="3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24" dur="500" fill="hold"/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7" dur="500"/>
                                            <p:tgtEl>
                                              <p:spTgt spid="3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29" dur="500" fill="hold"/>
                                            <p:tgtEl>
                                              <p:spTgt spid="3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2" dur="500"/>
                                            <p:tgtEl>
                                              <p:spTgt spid="3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34" dur="500" fill="hold"/>
                                            <p:tgtEl>
                                              <p:spTgt spid="3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7" dur="500"/>
                                            <p:tgtEl>
                                              <p:spTgt spid="3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39" dur="500" fill="hold"/>
                                            <p:tgtEl>
                                              <p:spTgt spid="3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2" dur="500"/>
                                            <p:tgtEl>
                                              <p:spTgt spid="3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44" dur="500" fill="hold"/>
                                            <p:tgtEl>
                                              <p:spTgt spid="3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7" dur="500"/>
                                            <p:tgtEl>
                                              <p:spTgt spid="3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49" dur="500" fill="hold"/>
                                            <p:tgtEl>
                                              <p:spTgt spid="3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2" dur="500"/>
                                            <p:tgtEl>
                                              <p:spTgt spid="3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54" dur="500" fill="hold"/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7" dur="500"/>
                                            <p:tgtEl>
                                              <p:spTgt spid="3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59" dur="500" fill="hold"/>
                                            <p:tgtEl>
                                              <p:spTgt spid="34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2" dur="500"/>
                                            <p:tgtEl>
                                              <p:spTgt spid="3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64" dur="500" fill="hold"/>
                                            <p:tgtEl>
                                              <p:spTgt spid="3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5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7" dur="500"/>
                                            <p:tgtEl>
                                              <p:spTgt spid="3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8" presetID="63" presetClass="path" presetSubtype="0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69" dur="500" fill="hold"/>
                                            <p:tgtEl>
                                              <p:spTgt spid="3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0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271" presetID="1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5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7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9" presetID="1" presetClass="exit" presetSubtype="0" fill="hold" grpId="3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1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5" presetID="1" presetClass="exit" presetSubtype="0" fill="hold" grpId="4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7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9" presetID="1" presetClass="exit" presetSubtype="0" fill="hold" grpId="4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1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5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7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9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1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5" presetID="1" presetClass="exit" presetSubtype="0" fill="hold" grpId="4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7" presetID="1" presetClass="exit" presetSubtype="0" fill="hold" grpId="4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9" presetID="1" presetClass="exit" presetSubtype="0" fill="hold" grpId="4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1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3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5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7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9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21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23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25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27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29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31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33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35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37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39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41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43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45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47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49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1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5" presetID="1" presetClass="exit" presetSubtype="0" fill="hold" grpId="4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7" presetID="35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 3.33333E-6 L -0.24036 3.33333E-6 " pathEditMode="relative" rAng="0" ptsTypes="AA">
                                          <p:cBhvr>
                                            <p:cTn id="358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2018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40000" numSld="999">
                    <p:cTn id="359" repeatCount="indefinite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363"/>
                    </p:tgtEl>
                  </p:cMediaNode>
                </p:audio>
              </p:childTnLst>
            </p:cTn>
          </p:par>
        </p:tnLst>
        <p:bldLst>
          <p:bldP spid="11" grpId="0" animBg="1"/>
          <p:bldP spid="11" grpId="1" animBg="1"/>
          <p:bldP spid="11" grpId="2" animBg="1"/>
          <p:bldP spid="11" grpId="3" animBg="1"/>
          <p:bldP spid="11" grpId="4" animBg="1"/>
          <p:bldP spid="12" grpId="0" animBg="1"/>
          <p:bldP spid="12" grpId="1" animBg="1"/>
          <p:bldP spid="12" grpId="2" animBg="1"/>
          <p:bldP spid="12" grpId="3" animBg="1"/>
          <p:bldP spid="12" grpId="4" animBg="1"/>
          <p:bldP spid="13" grpId="0" animBg="1"/>
          <p:bldP spid="13" grpId="1" animBg="1"/>
          <p:bldP spid="13" grpId="2" animBg="1"/>
          <p:bldP spid="14" grpId="0" animBg="1"/>
          <p:bldP spid="14" grpId="1" animBg="1"/>
          <p:bldP spid="14" grpId="2" animBg="1"/>
          <p:bldP spid="14" grpId="3" animBg="1"/>
          <p:bldP spid="14" grpId="4" animBg="1"/>
          <p:bldP spid="158" grpId="0" animBg="1"/>
          <p:bldP spid="158" grpId="1" animBg="1"/>
          <p:bldP spid="158" grpId="2" animBg="1"/>
          <p:bldP spid="158" grpId="3" animBg="1"/>
          <p:bldP spid="168" grpId="0" animBg="1"/>
          <p:bldP spid="168" grpId="1" animBg="1"/>
          <p:bldP spid="168" grpId="2" animBg="1"/>
          <p:bldP spid="168" grpId="3" animBg="1"/>
          <p:bldP spid="168" grpId="4" animBg="1"/>
          <p:bldP spid="321" grpId="0" animBg="1"/>
          <p:bldP spid="321" grpId="1" animBg="1"/>
          <p:bldP spid="321" grpId="2" animBg="1"/>
          <p:bldP spid="321" grpId="3" animBg="1"/>
          <p:bldP spid="321" grpId="4" animBg="1"/>
          <p:bldP spid="322" grpId="0" animBg="1"/>
          <p:bldP spid="322" grpId="1" animBg="1"/>
          <p:bldP spid="322" grpId="2" animBg="1"/>
          <p:bldP spid="322" grpId="3" animBg="1"/>
          <p:bldP spid="322" grpId="4" animBg="1"/>
          <p:bldP spid="323" grpId="0" animBg="1"/>
          <p:bldP spid="323" grpId="1" animBg="1"/>
          <p:bldP spid="323" grpId="2" animBg="1"/>
          <p:bldP spid="324" grpId="0" animBg="1"/>
          <p:bldP spid="324" grpId="1" animBg="1"/>
          <p:bldP spid="324" grpId="2" animBg="1"/>
          <p:bldP spid="325" grpId="0" animBg="1"/>
          <p:bldP spid="325" grpId="1" animBg="1"/>
          <p:bldP spid="325" grpId="2" animBg="1"/>
          <p:bldP spid="326" grpId="0" animBg="1"/>
          <p:bldP spid="326" grpId="1" animBg="1"/>
          <p:bldP spid="326" grpId="2" animBg="1"/>
          <p:bldP spid="327" grpId="0" animBg="1"/>
          <p:bldP spid="327" grpId="1" animBg="1"/>
          <p:bldP spid="327" grpId="2" animBg="1"/>
          <p:bldP spid="328" grpId="0" animBg="1"/>
          <p:bldP spid="328" grpId="1" animBg="1"/>
          <p:bldP spid="328" grpId="2" animBg="1"/>
          <p:bldP spid="329" grpId="0" animBg="1"/>
          <p:bldP spid="329" grpId="1" animBg="1"/>
          <p:bldP spid="329" grpId="2" animBg="1"/>
          <p:bldP spid="330" grpId="0" animBg="1"/>
          <p:bldP spid="330" grpId="1" animBg="1"/>
          <p:bldP spid="330" grpId="2" animBg="1"/>
          <p:bldP spid="331" grpId="0" animBg="1"/>
          <p:bldP spid="331" grpId="1" animBg="1"/>
          <p:bldP spid="331" grpId="2" animBg="1"/>
          <p:bldP spid="332" grpId="0" animBg="1"/>
          <p:bldP spid="332" grpId="1" animBg="1"/>
          <p:bldP spid="332" grpId="2" animBg="1"/>
          <p:bldP spid="333" grpId="0" animBg="1"/>
          <p:bldP spid="333" grpId="1" animBg="1"/>
          <p:bldP spid="333" grpId="2" animBg="1"/>
          <p:bldP spid="334" grpId="0" animBg="1"/>
          <p:bldP spid="334" grpId="1" animBg="1"/>
          <p:bldP spid="334" grpId="2" animBg="1"/>
          <p:bldP spid="335" grpId="0" animBg="1"/>
          <p:bldP spid="335" grpId="1" animBg="1"/>
          <p:bldP spid="335" grpId="2" animBg="1"/>
          <p:bldP spid="336" grpId="0" animBg="1"/>
          <p:bldP spid="336" grpId="1" animBg="1"/>
          <p:bldP spid="336" grpId="2" animBg="1"/>
          <p:bldP spid="340" grpId="0" animBg="1"/>
          <p:bldP spid="340" grpId="1" animBg="1"/>
          <p:bldP spid="340" grpId="2" animBg="1"/>
          <p:bldP spid="341" grpId="0" animBg="1"/>
          <p:bldP spid="341" grpId="1" animBg="1"/>
          <p:bldP spid="341" grpId="2" animBg="1"/>
          <p:bldP spid="342" grpId="0" animBg="1"/>
          <p:bldP spid="342" grpId="1" animBg="1"/>
          <p:bldP spid="342" grpId="2" animBg="1"/>
          <p:bldP spid="343" grpId="0" animBg="1"/>
          <p:bldP spid="343" grpId="1" animBg="1"/>
          <p:bldP spid="343" grpId="2" animBg="1"/>
          <p:bldP spid="344" grpId="0" animBg="1"/>
          <p:bldP spid="344" grpId="1" animBg="1"/>
          <p:bldP spid="344" grpId="2" animBg="1"/>
          <p:bldP spid="345" grpId="0" animBg="1"/>
          <p:bldP spid="345" grpId="1" animBg="1"/>
          <p:bldP spid="345" grpId="2" animBg="1"/>
          <p:bldP spid="346" grpId="0" animBg="1"/>
          <p:bldP spid="346" grpId="1" animBg="1"/>
          <p:bldP spid="346" grpId="2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mediacall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" dur="1" fill="hold"/>
                                            <p:tgtEl>
                                              <p:spTgt spid="363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1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63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 0.05186 L 0 -4.07407E-6 " pathEditMode="relative" rAng="0" ptsTypes="AA">
                                          <p:cBhvr>
                                            <p:cTn id="11" dur="500" fill="hold"/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5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2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0 0.05185 L 0 4.81481E-6 " pathEditMode="relative" rAng="0" ptsTypes="AA">
                                          <p:cBhvr>
                                            <p:cTn id="19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5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" presetID="2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250" fill="hold"/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250" fill="hold"/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6" presetClass="emph" presetSubtype="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5" dur="1000" fill="hold"/>
                                            <p:tgtEl>
                                              <p:spTgt spid="15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fill="hold" grpId="2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250" fill="hold"/>
                                            <p:tgtEl>
                                              <p:spTgt spid="15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2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2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3" dur="1000" fill="hold"/>
                                            <p:tgtEl>
                                              <p:spTgt spid="6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5E-6 0.43657 L 5E-6 1.11111E-6 " pathEditMode="relative" rAng="0" ptsTypes="AA">
                                          <p:cBhvr>
                                            <p:cTn id="35" dur="25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6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7" dur="250" fill="hold"/>
                                            <p:tgtEl>
                                              <p:spTgt spid="6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1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026 -2.59259E-6 L 0.01888 -2.59259E-6 " pathEditMode="relative" rAng="0" ptsTypes="AA">
                                          <p:cBhvr>
                                            <p:cTn id="42" dur="500" spd="-100000" fill="hold"/>
                                            <p:tgtEl>
                                              <p:spTgt spid="15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5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2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2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8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9" presetID="64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50" dur="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52" dur="25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3" presetID="23" presetClass="entr" presetSubtype="16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20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20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6" presetClass="emph" presetSubtype="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Scale>
                                          <p:cBhvr>
                                            <p:cTn id="58" dur="1000" fill="hold"/>
                                            <p:tgtEl>
                                              <p:spTgt spid="9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9" presetID="64" presetClass="path" presetSubtype="0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60" dur="25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1" presetID="6" presetClass="emph" presetSubtype="0" accel="50000" decel="5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Scale>
                                          <p:cBhvr>
                                            <p:cTn id="62" dur="250" fill="hold"/>
                                            <p:tgtEl>
                                              <p:spTgt spid="9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3" presetID="23" presetClass="entr" presetSubtype="16" fill="hold" grpId="0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5" dur="20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6" dur="20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7" presetID="6" presetClass="emph" presetSubtype="0" fill="hold" grpId="1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animScale>
                                          <p:cBhvr>
                                            <p:cTn id="68" dur="1000" fill="hold"/>
                                            <p:tgtEl>
                                              <p:spTgt spid="1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9" presetID="64" presetClass="path" presetSubtype="0" decel="100000" fill="hold" grpId="2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70" dur="25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accel="50000" decel="50000" fill="hold" grpId="3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50" fill="hold"/>
                                            <p:tgtEl>
                                              <p:spTgt spid="16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2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2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64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80" dur="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1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2" dur="25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3" presetID="2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5" dur="2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2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7" presetID="6" presetClass="emph" presetSubtype="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8" dur="100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9" presetID="64" presetClass="path" presetSubtype="0" decel="10000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90" dur="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1" presetID="6" presetClass="emph" presetSubtype="0" accel="50000" decel="50000" fill="hold" grpId="3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92" dur="25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3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5" dur="200" fill="hold"/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6" dur="200" fill="hold"/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7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98" dur="1000" fill="hold"/>
                                            <p:tgtEl>
                                              <p:spTgt spid="16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9" presetID="64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100" dur="250" fill="hold"/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1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02" dur="250" fill="hold"/>
                                            <p:tgtEl>
                                              <p:spTgt spid="16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3" presetID="2" presetClass="entr" presetSubtype="1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5" dur="500" fill="hold"/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6" dur="500" fill="hold"/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7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9" dur="250" fill="hold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250" fill="hold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1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12" dur="1000" fill="hold"/>
                                            <p:tgtEl>
                                              <p:spTgt spid="34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3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14" dur="250" fill="hold"/>
                                            <p:tgtEl>
                                              <p:spTgt spid="34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5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7" dur="500"/>
                                            <p:tgtEl>
                                              <p:spTgt spid="3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119" dur="500" fill="hold"/>
                                            <p:tgtEl>
                                              <p:spTgt spid="3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0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2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3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0026 -2.59259E-6 L 0.01888 -2.59259E-6 " pathEditMode="relative" rAng="0" ptsTypes="AA">
                                          <p:cBhvr>
                                            <p:cTn id="124" dur="500" spd="-100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5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5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7" dur="500"/>
                                            <p:tgtEl>
                                              <p:spTgt spid="3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8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129" dur="500" fill="hold"/>
                                            <p:tgtEl>
                                              <p:spTgt spid="3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0" presetID="2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2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2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4" presetID="6" presetClass="emph" presetSubtype="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35" dur="1000" fill="hold"/>
                                            <p:tgtEl>
                                              <p:spTgt spid="1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6" presetID="64" presetClass="path" presetSubtype="0" decel="100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137" dur="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8" presetID="6" presetClass="emph" presetSubtype="0" accel="50000" decel="50000" fill="hold" grpId="3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39" dur="250" fill="hold"/>
                                            <p:tgtEl>
                                              <p:spTgt spid="1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0" presetID="2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2" dur="250" fill="hold"/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3" dur="250" fill="hold"/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4" presetID="6" presetClass="emph" presetSubtype="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145" dur="1000" fill="hold"/>
                                            <p:tgtEl>
                                              <p:spTgt spid="32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6" presetID="8" presetClass="emph" presetSubtype="0" decel="100000" fill="hold" grpId="2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47" dur="500" fill="hold"/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48" presetID="6" presetClass="emph" presetSubtype="0" fill="hold" grpId="3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149" dur="250" fill="hold"/>
                                            <p:tgtEl>
                                              <p:spTgt spid="32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0" presetID="2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2" dur="250" fill="hold"/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3" dur="250" fill="hold"/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4" presetID="6" presetClass="emph" presetSubtype="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155" dur="1000" fill="hold"/>
                                            <p:tgtEl>
                                              <p:spTgt spid="32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6" presetID="8" presetClass="emph" presetSubtype="0" decel="100000" fill="hold" grpId="2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57" dur="500" fill="hold"/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8" presetID="6" presetClass="emph" presetSubtype="0" fill="hold" grpId="3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159" dur="250" fill="hold"/>
                                            <p:tgtEl>
                                              <p:spTgt spid="32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2" dur="50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64" dur="500" fill="hold"/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7" dur="500"/>
                                            <p:tgtEl>
                                              <p:spTgt spid="3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69" dur="500" fill="hold"/>
                                            <p:tgtEl>
                                              <p:spTgt spid="3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2" dur="500"/>
                                            <p:tgtEl>
                                              <p:spTgt spid="3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74" dur="500" fill="hold"/>
                                            <p:tgtEl>
                                              <p:spTgt spid="3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7" dur="500"/>
                                            <p:tgtEl>
                                              <p:spTgt spid="3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79" dur="500" fill="hold"/>
                                            <p:tgtEl>
                                              <p:spTgt spid="3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2" dur="500"/>
                                            <p:tgtEl>
                                              <p:spTgt spid="3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84" dur="500" fill="hold"/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7" dur="500"/>
                                            <p:tgtEl>
                                              <p:spTgt spid="3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89" dur="5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2" dur="500"/>
                                            <p:tgtEl>
                                              <p:spTgt spid="3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94" dur="500" fill="hold"/>
                                            <p:tgtEl>
                                              <p:spTgt spid="3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7" dur="500"/>
                                            <p:tgtEl>
                                              <p:spTgt spid="3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99" dur="500" fill="hold"/>
                                            <p:tgtEl>
                                              <p:spTgt spid="3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2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04" dur="500" fill="hold"/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7" dur="5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09" dur="5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2" dur="5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14" dur="5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7" dur="500"/>
                                            <p:tgtEl>
                                              <p:spTgt spid="3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19" dur="500" fill="hold"/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2" dur="500"/>
                                            <p:tgtEl>
                                              <p:spTgt spid="3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24" dur="500" fill="hold"/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7" dur="500"/>
                                            <p:tgtEl>
                                              <p:spTgt spid="3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29" dur="500" fill="hold"/>
                                            <p:tgtEl>
                                              <p:spTgt spid="3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2" dur="500"/>
                                            <p:tgtEl>
                                              <p:spTgt spid="3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34" dur="500" fill="hold"/>
                                            <p:tgtEl>
                                              <p:spTgt spid="3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7" dur="500"/>
                                            <p:tgtEl>
                                              <p:spTgt spid="3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39" dur="500" fill="hold"/>
                                            <p:tgtEl>
                                              <p:spTgt spid="3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2" dur="500"/>
                                            <p:tgtEl>
                                              <p:spTgt spid="3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44" dur="500" fill="hold"/>
                                            <p:tgtEl>
                                              <p:spTgt spid="3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7" dur="500"/>
                                            <p:tgtEl>
                                              <p:spTgt spid="3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49" dur="500" fill="hold"/>
                                            <p:tgtEl>
                                              <p:spTgt spid="3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2" dur="500"/>
                                            <p:tgtEl>
                                              <p:spTgt spid="3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54" dur="500" fill="hold"/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5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7" dur="500"/>
                                            <p:tgtEl>
                                              <p:spTgt spid="3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59" dur="500" fill="hold"/>
                                            <p:tgtEl>
                                              <p:spTgt spid="34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0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2" dur="500"/>
                                            <p:tgtEl>
                                              <p:spTgt spid="3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3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64" dur="500" fill="hold"/>
                                            <p:tgtEl>
                                              <p:spTgt spid="3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5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7" dur="500"/>
                                            <p:tgtEl>
                                              <p:spTgt spid="3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8" presetID="63" presetClass="path" presetSubtype="0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69" dur="500" fill="hold"/>
                                            <p:tgtEl>
                                              <p:spTgt spid="3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0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271" presetID="1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5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7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9" presetID="1" presetClass="exit" presetSubtype="0" fill="hold" grpId="3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1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5" presetID="1" presetClass="exit" presetSubtype="0" fill="hold" grpId="4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7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9" presetID="1" presetClass="exit" presetSubtype="0" fill="hold" grpId="4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1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5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7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9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1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5" presetID="1" presetClass="exit" presetSubtype="0" fill="hold" grpId="4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7" presetID="1" presetClass="exit" presetSubtype="0" fill="hold" grpId="4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9" presetID="1" presetClass="exit" presetSubtype="0" fill="hold" grpId="4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1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3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5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7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9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21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23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25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27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29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31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33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35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37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39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41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43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45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47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49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1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5" presetID="1" presetClass="exit" presetSubtype="0" fill="hold" grpId="4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7" presetID="35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 3.33333E-6 L -0.24036 3.33333E-6 " pathEditMode="relative" rAng="0" ptsTypes="AA">
                                          <p:cBhvr>
                                            <p:cTn id="358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2018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40000" numSld="999">
                    <p:cTn id="359" repeatCount="indefinite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363"/>
                    </p:tgtEl>
                  </p:cMediaNode>
                </p:audio>
              </p:childTnLst>
            </p:cTn>
          </p:par>
        </p:tnLst>
        <p:bldLst>
          <p:bldP spid="11" grpId="0" animBg="1"/>
          <p:bldP spid="11" grpId="1" animBg="1"/>
          <p:bldP spid="11" grpId="2" animBg="1"/>
          <p:bldP spid="11" grpId="3" animBg="1"/>
          <p:bldP spid="11" grpId="4" animBg="1"/>
          <p:bldP spid="12" grpId="0" animBg="1"/>
          <p:bldP spid="12" grpId="1" animBg="1"/>
          <p:bldP spid="12" grpId="2" animBg="1"/>
          <p:bldP spid="12" grpId="3" animBg="1"/>
          <p:bldP spid="12" grpId="4" animBg="1"/>
          <p:bldP spid="13" grpId="0" animBg="1"/>
          <p:bldP spid="13" grpId="1" animBg="1"/>
          <p:bldP spid="13" grpId="2" animBg="1"/>
          <p:bldP spid="14" grpId="0" animBg="1"/>
          <p:bldP spid="14" grpId="1" animBg="1"/>
          <p:bldP spid="14" grpId="2" animBg="1"/>
          <p:bldP spid="14" grpId="3" animBg="1"/>
          <p:bldP spid="14" grpId="4" animBg="1"/>
          <p:bldP spid="158" grpId="0" animBg="1"/>
          <p:bldP spid="158" grpId="1" animBg="1"/>
          <p:bldP spid="158" grpId="2" animBg="1"/>
          <p:bldP spid="158" grpId="3" animBg="1"/>
          <p:bldP spid="168" grpId="0" animBg="1"/>
          <p:bldP spid="168" grpId="1" animBg="1"/>
          <p:bldP spid="168" grpId="2" animBg="1"/>
          <p:bldP spid="168" grpId="3" animBg="1"/>
          <p:bldP spid="168" grpId="4" animBg="1"/>
          <p:bldP spid="321" grpId="0" animBg="1"/>
          <p:bldP spid="321" grpId="1" animBg="1"/>
          <p:bldP spid="321" grpId="2" animBg="1"/>
          <p:bldP spid="321" grpId="3" animBg="1"/>
          <p:bldP spid="321" grpId="4" animBg="1"/>
          <p:bldP spid="322" grpId="0" animBg="1"/>
          <p:bldP spid="322" grpId="1" animBg="1"/>
          <p:bldP spid="322" grpId="2" animBg="1"/>
          <p:bldP spid="322" grpId="3" animBg="1"/>
          <p:bldP spid="322" grpId="4" animBg="1"/>
          <p:bldP spid="323" grpId="0" animBg="1"/>
          <p:bldP spid="323" grpId="1" animBg="1"/>
          <p:bldP spid="323" grpId="2" animBg="1"/>
          <p:bldP spid="324" grpId="0" animBg="1"/>
          <p:bldP spid="324" grpId="1" animBg="1"/>
          <p:bldP spid="324" grpId="2" animBg="1"/>
          <p:bldP spid="325" grpId="0" animBg="1"/>
          <p:bldP spid="325" grpId="1" animBg="1"/>
          <p:bldP spid="325" grpId="2" animBg="1"/>
          <p:bldP spid="326" grpId="0" animBg="1"/>
          <p:bldP spid="326" grpId="1" animBg="1"/>
          <p:bldP spid="326" grpId="2" animBg="1"/>
          <p:bldP spid="327" grpId="0" animBg="1"/>
          <p:bldP spid="327" grpId="1" animBg="1"/>
          <p:bldP spid="327" grpId="2" animBg="1"/>
          <p:bldP spid="328" grpId="0" animBg="1"/>
          <p:bldP spid="328" grpId="1" animBg="1"/>
          <p:bldP spid="328" grpId="2" animBg="1"/>
          <p:bldP spid="329" grpId="0" animBg="1"/>
          <p:bldP spid="329" grpId="1" animBg="1"/>
          <p:bldP spid="329" grpId="2" animBg="1"/>
          <p:bldP spid="330" grpId="0" animBg="1"/>
          <p:bldP spid="330" grpId="1" animBg="1"/>
          <p:bldP spid="330" grpId="2" animBg="1"/>
          <p:bldP spid="331" grpId="0" animBg="1"/>
          <p:bldP spid="331" grpId="1" animBg="1"/>
          <p:bldP spid="331" grpId="2" animBg="1"/>
          <p:bldP spid="332" grpId="0" animBg="1"/>
          <p:bldP spid="332" grpId="1" animBg="1"/>
          <p:bldP spid="332" grpId="2" animBg="1"/>
          <p:bldP spid="333" grpId="0" animBg="1"/>
          <p:bldP spid="333" grpId="1" animBg="1"/>
          <p:bldP spid="333" grpId="2" animBg="1"/>
          <p:bldP spid="334" grpId="0" animBg="1"/>
          <p:bldP spid="334" grpId="1" animBg="1"/>
          <p:bldP spid="334" grpId="2" animBg="1"/>
          <p:bldP spid="335" grpId="0" animBg="1"/>
          <p:bldP spid="335" grpId="1" animBg="1"/>
          <p:bldP spid="335" grpId="2" animBg="1"/>
          <p:bldP spid="336" grpId="0" animBg="1"/>
          <p:bldP spid="336" grpId="1" animBg="1"/>
          <p:bldP spid="336" grpId="2" animBg="1"/>
          <p:bldP spid="340" grpId="0" animBg="1"/>
          <p:bldP spid="340" grpId="1" animBg="1"/>
          <p:bldP spid="340" grpId="2" animBg="1"/>
          <p:bldP spid="341" grpId="0" animBg="1"/>
          <p:bldP spid="341" grpId="1" animBg="1"/>
          <p:bldP spid="341" grpId="2" animBg="1"/>
          <p:bldP spid="342" grpId="0" animBg="1"/>
          <p:bldP spid="342" grpId="1" animBg="1"/>
          <p:bldP spid="342" grpId="2" animBg="1"/>
          <p:bldP spid="343" grpId="0" animBg="1"/>
          <p:bldP spid="343" grpId="1" animBg="1"/>
          <p:bldP spid="343" grpId="2" animBg="1"/>
          <p:bldP spid="344" grpId="0" animBg="1"/>
          <p:bldP spid="344" grpId="1" animBg="1"/>
          <p:bldP spid="344" grpId="2" animBg="1"/>
          <p:bldP spid="345" grpId="0" animBg="1"/>
          <p:bldP spid="345" grpId="1" animBg="1"/>
          <p:bldP spid="345" grpId="2" animBg="1"/>
          <p:bldP spid="346" grpId="0" animBg="1"/>
          <p:bldP spid="346" grpId="1" animBg="1"/>
          <p:bldP spid="346" grpId="2" animBg="1"/>
        </p:bldLst>
      </p:timing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9BE74531-83E5-4162-9FA8-20A4EA3C6CE5}"/>
              </a:ext>
            </a:extLst>
          </p:cNvPr>
          <p:cNvGrpSpPr/>
          <p:nvPr/>
        </p:nvGrpSpPr>
        <p:grpSpPr>
          <a:xfrm>
            <a:off x="-25020247" y="-6813755"/>
            <a:ext cx="40544277" cy="15652315"/>
            <a:chOff x="-2796172" y="76201"/>
            <a:chExt cx="18089144" cy="6983402"/>
          </a:xfrm>
        </p:grpSpPr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D17528A7-8204-41C8-9727-AC59A489F2AC}"/>
                </a:ext>
              </a:extLst>
            </p:cNvPr>
            <p:cNvSpPr/>
            <p:nvPr/>
          </p:nvSpPr>
          <p:spPr>
            <a:xfrm>
              <a:off x="152400" y="152400"/>
              <a:ext cx="12192000" cy="6858000"/>
            </a:xfrm>
            <a:custGeom>
              <a:avLst/>
              <a:gdLst>
                <a:gd name="connsiteX0" fmla="*/ 0 w 12192000"/>
                <a:gd name="connsiteY0" fmla="*/ 0 h 4673600"/>
                <a:gd name="connsiteX1" fmla="*/ 12192000 w 12192000"/>
                <a:gd name="connsiteY1" fmla="*/ 0 h 4673600"/>
                <a:gd name="connsiteX2" fmla="*/ 12192000 w 12192000"/>
                <a:gd name="connsiteY2" fmla="*/ 4673600 h 4673600"/>
                <a:gd name="connsiteX3" fmla="*/ 0 w 12192000"/>
                <a:gd name="connsiteY3" fmla="*/ 467360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4673600">
                  <a:moveTo>
                    <a:pt x="0" y="0"/>
                  </a:moveTo>
                  <a:lnTo>
                    <a:pt x="12192000" y="0"/>
                  </a:lnTo>
                  <a:lnTo>
                    <a:pt x="12192000" y="4673600"/>
                  </a:lnTo>
                  <a:lnTo>
                    <a:pt x="0" y="4673600"/>
                  </a:ln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DC0775DF-DC5D-4B5A-8CDD-59DF7EC09A01}"/>
                </a:ext>
              </a:extLst>
            </p:cNvPr>
            <p:cNvSpPr/>
            <p:nvPr/>
          </p:nvSpPr>
          <p:spPr>
            <a:xfrm>
              <a:off x="-2796172" y="76201"/>
              <a:ext cx="18089144" cy="6934172"/>
            </a:xfrm>
            <a:custGeom>
              <a:avLst/>
              <a:gdLst>
                <a:gd name="connsiteX0" fmla="*/ 0 w 12192000"/>
                <a:gd name="connsiteY0" fmla="*/ 0 h 4673600"/>
                <a:gd name="connsiteX1" fmla="*/ 12192000 w 12192000"/>
                <a:gd name="connsiteY1" fmla="*/ 0 h 4673600"/>
                <a:gd name="connsiteX2" fmla="*/ 12192000 w 12192000"/>
                <a:gd name="connsiteY2" fmla="*/ 4673600 h 4673600"/>
                <a:gd name="connsiteX3" fmla="*/ 0 w 12192000"/>
                <a:gd name="connsiteY3" fmla="*/ 467360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4673600">
                  <a:moveTo>
                    <a:pt x="0" y="0"/>
                  </a:moveTo>
                  <a:lnTo>
                    <a:pt x="12192000" y="0"/>
                  </a:lnTo>
                  <a:lnTo>
                    <a:pt x="12192000" y="4673600"/>
                  </a:lnTo>
                  <a:lnTo>
                    <a:pt x="0" y="4673600"/>
                  </a:ln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D35D8E60-A8AE-43B5-A1E0-57B0945AA512}"/>
                </a:ext>
              </a:extLst>
            </p:cNvPr>
            <p:cNvSpPr/>
            <p:nvPr/>
          </p:nvSpPr>
          <p:spPr>
            <a:xfrm>
              <a:off x="-2796172" y="76201"/>
              <a:ext cx="18089144" cy="6934172"/>
            </a:xfrm>
            <a:custGeom>
              <a:avLst/>
              <a:gdLst>
                <a:gd name="connsiteX0" fmla="*/ 0 w 12192000"/>
                <a:gd name="connsiteY0" fmla="*/ 0 h 4673600"/>
                <a:gd name="connsiteX1" fmla="*/ 12192000 w 12192000"/>
                <a:gd name="connsiteY1" fmla="*/ 0 h 4673600"/>
                <a:gd name="connsiteX2" fmla="*/ 12192000 w 12192000"/>
                <a:gd name="connsiteY2" fmla="*/ 4673600 h 4673600"/>
                <a:gd name="connsiteX3" fmla="*/ 0 w 12192000"/>
                <a:gd name="connsiteY3" fmla="*/ 467360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4673600">
                  <a:moveTo>
                    <a:pt x="0" y="0"/>
                  </a:moveTo>
                  <a:lnTo>
                    <a:pt x="12192000" y="0"/>
                  </a:lnTo>
                  <a:lnTo>
                    <a:pt x="12192000" y="4673600"/>
                  </a:lnTo>
                  <a:lnTo>
                    <a:pt x="0" y="4673600"/>
                  </a:ln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28ADB3F-019C-4B4F-80EE-57A07B7713FC}"/>
                </a:ext>
              </a:extLst>
            </p:cNvPr>
            <p:cNvSpPr/>
            <p:nvPr/>
          </p:nvSpPr>
          <p:spPr>
            <a:xfrm>
              <a:off x="-2796172" y="76201"/>
              <a:ext cx="18089144" cy="6934172"/>
            </a:xfrm>
            <a:custGeom>
              <a:avLst/>
              <a:gdLst>
                <a:gd name="connsiteX0" fmla="*/ 0 w 12192000"/>
                <a:gd name="connsiteY0" fmla="*/ 0 h 4673600"/>
                <a:gd name="connsiteX1" fmla="*/ 12192000 w 12192000"/>
                <a:gd name="connsiteY1" fmla="*/ 0 h 4673600"/>
                <a:gd name="connsiteX2" fmla="*/ 12192000 w 12192000"/>
                <a:gd name="connsiteY2" fmla="*/ 4673600 h 4673600"/>
                <a:gd name="connsiteX3" fmla="*/ 0 w 12192000"/>
                <a:gd name="connsiteY3" fmla="*/ 467360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4673600">
                  <a:moveTo>
                    <a:pt x="0" y="0"/>
                  </a:moveTo>
                  <a:lnTo>
                    <a:pt x="12192000" y="0"/>
                  </a:lnTo>
                  <a:lnTo>
                    <a:pt x="12192000" y="4673600"/>
                  </a:lnTo>
                  <a:lnTo>
                    <a:pt x="0" y="4673600"/>
                  </a:ln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E85AC7A0-0CD7-4CD1-8886-B6C74F9900F7}"/>
                </a:ext>
              </a:extLst>
            </p:cNvPr>
            <p:cNvSpPr/>
            <p:nvPr/>
          </p:nvSpPr>
          <p:spPr>
            <a:xfrm>
              <a:off x="-2796172" y="76201"/>
              <a:ext cx="18089144" cy="6934172"/>
            </a:xfrm>
            <a:custGeom>
              <a:avLst/>
              <a:gdLst>
                <a:gd name="connsiteX0" fmla="*/ 0 w 12192000"/>
                <a:gd name="connsiteY0" fmla="*/ 0 h 4673600"/>
                <a:gd name="connsiteX1" fmla="*/ 12192000 w 12192000"/>
                <a:gd name="connsiteY1" fmla="*/ 0 h 4673600"/>
                <a:gd name="connsiteX2" fmla="*/ 12192000 w 12192000"/>
                <a:gd name="connsiteY2" fmla="*/ 4673600 h 4673600"/>
                <a:gd name="connsiteX3" fmla="*/ 0 w 12192000"/>
                <a:gd name="connsiteY3" fmla="*/ 467360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4673600">
                  <a:moveTo>
                    <a:pt x="0" y="0"/>
                  </a:moveTo>
                  <a:lnTo>
                    <a:pt x="12192000" y="0"/>
                  </a:lnTo>
                  <a:lnTo>
                    <a:pt x="12192000" y="4673600"/>
                  </a:lnTo>
                  <a:lnTo>
                    <a:pt x="0" y="4673600"/>
                  </a:ln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8B6101E4-2DF3-4046-BB9C-A190CE40CA6A}"/>
                </a:ext>
              </a:extLst>
            </p:cNvPr>
            <p:cNvSpPr/>
            <p:nvPr/>
          </p:nvSpPr>
          <p:spPr>
            <a:xfrm>
              <a:off x="-2796172" y="3539486"/>
              <a:ext cx="7660089" cy="2399254"/>
            </a:xfrm>
            <a:custGeom>
              <a:avLst/>
              <a:gdLst>
                <a:gd name="connsiteX0" fmla="*/ 3958803 w 5162865"/>
                <a:gd name="connsiteY0" fmla="*/ 743977 h 1617086"/>
                <a:gd name="connsiteX1" fmla="*/ 3002565 w 5162865"/>
                <a:gd name="connsiteY1" fmla="*/ 703825 h 1617086"/>
                <a:gd name="connsiteX2" fmla="*/ 1939239 w 5162865"/>
                <a:gd name="connsiteY2" fmla="*/ 208728 h 1617086"/>
                <a:gd name="connsiteX3" fmla="*/ 1020267 w 5162865"/>
                <a:gd name="connsiteY3" fmla="*/ 221326 h 1617086"/>
                <a:gd name="connsiteX4" fmla="*/ 0 w 5162865"/>
                <a:gd name="connsiteY4" fmla="*/ 45538 h 1617086"/>
                <a:gd name="connsiteX5" fmla="*/ 0 w 5162865"/>
                <a:gd name="connsiteY5" fmla="*/ 1617087 h 1617086"/>
                <a:gd name="connsiteX6" fmla="*/ 3782243 w 5162865"/>
                <a:gd name="connsiteY6" fmla="*/ 1617087 h 1617086"/>
                <a:gd name="connsiteX7" fmla="*/ 5162865 w 5162865"/>
                <a:gd name="connsiteY7" fmla="*/ 1617087 h 1617086"/>
                <a:gd name="connsiteX8" fmla="*/ 3958803 w 5162865"/>
                <a:gd name="connsiteY8" fmla="*/ 743977 h 161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2865" h="1617086">
                  <a:moveTo>
                    <a:pt x="3958803" y="743977"/>
                  </a:moveTo>
                  <a:cubicBezTo>
                    <a:pt x="3645164" y="657007"/>
                    <a:pt x="3322747" y="763362"/>
                    <a:pt x="3002565" y="703825"/>
                  </a:cubicBezTo>
                  <a:cubicBezTo>
                    <a:pt x="2561986" y="621895"/>
                    <a:pt x="2314082" y="289012"/>
                    <a:pt x="1939239" y="208728"/>
                  </a:cubicBezTo>
                  <a:cubicBezTo>
                    <a:pt x="1501628" y="114992"/>
                    <a:pt x="1379322" y="299457"/>
                    <a:pt x="1020267" y="221326"/>
                  </a:cubicBezTo>
                  <a:cubicBezTo>
                    <a:pt x="771510" y="167194"/>
                    <a:pt x="534335" y="-106740"/>
                    <a:pt x="0" y="45538"/>
                  </a:cubicBezTo>
                  <a:lnTo>
                    <a:pt x="0" y="1617087"/>
                  </a:lnTo>
                  <a:lnTo>
                    <a:pt x="3782243" y="1617087"/>
                  </a:lnTo>
                  <a:lnTo>
                    <a:pt x="5162865" y="1617087"/>
                  </a:lnTo>
                  <a:cubicBezTo>
                    <a:pt x="4727712" y="1472652"/>
                    <a:pt x="4899112" y="1004744"/>
                    <a:pt x="3958803" y="743977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42FE6DAB-63AB-4094-84C4-6B576F6E755C}"/>
                </a:ext>
              </a:extLst>
            </p:cNvPr>
            <p:cNvSpPr/>
            <p:nvPr/>
          </p:nvSpPr>
          <p:spPr>
            <a:xfrm>
              <a:off x="3310603" y="3295073"/>
              <a:ext cx="11923127" cy="2989531"/>
            </a:xfrm>
            <a:custGeom>
              <a:avLst/>
              <a:gdLst>
                <a:gd name="connsiteX0" fmla="*/ 7190110 w 8036133"/>
                <a:gd name="connsiteY0" fmla="*/ 18836 h 2014930"/>
                <a:gd name="connsiteX1" fmla="*/ 6170920 w 8036133"/>
                <a:gd name="connsiteY1" fmla="*/ 119095 h 2014930"/>
                <a:gd name="connsiteX2" fmla="*/ 5336398 w 8036133"/>
                <a:gd name="connsiteY2" fmla="*/ 563006 h 2014930"/>
                <a:gd name="connsiteX3" fmla="*/ 4564462 w 8036133"/>
                <a:gd name="connsiteY3" fmla="*/ 682264 h 2014930"/>
                <a:gd name="connsiteX4" fmla="*/ 3824143 w 8036133"/>
                <a:gd name="connsiteY4" fmla="*/ 427329 h 2014930"/>
                <a:gd name="connsiteX5" fmla="*/ 2963550 w 8036133"/>
                <a:gd name="connsiteY5" fmla="*/ 579668 h 2014930"/>
                <a:gd name="connsiteX6" fmla="*/ 2559792 w 8036133"/>
                <a:gd name="connsiteY6" fmla="*/ 953373 h 2014930"/>
                <a:gd name="connsiteX7" fmla="*/ 2089912 w 8036133"/>
                <a:gd name="connsiteY7" fmla="*/ 906901 h 2014930"/>
                <a:gd name="connsiteX8" fmla="*/ 1023925 w 8036133"/>
                <a:gd name="connsiteY8" fmla="*/ 1417645 h 2014930"/>
                <a:gd name="connsiteX9" fmla="*/ 0 w 8036133"/>
                <a:gd name="connsiteY9" fmla="*/ 1746768 h 2014930"/>
                <a:gd name="connsiteX10" fmla="*/ 828893 w 8036133"/>
                <a:gd name="connsiteY10" fmla="*/ 2014931 h 2014930"/>
                <a:gd name="connsiteX11" fmla="*/ 8036134 w 8036133"/>
                <a:gd name="connsiteY11" fmla="*/ 1665041 h 2014930"/>
                <a:gd name="connsiteX12" fmla="*/ 8036134 w 8036133"/>
                <a:gd name="connsiteY12" fmla="*/ 800344 h 2014930"/>
                <a:gd name="connsiteX13" fmla="*/ 7190110 w 8036133"/>
                <a:gd name="connsiteY13" fmla="*/ 18836 h 201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036133" h="2014930">
                  <a:moveTo>
                    <a:pt x="7190110" y="18836"/>
                  </a:moveTo>
                  <a:cubicBezTo>
                    <a:pt x="6836765" y="-69942"/>
                    <a:pt x="6535298" y="187716"/>
                    <a:pt x="6170920" y="119095"/>
                  </a:cubicBezTo>
                  <a:cubicBezTo>
                    <a:pt x="5774700" y="44460"/>
                    <a:pt x="5759522" y="680659"/>
                    <a:pt x="5336398" y="563006"/>
                  </a:cubicBezTo>
                  <a:cubicBezTo>
                    <a:pt x="4965660" y="459922"/>
                    <a:pt x="4874768" y="729508"/>
                    <a:pt x="4564462" y="682264"/>
                  </a:cubicBezTo>
                  <a:cubicBezTo>
                    <a:pt x="4230217" y="631383"/>
                    <a:pt x="4110045" y="550164"/>
                    <a:pt x="3824143" y="427329"/>
                  </a:cubicBezTo>
                  <a:cubicBezTo>
                    <a:pt x="3647094" y="351272"/>
                    <a:pt x="3353694" y="181396"/>
                    <a:pt x="2963550" y="579668"/>
                  </a:cubicBezTo>
                  <a:cubicBezTo>
                    <a:pt x="2802677" y="743894"/>
                    <a:pt x="2734137" y="853907"/>
                    <a:pt x="2559792" y="953373"/>
                  </a:cubicBezTo>
                  <a:cubicBezTo>
                    <a:pt x="2397943" y="1045708"/>
                    <a:pt x="2293498" y="840435"/>
                    <a:pt x="2089912" y="906901"/>
                  </a:cubicBezTo>
                  <a:cubicBezTo>
                    <a:pt x="1645595" y="1051966"/>
                    <a:pt x="1584635" y="1490776"/>
                    <a:pt x="1023925" y="1417645"/>
                  </a:cubicBezTo>
                  <a:cubicBezTo>
                    <a:pt x="660502" y="1370238"/>
                    <a:pt x="184729" y="1671177"/>
                    <a:pt x="0" y="1746768"/>
                  </a:cubicBezTo>
                  <a:lnTo>
                    <a:pt x="828893" y="2014931"/>
                  </a:lnTo>
                  <a:lnTo>
                    <a:pt x="8036134" y="1665041"/>
                  </a:lnTo>
                  <a:lnTo>
                    <a:pt x="8036134" y="800344"/>
                  </a:lnTo>
                  <a:cubicBezTo>
                    <a:pt x="7935651" y="606856"/>
                    <a:pt x="7790688" y="169712"/>
                    <a:pt x="7190110" y="18836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EDF854FD-C17F-4A65-841D-C6ED98768BF8}"/>
                </a:ext>
              </a:extLst>
            </p:cNvPr>
            <p:cNvSpPr/>
            <p:nvPr/>
          </p:nvSpPr>
          <p:spPr>
            <a:xfrm>
              <a:off x="-2796172" y="4649717"/>
              <a:ext cx="18089144" cy="2041501"/>
            </a:xfrm>
            <a:custGeom>
              <a:avLst/>
              <a:gdLst>
                <a:gd name="connsiteX0" fmla="*/ 3594608 w 12192000"/>
                <a:gd name="connsiteY0" fmla="*/ 329198 h 1375962"/>
                <a:gd name="connsiteX1" fmla="*/ 0 w 12192000"/>
                <a:gd name="connsiteY1" fmla="*/ 314100 h 1375962"/>
                <a:gd name="connsiteX2" fmla="*/ 0 w 12192000"/>
                <a:gd name="connsiteY2" fmla="*/ 1375963 h 1375962"/>
                <a:gd name="connsiteX3" fmla="*/ 12192000 w 12192000"/>
                <a:gd name="connsiteY3" fmla="*/ 1375963 h 1375962"/>
                <a:gd name="connsiteX4" fmla="*/ 12192000 w 12192000"/>
                <a:gd name="connsiteY4" fmla="*/ 540730 h 1375962"/>
                <a:gd name="connsiteX5" fmla="*/ 8845296 w 12192000"/>
                <a:gd name="connsiteY5" fmla="*/ 36570 h 1375962"/>
                <a:gd name="connsiteX6" fmla="*/ 3594608 w 12192000"/>
                <a:gd name="connsiteY6" fmla="*/ 329198 h 137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92000" h="1375962">
                  <a:moveTo>
                    <a:pt x="3594608" y="329198"/>
                  </a:moveTo>
                  <a:cubicBezTo>
                    <a:pt x="1407201" y="-402586"/>
                    <a:pt x="0" y="314100"/>
                    <a:pt x="0" y="314100"/>
                  </a:cubicBezTo>
                  <a:lnTo>
                    <a:pt x="0" y="1375963"/>
                  </a:lnTo>
                  <a:lnTo>
                    <a:pt x="12192000" y="1375963"/>
                  </a:lnTo>
                  <a:lnTo>
                    <a:pt x="12192000" y="540730"/>
                  </a:lnTo>
                  <a:cubicBezTo>
                    <a:pt x="12192000" y="540730"/>
                    <a:pt x="11025754" y="130266"/>
                    <a:pt x="8845296" y="36570"/>
                  </a:cubicBezTo>
                  <a:cubicBezTo>
                    <a:pt x="6935704" y="-45462"/>
                    <a:pt x="5969630" y="1123731"/>
                    <a:pt x="3594608" y="329198"/>
                  </a:cubicBezTo>
                  <a:close/>
                </a:path>
              </a:pathLst>
            </a:custGeom>
            <a:solidFill>
              <a:srgbClr val="85C5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B5259E2-D45A-4415-9706-D4F19255A1B1}"/>
                </a:ext>
              </a:extLst>
            </p:cNvPr>
            <p:cNvSpPr/>
            <p:nvPr/>
          </p:nvSpPr>
          <p:spPr>
            <a:xfrm>
              <a:off x="-2796172" y="5132903"/>
              <a:ext cx="18089144" cy="1877468"/>
            </a:xfrm>
            <a:custGeom>
              <a:avLst/>
              <a:gdLst>
                <a:gd name="connsiteX0" fmla="*/ 3691250 w 12192000"/>
                <a:gd name="connsiteY0" fmla="*/ 187450 h 1265405"/>
                <a:gd name="connsiteX1" fmla="*/ 0 w 12192000"/>
                <a:gd name="connsiteY1" fmla="*/ 237579 h 1265405"/>
                <a:gd name="connsiteX2" fmla="*/ 0 w 12192000"/>
                <a:gd name="connsiteY2" fmla="*/ 1265406 h 1265405"/>
                <a:gd name="connsiteX3" fmla="*/ 12192000 w 12192000"/>
                <a:gd name="connsiteY3" fmla="*/ 1265406 h 1265405"/>
                <a:gd name="connsiteX4" fmla="*/ 12192000 w 12192000"/>
                <a:gd name="connsiteY4" fmla="*/ 360780 h 1265405"/>
                <a:gd name="connsiteX5" fmla="*/ 9139347 w 12192000"/>
                <a:gd name="connsiteY5" fmla="*/ 2213 h 1265405"/>
                <a:gd name="connsiteX6" fmla="*/ 3691250 w 12192000"/>
                <a:gd name="connsiteY6" fmla="*/ 187450 h 1265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92000" h="1265405">
                  <a:moveTo>
                    <a:pt x="3691250" y="187450"/>
                  </a:moveTo>
                  <a:cubicBezTo>
                    <a:pt x="1448206" y="-156934"/>
                    <a:pt x="0" y="237579"/>
                    <a:pt x="0" y="237579"/>
                  </a:cubicBezTo>
                  <a:lnTo>
                    <a:pt x="0" y="1265406"/>
                  </a:lnTo>
                  <a:lnTo>
                    <a:pt x="12192000" y="1265406"/>
                  </a:lnTo>
                  <a:lnTo>
                    <a:pt x="12192000" y="360780"/>
                  </a:lnTo>
                  <a:cubicBezTo>
                    <a:pt x="12192000" y="360780"/>
                    <a:pt x="11319784" y="53135"/>
                    <a:pt x="9139347" y="2213"/>
                  </a:cubicBezTo>
                  <a:cubicBezTo>
                    <a:pt x="7229755" y="-42390"/>
                    <a:pt x="6423356" y="606915"/>
                    <a:pt x="3691250" y="187450"/>
                  </a:cubicBezTo>
                  <a:close/>
                </a:path>
              </a:pathLst>
            </a:custGeom>
            <a:solidFill>
              <a:srgbClr val="9FD6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73" name="Graphic 3">
              <a:extLst>
                <a:ext uri="{FF2B5EF4-FFF2-40B4-BE49-F238E27FC236}">
                  <a16:creationId xmlns:a16="http://schemas.microsoft.com/office/drawing/2014/main" id="{6CFA46A7-F28D-451A-AB3D-3DEF1CD12CE6}"/>
                </a:ext>
              </a:extLst>
            </p:cNvPr>
            <p:cNvGrpSpPr/>
            <p:nvPr/>
          </p:nvGrpSpPr>
          <p:grpSpPr>
            <a:xfrm>
              <a:off x="9269707" y="76201"/>
              <a:ext cx="4682421" cy="6832692"/>
              <a:chOff x="8132347" y="1092200"/>
              <a:chExt cx="3155930" cy="4605203"/>
            </a:xfrm>
          </p:grpSpPr>
          <p:grpSp>
            <p:nvGrpSpPr>
              <p:cNvPr id="374" name="Graphic 3">
                <a:extLst>
                  <a:ext uri="{FF2B5EF4-FFF2-40B4-BE49-F238E27FC236}">
                    <a16:creationId xmlns:a16="http://schemas.microsoft.com/office/drawing/2014/main" id="{C1C222BC-2287-4760-B9DC-C296DF3E3FFD}"/>
                  </a:ext>
                </a:extLst>
              </p:cNvPr>
              <p:cNvGrpSpPr/>
              <p:nvPr/>
            </p:nvGrpSpPr>
            <p:grpSpPr>
              <a:xfrm>
                <a:off x="10351214" y="1092200"/>
                <a:ext cx="937063" cy="2980653"/>
                <a:chOff x="10351214" y="1092200"/>
                <a:chExt cx="937063" cy="2980653"/>
              </a:xfrm>
            </p:grpSpPr>
            <p:grpSp>
              <p:nvGrpSpPr>
                <p:cNvPr id="413" name="Graphic 3">
                  <a:extLst>
                    <a:ext uri="{FF2B5EF4-FFF2-40B4-BE49-F238E27FC236}">
                      <a16:creationId xmlns:a16="http://schemas.microsoft.com/office/drawing/2014/main" id="{39B4E3EC-C639-4FDE-AA42-2B710C7FE369}"/>
                    </a:ext>
                  </a:extLst>
                </p:cNvPr>
                <p:cNvGrpSpPr/>
                <p:nvPr/>
              </p:nvGrpSpPr>
              <p:grpSpPr>
                <a:xfrm>
                  <a:off x="10359399" y="1092200"/>
                  <a:ext cx="928878" cy="2980653"/>
                  <a:chOff x="10359399" y="1092200"/>
                  <a:chExt cx="928878" cy="2980653"/>
                </a:xfrm>
                <a:solidFill>
                  <a:srgbClr val="6CADF4"/>
                </a:solidFill>
              </p:grpSpPr>
              <p:sp>
                <p:nvSpPr>
                  <p:cNvPr id="419" name="Freeform: Shape 418">
                    <a:extLst>
                      <a:ext uri="{FF2B5EF4-FFF2-40B4-BE49-F238E27FC236}">
                        <a16:creationId xmlns:a16="http://schemas.microsoft.com/office/drawing/2014/main" id="{002B83F3-9288-4CAB-A550-C888100B4F89}"/>
                      </a:ext>
                    </a:extLst>
                  </p:cNvPr>
                  <p:cNvSpPr/>
                  <p:nvPr/>
                </p:nvSpPr>
                <p:spPr>
                  <a:xfrm>
                    <a:off x="10510580" y="1092200"/>
                    <a:ext cx="428833" cy="164907"/>
                  </a:xfrm>
                  <a:custGeom>
                    <a:avLst/>
                    <a:gdLst>
                      <a:gd name="connsiteX0" fmla="*/ 125253 w 428833"/>
                      <a:gd name="connsiteY0" fmla="*/ 127427 h 164907"/>
                      <a:gd name="connsiteX1" fmla="*/ 428833 w 428833"/>
                      <a:gd name="connsiteY1" fmla="*/ 0 h 164907"/>
                      <a:gd name="connsiteX2" fmla="*/ 0 w 428833"/>
                      <a:gd name="connsiteY2" fmla="*/ 0 h 164907"/>
                      <a:gd name="connsiteX3" fmla="*/ 125253 w 428833"/>
                      <a:gd name="connsiteY3" fmla="*/ 127427 h 164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8833" h="164907">
                        <a:moveTo>
                          <a:pt x="125253" y="127427"/>
                        </a:moveTo>
                        <a:cubicBezTo>
                          <a:pt x="284908" y="222768"/>
                          <a:pt x="409570" y="120051"/>
                          <a:pt x="428833" y="0"/>
                        </a:cubicBezTo>
                        <a:lnTo>
                          <a:pt x="0" y="0"/>
                        </a:lnTo>
                        <a:cubicBezTo>
                          <a:pt x="35236" y="52426"/>
                          <a:pt x="76952" y="98593"/>
                          <a:pt x="125253" y="12742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: Shape 419">
                    <a:extLst>
                      <a:ext uri="{FF2B5EF4-FFF2-40B4-BE49-F238E27FC236}">
                        <a16:creationId xmlns:a16="http://schemas.microsoft.com/office/drawing/2014/main" id="{5DA3D478-1D3F-49A4-8B14-BE4F6B382473}"/>
                      </a:ext>
                    </a:extLst>
                  </p:cNvPr>
                  <p:cNvSpPr/>
                  <p:nvPr/>
                </p:nvSpPr>
                <p:spPr>
                  <a:xfrm>
                    <a:off x="10361452" y="1092200"/>
                    <a:ext cx="644059" cy="736351"/>
                  </a:xfrm>
                  <a:custGeom>
                    <a:avLst/>
                    <a:gdLst>
                      <a:gd name="connsiteX0" fmla="*/ 166116 w 644059"/>
                      <a:gd name="connsiteY0" fmla="*/ 152847 h 736351"/>
                      <a:gd name="connsiteX1" fmla="*/ 60187 w 644059"/>
                      <a:gd name="connsiteY1" fmla="*/ 0 h 736351"/>
                      <a:gd name="connsiteX2" fmla="*/ 0 w 644059"/>
                      <a:gd name="connsiteY2" fmla="*/ 0 h 736351"/>
                      <a:gd name="connsiteX3" fmla="*/ 1829 w 644059"/>
                      <a:gd name="connsiteY3" fmla="*/ 187330 h 736351"/>
                      <a:gd name="connsiteX4" fmla="*/ 304515 w 644059"/>
                      <a:gd name="connsiteY4" fmla="*/ 696082 h 736351"/>
                      <a:gd name="connsiteX5" fmla="*/ 614294 w 644059"/>
                      <a:gd name="connsiteY5" fmla="*/ 420319 h 736351"/>
                      <a:gd name="connsiteX6" fmla="*/ 166116 w 644059"/>
                      <a:gd name="connsiteY6" fmla="*/ 152847 h 736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4059" h="736351">
                        <a:moveTo>
                          <a:pt x="166116" y="152847"/>
                        </a:moveTo>
                        <a:cubicBezTo>
                          <a:pt x="118729" y="101336"/>
                          <a:pt x="84652" y="48646"/>
                          <a:pt x="60187" y="0"/>
                        </a:cubicBezTo>
                        <a:lnTo>
                          <a:pt x="0" y="0"/>
                        </a:lnTo>
                        <a:lnTo>
                          <a:pt x="1829" y="187330"/>
                        </a:lnTo>
                        <a:cubicBezTo>
                          <a:pt x="1829" y="187330"/>
                          <a:pt x="99710" y="577616"/>
                          <a:pt x="304515" y="696082"/>
                        </a:cubicBezTo>
                        <a:cubicBezTo>
                          <a:pt x="546019" y="835802"/>
                          <a:pt x="715325" y="579628"/>
                          <a:pt x="614294" y="420319"/>
                        </a:cubicBezTo>
                        <a:cubicBezTo>
                          <a:pt x="508305" y="253187"/>
                          <a:pt x="306365" y="305308"/>
                          <a:pt x="166116" y="15284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: Shape 420">
                    <a:extLst>
                      <a:ext uri="{FF2B5EF4-FFF2-40B4-BE49-F238E27FC236}">
                        <a16:creationId xmlns:a16="http://schemas.microsoft.com/office/drawing/2014/main" id="{A3681A95-9627-4099-A55C-99E90C904FC5}"/>
                      </a:ext>
                    </a:extLst>
                  </p:cNvPr>
                  <p:cNvSpPr/>
                  <p:nvPr/>
                </p:nvSpPr>
                <p:spPr>
                  <a:xfrm>
                    <a:off x="10359399" y="1479478"/>
                    <a:ext cx="718022" cy="1021101"/>
                  </a:xfrm>
                  <a:custGeom>
                    <a:avLst/>
                    <a:gdLst>
                      <a:gd name="connsiteX0" fmla="*/ 186883 w 718022"/>
                      <a:gd name="connsiteY0" fmla="*/ 390388 h 1021101"/>
                      <a:gd name="connsiteX1" fmla="*/ 0 w 718022"/>
                      <a:gd name="connsiteY1" fmla="*/ 0 h 1021101"/>
                      <a:gd name="connsiteX2" fmla="*/ 4308 w 718022"/>
                      <a:gd name="connsiteY2" fmla="*/ 427655 h 1021101"/>
                      <a:gd name="connsiteX3" fmla="*/ 340685 w 718022"/>
                      <a:gd name="connsiteY3" fmla="*/ 977575 h 1021101"/>
                      <a:gd name="connsiteX4" fmla="*/ 684947 w 718022"/>
                      <a:gd name="connsiteY4" fmla="*/ 679480 h 1021101"/>
                      <a:gd name="connsiteX5" fmla="*/ 186883 w 718022"/>
                      <a:gd name="connsiteY5" fmla="*/ 390388 h 1021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8022" h="1021101">
                        <a:moveTo>
                          <a:pt x="186883" y="390388"/>
                        </a:moveTo>
                        <a:cubicBezTo>
                          <a:pt x="9144" y="202489"/>
                          <a:pt x="0" y="0"/>
                          <a:pt x="0" y="0"/>
                        </a:cubicBezTo>
                        <a:lnTo>
                          <a:pt x="4308" y="427655"/>
                        </a:lnTo>
                        <a:cubicBezTo>
                          <a:pt x="4308" y="427655"/>
                          <a:pt x="113101" y="849518"/>
                          <a:pt x="340685" y="977575"/>
                        </a:cubicBezTo>
                        <a:cubicBezTo>
                          <a:pt x="609072" y="1128593"/>
                          <a:pt x="797215" y="851713"/>
                          <a:pt x="684947" y="679480"/>
                        </a:cubicBezTo>
                        <a:cubicBezTo>
                          <a:pt x="567192" y="498836"/>
                          <a:pt x="342758" y="555183"/>
                          <a:pt x="186883" y="390388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: Shape 421">
                    <a:extLst>
                      <a:ext uri="{FF2B5EF4-FFF2-40B4-BE49-F238E27FC236}">
                        <a16:creationId xmlns:a16="http://schemas.microsoft.com/office/drawing/2014/main" id="{F1E941E4-49EE-41E7-A713-89D57AE05B62}"/>
                      </a:ext>
                    </a:extLst>
                  </p:cNvPr>
                  <p:cNvSpPr/>
                  <p:nvPr/>
                </p:nvSpPr>
                <p:spPr>
                  <a:xfrm>
                    <a:off x="10359399" y="2124537"/>
                    <a:ext cx="814687" cy="1099756"/>
                  </a:xfrm>
                  <a:custGeom>
                    <a:avLst/>
                    <a:gdLst>
                      <a:gd name="connsiteX0" fmla="*/ 212039 w 814687"/>
                      <a:gd name="connsiteY0" fmla="*/ 420461 h 1099756"/>
                      <a:gd name="connsiteX1" fmla="*/ 0 w 814687"/>
                      <a:gd name="connsiteY1" fmla="*/ 0 h 1099756"/>
                      <a:gd name="connsiteX2" fmla="*/ 4877 w 814687"/>
                      <a:gd name="connsiteY2" fmla="*/ 460593 h 1099756"/>
                      <a:gd name="connsiteX3" fmla="*/ 386547 w 814687"/>
                      <a:gd name="connsiteY3" fmla="*/ 1052881 h 1099756"/>
                      <a:gd name="connsiteX4" fmla="*/ 777159 w 814687"/>
                      <a:gd name="connsiteY4" fmla="*/ 731825 h 1099756"/>
                      <a:gd name="connsiteX5" fmla="*/ 212039 w 814687"/>
                      <a:gd name="connsiteY5" fmla="*/ 420461 h 1099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4687" h="1099756">
                        <a:moveTo>
                          <a:pt x="212039" y="420461"/>
                        </a:moveTo>
                        <a:cubicBezTo>
                          <a:pt x="10363" y="218074"/>
                          <a:pt x="0" y="0"/>
                          <a:pt x="0" y="0"/>
                        </a:cubicBezTo>
                        <a:lnTo>
                          <a:pt x="4877" y="460593"/>
                        </a:lnTo>
                        <a:cubicBezTo>
                          <a:pt x="4877" y="460593"/>
                          <a:pt x="128321" y="914949"/>
                          <a:pt x="386547" y="1052881"/>
                        </a:cubicBezTo>
                        <a:cubicBezTo>
                          <a:pt x="691064" y="1215522"/>
                          <a:pt x="904545" y="917326"/>
                          <a:pt x="777159" y="731825"/>
                        </a:cubicBezTo>
                        <a:cubicBezTo>
                          <a:pt x="643535" y="537261"/>
                          <a:pt x="388905" y="597936"/>
                          <a:pt x="212039" y="420461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3" name="Freeform: Shape 422">
                    <a:extLst>
                      <a:ext uri="{FF2B5EF4-FFF2-40B4-BE49-F238E27FC236}">
                        <a16:creationId xmlns:a16="http://schemas.microsoft.com/office/drawing/2014/main" id="{991B7A5A-F4EC-4C92-9486-118DE6AA0852}"/>
                      </a:ext>
                    </a:extLst>
                  </p:cNvPr>
                  <p:cNvSpPr/>
                  <p:nvPr/>
                </p:nvSpPr>
                <p:spPr>
                  <a:xfrm>
                    <a:off x="10359399" y="2794040"/>
                    <a:ext cx="928878" cy="1278813"/>
                  </a:xfrm>
                  <a:custGeom>
                    <a:avLst/>
                    <a:gdLst>
                      <a:gd name="connsiteX0" fmla="*/ 241767 w 928878"/>
                      <a:gd name="connsiteY0" fmla="*/ 488920 h 1278813"/>
                      <a:gd name="connsiteX1" fmla="*/ 0 w 928878"/>
                      <a:gd name="connsiteY1" fmla="*/ 0 h 1278813"/>
                      <a:gd name="connsiteX2" fmla="*/ 5568 w 928878"/>
                      <a:gd name="connsiteY2" fmla="*/ 535595 h 1278813"/>
                      <a:gd name="connsiteX3" fmla="*/ 440721 w 928878"/>
                      <a:gd name="connsiteY3" fmla="*/ 1224300 h 1278813"/>
                      <a:gd name="connsiteX4" fmla="*/ 886095 w 928878"/>
                      <a:gd name="connsiteY4" fmla="*/ 850981 h 1278813"/>
                      <a:gd name="connsiteX5" fmla="*/ 241767 w 928878"/>
                      <a:gd name="connsiteY5" fmla="*/ 488920 h 1278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8878" h="1278813">
                        <a:moveTo>
                          <a:pt x="241767" y="488920"/>
                        </a:moveTo>
                        <a:cubicBezTo>
                          <a:pt x="11827" y="253594"/>
                          <a:pt x="0" y="0"/>
                          <a:pt x="0" y="0"/>
                        </a:cubicBezTo>
                        <a:lnTo>
                          <a:pt x="5568" y="535595"/>
                        </a:lnTo>
                        <a:cubicBezTo>
                          <a:pt x="5568" y="535595"/>
                          <a:pt x="146304" y="1063935"/>
                          <a:pt x="440721" y="1224300"/>
                        </a:cubicBezTo>
                        <a:cubicBezTo>
                          <a:pt x="787929" y="1413439"/>
                          <a:pt x="1031321" y="1066658"/>
                          <a:pt x="886095" y="850981"/>
                        </a:cubicBezTo>
                        <a:cubicBezTo>
                          <a:pt x="733755" y="624738"/>
                          <a:pt x="443403" y="695310"/>
                          <a:pt x="241767" y="488920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14" name="Graphic 3">
                  <a:extLst>
                    <a:ext uri="{FF2B5EF4-FFF2-40B4-BE49-F238E27FC236}">
                      <a16:creationId xmlns:a16="http://schemas.microsoft.com/office/drawing/2014/main" id="{C530D574-0AAE-4879-A744-9EA4D68CFFA9}"/>
                    </a:ext>
                  </a:extLst>
                </p:cNvPr>
                <p:cNvGrpSpPr/>
                <p:nvPr/>
              </p:nvGrpSpPr>
              <p:grpSpPr>
                <a:xfrm>
                  <a:off x="10351214" y="1092200"/>
                  <a:ext cx="432944" cy="2577226"/>
                  <a:chOff x="10351214" y="1092200"/>
                  <a:chExt cx="432944" cy="2577226"/>
                </a:xfrm>
                <a:solidFill>
                  <a:srgbClr val="0C2CA3"/>
                </a:solidFill>
              </p:grpSpPr>
              <p:sp>
                <p:nvSpPr>
                  <p:cNvPr id="415" name="Freeform: Shape 414">
                    <a:extLst>
                      <a:ext uri="{FF2B5EF4-FFF2-40B4-BE49-F238E27FC236}">
                        <a16:creationId xmlns:a16="http://schemas.microsoft.com/office/drawing/2014/main" id="{745A612F-8847-4A55-9E81-43CED4CCB156}"/>
                      </a:ext>
                    </a:extLst>
                  </p:cNvPr>
                  <p:cNvSpPr/>
                  <p:nvPr/>
                </p:nvSpPr>
                <p:spPr>
                  <a:xfrm>
                    <a:off x="10358242" y="1092200"/>
                    <a:ext cx="425906" cy="555873"/>
                  </a:xfrm>
                  <a:custGeom>
                    <a:avLst/>
                    <a:gdLst>
                      <a:gd name="connsiteX0" fmla="*/ 420075 w 425906"/>
                      <a:gd name="connsiteY0" fmla="*/ 539496 h 555873"/>
                      <a:gd name="connsiteX1" fmla="*/ 95179 w 425906"/>
                      <a:gd name="connsiteY1" fmla="*/ 249855 h 555873"/>
                      <a:gd name="connsiteX2" fmla="*/ 17028 w 425906"/>
                      <a:gd name="connsiteY2" fmla="*/ 0 h 555873"/>
                      <a:gd name="connsiteX3" fmla="*/ 0 w 425906"/>
                      <a:gd name="connsiteY3" fmla="*/ 0 h 555873"/>
                      <a:gd name="connsiteX4" fmla="*/ 80122 w 425906"/>
                      <a:gd name="connsiteY4" fmla="*/ 257292 h 555873"/>
                      <a:gd name="connsiteX5" fmla="*/ 414955 w 425906"/>
                      <a:gd name="connsiteY5" fmla="*/ 555468 h 555873"/>
                      <a:gd name="connsiteX6" fmla="*/ 417515 w 425906"/>
                      <a:gd name="connsiteY6" fmla="*/ 555874 h 555873"/>
                      <a:gd name="connsiteX7" fmla="*/ 425501 w 425906"/>
                      <a:gd name="connsiteY7" fmla="*/ 550042 h 555873"/>
                      <a:gd name="connsiteX8" fmla="*/ 420075 w 425906"/>
                      <a:gd name="connsiteY8" fmla="*/ 539496 h 555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5906" h="555873">
                        <a:moveTo>
                          <a:pt x="420075" y="539496"/>
                        </a:moveTo>
                        <a:cubicBezTo>
                          <a:pt x="276982" y="493776"/>
                          <a:pt x="167681" y="396321"/>
                          <a:pt x="95179" y="249855"/>
                        </a:cubicBezTo>
                        <a:cubicBezTo>
                          <a:pt x="47427" y="153375"/>
                          <a:pt x="26985" y="58318"/>
                          <a:pt x="17028" y="0"/>
                        </a:cubicBezTo>
                        <a:lnTo>
                          <a:pt x="0" y="0"/>
                        </a:lnTo>
                        <a:cubicBezTo>
                          <a:pt x="9916" y="58948"/>
                          <a:pt x="30581" y="157196"/>
                          <a:pt x="80122" y="257292"/>
                        </a:cubicBezTo>
                        <a:cubicBezTo>
                          <a:pt x="154717" y="407985"/>
                          <a:pt x="267371" y="508305"/>
                          <a:pt x="414955" y="555468"/>
                        </a:cubicBezTo>
                        <a:cubicBezTo>
                          <a:pt x="415808" y="555732"/>
                          <a:pt x="416661" y="555874"/>
                          <a:pt x="417515" y="555874"/>
                        </a:cubicBezTo>
                        <a:cubicBezTo>
                          <a:pt x="421071" y="555874"/>
                          <a:pt x="424363" y="553598"/>
                          <a:pt x="425501" y="550042"/>
                        </a:cubicBezTo>
                        <a:cubicBezTo>
                          <a:pt x="426923" y="545633"/>
                          <a:pt x="424485" y="540898"/>
                          <a:pt x="420075" y="539496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6" name="Freeform: Shape 415">
                    <a:extLst>
                      <a:ext uri="{FF2B5EF4-FFF2-40B4-BE49-F238E27FC236}">
                        <a16:creationId xmlns:a16="http://schemas.microsoft.com/office/drawing/2014/main" id="{B1300F78-291C-405B-9957-23C7FA2FC494}"/>
                      </a:ext>
                    </a:extLst>
                  </p:cNvPr>
                  <p:cNvSpPr/>
                  <p:nvPr/>
                </p:nvSpPr>
                <p:spPr>
                  <a:xfrm>
                    <a:off x="10351214" y="1663419"/>
                    <a:ext cx="432944" cy="609515"/>
                  </a:xfrm>
                  <a:custGeom>
                    <a:avLst/>
                    <a:gdLst>
                      <a:gd name="connsiteX0" fmla="*/ 427102 w 432944"/>
                      <a:gd name="connsiteY0" fmla="*/ 593137 h 609515"/>
                      <a:gd name="connsiteX1" fmla="*/ 102206 w 432944"/>
                      <a:gd name="connsiteY1" fmla="*/ 303496 h 609515"/>
                      <a:gd name="connsiteX2" fmla="*/ 18833 w 432944"/>
                      <a:gd name="connsiteY2" fmla="*/ 20865 h 609515"/>
                      <a:gd name="connsiteX3" fmla="*/ 16658 w 432944"/>
                      <a:gd name="connsiteY3" fmla="*/ 7007 h 609515"/>
                      <a:gd name="connsiteX4" fmla="*/ 7006 w 432944"/>
                      <a:gd name="connsiteY4" fmla="*/ 118 h 609515"/>
                      <a:gd name="connsiteX5" fmla="*/ 119 w 432944"/>
                      <a:gd name="connsiteY5" fmla="*/ 9770 h 609515"/>
                      <a:gd name="connsiteX6" fmla="*/ 2252 w 432944"/>
                      <a:gd name="connsiteY6" fmla="*/ 23385 h 609515"/>
                      <a:gd name="connsiteX7" fmla="*/ 87169 w 432944"/>
                      <a:gd name="connsiteY7" fmla="*/ 310933 h 609515"/>
                      <a:gd name="connsiteX8" fmla="*/ 422002 w 432944"/>
                      <a:gd name="connsiteY8" fmla="*/ 609109 h 609515"/>
                      <a:gd name="connsiteX9" fmla="*/ 424562 w 432944"/>
                      <a:gd name="connsiteY9" fmla="*/ 609515 h 609515"/>
                      <a:gd name="connsiteX10" fmla="*/ 432549 w 432944"/>
                      <a:gd name="connsiteY10" fmla="*/ 603683 h 609515"/>
                      <a:gd name="connsiteX11" fmla="*/ 427102 w 432944"/>
                      <a:gd name="connsiteY11" fmla="*/ 593137 h 609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32944" h="609515">
                        <a:moveTo>
                          <a:pt x="427102" y="593137"/>
                        </a:moveTo>
                        <a:cubicBezTo>
                          <a:pt x="284009" y="547417"/>
                          <a:pt x="174708" y="449962"/>
                          <a:pt x="102206" y="303496"/>
                        </a:cubicBezTo>
                        <a:cubicBezTo>
                          <a:pt x="43948" y="185802"/>
                          <a:pt x="26351" y="70222"/>
                          <a:pt x="18833" y="20865"/>
                        </a:cubicBezTo>
                        <a:cubicBezTo>
                          <a:pt x="18000" y="15338"/>
                          <a:pt x="17288" y="10705"/>
                          <a:pt x="16658" y="7007"/>
                        </a:cubicBezTo>
                        <a:cubicBezTo>
                          <a:pt x="15886" y="2435"/>
                          <a:pt x="11578" y="-654"/>
                          <a:pt x="7006" y="118"/>
                        </a:cubicBezTo>
                        <a:cubicBezTo>
                          <a:pt x="2434" y="890"/>
                          <a:pt x="-654" y="5219"/>
                          <a:pt x="119" y="9770"/>
                        </a:cubicBezTo>
                        <a:cubicBezTo>
                          <a:pt x="728" y="13387"/>
                          <a:pt x="1418" y="17959"/>
                          <a:pt x="2252" y="23385"/>
                        </a:cubicBezTo>
                        <a:cubicBezTo>
                          <a:pt x="9893" y="73514"/>
                          <a:pt x="27774" y="190903"/>
                          <a:pt x="87169" y="310933"/>
                        </a:cubicBezTo>
                        <a:cubicBezTo>
                          <a:pt x="161764" y="461626"/>
                          <a:pt x="274418" y="561946"/>
                          <a:pt x="422002" y="609109"/>
                        </a:cubicBezTo>
                        <a:cubicBezTo>
                          <a:pt x="422856" y="609373"/>
                          <a:pt x="423709" y="609515"/>
                          <a:pt x="424562" y="609515"/>
                        </a:cubicBezTo>
                        <a:cubicBezTo>
                          <a:pt x="428118" y="609515"/>
                          <a:pt x="431411" y="607239"/>
                          <a:pt x="432549" y="603683"/>
                        </a:cubicBezTo>
                        <a:cubicBezTo>
                          <a:pt x="433951" y="599274"/>
                          <a:pt x="431512" y="594539"/>
                          <a:pt x="427102" y="593137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: Shape 416">
                    <a:extLst>
                      <a:ext uri="{FF2B5EF4-FFF2-40B4-BE49-F238E27FC236}">
                        <a16:creationId xmlns:a16="http://schemas.microsoft.com/office/drawing/2014/main" id="{07F929DD-C215-43B3-8BCF-3B772462871E}"/>
                      </a:ext>
                    </a:extLst>
                  </p:cNvPr>
                  <p:cNvSpPr/>
                  <p:nvPr/>
                </p:nvSpPr>
                <p:spPr>
                  <a:xfrm>
                    <a:off x="10351214" y="2326013"/>
                    <a:ext cx="432944" cy="609515"/>
                  </a:xfrm>
                  <a:custGeom>
                    <a:avLst/>
                    <a:gdLst>
                      <a:gd name="connsiteX0" fmla="*/ 427102 w 432944"/>
                      <a:gd name="connsiteY0" fmla="*/ 593137 h 609515"/>
                      <a:gd name="connsiteX1" fmla="*/ 102206 w 432944"/>
                      <a:gd name="connsiteY1" fmla="*/ 303496 h 609515"/>
                      <a:gd name="connsiteX2" fmla="*/ 18833 w 432944"/>
                      <a:gd name="connsiteY2" fmla="*/ 20865 h 609515"/>
                      <a:gd name="connsiteX3" fmla="*/ 16658 w 432944"/>
                      <a:gd name="connsiteY3" fmla="*/ 7007 h 609515"/>
                      <a:gd name="connsiteX4" fmla="*/ 7006 w 432944"/>
                      <a:gd name="connsiteY4" fmla="*/ 118 h 609515"/>
                      <a:gd name="connsiteX5" fmla="*/ 119 w 432944"/>
                      <a:gd name="connsiteY5" fmla="*/ 9770 h 609515"/>
                      <a:gd name="connsiteX6" fmla="*/ 2252 w 432944"/>
                      <a:gd name="connsiteY6" fmla="*/ 23385 h 609515"/>
                      <a:gd name="connsiteX7" fmla="*/ 87169 w 432944"/>
                      <a:gd name="connsiteY7" fmla="*/ 310933 h 609515"/>
                      <a:gd name="connsiteX8" fmla="*/ 422002 w 432944"/>
                      <a:gd name="connsiteY8" fmla="*/ 609109 h 609515"/>
                      <a:gd name="connsiteX9" fmla="*/ 424562 w 432944"/>
                      <a:gd name="connsiteY9" fmla="*/ 609515 h 609515"/>
                      <a:gd name="connsiteX10" fmla="*/ 432549 w 432944"/>
                      <a:gd name="connsiteY10" fmla="*/ 603683 h 609515"/>
                      <a:gd name="connsiteX11" fmla="*/ 427102 w 432944"/>
                      <a:gd name="connsiteY11" fmla="*/ 593137 h 609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32944" h="609515">
                        <a:moveTo>
                          <a:pt x="427102" y="593137"/>
                        </a:moveTo>
                        <a:cubicBezTo>
                          <a:pt x="284009" y="547417"/>
                          <a:pt x="174708" y="449963"/>
                          <a:pt x="102206" y="303496"/>
                        </a:cubicBezTo>
                        <a:cubicBezTo>
                          <a:pt x="43948" y="185802"/>
                          <a:pt x="26351" y="70222"/>
                          <a:pt x="18833" y="20865"/>
                        </a:cubicBezTo>
                        <a:cubicBezTo>
                          <a:pt x="18000" y="15338"/>
                          <a:pt x="17288" y="10705"/>
                          <a:pt x="16658" y="7007"/>
                        </a:cubicBezTo>
                        <a:cubicBezTo>
                          <a:pt x="15886" y="2435"/>
                          <a:pt x="11578" y="-654"/>
                          <a:pt x="7006" y="118"/>
                        </a:cubicBezTo>
                        <a:cubicBezTo>
                          <a:pt x="2434" y="890"/>
                          <a:pt x="-654" y="5219"/>
                          <a:pt x="119" y="9770"/>
                        </a:cubicBezTo>
                        <a:cubicBezTo>
                          <a:pt x="728" y="13387"/>
                          <a:pt x="1418" y="17959"/>
                          <a:pt x="2252" y="23385"/>
                        </a:cubicBezTo>
                        <a:cubicBezTo>
                          <a:pt x="9893" y="73514"/>
                          <a:pt x="27774" y="190903"/>
                          <a:pt x="87169" y="310933"/>
                        </a:cubicBezTo>
                        <a:cubicBezTo>
                          <a:pt x="161764" y="461626"/>
                          <a:pt x="274418" y="561946"/>
                          <a:pt x="422002" y="609109"/>
                        </a:cubicBezTo>
                        <a:cubicBezTo>
                          <a:pt x="422856" y="609373"/>
                          <a:pt x="423709" y="609515"/>
                          <a:pt x="424562" y="609515"/>
                        </a:cubicBezTo>
                        <a:cubicBezTo>
                          <a:pt x="428118" y="609515"/>
                          <a:pt x="431411" y="607239"/>
                          <a:pt x="432549" y="603683"/>
                        </a:cubicBezTo>
                        <a:cubicBezTo>
                          <a:pt x="433951" y="599274"/>
                          <a:pt x="431512" y="594560"/>
                          <a:pt x="427102" y="593137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: Shape 417">
                    <a:extLst>
                      <a:ext uri="{FF2B5EF4-FFF2-40B4-BE49-F238E27FC236}">
                        <a16:creationId xmlns:a16="http://schemas.microsoft.com/office/drawing/2014/main" id="{A7036553-B775-497C-BA3B-EC293F22079F}"/>
                      </a:ext>
                    </a:extLst>
                  </p:cNvPr>
                  <p:cNvSpPr/>
                  <p:nvPr/>
                </p:nvSpPr>
                <p:spPr>
                  <a:xfrm>
                    <a:off x="10351214" y="3059911"/>
                    <a:ext cx="432944" cy="609515"/>
                  </a:xfrm>
                  <a:custGeom>
                    <a:avLst/>
                    <a:gdLst>
                      <a:gd name="connsiteX0" fmla="*/ 427102 w 432944"/>
                      <a:gd name="connsiteY0" fmla="*/ 593137 h 609515"/>
                      <a:gd name="connsiteX1" fmla="*/ 102206 w 432944"/>
                      <a:gd name="connsiteY1" fmla="*/ 303496 h 609515"/>
                      <a:gd name="connsiteX2" fmla="*/ 18833 w 432944"/>
                      <a:gd name="connsiteY2" fmla="*/ 20865 h 609515"/>
                      <a:gd name="connsiteX3" fmla="*/ 16658 w 432944"/>
                      <a:gd name="connsiteY3" fmla="*/ 7007 h 609515"/>
                      <a:gd name="connsiteX4" fmla="*/ 7006 w 432944"/>
                      <a:gd name="connsiteY4" fmla="*/ 118 h 609515"/>
                      <a:gd name="connsiteX5" fmla="*/ 119 w 432944"/>
                      <a:gd name="connsiteY5" fmla="*/ 9770 h 609515"/>
                      <a:gd name="connsiteX6" fmla="*/ 2252 w 432944"/>
                      <a:gd name="connsiteY6" fmla="*/ 23385 h 609515"/>
                      <a:gd name="connsiteX7" fmla="*/ 87169 w 432944"/>
                      <a:gd name="connsiteY7" fmla="*/ 310933 h 609515"/>
                      <a:gd name="connsiteX8" fmla="*/ 422002 w 432944"/>
                      <a:gd name="connsiteY8" fmla="*/ 609109 h 609515"/>
                      <a:gd name="connsiteX9" fmla="*/ 424562 w 432944"/>
                      <a:gd name="connsiteY9" fmla="*/ 609515 h 609515"/>
                      <a:gd name="connsiteX10" fmla="*/ 432549 w 432944"/>
                      <a:gd name="connsiteY10" fmla="*/ 603683 h 609515"/>
                      <a:gd name="connsiteX11" fmla="*/ 427102 w 432944"/>
                      <a:gd name="connsiteY11" fmla="*/ 593137 h 609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32944" h="609515">
                        <a:moveTo>
                          <a:pt x="427102" y="593137"/>
                        </a:moveTo>
                        <a:cubicBezTo>
                          <a:pt x="284009" y="547417"/>
                          <a:pt x="174708" y="449963"/>
                          <a:pt x="102206" y="303496"/>
                        </a:cubicBezTo>
                        <a:cubicBezTo>
                          <a:pt x="43948" y="185803"/>
                          <a:pt x="26351" y="70222"/>
                          <a:pt x="18833" y="20865"/>
                        </a:cubicBezTo>
                        <a:cubicBezTo>
                          <a:pt x="18000" y="15338"/>
                          <a:pt x="17288" y="10705"/>
                          <a:pt x="16658" y="7007"/>
                        </a:cubicBezTo>
                        <a:cubicBezTo>
                          <a:pt x="15886" y="2435"/>
                          <a:pt x="11578" y="-654"/>
                          <a:pt x="7006" y="118"/>
                        </a:cubicBezTo>
                        <a:cubicBezTo>
                          <a:pt x="2434" y="890"/>
                          <a:pt x="-654" y="5219"/>
                          <a:pt x="119" y="9770"/>
                        </a:cubicBezTo>
                        <a:cubicBezTo>
                          <a:pt x="728" y="13387"/>
                          <a:pt x="1418" y="17959"/>
                          <a:pt x="2252" y="23385"/>
                        </a:cubicBezTo>
                        <a:cubicBezTo>
                          <a:pt x="9893" y="73514"/>
                          <a:pt x="27774" y="190903"/>
                          <a:pt x="87169" y="310933"/>
                        </a:cubicBezTo>
                        <a:cubicBezTo>
                          <a:pt x="161764" y="461626"/>
                          <a:pt x="274418" y="561946"/>
                          <a:pt x="422002" y="609109"/>
                        </a:cubicBezTo>
                        <a:cubicBezTo>
                          <a:pt x="422856" y="609373"/>
                          <a:pt x="423709" y="609515"/>
                          <a:pt x="424562" y="609515"/>
                        </a:cubicBezTo>
                        <a:cubicBezTo>
                          <a:pt x="428118" y="609515"/>
                          <a:pt x="431411" y="607239"/>
                          <a:pt x="432549" y="603683"/>
                        </a:cubicBezTo>
                        <a:cubicBezTo>
                          <a:pt x="433951" y="599274"/>
                          <a:pt x="431512" y="594560"/>
                          <a:pt x="427102" y="593137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375" name="Graphic 3">
                <a:extLst>
                  <a:ext uri="{FF2B5EF4-FFF2-40B4-BE49-F238E27FC236}">
                    <a16:creationId xmlns:a16="http://schemas.microsoft.com/office/drawing/2014/main" id="{166ED0EE-598C-4053-A700-9E09EB55032F}"/>
                  </a:ext>
                </a:extLst>
              </p:cNvPr>
              <p:cNvGrpSpPr/>
              <p:nvPr/>
            </p:nvGrpSpPr>
            <p:grpSpPr>
              <a:xfrm>
                <a:off x="8942875" y="1448775"/>
                <a:ext cx="936860" cy="3701552"/>
                <a:chOff x="8942875" y="1448775"/>
                <a:chExt cx="936860" cy="3701552"/>
              </a:xfrm>
            </p:grpSpPr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76552A7D-AD6B-4685-8782-95D05613F167}"/>
                    </a:ext>
                  </a:extLst>
                </p:cNvPr>
                <p:cNvSpPr/>
                <p:nvPr/>
              </p:nvSpPr>
              <p:spPr>
                <a:xfrm>
                  <a:off x="9415739" y="1448775"/>
                  <a:ext cx="328560" cy="451727"/>
                </a:xfrm>
                <a:custGeom>
                  <a:avLst/>
                  <a:gdLst>
                    <a:gd name="connsiteX0" fmla="*/ 142728 w 328560"/>
                    <a:gd name="connsiteY0" fmla="*/ 205862 h 451727"/>
                    <a:gd name="connsiteX1" fmla="*/ 1727 w 328560"/>
                    <a:gd name="connsiteY1" fmla="*/ 0 h 451727"/>
                    <a:gd name="connsiteX2" fmla="*/ 0 w 328560"/>
                    <a:gd name="connsiteY2" fmla="*/ 93777 h 451727"/>
                    <a:gd name="connsiteX3" fmla="*/ 110419 w 328560"/>
                    <a:gd name="connsiteY3" fmla="*/ 360294 h 451727"/>
                    <a:gd name="connsiteX4" fmla="*/ 320121 w 328560"/>
                    <a:gd name="connsiteY4" fmla="*/ 419750 h 451727"/>
                    <a:gd name="connsiteX5" fmla="*/ 142728 w 328560"/>
                    <a:gd name="connsiteY5" fmla="*/ 205862 h 451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8560" h="451727">
                      <a:moveTo>
                        <a:pt x="142728" y="205862"/>
                      </a:moveTo>
                      <a:cubicBezTo>
                        <a:pt x="7661" y="83901"/>
                        <a:pt x="1727" y="0"/>
                        <a:pt x="1727" y="0"/>
                      </a:cubicBezTo>
                      <a:lnTo>
                        <a:pt x="0" y="93777"/>
                      </a:lnTo>
                      <a:cubicBezTo>
                        <a:pt x="0" y="93777"/>
                        <a:pt x="18125" y="208504"/>
                        <a:pt x="110419" y="360294"/>
                      </a:cubicBezTo>
                      <a:cubicBezTo>
                        <a:pt x="154533" y="432836"/>
                        <a:pt x="288077" y="490017"/>
                        <a:pt x="320121" y="419750"/>
                      </a:cubicBezTo>
                      <a:cubicBezTo>
                        <a:pt x="364175" y="323190"/>
                        <a:pt x="225430" y="280518"/>
                        <a:pt x="142728" y="205862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BB0DE845-A978-4A8F-9654-DCC493E2923D}"/>
                    </a:ext>
                  </a:extLst>
                </p:cNvPr>
                <p:cNvSpPr/>
                <p:nvPr/>
              </p:nvSpPr>
              <p:spPr>
                <a:xfrm>
                  <a:off x="9414845" y="1689831"/>
                  <a:ext cx="363841" cy="488102"/>
                </a:xfrm>
                <a:custGeom>
                  <a:avLst/>
                  <a:gdLst>
                    <a:gd name="connsiteX0" fmla="*/ 181133 w 363841"/>
                    <a:gd name="connsiteY0" fmla="*/ 236444 h 488102"/>
                    <a:gd name="connsiteX1" fmla="*/ 0 w 363841"/>
                    <a:gd name="connsiteY1" fmla="*/ 0 h 488102"/>
                    <a:gd name="connsiteX2" fmla="*/ 2418 w 363841"/>
                    <a:gd name="connsiteY2" fmla="*/ 136307 h 488102"/>
                    <a:gd name="connsiteX3" fmla="*/ 112613 w 363841"/>
                    <a:gd name="connsiteY3" fmla="*/ 384434 h 488102"/>
                    <a:gd name="connsiteX4" fmla="*/ 354665 w 363841"/>
                    <a:gd name="connsiteY4" fmla="*/ 454233 h 488102"/>
                    <a:gd name="connsiteX5" fmla="*/ 181133 w 363841"/>
                    <a:gd name="connsiteY5" fmla="*/ 236444 h 488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3841" h="488102">
                      <a:moveTo>
                        <a:pt x="181133" y="236444"/>
                      </a:moveTo>
                      <a:cubicBezTo>
                        <a:pt x="33121" y="141651"/>
                        <a:pt x="0" y="0"/>
                        <a:pt x="0" y="0"/>
                      </a:cubicBezTo>
                      <a:lnTo>
                        <a:pt x="2418" y="136307"/>
                      </a:lnTo>
                      <a:cubicBezTo>
                        <a:pt x="2418" y="136307"/>
                        <a:pt x="24018" y="271353"/>
                        <a:pt x="112613" y="384434"/>
                      </a:cubicBezTo>
                      <a:cubicBezTo>
                        <a:pt x="185725" y="477744"/>
                        <a:pt x="322621" y="524500"/>
                        <a:pt x="354665" y="454233"/>
                      </a:cubicBezTo>
                      <a:cubicBezTo>
                        <a:pt x="398699" y="357652"/>
                        <a:pt x="274970" y="296530"/>
                        <a:pt x="181133" y="236444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F28F96EE-CE85-44A2-9840-E77B8861C7FB}"/>
                    </a:ext>
                  </a:extLst>
                </p:cNvPr>
                <p:cNvSpPr/>
                <p:nvPr/>
              </p:nvSpPr>
              <p:spPr>
                <a:xfrm>
                  <a:off x="9413971" y="1990506"/>
                  <a:ext cx="393161" cy="493385"/>
                </a:xfrm>
                <a:custGeom>
                  <a:avLst/>
                  <a:gdLst>
                    <a:gd name="connsiteX0" fmla="*/ 210820 w 393161"/>
                    <a:gd name="connsiteY0" fmla="*/ 237012 h 493385"/>
                    <a:gd name="connsiteX1" fmla="*/ 0 w 393161"/>
                    <a:gd name="connsiteY1" fmla="*/ 0 h 493385"/>
                    <a:gd name="connsiteX2" fmla="*/ 1423 w 393161"/>
                    <a:gd name="connsiteY2" fmla="*/ 116027 h 493385"/>
                    <a:gd name="connsiteX3" fmla="*/ 103023 w 393161"/>
                    <a:gd name="connsiteY3" fmla="*/ 396016 h 493385"/>
                    <a:gd name="connsiteX4" fmla="*/ 382504 w 393161"/>
                    <a:gd name="connsiteY4" fmla="*/ 449743 h 493385"/>
                    <a:gd name="connsiteX5" fmla="*/ 210820 w 393161"/>
                    <a:gd name="connsiteY5" fmla="*/ 237012 h 493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3161" h="493385">
                      <a:moveTo>
                        <a:pt x="210820" y="237012"/>
                      </a:moveTo>
                      <a:cubicBezTo>
                        <a:pt x="95199" y="169936"/>
                        <a:pt x="0" y="0"/>
                        <a:pt x="0" y="0"/>
                      </a:cubicBezTo>
                      <a:lnTo>
                        <a:pt x="1423" y="116027"/>
                      </a:lnTo>
                      <a:cubicBezTo>
                        <a:pt x="1423" y="116027"/>
                        <a:pt x="19101" y="304963"/>
                        <a:pt x="103023" y="396016"/>
                      </a:cubicBezTo>
                      <a:cubicBezTo>
                        <a:pt x="199685" y="500888"/>
                        <a:pt x="344729" y="524601"/>
                        <a:pt x="382504" y="449743"/>
                      </a:cubicBezTo>
                      <a:cubicBezTo>
                        <a:pt x="430338" y="355031"/>
                        <a:pt x="307198" y="292933"/>
                        <a:pt x="210820" y="237012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32B5D897-BEE9-4285-AE14-1D1802CE09F8}"/>
                    </a:ext>
                  </a:extLst>
                </p:cNvPr>
                <p:cNvSpPr/>
                <p:nvPr/>
              </p:nvSpPr>
              <p:spPr>
                <a:xfrm>
                  <a:off x="9415149" y="2350454"/>
                  <a:ext cx="428064" cy="532583"/>
                </a:xfrm>
                <a:custGeom>
                  <a:avLst/>
                  <a:gdLst>
                    <a:gd name="connsiteX0" fmla="*/ 223093 w 428064"/>
                    <a:gd name="connsiteY0" fmla="*/ 222423 h 532583"/>
                    <a:gd name="connsiteX1" fmla="*/ 894 w 428064"/>
                    <a:gd name="connsiteY1" fmla="*/ 0 h 532583"/>
                    <a:gd name="connsiteX2" fmla="*/ 0 w 428064"/>
                    <a:gd name="connsiteY2" fmla="*/ 98186 h 532583"/>
                    <a:gd name="connsiteX3" fmla="*/ 107513 w 428064"/>
                    <a:gd name="connsiteY3" fmla="*/ 426944 h 532583"/>
                    <a:gd name="connsiteX4" fmla="*/ 410931 w 428064"/>
                    <a:gd name="connsiteY4" fmla="*/ 478089 h 532583"/>
                    <a:gd name="connsiteX5" fmla="*/ 223093 w 428064"/>
                    <a:gd name="connsiteY5" fmla="*/ 222423 h 532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28064" h="532583">
                      <a:moveTo>
                        <a:pt x="223093" y="222423"/>
                      </a:moveTo>
                      <a:cubicBezTo>
                        <a:pt x="86848" y="166665"/>
                        <a:pt x="894" y="0"/>
                        <a:pt x="894" y="0"/>
                      </a:cubicBezTo>
                      <a:lnTo>
                        <a:pt x="0" y="98186"/>
                      </a:lnTo>
                      <a:cubicBezTo>
                        <a:pt x="0" y="98186"/>
                        <a:pt x="14387" y="328961"/>
                        <a:pt x="107513" y="426944"/>
                      </a:cubicBezTo>
                      <a:cubicBezTo>
                        <a:pt x="214762" y="539801"/>
                        <a:pt x="361005" y="570667"/>
                        <a:pt x="410931" y="478089"/>
                      </a:cubicBezTo>
                      <a:cubicBezTo>
                        <a:pt x="476545" y="356413"/>
                        <a:pt x="340726" y="270561"/>
                        <a:pt x="223093" y="222423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6BA87B70-AE2C-41F3-9E74-D43B9F3CCD74}"/>
                    </a:ext>
                  </a:extLst>
                </p:cNvPr>
                <p:cNvSpPr/>
                <p:nvPr/>
              </p:nvSpPr>
              <p:spPr>
                <a:xfrm>
                  <a:off x="9407733" y="2745313"/>
                  <a:ext cx="472001" cy="615363"/>
                </a:xfrm>
                <a:custGeom>
                  <a:avLst/>
                  <a:gdLst>
                    <a:gd name="connsiteX0" fmla="*/ 242925 w 472001"/>
                    <a:gd name="connsiteY0" fmla="*/ 255666 h 615363"/>
                    <a:gd name="connsiteX1" fmla="*/ 0 w 472001"/>
                    <a:gd name="connsiteY1" fmla="*/ 0 h 615363"/>
                    <a:gd name="connsiteX2" fmla="*/ 4430 w 472001"/>
                    <a:gd name="connsiteY2" fmla="*/ 122855 h 615363"/>
                    <a:gd name="connsiteX3" fmla="*/ 113751 w 472001"/>
                    <a:gd name="connsiteY3" fmla="*/ 492862 h 615363"/>
                    <a:gd name="connsiteX4" fmla="*/ 452851 w 472001"/>
                    <a:gd name="connsiteY4" fmla="*/ 552155 h 615363"/>
                    <a:gd name="connsiteX5" fmla="*/ 242925 w 472001"/>
                    <a:gd name="connsiteY5" fmla="*/ 255666 h 615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2001" h="615363">
                      <a:moveTo>
                        <a:pt x="242925" y="255666"/>
                      </a:moveTo>
                      <a:cubicBezTo>
                        <a:pt x="90668" y="191008"/>
                        <a:pt x="0" y="0"/>
                        <a:pt x="0" y="0"/>
                      </a:cubicBezTo>
                      <a:lnTo>
                        <a:pt x="4430" y="122855"/>
                      </a:lnTo>
                      <a:cubicBezTo>
                        <a:pt x="4430" y="122855"/>
                        <a:pt x="9693" y="379232"/>
                        <a:pt x="113751" y="492862"/>
                      </a:cubicBezTo>
                      <a:cubicBezTo>
                        <a:pt x="233618" y="623743"/>
                        <a:pt x="397053" y="659526"/>
                        <a:pt x="452851" y="552155"/>
                      </a:cubicBezTo>
                      <a:cubicBezTo>
                        <a:pt x="526187" y="411053"/>
                        <a:pt x="374396" y="311485"/>
                        <a:pt x="242925" y="255666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02" name="Graphic 3">
                  <a:extLst>
                    <a:ext uri="{FF2B5EF4-FFF2-40B4-BE49-F238E27FC236}">
                      <a16:creationId xmlns:a16="http://schemas.microsoft.com/office/drawing/2014/main" id="{766CA127-5991-4D0C-AB35-D47640067AA9}"/>
                    </a:ext>
                  </a:extLst>
                </p:cNvPr>
                <p:cNvGrpSpPr/>
                <p:nvPr/>
              </p:nvGrpSpPr>
              <p:grpSpPr>
                <a:xfrm>
                  <a:off x="8942875" y="1448775"/>
                  <a:ext cx="471990" cy="1911921"/>
                  <a:chOff x="8942875" y="1448775"/>
                  <a:chExt cx="471990" cy="1911921"/>
                </a:xfrm>
                <a:solidFill>
                  <a:srgbClr val="0C2CA3"/>
                </a:solidFill>
              </p:grpSpPr>
              <p:sp>
                <p:nvSpPr>
                  <p:cNvPr id="408" name="Freeform: Shape 407">
                    <a:extLst>
                      <a:ext uri="{FF2B5EF4-FFF2-40B4-BE49-F238E27FC236}">
                        <a16:creationId xmlns:a16="http://schemas.microsoft.com/office/drawing/2014/main" id="{D94456D3-8C24-420F-9246-F9FE0C394D43}"/>
                      </a:ext>
                    </a:extLst>
                  </p:cNvPr>
                  <p:cNvSpPr/>
                  <p:nvPr/>
                </p:nvSpPr>
                <p:spPr>
                  <a:xfrm>
                    <a:off x="9078285" y="1448775"/>
                    <a:ext cx="328553" cy="451731"/>
                  </a:xfrm>
                  <a:custGeom>
                    <a:avLst/>
                    <a:gdLst>
                      <a:gd name="connsiteX0" fmla="*/ 185846 w 328553"/>
                      <a:gd name="connsiteY0" fmla="*/ 205862 h 451731"/>
                      <a:gd name="connsiteX1" fmla="*/ 8432 w 328553"/>
                      <a:gd name="connsiteY1" fmla="*/ 419750 h 451731"/>
                      <a:gd name="connsiteX2" fmla="*/ 218134 w 328553"/>
                      <a:gd name="connsiteY2" fmla="*/ 360294 h 451731"/>
                      <a:gd name="connsiteX3" fmla="*/ 328554 w 328553"/>
                      <a:gd name="connsiteY3" fmla="*/ 93777 h 451731"/>
                      <a:gd name="connsiteX4" fmla="*/ 326826 w 328553"/>
                      <a:gd name="connsiteY4" fmla="*/ 0 h 451731"/>
                      <a:gd name="connsiteX5" fmla="*/ 185846 w 328553"/>
                      <a:gd name="connsiteY5" fmla="*/ 205862 h 451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8553" h="451731">
                        <a:moveTo>
                          <a:pt x="185846" y="205862"/>
                        </a:moveTo>
                        <a:cubicBezTo>
                          <a:pt x="103144" y="280538"/>
                          <a:pt x="-35601" y="323190"/>
                          <a:pt x="8432" y="419750"/>
                        </a:cubicBezTo>
                        <a:cubicBezTo>
                          <a:pt x="40477" y="490017"/>
                          <a:pt x="174019" y="432857"/>
                          <a:pt x="218134" y="360294"/>
                        </a:cubicBezTo>
                        <a:cubicBezTo>
                          <a:pt x="310428" y="208504"/>
                          <a:pt x="328554" y="93777"/>
                          <a:pt x="328554" y="93777"/>
                        </a:cubicBezTo>
                        <a:lnTo>
                          <a:pt x="326826" y="0"/>
                        </a:lnTo>
                        <a:cubicBezTo>
                          <a:pt x="326846" y="0"/>
                          <a:pt x="320913" y="83881"/>
                          <a:pt x="185846" y="205862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09" name="Freeform: Shape 408">
                    <a:extLst>
                      <a:ext uri="{FF2B5EF4-FFF2-40B4-BE49-F238E27FC236}">
                        <a16:creationId xmlns:a16="http://schemas.microsoft.com/office/drawing/2014/main" id="{2BD44031-A98F-4C87-AE20-71B2F8F1BF08}"/>
                      </a:ext>
                    </a:extLst>
                  </p:cNvPr>
                  <p:cNvSpPr/>
                  <p:nvPr/>
                </p:nvSpPr>
                <p:spPr>
                  <a:xfrm>
                    <a:off x="9043892" y="1689811"/>
                    <a:ext cx="363840" cy="488111"/>
                  </a:xfrm>
                  <a:custGeom>
                    <a:avLst/>
                    <a:gdLst>
                      <a:gd name="connsiteX0" fmla="*/ 182708 w 363840"/>
                      <a:gd name="connsiteY0" fmla="*/ 236464 h 488111"/>
                      <a:gd name="connsiteX1" fmla="*/ 9176 w 363840"/>
                      <a:gd name="connsiteY1" fmla="*/ 454233 h 488111"/>
                      <a:gd name="connsiteX2" fmla="*/ 251228 w 363840"/>
                      <a:gd name="connsiteY2" fmla="*/ 384434 h 488111"/>
                      <a:gd name="connsiteX3" fmla="*/ 361423 w 363840"/>
                      <a:gd name="connsiteY3" fmla="*/ 136307 h 488111"/>
                      <a:gd name="connsiteX4" fmla="*/ 363841 w 363840"/>
                      <a:gd name="connsiteY4" fmla="*/ 0 h 488111"/>
                      <a:gd name="connsiteX5" fmla="*/ 182708 w 363840"/>
                      <a:gd name="connsiteY5" fmla="*/ 236464 h 488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3840" h="488111">
                        <a:moveTo>
                          <a:pt x="182708" y="236464"/>
                        </a:moveTo>
                        <a:cubicBezTo>
                          <a:pt x="88891" y="296570"/>
                          <a:pt x="-34858" y="357673"/>
                          <a:pt x="9176" y="454233"/>
                        </a:cubicBezTo>
                        <a:cubicBezTo>
                          <a:pt x="41220" y="524520"/>
                          <a:pt x="178116" y="477744"/>
                          <a:pt x="251228" y="384434"/>
                        </a:cubicBezTo>
                        <a:cubicBezTo>
                          <a:pt x="339823" y="271374"/>
                          <a:pt x="361423" y="136307"/>
                          <a:pt x="361423" y="136307"/>
                        </a:cubicBezTo>
                        <a:lnTo>
                          <a:pt x="363841" y="0"/>
                        </a:lnTo>
                        <a:cubicBezTo>
                          <a:pt x="363841" y="20"/>
                          <a:pt x="330720" y="141651"/>
                          <a:pt x="182708" y="236464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0" name="Freeform: Shape 409">
                    <a:extLst>
                      <a:ext uri="{FF2B5EF4-FFF2-40B4-BE49-F238E27FC236}">
                        <a16:creationId xmlns:a16="http://schemas.microsoft.com/office/drawing/2014/main" id="{E001A33C-441E-48C8-ABD2-0643CB9256CC}"/>
                      </a:ext>
                    </a:extLst>
                  </p:cNvPr>
                  <p:cNvSpPr/>
                  <p:nvPr/>
                </p:nvSpPr>
                <p:spPr>
                  <a:xfrm>
                    <a:off x="9015453" y="1990526"/>
                    <a:ext cx="393154" cy="493385"/>
                  </a:xfrm>
                  <a:custGeom>
                    <a:avLst/>
                    <a:gdLst>
                      <a:gd name="connsiteX0" fmla="*/ 182334 w 393154"/>
                      <a:gd name="connsiteY0" fmla="*/ 236992 h 493385"/>
                      <a:gd name="connsiteX1" fmla="*/ 10650 w 393154"/>
                      <a:gd name="connsiteY1" fmla="*/ 449743 h 493385"/>
                      <a:gd name="connsiteX2" fmla="*/ 290131 w 393154"/>
                      <a:gd name="connsiteY2" fmla="*/ 396016 h 493385"/>
                      <a:gd name="connsiteX3" fmla="*/ 391731 w 393154"/>
                      <a:gd name="connsiteY3" fmla="*/ 116027 h 493385"/>
                      <a:gd name="connsiteX4" fmla="*/ 393154 w 393154"/>
                      <a:gd name="connsiteY4" fmla="*/ 0 h 493385"/>
                      <a:gd name="connsiteX5" fmla="*/ 182334 w 393154"/>
                      <a:gd name="connsiteY5" fmla="*/ 236992 h 493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3154" h="493385">
                        <a:moveTo>
                          <a:pt x="182334" y="236992"/>
                        </a:moveTo>
                        <a:cubicBezTo>
                          <a:pt x="85956" y="292913"/>
                          <a:pt x="-37162" y="354990"/>
                          <a:pt x="10650" y="449743"/>
                        </a:cubicBezTo>
                        <a:cubicBezTo>
                          <a:pt x="48425" y="524601"/>
                          <a:pt x="193470" y="500888"/>
                          <a:pt x="290131" y="396016"/>
                        </a:cubicBezTo>
                        <a:cubicBezTo>
                          <a:pt x="374053" y="304963"/>
                          <a:pt x="391731" y="116027"/>
                          <a:pt x="391731" y="116027"/>
                        </a:cubicBezTo>
                        <a:lnTo>
                          <a:pt x="393154" y="0"/>
                        </a:lnTo>
                        <a:cubicBezTo>
                          <a:pt x="393154" y="0"/>
                          <a:pt x="297975" y="169916"/>
                          <a:pt x="182334" y="236992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1" name="Freeform: Shape 410">
                    <a:extLst>
                      <a:ext uri="{FF2B5EF4-FFF2-40B4-BE49-F238E27FC236}">
                        <a16:creationId xmlns:a16="http://schemas.microsoft.com/office/drawing/2014/main" id="{BC946F20-7592-462E-A81F-A10E2AD4BE3D}"/>
                      </a:ext>
                    </a:extLst>
                  </p:cNvPr>
                  <p:cNvSpPr/>
                  <p:nvPr/>
                </p:nvSpPr>
                <p:spPr>
                  <a:xfrm>
                    <a:off x="8979395" y="2350475"/>
                    <a:ext cx="428073" cy="532589"/>
                  </a:xfrm>
                  <a:custGeom>
                    <a:avLst/>
                    <a:gdLst>
                      <a:gd name="connsiteX0" fmla="*/ 204959 w 428073"/>
                      <a:gd name="connsiteY0" fmla="*/ 222402 h 532589"/>
                      <a:gd name="connsiteX1" fmla="*/ 17142 w 428073"/>
                      <a:gd name="connsiteY1" fmla="*/ 478089 h 532589"/>
                      <a:gd name="connsiteX2" fmla="*/ 320560 w 428073"/>
                      <a:gd name="connsiteY2" fmla="*/ 426944 h 532589"/>
                      <a:gd name="connsiteX3" fmla="*/ 428074 w 428073"/>
                      <a:gd name="connsiteY3" fmla="*/ 98186 h 532589"/>
                      <a:gd name="connsiteX4" fmla="*/ 427180 w 428073"/>
                      <a:gd name="connsiteY4" fmla="*/ 0 h 532589"/>
                      <a:gd name="connsiteX5" fmla="*/ 204959 w 428073"/>
                      <a:gd name="connsiteY5" fmla="*/ 222402 h 532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8073" h="532589">
                        <a:moveTo>
                          <a:pt x="204959" y="222402"/>
                        </a:moveTo>
                        <a:cubicBezTo>
                          <a:pt x="87328" y="270541"/>
                          <a:pt x="-48492" y="356393"/>
                          <a:pt x="17142" y="478089"/>
                        </a:cubicBezTo>
                        <a:cubicBezTo>
                          <a:pt x="67068" y="570667"/>
                          <a:pt x="213312" y="539821"/>
                          <a:pt x="320560" y="426944"/>
                        </a:cubicBezTo>
                        <a:cubicBezTo>
                          <a:pt x="413687" y="328961"/>
                          <a:pt x="428074" y="98186"/>
                          <a:pt x="428074" y="98186"/>
                        </a:cubicBezTo>
                        <a:lnTo>
                          <a:pt x="427180" y="0"/>
                        </a:lnTo>
                        <a:cubicBezTo>
                          <a:pt x="427159" y="-20"/>
                          <a:pt x="341206" y="166644"/>
                          <a:pt x="204959" y="222402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2" name="Freeform: Shape 411">
                    <a:extLst>
                      <a:ext uri="{FF2B5EF4-FFF2-40B4-BE49-F238E27FC236}">
                        <a16:creationId xmlns:a16="http://schemas.microsoft.com/office/drawing/2014/main" id="{E95F9A23-59AB-49D8-AB78-BD0867174271}"/>
                      </a:ext>
                    </a:extLst>
                  </p:cNvPr>
                  <p:cNvSpPr/>
                  <p:nvPr/>
                </p:nvSpPr>
                <p:spPr>
                  <a:xfrm>
                    <a:off x="8942875" y="2745333"/>
                    <a:ext cx="471990" cy="615363"/>
                  </a:xfrm>
                  <a:custGeom>
                    <a:avLst/>
                    <a:gdLst>
                      <a:gd name="connsiteX0" fmla="*/ 229065 w 471990"/>
                      <a:gd name="connsiteY0" fmla="*/ 255646 h 615363"/>
                      <a:gd name="connsiteX1" fmla="*/ 19160 w 471990"/>
                      <a:gd name="connsiteY1" fmla="*/ 552155 h 615363"/>
                      <a:gd name="connsiteX2" fmla="*/ 358260 w 471990"/>
                      <a:gd name="connsiteY2" fmla="*/ 492862 h 615363"/>
                      <a:gd name="connsiteX3" fmla="*/ 467581 w 471990"/>
                      <a:gd name="connsiteY3" fmla="*/ 122855 h 615363"/>
                      <a:gd name="connsiteX4" fmla="*/ 471990 w 471990"/>
                      <a:gd name="connsiteY4" fmla="*/ 0 h 615363"/>
                      <a:gd name="connsiteX5" fmla="*/ 229065 w 471990"/>
                      <a:gd name="connsiteY5" fmla="*/ 255646 h 615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1990" h="615363">
                        <a:moveTo>
                          <a:pt x="229065" y="255646"/>
                        </a:moveTo>
                        <a:cubicBezTo>
                          <a:pt x="97594" y="311465"/>
                          <a:pt x="-54196" y="411033"/>
                          <a:pt x="19160" y="552155"/>
                        </a:cubicBezTo>
                        <a:cubicBezTo>
                          <a:pt x="74958" y="659526"/>
                          <a:pt x="238391" y="623743"/>
                          <a:pt x="358260" y="492862"/>
                        </a:cubicBezTo>
                        <a:cubicBezTo>
                          <a:pt x="462318" y="379232"/>
                          <a:pt x="467581" y="122855"/>
                          <a:pt x="467581" y="122855"/>
                        </a:cubicBezTo>
                        <a:lnTo>
                          <a:pt x="471990" y="0"/>
                        </a:lnTo>
                        <a:cubicBezTo>
                          <a:pt x="471990" y="-41"/>
                          <a:pt x="381323" y="190988"/>
                          <a:pt x="229065" y="255646"/>
                        </a:cubicBez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03" name="Graphic 3">
                  <a:extLst>
                    <a:ext uri="{FF2B5EF4-FFF2-40B4-BE49-F238E27FC236}">
                      <a16:creationId xmlns:a16="http://schemas.microsoft.com/office/drawing/2014/main" id="{461C820B-3D8D-4F22-9249-DA3A92AC6CD8}"/>
                    </a:ext>
                  </a:extLst>
                </p:cNvPr>
                <p:cNvGrpSpPr/>
                <p:nvPr/>
              </p:nvGrpSpPr>
              <p:grpSpPr>
                <a:xfrm>
                  <a:off x="9015453" y="1564030"/>
                  <a:ext cx="371574" cy="907999"/>
                  <a:chOff x="9015453" y="1564030"/>
                  <a:chExt cx="371574" cy="907999"/>
                </a:xfrm>
                <a:solidFill>
                  <a:srgbClr val="6CADF4"/>
                </a:solidFill>
              </p:grpSpPr>
              <p:sp>
                <p:nvSpPr>
                  <p:cNvPr id="405" name="Freeform: Shape 404">
                    <a:extLst>
                      <a:ext uri="{FF2B5EF4-FFF2-40B4-BE49-F238E27FC236}">
                        <a16:creationId xmlns:a16="http://schemas.microsoft.com/office/drawing/2014/main" id="{08EF76AE-CFD5-4665-BE2D-CAF2A65B73B5}"/>
                      </a:ext>
                    </a:extLst>
                  </p:cNvPr>
                  <p:cNvSpPr/>
                  <p:nvPr/>
                </p:nvSpPr>
                <p:spPr>
                  <a:xfrm>
                    <a:off x="9078306" y="1564030"/>
                    <a:ext cx="270194" cy="291571"/>
                  </a:xfrm>
                  <a:custGeom>
                    <a:avLst/>
                    <a:gdLst>
                      <a:gd name="connsiteX0" fmla="*/ 185825 w 270194"/>
                      <a:gd name="connsiteY0" fmla="*/ 90607 h 291571"/>
                      <a:gd name="connsiteX1" fmla="*/ 3514 w 270194"/>
                      <a:gd name="connsiteY1" fmla="*/ 291572 h 291571"/>
                      <a:gd name="connsiteX2" fmla="*/ 178205 w 270194"/>
                      <a:gd name="connsiteY2" fmla="*/ 119360 h 291571"/>
                      <a:gd name="connsiteX3" fmla="*/ 270194 w 270194"/>
                      <a:gd name="connsiteY3" fmla="*/ 0 h 291571"/>
                      <a:gd name="connsiteX4" fmla="*/ 185825 w 270194"/>
                      <a:gd name="connsiteY4" fmla="*/ 90607 h 291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0194" h="291571">
                        <a:moveTo>
                          <a:pt x="185825" y="90607"/>
                        </a:moveTo>
                        <a:cubicBezTo>
                          <a:pt x="106923" y="161869"/>
                          <a:pt x="-23024" y="203972"/>
                          <a:pt x="3514" y="291572"/>
                        </a:cubicBezTo>
                        <a:cubicBezTo>
                          <a:pt x="15137" y="227747"/>
                          <a:pt x="115254" y="182839"/>
                          <a:pt x="178205" y="119360"/>
                        </a:cubicBezTo>
                        <a:cubicBezTo>
                          <a:pt x="219476" y="77724"/>
                          <a:pt x="249062" y="36617"/>
                          <a:pt x="270194" y="0"/>
                        </a:cubicBezTo>
                        <a:cubicBezTo>
                          <a:pt x="250037" y="26721"/>
                          <a:pt x="222767" y="57241"/>
                          <a:pt x="185825" y="9060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: Shape 405">
                    <a:extLst>
                      <a:ext uri="{FF2B5EF4-FFF2-40B4-BE49-F238E27FC236}">
                        <a16:creationId xmlns:a16="http://schemas.microsoft.com/office/drawing/2014/main" id="{C3BFDC1E-9696-42B9-BB9C-089771ECE8F9}"/>
                      </a:ext>
                    </a:extLst>
                  </p:cNvPr>
                  <p:cNvSpPr/>
                  <p:nvPr/>
                </p:nvSpPr>
                <p:spPr>
                  <a:xfrm>
                    <a:off x="9043892" y="1780397"/>
                    <a:ext cx="324196" cy="379130"/>
                  </a:xfrm>
                  <a:custGeom>
                    <a:avLst/>
                    <a:gdLst>
                      <a:gd name="connsiteX0" fmla="*/ 182708 w 324196"/>
                      <a:gd name="connsiteY0" fmla="*/ 145877 h 379130"/>
                      <a:gd name="connsiteX1" fmla="*/ 9176 w 324196"/>
                      <a:gd name="connsiteY1" fmla="*/ 363647 h 379130"/>
                      <a:gd name="connsiteX2" fmla="*/ 19681 w 324196"/>
                      <a:gd name="connsiteY2" fmla="*/ 379131 h 379130"/>
                      <a:gd name="connsiteX3" fmla="*/ 190105 w 324196"/>
                      <a:gd name="connsiteY3" fmla="*/ 176296 h 379130"/>
                      <a:gd name="connsiteX4" fmla="*/ 324196 w 324196"/>
                      <a:gd name="connsiteY4" fmla="*/ 0 h 379130"/>
                      <a:gd name="connsiteX5" fmla="*/ 182708 w 324196"/>
                      <a:gd name="connsiteY5" fmla="*/ 145877 h 379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4196" h="379130">
                        <a:moveTo>
                          <a:pt x="182708" y="145877"/>
                        </a:moveTo>
                        <a:cubicBezTo>
                          <a:pt x="88891" y="205984"/>
                          <a:pt x="-34858" y="267086"/>
                          <a:pt x="9176" y="363647"/>
                        </a:cubicBezTo>
                        <a:cubicBezTo>
                          <a:pt x="11919" y="369682"/>
                          <a:pt x="15495" y="374782"/>
                          <a:pt x="19681" y="379131"/>
                        </a:cubicBezTo>
                        <a:cubicBezTo>
                          <a:pt x="458" y="297424"/>
                          <a:pt x="107667" y="235732"/>
                          <a:pt x="190105" y="176296"/>
                        </a:cubicBezTo>
                        <a:cubicBezTo>
                          <a:pt x="255901" y="128849"/>
                          <a:pt x="297943" y="60188"/>
                          <a:pt x="324196" y="0"/>
                        </a:cubicBezTo>
                        <a:cubicBezTo>
                          <a:pt x="296948" y="45801"/>
                          <a:pt x="252670" y="101072"/>
                          <a:pt x="182708" y="14587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: Shape 406">
                    <a:extLst>
                      <a:ext uri="{FF2B5EF4-FFF2-40B4-BE49-F238E27FC236}">
                        <a16:creationId xmlns:a16="http://schemas.microsoft.com/office/drawing/2014/main" id="{8D62092E-49A8-4A53-9BC9-73627914E929}"/>
                      </a:ext>
                    </a:extLst>
                  </p:cNvPr>
                  <p:cNvSpPr/>
                  <p:nvPr/>
                </p:nvSpPr>
                <p:spPr>
                  <a:xfrm>
                    <a:off x="9015453" y="2025802"/>
                    <a:ext cx="371574" cy="446227"/>
                  </a:xfrm>
                  <a:custGeom>
                    <a:avLst/>
                    <a:gdLst>
                      <a:gd name="connsiteX0" fmla="*/ 182334 w 371574"/>
                      <a:gd name="connsiteY0" fmla="*/ 201717 h 446227"/>
                      <a:gd name="connsiteX1" fmla="*/ 10650 w 371574"/>
                      <a:gd name="connsiteY1" fmla="*/ 414467 h 446227"/>
                      <a:gd name="connsiteX2" fmla="*/ 42065 w 371574"/>
                      <a:gd name="connsiteY2" fmla="*/ 446227 h 446227"/>
                      <a:gd name="connsiteX3" fmla="*/ 206393 w 371574"/>
                      <a:gd name="connsiteY3" fmla="*/ 233274 h 446227"/>
                      <a:gd name="connsiteX4" fmla="*/ 371574 w 371574"/>
                      <a:gd name="connsiteY4" fmla="*/ 0 h 446227"/>
                      <a:gd name="connsiteX5" fmla="*/ 182334 w 371574"/>
                      <a:gd name="connsiteY5" fmla="*/ 201717 h 446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574" h="446227">
                        <a:moveTo>
                          <a:pt x="182334" y="201717"/>
                        </a:moveTo>
                        <a:cubicBezTo>
                          <a:pt x="85956" y="257637"/>
                          <a:pt x="-37162" y="319715"/>
                          <a:pt x="10650" y="414467"/>
                        </a:cubicBezTo>
                        <a:cubicBezTo>
                          <a:pt x="17721" y="428468"/>
                          <a:pt x="28531" y="439014"/>
                          <a:pt x="42065" y="446227"/>
                        </a:cubicBezTo>
                        <a:cubicBezTo>
                          <a:pt x="1506" y="358709"/>
                          <a:pt x="116273" y="292405"/>
                          <a:pt x="206393" y="233274"/>
                        </a:cubicBezTo>
                        <a:cubicBezTo>
                          <a:pt x="280297" y="184770"/>
                          <a:pt x="339753" y="71303"/>
                          <a:pt x="371574" y="0"/>
                        </a:cubicBezTo>
                        <a:cubicBezTo>
                          <a:pt x="337091" y="53442"/>
                          <a:pt x="264935" y="153822"/>
                          <a:pt x="182334" y="20171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04" name="Freeform: Shape 403">
                  <a:extLst>
                    <a:ext uri="{FF2B5EF4-FFF2-40B4-BE49-F238E27FC236}">
                      <a16:creationId xmlns:a16="http://schemas.microsoft.com/office/drawing/2014/main" id="{088BADD0-394F-43BD-A115-41AF7875813F}"/>
                    </a:ext>
                  </a:extLst>
                </p:cNvPr>
                <p:cNvSpPr/>
                <p:nvPr/>
              </p:nvSpPr>
              <p:spPr>
                <a:xfrm>
                  <a:off x="9344375" y="1449242"/>
                  <a:ext cx="124785" cy="3701084"/>
                </a:xfrm>
                <a:custGeom>
                  <a:avLst/>
                  <a:gdLst>
                    <a:gd name="connsiteX0" fmla="*/ 59213 w 124785"/>
                    <a:gd name="connsiteY0" fmla="*/ 1077 h 3701084"/>
                    <a:gd name="connsiteX1" fmla="*/ 0 w 124785"/>
                    <a:gd name="connsiteY1" fmla="*/ 3701085 h 3701084"/>
                    <a:gd name="connsiteX2" fmla="*/ 124785 w 124785"/>
                    <a:gd name="connsiteY2" fmla="*/ 3699236 h 3701084"/>
                    <a:gd name="connsiteX3" fmla="*/ 73722 w 124785"/>
                    <a:gd name="connsiteY3" fmla="*/ 0 h 37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785" h="3701084">
                      <a:moveTo>
                        <a:pt x="59213" y="1077"/>
                      </a:moveTo>
                      <a:lnTo>
                        <a:pt x="0" y="3701085"/>
                      </a:lnTo>
                      <a:lnTo>
                        <a:pt x="124785" y="3699236"/>
                      </a:lnTo>
                      <a:lnTo>
                        <a:pt x="73722" y="0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76" name="Graphic 3">
                <a:extLst>
                  <a:ext uri="{FF2B5EF4-FFF2-40B4-BE49-F238E27FC236}">
                    <a16:creationId xmlns:a16="http://schemas.microsoft.com/office/drawing/2014/main" id="{A2EC33D5-F423-4EFB-B5BD-36E68816C118}"/>
                  </a:ext>
                </a:extLst>
              </p:cNvPr>
              <p:cNvGrpSpPr/>
              <p:nvPr/>
            </p:nvGrpSpPr>
            <p:grpSpPr>
              <a:xfrm>
                <a:off x="8132347" y="2154854"/>
                <a:ext cx="1159229" cy="2880969"/>
                <a:chOff x="8132347" y="2154854"/>
                <a:chExt cx="1159229" cy="2880969"/>
              </a:xfrm>
            </p:grpSpPr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62B7856C-160F-41FC-BCD2-477AD5288860}"/>
                    </a:ext>
                  </a:extLst>
                </p:cNvPr>
                <p:cNvSpPr/>
                <p:nvPr/>
              </p:nvSpPr>
              <p:spPr>
                <a:xfrm>
                  <a:off x="8132347" y="3103981"/>
                  <a:ext cx="1159229" cy="900217"/>
                </a:xfrm>
                <a:custGeom>
                  <a:avLst/>
                  <a:gdLst>
                    <a:gd name="connsiteX0" fmla="*/ 1071536 w 1159229"/>
                    <a:gd name="connsiteY0" fmla="*/ 494426 h 900217"/>
                    <a:gd name="connsiteX1" fmla="*/ 716118 w 1159229"/>
                    <a:gd name="connsiteY1" fmla="*/ 192877 h 900217"/>
                    <a:gd name="connsiteX2" fmla="*/ 579629 w 1159229"/>
                    <a:gd name="connsiteY2" fmla="*/ 406 h 900217"/>
                    <a:gd name="connsiteX3" fmla="*/ 579629 w 1159229"/>
                    <a:gd name="connsiteY3" fmla="*/ 0 h 900217"/>
                    <a:gd name="connsiteX4" fmla="*/ 443119 w 1159229"/>
                    <a:gd name="connsiteY4" fmla="*/ 192471 h 900217"/>
                    <a:gd name="connsiteX5" fmla="*/ 87702 w 1159229"/>
                    <a:gd name="connsiteY5" fmla="*/ 494020 h 900217"/>
                    <a:gd name="connsiteX6" fmla="*/ 102190 w 1159229"/>
                    <a:gd name="connsiteY6" fmla="*/ 785713 h 900217"/>
                    <a:gd name="connsiteX7" fmla="*/ 389211 w 1159229"/>
                    <a:gd name="connsiteY7" fmla="*/ 691449 h 900217"/>
                    <a:gd name="connsiteX8" fmla="*/ 451450 w 1159229"/>
                    <a:gd name="connsiteY8" fmla="*/ 849478 h 900217"/>
                    <a:gd name="connsiteX9" fmla="*/ 579608 w 1159229"/>
                    <a:gd name="connsiteY9" fmla="*/ 899749 h 900217"/>
                    <a:gd name="connsiteX10" fmla="*/ 579608 w 1159229"/>
                    <a:gd name="connsiteY10" fmla="*/ 900135 h 900217"/>
                    <a:gd name="connsiteX11" fmla="*/ 707787 w 1159229"/>
                    <a:gd name="connsiteY11" fmla="*/ 849864 h 900217"/>
                    <a:gd name="connsiteX12" fmla="*/ 770027 w 1159229"/>
                    <a:gd name="connsiteY12" fmla="*/ 691835 h 900217"/>
                    <a:gd name="connsiteX13" fmla="*/ 1057047 w 1159229"/>
                    <a:gd name="connsiteY13" fmla="*/ 786100 h 900217"/>
                    <a:gd name="connsiteX14" fmla="*/ 1071536 w 1159229"/>
                    <a:gd name="connsiteY14" fmla="*/ 494426 h 90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59229" h="900217">
                      <a:moveTo>
                        <a:pt x="1071536" y="494426"/>
                      </a:moveTo>
                      <a:cubicBezTo>
                        <a:pt x="998952" y="459151"/>
                        <a:pt x="798760" y="369397"/>
                        <a:pt x="716118" y="192877"/>
                      </a:cubicBezTo>
                      <a:cubicBezTo>
                        <a:pt x="633497" y="16398"/>
                        <a:pt x="580543" y="671"/>
                        <a:pt x="579629" y="406"/>
                      </a:cubicBezTo>
                      <a:lnTo>
                        <a:pt x="579629" y="0"/>
                      </a:lnTo>
                      <a:cubicBezTo>
                        <a:pt x="579629" y="0"/>
                        <a:pt x="526472" y="14468"/>
                        <a:pt x="443119" y="192471"/>
                      </a:cubicBezTo>
                      <a:cubicBezTo>
                        <a:pt x="360478" y="369011"/>
                        <a:pt x="160285" y="458744"/>
                        <a:pt x="87702" y="494020"/>
                      </a:cubicBezTo>
                      <a:cubicBezTo>
                        <a:pt x="-59130" y="565384"/>
                        <a:pt x="1322" y="747471"/>
                        <a:pt x="102190" y="785713"/>
                      </a:cubicBezTo>
                      <a:cubicBezTo>
                        <a:pt x="247112" y="840659"/>
                        <a:pt x="389211" y="691449"/>
                        <a:pt x="389211" y="691449"/>
                      </a:cubicBezTo>
                      <a:cubicBezTo>
                        <a:pt x="389211" y="691449"/>
                        <a:pt x="388499" y="779109"/>
                        <a:pt x="451450" y="849478"/>
                      </a:cubicBezTo>
                      <a:cubicBezTo>
                        <a:pt x="500178" y="903935"/>
                        <a:pt x="579162" y="899770"/>
                        <a:pt x="579608" y="899749"/>
                      </a:cubicBezTo>
                      <a:lnTo>
                        <a:pt x="579608" y="900135"/>
                      </a:lnTo>
                      <a:cubicBezTo>
                        <a:pt x="579608" y="900135"/>
                        <a:pt x="658938" y="904484"/>
                        <a:pt x="707787" y="849864"/>
                      </a:cubicBezTo>
                      <a:cubicBezTo>
                        <a:pt x="770738" y="779496"/>
                        <a:pt x="770027" y="691835"/>
                        <a:pt x="770027" y="691835"/>
                      </a:cubicBezTo>
                      <a:cubicBezTo>
                        <a:pt x="770027" y="691835"/>
                        <a:pt x="912125" y="841045"/>
                        <a:pt x="1057047" y="786100"/>
                      </a:cubicBezTo>
                      <a:cubicBezTo>
                        <a:pt x="1157916" y="747857"/>
                        <a:pt x="1218348" y="565770"/>
                        <a:pt x="1071536" y="494426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EB6E6F11-E7CE-4529-8A4E-1F938C73E19A}"/>
                    </a:ext>
                  </a:extLst>
                </p:cNvPr>
                <p:cNvSpPr/>
                <p:nvPr/>
              </p:nvSpPr>
              <p:spPr>
                <a:xfrm>
                  <a:off x="8132347" y="3103981"/>
                  <a:ext cx="1159229" cy="900217"/>
                </a:xfrm>
                <a:custGeom>
                  <a:avLst/>
                  <a:gdLst>
                    <a:gd name="connsiteX0" fmla="*/ 1071536 w 1159229"/>
                    <a:gd name="connsiteY0" fmla="*/ 494426 h 900217"/>
                    <a:gd name="connsiteX1" fmla="*/ 716118 w 1159229"/>
                    <a:gd name="connsiteY1" fmla="*/ 192877 h 900217"/>
                    <a:gd name="connsiteX2" fmla="*/ 579629 w 1159229"/>
                    <a:gd name="connsiteY2" fmla="*/ 406 h 900217"/>
                    <a:gd name="connsiteX3" fmla="*/ 579629 w 1159229"/>
                    <a:gd name="connsiteY3" fmla="*/ 0 h 900217"/>
                    <a:gd name="connsiteX4" fmla="*/ 443119 w 1159229"/>
                    <a:gd name="connsiteY4" fmla="*/ 192471 h 900217"/>
                    <a:gd name="connsiteX5" fmla="*/ 87702 w 1159229"/>
                    <a:gd name="connsiteY5" fmla="*/ 494020 h 900217"/>
                    <a:gd name="connsiteX6" fmla="*/ 102190 w 1159229"/>
                    <a:gd name="connsiteY6" fmla="*/ 785713 h 900217"/>
                    <a:gd name="connsiteX7" fmla="*/ 389211 w 1159229"/>
                    <a:gd name="connsiteY7" fmla="*/ 691449 h 900217"/>
                    <a:gd name="connsiteX8" fmla="*/ 451450 w 1159229"/>
                    <a:gd name="connsiteY8" fmla="*/ 849478 h 900217"/>
                    <a:gd name="connsiteX9" fmla="*/ 579608 w 1159229"/>
                    <a:gd name="connsiteY9" fmla="*/ 899749 h 900217"/>
                    <a:gd name="connsiteX10" fmla="*/ 579608 w 1159229"/>
                    <a:gd name="connsiteY10" fmla="*/ 900135 h 900217"/>
                    <a:gd name="connsiteX11" fmla="*/ 707787 w 1159229"/>
                    <a:gd name="connsiteY11" fmla="*/ 849864 h 900217"/>
                    <a:gd name="connsiteX12" fmla="*/ 770027 w 1159229"/>
                    <a:gd name="connsiteY12" fmla="*/ 691835 h 900217"/>
                    <a:gd name="connsiteX13" fmla="*/ 1057047 w 1159229"/>
                    <a:gd name="connsiteY13" fmla="*/ 786100 h 900217"/>
                    <a:gd name="connsiteX14" fmla="*/ 1071536 w 1159229"/>
                    <a:gd name="connsiteY14" fmla="*/ 494426 h 90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59229" h="900217">
                      <a:moveTo>
                        <a:pt x="1071536" y="494426"/>
                      </a:moveTo>
                      <a:cubicBezTo>
                        <a:pt x="998952" y="459151"/>
                        <a:pt x="798760" y="369397"/>
                        <a:pt x="716118" y="192877"/>
                      </a:cubicBezTo>
                      <a:cubicBezTo>
                        <a:pt x="633497" y="16398"/>
                        <a:pt x="580543" y="671"/>
                        <a:pt x="579629" y="406"/>
                      </a:cubicBezTo>
                      <a:lnTo>
                        <a:pt x="579629" y="0"/>
                      </a:lnTo>
                      <a:cubicBezTo>
                        <a:pt x="579629" y="0"/>
                        <a:pt x="526472" y="14468"/>
                        <a:pt x="443119" y="192471"/>
                      </a:cubicBezTo>
                      <a:cubicBezTo>
                        <a:pt x="360478" y="369011"/>
                        <a:pt x="160285" y="458744"/>
                        <a:pt x="87702" y="494020"/>
                      </a:cubicBezTo>
                      <a:cubicBezTo>
                        <a:pt x="-59130" y="565384"/>
                        <a:pt x="1322" y="747471"/>
                        <a:pt x="102190" y="785713"/>
                      </a:cubicBezTo>
                      <a:cubicBezTo>
                        <a:pt x="247112" y="840659"/>
                        <a:pt x="389211" y="691449"/>
                        <a:pt x="389211" y="691449"/>
                      </a:cubicBezTo>
                      <a:cubicBezTo>
                        <a:pt x="389211" y="691449"/>
                        <a:pt x="388499" y="779109"/>
                        <a:pt x="451450" y="849478"/>
                      </a:cubicBezTo>
                      <a:cubicBezTo>
                        <a:pt x="500178" y="903935"/>
                        <a:pt x="579162" y="899770"/>
                        <a:pt x="579608" y="899749"/>
                      </a:cubicBezTo>
                      <a:lnTo>
                        <a:pt x="579608" y="900135"/>
                      </a:lnTo>
                      <a:cubicBezTo>
                        <a:pt x="579608" y="900135"/>
                        <a:pt x="658938" y="904484"/>
                        <a:pt x="707787" y="849864"/>
                      </a:cubicBezTo>
                      <a:cubicBezTo>
                        <a:pt x="770738" y="779496"/>
                        <a:pt x="770027" y="691835"/>
                        <a:pt x="770027" y="691835"/>
                      </a:cubicBezTo>
                      <a:cubicBezTo>
                        <a:pt x="770027" y="691835"/>
                        <a:pt x="912125" y="841045"/>
                        <a:pt x="1057047" y="786100"/>
                      </a:cubicBezTo>
                      <a:cubicBezTo>
                        <a:pt x="1157916" y="747857"/>
                        <a:pt x="1218348" y="565770"/>
                        <a:pt x="1071536" y="494426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FB3723C0-D082-451B-9016-E5A862834FB7}"/>
                    </a:ext>
                  </a:extLst>
                </p:cNvPr>
                <p:cNvSpPr/>
                <p:nvPr/>
              </p:nvSpPr>
              <p:spPr>
                <a:xfrm>
                  <a:off x="8459398" y="3103961"/>
                  <a:ext cx="505094" cy="430831"/>
                </a:xfrm>
                <a:custGeom>
                  <a:avLst/>
                  <a:gdLst>
                    <a:gd name="connsiteX0" fmla="*/ 389047 w 505094"/>
                    <a:gd name="connsiteY0" fmla="*/ 192877 h 430831"/>
                    <a:gd name="connsiteX1" fmla="*/ 252557 w 505094"/>
                    <a:gd name="connsiteY1" fmla="*/ 406 h 430831"/>
                    <a:gd name="connsiteX2" fmla="*/ 252557 w 505094"/>
                    <a:gd name="connsiteY2" fmla="*/ 0 h 430831"/>
                    <a:gd name="connsiteX3" fmla="*/ 116048 w 505094"/>
                    <a:gd name="connsiteY3" fmla="*/ 192471 h 430831"/>
                    <a:gd name="connsiteX4" fmla="*/ 0 w 505094"/>
                    <a:gd name="connsiteY4" fmla="*/ 344261 h 430831"/>
                    <a:gd name="connsiteX5" fmla="*/ 116983 w 505094"/>
                    <a:gd name="connsiteY5" fmla="*/ 260482 h 430831"/>
                    <a:gd name="connsiteX6" fmla="*/ 161301 w 505094"/>
                    <a:gd name="connsiteY6" fmla="*/ 389372 h 430831"/>
                    <a:gd name="connsiteX7" fmla="*/ 252538 w 505094"/>
                    <a:gd name="connsiteY7" fmla="*/ 430378 h 430831"/>
                    <a:gd name="connsiteX8" fmla="*/ 252538 w 505094"/>
                    <a:gd name="connsiteY8" fmla="*/ 430764 h 430831"/>
                    <a:gd name="connsiteX9" fmla="*/ 343794 w 505094"/>
                    <a:gd name="connsiteY9" fmla="*/ 389778 h 430831"/>
                    <a:gd name="connsiteX10" fmla="*/ 388112 w 505094"/>
                    <a:gd name="connsiteY10" fmla="*/ 260889 h 430831"/>
                    <a:gd name="connsiteX11" fmla="*/ 505095 w 505094"/>
                    <a:gd name="connsiteY11" fmla="*/ 344668 h 430831"/>
                    <a:gd name="connsiteX12" fmla="*/ 389047 w 505094"/>
                    <a:gd name="connsiteY12" fmla="*/ 192877 h 430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05094" h="430831">
                      <a:moveTo>
                        <a:pt x="389047" y="192877"/>
                      </a:moveTo>
                      <a:cubicBezTo>
                        <a:pt x="306426" y="16398"/>
                        <a:pt x="253472" y="671"/>
                        <a:pt x="252557" y="406"/>
                      </a:cubicBezTo>
                      <a:lnTo>
                        <a:pt x="252557" y="0"/>
                      </a:lnTo>
                      <a:cubicBezTo>
                        <a:pt x="252557" y="0"/>
                        <a:pt x="199401" y="14468"/>
                        <a:pt x="116048" y="192471"/>
                      </a:cubicBezTo>
                      <a:cubicBezTo>
                        <a:pt x="87823" y="252761"/>
                        <a:pt x="45883" y="302931"/>
                        <a:pt x="0" y="344261"/>
                      </a:cubicBezTo>
                      <a:cubicBezTo>
                        <a:pt x="62282" y="322722"/>
                        <a:pt x="116983" y="260482"/>
                        <a:pt x="116983" y="260482"/>
                      </a:cubicBezTo>
                      <a:cubicBezTo>
                        <a:pt x="116983" y="260482"/>
                        <a:pt x="116475" y="331988"/>
                        <a:pt x="161301" y="389372"/>
                      </a:cubicBezTo>
                      <a:cubicBezTo>
                        <a:pt x="195946" y="433730"/>
                        <a:pt x="252090" y="430398"/>
                        <a:pt x="252538" y="430378"/>
                      </a:cubicBezTo>
                      <a:lnTo>
                        <a:pt x="252538" y="430764"/>
                      </a:lnTo>
                      <a:cubicBezTo>
                        <a:pt x="252538" y="430764"/>
                        <a:pt x="309007" y="434320"/>
                        <a:pt x="343794" y="389778"/>
                      </a:cubicBezTo>
                      <a:cubicBezTo>
                        <a:pt x="388620" y="332395"/>
                        <a:pt x="388112" y="260889"/>
                        <a:pt x="388112" y="260889"/>
                      </a:cubicBezTo>
                      <a:cubicBezTo>
                        <a:pt x="388112" y="260889"/>
                        <a:pt x="442813" y="323129"/>
                        <a:pt x="505095" y="344668"/>
                      </a:cubicBezTo>
                      <a:cubicBezTo>
                        <a:pt x="459212" y="303337"/>
                        <a:pt x="417271" y="253167"/>
                        <a:pt x="389047" y="192877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9CC09F07-A924-4A01-9DD4-F9AFD3F1200F}"/>
                    </a:ext>
                  </a:extLst>
                </p:cNvPr>
                <p:cNvSpPr/>
                <p:nvPr/>
              </p:nvSpPr>
              <p:spPr>
                <a:xfrm>
                  <a:off x="8329662" y="2683560"/>
                  <a:ext cx="764567" cy="734330"/>
                </a:xfrm>
                <a:custGeom>
                  <a:avLst/>
                  <a:gdLst>
                    <a:gd name="connsiteX0" fmla="*/ 502812 w 764567"/>
                    <a:gd name="connsiteY0" fmla="*/ 214823 h 734330"/>
                    <a:gd name="connsiteX1" fmla="*/ 382294 w 764567"/>
                    <a:gd name="connsiteY1" fmla="*/ 427 h 734330"/>
                    <a:gd name="connsiteX2" fmla="*/ 382294 w 764567"/>
                    <a:gd name="connsiteY2" fmla="*/ 0 h 734330"/>
                    <a:gd name="connsiteX3" fmla="*/ 261756 w 764567"/>
                    <a:gd name="connsiteY3" fmla="*/ 214437 h 734330"/>
                    <a:gd name="connsiteX4" fmla="*/ 57133 w 764567"/>
                    <a:gd name="connsiteY4" fmla="*/ 440578 h 734330"/>
                    <a:gd name="connsiteX5" fmla="*/ 42360 w 764567"/>
                    <a:gd name="connsiteY5" fmla="*/ 640852 h 734330"/>
                    <a:gd name="connsiteX6" fmla="*/ 246719 w 764567"/>
                    <a:gd name="connsiteY6" fmla="*/ 563981 h 734330"/>
                    <a:gd name="connsiteX7" fmla="*/ 291037 w 764567"/>
                    <a:gd name="connsiteY7" fmla="*/ 692871 h 734330"/>
                    <a:gd name="connsiteX8" fmla="*/ 382274 w 764567"/>
                    <a:gd name="connsiteY8" fmla="*/ 733877 h 734330"/>
                    <a:gd name="connsiteX9" fmla="*/ 382274 w 764567"/>
                    <a:gd name="connsiteY9" fmla="*/ 734263 h 734330"/>
                    <a:gd name="connsiteX10" fmla="*/ 473530 w 764567"/>
                    <a:gd name="connsiteY10" fmla="*/ 693278 h 734330"/>
                    <a:gd name="connsiteX11" fmla="*/ 517849 w 764567"/>
                    <a:gd name="connsiteY11" fmla="*/ 564388 h 734330"/>
                    <a:gd name="connsiteX12" fmla="*/ 722207 w 764567"/>
                    <a:gd name="connsiteY12" fmla="*/ 641259 h 734330"/>
                    <a:gd name="connsiteX13" fmla="*/ 707435 w 764567"/>
                    <a:gd name="connsiteY13" fmla="*/ 440985 h 734330"/>
                    <a:gd name="connsiteX14" fmla="*/ 502812 w 764567"/>
                    <a:gd name="connsiteY14" fmla="*/ 214823 h 734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764567" h="734330">
                      <a:moveTo>
                        <a:pt x="502812" y="214823"/>
                      </a:moveTo>
                      <a:cubicBezTo>
                        <a:pt x="424397" y="83088"/>
                        <a:pt x="382761" y="1321"/>
                        <a:pt x="382294" y="427"/>
                      </a:cubicBezTo>
                      <a:lnTo>
                        <a:pt x="382294" y="0"/>
                      </a:lnTo>
                      <a:cubicBezTo>
                        <a:pt x="382294" y="0"/>
                        <a:pt x="340597" y="81971"/>
                        <a:pt x="261756" y="214437"/>
                      </a:cubicBezTo>
                      <a:cubicBezTo>
                        <a:pt x="164870" y="377241"/>
                        <a:pt x="93709" y="404266"/>
                        <a:pt x="57133" y="440578"/>
                      </a:cubicBezTo>
                      <a:cubicBezTo>
                        <a:pt x="-14779" y="511983"/>
                        <a:pt x="-17786" y="601269"/>
                        <a:pt x="42360" y="640852"/>
                      </a:cubicBezTo>
                      <a:cubicBezTo>
                        <a:pt x="129046" y="697890"/>
                        <a:pt x="246719" y="563981"/>
                        <a:pt x="246719" y="563981"/>
                      </a:cubicBezTo>
                      <a:cubicBezTo>
                        <a:pt x="246719" y="563981"/>
                        <a:pt x="246211" y="635488"/>
                        <a:pt x="291037" y="692871"/>
                      </a:cubicBezTo>
                      <a:cubicBezTo>
                        <a:pt x="325683" y="737230"/>
                        <a:pt x="381827" y="733897"/>
                        <a:pt x="382274" y="733877"/>
                      </a:cubicBezTo>
                      <a:lnTo>
                        <a:pt x="382274" y="734263"/>
                      </a:lnTo>
                      <a:cubicBezTo>
                        <a:pt x="382274" y="734263"/>
                        <a:pt x="438743" y="737819"/>
                        <a:pt x="473530" y="693278"/>
                      </a:cubicBezTo>
                      <a:cubicBezTo>
                        <a:pt x="518357" y="635894"/>
                        <a:pt x="517849" y="564388"/>
                        <a:pt x="517849" y="564388"/>
                      </a:cubicBezTo>
                      <a:cubicBezTo>
                        <a:pt x="517849" y="564388"/>
                        <a:pt x="635522" y="698317"/>
                        <a:pt x="722207" y="641259"/>
                      </a:cubicBezTo>
                      <a:cubicBezTo>
                        <a:pt x="782354" y="601675"/>
                        <a:pt x="779346" y="512389"/>
                        <a:pt x="707435" y="440985"/>
                      </a:cubicBezTo>
                      <a:cubicBezTo>
                        <a:pt x="670879" y="404652"/>
                        <a:pt x="599718" y="377627"/>
                        <a:pt x="502812" y="214823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5F98538B-DFCC-4DB5-B81B-A3BA7BE4629F}"/>
                    </a:ext>
                  </a:extLst>
                </p:cNvPr>
                <p:cNvSpPr/>
                <p:nvPr/>
              </p:nvSpPr>
              <p:spPr>
                <a:xfrm>
                  <a:off x="8441781" y="2683560"/>
                  <a:ext cx="540329" cy="486461"/>
                </a:xfrm>
                <a:custGeom>
                  <a:avLst/>
                  <a:gdLst>
                    <a:gd name="connsiteX0" fmla="*/ 390693 w 540329"/>
                    <a:gd name="connsiteY0" fmla="*/ 214823 h 486461"/>
                    <a:gd name="connsiteX1" fmla="*/ 270175 w 540329"/>
                    <a:gd name="connsiteY1" fmla="*/ 427 h 486461"/>
                    <a:gd name="connsiteX2" fmla="*/ 270175 w 540329"/>
                    <a:gd name="connsiteY2" fmla="*/ 0 h 486461"/>
                    <a:gd name="connsiteX3" fmla="*/ 149637 w 540329"/>
                    <a:gd name="connsiteY3" fmla="*/ 214437 h 486461"/>
                    <a:gd name="connsiteX4" fmla="*/ 0 w 540329"/>
                    <a:gd name="connsiteY4" fmla="*/ 396220 h 486461"/>
                    <a:gd name="connsiteX5" fmla="*/ 134600 w 540329"/>
                    <a:gd name="connsiteY5" fmla="*/ 276738 h 486461"/>
                    <a:gd name="connsiteX6" fmla="*/ 178918 w 540329"/>
                    <a:gd name="connsiteY6" fmla="*/ 435498 h 486461"/>
                    <a:gd name="connsiteX7" fmla="*/ 270155 w 540329"/>
                    <a:gd name="connsiteY7" fmla="*/ 485993 h 486461"/>
                    <a:gd name="connsiteX8" fmla="*/ 270155 w 540329"/>
                    <a:gd name="connsiteY8" fmla="*/ 486380 h 486461"/>
                    <a:gd name="connsiteX9" fmla="*/ 361411 w 540329"/>
                    <a:gd name="connsiteY9" fmla="*/ 435884 h 486461"/>
                    <a:gd name="connsiteX10" fmla="*/ 405729 w 540329"/>
                    <a:gd name="connsiteY10" fmla="*/ 277124 h 486461"/>
                    <a:gd name="connsiteX11" fmla="*/ 540329 w 540329"/>
                    <a:gd name="connsiteY11" fmla="*/ 396606 h 486461"/>
                    <a:gd name="connsiteX12" fmla="*/ 390693 w 540329"/>
                    <a:gd name="connsiteY12" fmla="*/ 214823 h 486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0329" h="486461">
                      <a:moveTo>
                        <a:pt x="390693" y="214823"/>
                      </a:moveTo>
                      <a:cubicBezTo>
                        <a:pt x="312278" y="83088"/>
                        <a:pt x="270642" y="1321"/>
                        <a:pt x="270175" y="427"/>
                      </a:cubicBezTo>
                      <a:lnTo>
                        <a:pt x="270175" y="0"/>
                      </a:lnTo>
                      <a:cubicBezTo>
                        <a:pt x="270175" y="0"/>
                        <a:pt x="228478" y="81971"/>
                        <a:pt x="149637" y="214437"/>
                      </a:cubicBezTo>
                      <a:cubicBezTo>
                        <a:pt x="88941" y="316443"/>
                        <a:pt x="38323" y="365130"/>
                        <a:pt x="0" y="396220"/>
                      </a:cubicBezTo>
                      <a:cubicBezTo>
                        <a:pt x="70897" y="381224"/>
                        <a:pt x="134600" y="276738"/>
                        <a:pt x="134600" y="276738"/>
                      </a:cubicBezTo>
                      <a:cubicBezTo>
                        <a:pt x="134600" y="276738"/>
                        <a:pt x="134092" y="364805"/>
                        <a:pt x="178918" y="435498"/>
                      </a:cubicBezTo>
                      <a:cubicBezTo>
                        <a:pt x="213563" y="490139"/>
                        <a:pt x="269707" y="486034"/>
                        <a:pt x="270155" y="485993"/>
                      </a:cubicBezTo>
                      <a:lnTo>
                        <a:pt x="270155" y="486380"/>
                      </a:lnTo>
                      <a:cubicBezTo>
                        <a:pt x="270155" y="486380"/>
                        <a:pt x="326624" y="490748"/>
                        <a:pt x="361411" y="435884"/>
                      </a:cubicBezTo>
                      <a:cubicBezTo>
                        <a:pt x="406237" y="365211"/>
                        <a:pt x="405729" y="277124"/>
                        <a:pt x="405729" y="277124"/>
                      </a:cubicBezTo>
                      <a:cubicBezTo>
                        <a:pt x="405729" y="277124"/>
                        <a:pt x="469433" y="381610"/>
                        <a:pt x="540329" y="396606"/>
                      </a:cubicBezTo>
                      <a:cubicBezTo>
                        <a:pt x="502006" y="365516"/>
                        <a:pt x="451409" y="316829"/>
                        <a:pt x="390693" y="214823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0FA8C004-043D-4EAF-894E-C1EF4C116D58}"/>
                    </a:ext>
                  </a:extLst>
                </p:cNvPr>
                <p:cNvSpPr/>
                <p:nvPr/>
              </p:nvSpPr>
              <p:spPr>
                <a:xfrm>
                  <a:off x="8641710" y="3825312"/>
                  <a:ext cx="146364" cy="1210511"/>
                </a:xfrm>
                <a:custGeom>
                  <a:avLst/>
                  <a:gdLst>
                    <a:gd name="connsiteX0" fmla="*/ 101030 w 146364"/>
                    <a:gd name="connsiteY0" fmla="*/ 61070 h 1210511"/>
                    <a:gd name="connsiteX1" fmla="*/ 34849 w 146364"/>
                    <a:gd name="connsiteY1" fmla="*/ 38901 h 1210511"/>
                    <a:gd name="connsiteX2" fmla="*/ 0 w 146364"/>
                    <a:gd name="connsiteY2" fmla="*/ 1210512 h 1210511"/>
                    <a:gd name="connsiteX3" fmla="*/ 146365 w 146364"/>
                    <a:gd name="connsiteY3" fmla="*/ 1205188 h 1210511"/>
                    <a:gd name="connsiteX4" fmla="*/ 111821 w 146364"/>
                    <a:gd name="connsiteY4" fmla="*/ 771722 h 1210511"/>
                    <a:gd name="connsiteX5" fmla="*/ 101030 w 146364"/>
                    <a:gd name="connsiteY5" fmla="*/ 61070 h 121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6364" h="1210511">
                      <a:moveTo>
                        <a:pt x="101030" y="61070"/>
                      </a:moveTo>
                      <a:cubicBezTo>
                        <a:pt x="106924" y="-61927"/>
                        <a:pt x="34849" y="38901"/>
                        <a:pt x="34849" y="38901"/>
                      </a:cubicBezTo>
                      <a:lnTo>
                        <a:pt x="0" y="1210512"/>
                      </a:lnTo>
                      <a:lnTo>
                        <a:pt x="146365" y="1205188"/>
                      </a:lnTo>
                      <a:cubicBezTo>
                        <a:pt x="146365" y="1205188"/>
                        <a:pt x="130434" y="1005706"/>
                        <a:pt x="111821" y="771722"/>
                      </a:cubicBezTo>
                      <a:cubicBezTo>
                        <a:pt x="100848" y="633932"/>
                        <a:pt x="86339" y="367740"/>
                        <a:pt x="101030" y="61070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6FD3DAF0-8EF2-4DCB-AB24-F17838310A13}"/>
                    </a:ext>
                  </a:extLst>
                </p:cNvPr>
                <p:cNvSpPr/>
                <p:nvPr/>
              </p:nvSpPr>
              <p:spPr>
                <a:xfrm>
                  <a:off x="8344779" y="2154854"/>
                  <a:ext cx="734333" cy="904383"/>
                </a:xfrm>
                <a:custGeom>
                  <a:avLst/>
                  <a:gdLst>
                    <a:gd name="connsiteX0" fmla="*/ 367198 w 734333"/>
                    <a:gd name="connsiteY0" fmla="*/ 488 h 904383"/>
                    <a:gd name="connsiteX1" fmla="*/ 367198 w 734333"/>
                    <a:gd name="connsiteY1" fmla="*/ 0 h 904383"/>
                    <a:gd name="connsiteX2" fmla="*/ 190677 w 734333"/>
                    <a:gd name="connsiteY2" fmla="*/ 443118 h 904383"/>
                    <a:gd name="connsiteX3" fmla="*/ 30272 w 734333"/>
                    <a:gd name="connsiteY3" fmla="*/ 796178 h 904383"/>
                    <a:gd name="connsiteX4" fmla="*/ 231602 w 734333"/>
                    <a:gd name="connsiteY4" fmla="*/ 694660 h 904383"/>
                    <a:gd name="connsiteX5" fmla="*/ 275920 w 734333"/>
                    <a:gd name="connsiteY5" fmla="*/ 853420 h 904383"/>
                    <a:gd name="connsiteX6" fmla="*/ 367157 w 734333"/>
                    <a:gd name="connsiteY6" fmla="*/ 903915 h 904383"/>
                    <a:gd name="connsiteX7" fmla="*/ 367157 w 734333"/>
                    <a:gd name="connsiteY7" fmla="*/ 904301 h 904383"/>
                    <a:gd name="connsiteX8" fmla="*/ 458413 w 734333"/>
                    <a:gd name="connsiteY8" fmla="*/ 853806 h 904383"/>
                    <a:gd name="connsiteX9" fmla="*/ 502731 w 734333"/>
                    <a:gd name="connsiteY9" fmla="*/ 695046 h 904383"/>
                    <a:gd name="connsiteX10" fmla="*/ 704062 w 734333"/>
                    <a:gd name="connsiteY10" fmla="*/ 796564 h 904383"/>
                    <a:gd name="connsiteX11" fmla="*/ 543656 w 734333"/>
                    <a:gd name="connsiteY11" fmla="*/ 443504 h 904383"/>
                    <a:gd name="connsiteX12" fmla="*/ 367198 w 734333"/>
                    <a:gd name="connsiteY12" fmla="*/ 488 h 904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34333" h="904383">
                      <a:moveTo>
                        <a:pt x="367198" y="488"/>
                      </a:moveTo>
                      <a:lnTo>
                        <a:pt x="367198" y="0"/>
                      </a:lnTo>
                      <a:cubicBezTo>
                        <a:pt x="367198" y="0"/>
                        <a:pt x="319060" y="218399"/>
                        <a:pt x="190677" y="443118"/>
                      </a:cubicBezTo>
                      <a:cubicBezTo>
                        <a:pt x="69632" y="654995"/>
                        <a:pt x="-60234" y="718800"/>
                        <a:pt x="30272" y="796178"/>
                      </a:cubicBezTo>
                      <a:cubicBezTo>
                        <a:pt x="121956" y="874552"/>
                        <a:pt x="231602" y="694660"/>
                        <a:pt x="231602" y="694660"/>
                      </a:cubicBezTo>
                      <a:cubicBezTo>
                        <a:pt x="231602" y="694660"/>
                        <a:pt x="231094" y="782726"/>
                        <a:pt x="275920" y="853420"/>
                      </a:cubicBezTo>
                      <a:cubicBezTo>
                        <a:pt x="310565" y="908060"/>
                        <a:pt x="366709" y="903956"/>
                        <a:pt x="367157" y="903915"/>
                      </a:cubicBezTo>
                      <a:lnTo>
                        <a:pt x="367157" y="904301"/>
                      </a:lnTo>
                      <a:cubicBezTo>
                        <a:pt x="367157" y="904301"/>
                        <a:pt x="423626" y="908670"/>
                        <a:pt x="458413" y="853806"/>
                      </a:cubicBezTo>
                      <a:cubicBezTo>
                        <a:pt x="503239" y="783133"/>
                        <a:pt x="502731" y="695046"/>
                        <a:pt x="502731" y="695046"/>
                      </a:cubicBezTo>
                      <a:cubicBezTo>
                        <a:pt x="502731" y="695046"/>
                        <a:pt x="612378" y="874939"/>
                        <a:pt x="704062" y="796564"/>
                      </a:cubicBezTo>
                      <a:cubicBezTo>
                        <a:pt x="794567" y="719186"/>
                        <a:pt x="664702" y="655401"/>
                        <a:pt x="543656" y="443504"/>
                      </a:cubicBezTo>
                      <a:cubicBezTo>
                        <a:pt x="416514" y="220919"/>
                        <a:pt x="368092" y="4572"/>
                        <a:pt x="367198" y="488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77" name="Graphic 3">
                <a:extLst>
                  <a:ext uri="{FF2B5EF4-FFF2-40B4-BE49-F238E27FC236}">
                    <a16:creationId xmlns:a16="http://schemas.microsoft.com/office/drawing/2014/main" id="{A704B8F5-28B5-4C45-A2A2-3B8A53914F3B}"/>
                  </a:ext>
                </a:extLst>
              </p:cNvPr>
              <p:cNvGrpSpPr/>
              <p:nvPr/>
            </p:nvGrpSpPr>
            <p:grpSpPr>
              <a:xfrm>
                <a:off x="9430725" y="1092200"/>
                <a:ext cx="1211752" cy="4605203"/>
                <a:chOff x="9430725" y="1092200"/>
                <a:chExt cx="1211752" cy="4605203"/>
              </a:xfrm>
            </p:grpSpPr>
            <p:grpSp>
              <p:nvGrpSpPr>
                <p:cNvPr id="383" name="Graphic 3">
                  <a:extLst>
                    <a:ext uri="{FF2B5EF4-FFF2-40B4-BE49-F238E27FC236}">
                      <a16:creationId xmlns:a16="http://schemas.microsoft.com/office/drawing/2014/main" id="{BCA93715-5BBD-4C43-9F44-0098313C1D95}"/>
                    </a:ext>
                  </a:extLst>
                </p:cNvPr>
                <p:cNvGrpSpPr/>
                <p:nvPr/>
              </p:nvGrpSpPr>
              <p:grpSpPr>
                <a:xfrm>
                  <a:off x="9430725" y="1092200"/>
                  <a:ext cx="928877" cy="2980674"/>
                  <a:chOff x="9430725" y="1092200"/>
                  <a:chExt cx="928877" cy="2980674"/>
                </a:xfrm>
                <a:solidFill>
                  <a:srgbClr val="6CADF4"/>
                </a:solidFill>
              </p:grpSpPr>
              <p:sp>
                <p:nvSpPr>
                  <p:cNvPr id="385" name="Freeform: Shape 384">
                    <a:extLst>
                      <a:ext uri="{FF2B5EF4-FFF2-40B4-BE49-F238E27FC236}">
                        <a16:creationId xmlns:a16="http://schemas.microsoft.com/office/drawing/2014/main" id="{E8569309-C99F-43C3-8DF9-0161AC33F303}"/>
                      </a:ext>
                    </a:extLst>
                  </p:cNvPr>
                  <p:cNvSpPr/>
                  <p:nvPr/>
                </p:nvSpPr>
                <p:spPr>
                  <a:xfrm>
                    <a:off x="9779609" y="1092200"/>
                    <a:ext cx="428833" cy="164907"/>
                  </a:xfrm>
                  <a:custGeom>
                    <a:avLst/>
                    <a:gdLst>
                      <a:gd name="connsiteX0" fmla="*/ 303582 w 428833"/>
                      <a:gd name="connsiteY0" fmla="*/ 127427 h 164907"/>
                      <a:gd name="connsiteX1" fmla="*/ 428833 w 428833"/>
                      <a:gd name="connsiteY1" fmla="*/ 0 h 164907"/>
                      <a:gd name="connsiteX2" fmla="*/ 0 w 428833"/>
                      <a:gd name="connsiteY2" fmla="*/ 0 h 164907"/>
                      <a:gd name="connsiteX3" fmla="*/ 303582 w 428833"/>
                      <a:gd name="connsiteY3" fmla="*/ 127427 h 164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8833" h="164907">
                        <a:moveTo>
                          <a:pt x="303582" y="127427"/>
                        </a:moveTo>
                        <a:cubicBezTo>
                          <a:pt x="351882" y="98593"/>
                          <a:pt x="393579" y="52426"/>
                          <a:pt x="428833" y="0"/>
                        </a:cubicBezTo>
                        <a:lnTo>
                          <a:pt x="0" y="0"/>
                        </a:lnTo>
                        <a:cubicBezTo>
                          <a:pt x="19263" y="120051"/>
                          <a:pt x="143927" y="222768"/>
                          <a:pt x="303582" y="12742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: Shape 385">
                    <a:extLst>
                      <a:ext uri="{FF2B5EF4-FFF2-40B4-BE49-F238E27FC236}">
                        <a16:creationId xmlns:a16="http://schemas.microsoft.com/office/drawing/2014/main" id="{74F8EE79-8676-412E-96C0-2514FE240E71}"/>
                      </a:ext>
                    </a:extLst>
                  </p:cNvPr>
                  <p:cNvSpPr/>
                  <p:nvPr/>
                </p:nvSpPr>
                <p:spPr>
                  <a:xfrm>
                    <a:off x="9713519" y="1092200"/>
                    <a:ext cx="644051" cy="736353"/>
                  </a:xfrm>
                  <a:custGeom>
                    <a:avLst/>
                    <a:gdLst>
                      <a:gd name="connsiteX0" fmla="*/ 477936 w 644051"/>
                      <a:gd name="connsiteY0" fmla="*/ 152847 h 736353"/>
                      <a:gd name="connsiteX1" fmla="*/ 29758 w 644051"/>
                      <a:gd name="connsiteY1" fmla="*/ 420319 h 736353"/>
                      <a:gd name="connsiteX2" fmla="*/ 339536 w 644051"/>
                      <a:gd name="connsiteY2" fmla="*/ 696082 h 736353"/>
                      <a:gd name="connsiteX3" fmla="*/ 642223 w 644051"/>
                      <a:gd name="connsiteY3" fmla="*/ 187330 h 736353"/>
                      <a:gd name="connsiteX4" fmla="*/ 644052 w 644051"/>
                      <a:gd name="connsiteY4" fmla="*/ 0 h 736353"/>
                      <a:gd name="connsiteX5" fmla="*/ 583864 w 644051"/>
                      <a:gd name="connsiteY5" fmla="*/ 0 h 736353"/>
                      <a:gd name="connsiteX6" fmla="*/ 477936 w 644051"/>
                      <a:gd name="connsiteY6" fmla="*/ 152847 h 736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4051" h="736353">
                        <a:moveTo>
                          <a:pt x="477936" y="152847"/>
                        </a:moveTo>
                        <a:cubicBezTo>
                          <a:pt x="337687" y="305288"/>
                          <a:pt x="135747" y="253167"/>
                          <a:pt x="29758" y="420319"/>
                        </a:cubicBezTo>
                        <a:cubicBezTo>
                          <a:pt x="-71253" y="579648"/>
                          <a:pt x="98033" y="835802"/>
                          <a:pt x="339536" y="696082"/>
                        </a:cubicBezTo>
                        <a:cubicBezTo>
                          <a:pt x="544321" y="577616"/>
                          <a:pt x="642223" y="187330"/>
                          <a:pt x="642223" y="187330"/>
                        </a:cubicBezTo>
                        <a:lnTo>
                          <a:pt x="644052" y="0"/>
                        </a:lnTo>
                        <a:lnTo>
                          <a:pt x="583864" y="0"/>
                        </a:lnTo>
                        <a:cubicBezTo>
                          <a:pt x="559378" y="48646"/>
                          <a:pt x="525322" y="101336"/>
                          <a:pt x="477936" y="152847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87" name="Freeform: Shape 386">
                    <a:extLst>
                      <a:ext uri="{FF2B5EF4-FFF2-40B4-BE49-F238E27FC236}">
                        <a16:creationId xmlns:a16="http://schemas.microsoft.com/office/drawing/2014/main" id="{06E36E83-CB7C-45AE-A40E-003ED16FE008}"/>
                      </a:ext>
                    </a:extLst>
                  </p:cNvPr>
                  <p:cNvSpPr/>
                  <p:nvPr/>
                </p:nvSpPr>
                <p:spPr>
                  <a:xfrm>
                    <a:off x="9641581" y="1479499"/>
                    <a:ext cx="718021" cy="1021091"/>
                  </a:xfrm>
                  <a:custGeom>
                    <a:avLst/>
                    <a:gdLst>
                      <a:gd name="connsiteX0" fmla="*/ 33075 w 718021"/>
                      <a:gd name="connsiteY0" fmla="*/ 679480 h 1021091"/>
                      <a:gd name="connsiteX1" fmla="*/ 377336 w 718021"/>
                      <a:gd name="connsiteY1" fmla="*/ 977575 h 1021091"/>
                      <a:gd name="connsiteX2" fmla="*/ 713714 w 718021"/>
                      <a:gd name="connsiteY2" fmla="*/ 427655 h 1021091"/>
                      <a:gd name="connsiteX3" fmla="*/ 718022 w 718021"/>
                      <a:gd name="connsiteY3" fmla="*/ 0 h 1021091"/>
                      <a:gd name="connsiteX4" fmla="*/ 531138 w 718021"/>
                      <a:gd name="connsiteY4" fmla="*/ 390388 h 1021091"/>
                      <a:gd name="connsiteX5" fmla="*/ 33075 w 718021"/>
                      <a:gd name="connsiteY5" fmla="*/ 679480 h 1021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8021" h="1021091">
                        <a:moveTo>
                          <a:pt x="33075" y="679480"/>
                        </a:moveTo>
                        <a:cubicBezTo>
                          <a:pt x="-79193" y="851692"/>
                          <a:pt x="108951" y="1128573"/>
                          <a:pt x="377336" y="977575"/>
                        </a:cubicBezTo>
                        <a:cubicBezTo>
                          <a:pt x="604921" y="849518"/>
                          <a:pt x="713714" y="427655"/>
                          <a:pt x="713714" y="427655"/>
                        </a:cubicBezTo>
                        <a:lnTo>
                          <a:pt x="718022" y="0"/>
                        </a:lnTo>
                        <a:cubicBezTo>
                          <a:pt x="718022" y="0"/>
                          <a:pt x="708878" y="202468"/>
                          <a:pt x="531138" y="390388"/>
                        </a:cubicBezTo>
                        <a:cubicBezTo>
                          <a:pt x="375264" y="555163"/>
                          <a:pt x="150850" y="498815"/>
                          <a:pt x="33075" y="679480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88" name="Freeform: Shape 387">
                    <a:extLst>
                      <a:ext uri="{FF2B5EF4-FFF2-40B4-BE49-F238E27FC236}">
                        <a16:creationId xmlns:a16="http://schemas.microsoft.com/office/drawing/2014/main" id="{F54E2AD7-464B-492C-9104-873D3D42F01E}"/>
                      </a:ext>
                    </a:extLst>
                  </p:cNvPr>
                  <p:cNvSpPr/>
                  <p:nvPr/>
                </p:nvSpPr>
                <p:spPr>
                  <a:xfrm>
                    <a:off x="9544915" y="2124557"/>
                    <a:ext cx="814687" cy="1099754"/>
                  </a:xfrm>
                  <a:custGeom>
                    <a:avLst/>
                    <a:gdLst>
                      <a:gd name="connsiteX0" fmla="*/ 37529 w 814687"/>
                      <a:gd name="connsiteY0" fmla="*/ 731825 h 1099754"/>
                      <a:gd name="connsiteX1" fmla="*/ 428140 w 814687"/>
                      <a:gd name="connsiteY1" fmla="*/ 1052881 h 1099754"/>
                      <a:gd name="connsiteX2" fmla="*/ 809811 w 814687"/>
                      <a:gd name="connsiteY2" fmla="*/ 460593 h 1099754"/>
                      <a:gd name="connsiteX3" fmla="*/ 814688 w 814687"/>
                      <a:gd name="connsiteY3" fmla="*/ 0 h 1099754"/>
                      <a:gd name="connsiteX4" fmla="*/ 602648 w 814687"/>
                      <a:gd name="connsiteY4" fmla="*/ 420461 h 1099754"/>
                      <a:gd name="connsiteX5" fmla="*/ 37529 w 814687"/>
                      <a:gd name="connsiteY5" fmla="*/ 731825 h 1099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4687" h="1099754">
                        <a:moveTo>
                          <a:pt x="37529" y="731825"/>
                        </a:moveTo>
                        <a:cubicBezTo>
                          <a:pt x="-89857" y="917306"/>
                          <a:pt x="123625" y="1215522"/>
                          <a:pt x="428140" y="1052881"/>
                        </a:cubicBezTo>
                        <a:cubicBezTo>
                          <a:pt x="686367" y="914969"/>
                          <a:pt x="809811" y="460593"/>
                          <a:pt x="809811" y="460593"/>
                        </a:cubicBezTo>
                        <a:lnTo>
                          <a:pt x="814688" y="0"/>
                        </a:lnTo>
                        <a:cubicBezTo>
                          <a:pt x="814688" y="0"/>
                          <a:pt x="804324" y="218074"/>
                          <a:pt x="602648" y="420461"/>
                        </a:cubicBezTo>
                        <a:cubicBezTo>
                          <a:pt x="425804" y="597916"/>
                          <a:pt x="171153" y="537241"/>
                          <a:pt x="37529" y="731825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89" name="Freeform: Shape 388">
                    <a:extLst>
                      <a:ext uri="{FF2B5EF4-FFF2-40B4-BE49-F238E27FC236}">
                        <a16:creationId xmlns:a16="http://schemas.microsoft.com/office/drawing/2014/main" id="{8AC1F446-E1E8-4282-83CC-073B9762560A}"/>
                      </a:ext>
                    </a:extLst>
                  </p:cNvPr>
                  <p:cNvSpPr/>
                  <p:nvPr/>
                </p:nvSpPr>
                <p:spPr>
                  <a:xfrm>
                    <a:off x="9430725" y="2794061"/>
                    <a:ext cx="928877" cy="1278813"/>
                  </a:xfrm>
                  <a:custGeom>
                    <a:avLst/>
                    <a:gdLst>
                      <a:gd name="connsiteX0" fmla="*/ 42784 w 928877"/>
                      <a:gd name="connsiteY0" fmla="*/ 850981 h 1278813"/>
                      <a:gd name="connsiteX1" fmla="*/ 488157 w 928877"/>
                      <a:gd name="connsiteY1" fmla="*/ 1224300 h 1278813"/>
                      <a:gd name="connsiteX2" fmla="*/ 923310 w 928877"/>
                      <a:gd name="connsiteY2" fmla="*/ 535595 h 1278813"/>
                      <a:gd name="connsiteX3" fmla="*/ 928877 w 928877"/>
                      <a:gd name="connsiteY3" fmla="*/ 0 h 1278813"/>
                      <a:gd name="connsiteX4" fmla="*/ 687110 w 928877"/>
                      <a:gd name="connsiteY4" fmla="*/ 488920 h 1278813"/>
                      <a:gd name="connsiteX5" fmla="*/ 42784 w 928877"/>
                      <a:gd name="connsiteY5" fmla="*/ 850981 h 1278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8877" h="1278813">
                        <a:moveTo>
                          <a:pt x="42784" y="850981"/>
                        </a:moveTo>
                        <a:cubicBezTo>
                          <a:pt x="-102444" y="1066658"/>
                          <a:pt x="140950" y="1413439"/>
                          <a:pt x="488157" y="1224300"/>
                        </a:cubicBezTo>
                        <a:cubicBezTo>
                          <a:pt x="782594" y="1063915"/>
                          <a:pt x="923310" y="535595"/>
                          <a:pt x="923310" y="535595"/>
                        </a:cubicBezTo>
                        <a:lnTo>
                          <a:pt x="928877" y="0"/>
                        </a:lnTo>
                        <a:cubicBezTo>
                          <a:pt x="928877" y="0"/>
                          <a:pt x="917052" y="253573"/>
                          <a:pt x="687110" y="488920"/>
                        </a:cubicBezTo>
                        <a:cubicBezTo>
                          <a:pt x="485475" y="695289"/>
                          <a:pt x="195143" y="624718"/>
                          <a:pt x="42784" y="850981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B69556F7-A1A6-482E-A05D-4242976D8EDE}"/>
                    </a:ext>
                  </a:extLst>
                </p:cNvPr>
                <p:cNvSpPr/>
                <p:nvPr/>
              </p:nvSpPr>
              <p:spPr>
                <a:xfrm>
                  <a:off x="10076525" y="1092200"/>
                  <a:ext cx="565952" cy="4605203"/>
                </a:xfrm>
                <a:custGeom>
                  <a:avLst/>
                  <a:gdLst>
                    <a:gd name="connsiteX0" fmla="*/ 307462 w 565952"/>
                    <a:gd name="connsiteY0" fmla="*/ 0 h 4605203"/>
                    <a:gd name="connsiteX1" fmla="*/ 258491 w 565952"/>
                    <a:gd name="connsiteY1" fmla="*/ 0 h 4605203"/>
                    <a:gd name="connsiteX2" fmla="*/ 93208 w 565952"/>
                    <a:gd name="connsiteY2" fmla="*/ 3449909 h 4605203"/>
                    <a:gd name="connsiteX3" fmla="*/ 0 w 565952"/>
                    <a:gd name="connsiteY3" fmla="*/ 4605203 h 4605203"/>
                    <a:gd name="connsiteX4" fmla="*/ 282977 w 565952"/>
                    <a:gd name="connsiteY4" fmla="*/ 4592016 h 4605203"/>
                    <a:gd name="connsiteX5" fmla="*/ 565953 w 565952"/>
                    <a:gd name="connsiteY5" fmla="*/ 4605203 h 4605203"/>
                    <a:gd name="connsiteX6" fmla="*/ 472745 w 565952"/>
                    <a:gd name="connsiteY6" fmla="*/ 3449909 h 4605203"/>
                    <a:gd name="connsiteX7" fmla="*/ 307462 w 565952"/>
                    <a:gd name="connsiteY7" fmla="*/ 0 h 4605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65952" h="4605203">
                      <a:moveTo>
                        <a:pt x="307462" y="0"/>
                      </a:moveTo>
                      <a:lnTo>
                        <a:pt x="258491" y="0"/>
                      </a:lnTo>
                      <a:cubicBezTo>
                        <a:pt x="210942" y="1068934"/>
                        <a:pt x="120701" y="3065150"/>
                        <a:pt x="93208" y="3449909"/>
                      </a:cubicBezTo>
                      <a:cubicBezTo>
                        <a:pt x="55291" y="3980627"/>
                        <a:pt x="0" y="4605203"/>
                        <a:pt x="0" y="4605203"/>
                      </a:cubicBezTo>
                      <a:lnTo>
                        <a:pt x="282977" y="4592016"/>
                      </a:lnTo>
                      <a:lnTo>
                        <a:pt x="565953" y="4605203"/>
                      </a:lnTo>
                      <a:cubicBezTo>
                        <a:pt x="565953" y="4605203"/>
                        <a:pt x="510642" y="3980647"/>
                        <a:pt x="472745" y="3449909"/>
                      </a:cubicBezTo>
                      <a:cubicBezTo>
                        <a:pt x="445252" y="3065150"/>
                        <a:pt x="355011" y="1068934"/>
                        <a:pt x="307462" y="0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78" name="Graphic 3">
                <a:extLst>
                  <a:ext uri="{FF2B5EF4-FFF2-40B4-BE49-F238E27FC236}">
                    <a16:creationId xmlns:a16="http://schemas.microsoft.com/office/drawing/2014/main" id="{37192D63-15AD-40F6-AFD8-64AE8D595445}"/>
                  </a:ext>
                </a:extLst>
              </p:cNvPr>
              <p:cNvGrpSpPr/>
              <p:nvPr/>
            </p:nvGrpSpPr>
            <p:grpSpPr>
              <a:xfrm>
                <a:off x="9934864" y="1092200"/>
                <a:ext cx="432959" cy="2577226"/>
                <a:chOff x="9934864" y="1092200"/>
                <a:chExt cx="432959" cy="2577226"/>
              </a:xfrm>
              <a:solidFill>
                <a:srgbClr val="0C2CA3"/>
              </a:solidFill>
            </p:grpSpPr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5A1C6201-7EF5-471C-A36E-0A44957C9698}"/>
                    </a:ext>
                  </a:extLst>
                </p:cNvPr>
                <p:cNvSpPr/>
                <p:nvPr/>
              </p:nvSpPr>
              <p:spPr>
                <a:xfrm>
                  <a:off x="9934864" y="1092200"/>
                  <a:ext cx="425896" cy="555873"/>
                </a:xfrm>
                <a:custGeom>
                  <a:avLst/>
                  <a:gdLst>
                    <a:gd name="connsiteX0" fmla="*/ 330739 w 425896"/>
                    <a:gd name="connsiteY0" fmla="*/ 249855 h 555873"/>
                    <a:gd name="connsiteX1" fmla="*/ 5842 w 425896"/>
                    <a:gd name="connsiteY1" fmla="*/ 539496 h 555873"/>
                    <a:gd name="connsiteX2" fmla="*/ 396 w 425896"/>
                    <a:gd name="connsiteY2" fmla="*/ 550042 h 555873"/>
                    <a:gd name="connsiteX3" fmla="*/ 8382 w 425896"/>
                    <a:gd name="connsiteY3" fmla="*/ 555874 h 555873"/>
                    <a:gd name="connsiteX4" fmla="*/ 10942 w 425896"/>
                    <a:gd name="connsiteY4" fmla="*/ 555468 h 555873"/>
                    <a:gd name="connsiteX5" fmla="*/ 345776 w 425896"/>
                    <a:gd name="connsiteY5" fmla="*/ 257292 h 555873"/>
                    <a:gd name="connsiteX6" fmla="*/ 425897 w 425896"/>
                    <a:gd name="connsiteY6" fmla="*/ 0 h 555873"/>
                    <a:gd name="connsiteX7" fmla="*/ 408869 w 425896"/>
                    <a:gd name="connsiteY7" fmla="*/ 0 h 555873"/>
                    <a:gd name="connsiteX8" fmla="*/ 330739 w 425896"/>
                    <a:gd name="connsiteY8" fmla="*/ 249855 h 555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5896" h="555873">
                      <a:moveTo>
                        <a:pt x="330739" y="249855"/>
                      </a:moveTo>
                      <a:cubicBezTo>
                        <a:pt x="258237" y="396321"/>
                        <a:pt x="148935" y="493776"/>
                        <a:pt x="5842" y="539496"/>
                      </a:cubicBezTo>
                      <a:cubicBezTo>
                        <a:pt x="1433" y="540898"/>
                        <a:pt x="-1006" y="545633"/>
                        <a:pt x="396" y="550042"/>
                      </a:cubicBezTo>
                      <a:cubicBezTo>
                        <a:pt x="1534" y="553598"/>
                        <a:pt x="4826" y="555874"/>
                        <a:pt x="8382" y="555874"/>
                      </a:cubicBezTo>
                      <a:cubicBezTo>
                        <a:pt x="9235" y="555874"/>
                        <a:pt x="10089" y="555752"/>
                        <a:pt x="10942" y="555468"/>
                      </a:cubicBezTo>
                      <a:cubicBezTo>
                        <a:pt x="158527" y="508305"/>
                        <a:pt x="271181" y="407985"/>
                        <a:pt x="345776" y="257292"/>
                      </a:cubicBezTo>
                      <a:cubicBezTo>
                        <a:pt x="395315" y="157175"/>
                        <a:pt x="415981" y="58948"/>
                        <a:pt x="425897" y="0"/>
                      </a:cubicBezTo>
                      <a:lnTo>
                        <a:pt x="408869" y="0"/>
                      </a:lnTo>
                      <a:cubicBezTo>
                        <a:pt x="398912" y="58318"/>
                        <a:pt x="378491" y="153375"/>
                        <a:pt x="330739" y="249855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659047E0-6625-439A-872E-FD6C2D0CAF01}"/>
                    </a:ext>
                  </a:extLst>
                </p:cNvPr>
                <p:cNvSpPr/>
                <p:nvPr/>
              </p:nvSpPr>
              <p:spPr>
                <a:xfrm>
                  <a:off x="9934864" y="1663419"/>
                  <a:ext cx="432959" cy="609515"/>
                </a:xfrm>
                <a:custGeom>
                  <a:avLst/>
                  <a:gdLst>
                    <a:gd name="connsiteX0" fmla="*/ 425937 w 432959"/>
                    <a:gd name="connsiteY0" fmla="*/ 118 h 609515"/>
                    <a:gd name="connsiteX1" fmla="*/ 416285 w 432959"/>
                    <a:gd name="connsiteY1" fmla="*/ 7007 h 609515"/>
                    <a:gd name="connsiteX2" fmla="*/ 414111 w 432959"/>
                    <a:gd name="connsiteY2" fmla="*/ 20865 h 609515"/>
                    <a:gd name="connsiteX3" fmla="*/ 330739 w 432959"/>
                    <a:gd name="connsiteY3" fmla="*/ 303496 h 609515"/>
                    <a:gd name="connsiteX4" fmla="*/ 5842 w 432959"/>
                    <a:gd name="connsiteY4" fmla="*/ 593137 h 609515"/>
                    <a:gd name="connsiteX5" fmla="*/ 396 w 432959"/>
                    <a:gd name="connsiteY5" fmla="*/ 603683 h 609515"/>
                    <a:gd name="connsiteX6" fmla="*/ 8382 w 432959"/>
                    <a:gd name="connsiteY6" fmla="*/ 609515 h 609515"/>
                    <a:gd name="connsiteX7" fmla="*/ 10942 w 432959"/>
                    <a:gd name="connsiteY7" fmla="*/ 609109 h 609515"/>
                    <a:gd name="connsiteX8" fmla="*/ 345776 w 432959"/>
                    <a:gd name="connsiteY8" fmla="*/ 310933 h 609515"/>
                    <a:gd name="connsiteX9" fmla="*/ 430713 w 432959"/>
                    <a:gd name="connsiteY9" fmla="*/ 23385 h 609515"/>
                    <a:gd name="connsiteX10" fmla="*/ 432847 w 432959"/>
                    <a:gd name="connsiteY10" fmla="*/ 9770 h 609515"/>
                    <a:gd name="connsiteX11" fmla="*/ 425937 w 432959"/>
                    <a:gd name="connsiteY11" fmla="*/ 118 h 60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2959" h="609515">
                      <a:moveTo>
                        <a:pt x="425937" y="118"/>
                      </a:moveTo>
                      <a:cubicBezTo>
                        <a:pt x="421365" y="-654"/>
                        <a:pt x="417037" y="2435"/>
                        <a:pt x="416285" y="7007"/>
                      </a:cubicBezTo>
                      <a:cubicBezTo>
                        <a:pt x="415655" y="10705"/>
                        <a:pt x="414965" y="15338"/>
                        <a:pt x="414111" y="20865"/>
                      </a:cubicBezTo>
                      <a:cubicBezTo>
                        <a:pt x="406593" y="70222"/>
                        <a:pt x="388996" y="185802"/>
                        <a:pt x="330739" y="303496"/>
                      </a:cubicBezTo>
                      <a:cubicBezTo>
                        <a:pt x="258237" y="449962"/>
                        <a:pt x="148935" y="547417"/>
                        <a:pt x="5842" y="593137"/>
                      </a:cubicBezTo>
                      <a:cubicBezTo>
                        <a:pt x="1433" y="594539"/>
                        <a:pt x="-1006" y="599274"/>
                        <a:pt x="396" y="603683"/>
                      </a:cubicBezTo>
                      <a:cubicBezTo>
                        <a:pt x="1534" y="607239"/>
                        <a:pt x="4826" y="609515"/>
                        <a:pt x="8382" y="609515"/>
                      </a:cubicBezTo>
                      <a:cubicBezTo>
                        <a:pt x="9235" y="609515"/>
                        <a:pt x="10089" y="609393"/>
                        <a:pt x="10942" y="609109"/>
                      </a:cubicBezTo>
                      <a:cubicBezTo>
                        <a:pt x="158527" y="561946"/>
                        <a:pt x="271181" y="461626"/>
                        <a:pt x="345776" y="310933"/>
                      </a:cubicBezTo>
                      <a:cubicBezTo>
                        <a:pt x="405191" y="190903"/>
                        <a:pt x="423073" y="73514"/>
                        <a:pt x="430713" y="23385"/>
                      </a:cubicBezTo>
                      <a:cubicBezTo>
                        <a:pt x="431546" y="17959"/>
                        <a:pt x="432237" y="13408"/>
                        <a:pt x="432847" y="9770"/>
                      </a:cubicBezTo>
                      <a:cubicBezTo>
                        <a:pt x="433598" y="5198"/>
                        <a:pt x="430509" y="890"/>
                        <a:pt x="425937" y="118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89753C6C-88B6-4132-8C5C-17DD2AED55D4}"/>
                    </a:ext>
                  </a:extLst>
                </p:cNvPr>
                <p:cNvSpPr/>
                <p:nvPr/>
              </p:nvSpPr>
              <p:spPr>
                <a:xfrm>
                  <a:off x="9934864" y="2326013"/>
                  <a:ext cx="432959" cy="609515"/>
                </a:xfrm>
                <a:custGeom>
                  <a:avLst/>
                  <a:gdLst>
                    <a:gd name="connsiteX0" fmla="*/ 425937 w 432959"/>
                    <a:gd name="connsiteY0" fmla="*/ 118 h 609515"/>
                    <a:gd name="connsiteX1" fmla="*/ 416285 w 432959"/>
                    <a:gd name="connsiteY1" fmla="*/ 7007 h 609515"/>
                    <a:gd name="connsiteX2" fmla="*/ 414111 w 432959"/>
                    <a:gd name="connsiteY2" fmla="*/ 20865 h 609515"/>
                    <a:gd name="connsiteX3" fmla="*/ 330739 w 432959"/>
                    <a:gd name="connsiteY3" fmla="*/ 303496 h 609515"/>
                    <a:gd name="connsiteX4" fmla="*/ 5842 w 432959"/>
                    <a:gd name="connsiteY4" fmla="*/ 593137 h 609515"/>
                    <a:gd name="connsiteX5" fmla="*/ 396 w 432959"/>
                    <a:gd name="connsiteY5" fmla="*/ 603683 h 609515"/>
                    <a:gd name="connsiteX6" fmla="*/ 8382 w 432959"/>
                    <a:gd name="connsiteY6" fmla="*/ 609515 h 609515"/>
                    <a:gd name="connsiteX7" fmla="*/ 10942 w 432959"/>
                    <a:gd name="connsiteY7" fmla="*/ 609109 h 609515"/>
                    <a:gd name="connsiteX8" fmla="*/ 345776 w 432959"/>
                    <a:gd name="connsiteY8" fmla="*/ 310933 h 609515"/>
                    <a:gd name="connsiteX9" fmla="*/ 430713 w 432959"/>
                    <a:gd name="connsiteY9" fmla="*/ 23385 h 609515"/>
                    <a:gd name="connsiteX10" fmla="*/ 432847 w 432959"/>
                    <a:gd name="connsiteY10" fmla="*/ 9770 h 609515"/>
                    <a:gd name="connsiteX11" fmla="*/ 425937 w 432959"/>
                    <a:gd name="connsiteY11" fmla="*/ 118 h 60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2959" h="609515">
                      <a:moveTo>
                        <a:pt x="425937" y="118"/>
                      </a:moveTo>
                      <a:cubicBezTo>
                        <a:pt x="421365" y="-654"/>
                        <a:pt x="417037" y="2435"/>
                        <a:pt x="416285" y="7007"/>
                      </a:cubicBezTo>
                      <a:cubicBezTo>
                        <a:pt x="415655" y="10705"/>
                        <a:pt x="414965" y="15338"/>
                        <a:pt x="414111" y="20865"/>
                      </a:cubicBezTo>
                      <a:cubicBezTo>
                        <a:pt x="406593" y="70222"/>
                        <a:pt x="388996" y="185802"/>
                        <a:pt x="330739" y="303496"/>
                      </a:cubicBezTo>
                      <a:cubicBezTo>
                        <a:pt x="258237" y="449963"/>
                        <a:pt x="148935" y="547417"/>
                        <a:pt x="5842" y="593137"/>
                      </a:cubicBezTo>
                      <a:cubicBezTo>
                        <a:pt x="1433" y="594539"/>
                        <a:pt x="-1006" y="599274"/>
                        <a:pt x="396" y="603683"/>
                      </a:cubicBezTo>
                      <a:cubicBezTo>
                        <a:pt x="1534" y="607239"/>
                        <a:pt x="4826" y="609515"/>
                        <a:pt x="8382" y="609515"/>
                      </a:cubicBezTo>
                      <a:cubicBezTo>
                        <a:pt x="9235" y="609515"/>
                        <a:pt x="10089" y="609393"/>
                        <a:pt x="10942" y="609109"/>
                      </a:cubicBezTo>
                      <a:cubicBezTo>
                        <a:pt x="158527" y="561946"/>
                        <a:pt x="271181" y="461626"/>
                        <a:pt x="345776" y="310933"/>
                      </a:cubicBezTo>
                      <a:cubicBezTo>
                        <a:pt x="405191" y="190903"/>
                        <a:pt x="423073" y="73514"/>
                        <a:pt x="430713" y="23385"/>
                      </a:cubicBezTo>
                      <a:cubicBezTo>
                        <a:pt x="431546" y="17959"/>
                        <a:pt x="432237" y="13408"/>
                        <a:pt x="432847" y="9770"/>
                      </a:cubicBezTo>
                      <a:cubicBezTo>
                        <a:pt x="433598" y="5219"/>
                        <a:pt x="430509" y="890"/>
                        <a:pt x="425937" y="118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A66AB5C9-B92A-418B-BA50-15A49910625A}"/>
                    </a:ext>
                  </a:extLst>
                </p:cNvPr>
                <p:cNvSpPr/>
                <p:nvPr/>
              </p:nvSpPr>
              <p:spPr>
                <a:xfrm>
                  <a:off x="9934864" y="3059911"/>
                  <a:ext cx="432959" cy="609515"/>
                </a:xfrm>
                <a:custGeom>
                  <a:avLst/>
                  <a:gdLst>
                    <a:gd name="connsiteX0" fmla="*/ 425937 w 432959"/>
                    <a:gd name="connsiteY0" fmla="*/ 118 h 609515"/>
                    <a:gd name="connsiteX1" fmla="*/ 416285 w 432959"/>
                    <a:gd name="connsiteY1" fmla="*/ 7007 h 609515"/>
                    <a:gd name="connsiteX2" fmla="*/ 414111 w 432959"/>
                    <a:gd name="connsiteY2" fmla="*/ 20865 h 609515"/>
                    <a:gd name="connsiteX3" fmla="*/ 330739 w 432959"/>
                    <a:gd name="connsiteY3" fmla="*/ 303496 h 609515"/>
                    <a:gd name="connsiteX4" fmla="*/ 5842 w 432959"/>
                    <a:gd name="connsiteY4" fmla="*/ 593137 h 609515"/>
                    <a:gd name="connsiteX5" fmla="*/ 396 w 432959"/>
                    <a:gd name="connsiteY5" fmla="*/ 603683 h 609515"/>
                    <a:gd name="connsiteX6" fmla="*/ 8382 w 432959"/>
                    <a:gd name="connsiteY6" fmla="*/ 609515 h 609515"/>
                    <a:gd name="connsiteX7" fmla="*/ 10942 w 432959"/>
                    <a:gd name="connsiteY7" fmla="*/ 609109 h 609515"/>
                    <a:gd name="connsiteX8" fmla="*/ 345776 w 432959"/>
                    <a:gd name="connsiteY8" fmla="*/ 310933 h 609515"/>
                    <a:gd name="connsiteX9" fmla="*/ 430713 w 432959"/>
                    <a:gd name="connsiteY9" fmla="*/ 23385 h 609515"/>
                    <a:gd name="connsiteX10" fmla="*/ 432847 w 432959"/>
                    <a:gd name="connsiteY10" fmla="*/ 9770 h 609515"/>
                    <a:gd name="connsiteX11" fmla="*/ 425937 w 432959"/>
                    <a:gd name="connsiteY11" fmla="*/ 118 h 60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2959" h="609515">
                      <a:moveTo>
                        <a:pt x="425937" y="118"/>
                      </a:moveTo>
                      <a:cubicBezTo>
                        <a:pt x="421365" y="-654"/>
                        <a:pt x="417037" y="2435"/>
                        <a:pt x="416285" y="7007"/>
                      </a:cubicBezTo>
                      <a:cubicBezTo>
                        <a:pt x="415655" y="10705"/>
                        <a:pt x="414965" y="15338"/>
                        <a:pt x="414111" y="20865"/>
                      </a:cubicBezTo>
                      <a:cubicBezTo>
                        <a:pt x="406593" y="70222"/>
                        <a:pt x="388996" y="185803"/>
                        <a:pt x="330739" y="303496"/>
                      </a:cubicBezTo>
                      <a:cubicBezTo>
                        <a:pt x="258237" y="449963"/>
                        <a:pt x="148935" y="547417"/>
                        <a:pt x="5842" y="593137"/>
                      </a:cubicBezTo>
                      <a:cubicBezTo>
                        <a:pt x="1433" y="594539"/>
                        <a:pt x="-1006" y="599274"/>
                        <a:pt x="396" y="603683"/>
                      </a:cubicBezTo>
                      <a:cubicBezTo>
                        <a:pt x="1534" y="607239"/>
                        <a:pt x="4826" y="609515"/>
                        <a:pt x="8382" y="609515"/>
                      </a:cubicBezTo>
                      <a:cubicBezTo>
                        <a:pt x="9235" y="609515"/>
                        <a:pt x="10089" y="609393"/>
                        <a:pt x="10942" y="609109"/>
                      </a:cubicBezTo>
                      <a:cubicBezTo>
                        <a:pt x="158527" y="561946"/>
                        <a:pt x="271181" y="461626"/>
                        <a:pt x="345776" y="310933"/>
                      </a:cubicBezTo>
                      <a:cubicBezTo>
                        <a:pt x="405191" y="190903"/>
                        <a:pt x="423073" y="73514"/>
                        <a:pt x="430713" y="23385"/>
                      </a:cubicBezTo>
                      <a:cubicBezTo>
                        <a:pt x="431546" y="17959"/>
                        <a:pt x="432237" y="13408"/>
                        <a:pt x="432847" y="9770"/>
                      </a:cubicBezTo>
                      <a:cubicBezTo>
                        <a:pt x="433598" y="5219"/>
                        <a:pt x="430509" y="890"/>
                        <a:pt x="425937" y="118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424" name="Graphic 3">
              <a:extLst>
                <a:ext uri="{FF2B5EF4-FFF2-40B4-BE49-F238E27FC236}">
                  <a16:creationId xmlns:a16="http://schemas.microsoft.com/office/drawing/2014/main" id="{F0745DEB-A09A-4598-A299-A160DF1CB442}"/>
                </a:ext>
              </a:extLst>
            </p:cNvPr>
            <p:cNvGrpSpPr/>
            <p:nvPr/>
          </p:nvGrpSpPr>
          <p:grpSpPr>
            <a:xfrm>
              <a:off x="10183704" y="3818114"/>
              <a:ext cx="3026673" cy="2203022"/>
              <a:chOff x="8508680" y="3614232"/>
              <a:chExt cx="2039964" cy="1484827"/>
            </a:xfrm>
          </p:grpSpPr>
          <p:grpSp>
            <p:nvGrpSpPr>
              <p:cNvPr id="425" name="Graphic 3">
                <a:extLst>
                  <a:ext uri="{FF2B5EF4-FFF2-40B4-BE49-F238E27FC236}">
                    <a16:creationId xmlns:a16="http://schemas.microsoft.com/office/drawing/2014/main" id="{588C380E-8192-428B-98E6-C241C0CC26C6}"/>
                  </a:ext>
                </a:extLst>
              </p:cNvPr>
              <p:cNvGrpSpPr/>
              <p:nvPr/>
            </p:nvGrpSpPr>
            <p:grpSpPr>
              <a:xfrm>
                <a:off x="8584895" y="3752169"/>
                <a:ext cx="953881" cy="1346890"/>
                <a:chOff x="8584895" y="3752169"/>
                <a:chExt cx="953881" cy="1346890"/>
              </a:xfrm>
              <a:solidFill>
                <a:srgbClr val="0C2CA3"/>
              </a:solidFill>
            </p:grpSpPr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4C106848-7EEA-4E80-9879-490D6831079F}"/>
                    </a:ext>
                  </a:extLst>
                </p:cNvPr>
                <p:cNvSpPr/>
                <p:nvPr/>
              </p:nvSpPr>
              <p:spPr>
                <a:xfrm>
                  <a:off x="8584895" y="4082450"/>
                  <a:ext cx="953881" cy="1016609"/>
                </a:xfrm>
                <a:custGeom>
                  <a:avLst/>
                  <a:gdLst>
                    <a:gd name="connsiteX0" fmla="*/ 0 w 953881"/>
                    <a:gd name="connsiteY0" fmla="*/ 0 h 1016609"/>
                    <a:gd name="connsiteX1" fmla="*/ 953882 w 953881"/>
                    <a:gd name="connsiteY1" fmla="*/ 0 h 1016609"/>
                    <a:gd name="connsiteX2" fmla="*/ 953882 w 953881"/>
                    <a:gd name="connsiteY2" fmla="*/ 1016610 h 1016609"/>
                    <a:gd name="connsiteX3" fmla="*/ 0 w 953881"/>
                    <a:gd name="connsiteY3" fmla="*/ 1016610 h 1016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53881" h="1016609">
                      <a:moveTo>
                        <a:pt x="0" y="0"/>
                      </a:moveTo>
                      <a:lnTo>
                        <a:pt x="953882" y="0"/>
                      </a:lnTo>
                      <a:lnTo>
                        <a:pt x="953882" y="1016610"/>
                      </a:lnTo>
                      <a:lnTo>
                        <a:pt x="0" y="1016610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729F4EDE-3732-4309-B1FB-3384534675CF}"/>
                    </a:ext>
                  </a:extLst>
                </p:cNvPr>
                <p:cNvSpPr/>
                <p:nvPr/>
              </p:nvSpPr>
              <p:spPr>
                <a:xfrm>
                  <a:off x="8584895" y="3752169"/>
                  <a:ext cx="878413" cy="330281"/>
                </a:xfrm>
                <a:custGeom>
                  <a:avLst/>
                  <a:gdLst>
                    <a:gd name="connsiteX0" fmla="*/ 0 w 878413"/>
                    <a:gd name="connsiteY0" fmla="*/ 330281 h 330281"/>
                    <a:gd name="connsiteX1" fmla="*/ 878413 w 878413"/>
                    <a:gd name="connsiteY1" fmla="*/ 330281 h 330281"/>
                    <a:gd name="connsiteX2" fmla="*/ 439217 w 878413"/>
                    <a:gd name="connsiteY2" fmla="*/ 0 h 330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78413" h="330281">
                      <a:moveTo>
                        <a:pt x="0" y="330281"/>
                      </a:moveTo>
                      <a:lnTo>
                        <a:pt x="878413" y="330281"/>
                      </a:lnTo>
                      <a:lnTo>
                        <a:pt x="439217" y="0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88EEFC3C-25C6-4E8B-AA92-6ECB3D3A6E67}"/>
                  </a:ext>
                </a:extLst>
              </p:cNvPr>
              <p:cNvSpPr/>
              <p:nvPr/>
            </p:nvSpPr>
            <p:spPr>
              <a:xfrm>
                <a:off x="8528930" y="3695395"/>
                <a:ext cx="1009867" cy="387055"/>
              </a:xfrm>
              <a:custGeom>
                <a:avLst/>
                <a:gdLst>
                  <a:gd name="connsiteX0" fmla="*/ 3926 w 1009867"/>
                  <a:gd name="connsiteY0" fmla="*/ 369418 h 387055"/>
                  <a:gd name="connsiteX1" fmla="*/ 9819 w 1009867"/>
                  <a:gd name="connsiteY1" fmla="*/ 387055 h 387055"/>
                  <a:gd name="connsiteX2" fmla="*/ 55985 w 1009867"/>
                  <a:gd name="connsiteY2" fmla="*/ 387055 h 387055"/>
                  <a:gd name="connsiteX3" fmla="*/ 495182 w 1009867"/>
                  <a:gd name="connsiteY3" fmla="*/ 56774 h 387055"/>
                  <a:gd name="connsiteX4" fmla="*/ 934379 w 1009867"/>
                  <a:gd name="connsiteY4" fmla="*/ 387055 h 387055"/>
                  <a:gd name="connsiteX5" fmla="*/ 1009867 w 1009867"/>
                  <a:gd name="connsiteY5" fmla="*/ 387055 h 387055"/>
                  <a:gd name="connsiteX6" fmla="*/ 495182 w 1009867"/>
                  <a:gd name="connsiteY6" fmla="*/ 0 h 387055"/>
                  <a:gd name="connsiteX7" fmla="*/ 3926 w 1009867"/>
                  <a:gd name="connsiteY7" fmla="*/ 369418 h 387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9867" h="387055">
                    <a:moveTo>
                      <a:pt x="3926" y="369418"/>
                    </a:moveTo>
                    <a:cubicBezTo>
                      <a:pt x="-3593" y="375067"/>
                      <a:pt x="410" y="387055"/>
                      <a:pt x="9819" y="387055"/>
                    </a:cubicBezTo>
                    <a:lnTo>
                      <a:pt x="55985" y="387055"/>
                    </a:lnTo>
                    <a:lnTo>
                      <a:pt x="495182" y="56774"/>
                    </a:lnTo>
                    <a:lnTo>
                      <a:pt x="934379" y="387055"/>
                    </a:lnTo>
                    <a:lnTo>
                      <a:pt x="1009867" y="387055"/>
                    </a:lnTo>
                    <a:lnTo>
                      <a:pt x="495182" y="0"/>
                    </a:lnTo>
                    <a:lnTo>
                      <a:pt x="3926" y="369418"/>
                    </a:ln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551051EE-F210-4DBE-9A9A-455DF0C5E52C}"/>
                  </a:ext>
                </a:extLst>
              </p:cNvPr>
              <p:cNvSpPr/>
              <p:nvPr/>
            </p:nvSpPr>
            <p:spPr>
              <a:xfrm>
                <a:off x="9463308" y="4082450"/>
                <a:ext cx="1063284" cy="774090"/>
              </a:xfrm>
              <a:custGeom>
                <a:avLst/>
                <a:gdLst>
                  <a:gd name="connsiteX0" fmla="*/ 0 w 1063284"/>
                  <a:gd name="connsiteY0" fmla="*/ 0 h 774090"/>
                  <a:gd name="connsiteX1" fmla="*/ 1063285 w 1063284"/>
                  <a:gd name="connsiteY1" fmla="*/ 0 h 774090"/>
                  <a:gd name="connsiteX2" fmla="*/ 1063285 w 1063284"/>
                  <a:gd name="connsiteY2" fmla="*/ 774090 h 774090"/>
                  <a:gd name="connsiteX3" fmla="*/ 0 w 1063284"/>
                  <a:gd name="connsiteY3" fmla="*/ 774090 h 774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3284" h="774090">
                    <a:moveTo>
                      <a:pt x="0" y="0"/>
                    </a:moveTo>
                    <a:lnTo>
                      <a:pt x="1063285" y="0"/>
                    </a:lnTo>
                    <a:lnTo>
                      <a:pt x="1063285" y="774090"/>
                    </a:lnTo>
                    <a:lnTo>
                      <a:pt x="0" y="774090"/>
                    </a:ln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01379F64-DBDE-47D9-BA67-8F31066ADFAF}"/>
                  </a:ext>
                </a:extLst>
              </p:cNvPr>
              <p:cNvSpPr/>
              <p:nvPr/>
            </p:nvSpPr>
            <p:spPr>
              <a:xfrm>
                <a:off x="9463308" y="4130060"/>
                <a:ext cx="1063284" cy="968999"/>
              </a:xfrm>
              <a:custGeom>
                <a:avLst/>
                <a:gdLst>
                  <a:gd name="connsiteX0" fmla="*/ 0 w 1063284"/>
                  <a:gd name="connsiteY0" fmla="*/ 0 h 968999"/>
                  <a:gd name="connsiteX1" fmla="*/ 1063285 w 1063284"/>
                  <a:gd name="connsiteY1" fmla="*/ 0 h 968999"/>
                  <a:gd name="connsiteX2" fmla="*/ 1063285 w 1063284"/>
                  <a:gd name="connsiteY2" fmla="*/ 969000 h 968999"/>
                  <a:gd name="connsiteX3" fmla="*/ 0 w 1063284"/>
                  <a:gd name="connsiteY3" fmla="*/ 969000 h 968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3284" h="968999">
                    <a:moveTo>
                      <a:pt x="0" y="0"/>
                    </a:moveTo>
                    <a:lnTo>
                      <a:pt x="1063285" y="0"/>
                    </a:lnTo>
                    <a:lnTo>
                      <a:pt x="1063285" y="969000"/>
                    </a:lnTo>
                    <a:lnTo>
                      <a:pt x="0" y="969000"/>
                    </a:ln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13F2F29A-FA40-4EDA-9EB3-E4E4FFE1D145}"/>
                  </a:ext>
                </a:extLst>
              </p:cNvPr>
              <p:cNvSpPr/>
              <p:nvPr/>
            </p:nvSpPr>
            <p:spPr>
              <a:xfrm>
                <a:off x="9024112" y="3695395"/>
                <a:ext cx="1524533" cy="387055"/>
              </a:xfrm>
              <a:custGeom>
                <a:avLst/>
                <a:gdLst>
                  <a:gd name="connsiteX0" fmla="*/ 1520607 w 1524533"/>
                  <a:gd name="connsiteY0" fmla="*/ 369418 h 387055"/>
                  <a:gd name="connsiteX1" fmla="*/ 1029371 w 1524533"/>
                  <a:gd name="connsiteY1" fmla="*/ 0 h 387055"/>
                  <a:gd name="connsiteX2" fmla="*/ 0 w 1524533"/>
                  <a:gd name="connsiteY2" fmla="*/ 0 h 387055"/>
                  <a:gd name="connsiteX3" fmla="*/ 514685 w 1524533"/>
                  <a:gd name="connsiteY3" fmla="*/ 387055 h 387055"/>
                  <a:gd name="connsiteX4" fmla="*/ 1514734 w 1524533"/>
                  <a:gd name="connsiteY4" fmla="*/ 387055 h 387055"/>
                  <a:gd name="connsiteX5" fmla="*/ 1520607 w 1524533"/>
                  <a:gd name="connsiteY5" fmla="*/ 369418 h 387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24533" h="387055">
                    <a:moveTo>
                      <a:pt x="1520607" y="369418"/>
                    </a:moveTo>
                    <a:lnTo>
                      <a:pt x="1029371" y="0"/>
                    </a:lnTo>
                    <a:lnTo>
                      <a:pt x="0" y="0"/>
                    </a:lnTo>
                    <a:lnTo>
                      <a:pt x="514685" y="387055"/>
                    </a:lnTo>
                    <a:lnTo>
                      <a:pt x="1514734" y="387055"/>
                    </a:lnTo>
                    <a:cubicBezTo>
                      <a:pt x="1524122" y="387055"/>
                      <a:pt x="1528125" y="375067"/>
                      <a:pt x="1520607" y="369418"/>
                    </a:cubicBezTo>
                    <a:close/>
                  </a:path>
                </a:pathLst>
              </a:custGeom>
              <a:solidFill>
                <a:srgbClr val="FF6E5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30" name="Graphic 3">
                <a:extLst>
                  <a:ext uri="{FF2B5EF4-FFF2-40B4-BE49-F238E27FC236}">
                    <a16:creationId xmlns:a16="http://schemas.microsoft.com/office/drawing/2014/main" id="{219DB313-E4A1-4AE9-9047-C4831D58E459}"/>
                  </a:ext>
                </a:extLst>
              </p:cNvPr>
              <p:cNvGrpSpPr/>
              <p:nvPr/>
            </p:nvGrpSpPr>
            <p:grpSpPr>
              <a:xfrm>
                <a:off x="9634301" y="4283130"/>
                <a:ext cx="712642" cy="421619"/>
                <a:chOff x="9634301" y="4283130"/>
                <a:chExt cx="712642" cy="421619"/>
              </a:xfrm>
            </p:grpSpPr>
            <p:grpSp>
              <p:nvGrpSpPr>
                <p:cNvPr id="438" name="Graphic 3">
                  <a:extLst>
                    <a:ext uri="{FF2B5EF4-FFF2-40B4-BE49-F238E27FC236}">
                      <a16:creationId xmlns:a16="http://schemas.microsoft.com/office/drawing/2014/main" id="{24D7A064-3EB1-472C-9F4B-49F37F0A6BEF}"/>
                    </a:ext>
                  </a:extLst>
                </p:cNvPr>
                <p:cNvGrpSpPr/>
                <p:nvPr/>
              </p:nvGrpSpPr>
              <p:grpSpPr>
                <a:xfrm>
                  <a:off x="9634301" y="4283130"/>
                  <a:ext cx="300898" cy="421619"/>
                  <a:chOff x="9634301" y="4283130"/>
                  <a:chExt cx="300898" cy="421619"/>
                </a:xfrm>
              </p:grpSpPr>
              <p:grpSp>
                <p:nvGrpSpPr>
                  <p:cNvPr id="445" name="Graphic 3">
                    <a:extLst>
                      <a:ext uri="{FF2B5EF4-FFF2-40B4-BE49-F238E27FC236}">
                        <a16:creationId xmlns:a16="http://schemas.microsoft.com/office/drawing/2014/main" id="{A486D9C3-40C4-4720-8BE3-33362D04C81F}"/>
                      </a:ext>
                    </a:extLst>
                  </p:cNvPr>
                  <p:cNvGrpSpPr/>
                  <p:nvPr/>
                </p:nvGrpSpPr>
                <p:grpSpPr>
                  <a:xfrm>
                    <a:off x="9634301" y="4283130"/>
                    <a:ext cx="300898" cy="421619"/>
                    <a:chOff x="9634301" y="4283130"/>
                    <a:chExt cx="300898" cy="421619"/>
                  </a:xfrm>
                </p:grpSpPr>
                <p:sp>
                  <p:nvSpPr>
                    <p:cNvPr id="448" name="Freeform: Shape 447">
                      <a:extLst>
                        <a:ext uri="{FF2B5EF4-FFF2-40B4-BE49-F238E27FC236}">
                          <a16:creationId xmlns:a16="http://schemas.microsoft.com/office/drawing/2014/main" id="{BFB53568-EBBF-4914-98EA-BBB54CB844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8055" y="4306884"/>
                      <a:ext cx="253390" cy="374111"/>
                    </a:xfrm>
                    <a:custGeom>
                      <a:avLst/>
                      <a:gdLst>
                        <a:gd name="connsiteX0" fmla="*/ 0 w 253390"/>
                        <a:gd name="connsiteY0" fmla="*/ 0 h 374111"/>
                        <a:gd name="connsiteX1" fmla="*/ 253391 w 253390"/>
                        <a:gd name="connsiteY1" fmla="*/ 0 h 374111"/>
                        <a:gd name="connsiteX2" fmla="*/ 253391 w 253390"/>
                        <a:gd name="connsiteY2" fmla="*/ 374112 h 374111"/>
                        <a:gd name="connsiteX3" fmla="*/ 0 w 253390"/>
                        <a:gd name="connsiteY3" fmla="*/ 374112 h 374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53390" h="374111">
                          <a:moveTo>
                            <a:pt x="0" y="0"/>
                          </a:moveTo>
                          <a:lnTo>
                            <a:pt x="253391" y="0"/>
                          </a:lnTo>
                          <a:lnTo>
                            <a:pt x="253391" y="374112"/>
                          </a:lnTo>
                          <a:lnTo>
                            <a:pt x="0" y="374112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49" name="Freeform: Shape 448">
                      <a:extLst>
                        <a:ext uri="{FF2B5EF4-FFF2-40B4-BE49-F238E27FC236}">
                          <a16:creationId xmlns:a16="http://schemas.microsoft.com/office/drawing/2014/main" id="{534E1B5F-68BF-4383-A57C-FAC08E5EA4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34301" y="4283130"/>
                      <a:ext cx="300898" cy="421619"/>
                    </a:xfrm>
                    <a:custGeom>
                      <a:avLst/>
                      <a:gdLst>
                        <a:gd name="connsiteX0" fmla="*/ 23754 w 300898"/>
                        <a:gd name="connsiteY0" fmla="*/ 0 h 421619"/>
                        <a:gd name="connsiteX1" fmla="*/ 0 w 300898"/>
                        <a:gd name="connsiteY1" fmla="*/ 0 h 421619"/>
                        <a:gd name="connsiteX2" fmla="*/ 0 w 300898"/>
                        <a:gd name="connsiteY2" fmla="*/ 23754 h 421619"/>
                        <a:gd name="connsiteX3" fmla="*/ 0 w 300898"/>
                        <a:gd name="connsiteY3" fmla="*/ 397866 h 421619"/>
                        <a:gd name="connsiteX4" fmla="*/ 0 w 300898"/>
                        <a:gd name="connsiteY4" fmla="*/ 421620 h 421619"/>
                        <a:gd name="connsiteX5" fmla="*/ 23754 w 300898"/>
                        <a:gd name="connsiteY5" fmla="*/ 421620 h 421619"/>
                        <a:gd name="connsiteX6" fmla="*/ 277145 w 300898"/>
                        <a:gd name="connsiteY6" fmla="*/ 421620 h 421619"/>
                        <a:gd name="connsiteX7" fmla="*/ 300899 w 300898"/>
                        <a:gd name="connsiteY7" fmla="*/ 421620 h 421619"/>
                        <a:gd name="connsiteX8" fmla="*/ 300899 w 300898"/>
                        <a:gd name="connsiteY8" fmla="*/ 397866 h 421619"/>
                        <a:gd name="connsiteX9" fmla="*/ 300899 w 300898"/>
                        <a:gd name="connsiteY9" fmla="*/ 23754 h 421619"/>
                        <a:gd name="connsiteX10" fmla="*/ 300899 w 300898"/>
                        <a:gd name="connsiteY10" fmla="*/ 0 h 421619"/>
                        <a:gd name="connsiteX11" fmla="*/ 277145 w 300898"/>
                        <a:gd name="connsiteY11" fmla="*/ 0 h 421619"/>
                        <a:gd name="connsiteX12" fmla="*/ 23754 w 300898"/>
                        <a:gd name="connsiteY12" fmla="*/ 0 h 421619"/>
                        <a:gd name="connsiteX13" fmla="*/ 277145 w 300898"/>
                        <a:gd name="connsiteY13" fmla="*/ 397866 h 421619"/>
                        <a:gd name="connsiteX14" fmla="*/ 23754 w 300898"/>
                        <a:gd name="connsiteY14" fmla="*/ 397866 h 421619"/>
                        <a:gd name="connsiteX15" fmla="*/ 23754 w 300898"/>
                        <a:gd name="connsiteY15" fmla="*/ 23754 h 421619"/>
                        <a:gd name="connsiteX16" fmla="*/ 277145 w 300898"/>
                        <a:gd name="connsiteY16" fmla="*/ 23754 h 421619"/>
                        <a:gd name="connsiteX17" fmla="*/ 277145 w 300898"/>
                        <a:gd name="connsiteY17" fmla="*/ 397866 h 421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00898" h="421619">
                          <a:moveTo>
                            <a:pt x="23754" y="0"/>
                          </a:moveTo>
                          <a:lnTo>
                            <a:pt x="0" y="0"/>
                          </a:lnTo>
                          <a:lnTo>
                            <a:pt x="0" y="23754"/>
                          </a:lnTo>
                          <a:lnTo>
                            <a:pt x="0" y="397866"/>
                          </a:lnTo>
                          <a:lnTo>
                            <a:pt x="0" y="421620"/>
                          </a:lnTo>
                          <a:lnTo>
                            <a:pt x="23754" y="421620"/>
                          </a:lnTo>
                          <a:lnTo>
                            <a:pt x="277145" y="421620"/>
                          </a:lnTo>
                          <a:lnTo>
                            <a:pt x="300899" y="421620"/>
                          </a:lnTo>
                          <a:lnTo>
                            <a:pt x="300899" y="397866"/>
                          </a:lnTo>
                          <a:lnTo>
                            <a:pt x="300899" y="23754"/>
                          </a:lnTo>
                          <a:lnTo>
                            <a:pt x="300899" y="0"/>
                          </a:lnTo>
                          <a:lnTo>
                            <a:pt x="277145" y="0"/>
                          </a:lnTo>
                          <a:lnTo>
                            <a:pt x="23754" y="0"/>
                          </a:lnTo>
                          <a:close/>
                          <a:moveTo>
                            <a:pt x="277145" y="397866"/>
                          </a:moveTo>
                          <a:lnTo>
                            <a:pt x="23754" y="397866"/>
                          </a:lnTo>
                          <a:lnTo>
                            <a:pt x="23754" y="23754"/>
                          </a:lnTo>
                          <a:lnTo>
                            <a:pt x="277145" y="23754"/>
                          </a:lnTo>
                          <a:lnTo>
                            <a:pt x="277145" y="397866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46" name="Freeform: Shape 445">
                    <a:extLst>
                      <a:ext uri="{FF2B5EF4-FFF2-40B4-BE49-F238E27FC236}">
                        <a16:creationId xmlns:a16="http://schemas.microsoft.com/office/drawing/2014/main" id="{7E7CC801-5799-472A-B12A-331F2CCAE91C}"/>
                      </a:ext>
                    </a:extLst>
                  </p:cNvPr>
                  <p:cNvSpPr/>
                  <p:nvPr/>
                </p:nvSpPr>
                <p:spPr>
                  <a:xfrm>
                    <a:off x="9772863" y="4298167"/>
                    <a:ext cx="23754" cy="392033"/>
                  </a:xfrm>
                  <a:custGeom>
                    <a:avLst/>
                    <a:gdLst>
                      <a:gd name="connsiteX0" fmla="*/ 0 w 23754"/>
                      <a:gd name="connsiteY0" fmla="*/ 0 h 392033"/>
                      <a:gd name="connsiteX1" fmla="*/ 23754 w 23754"/>
                      <a:gd name="connsiteY1" fmla="*/ 0 h 392033"/>
                      <a:gd name="connsiteX2" fmla="*/ 23754 w 23754"/>
                      <a:gd name="connsiteY2" fmla="*/ 392034 h 392033"/>
                      <a:gd name="connsiteX3" fmla="*/ 0 w 23754"/>
                      <a:gd name="connsiteY3" fmla="*/ 392034 h 392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54" h="392033">
                        <a:moveTo>
                          <a:pt x="0" y="0"/>
                        </a:moveTo>
                        <a:lnTo>
                          <a:pt x="23754" y="0"/>
                        </a:lnTo>
                        <a:lnTo>
                          <a:pt x="23754" y="392034"/>
                        </a:lnTo>
                        <a:lnTo>
                          <a:pt x="0" y="39203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7" name="Freeform: Shape 446">
                    <a:extLst>
                      <a:ext uri="{FF2B5EF4-FFF2-40B4-BE49-F238E27FC236}">
                        <a16:creationId xmlns:a16="http://schemas.microsoft.com/office/drawing/2014/main" id="{7118A67B-8150-4607-B841-DB743B0A489E}"/>
                      </a:ext>
                    </a:extLst>
                  </p:cNvPr>
                  <p:cNvSpPr/>
                  <p:nvPr/>
                </p:nvSpPr>
                <p:spPr>
                  <a:xfrm>
                    <a:off x="9788692" y="4442317"/>
                    <a:ext cx="131389" cy="23754"/>
                  </a:xfrm>
                  <a:custGeom>
                    <a:avLst/>
                    <a:gdLst>
                      <a:gd name="connsiteX0" fmla="*/ 0 w 131389"/>
                      <a:gd name="connsiteY0" fmla="*/ 0 h 23754"/>
                      <a:gd name="connsiteX1" fmla="*/ 131389 w 131389"/>
                      <a:gd name="connsiteY1" fmla="*/ 0 h 23754"/>
                      <a:gd name="connsiteX2" fmla="*/ 131389 w 131389"/>
                      <a:gd name="connsiteY2" fmla="*/ 23754 h 23754"/>
                      <a:gd name="connsiteX3" fmla="*/ 0 w 131389"/>
                      <a:gd name="connsiteY3" fmla="*/ 23754 h 23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389" h="23754">
                        <a:moveTo>
                          <a:pt x="0" y="0"/>
                        </a:moveTo>
                        <a:lnTo>
                          <a:pt x="131389" y="0"/>
                        </a:lnTo>
                        <a:lnTo>
                          <a:pt x="131389" y="23754"/>
                        </a:lnTo>
                        <a:lnTo>
                          <a:pt x="0" y="2375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39" name="Graphic 3">
                  <a:extLst>
                    <a:ext uri="{FF2B5EF4-FFF2-40B4-BE49-F238E27FC236}">
                      <a16:creationId xmlns:a16="http://schemas.microsoft.com/office/drawing/2014/main" id="{A9543607-5E0C-4A31-937D-F7065AD5404F}"/>
                    </a:ext>
                  </a:extLst>
                </p:cNvPr>
                <p:cNvGrpSpPr/>
                <p:nvPr/>
              </p:nvGrpSpPr>
              <p:grpSpPr>
                <a:xfrm>
                  <a:off x="10046045" y="4283130"/>
                  <a:ext cx="300898" cy="421619"/>
                  <a:chOff x="10046045" y="4283130"/>
                  <a:chExt cx="300898" cy="421619"/>
                </a:xfrm>
              </p:grpSpPr>
              <p:grpSp>
                <p:nvGrpSpPr>
                  <p:cNvPr id="440" name="Graphic 3">
                    <a:extLst>
                      <a:ext uri="{FF2B5EF4-FFF2-40B4-BE49-F238E27FC236}">
                        <a16:creationId xmlns:a16="http://schemas.microsoft.com/office/drawing/2014/main" id="{D7B6D307-1A62-4E7D-ACCF-7EFA7189D793}"/>
                      </a:ext>
                    </a:extLst>
                  </p:cNvPr>
                  <p:cNvGrpSpPr/>
                  <p:nvPr/>
                </p:nvGrpSpPr>
                <p:grpSpPr>
                  <a:xfrm>
                    <a:off x="10046045" y="4283130"/>
                    <a:ext cx="300898" cy="421619"/>
                    <a:chOff x="10046045" y="4283130"/>
                    <a:chExt cx="300898" cy="421619"/>
                  </a:xfrm>
                </p:grpSpPr>
                <p:sp>
                  <p:nvSpPr>
                    <p:cNvPr id="443" name="Freeform: Shape 442">
                      <a:extLst>
                        <a:ext uri="{FF2B5EF4-FFF2-40B4-BE49-F238E27FC236}">
                          <a16:creationId xmlns:a16="http://schemas.microsoft.com/office/drawing/2014/main" id="{6D8D5D7A-0BFC-49E6-A892-43AE63BCFA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69799" y="4306884"/>
                      <a:ext cx="253390" cy="374111"/>
                    </a:xfrm>
                    <a:custGeom>
                      <a:avLst/>
                      <a:gdLst>
                        <a:gd name="connsiteX0" fmla="*/ 0 w 253390"/>
                        <a:gd name="connsiteY0" fmla="*/ 0 h 374111"/>
                        <a:gd name="connsiteX1" fmla="*/ 253391 w 253390"/>
                        <a:gd name="connsiteY1" fmla="*/ 0 h 374111"/>
                        <a:gd name="connsiteX2" fmla="*/ 253391 w 253390"/>
                        <a:gd name="connsiteY2" fmla="*/ 374112 h 374111"/>
                        <a:gd name="connsiteX3" fmla="*/ 0 w 253390"/>
                        <a:gd name="connsiteY3" fmla="*/ 374112 h 374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53390" h="374111">
                          <a:moveTo>
                            <a:pt x="0" y="0"/>
                          </a:moveTo>
                          <a:lnTo>
                            <a:pt x="253391" y="0"/>
                          </a:lnTo>
                          <a:lnTo>
                            <a:pt x="253391" y="374112"/>
                          </a:lnTo>
                          <a:lnTo>
                            <a:pt x="0" y="374112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44" name="Freeform: Shape 443">
                      <a:extLst>
                        <a:ext uri="{FF2B5EF4-FFF2-40B4-BE49-F238E27FC236}">
                          <a16:creationId xmlns:a16="http://schemas.microsoft.com/office/drawing/2014/main" id="{768D52A3-E45A-475F-A296-65C23B559D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46045" y="4283130"/>
                      <a:ext cx="300898" cy="421619"/>
                    </a:xfrm>
                    <a:custGeom>
                      <a:avLst/>
                      <a:gdLst>
                        <a:gd name="connsiteX0" fmla="*/ 23754 w 300898"/>
                        <a:gd name="connsiteY0" fmla="*/ 0 h 421619"/>
                        <a:gd name="connsiteX1" fmla="*/ 0 w 300898"/>
                        <a:gd name="connsiteY1" fmla="*/ 0 h 421619"/>
                        <a:gd name="connsiteX2" fmla="*/ 0 w 300898"/>
                        <a:gd name="connsiteY2" fmla="*/ 23754 h 421619"/>
                        <a:gd name="connsiteX3" fmla="*/ 0 w 300898"/>
                        <a:gd name="connsiteY3" fmla="*/ 397866 h 421619"/>
                        <a:gd name="connsiteX4" fmla="*/ 0 w 300898"/>
                        <a:gd name="connsiteY4" fmla="*/ 421620 h 421619"/>
                        <a:gd name="connsiteX5" fmla="*/ 23754 w 300898"/>
                        <a:gd name="connsiteY5" fmla="*/ 421620 h 421619"/>
                        <a:gd name="connsiteX6" fmla="*/ 277145 w 300898"/>
                        <a:gd name="connsiteY6" fmla="*/ 421620 h 421619"/>
                        <a:gd name="connsiteX7" fmla="*/ 300899 w 300898"/>
                        <a:gd name="connsiteY7" fmla="*/ 421620 h 421619"/>
                        <a:gd name="connsiteX8" fmla="*/ 300899 w 300898"/>
                        <a:gd name="connsiteY8" fmla="*/ 397866 h 421619"/>
                        <a:gd name="connsiteX9" fmla="*/ 300899 w 300898"/>
                        <a:gd name="connsiteY9" fmla="*/ 23754 h 421619"/>
                        <a:gd name="connsiteX10" fmla="*/ 300899 w 300898"/>
                        <a:gd name="connsiteY10" fmla="*/ 0 h 421619"/>
                        <a:gd name="connsiteX11" fmla="*/ 277145 w 300898"/>
                        <a:gd name="connsiteY11" fmla="*/ 0 h 421619"/>
                        <a:gd name="connsiteX12" fmla="*/ 23754 w 300898"/>
                        <a:gd name="connsiteY12" fmla="*/ 0 h 421619"/>
                        <a:gd name="connsiteX13" fmla="*/ 277145 w 300898"/>
                        <a:gd name="connsiteY13" fmla="*/ 397866 h 421619"/>
                        <a:gd name="connsiteX14" fmla="*/ 23754 w 300898"/>
                        <a:gd name="connsiteY14" fmla="*/ 397866 h 421619"/>
                        <a:gd name="connsiteX15" fmla="*/ 23754 w 300898"/>
                        <a:gd name="connsiteY15" fmla="*/ 23754 h 421619"/>
                        <a:gd name="connsiteX16" fmla="*/ 277145 w 300898"/>
                        <a:gd name="connsiteY16" fmla="*/ 23754 h 421619"/>
                        <a:gd name="connsiteX17" fmla="*/ 277145 w 300898"/>
                        <a:gd name="connsiteY17" fmla="*/ 397866 h 421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00898" h="421619">
                          <a:moveTo>
                            <a:pt x="23754" y="0"/>
                          </a:moveTo>
                          <a:lnTo>
                            <a:pt x="0" y="0"/>
                          </a:lnTo>
                          <a:lnTo>
                            <a:pt x="0" y="23754"/>
                          </a:lnTo>
                          <a:lnTo>
                            <a:pt x="0" y="397866"/>
                          </a:lnTo>
                          <a:lnTo>
                            <a:pt x="0" y="421620"/>
                          </a:lnTo>
                          <a:lnTo>
                            <a:pt x="23754" y="421620"/>
                          </a:lnTo>
                          <a:lnTo>
                            <a:pt x="277145" y="421620"/>
                          </a:lnTo>
                          <a:lnTo>
                            <a:pt x="300899" y="421620"/>
                          </a:lnTo>
                          <a:lnTo>
                            <a:pt x="300899" y="397866"/>
                          </a:lnTo>
                          <a:lnTo>
                            <a:pt x="300899" y="23754"/>
                          </a:lnTo>
                          <a:lnTo>
                            <a:pt x="300899" y="0"/>
                          </a:lnTo>
                          <a:lnTo>
                            <a:pt x="277145" y="0"/>
                          </a:lnTo>
                          <a:lnTo>
                            <a:pt x="23754" y="0"/>
                          </a:lnTo>
                          <a:close/>
                          <a:moveTo>
                            <a:pt x="277145" y="397866"/>
                          </a:moveTo>
                          <a:lnTo>
                            <a:pt x="23754" y="397866"/>
                          </a:lnTo>
                          <a:lnTo>
                            <a:pt x="23754" y="23754"/>
                          </a:lnTo>
                          <a:lnTo>
                            <a:pt x="277145" y="23754"/>
                          </a:lnTo>
                          <a:lnTo>
                            <a:pt x="277145" y="397866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41" name="Freeform: Shape 440">
                    <a:extLst>
                      <a:ext uri="{FF2B5EF4-FFF2-40B4-BE49-F238E27FC236}">
                        <a16:creationId xmlns:a16="http://schemas.microsoft.com/office/drawing/2014/main" id="{405D5AFF-AAAE-42A6-B760-F8FA99ECA48A}"/>
                      </a:ext>
                    </a:extLst>
                  </p:cNvPr>
                  <p:cNvSpPr/>
                  <p:nvPr/>
                </p:nvSpPr>
                <p:spPr>
                  <a:xfrm>
                    <a:off x="10184627" y="4298167"/>
                    <a:ext cx="23754" cy="392033"/>
                  </a:xfrm>
                  <a:custGeom>
                    <a:avLst/>
                    <a:gdLst>
                      <a:gd name="connsiteX0" fmla="*/ 0 w 23754"/>
                      <a:gd name="connsiteY0" fmla="*/ 0 h 392033"/>
                      <a:gd name="connsiteX1" fmla="*/ 23754 w 23754"/>
                      <a:gd name="connsiteY1" fmla="*/ 0 h 392033"/>
                      <a:gd name="connsiteX2" fmla="*/ 23754 w 23754"/>
                      <a:gd name="connsiteY2" fmla="*/ 392034 h 392033"/>
                      <a:gd name="connsiteX3" fmla="*/ 0 w 23754"/>
                      <a:gd name="connsiteY3" fmla="*/ 392034 h 392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54" h="392033">
                        <a:moveTo>
                          <a:pt x="0" y="0"/>
                        </a:moveTo>
                        <a:lnTo>
                          <a:pt x="23754" y="0"/>
                        </a:lnTo>
                        <a:lnTo>
                          <a:pt x="23754" y="392034"/>
                        </a:lnTo>
                        <a:lnTo>
                          <a:pt x="0" y="39203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2" name="Freeform: Shape 441">
                    <a:extLst>
                      <a:ext uri="{FF2B5EF4-FFF2-40B4-BE49-F238E27FC236}">
                        <a16:creationId xmlns:a16="http://schemas.microsoft.com/office/drawing/2014/main" id="{D71BDBEB-72A3-4A62-AB31-56E82B0639FA}"/>
                      </a:ext>
                    </a:extLst>
                  </p:cNvPr>
                  <p:cNvSpPr/>
                  <p:nvPr/>
                </p:nvSpPr>
                <p:spPr>
                  <a:xfrm>
                    <a:off x="10200457" y="4442317"/>
                    <a:ext cx="131389" cy="23754"/>
                  </a:xfrm>
                  <a:custGeom>
                    <a:avLst/>
                    <a:gdLst>
                      <a:gd name="connsiteX0" fmla="*/ 0 w 131389"/>
                      <a:gd name="connsiteY0" fmla="*/ 0 h 23754"/>
                      <a:gd name="connsiteX1" fmla="*/ 131390 w 131389"/>
                      <a:gd name="connsiteY1" fmla="*/ 0 h 23754"/>
                      <a:gd name="connsiteX2" fmla="*/ 131390 w 131389"/>
                      <a:gd name="connsiteY2" fmla="*/ 23754 h 23754"/>
                      <a:gd name="connsiteX3" fmla="*/ 0 w 131389"/>
                      <a:gd name="connsiteY3" fmla="*/ 23754 h 23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389" h="23754">
                        <a:moveTo>
                          <a:pt x="0" y="0"/>
                        </a:moveTo>
                        <a:lnTo>
                          <a:pt x="131390" y="0"/>
                        </a:lnTo>
                        <a:lnTo>
                          <a:pt x="131390" y="23754"/>
                        </a:lnTo>
                        <a:lnTo>
                          <a:pt x="0" y="2375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431" name="Graphic 3">
                <a:extLst>
                  <a:ext uri="{FF2B5EF4-FFF2-40B4-BE49-F238E27FC236}">
                    <a16:creationId xmlns:a16="http://schemas.microsoft.com/office/drawing/2014/main" id="{8464E030-C525-4C81-836E-A3E4C30CC766}"/>
                  </a:ext>
                </a:extLst>
              </p:cNvPr>
              <p:cNvGrpSpPr/>
              <p:nvPr/>
            </p:nvGrpSpPr>
            <p:grpSpPr>
              <a:xfrm>
                <a:off x="8856187" y="4283130"/>
                <a:ext cx="300898" cy="421619"/>
                <a:chOff x="8856187" y="4283130"/>
                <a:chExt cx="300898" cy="421619"/>
              </a:xfrm>
            </p:grpSpPr>
            <p:grpSp>
              <p:nvGrpSpPr>
                <p:cNvPr id="433" name="Graphic 3">
                  <a:extLst>
                    <a:ext uri="{FF2B5EF4-FFF2-40B4-BE49-F238E27FC236}">
                      <a16:creationId xmlns:a16="http://schemas.microsoft.com/office/drawing/2014/main" id="{9119FBAC-E246-465C-8FDC-92BE4FB44C68}"/>
                    </a:ext>
                  </a:extLst>
                </p:cNvPr>
                <p:cNvGrpSpPr/>
                <p:nvPr/>
              </p:nvGrpSpPr>
              <p:grpSpPr>
                <a:xfrm>
                  <a:off x="8856187" y="4283130"/>
                  <a:ext cx="300898" cy="421619"/>
                  <a:chOff x="8856187" y="4283130"/>
                  <a:chExt cx="300898" cy="421619"/>
                </a:xfrm>
              </p:grpSpPr>
              <p:sp>
                <p:nvSpPr>
                  <p:cNvPr id="436" name="Freeform: Shape 435">
                    <a:extLst>
                      <a:ext uri="{FF2B5EF4-FFF2-40B4-BE49-F238E27FC236}">
                        <a16:creationId xmlns:a16="http://schemas.microsoft.com/office/drawing/2014/main" id="{2DF7ACAC-E810-4ACB-9B5A-DFE3F29C2C11}"/>
                      </a:ext>
                    </a:extLst>
                  </p:cNvPr>
                  <p:cNvSpPr/>
                  <p:nvPr/>
                </p:nvSpPr>
                <p:spPr>
                  <a:xfrm>
                    <a:off x="8879941" y="4306884"/>
                    <a:ext cx="253390" cy="374111"/>
                  </a:xfrm>
                  <a:custGeom>
                    <a:avLst/>
                    <a:gdLst>
                      <a:gd name="connsiteX0" fmla="*/ 0 w 253390"/>
                      <a:gd name="connsiteY0" fmla="*/ 0 h 374111"/>
                      <a:gd name="connsiteX1" fmla="*/ 253390 w 253390"/>
                      <a:gd name="connsiteY1" fmla="*/ 0 h 374111"/>
                      <a:gd name="connsiteX2" fmla="*/ 253390 w 253390"/>
                      <a:gd name="connsiteY2" fmla="*/ 374112 h 374111"/>
                      <a:gd name="connsiteX3" fmla="*/ 0 w 253390"/>
                      <a:gd name="connsiteY3" fmla="*/ 374112 h 374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3390" h="374111">
                        <a:moveTo>
                          <a:pt x="0" y="0"/>
                        </a:moveTo>
                        <a:lnTo>
                          <a:pt x="253390" y="0"/>
                        </a:lnTo>
                        <a:lnTo>
                          <a:pt x="253390" y="374112"/>
                        </a:lnTo>
                        <a:lnTo>
                          <a:pt x="0" y="374112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7" name="Freeform: Shape 436">
                    <a:extLst>
                      <a:ext uri="{FF2B5EF4-FFF2-40B4-BE49-F238E27FC236}">
                        <a16:creationId xmlns:a16="http://schemas.microsoft.com/office/drawing/2014/main" id="{EDD099B5-18FC-4CED-AFCC-927B1B8F2B75}"/>
                      </a:ext>
                    </a:extLst>
                  </p:cNvPr>
                  <p:cNvSpPr/>
                  <p:nvPr/>
                </p:nvSpPr>
                <p:spPr>
                  <a:xfrm>
                    <a:off x="8856187" y="4283130"/>
                    <a:ext cx="300898" cy="421619"/>
                  </a:xfrm>
                  <a:custGeom>
                    <a:avLst/>
                    <a:gdLst>
                      <a:gd name="connsiteX0" fmla="*/ 23754 w 300898"/>
                      <a:gd name="connsiteY0" fmla="*/ 0 h 421619"/>
                      <a:gd name="connsiteX1" fmla="*/ 0 w 300898"/>
                      <a:gd name="connsiteY1" fmla="*/ 0 h 421619"/>
                      <a:gd name="connsiteX2" fmla="*/ 0 w 300898"/>
                      <a:gd name="connsiteY2" fmla="*/ 23754 h 421619"/>
                      <a:gd name="connsiteX3" fmla="*/ 0 w 300898"/>
                      <a:gd name="connsiteY3" fmla="*/ 397866 h 421619"/>
                      <a:gd name="connsiteX4" fmla="*/ 0 w 300898"/>
                      <a:gd name="connsiteY4" fmla="*/ 421620 h 421619"/>
                      <a:gd name="connsiteX5" fmla="*/ 23754 w 300898"/>
                      <a:gd name="connsiteY5" fmla="*/ 421620 h 421619"/>
                      <a:gd name="connsiteX6" fmla="*/ 277145 w 300898"/>
                      <a:gd name="connsiteY6" fmla="*/ 421620 h 421619"/>
                      <a:gd name="connsiteX7" fmla="*/ 300899 w 300898"/>
                      <a:gd name="connsiteY7" fmla="*/ 421620 h 421619"/>
                      <a:gd name="connsiteX8" fmla="*/ 300899 w 300898"/>
                      <a:gd name="connsiteY8" fmla="*/ 397866 h 421619"/>
                      <a:gd name="connsiteX9" fmla="*/ 300899 w 300898"/>
                      <a:gd name="connsiteY9" fmla="*/ 23754 h 421619"/>
                      <a:gd name="connsiteX10" fmla="*/ 300899 w 300898"/>
                      <a:gd name="connsiteY10" fmla="*/ 0 h 421619"/>
                      <a:gd name="connsiteX11" fmla="*/ 277145 w 300898"/>
                      <a:gd name="connsiteY11" fmla="*/ 0 h 421619"/>
                      <a:gd name="connsiteX12" fmla="*/ 23754 w 300898"/>
                      <a:gd name="connsiteY12" fmla="*/ 0 h 421619"/>
                      <a:gd name="connsiteX13" fmla="*/ 277125 w 300898"/>
                      <a:gd name="connsiteY13" fmla="*/ 397866 h 421619"/>
                      <a:gd name="connsiteX14" fmla="*/ 23734 w 300898"/>
                      <a:gd name="connsiteY14" fmla="*/ 397866 h 421619"/>
                      <a:gd name="connsiteX15" fmla="*/ 23734 w 300898"/>
                      <a:gd name="connsiteY15" fmla="*/ 23754 h 421619"/>
                      <a:gd name="connsiteX16" fmla="*/ 277125 w 300898"/>
                      <a:gd name="connsiteY16" fmla="*/ 23754 h 421619"/>
                      <a:gd name="connsiteX17" fmla="*/ 277125 w 300898"/>
                      <a:gd name="connsiteY17" fmla="*/ 397866 h 421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00898" h="421619">
                        <a:moveTo>
                          <a:pt x="23754" y="0"/>
                        </a:moveTo>
                        <a:lnTo>
                          <a:pt x="0" y="0"/>
                        </a:lnTo>
                        <a:lnTo>
                          <a:pt x="0" y="23754"/>
                        </a:lnTo>
                        <a:lnTo>
                          <a:pt x="0" y="397866"/>
                        </a:lnTo>
                        <a:lnTo>
                          <a:pt x="0" y="421620"/>
                        </a:lnTo>
                        <a:lnTo>
                          <a:pt x="23754" y="421620"/>
                        </a:lnTo>
                        <a:lnTo>
                          <a:pt x="277145" y="421620"/>
                        </a:lnTo>
                        <a:lnTo>
                          <a:pt x="300899" y="421620"/>
                        </a:lnTo>
                        <a:lnTo>
                          <a:pt x="300899" y="397866"/>
                        </a:lnTo>
                        <a:lnTo>
                          <a:pt x="300899" y="23754"/>
                        </a:lnTo>
                        <a:lnTo>
                          <a:pt x="300899" y="0"/>
                        </a:lnTo>
                        <a:lnTo>
                          <a:pt x="277145" y="0"/>
                        </a:lnTo>
                        <a:lnTo>
                          <a:pt x="23754" y="0"/>
                        </a:lnTo>
                        <a:close/>
                        <a:moveTo>
                          <a:pt x="277125" y="397866"/>
                        </a:moveTo>
                        <a:lnTo>
                          <a:pt x="23734" y="397866"/>
                        </a:lnTo>
                        <a:lnTo>
                          <a:pt x="23734" y="23754"/>
                        </a:lnTo>
                        <a:lnTo>
                          <a:pt x="277125" y="23754"/>
                        </a:lnTo>
                        <a:lnTo>
                          <a:pt x="277125" y="39786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34" name="Freeform: Shape 433">
                  <a:extLst>
                    <a:ext uri="{FF2B5EF4-FFF2-40B4-BE49-F238E27FC236}">
                      <a16:creationId xmlns:a16="http://schemas.microsoft.com/office/drawing/2014/main" id="{DC0B84C1-0542-4376-8864-F7F886C477FA}"/>
                    </a:ext>
                  </a:extLst>
                </p:cNvPr>
                <p:cNvSpPr/>
                <p:nvPr/>
              </p:nvSpPr>
              <p:spPr>
                <a:xfrm>
                  <a:off x="8994749" y="4298167"/>
                  <a:ext cx="23754" cy="392033"/>
                </a:xfrm>
                <a:custGeom>
                  <a:avLst/>
                  <a:gdLst>
                    <a:gd name="connsiteX0" fmla="*/ 0 w 23754"/>
                    <a:gd name="connsiteY0" fmla="*/ 0 h 392033"/>
                    <a:gd name="connsiteX1" fmla="*/ 23754 w 23754"/>
                    <a:gd name="connsiteY1" fmla="*/ 0 h 392033"/>
                    <a:gd name="connsiteX2" fmla="*/ 23754 w 23754"/>
                    <a:gd name="connsiteY2" fmla="*/ 392034 h 392033"/>
                    <a:gd name="connsiteX3" fmla="*/ 0 w 23754"/>
                    <a:gd name="connsiteY3" fmla="*/ 392034 h 392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754" h="392033">
                      <a:moveTo>
                        <a:pt x="0" y="0"/>
                      </a:moveTo>
                      <a:lnTo>
                        <a:pt x="23754" y="0"/>
                      </a:lnTo>
                      <a:lnTo>
                        <a:pt x="23754" y="392034"/>
                      </a:lnTo>
                      <a:lnTo>
                        <a:pt x="0" y="3920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5" name="Freeform: Shape 434">
                  <a:extLst>
                    <a:ext uri="{FF2B5EF4-FFF2-40B4-BE49-F238E27FC236}">
                      <a16:creationId xmlns:a16="http://schemas.microsoft.com/office/drawing/2014/main" id="{EEAF6A21-9E38-445E-B45B-6555A4B43727}"/>
                    </a:ext>
                  </a:extLst>
                </p:cNvPr>
                <p:cNvSpPr/>
                <p:nvPr/>
              </p:nvSpPr>
              <p:spPr>
                <a:xfrm>
                  <a:off x="9010578" y="4442317"/>
                  <a:ext cx="131389" cy="23754"/>
                </a:xfrm>
                <a:custGeom>
                  <a:avLst/>
                  <a:gdLst>
                    <a:gd name="connsiteX0" fmla="*/ 0 w 131389"/>
                    <a:gd name="connsiteY0" fmla="*/ 0 h 23754"/>
                    <a:gd name="connsiteX1" fmla="*/ 131389 w 131389"/>
                    <a:gd name="connsiteY1" fmla="*/ 0 h 23754"/>
                    <a:gd name="connsiteX2" fmla="*/ 131389 w 131389"/>
                    <a:gd name="connsiteY2" fmla="*/ 23754 h 23754"/>
                    <a:gd name="connsiteX3" fmla="*/ 0 w 131389"/>
                    <a:gd name="connsiteY3" fmla="*/ 23754 h 2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389" h="23754">
                      <a:moveTo>
                        <a:pt x="0" y="0"/>
                      </a:moveTo>
                      <a:lnTo>
                        <a:pt x="131389" y="0"/>
                      </a:lnTo>
                      <a:lnTo>
                        <a:pt x="131389" y="23754"/>
                      </a:lnTo>
                      <a:lnTo>
                        <a:pt x="0" y="237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9B4B743F-7F23-48D9-AA30-69FFEA080409}"/>
                  </a:ext>
                </a:extLst>
              </p:cNvPr>
              <p:cNvSpPr/>
              <p:nvPr/>
            </p:nvSpPr>
            <p:spPr>
              <a:xfrm>
                <a:off x="8508680" y="3614232"/>
                <a:ext cx="1700299" cy="455221"/>
              </a:xfrm>
              <a:custGeom>
                <a:avLst/>
                <a:gdLst>
                  <a:gd name="connsiteX0" fmla="*/ 1590604 w 1700299"/>
                  <a:gd name="connsiteY0" fmla="*/ 96910 h 455221"/>
                  <a:gd name="connsiteX1" fmla="*/ 1205072 w 1700299"/>
                  <a:gd name="connsiteY1" fmla="*/ 66308 h 455221"/>
                  <a:gd name="connsiteX2" fmla="*/ 1022009 w 1700299"/>
                  <a:gd name="connsiteY2" fmla="*/ 70799 h 455221"/>
                  <a:gd name="connsiteX3" fmla="*/ 880968 w 1700299"/>
                  <a:gd name="connsiteY3" fmla="*/ 42615 h 455221"/>
                  <a:gd name="connsiteX4" fmla="*/ 437219 w 1700299"/>
                  <a:gd name="connsiteY4" fmla="*/ 50926 h 455221"/>
                  <a:gd name="connsiteX5" fmla="*/ 436874 w 1700299"/>
                  <a:gd name="connsiteY5" fmla="*/ 51170 h 455221"/>
                  <a:gd name="connsiteX6" fmla="*/ 18018 w 1700299"/>
                  <a:gd name="connsiteY6" fmla="*/ 411342 h 455221"/>
                  <a:gd name="connsiteX7" fmla="*/ 24176 w 1700299"/>
                  <a:gd name="connsiteY7" fmla="*/ 450560 h 455221"/>
                  <a:gd name="connsiteX8" fmla="*/ 490235 w 1700299"/>
                  <a:gd name="connsiteY8" fmla="*/ 116214 h 455221"/>
                  <a:gd name="connsiteX9" fmla="*/ 653547 w 1700299"/>
                  <a:gd name="connsiteY9" fmla="*/ 100466 h 455221"/>
                  <a:gd name="connsiteX10" fmla="*/ 862903 w 1700299"/>
                  <a:gd name="connsiteY10" fmla="*/ 115665 h 455221"/>
                  <a:gd name="connsiteX11" fmla="*/ 1017010 w 1700299"/>
                  <a:gd name="connsiteY11" fmla="*/ 145881 h 455221"/>
                  <a:gd name="connsiteX12" fmla="*/ 1209908 w 1700299"/>
                  <a:gd name="connsiteY12" fmla="*/ 141391 h 455221"/>
                  <a:gd name="connsiteX13" fmla="*/ 1626021 w 1700299"/>
                  <a:gd name="connsiteY13" fmla="*/ 153339 h 455221"/>
                  <a:gd name="connsiteX14" fmla="*/ 1699803 w 1700299"/>
                  <a:gd name="connsiteY14" fmla="*/ 195401 h 455221"/>
                  <a:gd name="connsiteX15" fmla="*/ 1590604 w 1700299"/>
                  <a:gd name="connsiteY15" fmla="*/ 96910 h 45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00299" h="455221">
                    <a:moveTo>
                      <a:pt x="1590604" y="96910"/>
                    </a:moveTo>
                    <a:cubicBezTo>
                      <a:pt x="1432290" y="29204"/>
                      <a:pt x="1344142" y="57368"/>
                      <a:pt x="1205072" y="66308"/>
                    </a:cubicBezTo>
                    <a:cubicBezTo>
                      <a:pt x="1139519" y="70535"/>
                      <a:pt x="1077625" y="74517"/>
                      <a:pt x="1022009" y="70799"/>
                    </a:cubicBezTo>
                    <a:cubicBezTo>
                      <a:pt x="984986" y="68340"/>
                      <a:pt x="934471" y="55844"/>
                      <a:pt x="880968" y="42615"/>
                    </a:cubicBezTo>
                    <a:cubicBezTo>
                      <a:pt x="738891" y="7482"/>
                      <a:pt x="562066" y="-36227"/>
                      <a:pt x="437219" y="50926"/>
                    </a:cubicBezTo>
                    <a:cubicBezTo>
                      <a:pt x="437098" y="51007"/>
                      <a:pt x="436976" y="51089"/>
                      <a:pt x="436874" y="51170"/>
                    </a:cubicBezTo>
                    <a:lnTo>
                      <a:pt x="18018" y="411342"/>
                    </a:lnTo>
                    <a:cubicBezTo>
                      <a:pt x="-18375" y="438896"/>
                      <a:pt x="9159" y="466429"/>
                      <a:pt x="24176" y="450560"/>
                    </a:cubicBezTo>
                    <a:lnTo>
                      <a:pt x="490235" y="116214"/>
                    </a:lnTo>
                    <a:cubicBezTo>
                      <a:pt x="532256" y="86953"/>
                      <a:pt x="579298" y="95549"/>
                      <a:pt x="653547" y="100466"/>
                    </a:cubicBezTo>
                    <a:cubicBezTo>
                      <a:pt x="722614" y="105038"/>
                      <a:pt x="797005" y="99369"/>
                      <a:pt x="862903" y="115665"/>
                    </a:cubicBezTo>
                    <a:cubicBezTo>
                      <a:pt x="919718" y="129707"/>
                      <a:pt x="973383" y="142976"/>
                      <a:pt x="1017010" y="145881"/>
                    </a:cubicBezTo>
                    <a:cubicBezTo>
                      <a:pt x="1077543" y="149925"/>
                      <a:pt x="1141836" y="145780"/>
                      <a:pt x="1209908" y="141391"/>
                    </a:cubicBezTo>
                    <a:cubicBezTo>
                      <a:pt x="1341684" y="132917"/>
                      <a:pt x="1479290" y="98678"/>
                      <a:pt x="1626021" y="153339"/>
                    </a:cubicBezTo>
                    <a:cubicBezTo>
                      <a:pt x="1663653" y="167360"/>
                      <a:pt x="1693910" y="207207"/>
                      <a:pt x="1699803" y="195401"/>
                    </a:cubicBezTo>
                    <a:cubicBezTo>
                      <a:pt x="1706366" y="182275"/>
                      <a:pt x="1646687" y="120888"/>
                      <a:pt x="1590604" y="969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52" name="Graphic 3">
              <a:extLst>
                <a:ext uri="{FF2B5EF4-FFF2-40B4-BE49-F238E27FC236}">
                  <a16:creationId xmlns:a16="http://schemas.microsoft.com/office/drawing/2014/main" id="{D9C722A5-E538-436A-A119-2EA791C4C8EC}"/>
                </a:ext>
              </a:extLst>
            </p:cNvPr>
            <p:cNvGrpSpPr/>
            <p:nvPr/>
          </p:nvGrpSpPr>
          <p:grpSpPr>
            <a:xfrm>
              <a:off x="-1811610" y="2641965"/>
              <a:ext cx="5245248" cy="3373143"/>
              <a:chOff x="663590" y="2821513"/>
              <a:chExt cx="3535273" cy="2273483"/>
            </a:xfrm>
          </p:grpSpPr>
          <p:grpSp>
            <p:nvGrpSpPr>
              <p:cNvPr id="453" name="Graphic 3">
                <a:extLst>
                  <a:ext uri="{FF2B5EF4-FFF2-40B4-BE49-F238E27FC236}">
                    <a16:creationId xmlns:a16="http://schemas.microsoft.com/office/drawing/2014/main" id="{32EC1BA9-0667-4533-9643-B9D81E07DE3D}"/>
                  </a:ext>
                </a:extLst>
              </p:cNvPr>
              <p:cNvGrpSpPr/>
              <p:nvPr/>
            </p:nvGrpSpPr>
            <p:grpSpPr>
              <a:xfrm>
                <a:off x="663590" y="2821513"/>
                <a:ext cx="3246276" cy="1821850"/>
                <a:chOff x="663590" y="2821513"/>
                <a:chExt cx="3246276" cy="1821850"/>
              </a:xfrm>
            </p:grpSpPr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1E88EA4F-E503-422A-8348-8116E4D69AF5}"/>
                    </a:ext>
                  </a:extLst>
                </p:cNvPr>
                <p:cNvSpPr/>
                <p:nvPr/>
              </p:nvSpPr>
              <p:spPr>
                <a:xfrm>
                  <a:off x="3272269" y="3878435"/>
                  <a:ext cx="637597" cy="556424"/>
                </a:xfrm>
                <a:custGeom>
                  <a:avLst/>
                  <a:gdLst>
                    <a:gd name="connsiteX0" fmla="*/ 386753 w 637597"/>
                    <a:gd name="connsiteY0" fmla="*/ 11666 h 556424"/>
                    <a:gd name="connsiteX1" fmla="*/ 470 w 637597"/>
                    <a:gd name="connsiteY1" fmla="*/ 355887 h 556424"/>
                    <a:gd name="connsiteX2" fmla="*/ 75817 w 637597"/>
                    <a:gd name="connsiteY2" fmla="*/ 556425 h 556424"/>
                    <a:gd name="connsiteX3" fmla="*/ 582882 w 637597"/>
                    <a:gd name="connsiteY3" fmla="*/ 556425 h 556424"/>
                    <a:gd name="connsiteX4" fmla="*/ 629069 w 637597"/>
                    <a:gd name="connsiteY4" fmla="*/ 457731 h 556424"/>
                    <a:gd name="connsiteX5" fmla="*/ 386753 w 637597"/>
                    <a:gd name="connsiteY5" fmla="*/ 11666 h 556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7597" h="556424">
                      <a:moveTo>
                        <a:pt x="386753" y="11666"/>
                      </a:moveTo>
                      <a:cubicBezTo>
                        <a:pt x="185951" y="-56711"/>
                        <a:pt x="10996" y="190787"/>
                        <a:pt x="470" y="355887"/>
                      </a:cubicBezTo>
                      <a:cubicBezTo>
                        <a:pt x="-4082" y="427169"/>
                        <a:pt x="24691" y="500037"/>
                        <a:pt x="75817" y="556425"/>
                      </a:cubicBezTo>
                      <a:lnTo>
                        <a:pt x="582882" y="556425"/>
                      </a:lnTo>
                      <a:cubicBezTo>
                        <a:pt x="603263" y="529928"/>
                        <a:pt x="618889" y="497497"/>
                        <a:pt x="629069" y="457731"/>
                      </a:cubicBezTo>
                      <a:cubicBezTo>
                        <a:pt x="671233" y="292814"/>
                        <a:pt x="551792" y="67851"/>
                        <a:pt x="386753" y="11666"/>
                      </a:cubicBezTo>
                      <a:close/>
                    </a:path>
                  </a:pathLst>
                </a:custGeom>
                <a:solidFill>
                  <a:srgbClr val="4F8FE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680B1F6E-01E7-4D41-9C6F-6335FCE18CA0}"/>
                    </a:ext>
                  </a:extLst>
                </p:cNvPr>
                <p:cNvSpPr/>
                <p:nvPr/>
              </p:nvSpPr>
              <p:spPr>
                <a:xfrm>
                  <a:off x="2548149" y="3293709"/>
                  <a:ext cx="1051850" cy="1138631"/>
                </a:xfrm>
                <a:custGeom>
                  <a:avLst/>
                  <a:gdLst>
                    <a:gd name="connsiteX0" fmla="*/ 671555 w 1051850"/>
                    <a:gd name="connsiteY0" fmla="*/ 206857 h 1138631"/>
                    <a:gd name="connsiteX1" fmla="*/ 389086 w 1051850"/>
                    <a:gd name="connsiteY1" fmla="*/ 0 h 1138631"/>
                    <a:gd name="connsiteX2" fmla="*/ 8249 w 1051850"/>
                    <a:gd name="connsiteY2" fmla="*/ 514604 h 1138631"/>
                    <a:gd name="connsiteX3" fmla="*/ 189930 w 1051850"/>
                    <a:gd name="connsiteY3" fmla="*/ 968675 h 1138631"/>
                    <a:gd name="connsiteX4" fmla="*/ 549106 w 1051850"/>
                    <a:gd name="connsiteY4" fmla="*/ 1138631 h 1138631"/>
                    <a:gd name="connsiteX5" fmla="*/ 929558 w 1051850"/>
                    <a:gd name="connsiteY5" fmla="*/ 968675 h 1138631"/>
                    <a:gd name="connsiteX6" fmla="*/ 1047048 w 1051850"/>
                    <a:gd name="connsiteY6" fmla="*/ 541183 h 1138631"/>
                    <a:gd name="connsiteX7" fmla="*/ 671555 w 1051850"/>
                    <a:gd name="connsiteY7" fmla="*/ 206857 h 1138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51850" h="1138631">
                      <a:moveTo>
                        <a:pt x="671555" y="206857"/>
                      </a:moveTo>
                      <a:cubicBezTo>
                        <a:pt x="593363" y="156403"/>
                        <a:pt x="568146" y="0"/>
                        <a:pt x="389086" y="0"/>
                      </a:cubicBezTo>
                      <a:cubicBezTo>
                        <a:pt x="161746" y="0"/>
                        <a:pt x="68782" y="216936"/>
                        <a:pt x="8249" y="514604"/>
                      </a:cubicBezTo>
                      <a:cubicBezTo>
                        <a:pt x="-27230" y="689072"/>
                        <a:pt x="55147" y="859556"/>
                        <a:pt x="189930" y="968675"/>
                      </a:cubicBezTo>
                      <a:lnTo>
                        <a:pt x="549106" y="1138631"/>
                      </a:lnTo>
                      <a:lnTo>
                        <a:pt x="929558" y="968675"/>
                      </a:lnTo>
                      <a:cubicBezTo>
                        <a:pt x="1019535" y="885911"/>
                        <a:pt x="1067876" y="751738"/>
                        <a:pt x="1047048" y="541183"/>
                      </a:cubicBezTo>
                      <a:cubicBezTo>
                        <a:pt x="1020957" y="277246"/>
                        <a:pt x="790386" y="283565"/>
                        <a:pt x="671555" y="206857"/>
                      </a:cubicBezTo>
                      <a:close/>
                    </a:path>
                  </a:pathLst>
                </a:custGeom>
                <a:solidFill>
                  <a:srgbClr val="1C60C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80" name="Graphic 3">
                  <a:extLst>
                    <a:ext uri="{FF2B5EF4-FFF2-40B4-BE49-F238E27FC236}">
                      <a16:creationId xmlns:a16="http://schemas.microsoft.com/office/drawing/2014/main" id="{93FFB5B1-648B-40A7-82E8-6875733B8D85}"/>
                    </a:ext>
                  </a:extLst>
                </p:cNvPr>
                <p:cNvGrpSpPr/>
                <p:nvPr/>
              </p:nvGrpSpPr>
              <p:grpSpPr>
                <a:xfrm>
                  <a:off x="663590" y="2821513"/>
                  <a:ext cx="2197547" cy="1618345"/>
                  <a:chOff x="663590" y="2821513"/>
                  <a:chExt cx="2197547" cy="1618345"/>
                </a:xfrm>
              </p:grpSpPr>
              <p:sp>
                <p:nvSpPr>
                  <p:cNvPr id="511" name="Freeform: Shape 510">
                    <a:extLst>
                      <a:ext uri="{FF2B5EF4-FFF2-40B4-BE49-F238E27FC236}">
                        <a16:creationId xmlns:a16="http://schemas.microsoft.com/office/drawing/2014/main" id="{AB316BF7-4EC7-427F-B030-5FBA0147EA3D}"/>
                      </a:ext>
                    </a:extLst>
                  </p:cNvPr>
                  <p:cNvSpPr/>
                  <p:nvPr/>
                </p:nvSpPr>
                <p:spPr>
                  <a:xfrm>
                    <a:off x="663590" y="2821513"/>
                    <a:ext cx="2197547" cy="1618345"/>
                  </a:xfrm>
                  <a:custGeom>
                    <a:avLst/>
                    <a:gdLst>
                      <a:gd name="connsiteX0" fmla="*/ 1490492 w 2197547"/>
                      <a:gd name="connsiteY0" fmla="*/ 421864 h 1618345"/>
                      <a:gd name="connsiteX1" fmla="*/ 926226 w 2197547"/>
                      <a:gd name="connsiteY1" fmla="*/ 31171 h 1618345"/>
                      <a:gd name="connsiteX2" fmla="*/ 469433 w 2197547"/>
                      <a:gd name="connsiteY2" fmla="*/ 394920 h 1618345"/>
                      <a:gd name="connsiteX3" fmla="*/ 84287 w 2197547"/>
                      <a:gd name="connsiteY3" fmla="*/ 927060 h 1618345"/>
                      <a:gd name="connsiteX4" fmla="*/ 0 w 2197547"/>
                      <a:gd name="connsiteY4" fmla="*/ 1618346 h 1618345"/>
                      <a:gd name="connsiteX5" fmla="*/ 2146077 w 2197547"/>
                      <a:gd name="connsiteY5" fmla="*/ 1618346 h 1618345"/>
                      <a:gd name="connsiteX6" fmla="*/ 2195657 w 2197547"/>
                      <a:gd name="connsiteY6" fmla="*/ 1437356 h 1618345"/>
                      <a:gd name="connsiteX7" fmla="*/ 1490492 w 2197547"/>
                      <a:gd name="connsiteY7" fmla="*/ 421864 h 1618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7547" h="1618345">
                        <a:moveTo>
                          <a:pt x="1490492" y="421864"/>
                        </a:moveTo>
                        <a:cubicBezTo>
                          <a:pt x="1168055" y="435336"/>
                          <a:pt x="1268171" y="149860"/>
                          <a:pt x="926226" y="31171"/>
                        </a:cubicBezTo>
                        <a:cubicBezTo>
                          <a:pt x="576925" y="-90078"/>
                          <a:pt x="370921" y="165893"/>
                          <a:pt x="469433" y="394920"/>
                        </a:cubicBezTo>
                        <a:cubicBezTo>
                          <a:pt x="563331" y="613197"/>
                          <a:pt x="140939" y="671454"/>
                          <a:pt x="84287" y="927060"/>
                        </a:cubicBezTo>
                        <a:cubicBezTo>
                          <a:pt x="25684" y="1191484"/>
                          <a:pt x="98775" y="1424351"/>
                          <a:pt x="0" y="1618346"/>
                        </a:cubicBezTo>
                        <a:lnTo>
                          <a:pt x="2146077" y="1618346"/>
                        </a:lnTo>
                        <a:cubicBezTo>
                          <a:pt x="2174504" y="1560129"/>
                          <a:pt x="2192101" y="1499698"/>
                          <a:pt x="2195657" y="1437356"/>
                        </a:cubicBezTo>
                        <a:cubicBezTo>
                          <a:pt x="2229064" y="849681"/>
                          <a:pt x="1812930" y="408392"/>
                          <a:pt x="1490492" y="421864"/>
                        </a:cubicBez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: Shape 511">
                    <a:extLst>
                      <a:ext uri="{FF2B5EF4-FFF2-40B4-BE49-F238E27FC236}">
                        <a16:creationId xmlns:a16="http://schemas.microsoft.com/office/drawing/2014/main" id="{0584321D-B408-4CC3-AF53-96C9C273DB37}"/>
                      </a:ext>
                    </a:extLst>
                  </p:cNvPr>
                  <p:cNvSpPr/>
                  <p:nvPr/>
                </p:nvSpPr>
                <p:spPr>
                  <a:xfrm>
                    <a:off x="2615021" y="3816807"/>
                    <a:ext cx="40507" cy="533074"/>
                  </a:xfrm>
                  <a:custGeom>
                    <a:avLst/>
                    <a:gdLst>
                      <a:gd name="connsiteX0" fmla="*/ 24262 w 40507"/>
                      <a:gd name="connsiteY0" fmla="*/ 484551 h 533074"/>
                      <a:gd name="connsiteX1" fmla="*/ 19954 w 40507"/>
                      <a:gd name="connsiteY1" fmla="*/ 533075 h 533074"/>
                      <a:gd name="connsiteX2" fmla="*/ 39116 w 40507"/>
                      <a:gd name="connsiteY2" fmla="*/ 409773 h 533074"/>
                      <a:gd name="connsiteX3" fmla="*/ 0 w 40507"/>
                      <a:gd name="connsiteY3" fmla="*/ 0 h 533074"/>
                      <a:gd name="connsiteX4" fmla="*/ 24262 w 40507"/>
                      <a:gd name="connsiteY4" fmla="*/ 484551 h 533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507" h="533074">
                        <a:moveTo>
                          <a:pt x="24262" y="484551"/>
                        </a:moveTo>
                        <a:cubicBezTo>
                          <a:pt x="23571" y="500868"/>
                          <a:pt x="22047" y="517022"/>
                          <a:pt x="19954" y="533075"/>
                        </a:cubicBezTo>
                        <a:cubicBezTo>
                          <a:pt x="30622" y="492902"/>
                          <a:pt x="37328" y="451795"/>
                          <a:pt x="39116" y="409773"/>
                        </a:cubicBezTo>
                        <a:cubicBezTo>
                          <a:pt x="45395" y="262128"/>
                          <a:pt x="30094" y="123911"/>
                          <a:pt x="0" y="0"/>
                        </a:cubicBezTo>
                        <a:cubicBezTo>
                          <a:pt x="22616" y="145349"/>
                          <a:pt x="31658" y="310226"/>
                          <a:pt x="24262" y="484551"/>
                        </a:cubicBezTo>
                        <a:close/>
                      </a:path>
                    </a:pathLst>
                  </a:custGeom>
                  <a:solidFill>
                    <a:srgbClr val="B1EAFC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1" name="Graphic 3">
                  <a:extLst>
                    <a:ext uri="{FF2B5EF4-FFF2-40B4-BE49-F238E27FC236}">
                      <a16:creationId xmlns:a16="http://schemas.microsoft.com/office/drawing/2014/main" id="{754B9AB9-A353-498D-B7D3-C1A53908F231}"/>
                    </a:ext>
                  </a:extLst>
                </p:cNvPr>
                <p:cNvGrpSpPr/>
                <p:nvPr/>
              </p:nvGrpSpPr>
              <p:grpSpPr>
                <a:xfrm>
                  <a:off x="1398158" y="3499368"/>
                  <a:ext cx="810199" cy="1143995"/>
                  <a:chOff x="1398158" y="3499368"/>
                  <a:chExt cx="810199" cy="1143995"/>
                </a:xfrm>
                <a:solidFill>
                  <a:srgbClr val="0C2CA3"/>
                </a:solidFill>
              </p:grpSpPr>
              <p:sp>
                <p:nvSpPr>
                  <p:cNvPr id="509" name="Freeform: Shape 508">
                    <a:extLst>
                      <a:ext uri="{FF2B5EF4-FFF2-40B4-BE49-F238E27FC236}">
                        <a16:creationId xmlns:a16="http://schemas.microsoft.com/office/drawing/2014/main" id="{077BD65D-8F44-4DFD-A2C9-568DA9C92999}"/>
                      </a:ext>
                    </a:extLst>
                  </p:cNvPr>
                  <p:cNvSpPr/>
                  <p:nvPr/>
                </p:nvSpPr>
                <p:spPr>
                  <a:xfrm>
                    <a:off x="1398158" y="3779885"/>
                    <a:ext cx="810199" cy="863478"/>
                  </a:xfrm>
                  <a:custGeom>
                    <a:avLst/>
                    <a:gdLst>
                      <a:gd name="connsiteX0" fmla="*/ 0 w 810199"/>
                      <a:gd name="connsiteY0" fmla="*/ 0 h 863478"/>
                      <a:gd name="connsiteX1" fmla="*/ 810199 w 810199"/>
                      <a:gd name="connsiteY1" fmla="*/ 0 h 863478"/>
                      <a:gd name="connsiteX2" fmla="*/ 810199 w 810199"/>
                      <a:gd name="connsiteY2" fmla="*/ 863478 h 863478"/>
                      <a:gd name="connsiteX3" fmla="*/ 0 w 810199"/>
                      <a:gd name="connsiteY3" fmla="*/ 863478 h 863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0199" h="863478">
                        <a:moveTo>
                          <a:pt x="0" y="0"/>
                        </a:moveTo>
                        <a:lnTo>
                          <a:pt x="810199" y="0"/>
                        </a:lnTo>
                        <a:lnTo>
                          <a:pt x="810199" y="863478"/>
                        </a:lnTo>
                        <a:lnTo>
                          <a:pt x="0" y="863478"/>
                        </a:ln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: Shape 509">
                    <a:extLst>
                      <a:ext uri="{FF2B5EF4-FFF2-40B4-BE49-F238E27FC236}">
                        <a16:creationId xmlns:a16="http://schemas.microsoft.com/office/drawing/2014/main" id="{9BE95AA2-0EC2-4C44-82C1-41988C1E702D}"/>
                      </a:ext>
                    </a:extLst>
                  </p:cNvPr>
                  <p:cNvSpPr/>
                  <p:nvPr/>
                </p:nvSpPr>
                <p:spPr>
                  <a:xfrm>
                    <a:off x="1398158" y="3499368"/>
                    <a:ext cx="746089" cy="280517"/>
                  </a:xfrm>
                  <a:custGeom>
                    <a:avLst/>
                    <a:gdLst>
                      <a:gd name="connsiteX0" fmla="*/ 0 w 746089"/>
                      <a:gd name="connsiteY0" fmla="*/ 280518 h 280517"/>
                      <a:gd name="connsiteX1" fmla="*/ 746089 w 746089"/>
                      <a:gd name="connsiteY1" fmla="*/ 280518 h 280517"/>
                      <a:gd name="connsiteX2" fmla="*/ 373035 w 746089"/>
                      <a:gd name="connsiteY2" fmla="*/ 0 h 280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46089" h="280517">
                        <a:moveTo>
                          <a:pt x="0" y="280518"/>
                        </a:moveTo>
                        <a:lnTo>
                          <a:pt x="746089" y="280518"/>
                        </a:lnTo>
                        <a:lnTo>
                          <a:pt x="373035" y="0"/>
                        </a:ln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189872F2-6AF7-46CC-9559-24336D7653FB}"/>
                    </a:ext>
                  </a:extLst>
                </p:cNvPr>
                <p:cNvSpPr/>
                <p:nvPr/>
              </p:nvSpPr>
              <p:spPr>
                <a:xfrm>
                  <a:off x="1466250" y="3593022"/>
                  <a:ext cx="609884" cy="790183"/>
                </a:xfrm>
                <a:custGeom>
                  <a:avLst/>
                  <a:gdLst>
                    <a:gd name="connsiteX0" fmla="*/ 0 w 609884"/>
                    <a:gd name="connsiteY0" fmla="*/ 229311 h 790183"/>
                    <a:gd name="connsiteX1" fmla="*/ 0 w 609884"/>
                    <a:gd name="connsiteY1" fmla="*/ 790184 h 790183"/>
                    <a:gd name="connsiteX2" fmla="*/ 609884 w 609884"/>
                    <a:gd name="connsiteY2" fmla="*/ 790184 h 790183"/>
                    <a:gd name="connsiteX3" fmla="*/ 609884 w 609884"/>
                    <a:gd name="connsiteY3" fmla="*/ 229311 h 790183"/>
                    <a:gd name="connsiteX4" fmla="*/ 304942 w 609884"/>
                    <a:gd name="connsiteY4" fmla="*/ 0 h 79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9884" h="790183">
                      <a:moveTo>
                        <a:pt x="0" y="229311"/>
                      </a:moveTo>
                      <a:lnTo>
                        <a:pt x="0" y="790184"/>
                      </a:lnTo>
                      <a:lnTo>
                        <a:pt x="609884" y="790184"/>
                      </a:lnTo>
                      <a:lnTo>
                        <a:pt x="609884" y="229311"/>
                      </a:lnTo>
                      <a:lnTo>
                        <a:pt x="304942" y="0"/>
                      </a:lnTo>
                      <a:close/>
                    </a:path>
                  </a:pathLst>
                </a:custGeom>
                <a:solidFill>
                  <a:srgbClr val="8FD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61119745-2746-4BFF-9A0B-E990E632F684}"/>
                    </a:ext>
                  </a:extLst>
                </p:cNvPr>
                <p:cNvSpPr/>
                <p:nvPr/>
              </p:nvSpPr>
              <p:spPr>
                <a:xfrm>
                  <a:off x="1466250" y="3593022"/>
                  <a:ext cx="609884" cy="790183"/>
                </a:xfrm>
                <a:custGeom>
                  <a:avLst/>
                  <a:gdLst>
                    <a:gd name="connsiteX0" fmla="*/ 0 w 609884"/>
                    <a:gd name="connsiteY0" fmla="*/ 229311 h 790183"/>
                    <a:gd name="connsiteX1" fmla="*/ 0 w 609884"/>
                    <a:gd name="connsiteY1" fmla="*/ 790184 h 790183"/>
                    <a:gd name="connsiteX2" fmla="*/ 609884 w 609884"/>
                    <a:gd name="connsiteY2" fmla="*/ 790184 h 790183"/>
                    <a:gd name="connsiteX3" fmla="*/ 609884 w 609884"/>
                    <a:gd name="connsiteY3" fmla="*/ 229311 h 790183"/>
                    <a:gd name="connsiteX4" fmla="*/ 304942 w 609884"/>
                    <a:gd name="connsiteY4" fmla="*/ 0 h 79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9884" h="790183">
                      <a:moveTo>
                        <a:pt x="0" y="229311"/>
                      </a:moveTo>
                      <a:lnTo>
                        <a:pt x="0" y="790184"/>
                      </a:lnTo>
                      <a:lnTo>
                        <a:pt x="609884" y="790184"/>
                      </a:lnTo>
                      <a:lnTo>
                        <a:pt x="609884" y="229311"/>
                      </a:lnTo>
                      <a:lnTo>
                        <a:pt x="304942" y="0"/>
                      </a:ln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E4BB5CB0-DB8B-41BC-AD6C-981912816D37}"/>
                    </a:ext>
                  </a:extLst>
                </p:cNvPr>
                <p:cNvSpPr/>
                <p:nvPr/>
              </p:nvSpPr>
              <p:spPr>
                <a:xfrm>
                  <a:off x="1350609" y="3451148"/>
                  <a:ext cx="857707" cy="328737"/>
                </a:xfrm>
                <a:custGeom>
                  <a:avLst/>
                  <a:gdLst>
                    <a:gd name="connsiteX0" fmla="*/ 3333 w 857707"/>
                    <a:gd name="connsiteY0" fmla="*/ 313761 h 328737"/>
                    <a:gd name="connsiteX1" fmla="*/ 8331 w 857707"/>
                    <a:gd name="connsiteY1" fmla="*/ 328737 h 328737"/>
                    <a:gd name="connsiteX2" fmla="*/ 47529 w 857707"/>
                    <a:gd name="connsiteY2" fmla="*/ 328737 h 328737"/>
                    <a:gd name="connsiteX3" fmla="*/ 420563 w 857707"/>
                    <a:gd name="connsiteY3" fmla="*/ 48219 h 328737"/>
                    <a:gd name="connsiteX4" fmla="*/ 793598 w 857707"/>
                    <a:gd name="connsiteY4" fmla="*/ 328737 h 328737"/>
                    <a:gd name="connsiteX5" fmla="*/ 857707 w 857707"/>
                    <a:gd name="connsiteY5" fmla="*/ 328737 h 328737"/>
                    <a:gd name="connsiteX6" fmla="*/ 420584 w 857707"/>
                    <a:gd name="connsiteY6" fmla="*/ 0 h 328737"/>
                    <a:gd name="connsiteX7" fmla="*/ 3333 w 857707"/>
                    <a:gd name="connsiteY7" fmla="*/ 313761 h 328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7707" h="328737">
                      <a:moveTo>
                        <a:pt x="3333" y="313761"/>
                      </a:moveTo>
                      <a:cubicBezTo>
                        <a:pt x="-3048" y="318557"/>
                        <a:pt x="346" y="328737"/>
                        <a:pt x="8331" y="328737"/>
                      </a:cubicBezTo>
                      <a:lnTo>
                        <a:pt x="47529" y="328737"/>
                      </a:lnTo>
                      <a:lnTo>
                        <a:pt x="420563" y="48219"/>
                      </a:lnTo>
                      <a:lnTo>
                        <a:pt x="793598" y="328737"/>
                      </a:lnTo>
                      <a:lnTo>
                        <a:pt x="857707" y="328737"/>
                      </a:lnTo>
                      <a:lnTo>
                        <a:pt x="420584" y="0"/>
                      </a:lnTo>
                      <a:lnTo>
                        <a:pt x="3333" y="313761"/>
                      </a:ln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9ECD1223-081A-4957-8913-B8CE626B1408}"/>
                    </a:ext>
                  </a:extLst>
                </p:cNvPr>
                <p:cNvSpPr/>
                <p:nvPr/>
              </p:nvSpPr>
              <p:spPr>
                <a:xfrm>
                  <a:off x="2144247" y="3779885"/>
                  <a:ext cx="903122" cy="657494"/>
                </a:xfrm>
                <a:custGeom>
                  <a:avLst/>
                  <a:gdLst>
                    <a:gd name="connsiteX0" fmla="*/ 0 w 903122"/>
                    <a:gd name="connsiteY0" fmla="*/ 0 h 657494"/>
                    <a:gd name="connsiteX1" fmla="*/ 903122 w 903122"/>
                    <a:gd name="connsiteY1" fmla="*/ 0 h 657494"/>
                    <a:gd name="connsiteX2" fmla="*/ 903122 w 903122"/>
                    <a:gd name="connsiteY2" fmla="*/ 657494 h 657494"/>
                    <a:gd name="connsiteX3" fmla="*/ 0 w 903122"/>
                    <a:gd name="connsiteY3" fmla="*/ 657494 h 657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03122" h="657494">
                      <a:moveTo>
                        <a:pt x="0" y="0"/>
                      </a:moveTo>
                      <a:lnTo>
                        <a:pt x="903122" y="0"/>
                      </a:lnTo>
                      <a:lnTo>
                        <a:pt x="903122" y="657494"/>
                      </a:lnTo>
                      <a:lnTo>
                        <a:pt x="0" y="657494"/>
                      </a:ln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2624EBD5-4506-45D1-B07F-869CAF983705}"/>
                    </a:ext>
                  </a:extLst>
                </p:cNvPr>
                <p:cNvSpPr/>
                <p:nvPr/>
              </p:nvSpPr>
              <p:spPr>
                <a:xfrm>
                  <a:off x="2144247" y="3820322"/>
                  <a:ext cx="903122" cy="823020"/>
                </a:xfrm>
                <a:custGeom>
                  <a:avLst/>
                  <a:gdLst>
                    <a:gd name="connsiteX0" fmla="*/ 0 w 903122"/>
                    <a:gd name="connsiteY0" fmla="*/ 0 h 823020"/>
                    <a:gd name="connsiteX1" fmla="*/ 903122 w 903122"/>
                    <a:gd name="connsiteY1" fmla="*/ 0 h 823020"/>
                    <a:gd name="connsiteX2" fmla="*/ 903122 w 903122"/>
                    <a:gd name="connsiteY2" fmla="*/ 823021 h 823020"/>
                    <a:gd name="connsiteX3" fmla="*/ 0 w 903122"/>
                    <a:gd name="connsiteY3" fmla="*/ 823021 h 823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03122" h="823020">
                      <a:moveTo>
                        <a:pt x="0" y="0"/>
                      </a:moveTo>
                      <a:lnTo>
                        <a:pt x="903122" y="0"/>
                      </a:lnTo>
                      <a:lnTo>
                        <a:pt x="903122" y="823021"/>
                      </a:lnTo>
                      <a:lnTo>
                        <a:pt x="0" y="823021"/>
                      </a:ln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BC9AD8E5-BE32-4E25-A570-02F8882EFF95}"/>
                    </a:ext>
                  </a:extLst>
                </p:cNvPr>
                <p:cNvSpPr/>
                <p:nvPr/>
              </p:nvSpPr>
              <p:spPr>
                <a:xfrm>
                  <a:off x="1771192" y="3451148"/>
                  <a:ext cx="1294901" cy="328737"/>
                </a:xfrm>
                <a:custGeom>
                  <a:avLst/>
                  <a:gdLst>
                    <a:gd name="connsiteX0" fmla="*/ 1291560 w 1294901"/>
                    <a:gd name="connsiteY0" fmla="*/ 313761 h 328737"/>
                    <a:gd name="connsiteX1" fmla="*/ 874309 w 1294901"/>
                    <a:gd name="connsiteY1" fmla="*/ 0 h 328737"/>
                    <a:gd name="connsiteX2" fmla="*/ 0 w 1294901"/>
                    <a:gd name="connsiteY2" fmla="*/ 0 h 328737"/>
                    <a:gd name="connsiteX3" fmla="*/ 437165 w 1294901"/>
                    <a:gd name="connsiteY3" fmla="*/ 328737 h 328737"/>
                    <a:gd name="connsiteX4" fmla="*/ 1286561 w 1294901"/>
                    <a:gd name="connsiteY4" fmla="*/ 328737 h 328737"/>
                    <a:gd name="connsiteX5" fmla="*/ 1291560 w 1294901"/>
                    <a:gd name="connsiteY5" fmla="*/ 313761 h 328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94901" h="328737">
                      <a:moveTo>
                        <a:pt x="1291560" y="313761"/>
                      </a:moveTo>
                      <a:lnTo>
                        <a:pt x="874309" y="0"/>
                      </a:lnTo>
                      <a:lnTo>
                        <a:pt x="0" y="0"/>
                      </a:lnTo>
                      <a:lnTo>
                        <a:pt x="437165" y="328737"/>
                      </a:lnTo>
                      <a:lnTo>
                        <a:pt x="1286561" y="328737"/>
                      </a:lnTo>
                      <a:cubicBezTo>
                        <a:pt x="1294547" y="328737"/>
                        <a:pt x="1297960" y="318577"/>
                        <a:pt x="1291560" y="313761"/>
                      </a:cubicBezTo>
                      <a:close/>
                    </a:path>
                  </a:pathLst>
                </a:custGeom>
                <a:solidFill>
                  <a:srgbClr val="FF6E5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88" name="Graphic 3">
                  <a:extLst>
                    <a:ext uri="{FF2B5EF4-FFF2-40B4-BE49-F238E27FC236}">
                      <a16:creationId xmlns:a16="http://schemas.microsoft.com/office/drawing/2014/main" id="{D975B449-9377-475C-BC6F-81A5CAD7F5BB}"/>
                    </a:ext>
                  </a:extLst>
                </p:cNvPr>
                <p:cNvGrpSpPr/>
                <p:nvPr/>
              </p:nvGrpSpPr>
              <p:grpSpPr>
                <a:xfrm>
                  <a:off x="1619443" y="3675542"/>
                  <a:ext cx="303499" cy="744179"/>
                  <a:chOff x="1619443" y="3675542"/>
                  <a:chExt cx="303499" cy="744179"/>
                </a:xfrm>
                <a:solidFill>
                  <a:srgbClr val="0C2CA3"/>
                </a:solidFill>
              </p:grpSpPr>
              <p:sp>
                <p:nvSpPr>
                  <p:cNvPr id="507" name="Freeform: Shape 506">
                    <a:extLst>
                      <a:ext uri="{FF2B5EF4-FFF2-40B4-BE49-F238E27FC236}">
                        <a16:creationId xmlns:a16="http://schemas.microsoft.com/office/drawing/2014/main" id="{F5CA854F-62B1-4D88-9E74-CE90FBB602F6}"/>
                      </a:ext>
                    </a:extLst>
                  </p:cNvPr>
                  <p:cNvSpPr/>
                  <p:nvPr/>
                </p:nvSpPr>
                <p:spPr>
                  <a:xfrm>
                    <a:off x="1619443" y="3675542"/>
                    <a:ext cx="38404" cy="744179"/>
                  </a:xfrm>
                  <a:custGeom>
                    <a:avLst/>
                    <a:gdLst>
                      <a:gd name="connsiteX0" fmla="*/ 0 w 38404"/>
                      <a:gd name="connsiteY0" fmla="*/ 0 h 744179"/>
                      <a:gd name="connsiteX1" fmla="*/ 38405 w 38404"/>
                      <a:gd name="connsiteY1" fmla="*/ 0 h 744179"/>
                      <a:gd name="connsiteX2" fmla="*/ 38405 w 38404"/>
                      <a:gd name="connsiteY2" fmla="*/ 744179 h 744179"/>
                      <a:gd name="connsiteX3" fmla="*/ 0 w 38404"/>
                      <a:gd name="connsiteY3" fmla="*/ 744179 h 744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04" h="744179">
                        <a:moveTo>
                          <a:pt x="0" y="0"/>
                        </a:moveTo>
                        <a:lnTo>
                          <a:pt x="38405" y="0"/>
                        </a:lnTo>
                        <a:lnTo>
                          <a:pt x="38405" y="744179"/>
                        </a:lnTo>
                        <a:lnTo>
                          <a:pt x="0" y="744179"/>
                        </a:ln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08" name="Freeform: Shape 507">
                    <a:extLst>
                      <a:ext uri="{FF2B5EF4-FFF2-40B4-BE49-F238E27FC236}">
                        <a16:creationId xmlns:a16="http://schemas.microsoft.com/office/drawing/2014/main" id="{D8271187-3B21-43CF-83D8-E630A4083C8D}"/>
                      </a:ext>
                    </a:extLst>
                  </p:cNvPr>
                  <p:cNvSpPr/>
                  <p:nvPr/>
                </p:nvSpPr>
                <p:spPr>
                  <a:xfrm>
                    <a:off x="1884537" y="3675542"/>
                    <a:ext cx="38404" cy="744179"/>
                  </a:xfrm>
                  <a:custGeom>
                    <a:avLst/>
                    <a:gdLst>
                      <a:gd name="connsiteX0" fmla="*/ 0 w 38404"/>
                      <a:gd name="connsiteY0" fmla="*/ 0 h 744179"/>
                      <a:gd name="connsiteX1" fmla="*/ 38405 w 38404"/>
                      <a:gd name="connsiteY1" fmla="*/ 0 h 744179"/>
                      <a:gd name="connsiteX2" fmla="*/ 38405 w 38404"/>
                      <a:gd name="connsiteY2" fmla="*/ 744179 h 744179"/>
                      <a:gd name="connsiteX3" fmla="*/ 0 w 38404"/>
                      <a:gd name="connsiteY3" fmla="*/ 744179 h 744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04" h="744179">
                        <a:moveTo>
                          <a:pt x="0" y="0"/>
                        </a:moveTo>
                        <a:lnTo>
                          <a:pt x="38405" y="0"/>
                        </a:lnTo>
                        <a:lnTo>
                          <a:pt x="38405" y="744179"/>
                        </a:lnTo>
                        <a:lnTo>
                          <a:pt x="0" y="744179"/>
                        </a:ln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9" name="Freeform: Shape 488">
                  <a:extLst>
                    <a:ext uri="{FF2B5EF4-FFF2-40B4-BE49-F238E27FC236}">
                      <a16:creationId xmlns:a16="http://schemas.microsoft.com/office/drawing/2014/main" id="{EDAC4C9E-AFD4-4758-AB29-2FEE461C6159}"/>
                    </a:ext>
                  </a:extLst>
                </p:cNvPr>
                <p:cNvSpPr/>
                <p:nvPr/>
              </p:nvSpPr>
              <p:spPr>
                <a:xfrm>
                  <a:off x="1430853" y="4014541"/>
                  <a:ext cx="686592" cy="38425"/>
                </a:xfrm>
                <a:custGeom>
                  <a:avLst/>
                  <a:gdLst>
                    <a:gd name="connsiteX0" fmla="*/ 0 w 686592"/>
                    <a:gd name="connsiteY0" fmla="*/ 0 h 38425"/>
                    <a:gd name="connsiteX1" fmla="*/ 686592 w 686592"/>
                    <a:gd name="connsiteY1" fmla="*/ 0 h 38425"/>
                    <a:gd name="connsiteX2" fmla="*/ 686592 w 686592"/>
                    <a:gd name="connsiteY2" fmla="*/ 38425 h 38425"/>
                    <a:gd name="connsiteX3" fmla="*/ 0 w 686592"/>
                    <a:gd name="connsiteY3" fmla="*/ 38425 h 38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6592" h="38425">
                      <a:moveTo>
                        <a:pt x="0" y="0"/>
                      </a:moveTo>
                      <a:lnTo>
                        <a:pt x="686592" y="0"/>
                      </a:lnTo>
                      <a:lnTo>
                        <a:pt x="686592" y="38425"/>
                      </a:lnTo>
                      <a:lnTo>
                        <a:pt x="0" y="38425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0" name="Freeform: Shape 489">
                  <a:extLst>
                    <a:ext uri="{FF2B5EF4-FFF2-40B4-BE49-F238E27FC236}">
                      <a16:creationId xmlns:a16="http://schemas.microsoft.com/office/drawing/2014/main" id="{4E880F5E-93B5-4AE9-B767-23DD47AE0D02}"/>
                    </a:ext>
                  </a:extLst>
                </p:cNvPr>
                <p:cNvSpPr/>
                <p:nvPr/>
              </p:nvSpPr>
              <p:spPr>
                <a:xfrm>
                  <a:off x="1450055" y="3831945"/>
                  <a:ext cx="670864" cy="11765"/>
                </a:xfrm>
                <a:custGeom>
                  <a:avLst/>
                  <a:gdLst>
                    <a:gd name="connsiteX0" fmla="*/ 0 w 670864"/>
                    <a:gd name="connsiteY0" fmla="*/ 0 h 11765"/>
                    <a:gd name="connsiteX1" fmla="*/ 670865 w 670864"/>
                    <a:gd name="connsiteY1" fmla="*/ 0 h 11765"/>
                    <a:gd name="connsiteX2" fmla="*/ 670865 w 670864"/>
                    <a:gd name="connsiteY2" fmla="*/ 11765 h 11765"/>
                    <a:gd name="connsiteX3" fmla="*/ 0 w 670864"/>
                    <a:gd name="connsiteY3" fmla="*/ 11765 h 11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0864" h="11765">
                      <a:moveTo>
                        <a:pt x="0" y="0"/>
                      </a:moveTo>
                      <a:lnTo>
                        <a:pt x="670865" y="0"/>
                      </a:lnTo>
                      <a:lnTo>
                        <a:pt x="670865" y="11765"/>
                      </a:lnTo>
                      <a:lnTo>
                        <a:pt x="0" y="11765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082831DF-61BF-4F94-92D0-B98104227DC5}"/>
                    </a:ext>
                  </a:extLst>
                </p:cNvPr>
                <p:cNvSpPr/>
                <p:nvPr/>
              </p:nvSpPr>
              <p:spPr>
                <a:xfrm>
                  <a:off x="1450055" y="4223796"/>
                  <a:ext cx="670864" cy="11765"/>
                </a:xfrm>
                <a:custGeom>
                  <a:avLst/>
                  <a:gdLst>
                    <a:gd name="connsiteX0" fmla="*/ 0 w 670864"/>
                    <a:gd name="connsiteY0" fmla="*/ 0 h 11765"/>
                    <a:gd name="connsiteX1" fmla="*/ 670865 w 670864"/>
                    <a:gd name="connsiteY1" fmla="*/ 0 h 11765"/>
                    <a:gd name="connsiteX2" fmla="*/ 670865 w 670864"/>
                    <a:gd name="connsiteY2" fmla="*/ 11765 h 11765"/>
                    <a:gd name="connsiteX3" fmla="*/ 0 w 670864"/>
                    <a:gd name="connsiteY3" fmla="*/ 11765 h 11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0864" h="11765">
                      <a:moveTo>
                        <a:pt x="0" y="0"/>
                      </a:moveTo>
                      <a:lnTo>
                        <a:pt x="670865" y="0"/>
                      </a:lnTo>
                      <a:lnTo>
                        <a:pt x="670865" y="11765"/>
                      </a:lnTo>
                      <a:lnTo>
                        <a:pt x="0" y="11765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2" name="Freeform: Shape 491">
                  <a:extLst>
                    <a:ext uri="{FF2B5EF4-FFF2-40B4-BE49-F238E27FC236}">
                      <a16:creationId xmlns:a16="http://schemas.microsoft.com/office/drawing/2014/main" id="{F5B562C0-747B-44C5-8D3A-4CA9FBA9081D}"/>
                    </a:ext>
                  </a:extLst>
                </p:cNvPr>
                <p:cNvSpPr/>
                <p:nvPr/>
              </p:nvSpPr>
              <p:spPr>
                <a:xfrm>
                  <a:off x="2409647" y="3385129"/>
                  <a:ext cx="108549" cy="91440"/>
                </a:xfrm>
                <a:custGeom>
                  <a:avLst/>
                  <a:gdLst>
                    <a:gd name="connsiteX0" fmla="*/ 0 w 108549"/>
                    <a:gd name="connsiteY0" fmla="*/ 0 h 91440"/>
                    <a:gd name="connsiteX1" fmla="*/ 108549 w 108549"/>
                    <a:gd name="connsiteY1" fmla="*/ 0 h 91440"/>
                    <a:gd name="connsiteX2" fmla="*/ 108549 w 108549"/>
                    <a:gd name="connsiteY2" fmla="*/ 91440 h 91440"/>
                    <a:gd name="connsiteX3" fmla="*/ 0 w 108549"/>
                    <a:gd name="connsiteY3" fmla="*/ 91440 h 91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549" h="91440">
                      <a:moveTo>
                        <a:pt x="0" y="0"/>
                      </a:moveTo>
                      <a:lnTo>
                        <a:pt x="108549" y="0"/>
                      </a:lnTo>
                      <a:lnTo>
                        <a:pt x="108549" y="91440"/>
                      </a:lnTo>
                      <a:lnTo>
                        <a:pt x="0" y="91440"/>
                      </a:ln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93" name="Graphic 3">
                  <a:extLst>
                    <a:ext uri="{FF2B5EF4-FFF2-40B4-BE49-F238E27FC236}">
                      <a16:creationId xmlns:a16="http://schemas.microsoft.com/office/drawing/2014/main" id="{8625C1A9-A5C8-40BD-B4B0-044E9645CF77}"/>
                    </a:ext>
                  </a:extLst>
                </p:cNvPr>
                <p:cNvGrpSpPr/>
                <p:nvPr/>
              </p:nvGrpSpPr>
              <p:grpSpPr>
                <a:xfrm>
                  <a:off x="2289474" y="3950330"/>
                  <a:ext cx="605292" cy="358119"/>
                  <a:chOff x="2289474" y="3950330"/>
                  <a:chExt cx="605292" cy="358119"/>
                </a:xfrm>
              </p:grpSpPr>
              <p:grpSp>
                <p:nvGrpSpPr>
                  <p:cNvPr id="495" name="Graphic 3">
                    <a:extLst>
                      <a:ext uri="{FF2B5EF4-FFF2-40B4-BE49-F238E27FC236}">
                        <a16:creationId xmlns:a16="http://schemas.microsoft.com/office/drawing/2014/main" id="{72C84919-1695-41D8-A86D-5932BCDF22FA}"/>
                      </a:ext>
                    </a:extLst>
                  </p:cNvPr>
                  <p:cNvGrpSpPr/>
                  <p:nvPr/>
                </p:nvGrpSpPr>
                <p:grpSpPr>
                  <a:xfrm>
                    <a:off x="2289474" y="3950330"/>
                    <a:ext cx="255564" cy="358119"/>
                    <a:chOff x="2289474" y="3950330"/>
                    <a:chExt cx="255564" cy="358119"/>
                  </a:xfrm>
                </p:grpSpPr>
                <p:grpSp>
                  <p:nvGrpSpPr>
                    <p:cNvPr id="502" name="Graphic 3">
                      <a:extLst>
                        <a:ext uri="{FF2B5EF4-FFF2-40B4-BE49-F238E27FC236}">
                          <a16:creationId xmlns:a16="http://schemas.microsoft.com/office/drawing/2014/main" id="{5C8F8A63-ACD3-4CCE-9571-7FA14FB2C5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289474" y="3950330"/>
                      <a:ext cx="255564" cy="358119"/>
                      <a:chOff x="2289474" y="3950330"/>
                      <a:chExt cx="255564" cy="358119"/>
                    </a:xfrm>
                  </p:grpSpPr>
                  <p:sp>
                    <p:nvSpPr>
                      <p:cNvPr id="505" name="Freeform: Shape 504">
                        <a:extLst>
                          <a:ext uri="{FF2B5EF4-FFF2-40B4-BE49-F238E27FC236}">
                            <a16:creationId xmlns:a16="http://schemas.microsoft.com/office/drawing/2014/main" id="{7FA9343C-1F2D-4C37-800D-AE4FA97182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09652" y="3970528"/>
                        <a:ext cx="215209" cy="317764"/>
                      </a:xfrm>
                      <a:custGeom>
                        <a:avLst/>
                        <a:gdLst>
                          <a:gd name="connsiteX0" fmla="*/ 0 w 215209"/>
                          <a:gd name="connsiteY0" fmla="*/ 0 h 317764"/>
                          <a:gd name="connsiteX1" fmla="*/ 215209 w 215209"/>
                          <a:gd name="connsiteY1" fmla="*/ 0 h 317764"/>
                          <a:gd name="connsiteX2" fmla="*/ 215209 w 215209"/>
                          <a:gd name="connsiteY2" fmla="*/ 317764 h 317764"/>
                          <a:gd name="connsiteX3" fmla="*/ 0 w 215209"/>
                          <a:gd name="connsiteY3" fmla="*/ 317764 h 3177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5209" h="317764">
                            <a:moveTo>
                              <a:pt x="0" y="0"/>
                            </a:moveTo>
                            <a:lnTo>
                              <a:pt x="215209" y="0"/>
                            </a:lnTo>
                            <a:lnTo>
                              <a:pt x="215209" y="317764"/>
                            </a:lnTo>
                            <a:lnTo>
                              <a:pt x="0" y="317764"/>
                            </a:lnTo>
                            <a:close/>
                          </a:path>
                        </a:pathLst>
                      </a:custGeom>
                      <a:solidFill>
                        <a:srgbClr val="FF6E5F"/>
                      </a:solidFill>
                      <a:ln w="2032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506" name="Freeform: Shape 505">
                        <a:extLst>
                          <a:ext uri="{FF2B5EF4-FFF2-40B4-BE49-F238E27FC236}">
                            <a16:creationId xmlns:a16="http://schemas.microsoft.com/office/drawing/2014/main" id="{0C7EB02B-AAEE-45BD-9B75-A6A9D83ECB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89474" y="3950330"/>
                        <a:ext cx="255564" cy="358119"/>
                      </a:xfrm>
                      <a:custGeom>
                        <a:avLst/>
                        <a:gdLst>
                          <a:gd name="connsiteX0" fmla="*/ 20178 w 255564"/>
                          <a:gd name="connsiteY0" fmla="*/ 0 h 358119"/>
                          <a:gd name="connsiteX1" fmla="*/ 0 w 255564"/>
                          <a:gd name="connsiteY1" fmla="*/ 0 h 358119"/>
                          <a:gd name="connsiteX2" fmla="*/ 0 w 255564"/>
                          <a:gd name="connsiteY2" fmla="*/ 20178 h 358119"/>
                          <a:gd name="connsiteX3" fmla="*/ 0 w 255564"/>
                          <a:gd name="connsiteY3" fmla="*/ 337942 h 358119"/>
                          <a:gd name="connsiteX4" fmla="*/ 0 w 255564"/>
                          <a:gd name="connsiteY4" fmla="*/ 358120 h 358119"/>
                          <a:gd name="connsiteX5" fmla="*/ 20178 w 255564"/>
                          <a:gd name="connsiteY5" fmla="*/ 358120 h 358119"/>
                          <a:gd name="connsiteX6" fmla="*/ 235387 w 255564"/>
                          <a:gd name="connsiteY6" fmla="*/ 358120 h 358119"/>
                          <a:gd name="connsiteX7" fmla="*/ 255565 w 255564"/>
                          <a:gd name="connsiteY7" fmla="*/ 358120 h 358119"/>
                          <a:gd name="connsiteX8" fmla="*/ 255565 w 255564"/>
                          <a:gd name="connsiteY8" fmla="*/ 337942 h 358119"/>
                          <a:gd name="connsiteX9" fmla="*/ 255565 w 255564"/>
                          <a:gd name="connsiteY9" fmla="*/ 20198 h 358119"/>
                          <a:gd name="connsiteX10" fmla="*/ 255565 w 255564"/>
                          <a:gd name="connsiteY10" fmla="*/ 20 h 358119"/>
                          <a:gd name="connsiteX11" fmla="*/ 235387 w 255564"/>
                          <a:gd name="connsiteY11" fmla="*/ 20 h 358119"/>
                          <a:gd name="connsiteX12" fmla="*/ 20178 w 255564"/>
                          <a:gd name="connsiteY12" fmla="*/ 20 h 358119"/>
                          <a:gd name="connsiteX13" fmla="*/ 235387 w 255564"/>
                          <a:gd name="connsiteY13" fmla="*/ 337942 h 358119"/>
                          <a:gd name="connsiteX14" fmla="*/ 20178 w 255564"/>
                          <a:gd name="connsiteY14" fmla="*/ 337942 h 358119"/>
                          <a:gd name="connsiteX15" fmla="*/ 20178 w 255564"/>
                          <a:gd name="connsiteY15" fmla="*/ 20198 h 358119"/>
                          <a:gd name="connsiteX16" fmla="*/ 235387 w 255564"/>
                          <a:gd name="connsiteY16" fmla="*/ 20198 h 358119"/>
                          <a:gd name="connsiteX17" fmla="*/ 235387 w 255564"/>
                          <a:gd name="connsiteY17" fmla="*/ 337942 h 3581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255564" h="358119">
                            <a:moveTo>
                              <a:pt x="20178" y="0"/>
                            </a:moveTo>
                            <a:lnTo>
                              <a:pt x="0" y="0"/>
                            </a:lnTo>
                            <a:lnTo>
                              <a:pt x="0" y="20178"/>
                            </a:lnTo>
                            <a:lnTo>
                              <a:pt x="0" y="337942"/>
                            </a:lnTo>
                            <a:lnTo>
                              <a:pt x="0" y="358120"/>
                            </a:lnTo>
                            <a:lnTo>
                              <a:pt x="20178" y="358120"/>
                            </a:lnTo>
                            <a:lnTo>
                              <a:pt x="235387" y="358120"/>
                            </a:lnTo>
                            <a:lnTo>
                              <a:pt x="255565" y="358120"/>
                            </a:lnTo>
                            <a:lnTo>
                              <a:pt x="255565" y="337942"/>
                            </a:lnTo>
                            <a:lnTo>
                              <a:pt x="255565" y="20198"/>
                            </a:lnTo>
                            <a:lnTo>
                              <a:pt x="255565" y="20"/>
                            </a:lnTo>
                            <a:lnTo>
                              <a:pt x="235387" y="20"/>
                            </a:lnTo>
                            <a:lnTo>
                              <a:pt x="20178" y="20"/>
                            </a:lnTo>
                            <a:close/>
                            <a:moveTo>
                              <a:pt x="235387" y="337942"/>
                            </a:moveTo>
                            <a:lnTo>
                              <a:pt x="20178" y="337942"/>
                            </a:lnTo>
                            <a:lnTo>
                              <a:pt x="20178" y="20198"/>
                            </a:lnTo>
                            <a:lnTo>
                              <a:pt x="235387" y="20198"/>
                            </a:lnTo>
                            <a:lnTo>
                              <a:pt x="235387" y="337942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2032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503" name="Freeform: Shape 502">
                      <a:extLst>
                        <a:ext uri="{FF2B5EF4-FFF2-40B4-BE49-F238E27FC236}">
                          <a16:creationId xmlns:a16="http://schemas.microsoft.com/office/drawing/2014/main" id="{85DAD149-4FF9-4DA1-A28C-912DFF801C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7168" y="3963131"/>
                      <a:ext cx="20177" cy="332983"/>
                    </a:xfrm>
                    <a:custGeom>
                      <a:avLst/>
                      <a:gdLst>
                        <a:gd name="connsiteX0" fmla="*/ 0 w 20177"/>
                        <a:gd name="connsiteY0" fmla="*/ 0 h 332983"/>
                        <a:gd name="connsiteX1" fmla="*/ 20178 w 20177"/>
                        <a:gd name="connsiteY1" fmla="*/ 0 h 332983"/>
                        <a:gd name="connsiteX2" fmla="*/ 20178 w 20177"/>
                        <a:gd name="connsiteY2" fmla="*/ 332984 h 332983"/>
                        <a:gd name="connsiteX3" fmla="*/ 0 w 20177"/>
                        <a:gd name="connsiteY3" fmla="*/ 332984 h 332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77" h="332983">
                          <a:moveTo>
                            <a:pt x="0" y="0"/>
                          </a:moveTo>
                          <a:lnTo>
                            <a:pt x="20178" y="0"/>
                          </a:lnTo>
                          <a:lnTo>
                            <a:pt x="20178" y="332984"/>
                          </a:lnTo>
                          <a:lnTo>
                            <a:pt x="0" y="33298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04" name="Freeform: Shape 503">
                      <a:extLst>
                        <a:ext uri="{FF2B5EF4-FFF2-40B4-BE49-F238E27FC236}">
                          <a16:creationId xmlns:a16="http://schemas.microsoft.com/office/drawing/2014/main" id="{EEA89424-F58A-4862-8FFC-3CA10BF575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0620" y="4085559"/>
                      <a:ext cx="111597" cy="20177"/>
                    </a:xfrm>
                    <a:custGeom>
                      <a:avLst/>
                      <a:gdLst>
                        <a:gd name="connsiteX0" fmla="*/ 0 w 111597"/>
                        <a:gd name="connsiteY0" fmla="*/ 0 h 20177"/>
                        <a:gd name="connsiteX1" fmla="*/ 111598 w 111597"/>
                        <a:gd name="connsiteY1" fmla="*/ 0 h 20177"/>
                        <a:gd name="connsiteX2" fmla="*/ 111598 w 111597"/>
                        <a:gd name="connsiteY2" fmla="*/ 20178 h 20177"/>
                        <a:gd name="connsiteX3" fmla="*/ 0 w 111597"/>
                        <a:gd name="connsiteY3" fmla="*/ 20178 h 20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1597" h="20177">
                          <a:moveTo>
                            <a:pt x="0" y="0"/>
                          </a:moveTo>
                          <a:lnTo>
                            <a:pt x="111598" y="0"/>
                          </a:lnTo>
                          <a:lnTo>
                            <a:pt x="111598" y="20178"/>
                          </a:lnTo>
                          <a:lnTo>
                            <a:pt x="0" y="2017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496" name="Graphic 3">
                    <a:extLst>
                      <a:ext uri="{FF2B5EF4-FFF2-40B4-BE49-F238E27FC236}">
                        <a16:creationId xmlns:a16="http://schemas.microsoft.com/office/drawing/2014/main" id="{8C0B6EDF-68AE-4F07-A557-09BFE00560F3}"/>
                      </a:ext>
                    </a:extLst>
                  </p:cNvPr>
                  <p:cNvGrpSpPr/>
                  <p:nvPr/>
                </p:nvGrpSpPr>
                <p:grpSpPr>
                  <a:xfrm>
                    <a:off x="2639202" y="3950330"/>
                    <a:ext cx="255564" cy="358119"/>
                    <a:chOff x="2639202" y="3950330"/>
                    <a:chExt cx="255564" cy="358119"/>
                  </a:xfrm>
                </p:grpSpPr>
                <p:grpSp>
                  <p:nvGrpSpPr>
                    <p:cNvPr id="497" name="Graphic 3">
                      <a:extLst>
                        <a:ext uri="{FF2B5EF4-FFF2-40B4-BE49-F238E27FC236}">
                          <a16:creationId xmlns:a16="http://schemas.microsoft.com/office/drawing/2014/main" id="{96139827-F8E0-48FD-8559-D68D69238A6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39202" y="3950330"/>
                      <a:ext cx="255564" cy="358119"/>
                      <a:chOff x="2639202" y="3950330"/>
                      <a:chExt cx="255564" cy="358119"/>
                    </a:xfrm>
                  </p:grpSpPr>
                  <p:sp>
                    <p:nvSpPr>
                      <p:cNvPr id="500" name="Freeform: Shape 499">
                        <a:extLst>
                          <a:ext uri="{FF2B5EF4-FFF2-40B4-BE49-F238E27FC236}">
                            <a16:creationId xmlns:a16="http://schemas.microsoft.com/office/drawing/2014/main" id="{D52A24C8-276D-427C-851F-ACF9BA004F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59380" y="3970528"/>
                        <a:ext cx="215209" cy="317764"/>
                      </a:xfrm>
                      <a:custGeom>
                        <a:avLst/>
                        <a:gdLst>
                          <a:gd name="connsiteX0" fmla="*/ 0 w 215209"/>
                          <a:gd name="connsiteY0" fmla="*/ 0 h 317764"/>
                          <a:gd name="connsiteX1" fmla="*/ 215209 w 215209"/>
                          <a:gd name="connsiteY1" fmla="*/ 0 h 317764"/>
                          <a:gd name="connsiteX2" fmla="*/ 215209 w 215209"/>
                          <a:gd name="connsiteY2" fmla="*/ 317764 h 317764"/>
                          <a:gd name="connsiteX3" fmla="*/ 0 w 215209"/>
                          <a:gd name="connsiteY3" fmla="*/ 317764 h 3177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5209" h="317764">
                            <a:moveTo>
                              <a:pt x="0" y="0"/>
                            </a:moveTo>
                            <a:lnTo>
                              <a:pt x="215209" y="0"/>
                            </a:lnTo>
                            <a:lnTo>
                              <a:pt x="215209" y="317764"/>
                            </a:lnTo>
                            <a:lnTo>
                              <a:pt x="0" y="317764"/>
                            </a:lnTo>
                            <a:close/>
                          </a:path>
                        </a:pathLst>
                      </a:custGeom>
                      <a:solidFill>
                        <a:srgbClr val="FF6E5F"/>
                      </a:solidFill>
                      <a:ln w="2032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501" name="Freeform: Shape 500">
                        <a:extLst>
                          <a:ext uri="{FF2B5EF4-FFF2-40B4-BE49-F238E27FC236}">
                            <a16:creationId xmlns:a16="http://schemas.microsoft.com/office/drawing/2014/main" id="{842327BC-F5A1-484A-BBB2-30E77E325D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39202" y="3950330"/>
                        <a:ext cx="255564" cy="358119"/>
                      </a:xfrm>
                      <a:custGeom>
                        <a:avLst/>
                        <a:gdLst>
                          <a:gd name="connsiteX0" fmla="*/ 20178 w 255564"/>
                          <a:gd name="connsiteY0" fmla="*/ 0 h 358119"/>
                          <a:gd name="connsiteX1" fmla="*/ 0 w 255564"/>
                          <a:gd name="connsiteY1" fmla="*/ 0 h 358119"/>
                          <a:gd name="connsiteX2" fmla="*/ 0 w 255564"/>
                          <a:gd name="connsiteY2" fmla="*/ 20178 h 358119"/>
                          <a:gd name="connsiteX3" fmla="*/ 0 w 255564"/>
                          <a:gd name="connsiteY3" fmla="*/ 337942 h 358119"/>
                          <a:gd name="connsiteX4" fmla="*/ 0 w 255564"/>
                          <a:gd name="connsiteY4" fmla="*/ 358120 h 358119"/>
                          <a:gd name="connsiteX5" fmla="*/ 20178 w 255564"/>
                          <a:gd name="connsiteY5" fmla="*/ 358120 h 358119"/>
                          <a:gd name="connsiteX6" fmla="*/ 235387 w 255564"/>
                          <a:gd name="connsiteY6" fmla="*/ 358120 h 358119"/>
                          <a:gd name="connsiteX7" fmla="*/ 255565 w 255564"/>
                          <a:gd name="connsiteY7" fmla="*/ 358120 h 358119"/>
                          <a:gd name="connsiteX8" fmla="*/ 255565 w 255564"/>
                          <a:gd name="connsiteY8" fmla="*/ 337942 h 358119"/>
                          <a:gd name="connsiteX9" fmla="*/ 255565 w 255564"/>
                          <a:gd name="connsiteY9" fmla="*/ 20198 h 358119"/>
                          <a:gd name="connsiteX10" fmla="*/ 255565 w 255564"/>
                          <a:gd name="connsiteY10" fmla="*/ 20 h 358119"/>
                          <a:gd name="connsiteX11" fmla="*/ 235387 w 255564"/>
                          <a:gd name="connsiteY11" fmla="*/ 20 h 358119"/>
                          <a:gd name="connsiteX12" fmla="*/ 20178 w 255564"/>
                          <a:gd name="connsiteY12" fmla="*/ 20 h 358119"/>
                          <a:gd name="connsiteX13" fmla="*/ 235387 w 255564"/>
                          <a:gd name="connsiteY13" fmla="*/ 337942 h 358119"/>
                          <a:gd name="connsiteX14" fmla="*/ 20178 w 255564"/>
                          <a:gd name="connsiteY14" fmla="*/ 337942 h 358119"/>
                          <a:gd name="connsiteX15" fmla="*/ 20178 w 255564"/>
                          <a:gd name="connsiteY15" fmla="*/ 20198 h 358119"/>
                          <a:gd name="connsiteX16" fmla="*/ 235387 w 255564"/>
                          <a:gd name="connsiteY16" fmla="*/ 20198 h 358119"/>
                          <a:gd name="connsiteX17" fmla="*/ 235387 w 255564"/>
                          <a:gd name="connsiteY17" fmla="*/ 337942 h 3581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255564" h="358119">
                            <a:moveTo>
                              <a:pt x="20178" y="0"/>
                            </a:moveTo>
                            <a:lnTo>
                              <a:pt x="0" y="0"/>
                            </a:lnTo>
                            <a:lnTo>
                              <a:pt x="0" y="20178"/>
                            </a:lnTo>
                            <a:lnTo>
                              <a:pt x="0" y="337942"/>
                            </a:lnTo>
                            <a:lnTo>
                              <a:pt x="0" y="358120"/>
                            </a:lnTo>
                            <a:lnTo>
                              <a:pt x="20178" y="358120"/>
                            </a:lnTo>
                            <a:lnTo>
                              <a:pt x="235387" y="358120"/>
                            </a:lnTo>
                            <a:lnTo>
                              <a:pt x="255565" y="358120"/>
                            </a:lnTo>
                            <a:lnTo>
                              <a:pt x="255565" y="337942"/>
                            </a:lnTo>
                            <a:lnTo>
                              <a:pt x="255565" y="20198"/>
                            </a:lnTo>
                            <a:lnTo>
                              <a:pt x="255565" y="20"/>
                            </a:lnTo>
                            <a:lnTo>
                              <a:pt x="235387" y="20"/>
                            </a:lnTo>
                            <a:lnTo>
                              <a:pt x="20178" y="20"/>
                            </a:lnTo>
                            <a:close/>
                            <a:moveTo>
                              <a:pt x="235387" y="337942"/>
                            </a:moveTo>
                            <a:lnTo>
                              <a:pt x="20178" y="337942"/>
                            </a:lnTo>
                            <a:lnTo>
                              <a:pt x="20178" y="20198"/>
                            </a:lnTo>
                            <a:lnTo>
                              <a:pt x="235387" y="20198"/>
                            </a:lnTo>
                            <a:lnTo>
                              <a:pt x="235387" y="337942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2032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498" name="Freeform: Shape 497">
                      <a:extLst>
                        <a:ext uri="{FF2B5EF4-FFF2-40B4-BE49-F238E27FC236}">
                          <a16:creationId xmlns:a16="http://schemas.microsoft.com/office/drawing/2014/main" id="{4E80B188-5686-4195-AC2D-A379571976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6895" y="3963131"/>
                      <a:ext cx="20177" cy="332983"/>
                    </a:xfrm>
                    <a:custGeom>
                      <a:avLst/>
                      <a:gdLst>
                        <a:gd name="connsiteX0" fmla="*/ 0 w 20177"/>
                        <a:gd name="connsiteY0" fmla="*/ 0 h 332983"/>
                        <a:gd name="connsiteX1" fmla="*/ 20178 w 20177"/>
                        <a:gd name="connsiteY1" fmla="*/ 0 h 332983"/>
                        <a:gd name="connsiteX2" fmla="*/ 20178 w 20177"/>
                        <a:gd name="connsiteY2" fmla="*/ 332984 h 332983"/>
                        <a:gd name="connsiteX3" fmla="*/ 0 w 20177"/>
                        <a:gd name="connsiteY3" fmla="*/ 332984 h 332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77" h="332983">
                          <a:moveTo>
                            <a:pt x="0" y="0"/>
                          </a:moveTo>
                          <a:lnTo>
                            <a:pt x="20178" y="0"/>
                          </a:lnTo>
                          <a:lnTo>
                            <a:pt x="20178" y="332984"/>
                          </a:lnTo>
                          <a:lnTo>
                            <a:pt x="0" y="332984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99" name="Freeform: Shape 498">
                      <a:extLst>
                        <a:ext uri="{FF2B5EF4-FFF2-40B4-BE49-F238E27FC236}">
                          <a16:creationId xmlns:a16="http://schemas.microsoft.com/office/drawing/2014/main" id="{7625B6D2-0292-43AB-847F-8C018B0F4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0347" y="4085559"/>
                      <a:ext cx="111597" cy="20177"/>
                    </a:xfrm>
                    <a:custGeom>
                      <a:avLst/>
                      <a:gdLst>
                        <a:gd name="connsiteX0" fmla="*/ 0 w 111597"/>
                        <a:gd name="connsiteY0" fmla="*/ 0 h 20177"/>
                        <a:gd name="connsiteX1" fmla="*/ 111598 w 111597"/>
                        <a:gd name="connsiteY1" fmla="*/ 0 h 20177"/>
                        <a:gd name="connsiteX2" fmla="*/ 111598 w 111597"/>
                        <a:gd name="connsiteY2" fmla="*/ 20178 h 20177"/>
                        <a:gd name="connsiteX3" fmla="*/ 0 w 111597"/>
                        <a:gd name="connsiteY3" fmla="*/ 20178 h 20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1597" h="20177">
                          <a:moveTo>
                            <a:pt x="0" y="0"/>
                          </a:moveTo>
                          <a:lnTo>
                            <a:pt x="111598" y="0"/>
                          </a:lnTo>
                          <a:lnTo>
                            <a:pt x="111598" y="20178"/>
                          </a:lnTo>
                          <a:lnTo>
                            <a:pt x="0" y="2017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</p:grpSp>
            <p:sp>
              <p:nvSpPr>
                <p:cNvPr id="494" name="Freeform: Shape 493">
                  <a:extLst>
                    <a:ext uri="{FF2B5EF4-FFF2-40B4-BE49-F238E27FC236}">
                      <a16:creationId xmlns:a16="http://schemas.microsoft.com/office/drawing/2014/main" id="{89D22110-D541-4087-9F8D-328E53522036}"/>
                    </a:ext>
                  </a:extLst>
                </p:cNvPr>
                <p:cNvSpPr/>
                <p:nvPr/>
              </p:nvSpPr>
              <p:spPr>
                <a:xfrm>
                  <a:off x="1333370" y="3382219"/>
                  <a:ext cx="1444190" cy="386654"/>
                </a:xfrm>
                <a:custGeom>
                  <a:avLst/>
                  <a:gdLst>
                    <a:gd name="connsiteX0" fmla="*/ 1351044 w 1444190"/>
                    <a:gd name="connsiteY0" fmla="*/ 82300 h 386654"/>
                    <a:gd name="connsiteX1" fmla="*/ 1023587 w 1444190"/>
                    <a:gd name="connsiteY1" fmla="*/ 56311 h 386654"/>
                    <a:gd name="connsiteX2" fmla="*/ 868098 w 1444190"/>
                    <a:gd name="connsiteY2" fmla="*/ 60131 h 386654"/>
                    <a:gd name="connsiteX3" fmla="*/ 748292 w 1444190"/>
                    <a:gd name="connsiteY3" fmla="*/ 36194 h 386654"/>
                    <a:gd name="connsiteX4" fmla="*/ 371376 w 1444190"/>
                    <a:gd name="connsiteY4" fmla="*/ 43265 h 386654"/>
                    <a:gd name="connsiteX5" fmla="*/ 371071 w 1444190"/>
                    <a:gd name="connsiteY5" fmla="*/ 43468 h 386654"/>
                    <a:gd name="connsiteX6" fmla="*/ 15309 w 1444190"/>
                    <a:gd name="connsiteY6" fmla="*/ 349386 h 386654"/>
                    <a:gd name="connsiteX7" fmla="*/ 20551 w 1444190"/>
                    <a:gd name="connsiteY7" fmla="*/ 382691 h 386654"/>
                    <a:gd name="connsiteX8" fmla="*/ 416405 w 1444190"/>
                    <a:gd name="connsiteY8" fmla="*/ 98698 h 386654"/>
                    <a:gd name="connsiteX9" fmla="*/ 555109 w 1444190"/>
                    <a:gd name="connsiteY9" fmla="*/ 85328 h 386654"/>
                    <a:gd name="connsiteX10" fmla="*/ 732930 w 1444190"/>
                    <a:gd name="connsiteY10" fmla="*/ 98231 h 386654"/>
                    <a:gd name="connsiteX11" fmla="*/ 863831 w 1444190"/>
                    <a:gd name="connsiteY11" fmla="*/ 123895 h 386654"/>
                    <a:gd name="connsiteX12" fmla="*/ 1027671 w 1444190"/>
                    <a:gd name="connsiteY12" fmla="*/ 120095 h 386654"/>
                    <a:gd name="connsiteX13" fmla="*/ 1381097 w 1444190"/>
                    <a:gd name="connsiteY13" fmla="*/ 130235 h 386654"/>
                    <a:gd name="connsiteX14" fmla="*/ 1443764 w 1444190"/>
                    <a:gd name="connsiteY14" fmla="*/ 165957 h 386654"/>
                    <a:gd name="connsiteX15" fmla="*/ 1351044 w 1444190"/>
                    <a:gd name="connsiteY15" fmla="*/ 82300 h 386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444190" h="386654">
                      <a:moveTo>
                        <a:pt x="1351044" y="82300"/>
                      </a:moveTo>
                      <a:cubicBezTo>
                        <a:pt x="1216566" y="24795"/>
                        <a:pt x="1141707" y="48711"/>
                        <a:pt x="1023587" y="56311"/>
                      </a:cubicBezTo>
                      <a:cubicBezTo>
                        <a:pt x="967910" y="59887"/>
                        <a:pt x="915342" y="63280"/>
                        <a:pt x="868098" y="60131"/>
                      </a:cubicBezTo>
                      <a:cubicBezTo>
                        <a:pt x="836663" y="58038"/>
                        <a:pt x="793748" y="47431"/>
                        <a:pt x="748292" y="36194"/>
                      </a:cubicBezTo>
                      <a:cubicBezTo>
                        <a:pt x="627611" y="6364"/>
                        <a:pt x="477426" y="-30781"/>
                        <a:pt x="371376" y="43265"/>
                      </a:cubicBezTo>
                      <a:cubicBezTo>
                        <a:pt x="371274" y="43326"/>
                        <a:pt x="371173" y="43407"/>
                        <a:pt x="371071" y="43468"/>
                      </a:cubicBezTo>
                      <a:lnTo>
                        <a:pt x="15309" y="349386"/>
                      </a:lnTo>
                      <a:cubicBezTo>
                        <a:pt x="-15618" y="372775"/>
                        <a:pt x="7790" y="396183"/>
                        <a:pt x="20551" y="382691"/>
                      </a:cubicBezTo>
                      <a:lnTo>
                        <a:pt x="416405" y="98698"/>
                      </a:lnTo>
                      <a:cubicBezTo>
                        <a:pt x="452107" y="73847"/>
                        <a:pt x="492057" y="81162"/>
                        <a:pt x="555109" y="85328"/>
                      </a:cubicBezTo>
                      <a:cubicBezTo>
                        <a:pt x="613773" y="89209"/>
                        <a:pt x="676969" y="84393"/>
                        <a:pt x="732930" y="98231"/>
                      </a:cubicBezTo>
                      <a:cubicBezTo>
                        <a:pt x="781190" y="110159"/>
                        <a:pt x="826768" y="121436"/>
                        <a:pt x="863831" y="123895"/>
                      </a:cubicBezTo>
                      <a:cubicBezTo>
                        <a:pt x="915241" y="127329"/>
                        <a:pt x="969861" y="123814"/>
                        <a:pt x="1027671" y="120095"/>
                      </a:cubicBezTo>
                      <a:cubicBezTo>
                        <a:pt x="1139594" y="112902"/>
                        <a:pt x="1256475" y="83804"/>
                        <a:pt x="1381097" y="130235"/>
                      </a:cubicBezTo>
                      <a:cubicBezTo>
                        <a:pt x="1413060" y="142143"/>
                        <a:pt x="1438745" y="175975"/>
                        <a:pt x="1443764" y="165957"/>
                      </a:cubicBezTo>
                      <a:cubicBezTo>
                        <a:pt x="1449372" y="154802"/>
                        <a:pt x="1398674" y="102681"/>
                        <a:pt x="1351044" y="823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54" name="Graphic 3">
                <a:extLst>
                  <a:ext uri="{FF2B5EF4-FFF2-40B4-BE49-F238E27FC236}">
                    <a16:creationId xmlns:a16="http://schemas.microsoft.com/office/drawing/2014/main" id="{668B97B0-3736-4F4F-B1F5-2DE5E8786D40}"/>
                  </a:ext>
                </a:extLst>
              </p:cNvPr>
              <p:cNvGrpSpPr/>
              <p:nvPr/>
            </p:nvGrpSpPr>
            <p:grpSpPr>
              <a:xfrm>
                <a:off x="2931586" y="4095183"/>
                <a:ext cx="1267277" cy="999812"/>
                <a:chOff x="2931586" y="4095183"/>
                <a:chExt cx="1267277" cy="999812"/>
              </a:xfrm>
            </p:grpSpPr>
            <p:grpSp>
              <p:nvGrpSpPr>
                <p:cNvPr id="455" name="Graphic 3">
                  <a:extLst>
                    <a:ext uri="{FF2B5EF4-FFF2-40B4-BE49-F238E27FC236}">
                      <a16:creationId xmlns:a16="http://schemas.microsoft.com/office/drawing/2014/main" id="{621C021F-A83D-441B-8FA3-87E14F219A0E}"/>
                    </a:ext>
                  </a:extLst>
                </p:cNvPr>
                <p:cNvGrpSpPr/>
                <p:nvPr/>
              </p:nvGrpSpPr>
              <p:grpSpPr>
                <a:xfrm>
                  <a:off x="2944042" y="4142496"/>
                  <a:ext cx="1254821" cy="952500"/>
                  <a:chOff x="2944042" y="4142496"/>
                  <a:chExt cx="1254821" cy="952500"/>
                </a:xfrm>
              </p:grpSpPr>
              <p:sp>
                <p:nvSpPr>
                  <p:cNvPr id="457" name="Freeform: Shape 456">
                    <a:extLst>
                      <a:ext uri="{FF2B5EF4-FFF2-40B4-BE49-F238E27FC236}">
                        <a16:creationId xmlns:a16="http://schemas.microsoft.com/office/drawing/2014/main" id="{D637F53D-7F8D-406D-B8CA-0B5511680A9B}"/>
                      </a:ext>
                    </a:extLst>
                  </p:cNvPr>
                  <p:cNvSpPr/>
                  <p:nvPr/>
                </p:nvSpPr>
                <p:spPr>
                  <a:xfrm>
                    <a:off x="3147994" y="4171594"/>
                    <a:ext cx="1013175" cy="923401"/>
                  </a:xfrm>
                  <a:custGeom>
                    <a:avLst/>
                    <a:gdLst>
                      <a:gd name="connsiteX0" fmla="*/ 0 w 1013175"/>
                      <a:gd name="connsiteY0" fmla="*/ 120518 h 923401"/>
                      <a:gd name="connsiteX1" fmla="*/ 0 w 1013175"/>
                      <a:gd name="connsiteY1" fmla="*/ 923402 h 923401"/>
                      <a:gd name="connsiteX2" fmla="*/ 1013176 w 1013175"/>
                      <a:gd name="connsiteY2" fmla="*/ 923402 h 923401"/>
                      <a:gd name="connsiteX3" fmla="*/ 1013176 w 1013175"/>
                      <a:gd name="connsiteY3" fmla="*/ 148458 h 923401"/>
                      <a:gd name="connsiteX4" fmla="*/ 171745 w 1013175"/>
                      <a:gd name="connsiteY4" fmla="*/ 0 h 923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175" h="923401">
                        <a:moveTo>
                          <a:pt x="0" y="120518"/>
                        </a:moveTo>
                        <a:lnTo>
                          <a:pt x="0" y="923402"/>
                        </a:lnTo>
                        <a:lnTo>
                          <a:pt x="1013176" y="923402"/>
                        </a:lnTo>
                        <a:lnTo>
                          <a:pt x="1013176" y="148458"/>
                        </a:lnTo>
                        <a:lnTo>
                          <a:pt x="171745" y="0"/>
                        </a:lnTo>
                        <a:close/>
                      </a:path>
                    </a:pathLst>
                  </a:custGeom>
                  <a:solidFill>
                    <a:srgbClr val="9FD6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8" name="Freeform: Shape 457">
                    <a:extLst>
                      <a:ext uri="{FF2B5EF4-FFF2-40B4-BE49-F238E27FC236}">
                        <a16:creationId xmlns:a16="http://schemas.microsoft.com/office/drawing/2014/main" id="{36AAAADE-D427-419B-AD59-8C5B2D7B3ECE}"/>
                      </a:ext>
                    </a:extLst>
                  </p:cNvPr>
                  <p:cNvSpPr/>
                  <p:nvPr/>
                </p:nvSpPr>
                <p:spPr>
                  <a:xfrm>
                    <a:off x="2971515" y="4149039"/>
                    <a:ext cx="355965" cy="945957"/>
                  </a:xfrm>
                  <a:custGeom>
                    <a:avLst/>
                    <a:gdLst>
                      <a:gd name="connsiteX0" fmla="*/ 0 w 355965"/>
                      <a:gd name="connsiteY0" fmla="*/ 143073 h 945957"/>
                      <a:gd name="connsiteX1" fmla="*/ 0 w 355965"/>
                      <a:gd name="connsiteY1" fmla="*/ 945957 h 945957"/>
                      <a:gd name="connsiteX2" fmla="*/ 355966 w 355965"/>
                      <a:gd name="connsiteY2" fmla="*/ 945957 h 945957"/>
                      <a:gd name="connsiteX3" fmla="*/ 355966 w 355965"/>
                      <a:gd name="connsiteY3" fmla="*/ 143073 h 945957"/>
                      <a:gd name="connsiteX4" fmla="*/ 170932 w 355965"/>
                      <a:gd name="connsiteY4" fmla="*/ 0 h 945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5965" h="945957">
                        <a:moveTo>
                          <a:pt x="0" y="143073"/>
                        </a:moveTo>
                        <a:lnTo>
                          <a:pt x="0" y="945957"/>
                        </a:lnTo>
                        <a:lnTo>
                          <a:pt x="355966" y="945957"/>
                        </a:lnTo>
                        <a:lnTo>
                          <a:pt x="355966" y="143073"/>
                        </a:lnTo>
                        <a:lnTo>
                          <a:pt x="170932" y="0"/>
                        </a:lnTo>
                        <a:close/>
                      </a:path>
                    </a:pathLst>
                  </a:custGeom>
                  <a:solidFill>
                    <a:srgbClr val="0C2CA3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9" name="Freeform: Shape 458">
                    <a:extLst>
                      <a:ext uri="{FF2B5EF4-FFF2-40B4-BE49-F238E27FC236}">
                        <a16:creationId xmlns:a16="http://schemas.microsoft.com/office/drawing/2014/main" id="{7842281E-1940-408B-B550-CCC29DC8E6E3}"/>
                      </a:ext>
                    </a:extLst>
                  </p:cNvPr>
                  <p:cNvSpPr/>
                  <p:nvPr/>
                </p:nvSpPr>
                <p:spPr>
                  <a:xfrm>
                    <a:off x="3331301" y="4331919"/>
                    <a:ext cx="829868" cy="37022"/>
                  </a:xfrm>
                  <a:custGeom>
                    <a:avLst/>
                    <a:gdLst>
                      <a:gd name="connsiteX0" fmla="*/ 0 w 829868"/>
                      <a:gd name="connsiteY0" fmla="*/ 22962 h 37022"/>
                      <a:gd name="connsiteX1" fmla="*/ 829869 w 829868"/>
                      <a:gd name="connsiteY1" fmla="*/ 37023 h 37022"/>
                      <a:gd name="connsiteX2" fmla="*/ 829869 w 829868"/>
                      <a:gd name="connsiteY2" fmla="*/ 0 h 37022"/>
                      <a:gd name="connsiteX3" fmla="*/ 528 w 829868"/>
                      <a:gd name="connsiteY3" fmla="*/ 0 h 37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9868" h="37022">
                        <a:moveTo>
                          <a:pt x="0" y="22962"/>
                        </a:moveTo>
                        <a:lnTo>
                          <a:pt x="829869" y="37023"/>
                        </a:lnTo>
                        <a:lnTo>
                          <a:pt x="829869" y="0"/>
                        </a:lnTo>
                        <a:lnTo>
                          <a:pt x="528" y="0"/>
                        </a:lnTo>
                        <a:close/>
                      </a:path>
                    </a:pathLst>
                  </a:custGeom>
                  <a:solidFill>
                    <a:srgbClr val="6CADF4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60" name="Freeform: Shape 459">
                    <a:extLst>
                      <a:ext uri="{FF2B5EF4-FFF2-40B4-BE49-F238E27FC236}">
                        <a16:creationId xmlns:a16="http://schemas.microsoft.com/office/drawing/2014/main" id="{96995A65-830A-4345-B94C-C6AA3BCFA446}"/>
                      </a:ext>
                    </a:extLst>
                  </p:cNvPr>
                  <p:cNvSpPr/>
                  <p:nvPr/>
                </p:nvSpPr>
                <p:spPr>
                  <a:xfrm>
                    <a:off x="2944042" y="4142496"/>
                    <a:ext cx="210901" cy="189422"/>
                  </a:xfrm>
                  <a:custGeom>
                    <a:avLst/>
                    <a:gdLst>
                      <a:gd name="connsiteX0" fmla="*/ 0 w 210901"/>
                      <a:gd name="connsiteY0" fmla="*/ 157988 h 189422"/>
                      <a:gd name="connsiteX1" fmla="*/ 0 w 210901"/>
                      <a:gd name="connsiteY1" fmla="*/ 189423 h 189422"/>
                      <a:gd name="connsiteX2" fmla="*/ 210901 w 210901"/>
                      <a:gd name="connsiteY2" fmla="*/ 0 h 189422"/>
                      <a:gd name="connsiteX3" fmla="*/ 175910 w 210901"/>
                      <a:gd name="connsiteY3" fmla="*/ 0 h 189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901" h="189422">
                        <a:moveTo>
                          <a:pt x="0" y="157988"/>
                        </a:moveTo>
                        <a:lnTo>
                          <a:pt x="0" y="189423"/>
                        </a:lnTo>
                        <a:lnTo>
                          <a:pt x="210901" y="0"/>
                        </a:lnTo>
                        <a:lnTo>
                          <a:pt x="175910" y="0"/>
                        </a:ln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61" name="Freeform: Shape 460">
                    <a:extLst>
                      <a:ext uri="{FF2B5EF4-FFF2-40B4-BE49-F238E27FC236}">
                        <a16:creationId xmlns:a16="http://schemas.microsoft.com/office/drawing/2014/main" id="{2E3FDAA9-5E31-4CCB-9978-5030CAED5595}"/>
                      </a:ext>
                    </a:extLst>
                  </p:cNvPr>
                  <p:cNvSpPr/>
                  <p:nvPr/>
                </p:nvSpPr>
                <p:spPr>
                  <a:xfrm>
                    <a:off x="3120339" y="4142496"/>
                    <a:ext cx="1078524" cy="189422"/>
                  </a:xfrm>
                  <a:custGeom>
                    <a:avLst/>
                    <a:gdLst>
                      <a:gd name="connsiteX0" fmla="*/ 868619 w 1078524"/>
                      <a:gd name="connsiteY0" fmla="*/ 0 h 189422"/>
                      <a:gd name="connsiteX1" fmla="*/ 825988 w 1078524"/>
                      <a:gd name="connsiteY1" fmla="*/ 0 h 189422"/>
                      <a:gd name="connsiteX2" fmla="*/ 252537 w 1078524"/>
                      <a:gd name="connsiteY2" fmla="*/ 0 h 189422"/>
                      <a:gd name="connsiteX3" fmla="*/ 0 w 1078524"/>
                      <a:gd name="connsiteY3" fmla="*/ 0 h 189422"/>
                      <a:gd name="connsiteX4" fmla="*/ 209255 w 1078524"/>
                      <a:gd name="connsiteY4" fmla="*/ 187940 h 189422"/>
                      <a:gd name="connsiteX5" fmla="*/ 209885 w 1078524"/>
                      <a:gd name="connsiteY5" fmla="*/ 189423 h 189422"/>
                      <a:gd name="connsiteX6" fmla="*/ 252537 w 1078524"/>
                      <a:gd name="connsiteY6" fmla="*/ 189423 h 189422"/>
                      <a:gd name="connsiteX7" fmla="*/ 825988 w 1078524"/>
                      <a:gd name="connsiteY7" fmla="*/ 189423 h 189422"/>
                      <a:gd name="connsiteX8" fmla="*/ 1078525 w 1078524"/>
                      <a:gd name="connsiteY8" fmla="*/ 189423 h 189422"/>
                      <a:gd name="connsiteX9" fmla="*/ 869269 w 1078524"/>
                      <a:gd name="connsiteY9" fmla="*/ 1463 h 189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78524" h="189422">
                        <a:moveTo>
                          <a:pt x="868619" y="0"/>
                        </a:moveTo>
                        <a:lnTo>
                          <a:pt x="825988" y="0"/>
                        </a:lnTo>
                        <a:lnTo>
                          <a:pt x="252537" y="0"/>
                        </a:lnTo>
                        <a:lnTo>
                          <a:pt x="0" y="0"/>
                        </a:lnTo>
                        <a:lnTo>
                          <a:pt x="209255" y="187940"/>
                        </a:lnTo>
                        <a:lnTo>
                          <a:pt x="209885" y="189423"/>
                        </a:lnTo>
                        <a:lnTo>
                          <a:pt x="252537" y="189423"/>
                        </a:lnTo>
                        <a:lnTo>
                          <a:pt x="825988" y="189423"/>
                        </a:lnTo>
                        <a:lnTo>
                          <a:pt x="1078525" y="189423"/>
                        </a:lnTo>
                        <a:lnTo>
                          <a:pt x="869269" y="1463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grpSp>
                <p:nvGrpSpPr>
                  <p:cNvPr id="462" name="Graphic 3">
                    <a:extLst>
                      <a:ext uri="{FF2B5EF4-FFF2-40B4-BE49-F238E27FC236}">
                        <a16:creationId xmlns:a16="http://schemas.microsoft.com/office/drawing/2014/main" id="{AC6765AA-DA11-4208-8A03-2ED98A74F5EB}"/>
                      </a:ext>
                    </a:extLst>
                  </p:cNvPr>
                  <p:cNvGrpSpPr/>
                  <p:nvPr/>
                </p:nvGrpSpPr>
                <p:grpSpPr>
                  <a:xfrm>
                    <a:off x="3403295" y="4409135"/>
                    <a:ext cx="201574" cy="242133"/>
                    <a:chOff x="3403295" y="4409135"/>
                    <a:chExt cx="201574" cy="242133"/>
                  </a:xfrm>
                </p:grpSpPr>
                <p:sp>
                  <p:nvSpPr>
                    <p:cNvPr id="475" name="Freeform: Shape 474">
                      <a:extLst>
                        <a:ext uri="{FF2B5EF4-FFF2-40B4-BE49-F238E27FC236}">
                          <a16:creationId xmlns:a16="http://schemas.microsoft.com/office/drawing/2014/main" id="{B90956DE-5750-46AD-975F-314AC02EA3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418" y="4409135"/>
                      <a:ext cx="145328" cy="225917"/>
                    </a:xfrm>
                    <a:custGeom>
                      <a:avLst/>
                      <a:gdLst>
                        <a:gd name="connsiteX0" fmla="*/ 0 w 145328"/>
                        <a:gd name="connsiteY0" fmla="*/ 0 h 225917"/>
                        <a:gd name="connsiteX1" fmla="*/ 145329 w 145328"/>
                        <a:gd name="connsiteY1" fmla="*/ 0 h 225917"/>
                        <a:gd name="connsiteX2" fmla="*/ 145329 w 145328"/>
                        <a:gd name="connsiteY2" fmla="*/ 225918 h 225917"/>
                        <a:gd name="connsiteX3" fmla="*/ 0 w 145328"/>
                        <a:gd name="connsiteY3" fmla="*/ 225918 h 22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5328" h="225917">
                          <a:moveTo>
                            <a:pt x="0" y="0"/>
                          </a:moveTo>
                          <a:lnTo>
                            <a:pt x="145329" y="0"/>
                          </a:lnTo>
                          <a:lnTo>
                            <a:pt x="145329" y="225918"/>
                          </a:lnTo>
                          <a:lnTo>
                            <a:pt x="0" y="22591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76" name="Freeform: Shape 475">
                      <a:extLst>
                        <a:ext uri="{FF2B5EF4-FFF2-40B4-BE49-F238E27FC236}">
                          <a16:creationId xmlns:a16="http://schemas.microsoft.com/office/drawing/2014/main" id="{D25F176C-12F1-4B8A-B924-D6D1415608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54826" y="4432503"/>
                      <a:ext cx="98511" cy="192511"/>
                    </a:xfrm>
                    <a:custGeom>
                      <a:avLst/>
                      <a:gdLst>
                        <a:gd name="connsiteX0" fmla="*/ 0 w 98511"/>
                        <a:gd name="connsiteY0" fmla="*/ 0 h 192511"/>
                        <a:gd name="connsiteX1" fmla="*/ 98511 w 98511"/>
                        <a:gd name="connsiteY1" fmla="*/ 0 h 192511"/>
                        <a:gd name="connsiteX2" fmla="*/ 98511 w 98511"/>
                        <a:gd name="connsiteY2" fmla="*/ 192512 h 192511"/>
                        <a:gd name="connsiteX3" fmla="*/ 0 w 98511"/>
                        <a:gd name="connsiteY3" fmla="*/ 192512 h 192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511" h="192511">
                          <a:moveTo>
                            <a:pt x="0" y="0"/>
                          </a:moveTo>
                          <a:lnTo>
                            <a:pt x="98511" y="0"/>
                          </a:lnTo>
                          <a:lnTo>
                            <a:pt x="98511" y="192512"/>
                          </a:lnTo>
                          <a:lnTo>
                            <a:pt x="0" y="192512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77" name="Freeform: Shape 476">
                      <a:extLst>
                        <a:ext uri="{FF2B5EF4-FFF2-40B4-BE49-F238E27FC236}">
                          <a16:creationId xmlns:a16="http://schemas.microsoft.com/office/drawing/2014/main" id="{33368224-7299-4363-9D74-3E0BDCBD5E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3295" y="4623673"/>
                      <a:ext cx="201574" cy="27594"/>
                    </a:xfrm>
                    <a:custGeom>
                      <a:avLst/>
                      <a:gdLst>
                        <a:gd name="connsiteX0" fmla="*/ 0 w 201574"/>
                        <a:gd name="connsiteY0" fmla="*/ 0 h 27594"/>
                        <a:gd name="connsiteX1" fmla="*/ 201574 w 201574"/>
                        <a:gd name="connsiteY1" fmla="*/ 0 h 27594"/>
                        <a:gd name="connsiteX2" fmla="*/ 201574 w 201574"/>
                        <a:gd name="connsiteY2" fmla="*/ 27595 h 27594"/>
                        <a:gd name="connsiteX3" fmla="*/ 0 w 201574"/>
                        <a:gd name="connsiteY3" fmla="*/ 27595 h 27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574" h="27594">
                          <a:moveTo>
                            <a:pt x="0" y="0"/>
                          </a:moveTo>
                          <a:lnTo>
                            <a:pt x="201574" y="0"/>
                          </a:lnTo>
                          <a:lnTo>
                            <a:pt x="201574" y="27595"/>
                          </a:lnTo>
                          <a:lnTo>
                            <a:pt x="0" y="2759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463" name="Graphic 3">
                    <a:extLst>
                      <a:ext uri="{FF2B5EF4-FFF2-40B4-BE49-F238E27FC236}">
                        <a16:creationId xmlns:a16="http://schemas.microsoft.com/office/drawing/2014/main" id="{C8E9F15B-AF40-4751-82F9-C58782F932AA}"/>
                      </a:ext>
                    </a:extLst>
                  </p:cNvPr>
                  <p:cNvGrpSpPr/>
                  <p:nvPr/>
                </p:nvGrpSpPr>
                <p:grpSpPr>
                  <a:xfrm>
                    <a:off x="3046049" y="4409135"/>
                    <a:ext cx="201554" cy="242133"/>
                    <a:chOff x="3046049" y="4409135"/>
                    <a:chExt cx="201554" cy="242133"/>
                  </a:xfrm>
                </p:grpSpPr>
                <p:sp>
                  <p:nvSpPr>
                    <p:cNvPr id="472" name="Freeform: Shape 471">
                      <a:extLst>
                        <a:ext uri="{FF2B5EF4-FFF2-40B4-BE49-F238E27FC236}">
                          <a16:creationId xmlns:a16="http://schemas.microsoft.com/office/drawing/2014/main" id="{799A5CCE-17D1-4375-8EEA-E8B5022DC9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4172" y="4409135"/>
                      <a:ext cx="145328" cy="225917"/>
                    </a:xfrm>
                    <a:custGeom>
                      <a:avLst/>
                      <a:gdLst>
                        <a:gd name="connsiteX0" fmla="*/ 0 w 145328"/>
                        <a:gd name="connsiteY0" fmla="*/ 0 h 225917"/>
                        <a:gd name="connsiteX1" fmla="*/ 145329 w 145328"/>
                        <a:gd name="connsiteY1" fmla="*/ 0 h 225917"/>
                        <a:gd name="connsiteX2" fmla="*/ 145329 w 145328"/>
                        <a:gd name="connsiteY2" fmla="*/ 225918 h 225917"/>
                        <a:gd name="connsiteX3" fmla="*/ 0 w 145328"/>
                        <a:gd name="connsiteY3" fmla="*/ 225918 h 22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5328" h="225917">
                          <a:moveTo>
                            <a:pt x="0" y="0"/>
                          </a:moveTo>
                          <a:lnTo>
                            <a:pt x="145329" y="0"/>
                          </a:lnTo>
                          <a:lnTo>
                            <a:pt x="145329" y="225918"/>
                          </a:lnTo>
                          <a:lnTo>
                            <a:pt x="0" y="22591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73" name="Freeform: Shape 472">
                      <a:extLst>
                        <a:ext uri="{FF2B5EF4-FFF2-40B4-BE49-F238E27FC236}">
                          <a16:creationId xmlns:a16="http://schemas.microsoft.com/office/drawing/2014/main" id="{6BC71C5B-2332-4236-A8B5-89A41522B2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7580" y="4432503"/>
                      <a:ext cx="98511" cy="192511"/>
                    </a:xfrm>
                    <a:custGeom>
                      <a:avLst/>
                      <a:gdLst>
                        <a:gd name="connsiteX0" fmla="*/ 0 w 98511"/>
                        <a:gd name="connsiteY0" fmla="*/ 0 h 192511"/>
                        <a:gd name="connsiteX1" fmla="*/ 98511 w 98511"/>
                        <a:gd name="connsiteY1" fmla="*/ 0 h 192511"/>
                        <a:gd name="connsiteX2" fmla="*/ 98511 w 98511"/>
                        <a:gd name="connsiteY2" fmla="*/ 192512 h 192511"/>
                        <a:gd name="connsiteX3" fmla="*/ 0 w 98511"/>
                        <a:gd name="connsiteY3" fmla="*/ 192512 h 192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511" h="192511">
                          <a:moveTo>
                            <a:pt x="0" y="0"/>
                          </a:moveTo>
                          <a:lnTo>
                            <a:pt x="98511" y="0"/>
                          </a:lnTo>
                          <a:lnTo>
                            <a:pt x="98511" y="192512"/>
                          </a:lnTo>
                          <a:lnTo>
                            <a:pt x="0" y="192512"/>
                          </a:lnTo>
                          <a:close/>
                        </a:path>
                      </a:pathLst>
                    </a:custGeom>
                    <a:solidFill>
                      <a:srgbClr val="F24A2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74" name="Freeform: Shape 473">
                      <a:extLst>
                        <a:ext uri="{FF2B5EF4-FFF2-40B4-BE49-F238E27FC236}">
                          <a16:creationId xmlns:a16="http://schemas.microsoft.com/office/drawing/2014/main" id="{6AA1E32E-2074-4B5C-B45C-2CFB97377A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6049" y="4623673"/>
                      <a:ext cx="201554" cy="27594"/>
                    </a:xfrm>
                    <a:custGeom>
                      <a:avLst/>
                      <a:gdLst>
                        <a:gd name="connsiteX0" fmla="*/ 0 w 201554"/>
                        <a:gd name="connsiteY0" fmla="*/ 0 h 27594"/>
                        <a:gd name="connsiteX1" fmla="*/ 201554 w 201554"/>
                        <a:gd name="connsiteY1" fmla="*/ 0 h 27594"/>
                        <a:gd name="connsiteX2" fmla="*/ 201554 w 201554"/>
                        <a:gd name="connsiteY2" fmla="*/ 27595 h 27594"/>
                        <a:gd name="connsiteX3" fmla="*/ 0 w 201554"/>
                        <a:gd name="connsiteY3" fmla="*/ 27595 h 27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554" h="27594">
                          <a:moveTo>
                            <a:pt x="0" y="0"/>
                          </a:moveTo>
                          <a:lnTo>
                            <a:pt x="201554" y="0"/>
                          </a:lnTo>
                          <a:lnTo>
                            <a:pt x="201554" y="27595"/>
                          </a:lnTo>
                          <a:lnTo>
                            <a:pt x="0" y="2759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464" name="Graphic 3">
                    <a:extLst>
                      <a:ext uri="{FF2B5EF4-FFF2-40B4-BE49-F238E27FC236}">
                        <a16:creationId xmlns:a16="http://schemas.microsoft.com/office/drawing/2014/main" id="{BE1FDF0A-4D70-4C13-9C1C-1FAEC4FC7577}"/>
                      </a:ext>
                    </a:extLst>
                  </p:cNvPr>
                  <p:cNvGrpSpPr/>
                  <p:nvPr/>
                </p:nvGrpSpPr>
                <p:grpSpPr>
                  <a:xfrm>
                    <a:off x="3652702" y="4409135"/>
                    <a:ext cx="201554" cy="242133"/>
                    <a:chOff x="3652702" y="4409135"/>
                    <a:chExt cx="201554" cy="242133"/>
                  </a:xfrm>
                </p:grpSpPr>
                <p:sp>
                  <p:nvSpPr>
                    <p:cNvPr id="469" name="Freeform: Shape 468">
                      <a:extLst>
                        <a:ext uri="{FF2B5EF4-FFF2-40B4-BE49-F238E27FC236}">
                          <a16:creationId xmlns:a16="http://schemas.microsoft.com/office/drawing/2014/main" id="{85DD2DCF-5110-482B-8C47-87C3513FF2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0825" y="4409135"/>
                      <a:ext cx="145328" cy="225917"/>
                    </a:xfrm>
                    <a:custGeom>
                      <a:avLst/>
                      <a:gdLst>
                        <a:gd name="connsiteX0" fmla="*/ 0 w 145328"/>
                        <a:gd name="connsiteY0" fmla="*/ 0 h 225917"/>
                        <a:gd name="connsiteX1" fmla="*/ 145329 w 145328"/>
                        <a:gd name="connsiteY1" fmla="*/ 0 h 225917"/>
                        <a:gd name="connsiteX2" fmla="*/ 145329 w 145328"/>
                        <a:gd name="connsiteY2" fmla="*/ 225918 h 225917"/>
                        <a:gd name="connsiteX3" fmla="*/ 0 w 145328"/>
                        <a:gd name="connsiteY3" fmla="*/ 225918 h 22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5328" h="225917">
                          <a:moveTo>
                            <a:pt x="0" y="0"/>
                          </a:moveTo>
                          <a:lnTo>
                            <a:pt x="145329" y="0"/>
                          </a:lnTo>
                          <a:lnTo>
                            <a:pt x="145329" y="225918"/>
                          </a:lnTo>
                          <a:lnTo>
                            <a:pt x="0" y="22591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70" name="Freeform: Shape 469">
                      <a:extLst>
                        <a:ext uri="{FF2B5EF4-FFF2-40B4-BE49-F238E27FC236}">
                          <a16:creationId xmlns:a16="http://schemas.microsoft.com/office/drawing/2014/main" id="{B2FC734D-3768-4317-9CCC-60F31496D9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4234" y="4432503"/>
                      <a:ext cx="98511" cy="192511"/>
                    </a:xfrm>
                    <a:custGeom>
                      <a:avLst/>
                      <a:gdLst>
                        <a:gd name="connsiteX0" fmla="*/ 0 w 98511"/>
                        <a:gd name="connsiteY0" fmla="*/ 0 h 192511"/>
                        <a:gd name="connsiteX1" fmla="*/ 98511 w 98511"/>
                        <a:gd name="connsiteY1" fmla="*/ 0 h 192511"/>
                        <a:gd name="connsiteX2" fmla="*/ 98511 w 98511"/>
                        <a:gd name="connsiteY2" fmla="*/ 192512 h 192511"/>
                        <a:gd name="connsiteX3" fmla="*/ 0 w 98511"/>
                        <a:gd name="connsiteY3" fmla="*/ 192512 h 192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511" h="192511">
                          <a:moveTo>
                            <a:pt x="0" y="0"/>
                          </a:moveTo>
                          <a:lnTo>
                            <a:pt x="98511" y="0"/>
                          </a:lnTo>
                          <a:lnTo>
                            <a:pt x="98511" y="192512"/>
                          </a:lnTo>
                          <a:lnTo>
                            <a:pt x="0" y="192512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71" name="Freeform: Shape 470">
                      <a:extLst>
                        <a:ext uri="{FF2B5EF4-FFF2-40B4-BE49-F238E27FC236}">
                          <a16:creationId xmlns:a16="http://schemas.microsoft.com/office/drawing/2014/main" id="{D6F3E3F4-EC0F-4DE4-97BF-840DAFA16C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2702" y="4623673"/>
                      <a:ext cx="201554" cy="27594"/>
                    </a:xfrm>
                    <a:custGeom>
                      <a:avLst/>
                      <a:gdLst>
                        <a:gd name="connsiteX0" fmla="*/ 0 w 201554"/>
                        <a:gd name="connsiteY0" fmla="*/ 0 h 27594"/>
                        <a:gd name="connsiteX1" fmla="*/ 201554 w 201554"/>
                        <a:gd name="connsiteY1" fmla="*/ 0 h 27594"/>
                        <a:gd name="connsiteX2" fmla="*/ 201554 w 201554"/>
                        <a:gd name="connsiteY2" fmla="*/ 27595 h 27594"/>
                        <a:gd name="connsiteX3" fmla="*/ 0 w 201554"/>
                        <a:gd name="connsiteY3" fmla="*/ 27595 h 27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554" h="27594">
                          <a:moveTo>
                            <a:pt x="0" y="0"/>
                          </a:moveTo>
                          <a:lnTo>
                            <a:pt x="201554" y="0"/>
                          </a:lnTo>
                          <a:lnTo>
                            <a:pt x="201554" y="27595"/>
                          </a:lnTo>
                          <a:lnTo>
                            <a:pt x="0" y="2759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465" name="Graphic 3">
                    <a:extLst>
                      <a:ext uri="{FF2B5EF4-FFF2-40B4-BE49-F238E27FC236}">
                        <a16:creationId xmlns:a16="http://schemas.microsoft.com/office/drawing/2014/main" id="{2211F547-E856-4657-8AA9-BF398F81EE25}"/>
                      </a:ext>
                    </a:extLst>
                  </p:cNvPr>
                  <p:cNvGrpSpPr/>
                  <p:nvPr/>
                </p:nvGrpSpPr>
                <p:grpSpPr>
                  <a:xfrm>
                    <a:off x="3902110" y="4409135"/>
                    <a:ext cx="201574" cy="242133"/>
                    <a:chOff x="3902110" y="4409135"/>
                    <a:chExt cx="201574" cy="242133"/>
                  </a:xfrm>
                </p:grpSpPr>
                <p:sp>
                  <p:nvSpPr>
                    <p:cNvPr id="466" name="Freeform: Shape 465">
                      <a:extLst>
                        <a:ext uri="{FF2B5EF4-FFF2-40B4-BE49-F238E27FC236}">
                          <a16:creationId xmlns:a16="http://schemas.microsoft.com/office/drawing/2014/main" id="{A26E72DE-1F7B-4ABD-80FB-AB7D43C4F0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0233" y="4409135"/>
                      <a:ext cx="145328" cy="225917"/>
                    </a:xfrm>
                    <a:custGeom>
                      <a:avLst/>
                      <a:gdLst>
                        <a:gd name="connsiteX0" fmla="*/ 0 w 145328"/>
                        <a:gd name="connsiteY0" fmla="*/ 0 h 225917"/>
                        <a:gd name="connsiteX1" fmla="*/ 145329 w 145328"/>
                        <a:gd name="connsiteY1" fmla="*/ 0 h 225917"/>
                        <a:gd name="connsiteX2" fmla="*/ 145329 w 145328"/>
                        <a:gd name="connsiteY2" fmla="*/ 225918 h 225917"/>
                        <a:gd name="connsiteX3" fmla="*/ 0 w 145328"/>
                        <a:gd name="connsiteY3" fmla="*/ 225918 h 22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5328" h="225917">
                          <a:moveTo>
                            <a:pt x="0" y="0"/>
                          </a:moveTo>
                          <a:lnTo>
                            <a:pt x="145329" y="0"/>
                          </a:lnTo>
                          <a:lnTo>
                            <a:pt x="145329" y="225918"/>
                          </a:lnTo>
                          <a:lnTo>
                            <a:pt x="0" y="22591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7" name="Freeform: Shape 466">
                      <a:extLst>
                        <a:ext uri="{FF2B5EF4-FFF2-40B4-BE49-F238E27FC236}">
                          <a16:creationId xmlns:a16="http://schemas.microsoft.com/office/drawing/2014/main" id="{610841A1-C215-4EA1-B34B-EA002EF788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3662" y="4432503"/>
                      <a:ext cx="98511" cy="192511"/>
                    </a:xfrm>
                    <a:custGeom>
                      <a:avLst/>
                      <a:gdLst>
                        <a:gd name="connsiteX0" fmla="*/ 0 w 98511"/>
                        <a:gd name="connsiteY0" fmla="*/ 0 h 192511"/>
                        <a:gd name="connsiteX1" fmla="*/ 98511 w 98511"/>
                        <a:gd name="connsiteY1" fmla="*/ 0 h 192511"/>
                        <a:gd name="connsiteX2" fmla="*/ 98511 w 98511"/>
                        <a:gd name="connsiteY2" fmla="*/ 192512 h 192511"/>
                        <a:gd name="connsiteX3" fmla="*/ 0 w 98511"/>
                        <a:gd name="connsiteY3" fmla="*/ 192512 h 192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511" h="192511">
                          <a:moveTo>
                            <a:pt x="0" y="0"/>
                          </a:moveTo>
                          <a:lnTo>
                            <a:pt x="98511" y="0"/>
                          </a:lnTo>
                          <a:lnTo>
                            <a:pt x="98511" y="192512"/>
                          </a:lnTo>
                          <a:lnTo>
                            <a:pt x="0" y="192512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8" name="Freeform: Shape 467">
                      <a:extLst>
                        <a:ext uri="{FF2B5EF4-FFF2-40B4-BE49-F238E27FC236}">
                          <a16:creationId xmlns:a16="http://schemas.microsoft.com/office/drawing/2014/main" id="{DD039447-0BD8-4211-AA46-87067D528C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2110" y="4623673"/>
                      <a:ext cx="201574" cy="27594"/>
                    </a:xfrm>
                    <a:custGeom>
                      <a:avLst/>
                      <a:gdLst>
                        <a:gd name="connsiteX0" fmla="*/ 0 w 201574"/>
                        <a:gd name="connsiteY0" fmla="*/ 0 h 27594"/>
                        <a:gd name="connsiteX1" fmla="*/ 201574 w 201574"/>
                        <a:gd name="connsiteY1" fmla="*/ 0 h 27594"/>
                        <a:gd name="connsiteX2" fmla="*/ 201574 w 201574"/>
                        <a:gd name="connsiteY2" fmla="*/ 27595 h 27594"/>
                        <a:gd name="connsiteX3" fmla="*/ 0 w 201574"/>
                        <a:gd name="connsiteY3" fmla="*/ 27595 h 27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574" h="27594">
                          <a:moveTo>
                            <a:pt x="0" y="0"/>
                          </a:moveTo>
                          <a:lnTo>
                            <a:pt x="201574" y="0"/>
                          </a:lnTo>
                          <a:lnTo>
                            <a:pt x="201574" y="27595"/>
                          </a:lnTo>
                          <a:lnTo>
                            <a:pt x="0" y="2759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</p:grp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76AEC4A5-4F1A-4E37-BD78-6C03858F29FF}"/>
                    </a:ext>
                  </a:extLst>
                </p:cNvPr>
                <p:cNvSpPr/>
                <p:nvPr/>
              </p:nvSpPr>
              <p:spPr>
                <a:xfrm>
                  <a:off x="2931586" y="4095183"/>
                  <a:ext cx="1057765" cy="206505"/>
                </a:xfrm>
                <a:custGeom>
                  <a:avLst/>
                  <a:gdLst>
                    <a:gd name="connsiteX0" fmla="*/ 536591 w 1057765"/>
                    <a:gd name="connsiteY0" fmla="*/ 32682 h 206505"/>
                    <a:gd name="connsiteX1" fmla="*/ 446370 w 1057765"/>
                    <a:gd name="connsiteY1" fmla="*/ 34897 h 206505"/>
                    <a:gd name="connsiteX2" fmla="*/ 376855 w 1057765"/>
                    <a:gd name="connsiteY2" fmla="*/ 20998 h 206505"/>
                    <a:gd name="connsiteX3" fmla="*/ 158151 w 1057765"/>
                    <a:gd name="connsiteY3" fmla="*/ 25103 h 206505"/>
                    <a:gd name="connsiteX4" fmla="*/ 157989 w 1057765"/>
                    <a:gd name="connsiteY4" fmla="*/ 25225 h 206505"/>
                    <a:gd name="connsiteX5" fmla="*/ 8657 w 1057765"/>
                    <a:gd name="connsiteY5" fmla="*/ 167241 h 206505"/>
                    <a:gd name="connsiteX6" fmla="*/ 12457 w 1057765"/>
                    <a:gd name="connsiteY6" fmla="*/ 205301 h 206505"/>
                    <a:gd name="connsiteX7" fmla="*/ 184283 w 1057765"/>
                    <a:gd name="connsiteY7" fmla="*/ 57290 h 206505"/>
                    <a:gd name="connsiteX8" fmla="*/ 264770 w 1057765"/>
                    <a:gd name="connsiteY8" fmla="*/ 49527 h 206505"/>
                    <a:gd name="connsiteX9" fmla="*/ 367955 w 1057765"/>
                    <a:gd name="connsiteY9" fmla="*/ 57026 h 206505"/>
                    <a:gd name="connsiteX10" fmla="*/ 443911 w 1057765"/>
                    <a:gd name="connsiteY10" fmla="*/ 71920 h 206505"/>
                    <a:gd name="connsiteX11" fmla="*/ 538989 w 1057765"/>
                    <a:gd name="connsiteY11" fmla="*/ 69705 h 206505"/>
                    <a:gd name="connsiteX12" fmla="*/ 765922 w 1057765"/>
                    <a:gd name="connsiteY12" fmla="*/ 74541 h 206505"/>
                    <a:gd name="connsiteX13" fmla="*/ 974629 w 1057765"/>
                    <a:gd name="connsiteY13" fmla="*/ 55806 h 206505"/>
                    <a:gd name="connsiteX14" fmla="*/ 1057392 w 1057765"/>
                    <a:gd name="connsiteY14" fmla="*/ 47313 h 206505"/>
                    <a:gd name="connsiteX15" fmla="*/ 536591 w 1057765"/>
                    <a:gd name="connsiteY15" fmla="*/ 32682 h 20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057765" h="206505">
                      <a:moveTo>
                        <a:pt x="536591" y="32682"/>
                      </a:moveTo>
                      <a:cubicBezTo>
                        <a:pt x="504282" y="34755"/>
                        <a:pt x="473782" y="36726"/>
                        <a:pt x="446370" y="34897"/>
                      </a:cubicBezTo>
                      <a:cubicBezTo>
                        <a:pt x="428123" y="33678"/>
                        <a:pt x="403231" y="27521"/>
                        <a:pt x="376855" y="20998"/>
                      </a:cubicBezTo>
                      <a:cubicBezTo>
                        <a:pt x="306833" y="3686"/>
                        <a:pt x="219680" y="-17854"/>
                        <a:pt x="158151" y="25103"/>
                      </a:cubicBezTo>
                      <a:cubicBezTo>
                        <a:pt x="158090" y="25143"/>
                        <a:pt x="158029" y="25184"/>
                        <a:pt x="157989" y="25225"/>
                      </a:cubicBezTo>
                      <a:lnTo>
                        <a:pt x="8657" y="167241"/>
                      </a:lnTo>
                      <a:cubicBezTo>
                        <a:pt x="-9286" y="180815"/>
                        <a:pt x="5060" y="213124"/>
                        <a:pt x="12457" y="205301"/>
                      </a:cubicBezTo>
                      <a:lnTo>
                        <a:pt x="184283" y="57290"/>
                      </a:lnTo>
                      <a:cubicBezTo>
                        <a:pt x="204989" y="42862"/>
                        <a:pt x="228174" y="47109"/>
                        <a:pt x="264770" y="49527"/>
                      </a:cubicBezTo>
                      <a:cubicBezTo>
                        <a:pt x="298806" y="51783"/>
                        <a:pt x="335464" y="48979"/>
                        <a:pt x="367955" y="57026"/>
                      </a:cubicBezTo>
                      <a:cubicBezTo>
                        <a:pt x="395956" y="63955"/>
                        <a:pt x="422392" y="70477"/>
                        <a:pt x="443911" y="71920"/>
                      </a:cubicBezTo>
                      <a:cubicBezTo>
                        <a:pt x="473741" y="73911"/>
                        <a:pt x="505440" y="71879"/>
                        <a:pt x="538989" y="69705"/>
                      </a:cubicBezTo>
                      <a:cubicBezTo>
                        <a:pt x="603931" y="65519"/>
                        <a:pt x="688788" y="72205"/>
                        <a:pt x="765922" y="74541"/>
                      </a:cubicBezTo>
                      <a:cubicBezTo>
                        <a:pt x="826639" y="76390"/>
                        <a:pt x="908284" y="63751"/>
                        <a:pt x="974629" y="55806"/>
                      </a:cubicBezTo>
                      <a:cubicBezTo>
                        <a:pt x="1011144" y="51438"/>
                        <a:pt x="1062655" y="56578"/>
                        <a:pt x="1057392" y="47313"/>
                      </a:cubicBezTo>
                      <a:cubicBezTo>
                        <a:pt x="1017667" y="-22487"/>
                        <a:pt x="605130" y="28273"/>
                        <a:pt x="536591" y="326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513" name="Graphic 3">
              <a:extLst>
                <a:ext uri="{FF2B5EF4-FFF2-40B4-BE49-F238E27FC236}">
                  <a16:creationId xmlns:a16="http://schemas.microsoft.com/office/drawing/2014/main" id="{EEC41CB9-CC98-411D-B982-8A32877FF76C}"/>
                </a:ext>
              </a:extLst>
            </p:cNvPr>
            <p:cNvGrpSpPr/>
            <p:nvPr/>
          </p:nvGrpSpPr>
          <p:grpSpPr>
            <a:xfrm>
              <a:off x="-2796172" y="4760458"/>
              <a:ext cx="18089144" cy="2249913"/>
              <a:chOff x="0" y="4249368"/>
              <a:chExt cx="12192000" cy="1516431"/>
            </a:xfrm>
          </p:grpSpPr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4163FCAE-5C12-43EF-9533-32B175CA7452}"/>
                  </a:ext>
                </a:extLst>
              </p:cNvPr>
              <p:cNvSpPr/>
              <p:nvPr/>
            </p:nvSpPr>
            <p:spPr>
              <a:xfrm>
                <a:off x="0" y="4249368"/>
                <a:ext cx="12188647" cy="1516431"/>
              </a:xfrm>
              <a:custGeom>
                <a:avLst/>
                <a:gdLst>
                  <a:gd name="connsiteX0" fmla="*/ 9286484 w 12188647"/>
                  <a:gd name="connsiteY0" fmla="*/ 558100 h 1516431"/>
                  <a:gd name="connsiteX1" fmla="*/ 3990889 w 12188647"/>
                  <a:gd name="connsiteY1" fmla="*/ 533330 h 1516431"/>
                  <a:gd name="connsiteX2" fmla="*/ 0 w 12188647"/>
                  <a:gd name="connsiteY2" fmla="*/ 864 h 1516431"/>
                  <a:gd name="connsiteX3" fmla="*/ 0 w 12188647"/>
                  <a:gd name="connsiteY3" fmla="*/ 1516432 h 1516431"/>
                  <a:gd name="connsiteX4" fmla="*/ 12188647 w 12188647"/>
                  <a:gd name="connsiteY4" fmla="*/ 1516432 h 1516431"/>
                  <a:gd name="connsiteX5" fmla="*/ 12188647 w 12188647"/>
                  <a:gd name="connsiteY5" fmla="*/ 995163 h 1516431"/>
                  <a:gd name="connsiteX6" fmla="*/ 9286484 w 12188647"/>
                  <a:gd name="connsiteY6" fmla="*/ 558100 h 151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188647" h="1516431">
                    <a:moveTo>
                      <a:pt x="9286484" y="558100"/>
                    </a:moveTo>
                    <a:cubicBezTo>
                      <a:pt x="7547580" y="580635"/>
                      <a:pt x="6191179" y="1095259"/>
                      <a:pt x="3990889" y="533330"/>
                    </a:cubicBezTo>
                    <a:cubicBezTo>
                      <a:pt x="1725940" y="-45099"/>
                      <a:pt x="0" y="864"/>
                      <a:pt x="0" y="864"/>
                    </a:cubicBezTo>
                    <a:lnTo>
                      <a:pt x="0" y="1516432"/>
                    </a:lnTo>
                    <a:lnTo>
                      <a:pt x="12188647" y="1516432"/>
                    </a:lnTo>
                    <a:lnTo>
                      <a:pt x="12188647" y="995163"/>
                    </a:lnTo>
                    <a:cubicBezTo>
                      <a:pt x="12188647" y="995163"/>
                      <a:pt x="10821944" y="538206"/>
                      <a:pt x="9286484" y="558100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F6DEDC5C-A4B1-463A-A866-94E92139CD3B}"/>
                  </a:ext>
                </a:extLst>
              </p:cNvPr>
              <p:cNvSpPr/>
              <p:nvPr/>
            </p:nvSpPr>
            <p:spPr>
              <a:xfrm>
                <a:off x="11555679" y="5071607"/>
                <a:ext cx="636320" cy="272552"/>
              </a:xfrm>
              <a:custGeom>
                <a:avLst/>
                <a:gdLst>
                  <a:gd name="connsiteX0" fmla="*/ 636321 w 636320"/>
                  <a:gd name="connsiteY0" fmla="*/ 272552 h 272552"/>
                  <a:gd name="connsiteX1" fmla="*/ 636321 w 636320"/>
                  <a:gd name="connsiteY1" fmla="*/ 173045 h 272552"/>
                  <a:gd name="connsiteX2" fmla="*/ 0 w 636320"/>
                  <a:gd name="connsiteY2" fmla="*/ 0 h 272552"/>
                  <a:gd name="connsiteX3" fmla="*/ 636321 w 636320"/>
                  <a:gd name="connsiteY3" fmla="*/ 272552 h 272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6320" h="272552">
                    <a:moveTo>
                      <a:pt x="636321" y="272552"/>
                    </a:moveTo>
                    <a:lnTo>
                      <a:pt x="636321" y="173045"/>
                    </a:lnTo>
                    <a:cubicBezTo>
                      <a:pt x="636321" y="173045"/>
                      <a:pt x="394493" y="92192"/>
                      <a:pt x="0" y="0"/>
                    </a:cubicBezTo>
                    <a:cubicBezTo>
                      <a:pt x="402275" y="140574"/>
                      <a:pt x="636321" y="272552"/>
                      <a:pt x="636321" y="272552"/>
                    </a:cubicBezTo>
                    <a:close/>
                  </a:path>
                </a:pathLst>
              </a:custGeom>
              <a:solidFill>
                <a:srgbClr val="F9C41C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E4531DA2-883C-4CAB-B8A3-2F99D4C147FC}"/>
                </a:ext>
              </a:extLst>
            </p:cNvPr>
            <p:cNvSpPr/>
            <p:nvPr/>
          </p:nvSpPr>
          <p:spPr>
            <a:xfrm>
              <a:off x="-771817" y="5300849"/>
              <a:ext cx="2722410" cy="1448587"/>
            </a:xfrm>
            <a:custGeom>
              <a:avLst/>
              <a:gdLst>
                <a:gd name="connsiteX0" fmla="*/ 1448491 w 1834892"/>
                <a:gd name="connsiteY0" fmla="*/ 510830 h 976341"/>
                <a:gd name="connsiteX1" fmla="*/ 1654861 w 1834892"/>
                <a:gd name="connsiteY1" fmla="*/ 287249 h 976341"/>
                <a:gd name="connsiteX2" fmla="*/ 1473180 w 1834892"/>
                <a:gd name="connsiteY2" fmla="*/ 131253 h 976341"/>
                <a:gd name="connsiteX3" fmla="*/ 1311900 w 1834892"/>
                <a:gd name="connsiteY3" fmla="*/ 399396 h 976341"/>
                <a:gd name="connsiteX4" fmla="*/ 1391575 w 1834892"/>
                <a:gd name="connsiteY4" fmla="*/ 88784 h 976341"/>
                <a:gd name="connsiteX5" fmla="*/ 1181953 w 1834892"/>
                <a:gd name="connsiteY5" fmla="*/ 23171 h 976341"/>
                <a:gd name="connsiteX6" fmla="*/ 1071860 w 1834892"/>
                <a:gd name="connsiteY6" fmla="*/ 6488 h 976341"/>
                <a:gd name="connsiteX7" fmla="*/ 1091692 w 1834892"/>
                <a:gd name="connsiteY7" fmla="*/ 355667 h 976341"/>
                <a:gd name="connsiteX8" fmla="*/ 978652 w 1834892"/>
                <a:gd name="connsiteY8" fmla="*/ 392 h 976341"/>
                <a:gd name="connsiteX9" fmla="*/ 615086 w 1834892"/>
                <a:gd name="connsiteY9" fmla="*/ 50623 h 976341"/>
                <a:gd name="connsiteX10" fmla="*/ 730321 w 1834892"/>
                <a:gd name="connsiteY10" fmla="*/ 283897 h 976341"/>
                <a:gd name="connsiteX11" fmla="*/ 517794 w 1834892"/>
                <a:gd name="connsiteY11" fmla="*/ 86305 h 976341"/>
                <a:gd name="connsiteX12" fmla="*/ 0 w 1834892"/>
                <a:gd name="connsiteY12" fmla="*/ 613528 h 976341"/>
                <a:gd name="connsiteX13" fmla="*/ 1826788 w 1834892"/>
                <a:gd name="connsiteY13" fmla="*/ 976341 h 976341"/>
                <a:gd name="connsiteX14" fmla="*/ 1707043 w 1834892"/>
                <a:gd name="connsiteY14" fmla="*/ 359792 h 976341"/>
                <a:gd name="connsiteX15" fmla="*/ 1448491 w 1834892"/>
                <a:gd name="connsiteY15" fmla="*/ 510830 h 97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34892" h="976341">
                  <a:moveTo>
                    <a:pt x="1448491" y="510830"/>
                  </a:moveTo>
                  <a:cubicBezTo>
                    <a:pt x="1448491" y="510830"/>
                    <a:pt x="1560556" y="420711"/>
                    <a:pt x="1654861" y="287249"/>
                  </a:cubicBezTo>
                  <a:cubicBezTo>
                    <a:pt x="1607393" y="229358"/>
                    <a:pt x="1547856" y="175977"/>
                    <a:pt x="1473180" y="131253"/>
                  </a:cubicBezTo>
                  <a:cubicBezTo>
                    <a:pt x="1403645" y="272477"/>
                    <a:pt x="1311900" y="399396"/>
                    <a:pt x="1311900" y="399396"/>
                  </a:cubicBezTo>
                  <a:cubicBezTo>
                    <a:pt x="1311900" y="399396"/>
                    <a:pt x="1364305" y="274610"/>
                    <a:pt x="1391575" y="88784"/>
                  </a:cubicBezTo>
                  <a:cubicBezTo>
                    <a:pt x="1330310" y="61250"/>
                    <a:pt x="1260897" y="38797"/>
                    <a:pt x="1181953" y="23171"/>
                  </a:cubicBezTo>
                  <a:cubicBezTo>
                    <a:pt x="1144747" y="15815"/>
                    <a:pt x="1108029" y="10288"/>
                    <a:pt x="1071860" y="6488"/>
                  </a:cubicBezTo>
                  <a:cubicBezTo>
                    <a:pt x="1071961" y="191827"/>
                    <a:pt x="1091692" y="355667"/>
                    <a:pt x="1091692" y="355667"/>
                  </a:cubicBezTo>
                  <a:cubicBezTo>
                    <a:pt x="1091692" y="355667"/>
                    <a:pt x="1009193" y="191359"/>
                    <a:pt x="978652" y="392"/>
                  </a:cubicBezTo>
                  <a:cubicBezTo>
                    <a:pt x="848380" y="-3001"/>
                    <a:pt x="726257" y="15795"/>
                    <a:pt x="615086" y="50623"/>
                  </a:cubicBezTo>
                  <a:cubicBezTo>
                    <a:pt x="661335" y="174900"/>
                    <a:pt x="730321" y="283897"/>
                    <a:pt x="730321" y="283897"/>
                  </a:cubicBezTo>
                  <a:cubicBezTo>
                    <a:pt x="730321" y="283897"/>
                    <a:pt x="615757" y="214301"/>
                    <a:pt x="517794" y="86305"/>
                  </a:cubicBezTo>
                  <a:cubicBezTo>
                    <a:pt x="247762" y="200260"/>
                    <a:pt x="57770" y="410348"/>
                    <a:pt x="0" y="613528"/>
                  </a:cubicBezTo>
                  <a:lnTo>
                    <a:pt x="1826788" y="976341"/>
                  </a:lnTo>
                  <a:cubicBezTo>
                    <a:pt x="1826788" y="976341"/>
                    <a:pt x="1881408" y="638440"/>
                    <a:pt x="1707043" y="359792"/>
                  </a:cubicBezTo>
                  <a:cubicBezTo>
                    <a:pt x="1603350" y="454138"/>
                    <a:pt x="1448491" y="510830"/>
                    <a:pt x="1448491" y="510830"/>
                  </a:cubicBezTo>
                  <a:close/>
                </a:path>
              </a:pathLst>
            </a:custGeom>
            <a:solidFill>
              <a:srgbClr val="6CADF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9C5B285B-7D16-407D-8BE2-40D254B33E97}"/>
                </a:ext>
              </a:extLst>
            </p:cNvPr>
            <p:cNvSpPr/>
            <p:nvPr/>
          </p:nvSpPr>
          <p:spPr>
            <a:xfrm>
              <a:off x="12754254" y="5740290"/>
              <a:ext cx="520050" cy="262177"/>
            </a:xfrm>
            <a:custGeom>
              <a:avLst/>
              <a:gdLst>
                <a:gd name="connsiteX0" fmla="*/ 278076 w 350511"/>
                <a:gd name="connsiteY0" fmla="*/ 46338 h 176706"/>
                <a:gd name="connsiteX1" fmla="*/ 2071 w 350511"/>
                <a:gd name="connsiteY1" fmla="*/ 95127 h 176706"/>
                <a:gd name="connsiteX2" fmla="*/ 24727 w 350511"/>
                <a:gd name="connsiteY2" fmla="*/ 176651 h 176706"/>
                <a:gd name="connsiteX3" fmla="*/ 337859 w 350511"/>
                <a:gd name="connsiteY3" fmla="*/ 162548 h 176706"/>
                <a:gd name="connsiteX4" fmla="*/ 278076 w 350511"/>
                <a:gd name="connsiteY4" fmla="*/ 46338 h 176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511" h="176706">
                  <a:moveTo>
                    <a:pt x="278076" y="46338"/>
                  </a:moveTo>
                  <a:cubicBezTo>
                    <a:pt x="190721" y="28985"/>
                    <a:pt x="39744" y="-72656"/>
                    <a:pt x="2071" y="95127"/>
                  </a:cubicBezTo>
                  <a:cubicBezTo>
                    <a:pt x="-4412" y="124042"/>
                    <a:pt x="4651" y="151271"/>
                    <a:pt x="24727" y="176651"/>
                  </a:cubicBezTo>
                  <a:cubicBezTo>
                    <a:pt x="95217" y="46359"/>
                    <a:pt x="291976" y="226313"/>
                    <a:pt x="337859" y="162548"/>
                  </a:cubicBezTo>
                  <a:cubicBezTo>
                    <a:pt x="369760" y="118231"/>
                    <a:pt x="338224" y="81553"/>
                    <a:pt x="278076" y="46338"/>
                  </a:cubicBezTo>
                  <a:close/>
                </a:path>
              </a:pathLst>
            </a:custGeom>
            <a:solidFill>
              <a:srgbClr val="74DB23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0A6014DD-F935-4C31-BA51-D6584BCAD2C0}"/>
                </a:ext>
              </a:extLst>
            </p:cNvPr>
            <p:cNvSpPr/>
            <p:nvPr/>
          </p:nvSpPr>
          <p:spPr>
            <a:xfrm>
              <a:off x="12782470" y="6048331"/>
              <a:ext cx="65241" cy="152099"/>
            </a:xfrm>
            <a:custGeom>
              <a:avLst/>
              <a:gdLst>
                <a:gd name="connsiteX0" fmla="*/ 43973 w 43972"/>
                <a:gd name="connsiteY0" fmla="*/ 102514 h 102514"/>
                <a:gd name="connsiteX1" fmla="*/ 0 w 43972"/>
                <a:gd name="connsiteY1" fmla="*/ 0 h 102514"/>
                <a:gd name="connsiteX2" fmla="*/ 43973 w 43972"/>
                <a:gd name="connsiteY2" fmla="*/ 102514 h 102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972" h="102514">
                  <a:moveTo>
                    <a:pt x="43973" y="102514"/>
                  </a:moveTo>
                  <a:cubicBezTo>
                    <a:pt x="43973" y="102514"/>
                    <a:pt x="27919" y="63012"/>
                    <a:pt x="0" y="0"/>
                  </a:cubicBezTo>
                  <a:cubicBezTo>
                    <a:pt x="25969" y="62890"/>
                    <a:pt x="43973" y="102514"/>
                    <a:pt x="43973" y="102514"/>
                  </a:cubicBezTo>
                  <a:close/>
                </a:path>
              </a:pathLst>
            </a:custGeom>
            <a:solidFill>
              <a:srgbClr val="0C2CA3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19" name="Graphic 3">
              <a:extLst>
                <a:ext uri="{FF2B5EF4-FFF2-40B4-BE49-F238E27FC236}">
                  <a16:creationId xmlns:a16="http://schemas.microsoft.com/office/drawing/2014/main" id="{29F41E20-9A2D-444A-8F62-2FDD9C67CE68}"/>
                </a:ext>
              </a:extLst>
            </p:cNvPr>
            <p:cNvGrpSpPr/>
            <p:nvPr/>
          </p:nvGrpSpPr>
          <p:grpSpPr>
            <a:xfrm>
              <a:off x="11959534" y="76201"/>
              <a:ext cx="3333407" cy="6934172"/>
              <a:chOff x="9945278" y="1092200"/>
              <a:chExt cx="2246701" cy="4673600"/>
            </a:xfrm>
          </p:grpSpPr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9C4B3B8C-DE5A-4C43-8048-DFCE9E5A64AB}"/>
                  </a:ext>
                </a:extLst>
              </p:cNvPr>
              <p:cNvSpPr/>
              <p:nvPr/>
            </p:nvSpPr>
            <p:spPr>
              <a:xfrm>
                <a:off x="9945278" y="1092200"/>
                <a:ext cx="2246701" cy="897688"/>
              </a:xfrm>
              <a:custGeom>
                <a:avLst/>
                <a:gdLst>
                  <a:gd name="connsiteX0" fmla="*/ 475305 w 2246701"/>
                  <a:gd name="connsiteY0" fmla="*/ 357002 h 897688"/>
                  <a:gd name="connsiteX1" fmla="*/ 1067572 w 2246701"/>
                  <a:gd name="connsiteY1" fmla="*/ 435376 h 897688"/>
                  <a:gd name="connsiteX2" fmla="*/ 1796694 w 2246701"/>
                  <a:gd name="connsiteY2" fmla="*/ 860735 h 897688"/>
                  <a:gd name="connsiteX3" fmla="*/ 1933793 w 2246701"/>
                  <a:gd name="connsiteY3" fmla="*/ 745175 h 897688"/>
                  <a:gd name="connsiteX4" fmla="*/ 2246702 w 2246701"/>
                  <a:gd name="connsiteY4" fmla="*/ 499059 h 897688"/>
                  <a:gd name="connsiteX5" fmla="*/ 2246702 w 2246701"/>
                  <a:gd name="connsiteY5" fmla="*/ 0 h 897688"/>
                  <a:gd name="connsiteX6" fmla="*/ 0 w 2246701"/>
                  <a:gd name="connsiteY6" fmla="*/ 0 h 897688"/>
                  <a:gd name="connsiteX7" fmla="*/ 475305 w 2246701"/>
                  <a:gd name="connsiteY7" fmla="*/ 357002 h 89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46701" h="897688">
                    <a:moveTo>
                      <a:pt x="475305" y="357002"/>
                    </a:moveTo>
                    <a:cubicBezTo>
                      <a:pt x="842914" y="393741"/>
                      <a:pt x="867034" y="316890"/>
                      <a:pt x="1067572" y="435376"/>
                    </a:cubicBezTo>
                    <a:cubicBezTo>
                      <a:pt x="1228263" y="530311"/>
                      <a:pt x="1374974" y="1037052"/>
                      <a:pt x="1796694" y="860735"/>
                    </a:cubicBezTo>
                    <a:cubicBezTo>
                      <a:pt x="1859849" y="834339"/>
                      <a:pt x="1903781" y="793354"/>
                      <a:pt x="1933793" y="745175"/>
                    </a:cubicBezTo>
                    <a:cubicBezTo>
                      <a:pt x="2007311" y="627197"/>
                      <a:pt x="2118645" y="540106"/>
                      <a:pt x="2246702" y="499059"/>
                    </a:cubicBezTo>
                    <a:lnTo>
                      <a:pt x="2246702" y="0"/>
                    </a:lnTo>
                    <a:lnTo>
                      <a:pt x="0" y="0"/>
                    </a:lnTo>
                    <a:cubicBezTo>
                      <a:pt x="80447" y="189484"/>
                      <a:pt x="236321" y="333126"/>
                      <a:pt x="475305" y="357002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674A6646-DB50-4897-9B08-FE820EDF2E33}"/>
                  </a:ext>
                </a:extLst>
              </p:cNvPr>
              <p:cNvSpPr/>
              <p:nvPr/>
            </p:nvSpPr>
            <p:spPr>
              <a:xfrm>
                <a:off x="11305316" y="1092200"/>
                <a:ext cx="333715" cy="4673600"/>
              </a:xfrm>
              <a:custGeom>
                <a:avLst/>
                <a:gdLst>
                  <a:gd name="connsiteX0" fmla="*/ 0 w 333715"/>
                  <a:gd name="connsiteY0" fmla="*/ 0 h 4673600"/>
                  <a:gd name="connsiteX1" fmla="*/ 82560 w 333715"/>
                  <a:gd name="connsiteY1" fmla="*/ 4673600 h 4673600"/>
                  <a:gd name="connsiteX2" fmla="*/ 333715 w 333715"/>
                  <a:gd name="connsiteY2" fmla="*/ 4673600 h 4673600"/>
                  <a:gd name="connsiteX3" fmla="*/ 135514 w 333715"/>
                  <a:gd name="connsiteY3" fmla="*/ 0 h 4673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715" h="4673600">
                    <a:moveTo>
                      <a:pt x="0" y="0"/>
                    </a:moveTo>
                    <a:lnTo>
                      <a:pt x="82560" y="4673600"/>
                    </a:lnTo>
                    <a:lnTo>
                      <a:pt x="333715" y="4673600"/>
                    </a:lnTo>
                    <a:lnTo>
                      <a:pt x="135514" y="0"/>
                    </a:ln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A6CEAD79-E2BC-4C83-B8FE-59967ADBDE07}"/>
                  </a:ext>
                </a:extLst>
              </p:cNvPr>
              <p:cNvSpPr/>
              <p:nvPr/>
            </p:nvSpPr>
            <p:spPr>
              <a:xfrm>
                <a:off x="11398829" y="1092200"/>
                <a:ext cx="240202" cy="4673600"/>
              </a:xfrm>
              <a:custGeom>
                <a:avLst/>
                <a:gdLst>
                  <a:gd name="connsiteX0" fmla="*/ 0 w 240202"/>
                  <a:gd name="connsiteY0" fmla="*/ 0 h 4673600"/>
                  <a:gd name="connsiteX1" fmla="*/ 159247 w 240202"/>
                  <a:gd name="connsiteY1" fmla="*/ 4673600 h 4673600"/>
                  <a:gd name="connsiteX2" fmla="*/ 240203 w 240202"/>
                  <a:gd name="connsiteY2" fmla="*/ 4673600 h 4673600"/>
                  <a:gd name="connsiteX3" fmla="*/ 42001 w 240202"/>
                  <a:gd name="connsiteY3" fmla="*/ 0 h 4673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0202" h="4673600">
                    <a:moveTo>
                      <a:pt x="0" y="0"/>
                    </a:moveTo>
                    <a:lnTo>
                      <a:pt x="159247" y="4673600"/>
                    </a:lnTo>
                    <a:lnTo>
                      <a:pt x="240203" y="4673600"/>
                    </a:lnTo>
                    <a:lnTo>
                      <a:pt x="42001" y="0"/>
                    </a:ln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2C9965FD-F9E1-466D-8F3B-DDAFD2FAB1C9}"/>
                  </a:ext>
                </a:extLst>
              </p:cNvPr>
              <p:cNvSpPr/>
              <p:nvPr/>
            </p:nvSpPr>
            <p:spPr>
              <a:xfrm>
                <a:off x="11434124" y="1092200"/>
                <a:ext cx="250180" cy="542604"/>
              </a:xfrm>
              <a:custGeom>
                <a:avLst/>
                <a:gdLst>
                  <a:gd name="connsiteX0" fmla="*/ 0 w 250180"/>
                  <a:gd name="connsiteY0" fmla="*/ 444053 h 542604"/>
                  <a:gd name="connsiteX1" fmla="*/ 1016 w 250180"/>
                  <a:gd name="connsiteY1" fmla="*/ 542605 h 542604"/>
                  <a:gd name="connsiteX2" fmla="*/ 250180 w 250180"/>
                  <a:gd name="connsiteY2" fmla="*/ 0 h 542604"/>
                  <a:gd name="connsiteX3" fmla="*/ 215962 w 250180"/>
                  <a:gd name="connsiteY3" fmla="*/ 0 h 542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0180" h="542604">
                    <a:moveTo>
                      <a:pt x="0" y="444053"/>
                    </a:moveTo>
                    <a:lnTo>
                      <a:pt x="1016" y="542605"/>
                    </a:lnTo>
                    <a:lnTo>
                      <a:pt x="250180" y="0"/>
                    </a:lnTo>
                    <a:lnTo>
                      <a:pt x="215962" y="0"/>
                    </a:ln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2074A201-905C-4220-901A-A60934C49832}"/>
                  </a:ext>
                </a:extLst>
              </p:cNvPr>
              <p:cNvSpPr/>
              <p:nvPr/>
            </p:nvSpPr>
            <p:spPr>
              <a:xfrm>
                <a:off x="10680415" y="1092200"/>
                <a:ext cx="698683" cy="1620581"/>
              </a:xfrm>
              <a:custGeom>
                <a:avLst/>
                <a:gdLst>
                  <a:gd name="connsiteX0" fmla="*/ 48301 w 698683"/>
                  <a:gd name="connsiteY0" fmla="*/ 0 h 1620581"/>
                  <a:gd name="connsiteX1" fmla="*/ 0 w 698683"/>
                  <a:gd name="connsiteY1" fmla="*/ 0 h 1620581"/>
                  <a:gd name="connsiteX2" fmla="*/ 698684 w 698683"/>
                  <a:gd name="connsiteY2" fmla="*/ 1620581 h 1620581"/>
                  <a:gd name="connsiteX3" fmla="*/ 690535 w 698683"/>
                  <a:gd name="connsiteY3" fmla="*/ 1489395 h 1620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683" h="1620581">
                    <a:moveTo>
                      <a:pt x="48301" y="0"/>
                    </a:moveTo>
                    <a:lnTo>
                      <a:pt x="0" y="0"/>
                    </a:lnTo>
                    <a:lnTo>
                      <a:pt x="698684" y="1620581"/>
                    </a:lnTo>
                    <a:lnTo>
                      <a:pt x="690535" y="1489395"/>
                    </a:ln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C6B3582F-0957-4767-B388-64B92FB5B547}"/>
                  </a:ext>
                </a:extLst>
              </p:cNvPr>
              <p:cNvSpPr/>
              <p:nvPr/>
            </p:nvSpPr>
            <p:spPr>
              <a:xfrm>
                <a:off x="11022725" y="1092200"/>
                <a:ext cx="61326" cy="859922"/>
              </a:xfrm>
              <a:custGeom>
                <a:avLst/>
                <a:gdLst>
                  <a:gd name="connsiteX0" fmla="*/ 0 w 61326"/>
                  <a:gd name="connsiteY0" fmla="*/ 0 h 859922"/>
                  <a:gd name="connsiteX1" fmla="*/ 18573 w 61326"/>
                  <a:gd name="connsiteY1" fmla="*/ 751291 h 859922"/>
                  <a:gd name="connsiteX2" fmla="*/ 61326 w 61326"/>
                  <a:gd name="connsiteY2" fmla="*/ 859922 h 859922"/>
                  <a:gd name="connsiteX3" fmla="*/ 26478 w 61326"/>
                  <a:gd name="connsiteY3" fmla="*/ 0 h 859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326" h="859922">
                    <a:moveTo>
                      <a:pt x="0" y="0"/>
                    </a:moveTo>
                    <a:lnTo>
                      <a:pt x="18573" y="751291"/>
                    </a:lnTo>
                    <a:lnTo>
                      <a:pt x="61326" y="859922"/>
                    </a:lnTo>
                    <a:lnTo>
                      <a:pt x="26478" y="0"/>
                    </a:ln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9E708EEF-D439-43CF-859D-FB5809D18173}"/>
                </a:ext>
              </a:extLst>
            </p:cNvPr>
            <p:cNvSpPr/>
            <p:nvPr/>
          </p:nvSpPr>
          <p:spPr>
            <a:xfrm>
              <a:off x="-2796172" y="701711"/>
              <a:ext cx="1786475" cy="5338691"/>
            </a:xfrm>
            <a:custGeom>
              <a:avLst/>
              <a:gdLst>
                <a:gd name="connsiteX0" fmla="*/ 1112032 w 1204076"/>
                <a:gd name="connsiteY0" fmla="*/ 981789 h 3598253"/>
                <a:gd name="connsiteX1" fmla="*/ 469555 w 1204076"/>
                <a:gd name="connsiteY1" fmla="*/ 1521326 h 3598253"/>
                <a:gd name="connsiteX2" fmla="*/ 163515 w 1204076"/>
                <a:gd name="connsiteY2" fmla="*/ 170 h 3598253"/>
                <a:gd name="connsiteX3" fmla="*/ 0 w 1204076"/>
                <a:gd name="connsiteY3" fmla="*/ 38860 h 3598253"/>
                <a:gd name="connsiteX4" fmla="*/ 0 w 1204076"/>
                <a:gd name="connsiteY4" fmla="*/ 1765491 h 3598253"/>
                <a:gd name="connsiteX5" fmla="*/ 134742 w 1204076"/>
                <a:gd name="connsiteY5" fmla="*/ 2050702 h 3598253"/>
                <a:gd name="connsiteX6" fmla="*/ 0 w 1204076"/>
                <a:gd name="connsiteY6" fmla="*/ 1959628 h 3598253"/>
                <a:gd name="connsiteX7" fmla="*/ 0 w 1204076"/>
                <a:gd name="connsiteY7" fmla="*/ 2460841 h 3598253"/>
                <a:gd name="connsiteX8" fmla="*/ 79065 w 1204076"/>
                <a:gd name="connsiteY8" fmla="*/ 2593287 h 3598253"/>
                <a:gd name="connsiteX9" fmla="*/ 0 w 1204076"/>
                <a:gd name="connsiteY9" fmla="*/ 2630452 h 3598253"/>
                <a:gd name="connsiteX10" fmla="*/ 0 w 1204076"/>
                <a:gd name="connsiteY10" fmla="*/ 3378391 h 3598253"/>
                <a:gd name="connsiteX11" fmla="*/ 149494 w 1204076"/>
                <a:gd name="connsiteY11" fmla="*/ 3433783 h 3598253"/>
                <a:gd name="connsiteX12" fmla="*/ 360030 w 1204076"/>
                <a:gd name="connsiteY12" fmla="*/ 3598253 h 3598253"/>
                <a:gd name="connsiteX13" fmla="*/ 598790 w 1204076"/>
                <a:gd name="connsiteY13" fmla="*/ 3226031 h 3598253"/>
                <a:gd name="connsiteX14" fmla="*/ 715833 w 1204076"/>
                <a:gd name="connsiteY14" fmla="*/ 2967399 h 3598253"/>
                <a:gd name="connsiteX15" fmla="*/ 1069056 w 1204076"/>
                <a:gd name="connsiteY15" fmla="*/ 2452368 h 3598253"/>
                <a:gd name="connsiteX16" fmla="*/ 763483 w 1204076"/>
                <a:gd name="connsiteY16" fmla="*/ 2447593 h 3598253"/>
                <a:gd name="connsiteX17" fmla="*/ 1159764 w 1204076"/>
                <a:gd name="connsiteY17" fmla="*/ 1865099 h 3598253"/>
                <a:gd name="connsiteX18" fmla="*/ 725282 w 1204076"/>
                <a:gd name="connsiteY18" fmla="*/ 1822122 h 3598253"/>
                <a:gd name="connsiteX19" fmla="*/ 1112032 w 1204076"/>
                <a:gd name="connsiteY19" fmla="*/ 981789 h 3598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04076" h="3598253">
                  <a:moveTo>
                    <a:pt x="1112032" y="981789"/>
                  </a:moveTo>
                  <a:cubicBezTo>
                    <a:pt x="863763" y="781251"/>
                    <a:pt x="552968" y="1586959"/>
                    <a:pt x="469555" y="1521326"/>
                  </a:cubicBezTo>
                  <a:cubicBezTo>
                    <a:pt x="311180" y="1396683"/>
                    <a:pt x="838606" y="-17833"/>
                    <a:pt x="163515" y="170"/>
                  </a:cubicBezTo>
                  <a:cubicBezTo>
                    <a:pt x="93655" y="2040"/>
                    <a:pt x="40335" y="15634"/>
                    <a:pt x="0" y="38860"/>
                  </a:cubicBezTo>
                  <a:lnTo>
                    <a:pt x="0" y="1765491"/>
                  </a:lnTo>
                  <a:cubicBezTo>
                    <a:pt x="91359" y="1899135"/>
                    <a:pt x="153518" y="2004982"/>
                    <a:pt x="134742" y="2050702"/>
                  </a:cubicBezTo>
                  <a:cubicBezTo>
                    <a:pt x="113792" y="2101706"/>
                    <a:pt x="65369" y="2049117"/>
                    <a:pt x="0" y="1959628"/>
                  </a:cubicBezTo>
                  <a:lnTo>
                    <a:pt x="0" y="2460841"/>
                  </a:lnTo>
                  <a:cubicBezTo>
                    <a:pt x="55331" y="2523975"/>
                    <a:pt x="87925" y="2571219"/>
                    <a:pt x="79065" y="2593287"/>
                  </a:cubicBezTo>
                  <a:cubicBezTo>
                    <a:pt x="66812" y="2623726"/>
                    <a:pt x="37937" y="2632423"/>
                    <a:pt x="0" y="2630452"/>
                  </a:cubicBezTo>
                  <a:lnTo>
                    <a:pt x="0" y="3378391"/>
                  </a:lnTo>
                  <a:cubicBezTo>
                    <a:pt x="51958" y="3395663"/>
                    <a:pt x="103104" y="3413483"/>
                    <a:pt x="149494" y="3433783"/>
                  </a:cubicBezTo>
                  <a:cubicBezTo>
                    <a:pt x="259324" y="3481820"/>
                    <a:pt x="360030" y="3598253"/>
                    <a:pt x="360030" y="3598253"/>
                  </a:cubicBezTo>
                  <a:lnTo>
                    <a:pt x="598790" y="3226031"/>
                  </a:lnTo>
                  <a:cubicBezTo>
                    <a:pt x="598790" y="3226031"/>
                    <a:pt x="592877" y="3098503"/>
                    <a:pt x="715833" y="2967399"/>
                  </a:cubicBezTo>
                  <a:cubicBezTo>
                    <a:pt x="867583" y="2805570"/>
                    <a:pt x="1104473" y="2669893"/>
                    <a:pt x="1069056" y="2452368"/>
                  </a:cubicBezTo>
                  <a:cubicBezTo>
                    <a:pt x="1035629" y="2247055"/>
                    <a:pt x="882051" y="2539439"/>
                    <a:pt x="763483" y="2447593"/>
                  </a:cubicBezTo>
                  <a:cubicBezTo>
                    <a:pt x="619069" y="2335711"/>
                    <a:pt x="1254882" y="2113247"/>
                    <a:pt x="1159764" y="1865099"/>
                  </a:cubicBezTo>
                  <a:cubicBezTo>
                    <a:pt x="1049955" y="1578628"/>
                    <a:pt x="799186" y="1895559"/>
                    <a:pt x="725282" y="1822122"/>
                  </a:cubicBezTo>
                  <a:cubicBezTo>
                    <a:pt x="581518" y="1679293"/>
                    <a:pt x="1487952" y="1285431"/>
                    <a:pt x="1112032" y="981789"/>
                  </a:cubicBezTo>
                  <a:close/>
                </a:path>
              </a:pathLst>
            </a:custGeom>
            <a:solidFill>
              <a:srgbClr val="0C2CA3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0723054D-00DA-4C40-A48C-1EC7C6A4BBF7}"/>
                </a:ext>
              </a:extLst>
            </p:cNvPr>
            <p:cNvSpPr/>
            <p:nvPr/>
          </p:nvSpPr>
          <p:spPr>
            <a:xfrm>
              <a:off x="13511841" y="1908351"/>
              <a:ext cx="1781100" cy="4388343"/>
            </a:xfrm>
            <a:custGeom>
              <a:avLst/>
              <a:gdLst>
                <a:gd name="connsiteX0" fmla="*/ 829451 w 1200453"/>
                <a:gd name="connsiteY0" fmla="*/ 897316 h 2957723"/>
                <a:gd name="connsiteX1" fmla="*/ 647242 w 1200453"/>
                <a:gd name="connsiteY1" fmla="*/ 5 h 2957723"/>
                <a:gd name="connsiteX2" fmla="*/ 658356 w 1200453"/>
                <a:gd name="connsiteY2" fmla="*/ 1157961 h 2957723"/>
                <a:gd name="connsiteX3" fmla="*/ 218651 w 1200453"/>
                <a:gd name="connsiteY3" fmla="*/ 890976 h 2957723"/>
                <a:gd name="connsiteX4" fmla="*/ 549096 w 1200453"/>
                <a:gd name="connsiteY4" fmla="*/ 1778066 h 2957723"/>
                <a:gd name="connsiteX5" fmla="*/ 13725 w 1200453"/>
                <a:gd name="connsiteY5" fmla="*/ 1709222 h 2957723"/>
                <a:gd name="connsiteX6" fmla="*/ 843228 w 1200453"/>
                <a:gd name="connsiteY6" fmla="*/ 2957723 h 2957723"/>
                <a:gd name="connsiteX7" fmla="*/ 1200454 w 1200453"/>
                <a:gd name="connsiteY7" fmla="*/ 2953131 h 2957723"/>
                <a:gd name="connsiteX8" fmla="*/ 1200454 w 1200453"/>
                <a:gd name="connsiteY8" fmla="*/ 1626540 h 2957723"/>
                <a:gd name="connsiteX9" fmla="*/ 954541 w 1200453"/>
                <a:gd name="connsiteY9" fmla="*/ 1780809 h 2957723"/>
                <a:gd name="connsiteX10" fmla="*/ 1200454 w 1200453"/>
                <a:gd name="connsiteY10" fmla="*/ 1518031 h 2957723"/>
                <a:gd name="connsiteX11" fmla="*/ 1200454 w 1200453"/>
                <a:gd name="connsiteY11" fmla="*/ 1096533 h 2957723"/>
                <a:gd name="connsiteX12" fmla="*/ 896934 w 1200453"/>
                <a:gd name="connsiteY12" fmla="*/ 1374044 h 2957723"/>
                <a:gd name="connsiteX13" fmla="*/ 1200454 w 1200453"/>
                <a:gd name="connsiteY13" fmla="*/ 820222 h 2957723"/>
                <a:gd name="connsiteX14" fmla="*/ 1200454 w 1200453"/>
                <a:gd name="connsiteY14" fmla="*/ 462549 h 2957723"/>
                <a:gd name="connsiteX15" fmla="*/ 829451 w 1200453"/>
                <a:gd name="connsiteY15" fmla="*/ 897316 h 2957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00453" h="2957723">
                  <a:moveTo>
                    <a:pt x="829451" y="897316"/>
                  </a:moveTo>
                  <a:cubicBezTo>
                    <a:pt x="829451" y="897316"/>
                    <a:pt x="1021698" y="-2474"/>
                    <a:pt x="647242" y="5"/>
                  </a:cubicBezTo>
                  <a:cubicBezTo>
                    <a:pt x="278717" y="2464"/>
                    <a:pt x="658356" y="1157961"/>
                    <a:pt x="658356" y="1157961"/>
                  </a:cubicBezTo>
                  <a:cubicBezTo>
                    <a:pt x="658356" y="1157961"/>
                    <a:pt x="424697" y="670951"/>
                    <a:pt x="218651" y="890976"/>
                  </a:cubicBezTo>
                  <a:cubicBezTo>
                    <a:pt x="4093" y="1120104"/>
                    <a:pt x="549096" y="1778066"/>
                    <a:pt x="549096" y="1778066"/>
                  </a:cubicBezTo>
                  <a:cubicBezTo>
                    <a:pt x="549096" y="1778066"/>
                    <a:pt x="153160" y="1433886"/>
                    <a:pt x="13725" y="1709222"/>
                  </a:cubicBezTo>
                  <a:cubicBezTo>
                    <a:pt x="-125711" y="1984558"/>
                    <a:pt x="843228" y="2957723"/>
                    <a:pt x="843228" y="2957723"/>
                  </a:cubicBezTo>
                  <a:lnTo>
                    <a:pt x="1200454" y="2953131"/>
                  </a:lnTo>
                  <a:lnTo>
                    <a:pt x="1200454" y="1626540"/>
                  </a:lnTo>
                  <a:cubicBezTo>
                    <a:pt x="1067276" y="1693311"/>
                    <a:pt x="954541" y="1780809"/>
                    <a:pt x="954541" y="1780809"/>
                  </a:cubicBezTo>
                  <a:cubicBezTo>
                    <a:pt x="954541" y="1780809"/>
                    <a:pt x="1082678" y="1663908"/>
                    <a:pt x="1200454" y="1518031"/>
                  </a:cubicBezTo>
                  <a:lnTo>
                    <a:pt x="1200454" y="1096533"/>
                  </a:lnTo>
                  <a:cubicBezTo>
                    <a:pt x="1060896" y="1190595"/>
                    <a:pt x="896934" y="1374044"/>
                    <a:pt x="896934" y="1374044"/>
                  </a:cubicBezTo>
                  <a:cubicBezTo>
                    <a:pt x="896934" y="1374044"/>
                    <a:pt x="1095927" y="1076579"/>
                    <a:pt x="1200454" y="820222"/>
                  </a:cubicBezTo>
                  <a:lnTo>
                    <a:pt x="1200454" y="462549"/>
                  </a:lnTo>
                  <a:cubicBezTo>
                    <a:pt x="1011376" y="373223"/>
                    <a:pt x="829451" y="897316"/>
                    <a:pt x="829451" y="897316"/>
                  </a:cubicBezTo>
                  <a:close/>
                </a:path>
              </a:pathLst>
            </a:custGeom>
            <a:solidFill>
              <a:srgbClr val="85C5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28" name="Graphic 3">
              <a:extLst>
                <a:ext uri="{FF2B5EF4-FFF2-40B4-BE49-F238E27FC236}">
                  <a16:creationId xmlns:a16="http://schemas.microsoft.com/office/drawing/2014/main" id="{79CEC106-9E84-4928-933E-0654696C0B34}"/>
                </a:ext>
              </a:extLst>
            </p:cNvPr>
            <p:cNvGrpSpPr/>
            <p:nvPr/>
          </p:nvGrpSpPr>
          <p:grpSpPr>
            <a:xfrm>
              <a:off x="-2796172" y="1977687"/>
              <a:ext cx="18089144" cy="5081916"/>
              <a:chOff x="0" y="2340631"/>
              <a:chExt cx="12192000" cy="3425188"/>
            </a:xfrm>
          </p:grpSpPr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5E390D32-7DD9-41D2-9D85-0AE18DBFA13A}"/>
                  </a:ext>
                </a:extLst>
              </p:cNvPr>
              <p:cNvSpPr/>
              <p:nvPr/>
            </p:nvSpPr>
            <p:spPr>
              <a:xfrm>
                <a:off x="0" y="4536989"/>
                <a:ext cx="5066100" cy="1228810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B8EEB1E6-C699-4EA8-B7DB-0F1383A3B255}"/>
                  </a:ext>
                </a:extLst>
              </p:cNvPr>
              <p:cNvSpPr/>
              <p:nvPr/>
            </p:nvSpPr>
            <p:spPr>
              <a:xfrm>
                <a:off x="6190853" y="4822508"/>
                <a:ext cx="6001146" cy="943291"/>
              </a:xfrm>
              <a:custGeom>
                <a:avLst/>
                <a:gdLst>
                  <a:gd name="connsiteX0" fmla="*/ 4396233 w 6001146"/>
                  <a:gd name="connsiteY0" fmla="*/ 137583 h 943291"/>
                  <a:gd name="connsiteX1" fmla="*/ 2186086 w 6001146"/>
                  <a:gd name="connsiteY1" fmla="*/ 357141 h 943291"/>
                  <a:gd name="connsiteX2" fmla="*/ 0 w 6001146"/>
                  <a:gd name="connsiteY2" fmla="*/ 943292 h 943291"/>
                  <a:gd name="connsiteX3" fmla="*/ 6001147 w 6001146"/>
                  <a:gd name="connsiteY3" fmla="*/ 943292 h 943291"/>
                  <a:gd name="connsiteX4" fmla="*/ 6001147 w 6001146"/>
                  <a:gd name="connsiteY4" fmla="*/ 1419 h 943291"/>
                  <a:gd name="connsiteX5" fmla="*/ 4396233 w 6001146"/>
                  <a:gd name="connsiteY5" fmla="*/ 137583 h 94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1146" h="943291">
                    <a:moveTo>
                      <a:pt x="4396233" y="137583"/>
                    </a:moveTo>
                    <a:cubicBezTo>
                      <a:pt x="3816686" y="298884"/>
                      <a:pt x="3564290" y="217909"/>
                      <a:pt x="2186086" y="357141"/>
                    </a:cubicBezTo>
                    <a:cubicBezTo>
                      <a:pt x="609417" y="516409"/>
                      <a:pt x="0" y="943292"/>
                      <a:pt x="0" y="943292"/>
                    </a:cubicBezTo>
                    <a:lnTo>
                      <a:pt x="6001147" y="943292"/>
                    </a:lnTo>
                    <a:lnTo>
                      <a:pt x="6001147" y="1419"/>
                    </a:lnTo>
                    <a:cubicBezTo>
                      <a:pt x="6001147" y="1419"/>
                      <a:pt x="4975779" y="-23717"/>
                      <a:pt x="4396233" y="137583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31" name="Graphic 3">
                <a:extLst>
                  <a:ext uri="{FF2B5EF4-FFF2-40B4-BE49-F238E27FC236}">
                    <a16:creationId xmlns:a16="http://schemas.microsoft.com/office/drawing/2014/main" id="{ABBF0A15-8D59-43E8-A3BE-66B238D770D9}"/>
                  </a:ext>
                </a:extLst>
              </p:cNvPr>
              <p:cNvGrpSpPr/>
              <p:nvPr/>
            </p:nvGrpSpPr>
            <p:grpSpPr>
              <a:xfrm>
                <a:off x="484235" y="3548208"/>
                <a:ext cx="1504453" cy="2149499"/>
                <a:chOff x="484235" y="3548208"/>
                <a:chExt cx="1504453" cy="2149499"/>
              </a:xfrm>
            </p:grpSpPr>
            <p:sp>
              <p:nvSpPr>
                <p:cNvPr id="571" name="Freeform: Shape 570">
                  <a:extLst>
                    <a:ext uri="{FF2B5EF4-FFF2-40B4-BE49-F238E27FC236}">
                      <a16:creationId xmlns:a16="http://schemas.microsoft.com/office/drawing/2014/main" id="{7EF5FEBD-2901-4D2A-BA4C-52BDFD42859D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2" name="Freeform: Shape 571">
                  <a:extLst>
                    <a:ext uri="{FF2B5EF4-FFF2-40B4-BE49-F238E27FC236}">
                      <a16:creationId xmlns:a16="http://schemas.microsoft.com/office/drawing/2014/main" id="{CB7E8B29-3C92-47D4-9CEF-3D09EA8F1A1D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F7754448-5C58-4516-87EB-B3C7676EE933}"/>
                  </a:ext>
                </a:extLst>
              </p:cNvPr>
              <p:cNvSpPr/>
              <p:nvPr/>
            </p:nvSpPr>
            <p:spPr>
              <a:xfrm>
                <a:off x="0" y="2340631"/>
                <a:ext cx="1139300" cy="3425168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683F39E7-E834-4CA6-8AA6-28CD42E99827}"/>
                  </a:ext>
                </a:extLst>
              </p:cNvPr>
              <p:cNvSpPr/>
              <p:nvPr/>
            </p:nvSpPr>
            <p:spPr>
              <a:xfrm>
                <a:off x="0" y="2460669"/>
                <a:ext cx="1024826" cy="3305130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92611E30-6A4A-4E3C-B6C5-EF56CA36BB9B}"/>
                  </a:ext>
                </a:extLst>
              </p:cNvPr>
              <p:cNvSpPr/>
              <p:nvPr/>
            </p:nvSpPr>
            <p:spPr>
              <a:xfrm>
                <a:off x="0" y="4495210"/>
                <a:ext cx="899000" cy="1270569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876D7D80-3AF7-4AEF-8C42-38525540EC70}"/>
                  </a:ext>
                </a:extLst>
              </p:cNvPr>
              <p:cNvSpPr/>
              <p:nvPr/>
            </p:nvSpPr>
            <p:spPr>
              <a:xfrm>
                <a:off x="937209" y="4723668"/>
                <a:ext cx="1006069" cy="1042131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3FEB7EE2-200C-41A0-9C87-9FAA5852828F}"/>
                  </a:ext>
                </a:extLst>
              </p:cNvPr>
              <p:cNvSpPr/>
              <p:nvPr/>
            </p:nvSpPr>
            <p:spPr>
              <a:xfrm>
                <a:off x="468985" y="5244937"/>
                <a:ext cx="1457350" cy="520842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D8BF68DE-49E2-4B25-9A4A-F9486BB25F59}"/>
                  </a:ext>
                </a:extLst>
              </p:cNvPr>
              <p:cNvSpPr/>
              <p:nvPr/>
            </p:nvSpPr>
            <p:spPr>
              <a:xfrm>
                <a:off x="9342889" y="4418703"/>
                <a:ext cx="2849110" cy="1347096"/>
              </a:xfrm>
              <a:custGeom>
                <a:avLst/>
                <a:gdLst>
                  <a:gd name="connsiteX0" fmla="*/ 1139813 w 2849110"/>
                  <a:gd name="connsiteY0" fmla="*/ 464152 h 1347096"/>
                  <a:gd name="connsiteX1" fmla="*/ 375882 w 2849110"/>
                  <a:gd name="connsiteY1" fmla="*/ 626488 h 1347096"/>
                  <a:gd name="connsiteX2" fmla="*/ 4067 w 2849110"/>
                  <a:gd name="connsiteY2" fmla="*/ 1347096 h 1347096"/>
                  <a:gd name="connsiteX3" fmla="*/ 2849111 w 2849110"/>
                  <a:gd name="connsiteY3" fmla="*/ 1347096 h 1347096"/>
                  <a:gd name="connsiteX4" fmla="*/ 2849111 w 2849110"/>
                  <a:gd name="connsiteY4" fmla="*/ 120744 h 1347096"/>
                  <a:gd name="connsiteX5" fmla="*/ 2521492 w 2849110"/>
                  <a:gd name="connsiteY5" fmla="*/ 25991 h 1347096"/>
                  <a:gd name="connsiteX6" fmla="*/ 1139813 w 2849110"/>
                  <a:gd name="connsiteY6" fmla="*/ 464152 h 1347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49110" h="1347096">
                    <a:moveTo>
                      <a:pt x="1139813" y="464152"/>
                    </a:moveTo>
                    <a:cubicBezTo>
                      <a:pt x="944578" y="550634"/>
                      <a:pt x="693058" y="473702"/>
                      <a:pt x="375882" y="626488"/>
                    </a:cubicBezTo>
                    <a:cubicBezTo>
                      <a:pt x="-66037" y="839360"/>
                      <a:pt x="4067" y="1347056"/>
                      <a:pt x="4067" y="1347096"/>
                    </a:cubicBezTo>
                    <a:lnTo>
                      <a:pt x="2849111" y="1347096"/>
                    </a:lnTo>
                    <a:lnTo>
                      <a:pt x="2849111" y="120744"/>
                    </a:lnTo>
                    <a:cubicBezTo>
                      <a:pt x="2750762" y="79535"/>
                      <a:pt x="2641948" y="47002"/>
                      <a:pt x="2521492" y="25991"/>
                    </a:cubicBezTo>
                    <a:cubicBezTo>
                      <a:pt x="1761788" y="-106414"/>
                      <a:pt x="1505817" y="302018"/>
                      <a:pt x="1139813" y="464152"/>
                    </a:cubicBezTo>
                    <a:close/>
                  </a:path>
                </a:pathLst>
              </a:custGeom>
              <a:solidFill>
                <a:srgbClr val="9FD6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B20C089D-33AA-4DF9-BDB4-D62C17FFF9AE}"/>
                  </a:ext>
                </a:extLst>
              </p:cNvPr>
              <p:cNvSpPr/>
              <p:nvPr/>
            </p:nvSpPr>
            <p:spPr>
              <a:xfrm>
                <a:off x="9346558" y="4528315"/>
                <a:ext cx="2845441" cy="1237484"/>
              </a:xfrm>
              <a:custGeom>
                <a:avLst/>
                <a:gdLst>
                  <a:gd name="connsiteX0" fmla="*/ 1351739 w 2845441"/>
                  <a:gd name="connsiteY0" fmla="*/ 431208 h 1237484"/>
                  <a:gd name="connsiteX1" fmla="*/ 413137 w 2845441"/>
                  <a:gd name="connsiteY1" fmla="*/ 614047 h 1237484"/>
                  <a:gd name="connsiteX2" fmla="*/ 397 w 2845441"/>
                  <a:gd name="connsiteY2" fmla="*/ 1237485 h 1237484"/>
                  <a:gd name="connsiteX3" fmla="*/ 2845441 w 2845441"/>
                  <a:gd name="connsiteY3" fmla="*/ 1237485 h 1237484"/>
                  <a:gd name="connsiteX4" fmla="*/ 2845441 w 2845441"/>
                  <a:gd name="connsiteY4" fmla="*/ 11132 h 1237484"/>
                  <a:gd name="connsiteX5" fmla="*/ 1351739 w 2845441"/>
                  <a:gd name="connsiteY5" fmla="*/ 431208 h 1237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45441" h="1237484">
                    <a:moveTo>
                      <a:pt x="1351739" y="431208"/>
                    </a:moveTo>
                    <a:cubicBezTo>
                      <a:pt x="1072298" y="650765"/>
                      <a:pt x="730312" y="461261"/>
                      <a:pt x="413137" y="614047"/>
                    </a:cubicBezTo>
                    <a:cubicBezTo>
                      <a:pt x="-28782" y="826919"/>
                      <a:pt x="397" y="1237444"/>
                      <a:pt x="397" y="1237485"/>
                    </a:cubicBezTo>
                    <a:lnTo>
                      <a:pt x="2845441" y="1237485"/>
                    </a:lnTo>
                    <a:lnTo>
                      <a:pt x="2845441" y="11132"/>
                    </a:lnTo>
                    <a:cubicBezTo>
                      <a:pt x="2747093" y="-30077"/>
                      <a:pt x="1863700" y="28953"/>
                      <a:pt x="1351739" y="431208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1E41B3B9-A0BC-43A3-B6FC-48F2E817C9A8}"/>
                  </a:ext>
                </a:extLst>
              </p:cNvPr>
              <p:cNvSpPr/>
              <p:nvPr/>
            </p:nvSpPr>
            <p:spPr>
              <a:xfrm>
                <a:off x="10588432" y="4784618"/>
                <a:ext cx="1603567" cy="981181"/>
              </a:xfrm>
              <a:custGeom>
                <a:avLst/>
                <a:gdLst>
                  <a:gd name="connsiteX0" fmla="*/ 1147364 w 1603567"/>
                  <a:gd name="connsiteY0" fmla="*/ 9865 h 981181"/>
                  <a:gd name="connsiteX1" fmla="*/ 1033409 w 1603567"/>
                  <a:gd name="connsiteY1" fmla="*/ 223103 h 981181"/>
                  <a:gd name="connsiteX2" fmla="*/ 1081588 w 1603567"/>
                  <a:gd name="connsiteY2" fmla="*/ 3525 h 981181"/>
                  <a:gd name="connsiteX3" fmla="*/ 901959 w 1603567"/>
                  <a:gd name="connsiteY3" fmla="*/ 3078 h 981181"/>
                  <a:gd name="connsiteX4" fmla="*/ 909884 w 1603567"/>
                  <a:gd name="connsiteY4" fmla="*/ 150784 h 981181"/>
                  <a:gd name="connsiteX5" fmla="*/ 840897 w 1603567"/>
                  <a:gd name="connsiteY5" fmla="*/ 9195 h 981181"/>
                  <a:gd name="connsiteX6" fmla="*/ 295671 w 1603567"/>
                  <a:gd name="connsiteY6" fmla="*/ 275570 h 981181"/>
                  <a:gd name="connsiteX7" fmla="*/ 401172 w 1603567"/>
                  <a:gd name="connsiteY7" fmla="*/ 455320 h 981181"/>
                  <a:gd name="connsiteX8" fmla="*/ 252491 w 1603567"/>
                  <a:gd name="connsiteY8" fmla="*/ 322123 h 981181"/>
                  <a:gd name="connsiteX9" fmla="*/ 157 w 1603567"/>
                  <a:gd name="connsiteY9" fmla="*/ 981182 h 981181"/>
                  <a:gd name="connsiteX10" fmla="*/ 1603568 w 1603567"/>
                  <a:gd name="connsiteY10" fmla="*/ 981182 h 981181"/>
                  <a:gd name="connsiteX11" fmla="*/ 1603568 w 1603567"/>
                  <a:gd name="connsiteY11" fmla="*/ 143408 h 981181"/>
                  <a:gd name="connsiteX12" fmla="*/ 1504060 w 1603567"/>
                  <a:gd name="connsiteY12" fmla="*/ 94214 h 981181"/>
                  <a:gd name="connsiteX13" fmla="*/ 1147364 w 1603567"/>
                  <a:gd name="connsiteY13" fmla="*/ 9865 h 98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03567" h="981181">
                    <a:moveTo>
                      <a:pt x="1147364" y="9865"/>
                    </a:moveTo>
                    <a:cubicBezTo>
                      <a:pt x="1098982" y="119187"/>
                      <a:pt x="1033409" y="223103"/>
                      <a:pt x="1033409" y="223103"/>
                    </a:cubicBezTo>
                    <a:cubicBezTo>
                      <a:pt x="1033409" y="223103"/>
                      <a:pt x="1065819" y="119329"/>
                      <a:pt x="1081588" y="3525"/>
                    </a:cubicBezTo>
                    <a:cubicBezTo>
                      <a:pt x="1018718" y="-1087"/>
                      <a:pt x="958834" y="-1108"/>
                      <a:pt x="901959" y="3078"/>
                    </a:cubicBezTo>
                    <a:cubicBezTo>
                      <a:pt x="914618" y="86086"/>
                      <a:pt x="909884" y="150784"/>
                      <a:pt x="909884" y="150784"/>
                    </a:cubicBezTo>
                    <a:cubicBezTo>
                      <a:pt x="909884" y="150784"/>
                      <a:pt x="885215" y="88605"/>
                      <a:pt x="840897" y="9195"/>
                    </a:cubicBezTo>
                    <a:cubicBezTo>
                      <a:pt x="607765" y="39675"/>
                      <a:pt x="428015" y="142067"/>
                      <a:pt x="295671" y="275570"/>
                    </a:cubicBezTo>
                    <a:cubicBezTo>
                      <a:pt x="363377" y="373349"/>
                      <a:pt x="401172" y="455320"/>
                      <a:pt x="401172" y="455320"/>
                    </a:cubicBezTo>
                    <a:cubicBezTo>
                      <a:pt x="401172" y="455320"/>
                      <a:pt x="347528" y="398729"/>
                      <a:pt x="252491" y="322123"/>
                    </a:cubicBezTo>
                    <a:cubicBezTo>
                      <a:pt x="73919" y="527660"/>
                      <a:pt x="-3989" y="790275"/>
                      <a:pt x="157" y="981182"/>
                    </a:cubicBezTo>
                    <a:lnTo>
                      <a:pt x="1603568" y="981182"/>
                    </a:lnTo>
                    <a:lnTo>
                      <a:pt x="1603568" y="143408"/>
                    </a:lnTo>
                    <a:cubicBezTo>
                      <a:pt x="1573006" y="125202"/>
                      <a:pt x="1539966" y="108641"/>
                      <a:pt x="1504060" y="94214"/>
                    </a:cubicBezTo>
                    <a:cubicBezTo>
                      <a:pt x="1379133" y="44003"/>
                      <a:pt x="1257335" y="23195"/>
                      <a:pt x="1147364" y="98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40" name="Graphic 3">
                <a:extLst>
                  <a:ext uri="{FF2B5EF4-FFF2-40B4-BE49-F238E27FC236}">
                    <a16:creationId xmlns:a16="http://schemas.microsoft.com/office/drawing/2014/main" id="{00317B54-3042-4811-A99E-AB0397962ED9}"/>
                  </a:ext>
                </a:extLst>
              </p:cNvPr>
              <p:cNvGrpSpPr/>
              <p:nvPr/>
            </p:nvGrpSpPr>
            <p:grpSpPr>
              <a:xfrm>
                <a:off x="9039171" y="5162244"/>
                <a:ext cx="1070595" cy="603555"/>
                <a:chOff x="9039171" y="5162244"/>
                <a:chExt cx="1070595" cy="603555"/>
              </a:xfrm>
              <a:solidFill>
                <a:srgbClr val="3173DD"/>
              </a:solidFill>
            </p:grpSpPr>
            <p:sp>
              <p:nvSpPr>
                <p:cNvPr id="566" name="Freeform: Shape 565">
                  <a:extLst>
                    <a:ext uri="{FF2B5EF4-FFF2-40B4-BE49-F238E27FC236}">
                      <a16:creationId xmlns:a16="http://schemas.microsoft.com/office/drawing/2014/main" id="{CF5759BC-A3BE-4643-AD61-A59ED25CD63C}"/>
                    </a:ext>
                  </a:extLst>
                </p:cNvPr>
                <p:cNvSpPr/>
                <p:nvPr/>
              </p:nvSpPr>
              <p:spPr>
                <a:xfrm>
                  <a:off x="9775707" y="5545585"/>
                  <a:ext cx="334058" cy="220214"/>
                </a:xfrm>
                <a:custGeom>
                  <a:avLst/>
                  <a:gdLst>
                    <a:gd name="connsiteX0" fmla="*/ 0 w 334058"/>
                    <a:gd name="connsiteY0" fmla="*/ 220215 h 220214"/>
                    <a:gd name="connsiteX1" fmla="*/ 124684 w 334058"/>
                    <a:gd name="connsiteY1" fmla="*/ 220215 h 220214"/>
                    <a:gd name="connsiteX2" fmla="*/ 323576 w 334058"/>
                    <a:gd name="connsiteY2" fmla="*/ 11528 h 220214"/>
                    <a:gd name="connsiteX3" fmla="*/ 0 w 334058"/>
                    <a:gd name="connsiteY3" fmla="*/ 220215 h 220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4058" h="220214">
                      <a:moveTo>
                        <a:pt x="0" y="220215"/>
                      </a:moveTo>
                      <a:lnTo>
                        <a:pt x="124684" y="220215"/>
                      </a:lnTo>
                      <a:cubicBezTo>
                        <a:pt x="247152" y="136699"/>
                        <a:pt x="371369" y="62084"/>
                        <a:pt x="323576" y="11528"/>
                      </a:cubicBezTo>
                      <a:cubicBezTo>
                        <a:pt x="269464" y="-45653"/>
                        <a:pt x="92619" y="123491"/>
                        <a:pt x="0" y="220215"/>
                      </a:cubicBezTo>
                      <a:close/>
                    </a:path>
                  </a:pathLst>
                </a:custGeom>
                <a:solidFill>
                  <a:srgbClr val="3173D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7" name="Freeform: Shape 566">
                  <a:extLst>
                    <a:ext uri="{FF2B5EF4-FFF2-40B4-BE49-F238E27FC236}">
                      <a16:creationId xmlns:a16="http://schemas.microsoft.com/office/drawing/2014/main" id="{370EC799-8EEE-4363-8B4A-2AF0C7B14706}"/>
                    </a:ext>
                  </a:extLst>
                </p:cNvPr>
                <p:cNvSpPr/>
                <p:nvPr/>
              </p:nvSpPr>
              <p:spPr>
                <a:xfrm>
                  <a:off x="9039171" y="5625465"/>
                  <a:ext cx="314490" cy="140334"/>
                </a:xfrm>
                <a:custGeom>
                  <a:avLst/>
                  <a:gdLst>
                    <a:gd name="connsiteX0" fmla="*/ 4103 w 314490"/>
                    <a:gd name="connsiteY0" fmla="*/ 13924 h 140334"/>
                    <a:gd name="connsiteX1" fmla="*/ 97432 w 314490"/>
                    <a:gd name="connsiteY1" fmla="*/ 140335 h 140334"/>
                    <a:gd name="connsiteX2" fmla="*/ 314491 w 314490"/>
                    <a:gd name="connsiteY2" fmla="*/ 140335 h 140334"/>
                    <a:gd name="connsiteX3" fmla="*/ 4103 w 314490"/>
                    <a:gd name="connsiteY3" fmla="*/ 13924 h 140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4490" h="140334">
                      <a:moveTo>
                        <a:pt x="4103" y="13924"/>
                      </a:moveTo>
                      <a:cubicBezTo>
                        <a:pt x="-13718" y="44749"/>
                        <a:pt x="28181" y="90530"/>
                        <a:pt x="97432" y="140335"/>
                      </a:cubicBezTo>
                      <a:lnTo>
                        <a:pt x="314491" y="140335"/>
                      </a:lnTo>
                      <a:cubicBezTo>
                        <a:pt x="179139" y="49362"/>
                        <a:pt x="31697" y="-33828"/>
                        <a:pt x="4103" y="13924"/>
                      </a:cubicBezTo>
                      <a:close/>
                    </a:path>
                  </a:pathLst>
                </a:custGeom>
                <a:solidFill>
                  <a:srgbClr val="3173D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8" name="Freeform: Shape 567">
                  <a:extLst>
                    <a:ext uri="{FF2B5EF4-FFF2-40B4-BE49-F238E27FC236}">
                      <a16:creationId xmlns:a16="http://schemas.microsoft.com/office/drawing/2014/main" id="{A087EE4E-E1D6-4838-AA7E-08249538E1AD}"/>
                    </a:ext>
                  </a:extLst>
                </p:cNvPr>
                <p:cNvSpPr/>
                <p:nvPr/>
              </p:nvSpPr>
              <p:spPr>
                <a:xfrm>
                  <a:off x="9701153" y="5267989"/>
                  <a:ext cx="277803" cy="497810"/>
                </a:xfrm>
                <a:custGeom>
                  <a:avLst/>
                  <a:gdLst>
                    <a:gd name="connsiteX0" fmla="*/ 0 w 277803"/>
                    <a:gd name="connsiteY0" fmla="*/ 497810 h 497810"/>
                    <a:gd name="connsiteX1" fmla="*/ 61407 w 277803"/>
                    <a:gd name="connsiteY1" fmla="*/ 497810 h 497810"/>
                    <a:gd name="connsiteX2" fmla="*/ 260807 w 277803"/>
                    <a:gd name="connsiteY2" fmla="*/ 8972 h 497810"/>
                    <a:gd name="connsiteX3" fmla="*/ 0 w 277803"/>
                    <a:gd name="connsiteY3" fmla="*/ 497810 h 497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7803" h="497810">
                      <a:moveTo>
                        <a:pt x="0" y="497810"/>
                      </a:moveTo>
                      <a:lnTo>
                        <a:pt x="61407" y="497810"/>
                      </a:lnTo>
                      <a:cubicBezTo>
                        <a:pt x="150205" y="369713"/>
                        <a:pt x="334467" y="83140"/>
                        <a:pt x="260807" y="8972"/>
                      </a:cubicBezTo>
                      <a:cubicBezTo>
                        <a:pt x="190033" y="-62331"/>
                        <a:pt x="60127" y="309038"/>
                        <a:pt x="0" y="497810"/>
                      </a:cubicBezTo>
                      <a:close/>
                    </a:path>
                  </a:pathLst>
                </a:custGeom>
                <a:solidFill>
                  <a:srgbClr val="3173D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9" name="Freeform: Shape 568">
                  <a:extLst>
                    <a:ext uri="{FF2B5EF4-FFF2-40B4-BE49-F238E27FC236}">
                      <a16:creationId xmlns:a16="http://schemas.microsoft.com/office/drawing/2014/main" id="{A1566BF3-3D31-4D7B-89D4-C4C2387C5D91}"/>
                    </a:ext>
                  </a:extLst>
                </p:cNvPr>
                <p:cNvSpPr/>
                <p:nvPr/>
              </p:nvSpPr>
              <p:spPr>
                <a:xfrm>
                  <a:off x="9543012" y="5162244"/>
                  <a:ext cx="140340" cy="603555"/>
                </a:xfrm>
                <a:custGeom>
                  <a:avLst/>
                  <a:gdLst>
                    <a:gd name="connsiteX0" fmla="*/ 73245 w 140340"/>
                    <a:gd name="connsiteY0" fmla="*/ 11 h 603555"/>
                    <a:gd name="connsiteX1" fmla="*/ 45427 w 140340"/>
                    <a:gd name="connsiteY1" fmla="*/ 603556 h 603555"/>
                    <a:gd name="connsiteX2" fmla="*/ 132742 w 140340"/>
                    <a:gd name="connsiteY2" fmla="*/ 603556 h 603555"/>
                    <a:gd name="connsiteX3" fmla="*/ 73245 w 140340"/>
                    <a:gd name="connsiteY3" fmla="*/ 11 h 603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340" h="603555">
                      <a:moveTo>
                        <a:pt x="73245" y="11"/>
                      </a:moveTo>
                      <a:cubicBezTo>
                        <a:pt x="-47781" y="-2447"/>
                        <a:pt x="9562" y="402632"/>
                        <a:pt x="45427" y="603556"/>
                      </a:cubicBezTo>
                      <a:lnTo>
                        <a:pt x="132742" y="603556"/>
                      </a:lnTo>
                      <a:cubicBezTo>
                        <a:pt x="143410" y="406858"/>
                        <a:pt x="155419" y="1678"/>
                        <a:pt x="73245" y="11"/>
                      </a:cubicBezTo>
                      <a:close/>
                    </a:path>
                  </a:pathLst>
                </a:custGeom>
                <a:solidFill>
                  <a:srgbClr val="3173D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0" name="Freeform: Shape 569">
                  <a:extLst>
                    <a:ext uri="{FF2B5EF4-FFF2-40B4-BE49-F238E27FC236}">
                      <a16:creationId xmlns:a16="http://schemas.microsoft.com/office/drawing/2014/main" id="{7785646F-B20A-4016-9D08-E6A8FDC4AB71}"/>
                    </a:ext>
                  </a:extLst>
                </p:cNvPr>
                <p:cNvSpPr/>
                <p:nvPr/>
              </p:nvSpPr>
              <p:spPr>
                <a:xfrm>
                  <a:off x="9239109" y="5322375"/>
                  <a:ext cx="320576" cy="443424"/>
                </a:xfrm>
                <a:custGeom>
                  <a:avLst/>
                  <a:gdLst>
                    <a:gd name="connsiteX0" fmla="*/ 19454 w 320576"/>
                    <a:gd name="connsiteY0" fmla="*/ 2461 h 443424"/>
                    <a:gd name="connsiteX1" fmla="*/ 221151 w 320576"/>
                    <a:gd name="connsiteY1" fmla="*/ 443425 h 443424"/>
                    <a:gd name="connsiteX2" fmla="*/ 320576 w 320576"/>
                    <a:gd name="connsiteY2" fmla="*/ 443425 h 443424"/>
                    <a:gd name="connsiteX3" fmla="*/ 19454 w 320576"/>
                    <a:gd name="connsiteY3" fmla="*/ 2461 h 443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0576" h="443424">
                      <a:moveTo>
                        <a:pt x="19454" y="2461"/>
                      </a:moveTo>
                      <a:cubicBezTo>
                        <a:pt x="-54652" y="38468"/>
                        <a:pt x="98235" y="274281"/>
                        <a:pt x="221151" y="443425"/>
                      </a:cubicBezTo>
                      <a:lnTo>
                        <a:pt x="320576" y="443425"/>
                      </a:lnTo>
                      <a:cubicBezTo>
                        <a:pt x="240861" y="273326"/>
                        <a:pt x="87059" y="-30376"/>
                        <a:pt x="19454" y="2461"/>
                      </a:cubicBezTo>
                      <a:close/>
                    </a:path>
                  </a:pathLst>
                </a:custGeom>
                <a:solidFill>
                  <a:srgbClr val="3173D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41" name="Graphic 3">
                <a:extLst>
                  <a:ext uri="{FF2B5EF4-FFF2-40B4-BE49-F238E27FC236}">
                    <a16:creationId xmlns:a16="http://schemas.microsoft.com/office/drawing/2014/main" id="{A0EE8D78-3E66-478B-8D01-40D17CC8601F}"/>
                  </a:ext>
                </a:extLst>
              </p:cNvPr>
              <p:cNvGrpSpPr/>
              <p:nvPr/>
            </p:nvGrpSpPr>
            <p:grpSpPr>
              <a:xfrm>
                <a:off x="11425390" y="3802257"/>
                <a:ext cx="766609" cy="1963542"/>
                <a:chOff x="11425390" y="3802257"/>
                <a:chExt cx="766609" cy="1963542"/>
              </a:xfrm>
              <a:solidFill>
                <a:srgbClr val="0C2CA3"/>
              </a:solidFill>
            </p:grpSpPr>
            <p:sp>
              <p:nvSpPr>
                <p:cNvPr id="563" name="Freeform: Shape 562">
                  <a:extLst>
                    <a:ext uri="{FF2B5EF4-FFF2-40B4-BE49-F238E27FC236}">
                      <a16:creationId xmlns:a16="http://schemas.microsoft.com/office/drawing/2014/main" id="{38C933B6-C46B-439A-9D91-4373D1BB6360}"/>
                    </a:ext>
                  </a:extLst>
                </p:cNvPr>
                <p:cNvSpPr/>
                <p:nvPr/>
              </p:nvSpPr>
              <p:spPr>
                <a:xfrm>
                  <a:off x="11425390" y="3802257"/>
                  <a:ext cx="766590" cy="1450340"/>
                </a:xfrm>
                <a:custGeom>
                  <a:avLst/>
                  <a:gdLst>
                    <a:gd name="connsiteX0" fmla="*/ 525757 w 766590"/>
                    <a:gd name="connsiteY0" fmla="*/ 772180 h 1450340"/>
                    <a:gd name="connsiteX1" fmla="*/ 643085 w 766590"/>
                    <a:gd name="connsiteY1" fmla="*/ 291450 h 1450340"/>
                    <a:gd name="connsiteX2" fmla="*/ 497938 w 766590"/>
                    <a:gd name="connsiteY2" fmla="*/ 722478 h 1450340"/>
                    <a:gd name="connsiteX3" fmla="*/ 331153 w 766590"/>
                    <a:gd name="connsiteY3" fmla="*/ 451490 h 1450340"/>
                    <a:gd name="connsiteX4" fmla="*/ 321683 w 766590"/>
                    <a:gd name="connsiteY4" fmla="*/ 442834 h 1450340"/>
                    <a:gd name="connsiteX5" fmla="*/ 77599 w 766590"/>
                    <a:gd name="connsiteY5" fmla="*/ 11745 h 1450340"/>
                    <a:gd name="connsiteX6" fmla="*/ 278137 w 766590"/>
                    <a:gd name="connsiteY6" fmla="*/ 466527 h 1450340"/>
                    <a:gd name="connsiteX7" fmla="*/ 283157 w 766590"/>
                    <a:gd name="connsiteY7" fmla="*/ 484368 h 1450340"/>
                    <a:gd name="connsiteX8" fmla="*/ 446529 w 766590"/>
                    <a:gd name="connsiteY8" fmla="*/ 749930 h 1450340"/>
                    <a:gd name="connsiteX9" fmla="*/ 55247 w 766590"/>
                    <a:gd name="connsiteY9" fmla="*/ 626242 h 1450340"/>
                    <a:gd name="connsiteX10" fmla="*/ 480078 w 766590"/>
                    <a:gd name="connsiteY10" fmla="*/ 811744 h 1450340"/>
                    <a:gd name="connsiteX11" fmla="*/ 638980 w 766590"/>
                    <a:gd name="connsiteY11" fmla="*/ 1142756 h 1450340"/>
                    <a:gd name="connsiteX12" fmla="*/ 99220 w 766590"/>
                    <a:gd name="connsiteY12" fmla="*/ 1016691 h 1450340"/>
                    <a:gd name="connsiteX13" fmla="*/ 648835 w 766590"/>
                    <a:gd name="connsiteY13" fmla="*/ 1160922 h 1450340"/>
                    <a:gd name="connsiteX14" fmla="*/ 766590 w 766590"/>
                    <a:gd name="connsiteY14" fmla="*/ 1450340 h 1450340"/>
                    <a:gd name="connsiteX15" fmla="*/ 766590 w 766590"/>
                    <a:gd name="connsiteY15" fmla="*/ 1288877 h 1450340"/>
                    <a:gd name="connsiteX16" fmla="*/ 706686 w 766590"/>
                    <a:gd name="connsiteY16" fmla="*/ 1143935 h 1450340"/>
                    <a:gd name="connsiteX17" fmla="*/ 766590 w 766590"/>
                    <a:gd name="connsiteY17" fmla="*/ 1100430 h 1450340"/>
                    <a:gd name="connsiteX18" fmla="*/ 766590 w 766590"/>
                    <a:gd name="connsiteY18" fmla="*/ 893938 h 1450340"/>
                    <a:gd name="connsiteX19" fmla="*/ 692198 w 766590"/>
                    <a:gd name="connsiteY19" fmla="*/ 1115060 h 1450340"/>
                    <a:gd name="connsiteX20" fmla="*/ 525757 w 766590"/>
                    <a:gd name="connsiteY20" fmla="*/ 772180 h 1450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66590" h="1450340">
                      <a:moveTo>
                        <a:pt x="525757" y="772180"/>
                      </a:moveTo>
                      <a:cubicBezTo>
                        <a:pt x="605269" y="681269"/>
                        <a:pt x="871502" y="353528"/>
                        <a:pt x="643085" y="291450"/>
                      </a:cubicBezTo>
                      <a:cubicBezTo>
                        <a:pt x="486275" y="248839"/>
                        <a:pt x="488633" y="572780"/>
                        <a:pt x="497938" y="722478"/>
                      </a:cubicBezTo>
                      <a:cubicBezTo>
                        <a:pt x="443949" y="625084"/>
                        <a:pt x="388251" y="534701"/>
                        <a:pt x="331153" y="451490"/>
                      </a:cubicBezTo>
                      <a:cubicBezTo>
                        <a:pt x="328613" y="447812"/>
                        <a:pt x="325321" y="444927"/>
                        <a:pt x="321683" y="442834"/>
                      </a:cubicBezTo>
                      <a:cubicBezTo>
                        <a:pt x="310527" y="295128"/>
                        <a:pt x="263913" y="-69840"/>
                        <a:pt x="77599" y="11745"/>
                      </a:cubicBezTo>
                      <a:cubicBezTo>
                        <a:pt x="-140292" y="107148"/>
                        <a:pt x="157355" y="370170"/>
                        <a:pt x="278137" y="466527"/>
                      </a:cubicBezTo>
                      <a:cubicBezTo>
                        <a:pt x="277833" y="472643"/>
                        <a:pt x="279418" y="478922"/>
                        <a:pt x="283157" y="484368"/>
                      </a:cubicBezTo>
                      <a:cubicBezTo>
                        <a:pt x="339118" y="565892"/>
                        <a:pt x="393596" y="654467"/>
                        <a:pt x="446529" y="749930"/>
                      </a:cubicBezTo>
                      <a:cubicBezTo>
                        <a:pt x="334343" y="649143"/>
                        <a:pt x="110051" y="473680"/>
                        <a:pt x="55247" y="626242"/>
                      </a:cubicBezTo>
                      <a:cubicBezTo>
                        <a:pt x="-8456" y="803555"/>
                        <a:pt x="367729" y="812861"/>
                        <a:pt x="480078" y="811744"/>
                      </a:cubicBezTo>
                      <a:cubicBezTo>
                        <a:pt x="534739" y="914624"/>
                        <a:pt x="587733" y="1025002"/>
                        <a:pt x="638980" y="1142756"/>
                      </a:cubicBezTo>
                      <a:cubicBezTo>
                        <a:pt x="536385" y="1075436"/>
                        <a:pt x="147662" y="834604"/>
                        <a:pt x="99220" y="1016691"/>
                      </a:cubicBezTo>
                      <a:cubicBezTo>
                        <a:pt x="49395" y="1203980"/>
                        <a:pt x="549958" y="1169538"/>
                        <a:pt x="648835" y="1160922"/>
                      </a:cubicBezTo>
                      <a:cubicBezTo>
                        <a:pt x="688500" y="1252972"/>
                        <a:pt x="726133" y="1349492"/>
                        <a:pt x="766590" y="1450340"/>
                      </a:cubicBezTo>
                      <a:lnTo>
                        <a:pt x="766590" y="1288877"/>
                      </a:lnTo>
                      <a:cubicBezTo>
                        <a:pt x="746350" y="1239459"/>
                        <a:pt x="726925" y="1191098"/>
                        <a:pt x="706686" y="1143935"/>
                      </a:cubicBezTo>
                      <a:cubicBezTo>
                        <a:pt x="721642" y="1133551"/>
                        <a:pt x="736252" y="1118677"/>
                        <a:pt x="766590" y="1100430"/>
                      </a:cubicBezTo>
                      <a:lnTo>
                        <a:pt x="766590" y="893938"/>
                      </a:lnTo>
                      <a:cubicBezTo>
                        <a:pt x="736252" y="979018"/>
                        <a:pt x="706199" y="1064585"/>
                        <a:pt x="692198" y="1115060"/>
                      </a:cubicBezTo>
                      <a:cubicBezTo>
                        <a:pt x="638939" y="992917"/>
                        <a:pt x="582755" y="878576"/>
                        <a:pt x="525757" y="772180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4" name="Freeform: Shape 563">
                  <a:extLst>
                    <a:ext uri="{FF2B5EF4-FFF2-40B4-BE49-F238E27FC236}">
                      <a16:creationId xmlns:a16="http://schemas.microsoft.com/office/drawing/2014/main" id="{7E316596-B1CD-43CF-984A-E2B427107186}"/>
                    </a:ext>
                  </a:extLst>
                </p:cNvPr>
                <p:cNvSpPr/>
                <p:nvPr/>
              </p:nvSpPr>
              <p:spPr>
                <a:xfrm>
                  <a:off x="11747276" y="5552661"/>
                  <a:ext cx="444723" cy="213138"/>
                </a:xfrm>
                <a:custGeom>
                  <a:avLst/>
                  <a:gdLst>
                    <a:gd name="connsiteX0" fmla="*/ 0 w 444723"/>
                    <a:gd name="connsiteY0" fmla="*/ 95303 h 213138"/>
                    <a:gd name="connsiteX1" fmla="*/ 88392 w 444723"/>
                    <a:gd name="connsiteY1" fmla="*/ 213139 h 213138"/>
                    <a:gd name="connsiteX2" fmla="*/ 444723 w 444723"/>
                    <a:gd name="connsiteY2" fmla="*/ 213139 h 213138"/>
                    <a:gd name="connsiteX3" fmla="*/ 444723 w 444723"/>
                    <a:gd name="connsiteY3" fmla="*/ 90772 h 213138"/>
                    <a:gd name="connsiteX4" fmla="*/ 0 w 444723"/>
                    <a:gd name="connsiteY4" fmla="*/ 95303 h 21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4723" h="213138">
                      <a:moveTo>
                        <a:pt x="0" y="95303"/>
                      </a:moveTo>
                      <a:cubicBezTo>
                        <a:pt x="101" y="156344"/>
                        <a:pt x="33874" y="202979"/>
                        <a:pt x="88392" y="213139"/>
                      </a:cubicBezTo>
                      <a:lnTo>
                        <a:pt x="444723" y="213139"/>
                      </a:lnTo>
                      <a:lnTo>
                        <a:pt x="444723" y="90772"/>
                      </a:lnTo>
                      <a:cubicBezTo>
                        <a:pt x="252537" y="11320"/>
                        <a:pt x="-285" y="-67867"/>
                        <a:pt x="0" y="95303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5" name="Freeform: Shape 564">
                  <a:extLst>
                    <a:ext uri="{FF2B5EF4-FFF2-40B4-BE49-F238E27FC236}">
                      <a16:creationId xmlns:a16="http://schemas.microsoft.com/office/drawing/2014/main" id="{E3496A82-D689-4545-A890-513E6AC88F87}"/>
                    </a:ext>
                  </a:extLst>
                </p:cNvPr>
                <p:cNvSpPr/>
                <p:nvPr/>
              </p:nvSpPr>
              <p:spPr>
                <a:xfrm>
                  <a:off x="11637548" y="5166843"/>
                  <a:ext cx="554451" cy="216580"/>
                </a:xfrm>
                <a:custGeom>
                  <a:avLst/>
                  <a:gdLst>
                    <a:gd name="connsiteX0" fmla="*/ 3149 w 554451"/>
                    <a:gd name="connsiteY0" fmla="*/ 70474 h 216580"/>
                    <a:gd name="connsiteX1" fmla="*/ 554452 w 554451"/>
                    <a:gd name="connsiteY1" fmla="*/ 173578 h 216580"/>
                    <a:gd name="connsiteX2" fmla="*/ 554452 w 554451"/>
                    <a:gd name="connsiteY2" fmla="*/ 135661 h 216580"/>
                    <a:gd name="connsiteX3" fmla="*/ 3149 w 554451"/>
                    <a:gd name="connsiteY3" fmla="*/ 70474 h 216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4451" h="216580">
                      <a:moveTo>
                        <a:pt x="3149" y="70474"/>
                      </a:moveTo>
                      <a:cubicBezTo>
                        <a:pt x="-41087" y="287817"/>
                        <a:pt x="392623" y="207837"/>
                        <a:pt x="554452" y="173578"/>
                      </a:cubicBezTo>
                      <a:lnTo>
                        <a:pt x="554452" y="135661"/>
                      </a:lnTo>
                      <a:cubicBezTo>
                        <a:pt x="412842" y="69295"/>
                        <a:pt x="36311" y="-92513"/>
                        <a:pt x="3149" y="70474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42" name="Graphic 3">
                <a:extLst>
                  <a:ext uri="{FF2B5EF4-FFF2-40B4-BE49-F238E27FC236}">
                    <a16:creationId xmlns:a16="http://schemas.microsoft.com/office/drawing/2014/main" id="{25A07283-FB4F-4BB0-ACFF-6C6E5EFB51AC}"/>
                  </a:ext>
                </a:extLst>
              </p:cNvPr>
              <p:cNvGrpSpPr/>
              <p:nvPr/>
            </p:nvGrpSpPr>
            <p:grpSpPr>
              <a:xfrm>
                <a:off x="3762881" y="4598428"/>
                <a:ext cx="4537736" cy="1167391"/>
                <a:chOff x="3762881" y="4598428"/>
                <a:chExt cx="4537736" cy="1167391"/>
              </a:xfrm>
            </p:grpSpPr>
            <p:sp>
              <p:nvSpPr>
                <p:cNvPr id="556" name="Freeform: Shape 555">
                  <a:extLst>
                    <a:ext uri="{FF2B5EF4-FFF2-40B4-BE49-F238E27FC236}">
                      <a16:creationId xmlns:a16="http://schemas.microsoft.com/office/drawing/2014/main" id="{74F32488-9F85-4AE3-85FC-8FA5D81C4D49}"/>
                    </a:ext>
                  </a:extLst>
                </p:cNvPr>
                <p:cNvSpPr/>
                <p:nvPr/>
              </p:nvSpPr>
              <p:spPr>
                <a:xfrm>
                  <a:off x="6356728" y="4598428"/>
                  <a:ext cx="1943890" cy="1167391"/>
                </a:xfrm>
                <a:custGeom>
                  <a:avLst/>
                  <a:gdLst>
                    <a:gd name="connsiteX0" fmla="*/ 1532959 w 1943890"/>
                    <a:gd name="connsiteY0" fmla="*/ 1162047 h 1167391"/>
                    <a:gd name="connsiteX1" fmla="*/ 1894106 w 1943890"/>
                    <a:gd name="connsiteY1" fmla="*/ 842658 h 1167391"/>
                    <a:gd name="connsiteX2" fmla="*/ 1389093 w 1943890"/>
                    <a:gd name="connsiteY2" fmla="*/ 941007 h 1167391"/>
                    <a:gd name="connsiteX3" fmla="*/ 1668310 w 1943890"/>
                    <a:gd name="connsiteY3" fmla="*/ 366418 h 1167391"/>
                    <a:gd name="connsiteX4" fmla="*/ 1260285 w 1943890"/>
                    <a:gd name="connsiteY4" fmla="*/ 688388 h 1167391"/>
                    <a:gd name="connsiteX5" fmla="*/ 1338821 w 1943890"/>
                    <a:gd name="connsiteY5" fmla="*/ 3706 h 1167391"/>
                    <a:gd name="connsiteX6" fmla="*/ 1058629 w 1943890"/>
                    <a:gd name="connsiteY6" fmla="*/ 474195 h 1167391"/>
                    <a:gd name="connsiteX7" fmla="*/ 938009 w 1943890"/>
                    <a:gd name="connsiteY7" fmla="*/ 898741 h 1167391"/>
                    <a:gd name="connsiteX8" fmla="*/ 987793 w 1943890"/>
                    <a:gd name="connsiteY8" fmla="*/ 560027 h 1167391"/>
                    <a:gd name="connsiteX9" fmla="*/ 902775 w 1943890"/>
                    <a:gd name="connsiteY9" fmla="*/ 29512 h 1167391"/>
                    <a:gd name="connsiteX10" fmla="*/ 770207 w 1943890"/>
                    <a:gd name="connsiteY10" fmla="*/ 782734 h 1167391"/>
                    <a:gd name="connsiteX11" fmla="*/ 563939 w 1943890"/>
                    <a:gd name="connsiteY11" fmla="*/ 227043 h 1167391"/>
                    <a:gd name="connsiteX12" fmla="*/ 484731 w 1943890"/>
                    <a:gd name="connsiteY12" fmla="*/ 870395 h 1167391"/>
                    <a:gd name="connsiteX13" fmla="*/ 31514 w 1943890"/>
                    <a:gd name="connsiteY13" fmla="*/ 553809 h 1167391"/>
                    <a:gd name="connsiteX14" fmla="*/ 353017 w 1943890"/>
                    <a:gd name="connsiteY14" fmla="*/ 1156805 h 1167391"/>
                    <a:gd name="connsiteX15" fmla="*/ 382054 w 1943890"/>
                    <a:gd name="connsiteY15" fmla="*/ 1167392 h 1167391"/>
                    <a:gd name="connsiteX16" fmla="*/ 1943890 w 1943890"/>
                    <a:gd name="connsiteY16" fmla="*/ 1167392 h 1167391"/>
                    <a:gd name="connsiteX17" fmla="*/ 1532959 w 1943890"/>
                    <a:gd name="connsiteY17" fmla="*/ 1162047 h 1167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43890" h="1167391">
                      <a:moveTo>
                        <a:pt x="1532959" y="1162047"/>
                      </a:moveTo>
                      <a:cubicBezTo>
                        <a:pt x="1532959" y="1162047"/>
                        <a:pt x="2001152" y="1028342"/>
                        <a:pt x="1894106" y="842658"/>
                      </a:cubicBezTo>
                      <a:cubicBezTo>
                        <a:pt x="1799618" y="678757"/>
                        <a:pt x="1389093" y="941007"/>
                        <a:pt x="1389093" y="941007"/>
                      </a:cubicBezTo>
                      <a:cubicBezTo>
                        <a:pt x="1389093" y="941007"/>
                        <a:pt x="1825201" y="469277"/>
                        <a:pt x="1668310" y="366418"/>
                      </a:cubicBezTo>
                      <a:cubicBezTo>
                        <a:pt x="1479883" y="242893"/>
                        <a:pt x="1260285" y="688388"/>
                        <a:pt x="1260285" y="688388"/>
                      </a:cubicBezTo>
                      <a:cubicBezTo>
                        <a:pt x="1260285" y="688388"/>
                        <a:pt x="1540111" y="76329"/>
                        <a:pt x="1338821" y="3706"/>
                      </a:cubicBezTo>
                      <a:cubicBezTo>
                        <a:pt x="1231857" y="-34882"/>
                        <a:pt x="1122678" y="235191"/>
                        <a:pt x="1058629" y="474195"/>
                      </a:cubicBezTo>
                      <a:cubicBezTo>
                        <a:pt x="1001062" y="688998"/>
                        <a:pt x="938009" y="898741"/>
                        <a:pt x="938009" y="898741"/>
                      </a:cubicBezTo>
                      <a:cubicBezTo>
                        <a:pt x="938009" y="898741"/>
                        <a:pt x="962983" y="736709"/>
                        <a:pt x="987793" y="560027"/>
                      </a:cubicBezTo>
                      <a:cubicBezTo>
                        <a:pt x="1021565" y="319601"/>
                        <a:pt x="1044242" y="43249"/>
                        <a:pt x="902775" y="29512"/>
                      </a:cubicBezTo>
                      <a:cubicBezTo>
                        <a:pt x="689658" y="8826"/>
                        <a:pt x="770207" y="782734"/>
                        <a:pt x="770207" y="782734"/>
                      </a:cubicBezTo>
                      <a:cubicBezTo>
                        <a:pt x="770207" y="782734"/>
                        <a:pt x="713555" y="263050"/>
                        <a:pt x="563939" y="227043"/>
                      </a:cubicBezTo>
                      <a:cubicBezTo>
                        <a:pt x="308862" y="165636"/>
                        <a:pt x="484731" y="870395"/>
                        <a:pt x="484731" y="870395"/>
                      </a:cubicBezTo>
                      <a:cubicBezTo>
                        <a:pt x="484731" y="870395"/>
                        <a:pt x="257289" y="432701"/>
                        <a:pt x="31514" y="553809"/>
                      </a:cubicBezTo>
                      <a:cubicBezTo>
                        <a:pt x="-125113" y="637812"/>
                        <a:pt x="353017" y="1156805"/>
                        <a:pt x="353017" y="1156805"/>
                      </a:cubicBezTo>
                      <a:lnTo>
                        <a:pt x="382054" y="1167392"/>
                      </a:lnTo>
                      <a:lnTo>
                        <a:pt x="1943890" y="1167392"/>
                      </a:lnTo>
                      <a:cubicBezTo>
                        <a:pt x="1822376" y="1088327"/>
                        <a:pt x="1532959" y="1162047"/>
                        <a:pt x="1532959" y="1162047"/>
                      </a:cubicBez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557" name="Freeform: Shape 556">
                  <a:extLst>
                    <a:ext uri="{FF2B5EF4-FFF2-40B4-BE49-F238E27FC236}">
                      <a16:creationId xmlns:a16="http://schemas.microsoft.com/office/drawing/2014/main" id="{CDE8804E-F2ED-42A6-BC22-CE7B7CEEEC8F}"/>
                    </a:ext>
                  </a:extLst>
                </p:cNvPr>
                <p:cNvSpPr/>
                <p:nvPr/>
              </p:nvSpPr>
              <p:spPr>
                <a:xfrm>
                  <a:off x="4736931" y="4833566"/>
                  <a:ext cx="2060595" cy="929347"/>
                </a:xfrm>
                <a:custGeom>
                  <a:avLst/>
                  <a:gdLst>
                    <a:gd name="connsiteX0" fmla="*/ 1825595 w 2060595"/>
                    <a:gd name="connsiteY0" fmla="*/ 494947 h 929347"/>
                    <a:gd name="connsiteX1" fmla="*/ 1515329 w 2060595"/>
                    <a:gd name="connsiteY1" fmla="*/ 566859 h 929347"/>
                    <a:gd name="connsiteX2" fmla="*/ 1292865 w 2060595"/>
                    <a:gd name="connsiteY2" fmla="*/ 227048 h 929347"/>
                    <a:gd name="connsiteX3" fmla="*/ 1150686 w 2060595"/>
                    <a:gd name="connsiteY3" fmla="*/ 576288 h 929347"/>
                    <a:gd name="connsiteX4" fmla="*/ 883621 w 2060595"/>
                    <a:gd name="connsiteY4" fmla="*/ 85803 h 929347"/>
                    <a:gd name="connsiteX5" fmla="*/ 735793 w 2060595"/>
                    <a:gd name="connsiteY5" fmla="*/ 417954 h 929347"/>
                    <a:gd name="connsiteX6" fmla="*/ 145964 w 2060595"/>
                    <a:gd name="connsiteY6" fmla="*/ 37340 h 929347"/>
                    <a:gd name="connsiteX7" fmla="*/ 251059 w 2060595"/>
                    <a:gd name="connsiteY7" fmla="*/ 608353 h 929347"/>
                    <a:gd name="connsiteX8" fmla="*/ 13335 w 2060595"/>
                    <a:gd name="connsiteY8" fmla="*/ 801352 h 929347"/>
                    <a:gd name="connsiteX9" fmla="*/ 5329 w 2060595"/>
                    <a:gd name="connsiteY9" fmla="*/ 929348 h 929347"/>
                    <a:gd name="connsiteX10" fmla="*/ 2060596 w 2060595"/>
                    <a:gd name="connsiteY10" fmla="*/ 929348 h 929347"/>
                    <a:gd name="connsiteX11" fmla="*/ 1825595 w 2060595"/>
                    <a:gd name="connsiteY11" fmla="*/ 494947 h 929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60595" h="929347">
                      <a:moveTo>
                        <a:pt x="1825595" y="494947"/>
                      </a:moveTo>
                      <a:cubicBezTo>
                        <a:pt x="1578219" y="348480"/>
                        <a:pt x="1604696" y="596974"/>
                        <a:pt x="1515329" y="566859"/>
                      </a:cubicBezTo>
                      <a:cubicBezTo>
                        <a:pt x="1425961" y="536725"/>
                        <a:pt x="1483467" y="190655"/>
                        <a:pt x="1292865" y="227048"/>
                      </a:cubicBezTo>
                      <a:cubicBezTo>
                        <a:pt x="1109884" y="261998"/>
                        <a:pt x="1262365" y="558996"/>
                        <a:pt x="1150686" y="576288"/>
                      </a:cubicBezTo>
                      <a:cubicBezTo>
                        <a:pt x="936046" y="609511"/>
                        <a:pt x="1037667" y="105717"/>
                        <a:pt x="883621" y="85803"/>
                      </a:cubicBezTo>
                      <a:cubicBezTo>
                        <a:pt x="661137" y="57031"/>
                        <a:pt x="831784" y="382211"/>
                        <a:pt x="735793" y="417954"/>
                      </a:cubicBezTo>
                      <a:cubicBezTo>
                        <a:pt x="605196" y="466580"/>
                        <a:pt x="411526" y="-155964"/>
                        <a:pt x="145964" y="37340"/>
                      </a:cubicBezTo>
                      <a:cubicBezTo>
                        <a:pt x="-50348" y="180251"/>
                        <a:pt x="273167" y="480825"/>
                        <a:pt x="251059" y="608353"/>
                      </a:cubicBezTo>
                      <a:cubicBezTo>
                        <a:pt x="233584" y="709160"/>
                        <a:pt x="71451" y="625036"/>
                        <a:pt x="13335" y="801352"/>
                      </a:cubicBezTo>
                      <a:cubicBezTo>
                        <a:pt x="-1600" y="846645"/>
                        <a:pt x="-3571" y="890537"/>
                        <a:pt x="5329" y="929348"/>
                      </a:cubicBezTo>
                      <a:lnTo>
                        <a:pt x="2060596" y="929348"/>
                      </a:lnTo>
                      <a:cubicBezTo>
                        <a:pt x="2034037" y="771279"/>
                        <a:pt x="1965965" y="578056"/>
                        <a:pt x="1825595" y="494947"/>
                      </a:cubicBezTo>
                      <a:close/>
                    </a:path>
                  </a:pathLst>
                </a:custGeom>
                <a:solidFill>
                  <a:srgbClr val="3173DD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8" name="Freeform: Shape 557">
                  <a:extLst>
                    <a:ext uri="{FF2B5EF4-FFF2-40B4-BE49-F238E27FC236}">
                      <a16:creationId xmlns:a16="http://schemas.microsoft.com/office/drawing/2014/main" id="{0A9908CA-8002-4740-8D24-83F28D7CC9B1}"/>
                    </a:ext>
                  </a:extLst>
                </p:cNvPr>
                <p:cNvSpPr/>
                <p:nvPr/>
              </p:nvSpPr>
              <p:spPr>
                <a:xfrm>
                  <a:off x="3762881" y="4908112"/>
                  <a:ext cx="1234349" cy="857666"/>
                </a:xfrm>
                <a:custGeom>
                  <a:avLst/>
                  <a:gdLst>
                    <a:gd name="connsiteX0" fmla="*/ 690165 w 1234349"/>
                    <a:gd name="connsiteY0" fmla="*/ 603301 h 857666"/>
                    <a:gd name="connsiteX1" fmla="*/ 430536 w 1234349"/>
                    <a:gd name="connsiteY1" fmla="*/ 710286 h 857666"/>
                    <a:gd name="connsiteX2" fmla="*/ 676794 w 1234349"/>
                    <a:gd name="connsiteY2" fmla="*/ 542829 h 857666"/>
                    <a:gd name="connsiteX3" fmla="*/ 1183677 w 1234349"/>
                    <a:gd name="connsiteY3" fmla="*/ 134072 h 857666"/>
                    <a:gd name="connsiteX4" fmla="*/ 601225 w 1234349"/>
                    <a:gd name="connsiteY4" fmla="*/ 492699 h 857666"/>
                    <a:gd name="connsiteX5" fmla="*/ 389551 w 1234349"/>
                    <a:gd name="connsiteY5" fmla="*/ 676921 h 857666"/>
                    <a:gd name="connsiteX6" fmla="*/ 758319 w 1234349"/>
                    <a:gd name="connsiteY6" fmla="*/ 2215 h 857666"/>
                    <a:gd name="connsiteX7" fmla="*/ 346818 w 1234349"/>
                    <a:gd name="connsiteY7" fmla="*/ 677185 h 857666"/>
                    <a:gd name="connsiteX8" fmla="*/ 406945 w 1234349"/>
                    <a:gd name="connsiteY8" fmla="*/ 327417 h 857666"/>
                    <a:gd name="connsiteX9" fmla="*/ 328571 w 1234349"/>
                    <a:gd name="connsiteY9" fmla="*/ 57120 h 857666"/>
                    <a:gd name="connsiteX10" fmla="*/ 292808 w 1234349"/>
                    <a:gd name="connsiteY10" fmla="*/ 509890 h 857666"/>
                    <a:gd name="connsiteX11" fmla="*/ 279539 w 1234349"/>
                    <a:gd name="connsiteY11" fmla="*/ 761269 h 857666"/>
                    <a:gd name="connsiteX12" fmla="*/ 260966 w 1234349"/>
                    <a:gd name="connsiteY12" fmla="*/ 590439 h 857666"/>
                    <a:gd name="connsiteX13" fmla="*/ 3979 w 1234349"/>
                    <a:gd name="connsiteY13" fmla="*/ 347025 h 857666"/>
                    <a:gd name="connsiteX14" fmla="*/ 210796 w 1234349"/>
                    <a:gd name="connsiteY14" fmla="*/ 728798 h 857666"/>
                    <a:gd name="connsiteX15" fmla="*/ 173001 w 1234349"/>
                    <a:gd name="connsiteY15" fmla="*/ 857667 h 857666"/>
                    <a:gd name="connsiteX16" fmla="*/ 931608 w 1234349"/>
                    <a:gd name="connsiteY16" fmla="*/ 857667 h 857666"/>
                    <a:gd name="connsiteX17" fmla="*/ 342449 w 1234349"/>
                    <a:gd name="connsiteY17" fmla="*/ 790916 h 857666"/>
                    <a:gd name="connsiteX18" fmla="*/ 642718 w 1234349"/>
                    <a:gd name="connsiteY18" fmla="*/ 715549 h 857666"/>
                    <a:gd name="connsiteX19" fmla="*/ 1234071 w 1234349"/>
                    <a:gd name="connsiteY19" fmla="*/ 539253 h 857666"/>
                    <a:gd name="connsiteX20" fmla="*/ 690165 w 1234349"/>
                    <a:gd name="connsiteY20" fmla="*/ 603301 h 857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34349" h="857666">
                      <a:moveTo>
                        <a:pt x="690165" y="603301"/>
                      </a:moveTo>
                      <a:cubicBezTo>
                        <a:pt x="557232" y="660522"/>
                        <a:pt x="430536" y="710286"/>
                        <a:pt x="430536" y="710286"/>
                      </a:cubicBezTo>
                      <a:cubicBezTo>
                        <a:pt x="430536" y="710286"/>
                        <a:pt x="532807" y="626608"/>
                        <a:pt x="676794" y="542829"/>
                      </a:cubicBezTo>
                      <a:cubicBezTo>
                        <a:pt x="915148" y="404165"/>
                        <a:pt x="1238297" y="225573"/>
                        <a:pt x="1183677" y="134072"/>
                      </a:cubicBezTo>
                      <a:cubicBezTo>
                        <a:pt x="1109611" y="10018"/>
                        <a:pt x="810500" y="291938"/>
                        <a:pt x="601225" y="492699"/>
                      </a:cubicBezTo>
                      <a:cubicBezTo>
                        <a:pt x="480869" y="608158"/>
                        <a:pt x="389551" y="676921"/>
                        <a:pt x="389551" y="676921"/>
                      </a:cubicBezTo>
                      <a:cubicBezTo>
                        <a:pt x="389551" y="676921"/>
                        <a:pt x="945669" y="50475"/>
                        <a:pt x="758319" y="2215"/>
                      </a:cubicBezTo>
                      <a:cubicBezTo>
                        <a:pt x="575073" y="-44968"/>
                        <a:pt x="346818" y="677185"/>
                        <a:pt x="346818" y="677185"/>
                      </a:cubicBezTo>
                      <a:cubicBezTo>
                        <a:pt x="346818" y="677185"/>
                        <a:pt x="363501" y="467259"/>
                        <a:pt x="406945" y="327417"/>
                      </a:cubicBezTo>
                      <a:cubicBezTo>
                        <a:pt x="460062" y="156444"/>
                        <a:pt x="452747" y="46168"/>
                        <a:pt x="328571" y="57120"/>
                      </a:cubicBezTo>
                      <a:cubicBezTo>
                        <a:pt x="213743" y="67239"/>
                        <a:pt x="249485" y="319106"/>
                        <a:pt x="292808" y="509890"/>
                      </a:cubicBezTo>
                      <a:cubicBezTo>
                        <a:pt x="314428" y="605089"/>
                        <a:pt x="279539" y="761269"/>
                        <a:pt x="279539" y="761269"/>
                      </a:cubicBezTo>
                      <a:cubicBezTo>
                        <a:pt x="279539" y="761269"/>
                        <a:pt x="287687" y="661030"/>
                        <a:pt x="260966" y="590439"/>
                      </a:cubicBezTo>
                      <a:cubicBezTo>
                        <a:pt x="200555" y="430866"/>
                        <a:pt x="57807" y="254346"/>
                        <a:pt x="3979" y="347025"/>
                      </a:cubicBezTo>
                      <a:cubicBezTo>
                        <a:pt x="-32739" y="410241"/>
                        <a:pt x="196369" y="582656"/>
                        <a:pt x="210796" y="728798"/>
                      </a:cubicBezTo>
                      <a:cubicBezTo>
                        <a:pt x="215307" y="774538"/>
                        <a:pt x="197649" y="818592"/>
                        <a:pt x="173001" y="857667"/>
                      </a:cubicBezTo>
                      <a:lnTo>
                        <a:pt x="931608" y="857667"/>
                      </a:lnTo>
                      <a:cubicBezTo>
                        <a:pt x="822042" y="769986"/>
                        <a:pt x="342449" y="790916"/>
                        <a:pt x="342449" y="790916"/>
                      </a:cubicBezTo>
                      <a:cubicBezTo>
                        <a:pt x="342449" y="790916"/>
                        <a:pt x="470791" y="738063"/>
                        <a:pt x="642718" y="715549"/>
                      </a:cubicBezTo>
                      <a:cubicBezTo>
                        <a:pt x="903790" y="681350"/>
                        <a:pt x="1245491" y="658856"/>
                        <a:pt x="1234071" y="539253"/>
                      </a:cubicBezTo>
                      <a:cubicBezTo>
                        <a:pt x="1219827" y="389697"/>
                        <a:pt x="922037" y="503510"/>
                        <a:pt x="690165" y="603301"/>
                      </a:cubicBezTo>
                      <a:close/>
                    </a:path>
                  </a:pathLst>
                </a:custGeom>
                <a:solidFill>
                  <a:srgbClr val="1C60C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559" name="Graphic 3">
                  <a:extLst>
                    <a:ext uri="{FF2B5EF4-FFF2-40B4-BE49-F238E27FC236}">
                      <a16:creationId xmlns:a16="http://schemas.microsoft.com/office/drawing/2014/main" id="{367EF64A-B3DB-4ACD-A651-DF3DC5B6334F}"/>
                    </a:ext>
                  </a:extLst>
                </p:cNvPr>
                <p:cNvGrpSpPr/>
                <p:nvPr/>
              </p:nvGrpSpPr>
              <p:grpSpPr>
                <a:xfrm>
                  <a:off x="5717688" y="4632252"/>
                  <a:ext cx="790969" cy="1130900"/>
                  <a:chOff x="5717688" y="4632252"/>
                  <a:chExt cx="790969" cy="1130900"/>
                </a:xfrm>
                <a:solidFill>
                  <a:srgbClr val="FDFBFB"/>
                </a:solidFill>
              </p:grpSpPr>
              <p:sp>
                <p:nvSpPr>
                  <p:cNvPr id="560" name="Freeform: Shape 559">
                    <a:extLst>
                      <a:ext uri="{FF2B5EF4-FFF2-40B4-BE49-F238E27FC236}">
                        <a16:creationId xmlns:a16="http://schemas.microsoft.com/office/drawing/2014/main" id="{D926D0DC-D94E-4A51-8022-49BB3701032D}"/>
                      </a:ext>
                    </a:extLst>
                  </p:cNvPr>
                  <p:cNvSpPr/>
                  <p:nvPr/>
                </p:nvSpPr>
                <p:spPr>
                  <a:xfrm>
                    <a:off x="6155760" y="5762955"/>
                    <a:ext cx="162" cy="197"/>
                  </a:xfrm>
                  <a:custGeom>
                    <a:avLst/>
                    <a:gdLst>
                      <a:gd name="connsiteX0" fmla="*/ 163 w 162"/>
                      <a:gd name="connsiteY0" fmla="*/ 0 h 197"/>
                      <a:gd name="connsiteX1" fmla="*/ 0 w 162"/>
                      <a:gd name="connsiteY1" fmla="*/ 41 h 197"/>
                      <a:gd name="connsiteX2" fmla="*/ 163 w 162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62" h="197">
                        <a:moveTo>
                          <a:pt x="163" y="0"/>
                        </a:moveTo>
                        <a:cubicBezTo>
                          <a:pt x="102" y="20"/>
                          <a:pt x="61" y="41"/>
                          <a:pt x="0" y="41"/>
                        </a:cubicBezTo>
                        <a:cubicBezTo>
                          <a:pt x="61" y="366"/>
                          <a:pt x="122" y="101"/>
                          <a:pt x="163" y="0"/>
                        </a:cubicBezTo>
                        <a:close/>
                      </a:path>
                    </a:pathLst>
                  </a:custGeom>
                  <a:solidFill>
                    <a:srgbClr val="FDFBFB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: Shape 560">
                    <a:extLst>
                      <a:ext uri="{FF2B5EF4-FFF2-40B4-BE49-F238E27FC236}">
                        <a16:creationId xmlns:a16="http://schemas.microsoft.com/office/drawing/2014/main" id="{C0D00BDF-2FAB-474B-8594-667567CA1E88}"/>
                      </a:ext>
                    </a:extLst>
                  </p:cNvPr>
                  <p:cNvSpPr/>
                  <p:nvPr/>
                </p:nvSpPr>
                <p:spPr>
                  <a:xfrm>
                    <a:off x="6462816" y="5759738"/>
                    <a:ext cx="45842" cy="3197"/>
                  </a:xfrm>
                  <a:custGeom>
                    <a:avLst/>
                    <a:gdLst>
                      <a:gd name="connsiteX0" fmla="*/ 0 w 45842"/>
                      <a:gd name="connsiteY0" fmla="*/ 3197 h 3197"/>
                      <a:gd name="connsiteX1" fmla="*/ 45842 w 45842"/>
                      <a:gd name="connsiteY1" fmla="*/ 3197 h 3197"/>
                      <a:gd name="connsiteX2" fmla="*/ 0 w 45842"/>
                      <a:gd name="connsiteY2" fmla="*/ 3197 h 3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5842" h="3197">
                        <a:moveTo>
                          <a:pt x="0" y="3197"/>
                        </a:moveTo>
                        <a:lnTo>
                          <a:pt x="45842" y="3197"/>
                        </a:lnTo>
                        <a:cubicBezTo>
                          <a:pt x="32207" y="-3996"/>
                          <a:pt x="16683" y="3197"/>
                          <a:pt x="0" y="3197"/>
                        </a:cubicBezTo>
                        <a:close/>
                      </a:path>
                    </a:pathLst>
                  </a:custGeom>
                  <a:solidFill>
                    <a:srgbClr val="FDFBFB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: Shape 561">
                    <a:extLst>
                      <a:ext uri="{FF2B5EF4-FFF2-40B4-BE49-F238E27FC236}">
                        <a16:creationId xmlns:a16="http://schemas.microsoft.com/office/drawing/2014/main" id="{9FF6340A-B3D9-4C50-904E-6A0375FEEE4B}"/>
                      </a:ext>
                    </a:extLst>
                  </p:cNvPr>
                  <p:cNvSpPr/>
                  <p:nvPr/>
                </p:nvSpPr>
                <p:spPr>
                  <a:xfrm>
                    <a:off x="5717688" y="4632252"/>
                    <a:ext cx="768836" cy="1130743"/>
                  </a:xfrm>
                  <a:custGeom>
                    <a:avLst/>
                    <a:gdLst>
                      <a:gd name="connsiteX0" fmla="*/ 435674 w 768836"/>
                      <a:gd name="connsiteY0" fmla="*/ 1117129 h 1130743"/>
                      <a:gd name="connsiteX1" fmla="*/ 401699 w 768836"/>
                      <a:gd name="connsiteY1" fmla="*/ 865547 h 1130743"/>
                      <a:gd name="connsiteX2" fmla="*/ 676974 w 768836"/>
                      <a:gd name="connsiteY2" fmla="*/ 600147 h 1130743"/>
                      <a:gd name="connsiteX3" fmla="*/ 400358 w 768836"/>
                      <a:gd name="connsiteY3" fmla="*/ 852359 h 1130743"/>
                      <a:gd name="connsiteX4" fmla="*/ 384956 w 768836"/>
                      <a:gd name="connsiteY4" fmla="*/ 604882 h 1130743"/>
                      <a:gd name="connsiteX5" fmla="*/ 574257 w 768836"/>
                      <a:gd name="connsiteY5" fmla="*/ 355555 h 1130743"/>
                      <a:gd name="connsiteX6" fmla="*/ 384366 w 768836"/>
                      <a:gd name="connsiteY6" fmla="*/ 557394 h 1130743"/>
                      <a:gd name="connsiteX7" fmla="*/ 393165 w 768836"/>
                      <a:gd name="connsiteY7" fmla="*/ 347021 h 1130743"/>
                      <a:gd name="connsiteX8" fmla="*/ 390259 w 768836"/>
                      <a:gd name="connsiteY8" fmla="*/ 334849 h 1130743"/>
                      <a:gd name="connsiteX9" fmla="*/ 358621 w 768836"/>
                      <a:gd name="connsiteY9" fmla="*/ 687 h 1130743"/>
                      <a:gd name="connsiteX10" fmla="*/ 356812 w 768836"/>
                      <a:gd name="connsiteY10" fmla="*/ 335215 h 1130743"/>
                      <a:gd name="connsiteX11" fmla="*/ 354130 w 768836"/>
                      <a:gd name="connsiteY11" fmla="*/ 343425 h 1130743"/>
                      <a:gd name="connsiteX12" fmla="*/ 345189 w 768836"/>
                      <a:gd name="connsiteY12" fmla="*/ 558085 h 1130743"/>
                      <a:gd name="connsiteX13" fmla="*/ 117748 w 768836"/>
                      <a:gd name="connsiteY13" fmla="*/ 351756 h 1130743"/>
                      <a:gd name="connsiteX14" fmla="*/ 345616 w 768836"/>
                      <a:gd name="connsiteY14" fmla="*/ 596307 h 1130743"/>
                      <a:gd name="connsiteX15" fmla="*/ 361080 w 768836"/>
                      <a:gd name="connsiteY15" fmla="*/ 852948 h 1130743"/>
                      <a:gd name="connsiteX16" fmla="*/ 24784 w 768836"/>
                      <a:gd name="connsiteY16" fmla="*/ 684760 h 1130743"/>
                      <a:gd name="connsiteX17" fmla="*/ 363234 w 768836"/>
                      <a:gd name="connsiteY17" fmla="*/ 874102 h 1130743"/>
                      <a:gd name="connsiteX18" fmla="*/ 395908 w 768836"/>
                      <a:gd name="connsiteY18" fmla="*/ 1116824 h 1130743"/>
                      <a:gd name="connsiteX19" fmla="*/ 2574 w 768836"/>
                      <a:gd name="connsiteY19" fmla="*/ 973731 h 1130743"/>
                      <a:gd name="connsiteX20" fmla="*/ 3448 w 768836"/>
                      <a:gd name="connsiteY20" fmla="*/ 1017987 h 1130743"/>
                      <a:gd name="connsiteX21" fmla="*/ 69264 w 768836"/>
                      <a:gd name="connsiteY21" fmla="*/ 1082239 h 1130743"/>
                      <a:gd name="connsiteX22" fmla="*/ 290427 w 768836"/>
                      <a:gd name="connsiteY22" fmla="*/ 1130703 h 1130743"/>
                      <a:gd name="connsiteX23" fmla="*/ 438336 w 768836"/>
                      <a:gd name="connsiteY23" fmla="*/ 1130703 h 1130743"/>
                      <a:gd name="connsiteX24" fmla="*/ 438316 w 768836"/>
                      <a:gd name="connsiteY24" fmla="*/ 1130743 h 1130743"/>
                      <a:gd name="connsiteX25" fmla="*/ 748826 w 768836"/>
                      <a:gd name="connsiteY25" fmla="*/ 883205 h 1130743"/>
                      <a:gd name="connsiteX26" fmla="*/ 435674 w 768836"/>
                      <a:gd name="connsiteY26" fmla="*/ 1117129 h 1130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68836" h="1130743">
                        <a:moveTo>
                          <a:pt x="435674" y="1117129"/>
                        </a:moveTo>
                        <a:cubicBezTo>
                          <a:pt x="421369" y="1030017"/>
                          <a:pt x="410031" y="946217"/>
                          <a:pt x="401699" y="865547"/>
                        </a:cubicBezTo>
                        <a:cubicBezTo>
                          <a:pt x="462822" y="838054"/>
                          <a:pt x="768069" y="694127"/>
                          <a:pt x="676974" y="600147"/>
                        </a:cubicBezTo>
                        <a:cubicBezTo>
                          <a:pt x="588440" y="508789"/>
                          <a:pt x="438641" y="778882"/>
                          <a:pt x="400358" y="852359"/>
                        </a:cubicBezTo>
                        <a:cubicBezTo>
                          <a:pt x="391763" y="766060"/>
                          <a:pt x="386622" y="683541"/>
                          <a:pt x="384956" y="604882"/>
                        </a:cubicBezTo>
                        <a:cubicBezTo>
                          <a:pt x="451544" y="568509"/>
                          <a:pt x="670228" y="439071"/>
                          <a:pt x="574257" y="355555"/>
                        </a:cubicBezTo>
                        <a:cubicBezTo>
                          <a:pt x="491676" y="283684"/>
                          <a:pt x="417285" y="461016"/>
                          <a:pt x="384366" y="557394"/>
                        </a:cubicBezTo>
                        <a:cubicBezTo>
                          <a:pt x="384123" y="483673"/>
                          <a:pt x="387049" y="413508"/>
                          <a:pt x="393165" y="347021"/>
                        </a:cubicBezTo>
                        <a:cubicBezTo>
                          <a:pt x="393571" y="342571"/>
                          <a:pt x="392454" y="338365"/>
                          <a:pt x="390259" y="334849"/>
                        </a:cubicBezTo>
                        <a:cubicBezTo>
                          <a:pt x="429700" y="238248"/>
                          <a:pt x="518478" y="-14878"/>
                          <a:pt x="358621" y="687"/>
                        </a:cubicBezTo>
                        <a:cubicBezTo>
                          <a:pt x="221908" y="13997"/>
                          <a:pt x="314709" y="244486"/>
                          <a:pt x="356812" y="335215"/>
                        </a:cubicBezTo>
                        <a:cubicBezTo>
                          <a:pt x="355370" y="337653"/>
                          <a:pt x="354394" y="340417"/>
                          <a:pt x="354130" y="343425"/>
                        </a:cubicBezTo>
                        <a:cubicBezTo>
                          <a:pt x="347892" y="411293"/>
                          <a:pt x="344905" y="482881"/>
                          <a:pt x="345189" y="558085"/>
                        </a:cubicBezTo>
                        <a:cubicBezTo>
                          <a:pt x="301359" y="466767"/>
                          <a:pt x="196142" y="274966"/>
                          <a:pt x="117748" y="351756"/>
                        </a:cubicBezTo>
                        <a:cubicBezTo>
                          <a:pt x="3549" y="463617"/>
                          <a:pt x="268786" y="568916"/>
                          <a:pt x="345616" y="596307"/>
                        </a:cubicBezTo>
                        <a:cubicBezTo>
                          <a:pt x="347079" y="677790"/>
                          <a:pt x="352220" y="763378"/>
                          <a:pt x="361080" y="852948"/>
                        </a:cubicBezTo>
                        <a:cubicBezTo>
                          <a:pt x="289533" y="780650"/>
                          <a:pt x="66744" y="568448"/>
                          <a:pt x="24784" y="684760"/>
                        </a:cubicBezTo>
                        <a:cubicBezTo>
                          <a:pt x="-26281" y="826329"/>
                          <a:pt x="280775" y="866035"/>
                          <a:pt x="363234" y="874102"/>
                        </a:cubicBezTo>
                        <a:cubicBezTo>
                          <a:pt x="371382" y="952069"/>
                          <a:pt x="382273" y="1033004"/>
                          <a:pt x="395908" y="1116824"/>
                        </a:cubicBezTo>
                        <a:cubicBezTo>
                          <a:pt x="308166" y="1049036"/>
                          <a:pt x="32079" y="847665"/>
                          <a:pt x="2574" y="973731"/>
                        </a:cubicBezTo>
                        <a:cubicBezTo>
                          <a:pt x="-1246" y="990047"/>
                          <a:pt x="-698" y="1004739"/>
                          <a:pt x="3448" y="1017987"/>
                        </a:cubicBezTo>
                        <a:lnTo>
                          <a:pt x="69264" y="1082239"/>
                        </a:lnTo>
                        <a:cubicBezTo>
                          <a:pt x="129086" y="1112130"/>
                          <a:pt x="217173" y="1123509"/>
                          <a:pt x="290427" y="1130703"/>
                        </a:cubicBezTo>
                        <a:lnTo>
                          <a:pt x="438336" y="1130703"/>
                        </a:lnTo>
                        <a:cubicBezTo>
                          <a:pt x="438336" y="1130703"/>
                          <a:pt x="438316" y="1130723"/>
                          <a:pt x="438316" y="1130743"/>
                        </a:cubicBezTo>
                        <a:cubicBezTo>
                          <a:pt x="515451" y="1108899"/>
                          <a:pt x="853779" y="1005166"/>
                          <a:pt x="748826" y="883205"/>
                        </a:cubicBezTo>
                        <a:cubicBezTo>
                          <a:pt x="671203" y="793045"/>
                          <a:pt x="485926" y="1045054"/>
                          <a:pt x="435674" y="1117129"/>
                        </a:cubicBezTo>
                        <a:close/>
                      </a:path>
                    </a:pathLst>
                  </a:custGeom>
                  <a:solidFill>
                    <a:schemeClr val="accent2">
                      <a:lumMod val="20000"/>
                      <a:lumOff val="80000"/>
                    </a:schemeClr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F8D61748-A2F2-4242-A9C4-8827775B72E9}"/>
                  </a:ext>
                </a:extLst>
              </p:cNvPr>
              <p:cNvSpPr/>
              <p:nvPr/>
            </p:nvSpPr>
            <p:spPr>
              <a:xfrm>
                <a:off x="10872327" y="4466262"/>
                <a:ext cx="1319672" cy="1299517"/>
              </a:xfrm>
              <a:custGeom>
                <a:avLst/>
                <a:gdLst>
                  <a:gd name="connsiteX0" fmla="*/ 1194786 w 1319672"/>
                  <a:gd name="connsiteY0" fmla="*/ 427627 h 1299517"/>
                  <a:gd name="connsiteX1" fmla="*/ 1003412 w 1319672"/>
                  <a:gd name="connsiteY1" fmla="*/ 737669 h 1299517"/>
                  <a:gd name="connsiteX2" fmla="*/ 678516 w 1319672"/>
                  <a:gd name="connsiteY2" fmla="*/ 187526 h 1299517"/>
                  <a:gd name="connsiteX3" fmla="*/ 631760 w 1319672"/>
                  <a:gd name="connsiteY3" fmla="*/ 531543 h 1299517"/>
                  <a:gd name="connsiteX4" fmla="*/ 29149 w 1319672"/>
                  <a:gd name="connsiteY4" fmla="*/ 33825 h 1299517"/>
                  <a:gd name="connsiteX5" fmla="*/ 422382 w 1319672"/>
                  <a:gd name="connsiteY5" fmla="*/ 510553 h 1299517"/>
                  <a:gd name="connsiteX6" fmla="*/ 34311 w 1319672"/>
                  <a:gd name="connsiteY6" fmla="*/ 538005 h 1299517"/>
                  <a:gd name="connsiteX7" fmla="*/ 643748 w 1319672"/>
                  <a:gd name="connsiteY7" fmla="*/ 748439 h 1299517"/>
                  <a:gd name="connsiteX8" fmla="*/ 290831 w 1319672"/>
                  <a:gd name="connsiteY8" fmla="*/ 890537 h 1299517"/>
                  <a:gd name="connsiteX9" fmla="*/ 832623 w 1319672"/>
                  <a:gd name="connsiteY9" fmla="*/ 951374 h 1299517"/>
                  <a:gd name="connsiteX10" fmla="*/ 483363 w 1319672"/>
                  <a:gd name="connsiteY10" fmla="*/ 1226284 h 1299517"/>
                  <a:gd name="connsiteX11" fmla="*/ 584516 w 1319672"/>
                  <a:gd name="connsiteY11" fmla="*/ 1299517 h 1299517"/>
                  <a:gd name="connsiteX12" fmla="*/ 1319673 w 1319672"/>
                  <a:gd name="connsiteY12" fmla="*/ 1299517 h 1299517"/>
                  <a:gd name="connsiteX13" fmla="*/ 1319673 w 1319672"/>
                  <a:gd name="connsiteY13" fmla="*/ 577284 h 1299517"/>
                  <a:gd name="connsiteX14" fmla="*/ 1194786 w 1319672"/>
                  <a:gd name="connsiteY14" fmla="*/ 427627 h 1299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19672" h="1299517">
                    <a:moveTo>
                      <a:pt x="1194786" y="427627"/>
                    </a:moveTo>
                    <a:cubicBezTo>
                      <a:pt x="991160" y="383796"/>
                      <a:pt x="1003412" y="737669"/>
                      <a:pt x="1003412" y="737669"/>
                    </a:cubicBezTo>
                    <a:cubicBezTo>
                      <a:pt x="1003412" y="737669"/>
                      <a:pt x="889824" y="172326"/>
                      <a:pt x="678516" y="187526"/>
                    </a:cubicBezTo>
                    <a:cubicBezTo>
                      <a:pt x="475600" y="202115"/>
                      <a:pt x="631760" y="531543"/>
                      <a:pt x="631760" y="531543"/>
                    </a:cubicBezTo>
                    <a:cubicBezTo>
                      <a:pt x="631760" y="531543"/>
                      <a:pt x="186975" y="-158422"/>
                      <a:pt x="29149" y="33825"/>
                    </a:cubicBezTo>
                    <a:cubicBezTo>
                      <a:pt x="-131216" y="229161"/>
                      <a:pt x="422382" y="510553"/>
                      <a:pt x="422382" y="510553"/>
                    </a:cubicBezTo>
                    <a:cubicBezTo>
                      <a:pt x="422382" y="510553"/>
                      <a:pt x="41768" y="373068"/>
                      <a:pt x="34311" y="538005"/>
                    </a:cubicBezTo>
                    <a:cubicBezTo>
                      <a:pt x="27341" y="692092"/>
                      <a:pt x="643748" y="748439"/>
                      <a:pt x="643748" y="748439"/>
                    </a:cubicBezTo>
                    <a:cubicBezTo>
                      <a:pt x="643748" y="748439"/>
                      <a:pt x="193600" y="770324"/>
                      <a:pt x="290831" y="890537"/>
                    </a:cubicBezTo>
                    <a:cubicBezTo>
                      <a:pt x="393853" y="1017943"/>
                      <a:pt x="832623" y="951374"/>
                      <a:pt x="832623" y="951374"/>
                    </a:cubicBezTo>
                    <a:cubicBezTo>
                      <a:pt x="832623" y="951374"/>
                      <a:pt x="407833" y="1050760"/>
                      <a:pt x="483363" y="1226284"/>
                    </a:cubicBezTo>
                    <a:cubicBezTo>
                      <a:pt x="496916" y="1257780"/>
                      <a:pt x="533574" y="1280986"/>
                      <a:pt x="584516" y="1299517"/>
                    </a:cubicBezTo>
                    <a:lnTo>
                      <a:pt x="1319673" y="1299517"/>
                    </a:lnTo>
                    <a:lnTo>
                      <a:pt x="1319673" y="577284"/>
                    </a:lnTo>
                    <a:cubicBezTo>
                      <a:pt x="1283605" y="495170"/>
                      <a:pt x="1242009" y="437807"/>
                      <a:pt x="1194786" y="427627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72F88E78-C8E0-406F-814E-DF2D6CA4A6C1}"/>
                  </a:ext>
                </a:extLst>
              </p:cNvPr>
              <p:cNvSpPr/>
              <p:nvPr/>
            </p:nvSpPr>
            <p:spPr>
              <a:xfrm>
                <a:off x="2874437" y="5043670"/>
                <a:ext cx="1174326" cy="722129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01CF7B08-DDA1-45E7-AF1C-BB3B3F591775}"/>
                  </a:ext>
                </a:extLst>
              </p:cNvPr>
              <p:cNvSpPr/>
              <p:nvPr/>
            </p:nvSpPr>
            <p:spPr>
              <a:xfrm>
                <a:off x="7982208" y="5280750"/>
                <a:ext cx="1128019" cy="485049"/>
              </a:xfrm>
              <a:custGeom>
                <a:avLst/>
                <a:gdLst>
                  <a:gd name="connsiteX0" fmla="*/ 967086 w 1128019"/>
                  <a:gd name="connsiteY0" fmla="*/ 168769 h 485049"/>
                  <a:gd name="connsiteX1" fmla="*/ 930977 w 1128019"/>
                  <a:gd name="connsiteY1" fmla="*/ 348337 h 485049"/>
                  <a:gd name="connsiteX2" fmla="*/ 668809 w 1128019"/>
                  <a:gd name="connsiteY2" fmla="*/ 76821 h 485049"/>
                  <a:gd name="connsiteX3" fmla="*/ 673746 w 1128019"/>
                  <a:gd name="connsiteY3" fmla="*/ 280671 h 485049"/>
                  <a:gd name="connsiteX4" fmla="*/ 352711 w 1128019"/>
                  <a:gd name="connsiteY4" fmla="*/ 29902 h 485049"/>
                  <a:gd name="connsiteX5" fmla="*/ 471643 w 1128019"/>
                  <a:gd name="connsiteY5" fmla="*/ 303571 h 485049"/>
                  <a:gd name="connsiteX6" fmla="*/ 65487 w 1128019"/>
                  <a:gd name="connsiteY6" fmla="*/ 151477 h 485049"/>
                  <a:gd name="connsiteX7" fmla="*/ 183790 w 1128019"/>
                  <a:gd name="connsiteY7" fmla="*/ 445954 h 485049"/>
                  <a:gd name="connsiteX8" fmla="*/ 431328 w 1128019"/>
                  <a:gd name="connsiteY8" fmla="*/ 458410 h 485049"/>
                  <a:gd name="connsiteX9" fmla="*/ 423363 w 1128019"/>
                  <a:gd name="connsiteY9" fmla="*/ 485050 h 485049"/>
                  <a:gd name="connsiteX10" fmla="*/ 1128020 w 1128019"/>
                  <a:gd name="connsiteY10" fmla="*/ 485050 h 485049"/>
                  <a:gd name="connsiteX11" fmla="*/ 967086 w 1128019"/>
                  <a:gd name="connsiteY11" fmla="*/ 168769 h 48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28019" h="485049">
                    <a:moveTo>
                      <a:pt x="967086" y="168769"/>
                    </a:moveTo>
                    <a:cubicBezTo>
                      <a:pt x="850043" y="192970"/>
                      <a:pt x="969585" y="321535"/>
                      <a:pt x="930977" y="348337"/>
                    </a:cubicBezTo>
                    <a:cubicBezTo>
                      <a:pt x="840635" y="411044"/>
                      <a:pt x="815092" y="3689"/>
                      <a:pt x="668809" y="76821"/>
                    </a:cubicBezTo>
                    <a:cubicBezTo>
                      <a:pt x="580152" y="121138"/>
                      <a:pt x="688621" y="245010"/>
                      <a:pt x="673746" y="280671"/>
                    </a:cubicBezTo>
                    <a:cubicBezTo>
                      <a:pt x="643510" y="353193"/>
                      <a:pt x="511552" y="-121198"/>
                      <a:pt x="352711" y="29902"/>
                    </a:cubicBezTo>
                    <a:cubicBezTo>
                      <a:pt x="266249" y="112157"/>
                      <a:pt x="425720" y="210668"/>
                      <a:pt x="471643" y="303571"/>
                    </a:cubicBezTo>
                    <a:cubicBezTo>
                      <a:pt x="517566" y="396474"/>
                      <a:pt x="169323" y="54204"/>
                      <a:pt x="65487" y="151477"/>
                    </a:cubicBezTo>
                    <a:cubicBezTo>
                      <a:pt x="-48650" y="258420"/>
                      <a:pt x="-16281" y="432746"/>
                      <a:pt x="183790" y="445954"/>
                    </a:cubicBezTo>
                    <a:cubicBezTo>
                      <a:pt x="302480" y="453777"/>
                      <a:pt x="396784" y="395174"/>
                      <a:pt x="431328" y="458410"/>
                    </a:cubicBezTo>
                    <a:cubicBezTo>
                      <a:pt x="435799" y="466578"/>
                      <a:pt x="431877" y="475824"/>
                      <a:pt x="423363" y="485050"/>
                    </a:cubicBezTo>
                    <a:lnTo>
                      <a:pt x="1128020" y="485050"/>
                    </a:lnTo>
                    <a:cubicBezTo>
                      <a:pt x="1115808" y="419741"/>
                      <a:pt x="1059643" y="149647"/>
                      <a:pt x="967086" y="168769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46" name="Graphic 3">
                <a:extLst>
                  <a:ext uri="{FF2B5EF4-FFF2-40B4-BE49-F238E27FC236}">
                    <a16:creationId xmlns:a16="http://schemas.microsoft.com/office/drawing/2014/main" id="{11820E01-55BD-4B6B-9A74-30A38BE3F2A3}"/>
                  </a:ext>
                </a:extLst>
              </p:cNvPr>
              <p:cNvGrpSpPr/>
              <p:nvPr/>
            </p:nvGrpSpPr>
            <p:grpSpPr>
              <a:xfrm>
                <a:off x="1756107" y="4798104"/>
                <a:ext cx="1749188" cy="967695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553" name="Freeform: Shape 552">
                  <a:extLst>
                    <a:ext uri="{FF2B5EF4-FFF2-40B4-BE49-F238E27FC236}">
                      <a16:creationId xmlns:a16="http://schemas.microsoft.com/office/drawing/2014/main" id="{EF34F9CC-0047-4601-9A2C-BA9448E91AF6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4" name="Freeform: Shape 553">
                  <a:extLst>
                    <a:ext uri="{FF2B5EF4-FFF2-40B4-BE49-F238E27FC236}">
                      <a16:creationId xmlns:a16="http://schemas.microsoft.com/office/drawing/2014/main" id="{1EB2B613-2A44-481D-BEEA-8FC784DA4646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5" name="Freeform: Shape 554">
                  <a:extLst>
                    <a:ext uri="{FF2B5EF4-FFF2-40B4-BE49-F238E27FC236}">
                      <a16:creationId xmlns:a16="http://schemas.microsoft.com/office/drawing/2014/main" id="{072F2023-C1B1-4F68-B207-2943861FF066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5DF9CB5A-528F-43A2-AB49-AC5483E959B5}"/>
                  </a:ext>
                </a:extLst>
              </p:cNvPr>
              <p:cNvSpPr/>
              <p:nvPr/>
            </p:nvSpPr>
            <p:spPr>
              <a:xfrm>
                <a:off x="5117307" y="5400710"/>
                <a:ext cx="1021547" cy="365069"/>
              </a:xfrm>
              <a:custGeom>
                <a:avLst/>
                <a:gdLst>
                  <a:gd name="connsiteX0" fmla="*/ 775350 w 1021547"/>
                  <a:gd name="connsiteY0" fmla="*/ 279908 h 365069"/>
                  <a:gd name="connsiteX1" fmla="*/ 860979 w 1021547"/>
                  <a:gd name="connsiteY1" fmla="*/ 109566 h 365069"/>
                  <a:gd name="connsiteX2" fmla="*/ 734730 w 1021547"/>
                  <a:gd name="connsiteY2" fmla="*/ 32350 h 365069"/>
                  <a:gd name="connsiteX3" fmla="*/ 681289 w 1021547"/>
                  <a:gd name="connsiteY3" fmla="*/ 225613 h 365069"/>
                  <a:gd name="connsiteX4" fmla="*/ 682020 w 1021547"/>
                  <a:gd name="connsiteY4" fmla="*/ 15443 h 365069"/>
                  <a:gd name="connsiteX5" fmla="*/ 552846 w 1021547"/>
                  <a:gd name="connsiteY5" fmla="*/ 0 h 365069"/>
                  <a:gd name="connsiteX6" fmla="*/ 487558 w 1021547"/>
                  <a:gd name="connsiteY6" fmla="*/ 3332 h 365069"/>
                  <a:gd name="connsiteX7" fmla="*/ 549209 w 1021547"/>
                  <a:gd name="connsiteY7" fmla="*/ 225613 h 365069"/>
                  <a:gd name="connsiteX8" fmla="*/ 433425 w 1021547"/>
                  <a:gd name="connsiteY8" fmla="*/ 11318 h 365069"/>
                  <a:gd name="connsiteX9" fmla="*/ 233030 w 1021547"/>
                  <a:gd name="connsiteY9" fmla="*/ 90139 h 365069"/>
                  <a:gd name="connsiteX10" fmla="*/ 332476 w 1021547"/>
                  <a:gd name="connsiteY10" fmla="*/ 225593 h 365069"/>
                  <a:gd name="connsiteX11" fmla="*/ 182616 w 1021547"/>
                  <a:gd name="connsiteY11" fmla="*/ 125558 h 365069"/>
                  <a:gd name="connsiteX12" fmla="*/ 0 w 1021547"/>
                  <a:gd name="connsiteY12" fmla="*/ 365069 h 365069"/>
                  <a:gd name="connsiteX13" fmla="*/ 1021547 w 1021547"/>
                  <a:gd name="connsiteY13" fmla="*/ 365069 h 365069"/>
                  <a:gd name="connsiteX14" fmla="*/ 901232 w 1021547"/>
                  <a:gd name="connsiteY14" fmla="*/ 149575 h 365069"/>
                  <a:gd name="connsiteX15" fmla="*/ 775350 w 1021547"/>
                  <a:gd name="connsiteY15" fmla="*/ 279908 h 36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21547" h="365069">
                    <a:moveTo>
                      <a:pt x="775350" y="279908"/>
                    </a:moveTo>
                    <a:cubicBezTo>
                      <a:pt x="775350" y="279908"/>
                      <a:pt x="826374" y="207548"/>
                      <a:pt x="860979" y="109566"/>
                    </a:cubicBezTo>
                    <a:cubicBezTo>
                      <a:pt x="825520" y="78374"/>
                      <a:pt x="783824" y="51592"/>
                      <a:pt x="734730" y="32350"/>
                    </a:cubicBezTo>
                    <a:cubicBezTo>
                      <a:pt x="715365" y="132162"/>
                      <a:pt x="681289" y="225613"/>
                      <a:pt x="681289" y="225613"/>
                    </a:cubicBezTo>
                    <a:cubicBezTo>
                      <a:pt x="681289" y="225613"/>
                      <a:pt x="693217" y="138562"/>
                      <a:pt x="682020" y="15443"/>
                    </a:cubicBezTo>
                    <a:cubicBezTo>
                      <a:pt x="643067" y="5548"/>
                      <a:pt x="600192" y="-40"/>
                      <a:pt x="552846" y="0"/>
                    </a:cubicBezTo>
                    <a:cubicBezTo>
                      <a:pt x="530535" y="21"/>
                      <a:pt x="508772" y="1158"/>
                      <a:pt x="487558" y="3332"/>
                    </a:cubicBezTo>
                    <a:cubicBezTo>
                      <a:pt x="514340" y="122651"/>
                      <a:pt x="549209" y="225613"/>
                      <a:pt x="549209" y="225613"/>
                    </a:cubicBezTo>
                    <a:cubicBezTo>
                      <a:pt x="549209" y="225613"/>
                      <a:pt x="478394" y="130373"/>
                      <a:pt x="433425" y="11318"/>
                    </a:cubicBezTo>
                    <a:cubicBezTo>
                      <a:pt x="358526" y="25786"/>
                      <a:pt x="291490" y="53502"/>
                      <a:pt x="233030" y="90139"/>
                    </a:cubicBezTo>
                    <a:cubicBezTo>
                      <a:pt x="277348" y="164246"/>
                      <a:pt x="332476" y="225593"/>
                      <a:pt x="332476" y="225593"/>
                    </a:cubicBezTo>
                    <a:cubicBezTo>
                      <a:pt x="332476" y="225593"/>
                      <a:pt x="257007" y="195438"/>
                      <a:pt x="182616" y="125558"/>
                    </a:cubicBezTo>
                    <a:cubicBezTo>
                      <a:pt x="98267" y="191617"/>
                      <a:pt x="36291" y="277043"/>
                      <a:pt x="0" y="365069"/>
                    </a:cubicBezTo>
                    <a:lnTo>
                      <a:pt x="1021547" y="365069"/>
                    </a:lnTo>
                    <a:cubicBezTo>
                      <a:pt x="998301" y="296103"/>
                      <a:pt x="960953" y="216692"/>
                      <a:pt x="901232" y="149575"/>
                    </a:cubicBezTo>
                    <a:cubicBezTo>
                      <a:pt x="855634" y="223602"/>
                      <a:pt x="775350" y="279908"/>
                      <a:pt x="775350" y="279908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48" name="Graphic 3">
                <a:extLst>
                  <a:ext uri="{FF2B5EF4-FFF2-40B4-BE49-F238E27FC236}">
                    <a16:creationId xmlns:a16="http://schemas.microsoft.com/office/drawing/2014/main" id="{1C72852E-6BF5-491D-88CD-6FBD519ED392}"/>
                  </a:ext>
                </a:extLst>
              </p:cNvPr>
              <p:cNvGrpSpPr/>
              <p:nvPr/>
            </p:nvGrpSpPr>
            <p:grpSpPr>
              <a:xfrm>
                <a:off x="10237321" y="4748530"/>
                <a:ext cx="881747" cy="1017290"/>
                <a:chOff x="10237321" y="4748530"/>
                <a:chExt cx="881747" cy="1017290"/>
              </a:xfrm>
              <a:solidFill>
                <a:srgbClr val="0C2CA3"/>
              </a:solidFill>
            </p:grpSpPr>
            <p:sp>
              <p:nvSpPr>
                <p:cNvPr id="549" name="Freeform: Shape 548">
                  <a:extLst>
                    <a:ext uri="{FF2B5EF4-FFF2-40B4-BE49-F238E27FC236}">
                      <a16:creationId xmlns:a16="http://schemas.microsoft.com/office/drawing/2014/main" id="{1C0A5189-3AFE-449B-A5E9-AB1B27DDFD5A}"/>
                    </a:ext>
                  </a:extLst>
                </p:cNvPr>
                <p:cNvSpPr/>
                <p:nvPr/>
              </p:nvSpPr>
              <p:spPr>
                <a:xfrm>
                  <a:off x="11022523" y="5747269"/>
                  <a:ext cx="88818" cy="18530"/>
                </a:xfrm>
                <a:custGeom>
                  <a:avLst/>
                  <a:gdLst>
                    <a:gd name="connsiteX0" fmla="*/ 0 w 88818"/>
                    <a:gd name="connsiteY0" fmla="*/ 18531 h 18530"/>
                    <a:gd name="connsiteX1" fmla="*/ 77053 w 88818"/>
                    <a:gd name="connsiteY1" fmla="*/ 18531 h 18530"/>
                    <a:gd name="connsiteX2" fmla="*/ 88819 w 88818"/>
                    <a:gd name="connsiteY2" fmla="*/ 1889 h 18530"/>
                    <a:gd name="connsiteX3" fmla="*/ 0 w 88818"/>
                    <a:gd name="connsiteY3" fmla="*/ 18531 h 18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818" h="18530">
                      <a:moveTo>
                        <a:pt x="0" y="18531"/>
                      </a:moveTo>
                      <a:lnTo>
                        <a:pt x="77053" y="18531"/>
                      </a:lnTo>
                      <a:lnTo>
                        <a:pt x="88819" y="1889"/>
                      </a:lnTo>
                      <a:cubicBezTo>
                        <a:pt x="62564" y="-3618"/>
                        <a:pt x="32288" y="3210"/>
                        <a:pt x="0" y="18531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0" name="Freeform: Shape 549">
                  <a:extLst>
                    <a:ext uri="{FF2B5EF4-FFF2-40B4-BE49-F238E27FC236}">
                      <a16:creationId xmlns:a16="http://schemas.microsoft.com/office/drawing/2014/main" id="{3D76141C-7104-4166-B00F-8F291AE2E878}"/>
                    </a:ext>
                  </a:extLst>
                </p:cNvPr>
                <p:cNvSpPr/>
                <p:nvPr/>
              </p:nvSpPr>
              <p:spPr>
                <a:xfrm>
                  <a:off x="10250758" y="5558108"/>
                  <a:ext cx="361727" cy="207691"/>
                </a:xfrm>
                <a:custGeom>
                  <a:avLst/>
                  <a:gdLst>
                    <a:gd name="connsiteX0" fmla="*/ 5090 w 361727"/>
                    <a:gd name="connsiteY0" fmla="*/ 51003 h 207691"/>
                    <a:gd name="connsiteX1" fmla="*/ 124267 w 361727"/>
                    <a:gd name="connsiteY1" fmla="*/ 207691 h 207691"/>
                    <a:gd name="connsiteX2" fmla="*/ 361727 w 361727"/>
                    <a:gd name="connsiteY2" fmla="*/ 207691 h 207691"/>
                    <a:gd name="connsiteX3" fmla="*/ 5090 w 361727"/>
                    <a:gd name="connsiteY3" fmla="*/ 51003 h 207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1727" h="207691">
                      <a:moveTo>
                        <a:pt x="5090" y="51003"/>
                      </a:moveTo>
                      <a:cubicBezTo>
                        <a:pt x="-18481" y="129784"/>
                        <a:pt x="42967" y="178105"/>
                        <a:pt x="124267" y="207691"/>
                      </a:cubicBezTo>
                      <a:lnTo>
                        <a:pt x="361727" y="207691"/>
                      </a:lnTo>
                      <a:cubicBezTo>
                        <a:pt x="267686" y="110257"/>
                        <a:pt x="48881" y="-95443"/>
                        <a:pt x="5090" y="51003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1" name="Freeform: Shape 550">
                  <a:extLst>
                    <a:ext uri="{FF2B5EF4-FFF2-40B4-BE49-F238E27FC236}">
                      <a16:creationId xmlns:a16="http://schemas.microsoft.com/office/drawing/2014/main" id="{EC5BA950-D10D-4E25-8EDF-DE95CD8E5387}"/>
                    </a:ext>
                  </a:extLst>
                </p:cNvPr>
                <p:cNvSpPr/>
                <p:nvPr/>
              </p:nvSpPr>
              <p:spPr>
                <a:xfrm>
                  <a:off x="10237321" y="4748530"/>
                  <a:ext cx="762172" cy="1017290"/>
                </a:xfrm>
                <a:custGeom>
                  <a:avLst/>
                  <a:gdLst>
                    <a:gd name="connsiteX0" fmla="*/ 422062 w 762172"/>
                    <a:gd name="connsiteY0" fmla="*/ 751565 h 1017290"/>
                    <a:gd name="connsiteX1" fmla="*/ 404811 w 762172"/>
                    <a:gd name="connsiteY1" fmla="*/ 644987 h 1017290"/>
                    <a:gd name="connsiteX2" fmla="*/ 370207 w 762172"/>
                    <a:gd name="connsiteY2" fmla="*/ 495696 h 1017290"/>
                    <a:gd name="connsiteX3" fmla="*/ 488143 w 762172"/>
                    <a:gd name="connsiteY3" fmla="*/ 152390 h 1017290"/>
                    <a:gd name="connsiteX4" fmla="*/ 362444 w 762172"/>
                    <a:gd name="connsiteY4" fmla="*/ 468589 h 1017290"/>
                    <a:gd name="connsiteX5" fmla="*/ 313472 w 762172"/>
                    <a:gd name="connsiteY5" fmla="*/ 323829 h 1017290"/>
                    <a:gd name="connsiteX6" fmla="*/ 140773 w 762172"/>
                    <a:gd name="connsiteY6" fmla="*/ 12710 h 1017290"/>
                    <a:gd name="connsiteX7" fmla="*/ 279721 w 762172"/>
                    <a:gd name="connsiteY7" fmla="*/ 305237 h 1017290"/>
                    <a:gd name="connsiteX8" fmla="*/ 339361 w 762172"/>
                    <a:gd name="connsiteY8" fmla="*/ 476920 h 1017290"/>
                    <a:gd name="connsiteX9" fmla="*/ 11111 w 762172"/>
                    <a:gd name="connsiteY9" fmla="*/ 360751 h 1017290"/>
                    <a:gd name="connsiteX10" fmla="*/ 347000 w 762172"/>
                    <a:gd name="connsiteY10" fmla="*/ 503783 h 1017290"/>
                    <a:gd name="connsiteX11" fmla="*/ 380732 w 762172"/>
                    <a:gd name="connsiteY11" fmla="*/ 649579 h 1017290"/>
                    <a:gd name="connsiteX12" fmla="*/ 398674 w 762172"/>
                    <a:gd name="connsiteY12" fmla="*/ 761969 h 1017290"/>
                    <a:gd name="connsiteX13" fmla="*/ 7575 w 762172"/>
                    <a:gd name="connsiteY13" fmla="*/ 576062 h 1017290"/>
                    <a:gd name="connsiteX14" fmla="*/ 399853 w 762172"/>
                    <a:gd name="connsiteY14" fmla="*/ 771418 h 1017290"/>
                    <a:gd name="connsiteX15" fmla="*/ 416800 w 762172"/>
                    <a:gd name="connsiteY15" fmla="*/ 1017290 h 1017290"/>
                    <a:gd name="connsiteX16" fmla="*/ 441387 w 762172"/>
                    <a:gd name="connsiteY16" fmla="*/ 1017290 h 1017290"/>
                    <a:gd name="connsiteX17" fmla="*/ 423425 w 762172"/>
                    <a:gd name="connsiteY17" fmla="*/ 762599 h 1017290"/>
                    <a:gd name="connsiteX18" fmla="*/ 738404 w 762172"/>
                    <a:gd name="connsiteY18" fmla="*/ 415148 h 1017290"/>
                    <a:gd name="connsiteX19" fmla="*/ 422062 w 762172"/>
                    <a:gd name="connsiteY19" fmla="*/ 751565 h 101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62172" h="1017290">
                      <a:moveTo>
                        <a:pt x="422062" y="751565"/>
                      </a:moveTo>
                      <a:cubicBezTo>
                        <a:pt x="417207" y="715579"/>
                        <a:pt x="411476" y="680039"/>
                        <a:pt x="404811" y="644987"/>
                      </a:cubicBezTo>
                      <a:cubicBezTo>
                        <a:pt x="395179" y="594268"/>
                        <a:pt x="383617" y="544484"/>
                        <a:pt x="370207" y="495696"/>
                      </a:cubicBezTo>
                      <a:cubicBezTo>
                        <a:pt x="416596" y="450870"/>
                        <a:pt x="656657" y="208656"/>
                        <a:pt x="488143" y="152390"/>
                      </a:cubicBezTo>
                      <a:cubicBezTo>
                        <a:pt x="375469" y="114777"/>
                        <a:pt x="363196" y="373370"/>
                        <a:pt x="362444" y="468589"/>
                      </a:cubicBezTo>
                      <a:cubicBezTo>
                        <a:pt x="348057" y="419232"/>
                        <a:pt x="331720" y="370952"/>
                        <a:pt x="313472" y="323829"/>
                      </a:cubicBezTo>
                      <a:cubicBezTo>
                        <a:pt x="310771" y="272908"/>
                        <a:pt x="287077" y="-69606"/>
                        <a:pt x="140773" y="12710"/>
                      </a:cubicBezTo>
                      <a:cubicBezTo>
                        <a:pt x="13122" y="84521"/>
                        <a:pt x="199213" y="243769"/>
                        <a:pt x="279721" y="305237"/>
                      </a:cubicBezTo>
                      <a:cubicBezTo>
                        <a:pt x="302358" y="360832"/>
                        <a:pt x="322251" y="418094"/>
                        <a:pt x="339361" y="476920"/>
                      </a:cubicBezTo>
                      <a:cubicBezTo>
                        <a:pt x="262286" y="410962"/>
                        <a:pt x="62074" y="254396"/>
                        <a:pt x="11111" y="360751"/>
                      </a:cubicBezTo>
                      <a:cubicBezTo>
                        <a:pt x="-50031" y="488340"/>
                        <a:pt x="259015" y="502361"/>
                        <a:pt x="347000" y="503783"/>
                      </a:cubicBezTo>
                      <a:cubicBezTo>
                        <a:pt x="360047" y="551434"/>
                        <a:pt x="371324" y="600039"/>
                        <a:pt x="380732" y="649579"/>
                      </a:cubicBezTo>
                      <a:cubicBezTo>
                        <a:pt x="387743" y="686501"/>
                        <a:pt x="393676" y="724011"/>
                        <a:pt x="398674" y="761969"/>
                      </a:cubicBezTo>
                      <a:cubicBezTo>
                        <a:pt x="342388" y="706841"/>
                        <a:pt x="61647" y="441421"/>
                        <a:pt x="7575" y="576062"/>
                      </a:cubicBezTo>
                      <a:cubicBezTo>
                        <a:pt x="-59216" y="742320"/>
                        <a:pt x="335906" y="768309"/>
                        <a:pt x="399853" y="771418"/>
                      </a:cubicBezTo>
                      <a:cubicBezTo>
                        <a:pt x="409973" y="851296"/>
                        <a:pt x="415621" y="933429"/>
                        <a:pt x="416800" y="1017290"/>
                      </a:cubicBezTo>
                      <a:lnTo>
                        <a:pt x="441387" y="1017290"/>
                      </a:lnTo>
                      <a:cubicBezTo>
                        <a:pt x="440168" y="930381"/>
                        <a:pt x="434153" y="845342"/>
                        <a:pt x="423425" y="762599"/>
                      </a:cubicBezTo>
                      <a:cubicBezTo>
                        <a:pt x="478227" y="740369"/>
                        <a:pt x="859999" y="577972"/>
                        <a:pt x="738404" y="415148"/>
                      </a:cubicBezTo>
                      <a:cubicBezTo>
                        <a:pt x="620223" y="256814"/>
                        <a:pt x="453213" y="670224"/>
                        <a:pt x="422062" y="751565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2" name="Freeform: Shape 551">
                  <a:extLst>
                    <a:ext uri="{FF2B5EF4-FFF2-40B4-BE49-F238E27FC236}">
                      <a16:creationId xmlns:a16="http://schemas.microsoft.com/office/drawing/2014/main" id="{42037321-8C3A-4A4D-A43A-BB79F723B092}"/>
                    </a:ext>
                  </a:extLst>
                </p:cNvPr>
                <p:cNvSpPr/>
                <p:nvPr/>
              </p:nvSpPr>
              <p:spPr>
                <a:xfrm>
                  <a:off x="10690026" y="5427959"/>
                  <a:ext cx="429042" cy="337840"/>
                </a:xfrm>
                <a:custGeom>
                  <a:avLst/>
                  <a:gdLst>
                    <a:gd name="connsiteX0" fmla="*/ 0 w 429042"/>
                    <a:gd name="connsiteY0" fmla="*/ 337841 h 337840"/>
                    <a:gd name="connsiteX1" fmla="*/ 106843 w 429042"/>
                    <a:gd name="connsiteY1" fmla="*/ 337841 h 337840"/>
                    <a:gd name="connsiteX2" fmla="*/ 411439 w 429042"/>
                    <a:gd name="connsiteY2" fmla="*/ 34971 h 337840"/>
                    <a:gd name="connsiteX3" fmla="*/ 0 w 429042"/>
                    <a:gd name="connsiteY3" fmla="*/ 337841 h 337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9042" h="337840">
                      <a:moveTo>
                        <a:pt x="0" y="337841"/>
                      </a:moveTo>
                      <a:lnTo>
                        <a:pt x="106843" y="337841"/>
                      </a:lnTo>
                      <a:cubicBezTo>
                        <a:pt x="265705" y="275966"/>
                        <a:pt x="494427" y="160935"/>
                        <a:pt x="411439" y="34971"/>
                      </a:cubicBezTo>
                      <a:cubicBezTo>
                        <a:pt x="319126" y="-105176"/>
                        <a:pt x="85020" y="212873"/>
                        <a:pt x="0" y="337841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573" name="Graphic 3">
              <a:extLst>
                <a:ext uri="{FF2B5EF4-FFF2-40B4-BE49-F238E27FC236}">
                  <a16:creationId xmlns:a16="http://schemas.microsoft.com/office/drawing/2014/main" id="{111D13B8-3D48-454F-AF74-B8063C096CEA}"/>
                </a:ext>
              </a:extLst>
            </p:cNvPr>
            <p:cNvGrpSpPr/>
            <p:nvPr/>
          </p:nvGrpSpPr>
          <p:grpSpPr>
            <a:xfrm>
              <a:off x="-2350356" y="148451"/>
              <a:ext cx="17434674" cy="6363021"/>
              <a:chOff x="300478" y="1140896"/>
              <a:chExt cx="11750890" cy="4288647"/>
            </a:xfrm>
            <a:solidFill>
              <a:srgbClr val="FFFFFF"/>
            </a:solidFill>
          </p:grpSpPr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595176FA-3B22-41AF-9D29-58341D1E5850}"/>
                  </a:ext>
                </a:extLst>
              </p:cNvPr>
              <p:cNvSpPr/>
              <p:nvPr/>
            </p:nvSpPr>
            <p:spPr>
              <a:xfrm rot="-18584">
                <a:off x="7686883" y="1479809"/>
                <a:ext cx="85263" cy="85263"/>
              </a:xfrm>
              <a:custGeom>
                <a:avLst/>
                <a:gdLst>
                  <a:gd name="connsiteX0" fmla="*/ 85264 w 85263"/>
                  <a:gd name="connsiteY0" fmla="*/ 42632 h 85263"/>
                  <a:gd name="connsiteX1" fmla="*/ 42632 w 85263"/>
                  <a:gd name="connsiteY1" fmla="*/ 85264 h 85263"/>
                  <a:gd name="connsiteX2" fmla="*/ 0 w 85263"/>
                  <a:gd name="connsiteY2" fmla="*/ 42632 h 85263"/>
                  <a:gd name="connsiteX3" fmla="*/ 42632 w 85263"/>
                  <a:gd name="connsiteY3" fmla="*/ 0 h 85263"/>
                  <a:gd name="connsiteX4" fmla="*/ 85264 w 85263"/>
                  <a:gd name="connsiteY4" fmla="*/ 42632 h 8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63" h="85263">
                    <a:moveTo>
                      <a:pt x="85264" y="42632"/>
                    </a:moveTo>
                    <a:cubicBezTo>
                      <a:pt x="85264" y="66177"/>
                      <a:pt x="66177" y="85264"/>
                      <a:pt x="42632" y="85264"/>
                    </a:cubicBezTo>
                    <a:cubicBezTo>
                      <a:pt x="19087" y="85264"/>
                      <a:pt x="0" y="66177"/>
                      <a:pt x="0" y="42632"/>
                    </a:cubicBezTo>
                    <a:cubicBezTo>
                      <a:pt x="0" y="19087"/>
                      <a:pt x="19087" y="0"/>
                      <a:pt x="42632" y="0"/>
                    </a:cubicBezTo>
                    <a:cubicBezTo>
                      <a:pt x="66177" y="0"/>
                      <a:pt x="85264" y="19087"/>
                      <a:pt x="85264" y="426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4A3D698C-FCE9-4225-9B65-0F7F172EDB9E}"/>
                  </a:ext>
                </a:extLst>
              </p:cNvPr>
              <p:cNvSpPr/>
              <p:nvPr/>
            </p:nvSpPr>
            <p:spPr>
              <a:xfrm rot="-5390555">
                <a:off x="4539030" y="1250760"/>
                <a:ext cx="85263" cy="85263"/>
              </a:xfrm>
              <a:custGeom>
                <a:avLst/>
                <a:gdLst>
                  <a:gd name="connsiteX0" fmla="*/ 85263 w 85263"/>
                  <a:gd name="connsiteY0" fmla="*/ 42632 h 85263"/>
                  <a:gd name="connsiteX1" fmla="*/ 42632 w 85263"/>
                  <a:gd name="connsiteY1" fmla="*/ 85263 h 85263"/>
                  <a:gd name="connsiteX2" fmla="*/ 0 w 85263"/>
                  <a:gd name="connsiteY2" fmla="*/ 42632 h 85263"/>
                  <a:gd name="connsiteX3" fmla="*/ 42632 w 85263"/>
                  <a:gd name="connsiteY3" fmla="*/ 0 h 85263"/>
                  <a:gd name="connsiteX4" fmla="*/ 85263 w 85263"/>
                  <a:gd name="connsiteY4" fmla="*/ 42632 h 8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63" h="85263">
                    <a:moveTo>
                      <a:pt x="85263" y="42632"/>
                    </a:moveTo>
                    <a:cubicBezTo>
                      <a:pt x="85263" y="66176"/>
                      <a:pt x="66176" y="85263"/>
                      <a:pt x="42632" y="85263"/>
                    </a:cubicBezTo>
                    <a:cubicBezTo>
                      <a:pt x="19087" y="85263"/>
                      <a:pt x="0" y="66176"/>
                      <a:pt x="0" y="42632"/>
                    </a:cubicBezTo>
                    <a:cubicBezTo>
                      <a:pt x="0" y="19087"/>
                      <a:pt x="19087" y="0"/>
                      <a:pt x="42632" y="0"/>
                    </a:cubicBezTo>
                    <a:cubicBezTo>
                      <a:pt x="66176" y="0"/>
                      <a:pt x="85263" y="19087"/>
                      <a:pt x="85263" y="426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07B95BF6-70C7-4611-A246-E57650A56437}"/>
                  </a:ext>
                </a:extLst>
              </p:cNvPr>
              <p:cNvSpPr/>
              <p:nvPr/>
            </p:nvSpPr>
            <p:spPr>
              <a:xfrm rot="-9394">
                <a:off x="300594" y="1235639"/>
                <a:ext cx="85263" cy="85263"/>
              </a:xfrm>
              <a:custGeom>
                <a:avLst/>
                <a:gdLst>
                  <a:gd name="connsiteX0" fmla="*/ 85263 w 85263"/>
                  <a:gd name="connsiteY0" fmla="*/ 42632 h 85263"/>
                  <a:gd name="connsiteX1" fmla="*/ 42632 w 85263"/>
                  <a:gd name="connsiteY1" fmla="*/ 85263 h 85263"/>
                  <a:gd name="connsiteX2" fmla="*/ 0 w 85263"/>
                  <a:gd name="connsiteY2" fmla="*/ 42632 h 85263"/>
                  <a:gd name="connsiteX3" fmla="*/ 42632 w 85263"/>
                  <a:gd name="connsiteY3" fmla="*/ 0 h 85263"/>
                  <a:gd name="connsiteX4" fmla="*/ 85263 w 85263"/>
                  <a:gd name="connsiteY4" fmla="*/ 42632 h 85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63" h="85263">
                    <a:moveTo>
                      <a:pt x="85263" y="42632"/>
                    </a:moveTo>
                    <a:cubicBezTo>
                      <a:pt x="85263" y="66176"/>
                      <a:pt x="66176" y="85263"/>
                      <a:pt x="42632" y="85263"/>
                    </a:cubicBezTo>
                    <a:cubicBezTo>
                      <a:pt x="19087" y="85263"/>
                      <a:pt x="0" y="66176"/>
                      <a:pt x="0" y="42632"/>
                    </a:cubicBezTo>
                    <a:cubicBezTo>
                      <a:pt x="0" y="19087"/>
                      <a:pt x="19087" y="0"/>
                      <a:pt x="42632" y="0"/>
                    </a:cubicBezTo>
                    <a:cubicBezTo>
                      <a:pt x="66176" y="0"/>
                      <a:pt x="85263" y="19087"/>
                      <a:pt x="85263" y="426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C6125871-E76E-4A0F-9B03-6FBC80490ED6}"/>
                  </a:ext>
                </a:extLst>
              </p:cNvPr>
              <p:cNvSpPr/>
              <p:nvPr/>
            </p:nvSpPr>
            <p:spPr>
              <a:xfrm rot="-5380794">
                <a:off x="4848142" y="1564918"/>
                <a:ext cx="85264" cy="85264"/>
              </a:xfrm>
              <a:custGeom>
                <a:avLst/>
                <a:gdLst>
                  <a:gd name="connsiteX0" fmla="*/ 85264 w 85264"/>
                  <a:gd name="connsiteY0" fmla="*/ 42632 h 85264"/>
                  <a:gd name="connsiteX1" fmla="*/ 42632 w 85264"/>
                  <a:gd name="connsiteY1" fmla="*/ 85264 h 85264"/>
                  <a:gd name="connsiteX2" fmla="*/ 0 w 85264"/>
                  <a:gd name="connsiteY2" fmla="*/ 42632 h 85264"/>
                  <a:gd name="connsiteX3" fmla="*/ 42632 w 85264"/>
                  <a:gd name="connsiteY3" fmla="*/ 0 h 85264"/>
                  <a:gd name="connsiteX4" fmla="*/ 85264 w 85264"/>
                  <a:gd name="connsiteY4" fmla="*/ 42632 h 85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64" h="85264">
                    <a:moveTo>
                      <a:pt x="85264" y="42632"/>
                    </a:moveTo>
                    <a:cubicBezTo>
                      <a:pt x="85264" y="66177"/>
                      <a:pt x="66177" y="85264"/>
                      <a:pt x="42632" y="85264"/>
                    </a:cubicBezTo>
                    <a:cubicBezTo>
                      <a:pt x="19087" y="85264"/>
                      <a:pt x="0" y="66177"/>
                      <a:pt x="0" y="42632"/>
                    </a:cubicBezTo>
                    <a:cubicBezTo>
                      <a:pt x="0" y="19087"/>
                      <a:pt x="19087" y="0"/>
                      <a:pt x="42632" y="0"/>
                    </a:cubicBezTo>
                    <a:cubicBezTo>
                      <a:pt x="66177" y="0"/>
                      <a:pt x="85264" y="19087"/>
                      <a:pt x="85264" y="426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07EE022C-3122-4B07-9581-5EA5C0397275}"/>
                  </a:ext>
                </a:extLst>
              </p:cNvPr>
              <p:cNvSpPr/>
              <p:nvPr/>
            </p:nvSpPr>
            <p:spPr>
              <a:xfrm rot="-5380686">
                <a:off x="6732018" y="1437564"/>
                <a:ext cx="85264" cy="85264"/>
              </a:xfrm>
              <a:custGeom>
                <a:avLst/>
                <a:gdLst>
                  <a:gd name="connsiteX0" fmla="*/ 85264 w 85264"/>
                  <a:gd name="connsiteY0" fmla="*/ 42632 h 85264"/>
                  <a:gd name="connsiteX1" fmla="*/ 42632 w 85264"/>
                  <a:gd name="connsiteY1" fmla="*/ 85264 h 85264"/>
                  <a:gd name="connsiteX2" fmla="*/ 0 w 85264"/>
                  <a:gd name="connsiteY2" fmla="*/ 42632 h 85264"/>
                  <a:gd name="connsiteX3" fmla="*/ 42632 w 85264"/>
                  <a:gd name="connsiteY3" fmla="*/ 0 h 85264"/>
                  <a:gd name="connsiteX4" fmla="*/ 85264 w 85264"/>
                  <a:gd name="connsiteY4" fmla="*/ 42632 h 85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64" h="85264">
                    <a:moveTo>
                      <a:pt x="85264" y="42632"/>
                    </a:moveTo>
                    <a:cubicBezTo>
                      <a:pt x="85264" y="66177"/>
                      <a:pt x="66177" y="85264"/>
                      <a:pt x="42632" y="85264"/>
                    </a:cubicBezTo>
                    <a:cubicBezTo>
                      <a:pt x="19087" y="85264"/>
                      <a:pt x="0" y="66177"/>
                      <a:pt x="0" y="42632"/>
                    </a:cubicBezTo>
                    <a:cubicBezTo>
                      <a:pt x="0" y="19087"/>
                      <a:pt x="19087" y="0"/>
                      <a:pt x="42632" y="0"/>
                    </a:cubicBezTo>
                    <a:cubicBezTo>
                      <a:pt x="66177" y="0"/>
                      <a:pt x="85264" y="19087"/>
                      <a:pt x="85264" y="426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FA68FEAA-08DB-446E-9629-D1A41191B21F}"/>
                  </a:ext>
                </a:extLst>
              </p:cNvPr>
              <p:cNvSpPr/>
              <p:nvPr/>
            </p:nvSpPr>
            <p:spPr>
              <a:xfrm>
                <a:off x="2515169" y="2093772"/>
                <a:ext cx="85262" cy="85262"/>
              </a:xfrm>
              <a:custGeom>
                <a:avLst/>
                <a:gdLst>
                  <a:gd name="connsiteX0" fmla="*/ 42631 w 85262"/>
                  <a:gd name="connsiteY0" fmla="*/ 0 h 85262"/>
                  <a:gd name="connsiteX1" fmla="*/ 0 w 85262"/>
                  <a:gd name="connsiteY1" fmla="*/ 42631 h 85262"/>
                  <a:gd name="connsiteX2" fmla="*/ 42631 w 85262"/>
                  <a:gd name="connsiteY2" fmla="*/ 85263 h 85262"/>
                  <a:gd name="connsiteX3" fmla="*/ 85263 w 85262"/>
                  <a:gd name="connsiteY3" fmla="*/ 42631 h 85262"/>
                  <a:gd name="connsiteX4" fmla="*/ 42631 w 85262"/>
                  <a:gd name="connsiteY4" fmla="*/ 0 h 8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62" h="85262">
                    <a:moveTo>
                      <a:pt x="42631" y="0"/>
                    </a:moveTo>
                    <a:cubicBezTo>
                      <a:pt x="19081" y="0"/>
                      <a:pt x="0" y="19081"/>
                      <a:pt x="0" y="42631"/>
                    </a:cubicBezTo>
                    <a:cubicBezTo>
                      <a:pt x="0" y="66182"/>
                      <a:pt x="19081" y="85263"/>
                      <a:pt x="42631" y="85263"/>
                    </a:cubicBezTo>
                    <a:cubicBezTo>
                      <a:pt x="66182" y="85263"/>
                      <a:pt x="85263" y="66182"/>
                      <a:pt x="85263" y="42631"/>
                    </a:cubicBezTo>
                    <a:cubicBezTo>
                      <a:pt x="85263" y="19081"/>
                      <a:pt x="66162" y="0"/>
                      <a:pt x="426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9A614AEB-A865-4169-8478-8038B56CE2A0}"/>
                  </a:ext>
                </a:extLst>
              </p:cNvPr>
              <p:cNvSpPr/>
              <p:nvPr/>
            </p:nvSpPr>
            <p:spPr>
              <a:xfrm>
                <a:off x="7276470" y="1480515"/>
                <a:ext cx="49499" cy="49540"/>
              </a:xfrm>
              <a:custGeom>
                <a:avLst/>
                <a:gdLst>
                  <a:gd name="connsiteX0" fmla="*/ 49500 w 49499"/>
                  <a:gd name="connsiteY0" fmla="*/ 24770 h 49540"/>
                  <a:gd name="connsiteX1" fmla="*/ 24750 w 49499"/>
                  <a:gd name="connsiteY1" fmla="*/ 49540 h 49540"/>
                  <a:gd name="connsiteX2" fmla="*/ 0 w 49499"/>
                  <a:gd name="connsiteY2" fmla="*/ 24770 h 49540"/>
                  <a:gd name="connsiteX3" fmla="*/ 24750 w 49499"/>
                  <a:gd name="connsiteY3" fmla="*/ 0 h 49540"/>
                  <a:gd name="connsiteX4" fmla="*/ 49500 w 49499"/>
                  <a:gd name="connsiteY4" fmla="*/ 2477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9" h="49540">
                    <a:moveTo>
                      <a:pt x="49500" y="24770"/>
                    </a:moveTo>
                    <a:cubicBezTo>
                      <a:pt x="49500" y="38450"/>
                      <a:pt x="38419" y="49540"/>
                      <a:pt x="24750" y="49540"/>
                    </a:cubicBezTo>
                    <a:cubicBezTo>
                      <a:pt x="11081" y="49540"/>
                      <a:pt x="0" y="38450"/>
                      <a:pt x="0" y="24770"/>
                    </a:cubicBezTo>
                    <a:cubicBezTo>
                      <a:pt x="0" y="11090"/>
                      <a:pt x="11081" y="0"/>
                      <a:pt x="24750" y="0"/>
                    </a:cubicBezTo>
                    <a:cubicBezTo>
                      <a:pt x="38419" y="0"/>
                      <a:pt x="49500" y="11090"/>
                      <a:pt x="49500" y="247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498C7328-6F0C-4DBB-AAA1-1A8052E77F61}"/>
                  </a:ext>
                </a:extLst>
              </p:cNvPr>
              <p:cNvSpPr/>
              <p:nvPr/>
            </p:nvSpPr>
            <p:spPr>
              <a:xfrm>
                <a:off x="5878210" y="5332211"/>
                <a:ext cx="49499" cy="49540"/>
              </a:xfrm>
              <a:custGeom>
                <a:avLst/>
                <a:gdLst>
                  <a:gd name="connsiteX0" fmla="*/ 49499 w 49499"/>
                  <a:gd name="connsiteY0" fmla="*/ 24770 h 49540"/>
                  <a:gd name="connsiteX1" fmla="*/ 24750 w 49499"/>
                  <a:gd name="connsiteY1" fmla="*/ 49540 h 49540"/>
                  <a:gd name="connsiteX2" fmla="*/ 0 w 49499"/>
                  <a:gd name="connsiteY2" fmla="*/ 24770 h 49540"/>
                  <a:gd name="connsiteX3" fmla="*/ 24750 w 49499"/>
                  <a:gd name="connsiteY3" fmla="*/ 0 h 49540"/>
                  <a:gd name="connsiteX4" fmla="*/ 49499 w 49499"/>
                  <a:gd name="connsiteY4" fmla="*/ 2477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9" h="49540">
                    <a:moveTo>
                      <a:pt x="49499" y="24770"/>
                    </a:moveTo>
                    <a:cubicBezTo>
                      <a:pt x="49499" y="38450"/>
                      <a:pt x="38419" y="49540"/>
                      <a:pt x="24750" y="49540"/>
                    </a:cubicBezTo>
                    <a:cubicBezTo>
                      <a:pt x="11081" y="49540"/>
                      <a:pt x="0" y="38450"/>
                      <a:pt x="0" y="24770"/>
                    </a:cubicBezTo>
                    <a:cubicBezTo>
                      <a:pt x="0" y="11090"/>
                      <a:pt x="11081" y="0"/>
                      <a:pt x="24750" y="0"/>
                    </a:cubicBezTo>
                    <a:cubicBezTo>
                      <a:pt x="38419" y="0"/>
                      <a:pt x="49499" y="11090"/>
                      <a:pt x="49499" y="247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4F608F55-2EED-4C64-8962-FDAA40982888}"/>
                  </a:ext>
                </a:extLst>
              </p:cNvPr>
              <p:cNvSpPr/>
              <p:nvPr/>
            </p:nvSpPr>
            <p:spPr>
              <a:xfrm rot="-16529">
                <a:off x="690298" y="1460341"/>
                <a:ext cx="49500" cy="49540"/>
              </a:xfrm>
              <a:custGeom>
                <a:avLst/>
                <a:gdLst>
                  <a:gd name="connsiteX0" fmla="*/ 49500 w 49500"/>
                  <a:gd name="connsiteY0" fmla="*/ 24770 h 49540"/>
                  <a:gd name="connsiteX1" fmla="*/ 24750 w 49500"/>
                  <a:gd name="connsiteY1" fmla="*/ 49541 h 49540"/>
                  <a:gd name="connsiteX2" fmla="*/ 0 w 49500"/>
                  <a:gd name="connsiteY2" fmla="*/ 24770 h 49540"/>
                  <a:gd name="connsiteX3" fmla="*/ 24750 w 49500"/>
                  <a:gd name="connsiteY3" fmla="*/ 0 h 49540"/>
                  <a:gd name="connsiteX4" fmla="*/ 49500 w 49500"/>
                  <a:gd name="connsiteY4" fmla="*/ 2477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00" h="49540">
                    <a:moveTo>
                      <a:pt x="49500" y="24770"/>
                    </a:moveTo>
                    <a:cubicBezTo>
                      <a:pt x="49500" y="38451"/>
                      <a:pt x="38419" y="49541"/>
                      <a:pt x="24750" y="49541"/>
                    </a:cubicBezTo>
                    <a:cubicBezTo>
                      <a:pt x="11081" y="49541"/>
                      <a:pt x="0" y="38451"/>
                      <a:pt x="0" y="24770"/>
                    </a:cubicBezTo>
                    <a:cubicBezTo>
                      <a:pt x="0" y="11090"/>
                      <a:pt x="11081" y="0"/>
                      <a:pt x="24750" y="0"/>
                    </a:cubicBezTo>
                    <a:cubicBezTo>
                      <a:pt x="38419" y="0"/>
                      <a:pt x="49500" y="11090"/>
                      <a:pt x="49500" y="247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EE28185D-24E7-4FF2-B856-2C6C3CC56847}"/>
                  </a:ext>
                </a:extLst>
              </p:cNvPr>
              <p:cNvSpPr/>
              <p:nvPr/>
            </p:nvSpPr>
            <p:spPr>
              <a:xfrm>
                <a:off x="4211177" y="1521744"/>
                <a:ext cx="49499" cy="49540"/>
              </a:xfrm>
              <a:custGeom>
                <a:avLst/>
                <a:gdLst>
                  <a:gd name="connsiteX0" fmla="*/ 49500 w 49499"/>
                  <a:gd name="connsiteY0" fmla="*/ 24770 h 49540"/>
                  <a:gd name="connsiteX1" fmla="*/ 24750 w 49499"/>
                  <a:gd name="connsiteY1" fmla="*/ 49540 h 49540"/>
                  <a:gd name="connsiteX2" fmla="*/ 0 w 49499"/>
                  <a:gd name="connsiteY2" fmla="*/ 24770 h 49540"/>
                  <a:gd name="connsiteX3" fmla="*/ 24750 w 49499"/>
                  <a:gd name="connsiteY3" fmla="*/ 0 h 49540"/>
                  <a:gd name="connsiteX4" fmla="*/ 49500 w 49499"/>
                  <a:gd name="connsiteY4" fmla="*/ 2477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9" h="49540">
                    <a:moveTo>
                      <a:pt x="49500" y="24770"/>
                    </a:moveTo>
                    <a:cubicBezTo>
                      <a:pt x="49500" y="38450"/>
                      <a:pt x="38419" y="49540"/>
                      <a:pt x="24750" y="49540"/>
                    </a:cubicBezTo>
                    <a:cubicBezTo>
                      <a:pt x="11081" y="49540"/>
                      <a:pt x="0" y="38450"/>
                      <a:pt x="0" y="24770"/>
                    </a:cubicBezTo>
                    <a:cubicBezTo>
                      <a:pt x="0" y="11090"/>
                      <a:pt x="11081" y="0"/>
                      <a:pt x="24750" y="0"/>
                    </a:cubicBezTo>
                    <a:cubicBezTo>
                      <a:pt x="38419" y="0"/>
                      <a:pt x="49500" y="11090"/>
                      <a:pt x="49500" y="247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DB0695AC-34CB-45DF-B26C-D45326D26163}"/>
                  </a:ext>
                </a:extLst>
              </p:cNvPr>
              <p:cNvSpPr/>
              <p:nvPr/>
            </p:nvSpPr>
            <p:spPr>
              <a:xfrm>
                <a:off x="3000288" y="2466014"/>
                <a:ext cx="49499" cy="49540"/>
              </a:xfrm>
              <a:custGeom>
                <a:avLst/>
                <a:gdLst>
                  <a:gd name="connsiteX0" fmla="*/ 24750 w 49499"/>
                  <a:gd name="connsiteY0" fmla="*/ 0 h 49540"/>
                  <a:gd name="connsiteX1" fmla="*/ 0 w 49499"/>
                  <a:gd name="connsiteY1" fmla="*/ 24770 h 49540"/>
                  <a:gd name="connsiteX2" fmla="*/ 24750 w 49499"/>
                  <a:gd name="connsiteY2" fmla="*/ 49540 h 49540"/>
                  <a:gd name="connsiteX3" fmla="*/ 49499 w 49499"/>
                  <a:gd name="connsiteY3" fmla="*/ 24770 h 49540"/>
                  <a:gd name="connsiteX4" fmla="*/ 24750 w 49499"/>
                  <a:gd name="connsiteY4" fmla="*/ 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9" h="49540">
                    <a:moveTo>
                      <a:pt x="24750" y="0"/>
                    </a:moveTo>
                    <a:cubicBezTo>
                      <a:pt x="11074" y="0"/>
                      <a:pt x="0" y="11095"/>
                      <a:pt x="0" y="24770"/>
                    </a:cubicBezTo>
                    <a:cubicBezTo>
                      <a:pt x="0" y="38445"/>
                      <a:pt x="11095" y="49540"/>
                      <a:pt x="24750" y="49540"/>
                    </a:cubicBezTo>
                    <a:cubicBezTo>
                      <a:pt x="38405" y="49540"/>
                      <a:pt x="49499" y="38445"/>
                      <a:pt x="49499" y="24770"/>
                    </a:cubicBezTo>
                    <a:cubicBezTo>
                      <a:pt x="49520" y="11095"/>
                      <a:pt x="38425" y="0"/>
                      <a:pt x="247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D3407B6A-1324-4399-94CA-F9C53132A2EA}"/>
                  </a:ext>
                </a:extLst>
              </p:cNvPr>
              <p:cNvSpPr/>
              <p:nvPr/>
            </p:nvSpPr>
            <p:spPr>
              <a:xfrm>
                <a:off x="3935252" y="3568821"/>
                <a:ext cx="49499" cy="49540"/>
              </a:xfrm>
              <a:custGeom>
                <a:avLst/>
                <a:gdLst>
                  <a:gd name="connsiteX0" fmla="*/ 49500 w 49499"/>
                  <a:gd name="connsiteY0" fmla="*/ 24770 h 49540"/>
                  <a:gd name="connsiteX1" fmla="*/ 24750 w 49499"/>
                  <a:gd name="connsiteY1" fmla="*/ 49540 h 49540"/>
                  <a:gd name="connsiteX2" fmla="*/ 0 w 49499"/>
                  <a:gd name="connsiteY2" fmla="*/ 24770 h 49540"/>
                  <a:gd name="connsiteX3" fmla="*/ 24750 w 49499"/>
                  <a:gd name="connsiteY3" fmla="*/ 0 h 49540"/>
                  <a:gd name="connsiteX4" fmla="*/ 49500 w 49499"/>
                  <a:gd name="connsiteY4" fmla="*/ 2477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9" h="49540">
                    <a:moveTo>
                      <a:pt x="49500" y="24770"/>
                    </a:moveTo>
                    <a:cubicBezTo>
                      <a:pt x="49500" y="38450"/>
                      <a:pt x="38419" y="49540"/>
                      <a:pt x="24750" y="49540"/>
                    </a:cubicBezTo>
                    <a:cubicBezTo>
                      <a:pt x="11081" y="49540"/>
                      <a:pt x="0" y="38450"/>
                      <a:pt x="0" y="24770"/>
                    </a:cubicBezTo>
                    <a:cubicBezTo>
                      <a:pt x="0" y="11090"/>
                      <a:pt x="11081" y="0"/>
                      <a:pt x="24750" y="0"/>
                    </a:cubicBezTo>
                    <a:cubicBezTo>
                      <a:pt x="38419" y="0"/>
                      <a:pt x="49500" y="11090"/>
                      <a:pt x="49500" y="247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59D94CFE-0E6D-40BA-9422-9122CDE04C8E}"/>
                  </a:ext>
                </a:extLst>
              </p:cNvPr>
              <p:cNvSpPr/>
              <p:nvPr/>
            </p:nvSpPr>
            <p:spPr>
              <a:xfrm>
                <a:off x="2735417" y="1293489"/>
                <a:ext cx="49519" cy="49540"/>
              </a:xfrm>
              <a:custGeom>
                <a:avLst/>
                <a:gdLst>
                  <a:gd name="connsiteX0" fmla="*/ 24770 w 49519"/>
                  <a:gd name="connsiteY0" fmla="*/ 0 h 49540"/>
                  <a:gd name="connsiteX1" fmla="*/ 0 w 49519"/>
                  <a:gd name="connsiteY1" fmla="*/ 24770 h 49540"/>
                  <a:gd name="connsiteX2" fmla="*/ 24770 w 49519"/>
                  <a:gd name="connsiteY2" fmla="*/ 49540 h 49540"/>
                  <a:gd name="connsiteX3" fmla="*/ 49520 w 49519"/>
                  <a:gd name="connsiteY3" fmla="*/ 24770 h 49540"/>
                  <a:gd name="connsiteX4" fmla="*/ 24770 w 49519"/>
                  <a:gd name="connsiteY4" fmla="*/ 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19" h="49540">
                    <a:moveTo>
                      <a:pt x="24770" y="0"/>
                    </a:moveTo>
                    <a:cubicBezTo>
                      <a:pt x="11095" y="0"/>
                      <a:pt x="0" y="11095"/>
                      <a:pt x="0" y="24770"/>
                    </a:cubicBezTo>
                    <a:cubicBezTo>
                      <a:pt x="0" y="38445"/>
                      <a:pt x="11095" y="49540"/>
                      <a:pt x="24770" y="49540"/>
                    </a:cubicBezTo>
                    <a:cubicBezTo>
                      <a:pt x="38445" y="49540"/>
                      <a:pt x="49520" y="38445"/>
                      <a:pt x="49520" y="24770"/>
                    </a:cubicBezTo>
                    <a:cubicBezTo>
                      <a:pt x="49520" y="11074"/>
                      <a:pt x="38445" y="0"/>
                      <a:pt x="247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D71EA222-7C88-4428-9FD0-8EE3C416C61D}"/>
                  </a:ext>
                </a:extLst>
              </p:cNvPr>
              <p:cNvSpPr/>
              <p:nvPr/>
            </p:nvSpPr>
            <p:spPr>
              <a:xfrm>
                <a:off x="3960002" y="2780792"/>
                <a:ext cx="49499" cy="49540"/>
              </a:xfrm>
              <a:custGeom>
                <a:avLst/>
                <a:gdLst>
                  <a:gd name="connsiteX0" fmla="*/ 24750 w 49499"/>
                  <a:gd name="connsiteY0" fmla="*/ 0 h 49540"/>
                  <a:gd name="connsiteX1" fmla="*/ 0 w 49499"/>
                  <a:gd name="connsiteY1" fmla="*/ 24770 h 49540"/>
                  <a:gd name="connsiteX2" fmla="*/ 24750 w 49499"/>
                  <a:gd name="connsiteY2" fmla="*/ 49540 h 49540"/>
                  <a:gd name="connsiteX3" fmla="*/ 49500 w 49499"/>
                  <a:gd name="connsiteY3" fmla="*/ 24770 h 49540"/>
                  <a:gd name="connsiteX4" fmla="*/ 24750 w 49499"/>
                  <a:gd name="connsiteY4" fmla="*/ 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9" h="49540">
                    <a:moveTo>
                      <a:pt x="24750" y="0"/>
                    </a:moveTo>
                    <a:cubicBezTo>
                      <a:pt x="11075" y="0"/>
                      <a:pt x="0" y="11095"/>
                      <a:pt x="0" y="24770"/>
                    </a:cubicBezTo>
                    <a:cubicBezTo>
                      <a:pt x="0" y="38445"/>
                      <a:pt x="11095" y="49540"/>
                      <a:pt x="24750" y="49540"/>
                    </a:cubicBezTo>
                    <a:cubicBezTo>
                      <a:pt x="38405" y="49540"/>
                      <a:pt x="49500" y="38445"/>
                      <a:pt x="49500" y="24770"/>
                    </a:cubicBezTo>
                    <a:cubicBezTo>
                      <a:pt x="49500" y="11095"/>
                      <a:pt x="38425" y="0"/>
                      <a:pt x="247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23AAA846-5FE2-4F5A-87D8-6BF6F3FCAD58}"/>
                  </a:ext>
                </a:extLst>
              </p:cNvPr>
              <p:cNvSpPr/>
              <p:nvPr/>
            </p:nvSpPr>
            <p:spPr>
              <a:xfrm>
                <a:off x="6064158" y="4639056"/>
                <a:ext cx="49519" cy="49540"/>
              </a:xfrm>
              <a:custGeom>
                <a:avLst/>
                <a:gdLst>
                  <a:gd name="connsiteX0" fmla="*/ 24770 w 49519"/>
                  <a:gd name="connsiteY0" fmla="*/ 0 h 49540"/>
                  <a:gd name="connsiteX1" fmla="*/ 0 w 49519"/>
                  <a:gd name="connsiteY1" fmla="*/ 24770 h 49540"/>
                  <a:gd name="connsiteX2" fmla="*/ 24770 w 49519"/>
                  <a:gd name="connsiteY2" fmla="*/ 49540 h 49540"/>
                  <a:gd name="connsiteX3" fmla="*/ 49520 w 49519"/>
                  <a:gd name="connsiteY3" fmla="*/ 24770 h 49540"/>
                  <a:gd name="connsiteX4" fmla="*/ 24770 w 49519"/>
                  <a:gd name="connsiteY4" fmla="*/ 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19" h="49540">
                    <a:moveTo>
                      <a:pt x="24770" y="0"/>
                    </a:moveTo>
                    <a:cubicBezTo>
                      <a:pt x="11095" y="0"/>
                      <a:pt x="0" y="11095"/>
                      <a:pt x="0" y="24770"/>
                    </a:cubicBezTo>
                    <a:cubicBezTo>
                      <a:pt x="0" y="38446"/>
                      <a:pt x="11095" y="49540"/>
                      <a:pt x="24770" y="49540"/>
                    </a:cubicBezTo>
                    <a:cubicBezTo>
                      <a:pt x="38445" y="49540"/>
                      <a:pt x="49520" y="38446"/>
                      <a:pt x="49520" y="24770"/>
                    </a:cubicBezTo>
                    <a:cubicBezTo>
                      <a:pt x="49520" y="11095"/>
                      <a:pt x="38445" y="0"/>
                      <a:pt x="247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5231D0D3-6261-4A94-9092-CC3A568D810E}"/>
                  </a:ext>
                </a:extLst>
              </p:cNvPr>
              <p:cNvSpPr/>
              <p:nvPr/>
            </p:nvSpPr>
            <p:spPr>
              <a:xfrm rot="-16065">
                <a:off x="4120798" y="4673618"/>
                <a:ext cx="49500" cy="49540"/>
              </a:xfrm>
              <a:custGeom>
                <a:avLst/>
                <a:gdLst>
                  <a:gd name="connsiteX0" fmla="*/ 49500 w 49500"/>
                  <a:gd name="connsiteY0" fmla="*/ 24770 h 49540"/>
                  <a:gd name="connsiteX1" fmla="*/ 24750 w 49500"/>
                  <a:gd name="connsiteY1" fmla="*/ 49541 h 49540"/>
                  <a:gd name="connsiteX2" fmla="*/ 0 w 49500"/>
                  <a:gd name="connsiteY2" fmla="*/ 24770 h 49540"/>
                  <a:gd name="connsiteX3" fmla="*/ 24750 w 49500"/>
                  <a:gd name="connsiteY3" fmla="*/ 0 h 49540"/>
                  <a:gd name="connsiteX4" fmla="*/ 49500 w 49500"/>
                  <a:gd name="connsiteY4" fmla="*/ 24770 h 4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00" h="49540">
                    <a:moveTo>
                      <a:pt x="49500" y="24770"/>
                    </a:moveTo>
                    <a:cubicBezTo>
                      <a:pt x="49500" y="38451"/>
                      <a:pt x="38419" y="49541"/>
                      <a:pt x="24750" y="49541"/>
                    </a:cubicBezTo>
                    <a:cubicBezTo>
                      <a:pt x="11081" y="49541"/>
                      <a:pt x="0" y="38451"/>
                      <a:pt x="0" y="24770"/>
                    </a:cubicBezTo>
                    <a:cubicBezTo>
                      <a:pt x="0" y="11090"/>
                      <a:pt x="11081" y="0"/>
                      <a:pt x="24750" y="0"/>
                    </a:cubicBezTo>
                    <a:cubicBezTo>
                      <a:pt x="38419" y="0"/>
                      <a:pt x="49500" y="11090"/>
                      <a:pt x="49500" y="247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FD529046-F2AD-4B25-A7DB-4D794C940BAE}"/>
                  </a:ext>
                </a:extLst>
              </p:cNvPr>
              <p:cNvSpPr/>
              <p:nvPr/>
            </p:nvSpPr>
            <p:spPr>
              <a:xfrm>
                <a:off x="5960607" y="1220886"/>
                <a:ext cx="75549" cy="75549"/>
              </a:xfrm>
              <a:custGeom>
                <a:avLst/>
                <a:gdLst>
                  <a:gd name="connsiteX0" fmla="*/ 75550 w 75549"/>
                  <a:gd name="connsiteY0" fmla="*/ 37775 h 75549"/>
                  <a:gd name="connsiteX1" fmla="*/ 37775 w 75549"/>
                  <a:gd name="connsiteY1" fmla="*/ 75550 h 75549"/>
                  <a:gd name="connsiteX2" fmla="*/ 0 w 75549"/>
                  <a:gd name="connsiteY2" fmla="*/ 37775 h 75549"/>
                  <a:gd name="connsiteX3" fmla="*/ 37775 w 75549"/>
                  <a:gd name="connsiteY3" fmla="*/ 0 h 75549"/>
                  <a:gd name="connsiteX4" fmla="*/ 75550 w 75549"/>
                  <a:gd name="connsiteY4" fmla="*/ 37775 h 75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49" h="75549">
                    <a:moveTo>
                      <a:pt x="75550" y="37775"/>
                    </a:moveTo>
                    <a:cubicBezTo>
                      <a:pt x="75550" y="58637"/>
                      <a:pt x="58638" y="75550"/>
                      <a:pt x="37775" y="75550"/>
                    </a:cubicBezTo>
                    <a:cubicBezTo>
                      <a:pt x="16912" y="75550"/>
                      <a:pt x="0" y="58637"/>
                      <a:pt x="0" y="37775"/>
                    </a:cubicBezTo>
                    <a:cubicBezTo>
                      <a:pt x="0" y="16912"/>
                      <a:pt x="16912" y="0"/>
                      <a:pt x="37775" y="0"/>
                    </a:cubicBezTo>
                    <a:cubicBezTo>
                      <a:pt x="58638" y="0"/>
                      <a:pt x="75550" y="16912"/>
                      <a:pt x="75550" y="377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35C399B1-6E68-48D9-863A-05C97ABF7901}"/>
                  </a:ext>
                </a:extLst>
              </p:cNvPr>
              <p:cNvSpPr/>
              <p:nvPr/>
            </p:nvSpPr>
            <p:spPr>
              <a:xfrm>
                <a:off x="7535996" y="2265639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78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788" y="778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E00F2160-547B-4FC4-9DBC-31BDF3768C0F}"/>
                  </a:ext>
                </a:extLst>
              </p:cNvPr>
              <p:cNvSpPr/>
              <p:nvPr/>
            </p:nvSpPr>
            <p:spPr>
              <a:xfrm>
                <a:off x="8046475" y="2034641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7765BD83-96A7-47E0-A3A6-116BA517A208}"/>
                  </a:ext>
                </a:extLst>
              </p:cNvPr>
              <p:cNvSpPr/>
              <p:nvPr/>
            </p:nvSpPr>
            <p:spPr>
              <a:xfrm>
                <a:off x="5430398" y="2404607"/>
                <a:ext cx="34787" cy="34787"/>
              </a:xfrm>
              <a:custGeom>
                <a:avLst/>
                <a:gdLst>
                  <a:gd name="connsiteX0" fmla="*/ 34788 w 34787"/>
                  <a:gd name="connsiteY0" fmla="*/ 17394 h 34787"/>
                  <a:gd name="connsiteX1" fmla="*/ 17394 w 34787"/>
                  <a:gd name="connsiteY1" fmla="*/ 34788 h 34787"/>
                  <a:gd name="connsiteX2" fmla="*/ 0 w 34787"/>
                  <a:gd name="connsiteY2" fmla="*/ 17394 h 34787"/>
                  <a:gd name="connsiteX3" fmla="*/ 17394 w 34787"/>
                  <a:gd name="connsiteY3" fmla="*/ 0 h 34787"/>
                  <a:gd name="connsiteX4" fmla="*/ 34788 w 34787"/>
                  <a:gd name="connsiteY4" fmla="*/ 17394 h 3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787">
                    <a:moveTo>
                      <a:pt x="34788" y="17394"/>
                    </a:moveTo>
                    <a:cubicBezTo>
                      <a:pt x="34788" y="27000"/>
                      <a:pt x="27000" y="34788"/>
                      <a:pt x="17394" y="34788"/>
                    </a:cubicBezTo>
                    <a:cubicBezTo>
                      <a:pt x="7788" y="34788"/>
                      <a:pt x="0" y="27000"/>
                      <a:pt x="0" y="17394"/>
                    </a:cubicBezTo>
                    <a:cubicBezTo>
                      <a:pt x="0" y="7788"/>
                      <a:pt x="7788" y="0"/>
                      <a:pt x="17394" y="0"/>
                    </a:cubicBezTo>
                    <a:cubicBezTo>
                      <a:pt x="27000" y="0"/>
                      <a:pt x="34788" y="7788"/>
                      <a:pt x="34788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7B476094-2AC3-4A90-86BC-4779B896824B}"/>
                  </a:ext>
                </a:extLst>
              </p:cNvPr>
              <p:cNvSpPr/>
              <p:nvPr/>
            </p:nvSpPr>
            <p:spPr>
              <a:xfrm rot="-5376453">
                <a:off x="4583948" y="2665746"/>
                <a:ext cx="34829" cy="34788"/>
              </a:xfrm>
              <a:custGeom>
                <a:avLst/>
                <a:gdLst>
                  <a:gd name="connsiteX0" fmla="*/ 34829 w 34829"/>
                  <a:gd name="connsiteY0" fmla="*/ 17394 h 34788"/>
                  <a:gd name="connsiteX1" fmla="*/ 17415 w 34829"/>
                  <a:gd name="connsiteY1" fmla="*/ 34789 h 34788"/>
                  <a:gd name="connsiteX2" fmla="*/ 0 w 34829"/>
                  <a:gd name="connsiteY2" fmla="*/ 17394 h 34788"/>
                  <a:gd name="connsiteX3" fmla="*/ 17415 w 34829"/>
                  <a:gd name="connsiteY3" fmla="*/ 0 h 34788"/>
                  <a:gd name="connsiteX4" fmla="*/ 34829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29" y="17394"/>
                    </a:moveTo>
                    <a:cubicBezTo>
                      <a:pt x="34829" y="27001"/>
                      <a:pt x="27033" y="34789"/>
                      <a:pt x="17415" y="34789"/>
                    </a:cubicBezTo>
                    <a:cubicBezTo>
                      <a:pt x="7797" y="34789"/>
                      <a:pt x="0" y="27001"/>
                      <a:pt x="0" y="17394"/>
                    </a:cubicBezTo>
                    <a:cubicBezTo>
                      <a:pt x="0" y="7788"/>
                      <a:pt x="7797" y="0"/>
                      <a:pt x="17415" y="0"/>
                    </a:cubicBezTo>
                    <a:cubicBezTo>
                      <a:pt x="27033" y="0"/>
                      <a:pt x="34829" y="7788"/>
                      <a:pt x="34829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4AC36971-62C7-42B5-99E1-927FE6344164}"/>
                  </a:ext>
                </a:extLst>
              </p:cNvPr>
              <p:cNvSpPr/>
              <p:nvPr/>
            </p:nvSpPr>
            <p:spPr>
              <a:xfrm>
                <a:off x="6503822" y="1967707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9745903A-E4DA-4028-8307-4ACA00B1056F}"/>
                  </a:ext>
                </a:extLst>
              </p:cNvPr>
              <p:cNvSpPr/>
              <p:nvPr/>
            </p:nvSpPr>
            <p:spPr>
              <a:xfrm>
                <a:off x="7896737" y="1205788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8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8"/>
                      <a:pt x="17394" y="34828"/>
                    </a:cubicBezTo>
                    <a:cubicBezTo>
                      <a:pt x="27005" y="34828"/>
                      <a:pt x="34788" y="27026"/>
                      <a:pt x="34788" y="17414"/>
                    </a:cubicBezTo>
                    <a:cubicBezTo>
                      <a:pt x="34788" y="778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12C6FA60-A234-414B-9B68-5BC70DD25469}"/>
                  </a:ext>
                </a:extLst>
              </p:cNvPr>
              <p:cNvSpPr/>
              <p:nvPr/>
            </p:nvSpPr>
            <p:spPr>
              <a:xfrm>
                <a:off x="8470269" y="1415288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8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8"/>
                      <a:pt x="17394" y="34828"/>
                    </a:cubicBezTo>
                    <a:cubicBezTo>
                      <a:pt x="27005" y="34828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28F2C477-EE62-4E61-9709-4733335FCEB1}"/>
                  </a:ext>
                </a:extLst>
              </p:cNvPr>
              <p:cNvSpPr/>
              <p:nvPr/>
            </p:nvSpPr>
            <p:spPr>
              <a:xfrm>
                <a:off x="3856593" y="1970877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8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783"/>
                      <a:pt x="0" y="17414"/>
                    </a:cubicBezTo>
                    <a:cubicBezTo>
                      <a:pt x="0" y="27046"/>
                      <a:pt x="7782" y="34828"/>
                      <a:pt x="17394" y="34828"/>
                    </a:cubicBezTo>
                    <a:cubicBezTo>
                      <a:pt x="27005" y="34828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4059E7E9-FE40-460F-9BEB-8C91D1E9FAD1}"/>
                  </a:ext>
                </a:extLst>
              </p:cNvPr>
              <p:cNvSpPr/>
              <p:nvPr/>
            </p:nvSpPr>
            <p:spPr>
              <a:xfrm rot="-5376453">
                <a:off x="3417393" y="1141035"/>
                <a:ext cx="34829" cy="34788"/>
              </a:xfrm>
              <a:custGeom>
                <a:avLst/>
                <a:gdLst>
                  <a:gd name="connsiteX0" fmla="*/ 34829 w 34829"/>
                  <a:gd name="connsiteY0" fmla="*/ 17394 h 34788"/>
                  <a:gd name="connsiteX1" fmla="*/ 17415 w 34829"/>
                  <a:gd name="connsiteY1" fmla="*/ 34789 h 34788"/>
                  <a:gd name="connsiteX2" fmla="*/ 0 w 34829"/>
                  <a:gd name="connsiteY2" fmla="*/ 17394 h 34788"/>
                  <a:gd name="connsiteX3" fmla="*/ 17415 w 34829"/>
                  <a:gd name="connsiteY3" fmla="*/ 0 h 34788"/>
                  <a:gd name="connsiteX4" fmla="*/ 34829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29" y="17394"/>
                    </a:moveTo>
                    <a:cubicBezTo>
                      <a:pt x="34829" y="27001"/>
                      <a:pt x="27033" y="34789"/>
                      <a:pt x="17415" y="34789"/>
                    </a:cubicBezTo>
                    <a:cubicBezTo>
                      <a:pt x="7797" y="34789"/>
                      <a:pt x="0" y="27001"/>
                      <a:pt x="0" y="17394"/>
                    </a:cubicBezTo>
                    <a:cubicBezTo>
                      <a:pt x="0" y="7788"/>
                      <a:pt x="7797" y="0"/>
                      <a:pt x="17415" y="0"/>
                    </a:cubicBezTo>
                    <a:cubicBezTo>
                      <a:pt x="27033" y="0"/>
                      <a:pt x="34829" y="7788"/>
                      <a:pt x="34829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A1205A7C-B4EF-4B89-B29D-DA6725E30E42}"/>
                  </a:ext>
                </a:extLst>
              </p:cNvPr>
              <p:cNvSpPr/>
              <p:nvPr/>
            </p:nvSpPr>
            <p:spPr>
              <a:xfrm>
                <a:off x="3318459" y="2982244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B1884C01-61BC-469E-942C-172769ECC0F3}"/>
                  </a:ext>
                </a:extLst>
              </p:cNvPr>
              <p:cNvSpPr/>
              <p:nvPr/>
            </p:nvSpPr>
            <p:spPr>
              <a:xfrm>
                <a:off x="3754729" y="4488606"/>
                <a:ext cx="34787" cy="34787"/>
              </a:xfrm>
              <a:custGeom>
                <a:avLst/>
                <a:gdLst>
                  <a:gd name="connsiteX0" fmla="*/ 34788 w 34787"/>
                  <a:gd name="connsiteY0" fmla="*/ 17394 h 34787"/>
                  <a:gd name="connsiteX1" fmla="*/ 17394 w 34787"/>
                  <a:gd name="connsiteY1" fmla="*/ 34788 h 34787"/>
                  <a:gd name="connsiteX2" fmla="*/ 0 w 34787"/>
                  <a:gd name="connsiteY2" fmla="*/ 17394 h 34787"/>
                  <a:gd name="connsiteX3" fmla="*/ 17394 w 34787"/>
                  <a:gd name="connsiteY3" fmla="*/ 0 h 34787"/>
                  <a:gd name="connsiteX4" fmla="*/ 34788 w 34787"/>
                  <a:gd name="connsiteY4" fmla="*/ 17394 h 3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787">
                    <a:moveTo>
                      <a:pt x="34788" y="17394"/>
                    </a:moveTo>
                    <a:cubicBezTo>
                      <a:pt x="34788" y="27000"/>
                      <a:pt x="27000" y="34788"/>
                      <a:pt x="17394" y="34788"/>
                    </a:cubicBezTo>
                    <a:cubicBezTo>
                      <a:pt x="7788" y="34788"/>
                      <a:pt x="0" y="27001"/>
                      <a:pt x="0" y="17394"/>
                    </a:cubicBezTo>
                    <a:cubicBezTo>
                      <a:pt x="0" y="7788"/>
                      <a:pt x="7787" y="0"/>
                      <a:pt x="17394" y="0"/>
                    </a:cubicBezTo>
                    <a:cubicBezTo>
                      <a:pt x="27000" y="0"/>
                      <a:pt x="34788" y="7787"/>
                      <a:pt x="34788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22414F33-C075-4359-8B5B-73AAE101DDC7}"/>
                  </a:ext>
                </a:extLst>
              </p:cNvPr>
              <p:cNvSpPr/>
              <p:nvPr/>
            </p:nvSpPr>
            <p:spPr>
              <a:xfrm>
                <a:off x="4969052" y="4168607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78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83D50BC1-E91F-4E29-A96E-BB2BE2549A7E}"/>
                  </a:ext>
                </a:extLst>
              </p:cNvPr>
              <p:cNvSpPr/>
              <p:nvPr/>
            </p:nvSpPr>
            <p:spPr>
              <a:xfrm>
                <a:off x="5797804" y="4992298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78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12AF3492-76E7-4E11-860F-2BCFFE9EFBC3}"/>
                  </a:ext>
                </a:extLst>
              </p:cNvPr>
              <p:cNvSpPr/>
              <p:nvPr/>
            </p:nvSpPr>
            <p:spPr>
              <a:xfrm>
                <a:off x="5999358" y="4209023"/>
                <a:ext cx="34787" cy="34787"/>
              </a:xfrm>
              <a:custGeom>
                <a:avLst/>
                <a:gdLst>
                  <a:gd name="connsiteX0" fmla="*/ 34788 w 34787"/>
                  <a:gd name="connsiteY0" fmla="*/ 17394 h 34787"/>
                  <a:gd name="connsiteX1" fmla="*/ 17394 w 34787"/>
                  <a:gd name="connsiteY1" fmla="*/ 34788 h 34787"/>
                  <a:gd name="connsiteX2" fmla="*/ 0 w 34787"/>
                  <a:gd name="connsiteY2" fmla="*/ 17394 h 34787"/>
                  <a:gd name="connsiteX3" fmla="*/ 17394 w 34787"/>
                  <a:gd name="connsiteY3" fmla="*/ 0 h 34787"/>
                  <a:gd name="connsiteX4" fmla="*/ 34788 w 34787"/>
                  <a:gd name="connsiteY4" fmla="*/ 17394 h 3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787">
                    <a:moveTo>
                      <a:pt x="34788" y="17394"/>
                    </a:moveTo>
                    <a:cubicBezTo>
                      <a:pt x="34788" y="27000"/>
                      <a:pt x="27000" y="34788"/>
                      <a:pt x="17394" y="34788"/>
                    </a:cubicBezTo>
                    <a:cubicBezTo>
                      <a:pt x="7788" y="34788"/>
                      <a:pt x="0" y="27001"/>
                      <a:pt x="0" y="17394"/>
                    </a:cubicBezTo>
                    <a:cubicBezTo>
                      <a:pt x="0" y="7788"/>
                      <a:pt x="7788" y="0"/>
                      <a:pt x="17394" y="0"/>
                    </a:cubicBezTo>
                    <a:cubicBezTo>
                      <a:pt x="27000" y="0"/>
                      <a:pt x="34788" y="7787"/>
                      <a:pt x="34788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FC9A6894-6809-4574-8EC4-2839C30479A8}"/>
                  </a:ext>
                </a:extLst>
              </p:cNvPr>
              <p:cNvSpPr/>
              <p:nvPr/>
            </p:nvSpPr>
            <p:spPr>
              <a:xfrm>
                <a:off x="2211527" y="1217046"/>
                <a:ext cx="34787" cy="34787"/>
              </a:xfrm>
              <a:custGeom>
                <a:avLst/>
                <a:gdLst>
                  <a:gd name="connsiteX0" fmla="*/ 34788 w 34787"/>
                  <a:gd name="connsiteY0" fmla="*/ 17394 h 34787"/>
                  <a:gd name="connsiteX1" fmla="*/ 17394 w 34787"/>
                  <a:gd name="connsiteY1" fmla="*/ 34788 h 34787"/>
                  <a:gd name="connsiteX2" fmla="*/ 0 w 34787"/>
                  <a:gd name="connsiteY2" fmla="*/ 17394 h 34787"/>
                  <a:gd name="connsiteX3" fmla="*/ 17394 w 34787"/>
                  <a:gd name="connsiteY3" fmla="*/ 0 h 34787"/>
                  <a:gd name="connsiteX4" fmla="*/ 34788 w 34787"/>
                  <a:gd name="connsiteY4" fmla="*/ 17394 h 3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787">
                    <a:moveTo>
                      <a:pt x="34788" y="17394"/>
                    </a:moveTo>
                    <a:cubicBezTo>
                      <a:pt x="34788" y="27000"/>
                      <a:pt x="27000" y="34788"/>
                      <a:pt x="17394" y="34788"/>
                    </a:cubicBezTo>
                    <a:cubicBezTo>
                      <a:pt x="7787" y="34788"/>
                      <a:pt x="0" y="27000"/>
                      <a:pt x="0" y="17394"/>
                    </a:cubicBezTo>
                    <a:cubicBezTo>
                      <a:pt x="0" y="7788"/>
                      <a:pt x="7787" y="0"/>
                      <a:pt x="17394" y="0"/>
                    </a:cubicBezTo>
                    <a:cubicBezTo>
                      <a:pt x="27000" y="0"/>
                      <a:pt x="34788" y="7788"/>
                      <a:pt x="34788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B74D44D3-1DC8-4C99-A907-8DB3CC8C5634}"/>
                  </a:ext>
                </a:extLst>
              </p:cNvPr>
              <p:cNvSpPr/>
              <p:nvPr/>
            </p:nvSpPr>
            <p:spPr>
              <a:xfrm>
                <a:off x="6157874" y="2169505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78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4BFD136A-5A29-4EB1-AC05-4D16F7CF2F18}"/>
                  </a:ext>
                </a:extLst>
              </p:cNvPr>
              <p:cNvSpPr/>
              <p:nvPr/>
            </p:nvSpPr>
            <p:spPr>
              <a:xfrm rot="-5376772">
                <a:off x="3661426" y="2304489"/>
                <a:ext cx="34829" cy="34788"/>
              </a:xfrm>
              <a:custGeom>
                <a:avLst/>
                <a:gdLst>
                  <a:gd name="connsiteX0" fmla="*/ 34829 w 34829"/>
                  <a:gd name="connsiteY0" fmla="*/ 17394 h 34788"/>
                  <a:gd name="connsiteX1" fmla="*/ 17415 w 34829"/>
                  <a:gd name="connsiteY1" fmla="*/ 34789 h 34788"/>
                  <a:gd name="connsiteX2" fmla="*/ 0 w 34829"/>
                  <a:gd name="connsiteY2" fmla="*/ 17394 h 34788"/>
                  <a:gd name="connsiteX3" fmla="*/ 17415 w 34829"/>
                  <a:gd name="connsiteY3" fmla="*/ 0 h 34788"/>
                  <a:gd name="connsiteX4" fmla="*/ 34829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29" y="17394"/>
                    </a:moveTo>
                    <a:cubicBezTo>
                      <a:pt x="34829" y="27001"/>
                      <a:pt x="27033" y="34789"/>
                      <a:pt x="17415" y="34789"/>
                    </a:cubicBezTo>
                    <a:cubicBezTo>
                      <a:pt x="7797" y="34789"/>
                      <a:pt x="0" y="27001"/>
                      <a:pt x="0" y="17394"/>
                    </a:cubicBezTo>
                    <a:cubicBezTo>
                      <a:pt x="0" y="7788"/>
                      <a:pt x="7797" y="0"/>
                      <a:pt x="17415" y="0"/>
                    </a:cubicBezTo>
                    <a:cubicBezTo>
                      <a:pt x="27033" y="0"/>
                      <a:pt x="34829" y="7788"/>
                      <a:pt x="34829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2570317D-8567-48F6-B9EE-6D0A596FB00B}"/>
                  </a:ext>
                </a:extLst>
              </p:cNvPr>
              <p:cNvSpPr/>
              <p:nvPr/>
            </p:nvSpPr>
            <p:spPr>
              <a:xfrm>
                <a:off x="3922755" y="5051755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803"/>
                      <a:pt x="0" y="17414"/>
                    </a:cubicBezTo>
                    <a:cubicBezTo>
                      <a:pt x="0" y="27026"/>
                      <a:pt x="7782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80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D264CB71-D3F4-4BED-9964-0A6C6E8CF4C1}"/>
                  </a:ext>
                </a:extLst>
              </p:cNvPr>
              <p:cNvSpPr/>
              <p:nvPr/>
            </p:nvSpPr>
            <p:spPr>
              <a:xfrm>
                <a:off x="6706209" y="2524394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803"/>
                      <a:pt x="0" y="17414"/>
                    </a:cubicBezTo>
                    <a:cubicBezTo>
                      <a:pt x="0" y="27026"/>
                      <a:pt x="7782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66F3AF03-E8FA-48A1-9D8B-7B4B85B24509}"/>
                  </a:ext>
                </a:extLst>
              </p:cNvPr>
              <p:cNvSpPr/>
              <p:nvPr/>
            </p:nvSpPr>
            <p:spPr>
              <a:xfrm>
                <a:off x="2566233" y="1638218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803"/>
                      <a:pt x="0" y="17414"/>
                    </a:cubicBezTo>
                    <a:cubicBezTo>
                      <a:pt x="0" y="27026"/>
                      <a:pt x="7782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80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C51C0F19-6F0B-44E7-BA61-619062E0B28A}"/>
                  </a:ext>
                </a:extLst>
              </p:cNvPr>
              <p:cNvSpPr/>
              <p:nvPr/>
            </p:nvSpPr>
            <p:spPr>
              <a:xfrm>
                <a:off x="6874317" y="5062687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3" y="0"/>
                      <a:pt x="0" y="7783"/>
                      <a:pt x="0" y="17414"/>
                    </a:cubicBezTo>
                    <a:cubicBezTo>
                      <a:pt x="0" y="27046"/>
                      <a:pt x="7783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788" y="778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D022D726-9002-42C3-9C22-70E3800D63CD}"/>
                  </a:ext>
                </a:extLst>
              </p:cNvPr>
              <p:cNvSpPr/>
              <p:nvPr/>
            </p:nvSpPr>
            <p:spPr>
              <a:xfrm>
                <a:off x="7734991" y="2507528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8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782"/>
                      <a:pt x="0" y="17414"/>
                    </a:cubicBezTo>
                    <a:cubicBezTo>
                      <a:pt x="0" y="27026"/>
                      <a:pt x="7782" y="34828"/>
                      <a:pt x="17394" y="34828"/>
                    </a:cubicBezTo>
                    <a:cubicBezTo>
                      <a:pt x="27005" y="34828"/>
                      <a:pt x="34788" y="27046"/>
                      <a:pt x="34788" y="17414"/>
                    </a:cubicBezTo>
                    <a:cubicBezTo>
                      <a:pt x="34808" y="7782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6116B212-53E4-4667-913C-BF1A1CF5F426}"/>
                  </a:ext>
                </a:extLst>
              </p:cNvPr>
              <p:cNvSpPr/>
              <p:nvPr/>
            </p:nvSpPr>
            <p:spPr>
              <a:xfrm rot="-5377676">
                <a:off x="8098753" y="2809246"/>
                <a:ext cx="34829" cy="34788"/>
              </a:xfrm>
              <a:custGeom>
                <a:avLst/>
                <a:gdLst>
                  <a:gd name="connsiteX0" fmla="*/ 34829 w 34829"/>
                  <a:gd name="connsiteY0" fmla="*/ 17394 h 34788"/>
                  <a:gd name="connsiteX1" fmla="*/ 17414 w 34829"/>
                  <a:gd name="connsiteY1" fmla="*/ 34789 h 34788"/>
                  <a:gd name="connsiteX2" fmla="*/ 0 w 34829"/>
                  <a:gd name="connsiteY2" fmla="*/ 17394 h 34788"/>
                  <a:gd name="connsiteX3" fmla="*/ 17414 w 34829"/>
                  <a:gd name="connsiteY3" fmla="*/ 0 h 34788"/>
                  <a:gd name="connsiteX4" fmla="*/ 34829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29" y="17394"/>
                    </a:moveTo>
                    <a:cubicBezTo>
                      <a:pt x="34829" y="27001"/>
                      <a:pt x="27032" y="34789"/>
                      <a:pt x="17414" y="34789"/>
                    </a:cubicBezTo>
                    <a:cubicBezTo>
                      <a:pt x="7796" y="34789"/>
                      <a:pt x="0" y="27001"/>
                      <a:pt x="0" y="17394"/>
                    </a:cubicBezTo>
                    <a:cubicBezTo>
                      <a:pt x="0" y="7788"/>
                      <a:pt x="7796" y="0"/>
                      <a:pt x="17414" y="0"/>
                    </a:cubicBezTo>
                    <a:cubicBezTo>
                      <a:pt x="27032" y="0"/>
                      <a:pt x="34829" y="7788"/>
                      <a:pt x="34829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83B3CD07-7C73-4E1A-98BF-898D83288089}"/>
                  </a:ext>
                </a:extLst>
              </p:cNvPr>
              <p:cNvSpPr/>
              <p:nvPr/>
            </p:nvSpPr>
            <p:spPr>
              <a:xfrm>
                <a:off x="8762877" y="1902968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0FF33BE4-FE1F-4453-B085-523CC160BB15}"/>
                  </a:ext>
                </a:extLst>
              </p:cNvPr>
              <p:cNvSpPr/>
              <p:nvPr/>
            </p:nvSpPr>
            <p:spPr>
              <a:xfrm>
                <a:off x="6749410" y="5394715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803"/>
                      <a:pt x="0" y="17414"/>
                    </a:cubicBezTo>
                    <a:cubicBezTo>
                      <a:pt x="0" y="27026"/>
                      <a:pt x="7782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80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93005A61-E72F-4E9A-B8C7-237DAC99334B}"/>
                  </a:ext>
                </a:extLst>
              </p:cNvPr>
              <p:cNvSpPr/>
              <p:nvPr/>
            </p:nvSpPr>
            <p:spPr>
              <a:xfrm rot="-22919">
                <a:off x="4236367" y="5324035"/>
                <a:ext cx="34788" cy="34829"/>
              </a:xfrm>
              <a:custGeom>
                <a:avLst/>
                <a:gdLst>
                  <a:gd name="connsiteX0" fmla="*/ 34788 w 34788"/>
                  <a:gd name="connsiteY0" fmla="*/ 17415 h 34829"/>
                  <a:gd name="connsiteX1" fmla="*/ 17394 w 34788"/>
                  <a:gd name="connsiteY1" fmla="*/ 34830 h 34829"/>
                  <a:gd name="connsiteX2" fmla="*/ 0 w 34788"/>
                  <a:gd name="connsiteY2" fmla="*/ 17415 h 34829"/>
                  <a:gd name="connsiteX3" fmla="*/ 17394 w 34788"/>
                  <a:gd name="connsiteY3" fmla="*/ 0 h 34829"/>
                  <a:gd name="connsiteX4" fmla="*/ 34788 w 34788"/>
                  <a:gd name="connsiteY4" fmla="*/ 17415 h 34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9">
                    <a:moveTo>
                      <a:pt x="34788" y="17415"/>
                    </a:moveTo>
                    <a:cubicBezTo>
                      <a:pt x="34788" y="27033"/>
                      <a:pt x="27001" y="34830"/>
                      <a:pt x="17394" y="34830"/>
                    </a:cubicBezTo>
                    <a:cubicBezTo>
                      <a:pt x="7787" y="34830"/>
                      <a:pt x="0" y="27033"/>
                      <a:pt x="0" y="17415"/>
                    </a:cubicBezTo>
                    <a:cubicBezTo>
                      <a:pt x="0" y="7797"/>
                      <a:pt x="7787" y="0"/>
                      <a:pt x="17394" y="0"/>
                    </a:cubicBezTo>
                    <a:cubicBezTo>
                      <a:pt x="27001" y="0"/>
                      <a:pt x="34788" y="7797"/>
                      <a:pt x="34788" y="174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1351553A-C986-4CE4-AB2E-8AC7A63CDA13}"/>
                  </a:ext>
                </a:extLst>
              </p:cNvPr>
              <p:cNvSpPr/>
              <p:nvPr/>
            </p:nvSpPr>
            <p:spPr>
              <a:xfrm>
                <a:off x="7561072" y="4600305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8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5"/>
                      <a:pt x="7783" y="34828"/>
                      <a:pt x="17394" y="34828"/>
                    </a:cubicBezTo>
                    <a:cubicBezTo>
                      <a:pt x="27005" y="34828"/>
                      <a:pt x="34788" y="27025"/>
                      <a:pt x="34788" y="17414"/>
                    </a:cubicBezTo>
                    <a:cubicBezTo>
                      <a:pt x="3480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5622C0D1-8195-4756-8F74-FF0BE2B1FE78}"/>
                  </a:ext>
                </a:extLst>
              </p:cNvPr>
              <p:cNvSpPr/>
              <p:nvPr/>
            </p:nvSpPr>
            <p:spPr>
              <a:xfrm>
                <a:off x="8811626" y="5205780"/>
                <a:ext cx="60512" cy="60512"/>
              </a:xfrm>
              <a:custGeom>
                <a:avLst/>
                <a:gdLst>
                  <a:gd name="connsiteX0" fmla="*/ 30256 w 60512"/>
                  <a:gd name="connsiteY0" fmla="*/ 0 h 60512"/>
                  <a:gd name="connsiteX1" fmla="*/ 0 w 60512"/>
                  <a:gd name="connsiteY1" fmla="*/ 30257 h 60512"/>
                  <a:gd name="connsiteX2" fmla="*/ 30256 w 60512"/>
                  <a:gd name="connsiteY2" fmla="*/ 60513 h 60512"/>
                  <a:gd name="connsiteX3" fmla="*/ 60513 w 60512"/>
                  <a:gd name="connsiteY3" fmla="*/ 30257 h 60512"/>
                  <a:gd name="connsiteX4" fmla="*/ 30256 w 60512"/>
                  <a:gd name="connsiteY4" fmla="*/ 0 h 60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2" h="60512">
                    <a:moveTo>
                      <a:pt x="30256" y="0"/>
                    </a:moveTo>
                    <a:cubicBezTo>
                      <a:pt x="13553" y="0"/>
                      <a:pt x="0" y="13553"/>
                      <a:pt x="0" y="30257"/>
                    </a:cubicBezTo>
                    <a:cubicBezTo>
                      <a:pt x="0" y="46980"/>
                      <a:pt x="13553" y="60513"/>
                      <a:pt x="30256" y="60513"/>
                    </a:cubicBezTo>
                    <a:cubicBezTo>
                      <a:pt x="46959" y="60513"/>
                      <a:pt x="60513" y="46959"/>
                      <a:pt x="60513" y="30257"/>
                    </a:cubicBezTo>
                    <a:cubicBezTo>
                      <a:pt x="60513" y="13553"/>
                      <a:pt x="46959" y="0"/>
                      <a:pt x="302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3A2C3900-88CE-4DE9-85C9-57F71C9081EB}"/>
                  </a:ext>
                </a:extLst>
              </p:cNvPr>
              <p:cNvSpPr/>
              <p:nvPr/>
            </p:nvSpPr>
            <p:spPr>
              <a:xfrm>
                <a:off x="7319527" y="4296501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5"/>
                      <a:pt x="7783" y="34829"/>
                      <a:pt x="17394" y="34829"/>
                    </a:cubicBezTo>
                    <a:cubicBezTo>
                      <a:pt x="27005" y="34829"/>
                      <a:pt x="34788" y="27025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15785909-3E87-43A3-B62B-625F8DEC0090}"/>
                  </a:ext>
                </a:extLst>
              </p:cNvPr>
              <p:cNvSpPr/>
              <p:nvPr/>
            </p:nvSpPr>
            <p:spPr>
              <a:xfrm rot="-5377679">
                <a:off x="2177230" y="3175472"/>
                <a:ext cx="34829" cy="34788"/>
              </a:xfrm>
              <a:custGeom>
                <a:avLst/>
                <a:gdLst>
                  <a:gd name="connsiteX0" fmla="*/ 34829 w 34829"/>
                  <a:gd name="connsiteY0" fmla="*/ 17394 h 34788"/>
                  <a:gd name="connsiteX1" fmla="*/ 17415 w 34829"/>
                  <a:gd name="connsiteY1" fmla="*/ 34789 h 34788"/>
                  <a:gd name="connsiteX2" fmla="*/ 0 w 34829"/>
                  <a:gd name="connsiteY2" fmla="*/ 17394 h 34788"/>
                  <a:gd name="connsiteX3" fmla="*/ 17415 w 34829"/>
                  <a:gd name="connsiteY3" fmla="*/ 0 h 34788"/>
                  <a:gd name="connsiteX4" fmla="*/ 34829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29" y="17394"/>
                    </a:moveTo>
                    <a:cubicBezTo>
                      <a:pt x="34829" y="27001"/>
                      <a:pt x="27032" y="34789"/>
                      <a:pt x="17415" y="34789"/>
                    </a:cubicBezTo>
                    <a:cubicBezTo>
                      <a:pt x="7797" y="34789"/>
                      <a:pt x="0" y="27001"/>
                      <a:pt x="0" y="17394"/>
                    </a:cubicBezTo>
                    <a:cubicBezTo>
                      <a:pt x="0" y="7788"/>
                      <a:pt x="7797" y="0"/>
                      <a:pt x="17415" y="0"/>
                    </a:cubicBezTo>
                    <a:cubicBezTo>
                      <a:pt x="27032" y="0"/>
                      <a:pt x="34829" y="7787"/>
                      <a:pt x="34829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25F9EBC8-8A0F-458A-A8F4-AB6BE58B248A}"/>
                  </a:ext>
                </a:extLst>
              </p:cNvPr>
              <p:cNvSpPr/>
              <p:nvPr/>
            </p:nvSpPr>
            <p:spPr>
              <a:xfrm>
                <a:off x="1821566" y="4812812"/>
                <a:ext cx="34787" cy="34787"/>
              </a:xfrm>
              <a:custGeom>
                <a:avLst/>
                <a:gdLst>
                  <a:gd name="connsiteX0" fmla="*/ 34788 w 34787"/>
                  <a:gd name="connsiteY0" fmla="*/ 17394 h 34787"/>
                  <a:gd name="connsiteX1" fmla="*/ 17394 w 34787"/>
                  <a:gd name="connsiteY1" fmla="*/ 34788 h 34787"/>
                  <a:gd name="connsiteX2" fmla="*/ 0 w 34787"/>
                  <a:gd name="connsiteY2" fmla="*/ 17394 h 34787"/>
                  <a:gd name="connsiteX3" fmla="*/ 17394 w 34787"/>
                  <a:gd name="connsiteY3" fmla="*/ 0 h 34787"/>
                  <a:gd name="connsiteX4" fmla="*/ 34788 w 34787"/>
                  <a:gd name="connsiteY4" fmla="*/ 17394 h 3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787">
                    <a:moveTo>
                      <a:pt x="34788" y="17394"/>
                    </a:moveTo>
                    <a:cubicBezTo>
                      <a:pt x="34788" y="27000"/>
                      <a:pt x="27000" y="34788"/>
                      <a:pt x="17394" y="34788"/>
                    </a:cubicBezTo>
                    <a:cubicBezTo>
                      <a:pt x="7788" y="34788"/>
                      <a:pt x="0" y="27000"/>
                      <a:pt x="0" y="17394"/>
                    </a:cubicBezTo>
                    <a:cubicBezTo>
                      <a:pt x="0" y="7787"/>
                      <a:pt x="7788" y="0"/>
                      <a:pt x="17394" y="0"/>
                    </a:cubicBezTo>
                    <a:cubicBezTo>
                      <a:pt x="27000" y="0"/>
                      <a:pt x="34788" y="7787"/>
                      <a:pt x="34788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FAE951BB-353A-411C-A51F-DA75466BC5B8}"/>
                  </a:ext>
                </a:extLst>
              </p:cNvPr>
              <p:cNvSpPr/>
              <p:nvPr/>
            </p:nvSpPr>
            <p:spPr>
              <a:xfrm>
                <a:off x="1612066" y="3741399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9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782"/>
                      <a:pt x="0" y="17414"/>
                    </a:cubicBezTo>
                    <a:cubicBezTo>
                      <a:pt x="0" y="27026"/>
                      <a:pt x="7782" y="34829"/>
                      <a:pt x="17394" y="34829"/>
                    </a:cubicBezTo>
                    <a:cubicBezTo>
                      <a:pt x="27005" y="34829"/>
                      <a:pt x="34788" y="27046"/>
                      <a:pt x="34788" y="17414"/>
                    </a:cubicBezTo>
                    <a:cubicBezTo>
                      <a:pt x="34788" y="7782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9C6B0E20-5356-4A8A-927B-E9E3E71F323F}"/>
                  </a:ext>
                </a:extLst>
              </p:cNvPr>
              <p:cNvSpPr/>
              <p:nvPr/>
            </p:nvSpPr>
            <p:spPr>
              <a:xfrm>
                <a:off x="2330826" y="3748247"/>
                <a:ext cx="56651" cy="56672"/>
              </a:xfrm>
              <a:custGeom>
                <a:avLst/>
                <a:gdLst>
                  <a:gd name="connsiteX0" fmla="*/ 28326 w 56651"/>
                  <a:gd name="connsiteY0" fmla="*/ 0 h 56672"/>
                  <a:gd name="connsiteX1" fmla="*/ 0 w 56651"/>
                  <a:gd name="connsiteY1" fmla="*/ 28347 h 56672"/>
                  <a:gd name="connsiteX2" fmla="*/ 28326 w 56651"/>
                  <a:gd name="connsiteY2" fmla="*/ 56673 h 56672"/>
                  <a:gd name="connsiteX3" fmla="*/ 56652 w 56651"/>
                  <a:gd name="connsiteY3" fmla="*/ 28326 h 56672"/>
                  <a:gd name="connsiteX4" fmla="*/ 28326 w 56651"/>
                  <a:gd name="connsiteY4" fmla="*/ 0 h 56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651" h="56672">
                    <a:moveTo>
                      <a:pt x="28326" y="0"/>
                    </a:moveTo>
                    <a:cubicBezTo>
                      <a:pt x="12680" y="0"/>
                      <a:pt x="0" y="12680"/>
                      <a:pt x="0" y="28347"/>
                    </a:cubicBezTo>
                    <a:cubicBezTo>
                      <a:pt x="0" y="44013"/>
                      <a:pt x="12680" y="56673"/>
                      <a:pt x="28326" y="56673"/>
                    </a:cubicBezTo>
                    <a:cubicBezTo>
                      <a:pt x="43972" y="56673"/>
                      <a:pt x="56652" y="43993"/>
                      <a:pt x="56652" y="28326"/>
                    </a:cubicBezTo>
                    <a:cubicBezTo>
                      <a:pt x="56652" y="12659"/>
                      <a:pt x="43972" y="0"/>
                      <a:pt x="283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EFB53927-D2C2-4999-8902-DFFFEB21EAC1}"/>
                  </a:ext>
                </a:extLst>
              </p:cNvPr>
              <p:cNvSpPr/>
              <p:nvPr/>
            </p:nvSpPr>
            <p:spPr>
              <a:xfrm>
                <a:off x="8002605" y="3333008"/>
                <a:ext cx="34787" cy="34787"/>
              </a:xfrm>
              <a:custGeom>
                <a:avLst/>
                <a:gdLst>
                  <a:gd name="connsiteX0" fmla="*/ 34788 w 34787"/>
                  <a:gd name="connsiteY0" fmla="*/ 17394 h 34787"/>
                  <a:gd name="connsiteX1" fmla="*/ 17394 w 34787"/>
                  <a:gd name="connsiteY1" fmla="*/ 34788 h 34787"/>
                  <a:gd name="connsiteX2" fmla="*/ 0 w 34787"/>
                  <a:gd name="connsiteY2" fmla="*/ 17394 h 34787"/>
                  <a:gd name="connsiteX3" fmla="*/ 17394 w 34787"/>
                  <a:gd name="connsiteY3" fmla="*/ 0 h 34787"/>
                  <a:gd name="connsiteX4" fmla="*/ 34788 w 34787"/>
                  <a:gd name="connsiteY4" fmla="*/ 17394 h 3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787">
                    <a:moveTo>
                      <a:pt x="34788" y="17394"/>
                    </a:moveTo>
                    <a:cubicBezTo>
                      <a:pt x="34788" y="27000"/>
                      <a:pt x="27000" y="34788"/>
                      <a:pt x="17394" y="34788"/>
                    </a:cubicBezTo>
                    <a:cubicBezTo>
                      <a:pt x="7787" y="34788"/>
                      <a:pt x="0" y="27000"/>
                      <a:pt x="0" y="17394"/>
                    </a:cubicBezTo>
                    <a:cubicBezTo>
                      <a:pt x="0" y="7787"/>
                      <a:pt x="7787" y="0"/>
                      <a:pt x="17394" y="0"/>
                    </a:cubicBezTo>
                    <a:cubicBezTo>
                      <a:pt x="27000" y="0"/>
                      <a:pt x="34788" y="7787"/>
                      <a:pt x="34788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5C3BBB30-715D-4976-BFD1-FA16FDAAE8F1}"/>
                  </a:ext>
                </a:extLst>
              </p:cNvPr>
              <p:cNvSpPr/>
              <p:nvPr/>
            </p:nvSpPr>
            <p:spPr>
              <a:xfrm>
                <a:off x="10218664" y="1908799"/>
                <a:ext cx="34788" cy="34828"/>
              </a:xfrm>
              <a:custGeom>
                <a:avLst/>
                <a:gdLst>
                  <a:gd name="connsiteX0" fmla="*/ 17394 w 34788"/>
                  <a:gd name="connsiteY0" fmla="*/ 0 h 34828"/>
                  <a:gd name="connsiteX1" fmla="*/ 0 w 34788"/>
                  <a:gd name="connsiteY1" fmla="*/ 17414 h 34828"/>
                  <a:gd name="connsiteX2" fmla="*/ 17394 w 34788"/>
                  <a:gd name="connsiteY2" fmla="*/ 34829 h 34828"/>
                  <a:gd name="connsiteX3" fmla="*/ 34788 w 34788"/>
                  <a:gd name="connsiteY3" fmla="*/ 17414 h 34828"/>
                  <a:gd name="connsiteX4" fmla="*/ 17394 w 34788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8">
                    <a:moveTo>
                      <a:pt x="17394" y="0"/>
                    </a:moveTo>
                    <a:cubicBezTo>
                      <a:pt x="7783" y="0"/>
                      <a:pt x="0" y="7803"/>
                      <a:pt x="0" y="17414"/>
                    </a:cubicBezTo>
                    <a:cubicBezTo>
                      <a:pt x="0" y="27026"/>
                      <a:pt x="7783" y="34829"/>
                      <a:pt x="17394" y="34829"/>
                    </a:cubicBezTo>
                    <a:cubicBezTo>
                      <a:pt x="27005" y="34829"/>
                      <a:pt x="34788" y="27026"/>
                      <a:pt x="34788" y="17414"/>
                    </a:cubicBezTo>
                    <a:cubicBezTo>
                      <a:pt x="3480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99B1FBE1-598A-4802-8FD3-BAB997D8A087}"/>
                  </a:ext>
                </a:extLst>
              </p:cNvPr>
              <p:cNvSpPr/>
              <p:nvPr/>
            </p:nvSpPr>
            <p:spPr>
              <a:xfrm rot="-21759">
                <a:off x="10582624" y="2210696"/>
                <a:ext cx="34788" cy="34829"/>
              </a:xfrm>
              <a:custGeom>
                <a:avLst/>
                <a:gdLst>
                  <a:gd name="connsiteX0" fmla="*/ 34789 w 34788"/>
                  <a:gd name="connsiteY0" fmla="*/ 17415 h 34829"/>
                  <a:gd name="connsiteX1" fmla="*/ 17394 w 34788"/>
                  <a:gd name="connsiteY1" fmla="*/ 34829 h 34829"/>
                  <a:gd name="connsiteX2" fmla="*/ 0 w 34788"/>
                  <a:gd name="connsiteY2" fmla="*/ 17415 h 34829"/>
                  <a:gd name="connsiteX3" fmla="*/ 17394 w 34788"/>
                  <a:gd name="connsiteY3" fmla="*/ 0 h 34829"/>
                  <a:gd name="connsiteX4" fmla="*/ 34789 w 34788"/>
                  <a:gd name="connsiteY4" fmla="*/ 17415 h 34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34829">
                    <a:moveTo>
                      <a:pt x="34789" y="17415"/>
                    </a:moveTo>
                    <a:cubicBezTo>
                      <a:pt x="34789" y="27032"/>
                      <a:pt x="27001" y="34829"/>
                      <a:pt x="17394" y="34829"/>
                    </a:cubicBezTo>
                    <a:cubicBezTo>
                      <a:pt x="7788" y="34829"/>
                      <a:pt x="0" y="27032"/>
                      <a:pt x="0" y="17415"/>
                    </a:cubicBezTo>
                    <a:cubicBezTo>
                      <a:pt x="0" y="7797"/>
                      <a:pt x="7788" y="0"/>
                      <a:pt x="17394" y="0"/>
                    </a:cubicBezTo>
                    <a:cubicBezTo>
                      <a:pt x="27001" y="0"/>
                      <a:pt x="34789" y="7797"/>
                      <a:pt x="34789" y="174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21A70D4F-F008-4F10-964B-D92E2AD5C803}"/>
                  </a:ext>
                </a:extLst>
              </p:cNvPr>
              <p:cNvSpPr/>
              <p:nvPr/>
            </p:nvSpPr>
            <p:spPr>
              <a:xfrm rot="-5377963">
                <a:off x="11161055" y="2891519"/>
                <a:ext cx="34829" cy="34788"/>
              </a:xfrm>
              <a:custGeom>
                <a:avLst/>
                <a:gdLst>
                  <a:gd name="connsiteX0" fmla="*/ 34829 w 34829"/>
                  <a:gd name="connsiteY0" fmla="*/ 17394 h 34788"/>
                  <a:gd name="connsiteX1" fmla="*/ 17415 w 34829"/>
                  <a:gd name="connsiteY1" fmla="*/ 34788 h 34788"/>
                  <a:gd name="connsiteX2" fmla="*/ 1 w 34829"/>
                  <a:gd name="connsiteY2" fmla="*/ 17394 h 34788"/>
                  <a:gd name="connsiteX3" fmla="*/ 17415 w 34829"/>
                  <a:gd name="connsiteY3" fmla="*/ 0 h 34788"/>
                  <a:gd name="connsiteX4" fmla="*/ 34829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29" y="17394"/>
                    </a:moveTo>
                    <a:cubicBezTo>
                      <a:pt x="34829" y="27001"/>
                      <a:pt x="27032" y="34788"/>
                      <a:pt x="17415" y="34788"/>
                    </a:cubicBezTo>
                    <a:cubicBezTo>
                      <a:pt x="7798" y="34788"/>
                      <a:pt x="1" y="27001"/>
                      <a:pt x="1" y="17394"/>
                    </a:cubicBezTo>
                    <a:cubicBezTo>
                      <a:pt x="1" y="7788"/>
                      <a:pt x="7798" y="0"/>
                      <a:pt x="17415" y="0"/>
                    </a:cubicBezTo>
                    <a:cubicBezTo>
                      <a:pt x="27032" y="0"/>
                      <a:pt x="34829" y="7788"/>
                      <a:pt x="34829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8917449B-8A81-4AC0-88B0-C457E362FDF8}"/>
                  </a:ext>
                </a:extLst>
              </p:cNvPr>
              <p:cNvSpPr/>
              <p:nvPr/>
            </p:nvSpPr>
            <p:spPr>
              <a:xfrm rot="-5378513">
                <a:off x="10486296" y="2734064"/>
                <a:ext cx="34829" cy="34788"/>
              </a:xfrm>
              <a:custGeom>
                <a:avLst/>
                <a:gdLst>
                  <a:gd name="connsiteX0" fmla="*/ 34830 w 34829"/>
                  <a:gd name="connsiteY0" fmla="*/ 17394 h 34788"/>
                  <a:gd name="connsiteX1" fmla="*/ 17415 w 34829"/>
                  <a:gd name="connsiteY1" fmla="*/ 34788 h 34788"/>
                  <a:gd name="connsiteX2" fmla="*/ 1 w 34829"/>
                  <a:gd name="connsiteY2" fmla="*/ 17394 h 34788"/>
                  <a:gd name="connsiteX3" fmla="*/ 17415 w 34829"/>
                  <a:gd name="connsiteY3" fmla="*/ 0 h 34788"/>
                  <a:gd name="connsiteX4" fmla="*/ 34830 w 34829"/>
                  <a:gd name="connsiteY4" fmla="*/ 17394 h 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29" h="34788">
                    <a:moveTo>
                      <a:pt x="34830" y="17394"/>
                    </a:moveTo>
                    <a:cubicBezTo>
                      <a:pt x="34830" y="27001"/>
                      <a:pt x="27033" y="34788"/>
                      <a:pt x="17415" y="34788"/>
                    </a:cubicBezTo>
                    <a:cubicBezTo>
                      <a:pt x="7798" y="34788"/>
                      <a:pt x="1" y="27001"/>
                      <a:pt x="1" y="17394"/>
                    </a:cubicBezTo>
                    <a:cubicBezTo>
                      <a:pt x="1" y="7788"/>
                      <a:pt x="7798" y="0"/>
                      <a:pt x="17415" y="0"/>
                    </a:cubicBezTo>
                    <a:cubicBezTo>
                      <a:pt x="27033" y="0"/>
                      <a:pt x="34830" y="7788"/>
                      <a:pt x="34830" y="173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EBA085F4-57EA-4664-8322-4D60CBA03888}"/>
                  </a:ext>
                </a:extLst>
              </p:cNvPr>
              <p:cNvSpPr/>
              <p:nvPr/>
            </p:nvSpPr>
            <p:spPr>
              <a:xfrm>
                <a:off x="1288649" y="1804328"/>
                <a:ext cx="34817" cy="34800"/>
              </a:xfrm>
              <a:custGeom>
                <a:avLst/>
                <a:gdLst>
                  <a:gd name="connsiteX0" fmla="*/ 16464 w 34817"/>
                  <a:gd name="connsiteY0" fmla="*/ 27 h 34800"/>
                  <a:gd name="connsiteX1" fmla="*/ 25 w 34817"/>
                  <a:gd name="connsiteY1" fmla="*/ 18355 h 34800"/>
                  <a:gd name="connsiteX2" fmla="*/ 18353 w 34817"/>
                  <a:gd name="connsiteY2" fmla="*/ 34774 h 34800"/>
                  <a:gd name="connsiteX3" fmla="*/ 34792 w 34817"/>
                  <a:gd name="connsiteY3" fmla="*/ 16445 h 34800"/>
                  <a:gd name="connsiteX4" fmla="*/ 16464 w 34817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7" h="34800">
                    <a:moveTo>
                      <a:pt x="16464" y="27"/>
                    </a:moveTo>
                    <a:cubicBezTo>
                      <a:pt x="6873" y="555"/>
                      <a:pt x="-483" y="8764"/>
                      <a:pt x="25" y="18355"/>
                    </a:cubicBezTo>
                    <a:cubicBezTo>
                      <a:pt x="553" y="27946"/>
                      <a:pt x="8762" y="35302"/>
                      <a:pt x="18353" y="34774"/>
                    </a:cubicBezTo>
                    <a:cubicBezTo>
                      <a:pt x="27944" y="34246"/>
                      <a:pt x="35300" y="26036"/>
                      <a:pt x="34792" y="16445"/>
                    </a:cubicBezTo>
                    <a:cubicBezTo>
                      <a:pt x="34284" y="6854"/>
                      <a:pt x="26075" y="-502"/>
                      <a:pt x="1646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B92ABA3A-131B-4B73-A3DF-DD91DBCC887D}"/>
                  </a:ext>
                </a:extLst>
              </p:cNvPr>
              <p:cNvSpPr/>
              <p:nvPr/>
            </p:nvSpPr>
            <p:spPr>
              <a:xfrm>
                <a:off x="1007054" y="2183966"/>
                <a:ext cx="34817" cy="34800"/>
              </a:xfrm>
              <a:custGeom>
                <a:avLst/>
                <a:gdLst>
                  <a:gd name="connsiteX0" fmla="*/ 16464 w 34817"/>
                  <a:gd name="connsiteY0" fmla="*/ 27 h 34800"/>
                  <a:gd name="connsiteX1" fmla="*/ 25 w 34817"/>
                  <a:gd name="connsiteY1" fmla="*/ 18355 h 34800"/>
                  <a:gd name="connsiteX2" fmla="*/ 18353 w 34817"/>
                  <a:gd name="connsiteY2" fmla="*/ 34774 h 34800"/>
                  <a:gd name="connsiteX3" fmla="*/ 34792 w 34817"/>
                  <a:gd name="connsiteY3" fmla="*/ 16445 h 34800"/>
                  <a:gd name="connsiteX4" fmla="*/ 16464 w 34817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7" h="34800">
                    <a:moveTo>
                      <a:pt x="16464" y="27"/>
                    </a:moveTo>
                    <a:cubicBezTo>
                      <a:pt x="6873" y="555"/>
                      <a:pt x="-483" y="8764"/>
                      <a:pt x="25" y="18355"/>
                    </a:cubicBezTo>
                    <a:cubicBezTo>
                      <a:pt x="553" y="27946"/>
                      <a:pt x="8762" y="35302"/>
                      <a:pt x="18353" y="34774"/>
                    </a:cubicBezTo>
                    <a:cubicBezTo>
                      <a:pt x="27945" y="34246"/>
                      <a:pt x="35300" y="26036"/>
                      <a:pt x="34792" y="16445"/>
                    </a:cubicBezTo>
                    <a:cubicBezTo>
                      <a:pt x="34264" y="6854"/>
                      <a:pt x="26055" y="-502"/>
                      <a:pt x="1646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808C93BB-36FA-4068-B904-0F75BD45158A}"/>
                  </a:ext>
                </a:extLst>
              </p:cNvPr>
              <p:cNvSpPr/>
              <p:nvPr/>
            </p:nvSpPr>
            <p:spPr>
              <a:xfrm>
                <a:off x="358521" y="2798850"/>
                <a:ext cx="34817" cy="34800"/>
              </a:xfrm>
              <a:custGeom>
                <a:avLst/>
                <a:gdLst>
                  <a:gd name="connsiteX0" fmla="*/ 16464 w 34817"/>
                  <a:gd name="connsiteY0" fmla="*/ 27 h 34800"/>
                  <a:gd name="connsiteX1" fmla="*/ 25 w 34817"/>
                  <a:gd name="connsiteY1" fmla="*/ 18355 h 34800"/>
                  <a:gd name="connsiteX2" fmla="*/ 18353 w 34817"/>
                  <a:gd name="connsiteY2" fmla="*/ 34774 h 34800"/>
                  <a:gd name="connsiteX3" fmla="*/ 34792 w 34817"/>
                  <a:gd name="connsiteY3" fmla="*/ 16445 h 34800"/>
                  <a:gd name="connsiteX4" fmla="*/ 16464 w 34817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7" h="34800">
                    <a:moveTo>
                      <a:pt x="16464" y="27"/>
                    </a:moveTo>
                    <a:cubicBezTo>
                      <a:pt x="6873" y="555"/>
                      <a:pt x="-483" y="8764"/>
                      <a:pt x="25" y="18355"/>
                    </a:cubicBezTo>
                    <a:cubicBezTo>
                      <a:pt x="553" y="27946"/>
                      <a:pt x="8762" y="35302"/>
                      <a:pt x="18353" y="34774"/>
                    </a:cubicBezTo>
                    <a:cubicBezTo>
                      <a:pt x="27944" y="34246"/>
                      <a:pt x="35300" y="26036"/>
                      <a:pt x="34792" y="16445"/>
                    </a:cubicBezTo>
                    <a:cubicBezTo>
                      <a:pt x="34264" y="6854"/>
                      <a:pt x="26055" y="-502"/>
                      <a:pt x="1646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1B42F98D-6F2B-4AEF-A36E-BDFB53EDB229}"/>
                  </a:ext>
                </a:extLst>
              </p:cNvPr>
              <p:cNvSpPr/>
              <p:nvPr/>
            </p:nvSpPr>
            <p:spPr>
              <a:xfrm>
                <a:off x="478998" y="2116524"/>
                <a:ext cx="34817" cy="34800"/>
              </a:xfrm>
              <a:custGeom>
                <a:avLst/>
                <a:gdLst>
                  <a:gd name="connsiteX0" fmla="*/ 16464 w 34817"/>
                  <a:gd name="connsiteY0" fmla="*/ 27 h 34800"/>
                  <a:gd name="connsiteX1" fmla="*/ 25 w 34817"/>
                  <a:gd name="connsiteY1" fmla="*/ 18355 h 34800"/>
                  <a:gd name="connsiteX2" fmla="*/ 18353 w 34817"/>
                  <a:gd name="connsiteY2" fmla="*/ 34774 h 34800"/>
                  <a:gd name="connsiteX3" fmla="*/ 34792 w 34817"/>
                  <a:gd name="connsiteY3" fmla="*/ 16445 h 34800"/>
                  <a:gd name="connsiteX4" fmla="*/ 16464 w 34817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7" h="34800">
                    <a:moveTo>
                      <a:pt x="16464" y="27"/>
                    </a:moveTo>
                    <a:cubicBezTo>
                      <a:pt x="6873" y="555"/>
                      <a:pt x="-483" y="8764"/>
                      <a:pt x="25" y="18355"/>
                    </a:cubicBezTo>
                    <a:cubicBezTo>
                      <a:pt x="553" y="27946"/>
                      <a:pt x="8762" y="35302"/>
                      <a:pt x="18353" y="34774"/>
                    </a:cubicBezTo>
                    <a:cubicBezTo>
                      <a:pt x="27944" y="34246"/>
                      <a:pt x="35300" y="26036"/>
                      <a:pt x="34792" y="16445"/>
                    </a:cubicBezTo>
                    <a:cubicBezTo>
                      <a:pt x="34264" y="6854"/>
                      <a:pt x="26055" y="-502"/>
                      <a:pt x="1646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6A13DE30-798E-4292-BF81-F76545AABA32}"/>
                  </a:ext>
                </a:extLst>
              </p:cNvPr>
              <p:cNvSpPr/>
              <p:nvPr/>
            </p:nvSpPr>
            <p:spPr>
              <a:xfrm>
                <a:off x="11704071" y="3089466"/>
                <a:ext cx="34816" cy="34800"/>
              </a:xfrm>
              <a:custGeom>
                <a:avLst/>
                <a:gdLst>
                  <a:gd name="connsiteX0" fmla="*/ 16463 w 34816"/>
                  <a:gd name="connsiteY0" fmla="*/ 27 h 34800"/>
                  <a:gd name="connsiteX1" fmla="*/ 25 w 34816"/>
                  <a:gd name="connsiteY1" fmla="*/ 18355 h 34800"/>
                  <a:gd name="connsiteX2" fmla="*/ 18353 w 34816"/>
                  <a:gd name="connsiteY2" fmla="*/ 34774 h 34800"/>
                  <a:gd name="connsiteX3" fmla="*/ 34792 w 34816"/>
                  <a:gd name="connsiteY3" fmla="*/ 16445 h 34800"/>
                  <a:gd name="connsiteX4" fmla="*/ 16463 w 34816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6" h="34800">
                    <a:moveTo>
                      <a:pt x="16463" y="27"/>
                    </a:moveTo>
                    <a:cubicBezTo>
                      <a:pt x="6872" y="555"/>
                      <a:pt x="-483" y="8764"/>
                      <a:pt x="25" y="18355"/>
                    </a:cubicBezTo>
                    <a:cubicBezTo>
                      <a:pt x="553" y="27946"/>
                      <a:pt x="8762" y="35302"/>
                      <a:pt x="18353" y="34774"/>
                    </a:cubicBezTo>
                    <a:cubicBezTo>
                      <a:pt x="27944" y="34246"/>
                      <a:pt x="35300" y="26036"/>
                      <a:pt x="34792" y="16445"/>
                    </a:cubicBezTo>
                    <a:cubicBezTo>
                      <a:pt x="34284" y="6854"/>
                      <a:pt x="26055" y="-502"/>
                      <a:pt x="16463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7D350991-65E3-439B-BEB3-4CAC56B0B57D}"/>
                  </a:ext>
                </a:extLst>
              </p:cNvPr>
              <p:cNvSpPr/>
              <p:nvPr/>
            </p:nvSpPr>
            <p:spPr>
              <a:xfrm>
                <a:off x="11655303" y="3593402"/>
                <a:ext cx="34816" cy="34800"/>
              </a:xfrm>
              <a:custGeom>
                <a:avLst/>
                <a:gdLst>
                  <a:gd name="connsiteX0" fmla="*/ 16463 w 34816"/>
                  <a:gd name="connsiteY0" fmla="*/ 27 h 34800"/>
                  <a:gd name="connsiteX1" fmla="*/ 25 w 34816"/>
                  <a:gd name="connsiteY1" fmla="*/ 18355 h 34800"/>
                  <a:gd name="connsiteX2" fmla="*/ 18353 w 34816"/>
                  <a:gd name="connsiteY2" fmla="*/ 34774 h 34800"/>
                  <a:gd name="connsiteX3" fmla="*/ 34792 w 34816"/>
                  <a:gd name="connsiteY3" fmla="*/ 16445 h 34800"/>
                  <a:gd name="connsiteX4" fmla="*/ 16463 w 34816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6" h="34800">
                    <a:moveTo>
                      <a:pt x="16463" y="27"/>
                    </a:moveTo>
                    <a:cubicBezTo>
                      <a:pt x="6872" y="555"/>
                      <a:pt x="-483" y="8764"/>
                      <a:pt x="25" y="18355"/>
                    </a:cubicBezTo>
                    <a:cubicBezTo>
                      <a:pt x="553" y="27946"/>
                      <a:pt x="8762" y="35302"/>
                      <a:pt x="18353" y="34774"/>
                    </a:cubicBezTo>
                    <a:cubicBezTo>
                      <a:pt x="27944" y="34246"/>
                      <a:pt x="35300" y="26036"/>
                      <a:pt x="34792" y="16445"/>
                    </a:cubicBezTo>
                    <a:cubicBezTo>
                      <a:pt x="34284" y="6854"/>
                      <a:pt x="26055" y="-502"/>
                      <a:pt x="16463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0F57F43E-8463-4FD1-8FB5-1887862EF36A}"/>
                  </a:ext>
                </a:extLst>
              </p:cNvPr>
              <p:cNvSpPr/>
              <p:nvPr/>
            </p:nvSpPr>
            <p:spPr>
              <a:xfrm>
                <a:off x="12016552" y="2297941"/>
                <a:ext cx="34816" cy="34800"/>
              </a:xfrm>
              <a:custGeom>
                <a:avLst/>
                <a:gdLst>
                  <a:gd name="connsiteX0" fmla="*/ 16463 w 34816"/>
                  <a:gd name="connsiteY0" fmla="*/ 27 h 34800"/>
                  <a:gd name="connsiteX1" fmla="*/ 25 w 34816"/>
                  <a:gd name="connsiteY1" fmla="*/ 18355 h 34800"/>
                  <a:gd name="connsiteX2" fmla="*/ 18353 w 34816"/>
                  <a:gd name="connsiteY2" fmla="*/ 34774 h 34800"/>
                  <a:gd name="connsiteX3" fmla="*/ 34792 w 34816"/>
                  <a:gd name="connsiteY3" fmla="*/ 16445 h 34800"/>
                  <a:gd name="connsiteX4" fmla="*/ 16463 w 34816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6" h="34800">
                    <a:moveTo>
                      <a:pt x="16463" y="27"/>
                    </a:moveTo>
                    <a:cubicBezTo>
                      <a:pt x="6873" y="555"/>
                      <a:pt x="-483" y="8764"/>
                      <a:pt x="25" y="18355"/>
                    </a:cubicBezTo>
                    <a:cubicBezTo>
                      <a:pt x="554" y="27946"/>
                      <a:pt x="8763" y="35302"/>
                      <a:pt x="18353" y="34774"/>
                    </a:cubicBezTo>
                    <a:cubicBezTo>
                      <a:pt x="27945" y="34246"/>
                      <a:pt x="35300" y="26036"/>
                      <a:pt x="34792" y="16445"/>
                    </a:cubicBezTo>
                    <a:cubicBezTo>
                      <a:pt x="34264" y="6854"/>
                      <a:pt x="26055" y="-502"/>
                      <a:pt x="16463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9A37D626-76F1-4B1C-8CC9-0F7ABD1DDEA6}"/>
                  </a:ext>
                </a:extLst>
              </p:cNvPr>
              <p:cNvSpPr/>
              <p:nvPr/>
            </p:nvSpPr>
            <p:spPr>
              <a:xfrm>
                <a:off x="10586207" y="4127168"/>
                <a:ext cx="34817" cy="34800"/>
              </a:xfrm>
              <a:custGeom>
                <a:avLst/>
                <a:gdLst>
                  <a:gd name="connsiteX0" fmla="*/ 16464 w 34817"/>
                  <a:gd name="connsiteY0" fmla="*/ 27 h 34800"/>
                  <a:gd name="connsiteX1" fmla="*/ 25 w 34817"/>
                  <a:gd name="connsiteY1" fmla="*/ 18355 h 34800"/>
                  <a:gd name="connsiteX2" fmla="*/ 18353 w 34817"/>
                  <a:gd name="connsiteY2" fmla="*/ 34774 h 34800"/>
                  <a:gd name="connsiteX3" fmla="*/ 34793 w 34817"/>
                  <a:gd name="connsiteY3" fmla="*/ 16445 h 34800"/>
                  <a:gd name="connsiteX4" fmla="*/ 16464 w 34817"/>
                  <a:gd name="connsiteY4" fmla="*/ 27 h 3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7" h="34800">
                    <a:moveTo>
                      <a:pt x="16464" y="27"/>
                    </a:moveTo>
                    <a:cubicBezTo>
                      <a:pt x="6873" y="555"/>
                      <a:pt x="-483" y="8764"/>
                      <a:pt x="25" y="18355"/>
                    </a:cubicBezTo>
                    <a:cubicBezTo>
                      <a:pt x="554" y="27946"/>
                      <a:pt x="8763" y="35302"/>
                      <a:pt x="18353" y="34774"/>
                    </a:cubicBezTo>
                    <a:cubicBezTo>
                      <a:pt x="27945" y="34246"/>
                      <a:pt x="35301" y="26036"/>
                      <a:pt x="34793" y="16445"/>
                    </a:cubicBezTo>
                    <a:cubicBezTo>
                      <a:pt x="34264" y="6854"/>
                      <a:pt x="26055" y="-502"/>
                      <a:pt x="16464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AC5E1D73-9569-4905-A505-CB4634C4547B}"/>
                  </a:ext>
                </a:extLst>
              </p:cNvPr>
              <p:cNvSpPr/>
              <p:nvPr/>
            </p:nvSpPr>
            <p:spPr>
              <a:xfrm>
                <a:off x="10706684" y="3444824"/>
                <a:ext cx="34817" cy="34798"/>
              </a:xfrm>
              <a:custGeom>
                <a:avLst/>
                <a:gdLst>
                  <a:gd name="connsiteX0" fmla="*/ 16464 w 34817"/>
                  <a:gd name="connsiteY0" fmla="*/ 25 h 34798"/>
                  <a:gd name="connsiteX1" fmla="*/ 25 w 34817"/>
                  <a:gd name="connsiteY1" fmla="*/ 18353 h 34798"/>
                  <a:gd name="connsiteX2" fmla="*/ 18353 w 34817"/>
                  <a:gd name="connsiteY2" fmla="*/ 34772 h 34798"/>
                  <a:gd name="connsiteX3" fmla="*/ 34793 w 34817"/>
                  <a:gd name="connsiteY3" fmla="*/ 16443 h 34798"/>
                  <a:gd name="connsiteX4" fmla="*/ 16464 w 34817"/>
                  <a:gd name="connsiteY4" fmla="*/ 25 h 3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17" h="34798">
                    <a:moveTo>
                      <a:pt x="16464" y="25"/>
                    </a:moveTo>
                    <a:cubicBezTo>
                      <a:pt x="6873" y="553"/>
                      <a:pt x="-483" y="8762"/>
                      <a:pt x="25" y="18353"/>
                    </a:cubicBezTo>
                    <a:cubicBezTo>
                      <a:pt x="554" y="27944"/>
                      <a:pt x="8763" y="35300"/>
                      <a:pt x="18353" y="34772"/>
                    </a:cubicBezTo>
                    <a:cubicBezTo>
                      <a:pt x="27945" y="34244"/>
                      <a:pt x="35301" y="26034"/>
                      <a:pt x="34793" y="16443"/>
                    </a:cubicBezTo>
                    <a:cubicBezTo>
                      <a:pt x="34264" y="6873"/>
                      <a:pt x="26055" y="-483"/>
                      <a:pt x="16464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A2FDF9CA-C96A-44FA-BEDA-9F426B19C51F}"/>
                  </a:ext>
                </a:extLst>
              </p:cNvPr>
              <p:cNvSpPr/>
              <p:nvPr/>
            </p:nvSpPr>
            <p:spPr>
              <a:xfrm>
                <a:off x="3608588" y="5201777"/>
                <a:ext cx="34787" cy="34828"/>
              </a:xfrm>
              <a:custGeom>
                <a:avLst/>
                <a:gdLst>
                  <a:gd name="connsiteX0" fmla="*/ 17394 w 34787"/>
                  <a:gd name="connsiteY0" fmla="*/ 0 h 34828"/>
                  <a:gd name="connsiteX1" fmla="*/ 0 w 34787"/>
                  <a:gd name="connsiteY1" fmla="*/ 17414 h 34828"/>
                  <a:gd name="connsiteX2" fmla="*/ 17394 w 34787"/>
                  <a:gd name="connsiteY2" fmla="*/ 34828 h 34828"/>
                  <a:gd name="connsiteX3" fmla="*/ 34788 w 34787"/>
                  <a:gd name="connsiteY3" fmla="*/ 17414 h 34828"/>
                  <a:gd name="connsiteX4" fmla="*/ 17394 w 34787"/>
                  <a:gd name="connsiteY4" fmla="*/ 0 h 3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7" h="34828">
                    <a:moveTo>
                      <a:pt x="17394" y="0"/>
                    </a:moveTo>
                    <a:cubicBezTo>
                      <a:pt x="7782" y="0"/>
                      <a:pt x="0" y="7803"/>
                      <a:pt x="0" y="17414"/>
                    </a:cubicBezTo>
                    <a:cubicBezTo>
                      <a:pt x="0" y="27025"/>
                      <a:pt x="7782" y="34828"/>
                      <a:pt x="17394" y="34828"/>
                    </a:cubicBezTo>
                    <a:cubicBezTo>
                      <a:pt x="27005" y="34828"/>
                      <a:pt x="34788" y="27046"/>
                      <a:pt x="34788" y="17414"/>
                    </a:cubicBezTo>
                    <a:cubicBezTo>
                      <a:pt x="34788" y="7803"/>
                      <a:pt x="27005" y="0"/>
                      <a:pt x="17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39" name="Graphic 3">
              <a:extLst>
                <a:ext uri="{FF2B5EF4-FFF2-40B4-BE49-F238E27FC236}">
                  <a16:creationId xmlns:a16="http://schemas.microsoft.com/office/drawing/2014/main" id="{122EA939-9B1B-4EEE-9555-67DBE114F3A0}"/>
                </a:ext>
              </a:extLst>
            </p:cNvPr>
            <p:cNvGrpSpPr/>
            <p:nvPr/>
          </p:nvGrpSpPr>
          <p:grpSpPr>
            <a:xfrm>
              <a:off x="-2796172" y="76201"/>
              <a:ext cx="18089144" cy="1790282"/>
              <a:chOff x="0" y="1092200"/>
              <a:chExt cx="12192000" cy="1206642"/>
            </a:xfrm>
          </p:grpSpPr>
          <p:grpSp>
            <p:nvGrpSpPr>
              <p:cNvPr id="640" name="Graphic 3">
                <a:extLst>
                  <a:ext uri="{FF2B5EF4-FFF2-40B4-BE49-F238E27FC236}">
                    <a16:creationId xmlns:a16="http://schemas.microsoft.com/office/drawing/2014/main" id="{EB7CA378-C7E5-495D-B57C-2C80ADD1A71D}"/>
                  </a:ext>
                </a:extLst>
              </p:cNvPr>
              <p:cNvGrpSpPr/>
              <p:nvPr/>
            </p:nvGrpSpPr>
            <p:grpSpPr>
              <a:xfrm>
                <a:off x="3616167" y="1092200"/>
                <a:ext cx="4962591" cy="1206439"/>
                <a:chOff x="3616167" y="1092200"/>
                <a:chExt cx="4962591" cy="1206439"/>
              </a:xfrm>
            </p:grpSpPr>
            <p:sp>
              <p:nvSpPr>
                <p:cNvPr id="658" name="Freeform: Shape 657">
                  <a:extLst>
                    <a:ext uri="{FF2B5EF4-FFF2-40B4-BE49-F238E27FC236}">
                      <a16:creationId xmlns:a16="http://schemas.microsoft.com/office/drawing/2014/main" id="{B6F28AB8-33C7-4F51-89C8-62DC2F0A773A}"/>
                    </a:ext>
                  </a:extLst>
                </p:cNvPr>
                <p:cNvSpPr/>
                <p:nvPr/>
              </p:nvSpPr>
              <p:spPr>
                <a:xfrm>
                  <a:off x="3616167" y="1092200"/>
                  <a:ext cx="4962591" cy="916980"/>
                </a:xfrm>
                <a:custGeom>
                  <a:avLst/>
                  <a:gdLst>
                    <a:gd name="connsiteX0" fmla="*/ 4100820 w 4962591"/>
                    <a:gd name="connsiteY0" fmla="*/ 567314 h 916980"/>
                    <a:gd name="connsiteX1" fmla="*/ 2481275 w 4962591"/>
                    <a:gd name="connsiteY1" fmla="*/ 881969 h 916980"/>
                    <a:gd name="connsiteX2" fmla="*/ 861731 w 4962591"/>
                    <a:gd name="connsiteY2" fmla="*/ 567416 h 916980"/>
                    <a:gd name="connsiteX3" fmla="*/ 42103 w 4962591"/>
                    <a:gd name="connsiteY3" fmla="*/ 0 h 916980"/>
                    <a:gd name="connsiteX4" fmla="*/ 0 w 4962591"/>
                    <a:gd name="connsiteY4" fmla="*/ 0 h 916980"/>
                    <a:gd name="connsiteX5" fmla="*/ 282997 w 4962591"/>
                    <a:gd name="connsiteY5" fmla="*/ 286349 h 916980"/>
                    <a:gd name="connsiteX6" fmla="*/ 848218 w 4962591"/>
                    <a:gd name="connsiteY6" fmla="*/ 599501 h 916980"/>
                    <a:gd name="connsiteX7" fmla="*/ 2481316 w 4962591"/>
                    <a:gd name="connsiteY7" fmla="*/ 916981 h 916980"/>
                    <a:gd name="connsiteX8" fmla="*/ 4114414 w 4962591"/>
                    <a:gd name="connsiteY8" fmla="*/ 599359 h 916980"/>
                    <a:gd name="connsiteX9" fmla="*/ 4679635 w 4962591"/>
                    <a:gd name="connsiteY9" fmla="*/ 286370 h 916980"/>
                    <a:gd name="connsiteX10" fmla="*/ 4962591 w 4962591"/>
                    <a:gd name="connsiteY10" fmla="*/ 0 h 916980"/>
                    <a:gd name="connsiteX11" fmla="*/ 4920488 w 4962591"/>
                    <a:gd name="connsiteY11" fmla="*/ 0 h 916980"/>
                    <a:gd name="connsiteX12" fmla="*/ 4100820 w 4962591"/>
                    <a:gd name="connsiteY12" fmla="*/ 567314 h 916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62591" h="916980">
                      <a:moveTo>
                        <a:pt x="4100820" y="567314"/>
                      </a:moveTo>
                      <a:cubicBezTo>
                        <a:pt x="3615863" y="770352"/>
                        <a:pt x="3040685" y="881969"/>
                        <a:pt x="2481275" y="881969"/>
                      </a:cubicBezTo>
                      <a:cubicBezTo>
                        <a:pt x="1921866" y="881969"/>
                        <a:pt x="1346708" y="770433"/>
                        <a:pt x="861731" y="567416"/>
                      </a:cubicBezTo>
                      <a:cubicBezTo>
                        <a:pt x="477906" y="406705"/>
                        <a:pt x="180076" y="199136"/>
                        <a:pt x="42103" y="0"/>
                      </a:cubicBezTo>
                      <a:lnTo>
                        <a:pt x="0" y="0"/>
                      </a:lnTo>
                      <a:cubicBezTo>
                        <a:pt x="61021" y="95504"/>
                        <a:pt x="157561" y="192471"/>
                        <a:pt x="282997" y="286349"/>
                      </a:cubicBezTo>
                      <a:cubicBezTo>
                        <a:pt x="435173" y="400243"/>
                        <a:pt x="630611" y="508406"/>
                        <a:pt x="848218" y="599501"/>
                      </a:cubicBezTo>
                      <a:cubicBezTo>
                        <a:pt x="1337381" y="804286"/>
                        <a:pt x="1917355" y="916981"/>
                        <a:pt x="2481316" y="916981"/>
                      </a:cubicBezTo>
                      <a:cubicBezTo>
                        <a:pt x="3045277" y="916981"/>
                        <a:pt x="3625251" y="804144"/>
                        <a:pt x="4114414" y="599359"/>
                      </a:cubicBezTo>
                      <a:cubicBezTo>
                        <a:pt x="4332021" y="508264"/>
                        <a:pt x="4527459" y="400263"/>
                        <a:pt x="4679635" y="286370"/>
                      </a:cubicBezTo>
                      <a:cubicBezTo>
                        <a:pt x="4805009" y="192491"/>
                        <a:pt x="4901570" y="95504"/>
                        <a:pt x="4962591" y="0"/>
                      </a:cubicBezTo>
                      <a:lnTo>
                        <a:pt x="4920488" y="0"/>
                      </a:lnTo>
                      <a:cubicBezTo>
                        <a:pt x="4782496" y="199136"/>
                        <a:pt x="4484665" y="406624"/>
                        <a:pt x="4100820" y="567314"/>
                      </a:cubicBezTo>
                      <a:close/>
                    </a:path>
                  </a:pathLst>
                </a:custGeom>
                <a:solidFill>
                  <a:srgbClr val="082A87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659" name="Graphic 3">
                  <a:extLst>
                    <a:ext uri="{FF2B5EF4-FFF2-40B4-BE49-F238E27FC236}">
                      <a16:creationId xmlns:a16="http://schemas.microsoft.com/office/drawing/2014/main" id="{D78A6FD0-A878-4C43-8929-BA7353E7D217}"/>
                    </a:ext>
                  </a:extLst>
                </p:cNvPr>
                <p:cNvGrpSpPr/>
                <p:nvPr/>
              </p:nvGrpSpPr>
              <p:grpSpPr>
                <a:xfrm>
                  <a:off x="3849546" y="1466320"/>
                  <a:ext cx="2390522" cy="832318"/>
                  <a:chOff x="3849546" y="1466320"/>
                  <a:chExt cx="2390522" cy="832318"/>
                </a:xfrm>
              </p:grpSpPr>
              <p:sp>
                <p:nvSpPr>
                  <p:cNvPr id="664" name="Freeform: Shape 663">
                    <a:extLst>
                      <a:ext uri="{FF2B5EF4-FFF2-40B4-BE49-F238E27FC236}">
                        <a16:creationId xmlns:a16="http://schemas.microsoft.com/office/drawing/2014/main" id="{80D4129F-ED55-4789-B274-31B41DC7709A}"/>
                      </a:ext>
                    </a:extLst>
                  </p:cNvPr>
                  <p:cNvSpPr/>
                  <p:nvPr/>
                </p:nvSpPr>
                <p:spPr>
                  <a:xfrm rot="-14443">
                    <a:off x="5253193" y="1946927"/>
                    <a:ext cx="285214" cy="285173"/>
                  </a:xfrm>
                  <a:custGeom>
                    <a:avLst/>
                    <a:gdLst>
                      <a:gd name="connsiteX0" fmla="*/ 285214 w 285214"/>
                      <a:gd name="connsiteY0" fmla="*/ 142587 h 285173"/>
                      <a:gd name="connsiteX1" fmla="*/ 142607 w 285214"/>
                      <a:gd name="connsiteY1" fmla="*/ 285173 h 285173"/>
                      <a:gd name="connsiteX2" fmla="*/ 0 w 285214"/>
                      <a:gd name="connsiteY2" fmla="*/ 142587 h 285173"/>
                      <a:gd name="connsiteX3" fmla="*/ 142607 w 285214"/>
                      <a:gd name="connsiteY3" fmla="*/ 0 h 285173"/>
                      <a:gd name="connsiteX4" fmla="*/ 285214 w 285214"/>
                      <a:gd name="connsiteY4" fmla="*/ 142587 h 285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4" h="285173">
                        <a:moveTo>
                          <a:pt x="285214" y="142587"/>
                        </a:moveTo>
                        <a:cubicBezTo>
                          <a:pt x="285214" y="221335"/>
                          <a:pt x="221367" y="285173"/>
                          <a:pt x="142607" y="285173"/>
                        </a:cubicBezTo>
                        <a:cubicBezTo>
                          <a:pt x="63848" y="285173"/>
                          <a:pt x="0" y="221335"/>
                          <a:pt x="0" y="142587"/>
                        </a:cubicBezTo>
                        <a:cubicBezTo>
                          <a:pt x="0" y="63838"/>
                          <a:pt x="63848" y="0"/>
                          <a:pt x="142607" y="0"/>
                        </a:cubicBezTo>
                        <a:cubicBezTo>
                          <a:pt x="221367" y="0"/>
                          <a:pt x="285214" y="63838"/>
                          <a:pt x="285214" y="142587"/>
                        </a:cubicBez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5" name="Freeform: Shape 664">
                    <a:extLst>
                      <a:ext uri="{FF2B5EF4-FFF2-40B4-BE49-F238E27FC236}">
                        <a16:creationId xmlns:a16="http://schemas.microsoft.com/office/drawing/2014/main" id="{B0FC2119-5B15-4A09-96EC-2391E918885A}"/>
                      </a:ext>
                    </a:extLst>
                  </p:cNvPr>
                  <p:cNvSpPr/>
                  <p:nvPr/>
                </p:nvSpPr>
                <p:spPr>
                  <a:xfrm rot="-5390122">
                    <a:off x="4551471" y="1777961"/>
                    <a:ext cx="285172" cy="285212"/>
                  </a:xfrm>
                  <a:custGeom>
                    <a:avLst/>
                    <a:gdLst>
                      <a:gd name="connsiteX0" fmla="*/ 285172 w 285172"/>
                      <a:gd name="connsiteY0" fmla="*/ 142606 h 285212"/>
                      <a:gd name="connsiteX1" fmla="*/ 142586 w 285172"/>
                      <a:gd name="connsiteY1" fmla="*/ 285213 h 285212"/>
                      <a:gd name="connsiteX2" fmla="*/ 0 w 285172"/>
                      <a:gd name="connsiteY2" fmla="*/ 142606 h 285212"/>
                      <a:gd name="connsiteX3" fmla="*/ 142586 w 285172"/>
                      <a:gd name="connsiteY3" fmla="*/ 0 h 285212"/>
                      <a:gd name="connsiteX4" fmla="*/ 285172 w 285172"/>
                      <a:gd name="connsiteY4" fmla="*/ 142606 h 285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172" h="285212">
                        <a:moveTo>
                          <a:pt x="285172" y="142606"/>
                        </a:moveTo>
                        <a:cubicBezTo>
                          <a:pt x="285172" y="221366"/>
                          <a:pt x="221334" y="285213"/>
                          <a:pt x="142586" y="285213"/>
                        </a:cubicBezTo>
                        <a:cubicBezTo>
                          <a:pt x="63838" y="285213"/>
                          <a:pt x="0" y="221366"/>
                          <a:pt x="0" y="142606"/>
                        </a:cubicBezTo>
                        <a:cubicBezTo>
                          <a:pt x="0" y="63847"/>
                          <a:pt x="63838" y="0"/>
                          <a:pt x="142586" y="0"/>
                        </a:cubicBezTo>
                        <a:cubicBezTo>
                          <a:pt x="221334" y="0"/>
                          <a:pt x="285172" y="63847"/>
                          <a:pt x="285172" y="142606"/>
                        </a:cubicBezTo>
                        <a:close/>
                      </a:path>
                    </a:pathLst>
                  </a:custGeom>
                  <a:solidFill>
                    <a:srgbClr val="C92352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6" name="Freeform: Shape 665">
                    <a:extLst>
                      <a:ext uri="{FF2B5EF4-FFF2-40B4-BE49-F238E27FC236}">
                        <a16:creationId xmlns:a16="http://schemas.microsoft.com/office/drawing/2014/main" id="{2F52DAD5-500A-45A5-A0B5-6DF417293803}"/>
                      </a:ext>
                    </a:extLst>
                  </p:cNvPr>
                  <p:cNvSpPr/>
                  <p:nvPr/>
                </p:nvSpPr>
                <p:spPr>
                  <a:xfrm rot="-5395061">
                    <a:off x="3849771" y="1466505"/>
                    <a:ext cx="285171" cy="285211"/>
                  </a:xfrm>
                  <a:custGeom>
                    <a:avLst/>
                    <a:gdLst>
                      <a:gd name="connsiteX0" fmla="*/ 285171 w 285171"/>
                      <a:gd name="connsiteY0" fmla="*/ 142606 h 285211"/>
                      <a:gd name="connsiteX1" fmla="*/ 142586 w 285171"/>
                      <a:gd name="connsiteY1" fmla="*/ 285212 h 285211"/>
                      <a:gd name="connsiteX2" fmla="*/ 0 w 285171"/>
                      <a:gd name="connsiteY2" fmla="*/ 142606 h 285211"/>
                      <a:gd name="connsiteX3" fmla="*/ 142586 w 285171"/>
                      <a:gd name="connsiteY3" fmla="*/ 0 h 285211"/>
                      <a:gd name="connsiteX4" fmla="*/ 285171 w 285171"/>
                      <a:gd name="connsiteY4" fmla="*/ 142606 h 285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171" h="285211">
                        <a:moveTo>
                          <a:pt x="285171" y="142606"/>
                        </a:moveTo>
                        <a:cubicBezTo>
                          <a:pt x="285171" y="221365"/>
                          <a:pt x="221334" y="285212"/>
                          <a:pt x="142586" y="285212"/>
                        </a:cubicBezTo>
                        <a:cubicBezTo>
                          <a:pt x="63838" y="285212"/>
                          <a:pt x="0" y="221365"/>
                          <a:pt x="0" y="142606"/>
                        </a:cubicBezTo>
                        <a:cubicBezTo>
                          <a:pt x="0" y="63847"/>
                          <a:pt x="63838" y="0"/>
                          <a:pt x="142586" y="0"/>
                        </a:cubicBezTo>
                        <a:cubicBezTo>
                          <a:pt x="221333" y="0"/>
                          <a:pt x="285171" y="63847"/>
                          <a:pt x="285171" y="142606"/>
                        </a:cubicBezTo>
                        <a:close/>
                      </a:path>
                    </a:pathLst>
                  </a:custGeom>
                  <a:solidFill>
                    <a:srgbClr val="FFF3FA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7" name="Freeform: Shape 666">
                    <a:extLst>
                      <a:ext uri="{FF2B5EF4-FFF2-40B4-BE49-F238E27FC236}">
                        <a16:creationId xmlns:a16="http://schemas.microsoft.com/office/drawing/2014/main" id="{71805A2E-0181-4E26-88E0-058665821B8F}"/>
                      </a:ext>
                    </a:extLst>
                  </p:cNvPr>
                  <p:cNvSpPr/>
                  <p:nvPr/>
                </p:nvSpPr>
                <p:spPr>
                  <a:xfrm>
                    <a:off x="5954857" y="2013468"/>
                    <a:ext cx="285211" cy="285170"/>
                  </a:xfrm>
                  <a:custGeom>
                    <a:avLst/>
                    <a:gdLst>
                      <a:gd name="connsiteX0" fmla="*/ 285211 w 285211"/>
                      <a:gd name="connsiteY0" fmla="*/ 142585 h 285170"/>
                      <a:gd name="connsiteX1" fmla="*/ 142606 w 285211"/>
                      <a:gd name="connsiteY1" fmla="*/ 285171 h 285170"/>
                      <a:gd name="connsiteX2" fmla="*/ 0 w 285211"/>
                      <a:gd name="connsiteY2" fmla="*/ 142585 h 285170"/>
                      <a:gd name="connsiteX3" fmla="*/ 142606 w 285211"/>
                      <a:gd name="connsiteY3" fmla="*/ 0 h 285170"/>
                      <a:gd name="connsiteX4" fmla="*/ 285211 w 285211"/>
                      <a:gd name="connsiteY4" fmla="*/ 142585 h 285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0">
                        <a:moveTo>
                          <a:pt x="285211" y="142585"/>
                        </a:moveTo>
                        <a:cubicBezTo>
                          <a:pt x="285211" y="221333"/>
                          <a:pt x="221365" y="285171"/>
                          <a:pt x="142606" y="285171"/>
                        </a:cubicBezTo>
                        <a:cubicBezTo>
                          <a:pt x="63847" y="285171"/>
                          <a:pt x="0" y="221333"/>
                          <a:pt x="0" y="142585"/>
                        </a:cubicBezTo>
                        <a:cubicBezTo>
                          <a:pt x="0" y="63838"/>
                          <a:pt x="63847" y="0"/>
                          <a:pt x="142606" y="0"/>
                        </a:cubicBezTo>
                        <a:cubicBezTo>
                          <a:pt x="221365" y="0"/>
                          <a:pt x="285211" y="63838"/>
                          <a:pt x="285211" y="142585"/>
                        </a:cubicBezTo>
                        <a:close/>
                      </a:path>
                    </a:pathLst>
                  </a:custGeom>
                  <a:solidFill>
                    <a:srgbClr val="D12B19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60" name="Graphic 3">
                  <a:extLst>
                    <a:ext uri="{FF2B5EF4-FFF2-40B4-BE49-F238E27FC236}">
                      <a16:creationId xmlns:a16="http://schemas.microsoft.com/office/drawing/2014/main" id="{0639E926-20A2-451A-90FE-75554823A519}"/>
                    </a:ext>
                  </a:extLst>
                </p:cNvPr>
                <p:cNvGrpSpPr/>
                <p:nvPr/>
              </p:nvGrpSpPr>
              <p:grpSpPr>
                <a:xfrm>
                  <a:off x="6655866" y="1466300"/>
                  <a:ext cx="1689496" cy="766588"/>
                  <a:chOff x="6655866" y="1466300"/>
                  <a:chExt cx="1689496" cy="766588"/>
                </a:xfrm>
              </p:grpSpPr>
              <p:sp>
                <p:nvSpPr>
                  <p:cNvPr id="661" name="Freeform: Shape 660">
                    <a:extLst>
                      <a:ext uri="{FF2B5EF4-FFF2-40B4-BE49-F238E27FC236}">
                        <a16:creationId xmlns:a16="http://schemas.microsoft.com/office/drawing/2014/main" id="{72CB3489-A00C-4A04-B649-948B51E40E41}"/>
                      </a:ext>
                    </a:extLst>
                  </p:cNvPr>
                  <p:cNvSpPr/>
                  <p:nvPr/>
                </p:nvSpPr>
                <p:spPr>
                  <a:xfrm rot="-18886">
                    <a:off x="6656647" y="1946933"/>
                    <a:ext cx="285215" cy="285175"/>
                  </a:xfrm>
                  <a:custGeom>
                    <a:avLst/>
                    <a:gdLst>
                      <a:gd name="connsiteX0" fmla="*/ 285216 w 285215"/>
                      <a:gd name="connsiteY0" fmla="*/ 142588 h 285175"/>
                      <a:gd name="connsiteX1" fmla="*/ 142608 w 285215"/>
                      <a:gd name="connsiteY1" fmla="*/ 285175 h 285175"/>
                      <a:gd name="connsiteX2" fmla="*/ 0 w 285215"/>
                      <a:gd name="connsiteY2" fmla="*/ 142588 h 285175"/>
                      <a:gd name="connsiteX3" fmla="*/ 142608 w 285215"/>
                      <a:gd name="connsiteY3" fmla="*/ 0 h 285175"/>
                      <a:gd name="connsiteX4" fmla="*/ 285216 w 285215"/>
                      <a:gd name="connsiteY4" fmla="*/ 142588 h 285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5" h="285175">
                        <a:moveTo>
                          <a:pt x="285216" y="142588"/>
                        </a:moveTo>
                        <a:cubicBezTo>
                          <a:pt x="285216" y="221337"/>
                          <a:pt x="221368" y="285175"/>
                          <a:pt x="142608" y="285175"/>
                        </a:cubicBezTo>
                        <a:cubicBezTo>
                          <a:pt x="63848" y="285175"/>
                          <a:pt x="0" y="221336"/>
                          <a:pt x="0" y="142588"/>
                        </a:cubicBezTo>
                        <a:cubicBezTo>
                          <a:pt x="0" y="63839"/>
                          <a:pt x="63848" y="0"/>
                          <a:pt x="142608" y="0"/>
                        </a:cubicBezTo>
                        <a:cubicBezTo>
                          <a:pt x="221368" y="0"/>
                          <a:pt x="285216" y="63839"/>
                          <a:pt x="285216" y="142588"/>
                        </a:cubicBezTo>
                        <a:close/>
                      </a:path>
                    </a:pathLst>
                  </a:custGeom>
                  <a:solidFill>
                    <a:srgbClr val="FFF3FA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2" name="Freeform: Shape 661">
                    <a:extLst>
                      <a:ext uri="{FF2B5EF4-FFF2-40B4-BE49-F238E27FC236}">
                        <a16:creationId xmlns:a16="http://schemas.microsoft.com/office/drawing/2014/main" id="{51C1D5DA-7D45-4FD7-8FF1-615E207BDDD2}"/>
                      </a:ext>
                    </a:extLst>
                  </p:cNvPr>
                  <p:cNvSpPr/>
                  <p:nvPr/>
                </p:nvSpPr>
                <p:spPr>
                  <a:xfrm rot="-5395047">
                    <a:off x="7358255" y="1777974"/>
                    <a:ext cx="285171" cy="285211"/>
                  </a:xfrm>
                  <a:custGeom>
                    <a:avLst/>
                    <a:gdLst>
                      <a:gd name="connsiteX0" fmla="*/ 285171 w 285171"/>
                      <a:gd name="connsiteY0" fmla="*/ 142606 h 285211"/>
                      <a:gd name="connsiteX1" fmla="*/ 142586 w 285171"/>
                      <a:gd name="connsiteY1" fmla="*/ 285212 h 285211"/>
                      <a:gd name="connsiteX2" fmla="*/ 0 w 285171"/>
                      <a:gd name="connsiteY2" fmla="*/ 142606 h 285211"/>
                      <a:gd name="connsiteX3" fmla="*/ 142586 w 285171"/>
                      <a:gd name="connsiteY3" fmla="*/ 0 h 285211"/>
                      <a:gd name="connsiteX4" fmla="*/ 285171 w 285171"/>
                      <a:gd name="connsiteY4" fmla="*/ 142606 h 285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171" h="285211">
                        <a:moveTo>
                          <a:pt x="285171" y="142606"/>
                        </a:moveTo>
                        <a:cubicBezTo>
                          <a:pt x="285171" y="221365"/>
                          <a:pt x="221333" y="285212"/>
                          <a:pt x="142586" y="285212"/>
                        </a:cubicBezTo>
                        <a:cubicBezTo>
                          <a:pt x="63838" y="285212"/>
                          <a:pt x="0" y="221365"/>
                          <a:pt x="0" y="142606"/>
                        </a:cubicBezTo>
                        <a:cubicBezTo>
                          <a:pt x="0" y="63847"/>
                          <a:pt x="63838" y="0"/>
                          <a:pt x="142586" y="0"/>
                        </a:cubicBezTo>
                        <a:cubicBezTo>
                          <a:pt x="221334" y="0"/>
                          <a:pt x="285171" y="63847"/>
                          <a:pt x="285171" y="142606"/>
                        </a:cubicBez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3" name="Freeform: Shape 662">
                    <a:extLst>
                      <a:ext uri="{FF2B5EF4-FFF2-40B4-BE49-F238E27FC236}">
                        <a16:creationId xmlns:a16="http://schemas.microsoft.com/office/drawing/2014/main" id="{C7D28452-308E-4FAB-B8F1-E4C88712E09C}"/>
                      </a:ext>
                    </a:extLst>
                  </p:cNvPr>
                  <p:cNvSpPr/>
                  <p:nvPr/>
                </p:nvSpPr>
                <p:spPr>
                  <a:xfrm rot="-5395061">
                    <a:off x="8059967" y="1466485"/>
                    <a:ext cx="285171" cy="285211"/>
                  </a:xfrm>
                  <a:custGeom>
                    <a:avLst/>
                    <a:gdLst>
                      <a:gd name="connsiteX0" fmla="*/ 285171 w 285171"/>
                      <a:gd name="connsiteY0" fmla="*/ 142606 h 285211"/>
                      <a:gd name="connsiteX1" fmla="*/ 142585 w 285171"/>
                      <a:gd name="connsiteY1" fmla="*/ 285212 h 285211"/>
                      <a:gd name="connsiteX2" fmla="*/ 0 w 285171"/>
                      <a:gd name="connsiteY2" fmla="*/ 142606 h 285211"/>
                      <a:gd name="connsiteX3" fmla="*/ 142585 w 285171"/>
                      <a:gd name="connsiteY3" fmla="*/ 0 h 285211"/>
                      <a:gd name="connsiteX4" fmla="*/ 285171 w 285171"/>
                      <a:gd name="connsiteY4" fmla="*/ 142606 h 285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171" h="285211">
                        <a:moveTo>
                          <a:pt x="285171" y="142606"/>
                        </a:moveTo>
                        <a:cubicBezTo>
                          <a:pt x="285171" y="221365"/>
                          <a:pt x="221333" y="285212"/>
                          <a:pt x="142585" y="285212"/>
                        </a:cubicBezTo>
                        <a:cubicBezTo>
                          <a:pt x="63837" y="285212"/>
                          <a:pt x="0" y="221365"/>
                          <a:pt x="0" y="142606"/>
                        </a:cubicBezTo>
                        <a:cubicBezTo>
                          <a:pt x="0" y="63847"/>
                          <a:pt x="63838" y="0"/>
                          <a:pt x="142585" y="0"/>
                        </a:cubicBezTo>
                        <a:cubicBezTo>
                          <a:pt x="221333" y="0"/>
                          <a:pt x="285171" y="63847"/>
                          <a:pt x="285171" y="142606"/>
                        </a:cubicBez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641" name="Graphic 3">
                <a:extLst>
                  <a:ext uri="{FF2B5EF4-FFF2-40B4-BE49-F238E27FC236}">
                    <a16:creationId xmlns:a16="http://schemas.microsoft.com/office/drawing/2014/main" id="{B8EEB039-B4C6-4BA3-884E-D63C64D60AFC}"/>
                  </a:ext>
                </a:extLst>
              </p:cNvPr>
              <p:cNvGrpSpPr/>
              <p:nvPr/>
            </p:nvGrpSpPr>
            <p:grpSpPr>
              <a:xfrm>
                <a:off x="0" y="1092200"/>
                <a:ext cx="3581359" cy="1206439"/>
                <a:chOff x="0" y="1092200"/>
                <a:chExt cx="3581359" cy="1206439"/>
              </a:xfrm>
            </p:grpSpPr>
            <p:sp>
              <p:nvSpPr>
                <p:cNvPr id="650" name="Freeform: Shape 649">
                  <a:extLst>
                    <a:ext uri="{FF2B5EF4-FFF2-40B4-BE49-F238E27FC236}">
                      <a16:creationId xmlns:a16="http://schemas.microsoft.com/office/drawing/2014/main" id="{05214A71-3438-4058-999B-B2A98C88C098}"/>
                    </a:ext>
                  </a:extLst>
                </p:cNvPr>
                <p:cNvSpPr/>
                <p:nvPr/>
              </p:nvSpPr>
              <p:spPr>
                <a:xfrm>
                  <a:off x="0" y="1092200"/>
                  <a:ext cx="3581359" cy="916858"/>
                </a:xfrm>
                <a:custGeom>
                  <a:avLst/>
                  <a:gdLst>
                    <a:gd name="connsiteX0" fmla="*/ 2719588 w 3581359"/>
                    <a:gd name="connsiteY0" fmla="*/ 567314 h 916858"/>
                    <a:gd name="connsiteX1" fmla="*/ 1100389 w 3581359"/>
                    <a:gd name="connsiteY1" fmla="*/ 881969 h 916858"/>
                    <a:gd name="connsiteX2" fmla="*/ 0 w 3581359"/>
                    <a:gd name="connsiteY2" fmla="*/ 740745 h 916858"/>
                    <a:gd name="connsiteX3" fmla="*/ 0 w 3581359"/>
                    <a:gd name="connsiteY3" fmla="*/ 777037 h 916858"/>
                    <a:gd name="connsiteX4" fmla="*/ 1100389 w 3581359"/>
                    <a:gd name="connsiteY4" fmla="*/ 916859 h 916858"/>
                    <a:gd name="connsiteX5" fmla="*/ 2733304 w 3581359"/>
                    <a:gd name="connsiteY5" fmla="*/ 599277 h 916858"/>
                    <a:gd name="connsiteX6" fmla="*/ 3298424 w 3581359"/>
                    <a:gd name="connsiteY6" fmla="*/ 286329 h 916858"/>
                    <a:gd name="connsiteX7" fmla="*/ 3581359 w 3581359"/>
                    <a:gd name="connsiteY7" fmla="*/ 0 h 916858"/>
                    <a:gd name="connsiteX8" fmla="*/ 3539256 w 3581359"/>
                    <a:gd name="connsiteY8" fmla="*/ 0 h 916858"/>
                    <a:gd name="connsiteX9" fmla="*/ 2719588 w 3581359"/>
                    <a:gd name="connsiteY9" fmla="*/ 567314 h 916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81359" h="916858">
                      <a:moveTo>
                        <a:pt x="2719588" y="567314"/>
                      </a:moveTo>
                      <a:cubicBezTo>
                        <a:pt x="2234631" y="770352"/>
                        <a:pt x="1659799" y="881969"/>
                        <a:pt x="1100389" y="881969"/>
                      </a:cubicBezTo>
                      <a:cubicBezTo>
                        <a:pt x="730138" y="881969"/>
                        <a:pt x="351536" y="832754"/>
                        <a:pt x="0" y="740745"/>
                      </a:cubicBezTo>
                      <a:lnTo>
                        <a:pt x="0" y="777037"/>
                      </a:lnTo>
                      <a:cubicBezTo>
                        <a:pt x="351536" y="868294"/>
                        <a:pt x="730321" y="916859"/>
                        <a:pt x="1100389" y="916859"/>
                      </a:cubicBezTo>
                      <a:cubicBezTo>
                        <a:pt x="1664350" y="916859"/>
                        <a:pt x="2244141" y="804083"/>
                        <a:pt x="2733304" y="599277"/>
                      </a:cubicBezTo>
                      <a:cubicBezTo>
                        <a:pt x="2950911" y="508183"/>
                        <a:pt x="3146268" y="400202"/>
                        <a:pt x="3298424" y="286329"/>
                      </a:cubicBezTo>
                      <a:cubicBezTo>
                        <a:pt x="3423879" y="192471"/>
                        <a:pt x="3520338" y="95504"/>
                        <a:pt x="3581359" y="0"/>
                      </a:cubicBezTo>
                      <a:lnTo>
                        <a:pt x="3539256" y="0"/>
                      </a:lnTo>
                      <a:cubicBezTo>
                        <a:pt x="3401263" y="199136"/>
                        <a:pt x="3103433" y="406624"/>
                        <a:pt x="2719588" y="567314"/>
                      </a:cubicBezTo>
                      <a:close/>
                    </a:path>
                  </a:pathLst>
                </a:custGeom>
                <a:solidFill>
                  <a:srgbClr val="082A87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651" name="Graphic 3">
                  <a:extLst>
                    <a:ext uri="{FF2B5EF4-FFF2-40B4-BE49-F238E27FC236}">
                      <a16:creationId xmlns:a16="http://schemas.microsoft.com/office/drawing/2014/main" id="{C67F2C08-C86A-4672-8244-C3F49E184A0F}"/>
                    </a:ext>
                  </a:extLst>
                </p:cNvPr>
                <p:cNvGrpSpPr/>
                <p:nvPr/>
              </p:nvGrpSpPr>
              <p:grpSpPr>
                <a:xfrm>
                  <a:off x="255747" y="1946920"/>
                  <a:ext cx="986901" cy="351718"/>
                  <a:chOff x="255747" y="1946920"/>
                  <a:chExt cx="986901" cy="351718"/>
                </a:xfrm>
              </p:grpSpPr>
              <p:sp>
                <p:nvSpPr>
                  <p:cNvPr id="656" name="Freeform: Shape 655">
                    <a:extLst>
                      <a:ext uri="{FF2B5EF4-FFF2-40B4-BE49-F238E27FC236}">
                        <a16:creationId xmlns:a16="http://schemas.microsoft.com/office/drawing/2014/main" id="{BDD2B86F-4ED5-4C89-8C63-0F5FD30B12C1}"/>
                      </a:ext>
                    </a:extLst>
                  </p:cNvPr>
                  <p:cNvSpPr/>
                  <p:nvPr/>
                </p:nvSpPr>
                <p:spPr>
                  <a:xfrm>
                    <a:off x="255747" y="1946920"/>
                    <a:ext cx="285211" cy="285170"/>
                  </a:xfrm>
                  <a:custGeom>
                    <a:avLst/>
                    <a:gdLst>
                      <a:gd name="connsiteX0" fmla="*/ 285212 w 285211"/>
                      <a:gd name="connsiteY0" fmla="*/ 142585 h 285170"/>
                      <a:gd name="connsiteX1" fmla="*/ 142606 w 285211"/>
                      <a:gd name="connsiteY1" fmla="*/ 285171 h 285170"/>
                      <a:gd name="connsiteX2" fmla="*/ 0 w 285211"/>
                      <a:gd name="connsiteY2" fmla="*/ 142585 h 285170"/>
                      <a:gd name="connsiteX3" fmla="*/ 142606 w 285211"/>
                      <a:gd name="connsiteY3" fmla="*/ 0 h 285170"/>
                      <a:gd name="connsiteX4" fmla="*/ 285212 w 285211"/>
                      <a:gd name="connsiteY4" fmla="*/ 142585 h 285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0">
                        <a:moveTo>
                          <a:pt x="285212" y="142585"/>
                        </a:moveTo>
                        <a:cubicBezTo>
                          <a:pt x="285212" y="221333"/>
                          <a:pt x="221365" y="285171"/>
                          <a:pt x="142606" y="285171"/>
                        </a:cubicBezTo>
                        <a:cubicBezTo>
                          <a:pt x="63847" y="285171"/>
                          <a:pt x="0" y="221333"/>
                          <a:pt x="0" y="142585"/>
                        </a:cubicBezTo>
                        <a:cubicBezTo>
                          <a:pt x="0" y="63838"/>
                          <a:pt x="63847" y="0"/>
                          <a:pt x="142606" y="0"/>
                        </a:cubicBezTo>
                        <a:cubicBezTo>
                          <a:pt x="221365" y="0"/>
                          <a:pt x="285212" y="63838"/>
                          <a:pt x="285212" y="142585"/>
                        </a:cubicBez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57" name="Freeform: Shape 656">
                    <a:extLst>
                      <a:ext uri="{FF2B5EF4-FFF2-40B4-BE49-F238E27FC236}">
                        <a16:creationId xmlns:a16="http://schemas.microsoft.com/office/drawing/2014/main" id="{75D364CC-1D16-49ED-8E35-8673ABD8777F}"/>
                      </a:ext>
                    </a:extLst>
                  </p:cNvPr>
                  <p:cNvSpPr/>
                  <p:nvPr/>
                </p:nvSpPr>
                <p:spPr>
                  <a:xfrm>
                    <a:off x="957437" y="2013468"/>
                    <a:ext cx="285211" cy="285170"/>
                  </a:xfrm>
                  <a:custGeom>
                    <a:avLst/>
                    <a:gdLst>
                      <a:gd name="connsiteX0" fmla="*/ 285211 w 285211"/>
                      <a:gd name="connsiteY0" fmla="*/ 142585 h 285170"/>
                      <a:gd name="connsiteX1" fmla="*/ 142606 w 285211"/>
                      <a:gd name="connsiteY1" fmla="*/ 285171 h 285170"/>
                      <a:gd name="connsiteX2" fmla="*/ 0 w 285211"/>
                      <a:gd name="connsiteY2" fmla="*/ 142585 h 285170"/>
                      <a:gd name="connsiteX3" fmla="*/ 142606 w 285211"/>
                      <a:gd name="connsiteY3" fmla="*/ 0 h 285170"/>
                      <a:gd name="connsiteX4" fmla="*/ 285211 w 285211"/>
                      <a:gd name="connsiteY4" fmla="*/ 142585 h 285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0">
                        <a:moveTo>
                          <a:pt x="285211" y="142585"/>
                        </a:moveTo>
                        <a:cubicBezTo>
                          <a:pt x="285211" y="221333"/>
                          <a:pt x="221365" y="285171"/>
                          <a:pt x="142606" y="285171"/>
                        </a:cubicBezTo>
                        <a:cubicBezTo>
                          <a:pt x="63847" y="285171"/>
                          <a:pt x="0" y="221333"/>
                          <a:pt x="0" y="142585"/>
                        </a:cubicBezTo>
                        <a:cubicBezTo>
                          <a:pt x="0" y="63838"/>
                          <a:pt x="63847" y="0"/>
                          <a:pt x="142606" y="0"/>
                        </a:cubicBezTo>
                        <a:cubicBezTo>
                          <a:pt x="221365" y="0"/>
                          <a:pt x="285211" y="63838"/>
                          <a:pt x="285211" y="142585"/>
                        </a:cubicBezTo>
                        <a:close/>
                      </a:path>
                    </a:pathLst>
                  </a:custGeom>
                  <a:solidFill>
                    <a:srgbClr val="D12B19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52" name="Graphic 3">
                  <a:extLst>
                    <a:ext uri="{FF2B5EF4-FFF2-40B4-BE49-F238E27FC236}">
                      <a16:creationId xmlns:a16="http://schemas.microsoft.com/office/drawing/2014/main" id="{0C96A653-0EF8-41C1-8CB9-CFFEAE00333C}"/>
                    </a:ext>
                  </a:extLst>
                </p:cNvPr>
                <p:cNvGrpSpPr/>
                <p:nvPr/>
              </p:nvGrpSpPr>
              <p:grpSpPr>
                <a:xfrm>
                  <a:off x="1658942" y="1466311"/>
                  <a:ext cx="1689025" cy="765971"/>
                  <a:chOff x="1658942" y="1466311"/>
                  <a:chExt cx="1689025" cy="765971"/>
                </a:xfrm>
              </p:grpSpPr>
              <p:sp>
                <p:nvSpPr>
                  <p:cNvPr id="653" name="Freeform: Shape 652">
                    <a:extLst>
                      <a:ext uri="{FF2B5EF4-FFF2-40B4-BE49-F238E27FC236}">
                        <a16:creationId xmlns:a16="http://schemas.microsoft.com/office/drawing/2014/main" id="{E9696C1B-AF66-499C-B5D7-3E3DE81CAFAD}"/>
                      </a:ext>
                    </a:extLst>
                  </p:cNvPr>
                  <p:cNvSpPr/>
                  <p:nvPr/>
                </p:nvSpPr>
                <p:spPr>
                  <a:xfrm rot="-5395130">
                    <a:off x="1659164" y="1946890"/>
                    <a:ext cx="285171" cy="285211"/>
                  </a:xfrm>
                  <a:custGeom>
                    <a:avLst/>
                    <a:gdLst>
                      <a:gd name="connsiteX0" fmla="*/ 285171 w 285171"/>
                      <a:gd name="connsiteY0" fmla="*/ 142606 h 285211"/>
                      <a:gd name="connsiteX1" fmla="*/ 142586 w 285171"/>
                      <a:gd name="connsiteY1" fmla="*/ 285212 h 285211"/>
                      <a:gd name="connsiteX2" fmla="*/ 0 w 285171"/>
                      <a:gd name="connsiteY2" fmla="*/ 142606 h 285211"/>
                      <a:gd name="connsiteX3" fmla="*/ 142586 w 285171"/>
                      <a:gd name="connsiteY3" fmla="*/ 0 h 285211"/>
                      <a:gd name="connsiteX4" fmla="*/ 285171 w 285171"/>
                      <a:gd name="connsiteY4" fmla="*/ 142606 h 285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171" h="285211">
                        <a:moveTo>
                          <a:pt x="285171" y="142606"/>
                        </a:moveTo>
                        <a:cubicBezTo>
                          <a:pt x="285171" y="221365"/>
                          <a:pt x="221333" y="285212"/>
                          <a:pt x="142586" y="285212"/>
                        </a:cubicBezTo>
                        <a:cubicBezTo>
                          <a:pt x="63838" y="285212"/>
                          <a:pt x="0" y="221365"/>
                          <a:pt x="0" y="142606"/>
                        </a:cubicBezTo>
                        <a:cubicBezTo>
                          <a:pt x="0" y="63847"/>
                          <a:pt x="63838" y="0"/>
                          <a:pt x="142586" y="0"/>
                        </a:cubicBezTo>
                        <a:cubicBezTo>
                          <a:pt x="221333" y="0"/>
                          <a:pt x="285171" y="63847"/>
                          <a:pt x="285171" y="142606"/>
                        </a:cubicBezTo>
                        <a:close/>
                      </a:path>
                    </a:pathLst>
                  </a:custGeom>
                  <a:solidFill>
                    <a:srgbClr val="FFF3FA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54" name="Freeform: Shape 653">
                    <a:extLst>
                      <a:ext uri="{FF2B5EF4-FFF2-40B4-BE49-F238E27FC236}">
                        <a16:creationId xmlns:a16="http://schemas.microsoft.com/office/drawing/2014/main" id="{359ED4F0-0CC2-409F-A082-CFD8DF4BE6EB}"/>
                      </a:ext>
                    </a:extLst>
                  </p:cNvPr>
                  <p:cNvSpPr/>
                  <p:nvPr/>
                </p:nvSpPr>
                <p:spPr>
                  <a:xfrm>
                    <a:off x="2360838" y="1778000"/>
                    <a:ext cx="285211" cy="285170"/>
                  </a:xfrm>
                  <a:custGeom>
                    <a:avLst/>
                    <a:gdLst>
                      <a:gd name="connsiteX0" fmla="*/ 285211 w 285211"/>
                      <a:gd name="connsiteY0" fmla="*/ 142585 h 285170"/>
                      <a:gd name="connsiteX1" fmla="*/ 142606 w 285211"/>
                      <a:gd name="connsiteY1" fmla="*/ 285171 h 285170"/>
                      <a:gd name="connsiteX2" fmla="*/ 0 w 285211"/>
                      <a:gd name="connsiteY2" fmla="*/ 142585 h 285170"/>
                      <a:gd name="connsiteX3" fmla="*/ 142606 w 285211"/>
                      <a:gd name="connsiteY3" fmla="*/ 0 h 285170"/>
                      <a:gd name="connsiteX4" fmla="*/ 285211 w 285211"/>
                      <a:gd name="connsiteY4" fmla="*/ 142585 h 285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0">
                        <a:moveTo>
                          <a:pt x="285211" y="142585"/>
                        </a:moveTo>
                        <a:cubicBezTo>
                          <a:pt x="285211" y="221333"/>
                          <a:pt x="221365" y="285171"/>
                          <a:pt x="142606" y="285171"/>
                        </a:cubicBezTo>
                        <a:cubicBezTo>
                          <a:pt x="63846" y="285171"/>
                          <a:pt x="0" y="221333"/>
                          <a:pt x="0" y="142585"/>
                        </a:cubicBezTo>
                        <a:cubicBezTo>
                          <a:pt x="0" y="63838"/>
                          <a:pt x="63846" y="0"/>
                          <a:pt x="142606" y="0"/>
                        </a:cubicBezTo>
                        <a:cubicBezTo>
                          <a:pt x="221365" y="0"/>
                          <a:pt x="285211" y="63838"/>
                          <a:pt x="285211" y="142585"/>
                        </a:cubicBezTo>
                        <a:close/>
                      </a:path>
                    </a:pathLst>
                  </a:custGeom>
                  <a:solidFill>
                    <a:srgbClr val="D12B19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55" name="Freeform: Shape 654">
                    <a:extLst>
                      <a:ext uri="{FF2B5EF4-FFF2-40B4-BE49-F238E27FC236}">
                        <a16:creationId xmlns:a16="http://schemas.microsoft.com/office/drawing/2014/main" id="{CA398842-14A4-4469-AC92-3F59AF60EFDA}"/>
                      </a:ext>
                    </a:extLst>
                  </p:cNvPr>
                  <p:cNvSpPr/>
                  <p:nvPr/>
                </p:nvSpPr>
                <p:spPr>
                  <a:xfrm rot="-4911">
                    <a:off x="3062552" y="1466515"/>
                    <a:ext cx="285211" cy="285171"/>
                  </a:xfrm>
                  <a:custGeom>
                    <a:avLst/>
                    <a:gdLst>
                      <a:gd name="connsiteX0" fmla="*/ 285212 w 285211"/>
                      <a:gd name="connsiteY0" fmla="*/ 142586 h 285171"/>
                      <a:gd name="connsiteX1" fmla="*/ 142606 w 285211"/>
                      <a:gd name="connsiteY1" fmla="*/ 285171 h 285171"/>
                      <a:gd name="connsiteX2" fmla="*/ 0 w 285211"/>
                      <a:gd name="connsiteY2" fmla="*/ 142586 h 285171"/>
                      <a:gd name="connsiteX3" fmla="*/ 142606 w 285211"/>
                      <a:gd name="connsiteY3" fmla="*/ 0 h 285171"/>
                      <a:gd name="connsiteX4" fmla="*/ 285212 w 285211"/>
                      <a:gd name="connsiteY4" fmla="*/ 142586 h 285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1">
                        <a:moveTo>
                          <a:pt x="285212" y="142586"/>
                        </a:moveTo>
                        <a:cubicBezTo>
                          <a:pt x="285212" y="221333"/>
                          <a:pt x="221365" y="285171"/>
                          <a:pt x="142606" y="285171"/>
                        </a:cubicBezTo>
                        <a:cubicBezTo>
                          <a:pt x="63847" y="285171"/>
                          <a:pt x="0" y="221333"/>
                          <a:pt x="0" y="142586"/>
                        </a:cubicBezTo>
                        <a:cubicBezTo>
                          <a:pt x="0" y="63838"/>
                          <a:pt x="63847" y="0"/>
                          <a:pt x="142606" y="0"/>
                        </a:cubicBezTo>
                        <a:cubicBezTo>
                          <a:pt x="221365" y="0"/>
                          <a:pt x="285212" y="63838"/>
                          <a:pt x="285212" y="142586"/>
                        </a:cubicBez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642" name="Graphic 3">
                <a:extLst>
                  <a:ext uri="{FF2B5EF4-FFF2-40B4-BE49-F238E27FC236}">
                    <a16:creationId xmlns:a16="http://schemas.microsoft.com/office/drawing/2014/main" id="{CE534537-20AF-46C3-9815-C691FF85A798}"/>
                  </a:ext>
                </a:extLst>
              </p:cNvPr>
              <p:cNvGrpSpPr/>
              <p:nvPr/>
            </p:nvGrpSpPr>
            <p:grpSpPr>
              <a:xfrm>
                <a:off x="8613566" y="1092200"/>
                <a:ext cx="3578433" cy="1206642"/>
                <a:chOff x="8613566" y="1092200"/>
                <a:chExt cx="3578433" cy="1206642"/>
              </a:xfrm>
            </p:grpSpPr>
            <p:sp>
              <p:nvSpPr>
                <p:cNvPr id="643" name="Freeform: Shape 642">
                  <a:extLst>
                    <a:ext uri="{FF2B5EF4-FFF2-40B4-BE49-F238E27FC236}">
                      <a16:creationId xmlns:a16="http://schemas.microsoft.com/office/drawing/2014/main" id="{660B52F9-0BFC-4692-ADB8-5A8DA6D288B6}"/>
                    </a:ext>
                  </a:extLst>
                </p:cNvPr>
                <p:cNvSpPr/>
                <p:nvPr/>
              </p:nvSpPr>
              <p:spPr>
                <a:xfrm>
                  <a:off x="8613566" y="1092200"/>
                  <a:ext cx="3578433" cy="916980"/>
                </a:xfrm>
                <a:custGeom>
                  <a:avLst/>
                  <a:gdLst>
                    <a:gd name="connsiteX0" fmla="*/ 861243 w 3578433"/>
                    <a:gd name="connsiteY0" fmla="*/ 567314 h 916980"/>
                    <a:gd name="connsiteX1" fmla="*/ 42103 w 3578433"/>
                    <a:gd name="connsiteY1" fmla="*/ 0 h 916980"/>
                    <a:gd name="connsiteX2" fmla="*/ 0 w 3578433"/>
                    <a:gd name="connsiteY2" fmla="*/ 0 h 916980"/>
                    <a:gd name="connsiteX3" fmla="*/ 282977 w 3578433"/>
                    <a:gd name="connsiteY3" fmla="*/ 286349 h 916980"/>
                    <a:gd name="connsiteX4" fmla="*/ 848197 w 3578433"/>
                    <a:gd name="connsiteY4" fmla="*/ 599501 h 916980"/>
                    <a:gd name="connsiteX5" fmla="*/ 2479488 w 3578433"/>
                    <a:gd name="connsiteY5" fmla="*/ 916981 h 916980"/>
                    <a:gd name="connsiteX6" fmla="*/ 3578433 w 3578433"/>
                    <a:gd name="connsiteY6" fmla="*/ 777057 h 916980"/>
                    <a:gd name="connsiteX7" fmla="*/ 3578433 w 3578433"/>
                    <a:gd name="connsiteY7" fmla="*/ 740766 h 916980"/>
                    <a:gd name="connsiteX8" fmla="*/ 2479488 w 3578433"/>
                    <a:gd name="connsiteY8" fmla="*/ 881908 h 916980"/>
                    <a:gd name="connsiteX9" fmla="*/ 861243 w 3578433"/>
                    <a:gd name="connsiteY9" fmla="*/ 567314 h 916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78433" h="916980">
                      <a:moveTo>
                        <a:pt x="861243" y="567314"/>
                      </a:moveTo>
                      <a:cubicBezTo>
                        <a:pt x="477419" y="406624"/>
                        <a:pt x="180076" y="199136"/>
                        <a:pt x="42103" y="0"/>
                      </a:cubicBezTo>
                      <a:lnTo>
                        <a:pt x="0" y="0"/>
                      </a:lnTo>
                      <a:cubicBezTo>
                        <a:pt x="61022" y="95504"/>
                        <a:pt x="157561" y="192471"/>
                        <a:pt x="282977" y="286349"/>
                      </a:cubicBezTo>
                      <a:cubicBezTo>
                        <a:pt x="435153" y="400243"/>
                        <a:pt x="630591" y="508406"/>
                        <a:pt x="848197" y="599501"/>
                      </a:cubicBezTo>
                      <a:cubicBezTo>
                        <a:pt x="1337361" y="804286"/>
                        <a:pt x="1915526" y="916981"/>
                        <a:pt x="2479488" y="916981"/>
                      </a:cubicBezTo>
                      <a:cubicBezTo>
                        <a:pt x="2849576" y="916981"/>
                        <a:pt x="3228929" y="868314"/>
                        <a:pt x="3578433" y="777057"/>
                      </a:cubicBezTo>
                      <a:lnTo>
                        <a:pt x="3578433" y="740766"/>
                      </a:lnTo>
                      <a:cubicBezTo>
                        <a:pt x="3228929" y="832754"/>
                        <a:pt x="2849758" y="881908"/>
                        <a:pt x="2479488" y="881908"/>
                      </a:cubicBezTo>
                      <a:cubicBezTo>
                        <a:pt x="1920077" y="881908"/>
                        <a:pt x="1346200" y="770352"/>
                        <a:pt x="861243" y="567314"/>
                      </a:cubicBezTo>
                      <a:close/>
                    </a:path>
                  </a:pathLst>
                </a:custGeom>
                <a:solidFill>
                  <a:srgbClr val="082A87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644" name="Graphic 3">
                  <a:extLst>
                    <a:ext uri="{FF2B5EF4-FFF2-40B4-BE49-F238E27FC236}">
                      <a16:creationId xmlns:a16="http://schemas.microsoft.com/office/drawing/2014/main" id="{09C71763-FC5C-4B00-BA82-0AC7D11432AE}"/>
                    </a:ext>
                  </a:extLst>
                </p:cNvPr>
                <p:cNvGrpSpPr/>
                <p:nvPr/>
              </p:nvGrpSpPr>
              <p:grpSpPr>
                <a:xfrm>
                  <a:off x="8846950" y="1466311"/>
                  <a:ext cx="2390730" cy="832530"/>
                  <a:chOff x="8846950" y="1466311"/>
                  <a:chExt cx="2390730" cy="832530"/>
                </a:xfrm>
              </p:grpSpPr>
              <p:sp>
                <p:nvSpPr>
                  <p:cNvPr id="646" name="Freeform: Shape 645">
                    <a:extLst>
                      <a:ext uri="{FF2B5EF4-FFF2-40B4-BE49-F238E27FC236}">
                        <a16:creationId xmlns:a16="http://schemas.microsoft.com/office/drawing/2014/main" id="{D32AC7BF-3D77-4ACA-93E5-7C2EBC42F1F2}"/>
                      </a:ext>
                    </a:extLst>
                  </p:cNvPr>
                  <p:cNvSpPr/>
                  <p:nvPr/>
                </p:nvSpPr>
                <p:spPr>
                  <a:xfrm rot="-4897">
                    <a:off x="10250556" y="1946921"/>
                    <a:ext cx="285211" cy="285171"/>
                  </a:xfrm>
                  <a:custGeom>
                    <a:avLst/>
                    <a:gdLst>
                      <a:gd name="connsiteX0" fmla="*/ 285212 w 285211"/>
                      <a:gd name="connsiteY0" fmla="*/ 142586 h 285171"/>
                      <a:gd name="connsiteX1" fmla="*/ 142605 w 285211"/>
                      <a:gd name="connsiteY1" fmla="*/ 285171 h 285171"/>
                      <a:gd name="connsiteX2" fmla="*/ -1 w 285211"/>
                      <a:gd name="connsiteY2" fmla="*/ 142586 h 285171"/>
                      <a:gd name="connsiteX3" fmla="*/ 142605 w 285211"/>
                      <a:gd name="connsiteY3" fmla="*/ 0 h 285171"/>
                      <a:gd name="connsiteX4" fmla="*/ 285212 w 285211"/>
                      <a:gd name="connsiteY4" fmla="*/ 142586 h 285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1">
                        <a:moveTo>
                          <a:pt x="285212" y="142586"/>
                        </a:moveTo>
                        <a:cubicBezTo>
                          <a:pt x="285212" y="221333"/>
                          <a:pt x="221364" y="285171"/>
                          <a:pt x="142605" y="285171"/>
                        </a:cubicBezTo>
                        <a:cubicBezTo>
                          <a:pt x="63846" y="285171"/>
                          <a:pt x="-1" y="221333"/>
                          <a:pt x="-1" y="142586"/>
                        </a:cubicBezTo>
                        <a:cubicBezTo>
                          <a:pt x="-1" y="63838"/>
                          <a:pt x="63846" y="0"/>
                          <a:pt x="142605" y="0"/>
                        </a:cubicBezTo>
                        <a:cubicBezTo>
                          <a:pt x="221364" y="0"/>
                          <a:pt x="285212" y="63838"/>
                          <a:pt x="285212" y="142586"/>
                        </a:cubicBez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47" name="Freeform: Shape 646">
                    <a:extLst>
                      <a:ext uri="{FF2B5EF4-FFF2-40B4-BE49-F238E27FC236}">
                        <a16:creationId xmlns:a16="http://schemas.microsoft.com/office/drawing/2014/main" id="{6A2D851D-BF6B-412C-ACC4-30FC3DB59C85}"/>
                      </a:ext>
                    </a:extLst>
                  </p:cNvPr>
                  <p:cNvSpPr/>
                  <p:nvPr/>
                </p:nvSpPr>
                <p:spPr>
                  <a:xfrm rot="-5354276">
                    <a:off x="9549146" y="1778121"/>
                    <a:ext cx="285167" cy="285208"/>
                  </a:xfrm>
                  <a:custGeom>
                    <a:avLst/>
                    <a:gdLst>
                      <a:gd name="connsiteX0" fmla="*/ 285167 w 285167"/>
                      <a:gd name="connsiteY0" fmla="*/ 142604 h 285208"/>
                      <a:gd name="connsiteX1" fmla="*/ 142584 w 285167"/>
                      <a:gd name="connsiteY1" fmla="*/ 285208 h 285208"/>
                      <a:gd name="connsiteX2" fmla="*/ 0 w 285167"/>
                      <a:gd name="connsiteY2" fmla="*/ 142604 h 285208"/>
                      <a:gd name="connsiteX3" fmla="*/ 142584 w 285167"/>
                      <a:gd name="connsiteY3" fmla="*/ 0 h 285208"/>
                      <a:gd name="connsiteX4" fmla="*/ 285167 w 285167"/>
                      <a:gd name="connsiteY4" fmla="*/ 142604 h 285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167" h="285208">
                        <a:moveTo>
                          <a:pt x="285167" y="142604"/>
                        </a:moveTo>
                        <a:cubicBezTo>
                          <a:pt x="285167" y="221362"/>
                          <a:pt x="221331" y="285208"/>
                          <a:pt x="142584" y="285208"/>
                        </a:cubicBezTo>
                        <a:cubicBezTo>
                          <a:pt x="63837" y="285208"/>
                          <a:pt x="0" y="221362"/>
                          <a:pt x="0" y="142604"/>
                        </a:cubicBezTo>
                        <a:cubicBezTo>
                          <a:pt x="0" y="63846"/>
                          <a:pt x="63837" y="0"/>
                          <a:pt x="142584" y="0"/>
                        </a:cubicBezTo>
                        <a:cubicBezTo>
                          <a:pt x="221331" y="0"/>
                          <a:pt x="285167" y="63846"/>
                          <a:pt x="285167" y="142604"/>
                        </a:cubicBez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48" name="Freeform: Shape 647">
                    <a:extLst>
                      <a:ext uri="{FF2B5EF4-FFF2-40B4-BE49-F238E27FC236}">
                        <a16:creationId xmlns:a16="http://schemas.microsoft.com/office/drawing/2014/main" id="{6C59F1CA-CB45-4007-9EBD-88BB192AAB06}"/>
                      </a:ext>
                    </a:extLst>
                  </p:cNvPr>
                  <p:cNvSpPr/>
                  <p:nvPr/>
                </p:nvSpPr>
                <p:spPr>
                  <a:xfrm rot="-4911">
                    <a:off x="8847154" y="1466515"/>
                    <a:ext cx="285211" cy="285171"/>
                  </a:xfrm>
                  <a:custGeom>
                    <a:avLst/>
                    <a:gdLst>
                      <a:gd name="connsiteX0" fmla="*/ 285212 w 285211"/>
                      <a:gd name="connsiteY0" fmla="*/ 142586 h 285171"/>
                      <a:gd name="connsiteX1" fmla="*/ 142606 w 285211"/>
                      <a:gd name="connsiteY1" fmla="*/ 285171 h 285171"/>
                      <a:gd name="connsiteX2" fmla="*/ -1 w 285211"/>
                      <a:gd name="connsiteY2" fmla="*/ 142586 h 285171"/>
                      <a:gd name="connsiteX3" fmla="*/ 142606 w 285211"/>
                      <a:gd name="connsiteY3" fmla="*/ 0 h 285171"/>
                      <a:gd name="connsiteX4" fmla="*/ 285212 w 285211"/>
                      <a:gd name="connsiteY4" fmla="*/ 142586 h 285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1">
                        <a:moveTo>
                          <a:pt x="285212" y="142586"/>
                        </a:moveTo>
                        <a:cubicBezTo>
                          <a:pt x="285212" y="221333"/>
                          <a:pt x="221365" y="285171"/>
                          <a:pt x="142606" y="285171"/>
                        </a:cubicBezTo>
                        <a:cubicBezTo>
                          <a:pt x="63847" y="285171"/>
                          <a:pt x="-1" y="221333"/>
                          <a:pt x="-1" y="142586"/>
                        </a:cubicBezTo>
                        <a:cubicBezTo>
                          <a:pt x="-1" y="63838"/>
                          <a:pt x="63847" y="0"/>
                          <a:pt x="142606" y="0"/>
                        </a:cubicBezTo>
                        <a:cubicBezTo>
                          <a:pt x="221365" y="0"/>
                          <a:pt x="285212" y="63838"/>
                          <a:pt x="285212" y="142586"/>
                        </a:cubicBezTo>
                        <a:close/>
                      </a:path>
                    </a:pathLst>
                  </a:custGeom>
                  <a:solidFill>
                    <a:srgbClr val="D12B19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49" name="Freeform: Shape 648">
                    <a:extLst>
                      <a:ext uri="{FF2B5EF4-FFF2-40B4-BE49-F238E27FC236}">
                        <a16:creationId xmlns:a16="http://schemas.microsoft.com/office/drawing/2014/main" id="{9D64F8E1-82CA-4BFB-A4F2-22212B7A203A}"/>
                      </a:ext>
                    </a:extLst>
                  </p:cNvPr>
                  <p:cNvSpPr/>
                  <p:nvPr/>
                </p:nvSpPr>
                <p:spPr>
                  <a:xfrm rot="-4869">
                    <a:off x="10952267" y="2013469"/>
                    <a:ext cx="285211" cy="285171"/>
                  </a:xfrm>
                  <a:custGeom>
                    <a:avLst/>
                    <a:gdLst>
                      <a:gd name="connsiteX0" fmla="*/ 285212 w 285211"/>
                      <a:gd name="connsiteY0" fmla="*/ 142586 h 285171"/>
                      <a:gd name="connsiteX1" fmla="*/ 142606 w 285211"/>
                      <a:gd name="connsiteY1" fmla="*/ 285171 h 285171"/>
                      <a:gd name="connsiteX2" fmla="*/ -1 w 285211"/>
                      <a:gd name="connsiteY2" fmla="*/ 142586 h 285171"/>
                      <a:gd name="connsiteX3" fmla="*/ 142606 w 285211"/>
                      <a:gd name="connsiteY3" fmla="*/ 0 h 285171"/>
                      <a:gd name="connsiteX4" fmla="*/ 285212 w 285211"/>
                      <a:gd name="connsiteY4" fmla="*/ 142586 h 285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211" h="285171">
                        <a:moveTo>
                          <a:pt x="285212" y="142586"/>
                        </a:moveTo>
                        <a:cubicBezTo>
                          <a:pt x="285212" y="221333"/>
                          <a:pt x="221364" y="285171"/>
                          <a:pt x="142606" y="285171"/>
                        </a:cubicBezTo>
                        <a:cubicBezTo>
                          <a:pt x="63847" y="285171"/>
                          <a:pt x="-1" y="221333"/>
                          <a:pt x="-1" y="142586"/>
                        </a:cubicBezTo>
                        <a:cubicBezTo>
                          <a:pt x="-1" y="63838"/>
                          <a:pt x="63847" y="0"/>
                          <a:pt x="142606" y="0"/>
                        </a:cubicBezTo>
                        <a:cubicBezTo>
                          <a:pt x="221364" y="0"/>
                          <a:pt x="285212" y="63838"/>
                          <a:pt x="285212" y="142586"/>
                        </a:cubicBezTo>
                        <a:close/>
                      </a:path>
                    </a:pathLst>
                  </a:custGeom>
                  <a:solidFill>
                    <a:srgbClr val="D12B19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45" name="Freeform: Shape 644">
                  <a:extLst>
                    <a:ext uri="{FF2B5EF4-FFF2-40B4-BE49-F238E27FC236}">
                      <a16:creationId xmlns:a16="http://schemas.microsoft.com/office/drawing/2014/main" id="{A8040C3E-C223-4CD0-A8AC-37FE8EDA531F}"/>
                    </a:ext>
                  </a:extLst>
                </p:cNvPr>
                <p:cNvSpPr/>
                <p:nvPr/>
              </p:nvSpPr>
              <p:spPr>
                <a:xfrm rot="-28173">
                  <a:off x="11654338" y="1946948"/>
                  <a:ext cx="285221" cy="285180"/>
                </a:xfrm>
                <a:custGeom>
                  <a:avLst/>
                  <a:gdLst>
                    <a:gd name="connsiteX0" fmla="*/ 285221 w 285221"/>
                    <a:gd name="connsiteY0" fmla="*/ 142590 h 285180"/>
                    <a:gd name="connsiteX1" fmla="*/ 142610 w 285221"/>
                    <a:gd name="connsiteY1" fmla="*/ 285180 h 285180"/>
                    <a:gd name="connsiteX2" fmla="*/ -1 w 285221"/>
                    <a:gd name="connsiteY2" fmla="*/ 142590 h 285180"/>
                    <a:gd name="connsiteX3" fmla="*/ 142610 w 285221"/>
                    <a:gd name="connsiteY3" fmla="*/ 0 h 285180"/>
                    <a:gd name="connsiteX4" fmla="*/ 285221 w 285221"/>
                    <a:gd name="connsiteY4" fmla="*/ 142590 h 285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21" h="285180">
                      <a:moveTo>
                        <a:pt x="285221" y="142590"/>
                      </a:moveTo>
                      <a:cubicBezTo>
                        <a:pt x="285221" y="221341"/>
                        <a:pt x="221372" y="285180"/>
                        <a:pt x="142610" y="285180"/>
                      </a:cubicBezTo>
                      <a:cubicBezTo>
                        <a:pt x="63849" y="285180"/>
                        <a:pt x="-1" y="221341"/>
                        <a:pt x="-1" y="142590"/>
                      </a:cubicBezTo>
                      <a:cubicBezTo>
                        <a:pt x="-1" y="63840"/>
                        <a:pt x="63849" y="0"/>
                        <a:pt x="142610" y="0"/>
                      </a:cubicBezTo>
                      <a:cubicBezTo>
                        <a:pt x="221372" y="0"/>
                        <a:pt x="285221" y="63840"/>
                        <a:pt x="285221" y="1425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668" name="Graphic 1">
              <a:extLst>
                <a:ext uri="{FF2B5EF4-FFF2-40B4-BE49-F238E27FC236}">
                  <a16:creationId xmlns:a16="http://schemas.microsoft.com/office/drawing/2014/main" id="{D474081B-582C-4778-A595-D77284C6034D}"/>
                </a:ext>
              </a:extLst>
            </p:cNvPr>
            <p:cNvGrpSpPr/>
            <p:nvPr/>
          </p:nvGrpSpPr>
          <p:grpSpPr>
            <a:xfrm>
              <a:off x="4094885" y="2272078"/>
              <a:ext cx="844857" cy="422709"/>
              <a:chOff x="5108638" y="2969132"/>
              <a:chExt cx="387645" cy="193951"/>
            </a:xfrm>
          </p:grpSpPr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685984AC-A5F0-4B1E-A7A3-64159ABF2953}"/>
                  </a:ext>
                </a:extLst>
              </p:cNvPr>
              <p:cNvSpPr/>
              <p:nvPr/>
            </p:nvSpPr>
            <p:spPr>
              <a:xfrm>
                <a:off x="5278029" y="3088872"/>
                <a:ext cx="218253" cy="74212"/>
              </a:xfrm>
              <a:custGeom>
                <a:avLst/>
                <a:gdLst>
                  <a:gd name="connsiteX0" fmla="*/ 214751 w 218253"/>
                  <a:gd name="connsiteY0" fmla="*/ 73808 h 74212"/>
                  <a:gd name="connsiteX1" fmla="*/ 217704 w 218253"/>
                  <a:gd name="connsiteY1" fmla="*/ 70570 h 74212"/>
                  <a:gd name="connsiteX2" fmla="*/ 31681 w 218253"/>
                  <a:gd name="connsiteY2" fmla="*/ 1799 h 74212"/>
                  <a:gd name="connsiteX3" fmla="*/ 25680 w 218253"/>
                  <a:gd name="connsiteY3" fmla="*/ 180 h 74212"/>
                  <a:gd name="connsiteX4" fmla="*/ 8535 w 218253"/>
                  <a:gd name="connsiteY4" fmla="*/ 5228 h 74212"/>
                  <a:gd name="connsiteX5" fmla="*/ 13393 w 218253"/>
                  <a:gd name="connsiteY5" fmla="*/ 27898 h 74212"/>
                  <a:gd name="connsiteX6" fmla="*/ 214751 w 218253"/>
                  <a:gd name="connsiteY6" fmla="*/ 73808 h 74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8253" h="74212">
                    <a:moveTo>
                      <a:pt x="214751" y="73808"/>
                    </a:moveTo>
                    <a:cubicBezTo>
                      <a:pt x="216752" y="75237"/>
                      <a:pt x="219419" y="72570"/>
                      <a:pt x="217704" y="70570"/>
                    </a:cubicBezTo>
                    <a:cubicBezTo>
                      <a:pt x="169412" y="15991"/>
                      <a:pt x="101690" y="-6107"/>
                      <a:pt x="31681" y="1799"/>
                    </a:cubicBezTo>
                    <a:cubicBezTo>
                      <a:pt x="30062" y="466"/>
                      <a:pt x="28061" y="-392"/>
                      <a:pt x="25680" y="180"/>
                    </a:cubicBezTo>
                    <a:cubicBezTo>
                      <a:pt x="19775" y="1228"/>
                      <a:pt x="14060" y="2942"/>
                      <a:pt x="8535" y="5228"/>
                    </a:cubicBezTo>
                    <a:cubicBezTo>
                      <a:pt x="-4990" y="10086"/>
                      <a:pt x="-1752" y="31041"/>
                      <a:pt x="13393" y="27898"/>
                    </a:cubicBezTo>
                    <a:cubicBezTo>
                      <a:pt x="84545" y="13229"/>
                      <a:pt x="155982" y="31898"/>
                      <a:pt x="214751" y="7380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4BDF2993-123A-4C72-AF97-CAEC9D9D9ED7}"/>
                  </a:ext>
                </a:extLst>
              </p:cNvPr>
              <p:cNvSpPr/>
              <p:nvPr/>
            </p:nvSpPr>
            <p:spPr>
              <a:xfrm>
                <a:off x="5108638" y="2969132"/>
                <a:ext cx="178117" cy="171164"/>
              </a:xfrm>
              <a:custGeom>
                <a:avLst/>
                <a:gdLst>
                  <a:gd name="connsiteX0" fmla="*/ 178118 w 178117"/>
                  <a:gd name="connsiteY0" fmla="*/ 61817 h 171164"/>
                  <a:gd name="connsiteX1" fmla="*/ 116300 w 178117"/>
                  <a:gd name="connsiteY1" fmla="*/ 54864 h 171164"/>
                  <a:gd name="connsiteX2" fmla="*/ 86963 w 178117"/>
                  <a:gd name="connsiteY2" fmla="*/ 0 h 171164"/>
                  <a:gd name="connsiteX3" fmla="*/ 61246 w 178117"/>
                  <a:gd name="connsiteY3" fmla="*/ 56674 h 171164"/>
                  <a:gd name="connsiteX4" fmla="*/ 0 w 178117"/>
                  <a:gd name="connsiteY4" fmla="*/ 67628 h 171164"/>
                  <a:gd name="connsiteX5" fmla="*/ 45911 w 178117"/>
                  <a:gd name="connsiteY5" fmla="*/ 109538 h 171164"/>
                  <a:gd name="connsiteX6" fmla="*/ 37338 w 178117"/>
                  <a:gd name="connsiteY6" fmla="*/ 171164 h 171164"/>
                  <a:gd name="connsiteX7" fmla="*/ 91440 w 178117"/>
                  <a:gd name="connsiteY7" fmla="*/ 140494 h 171164"/>
                  <a:gd name="connsiteX8" fmla="*/ 147352 w 178117"/>
                  <a:gd name="connsiteY8" fmla="*/ 167640 h 171164"/>
                  <a:gd name="connsiteX9" fmla="*/ 134874 w 178117"/>
                  <a:gd name="connsiteY9" fmla="*/ 106775 h 171164"/>
                  <a:gd name="connsiteX10" fmla="*/ 178118 w 178117"/>
                  <a:gd name="connsiteY10" fmla="*/ 61817 h 171164"/>
                  <a:gd name="connsiteX11" fmla="*/ 90678 w 178117"/>
                  <a:gd name="connsiteY11" fmla="*/ 113824 h 171164"/>
                  <a:gd name="connsiteX12" fmla="*/ 67246 w 178117"/>
                  <a:gd name="connsiteY12" fmla="*/ 127064 h 171164"/>
                  <a:gd name="connsiteX13" fmla="*/ 70961 w 178117"/>
                  <a:gd name="connsiteY13" fmla="*/ 100489 h 171164"/>
                  <a:gd name="connsiteX14" fmla="*/ 51149 w 178117"/>
                  <a:gd name="connsiteY14" fmla="*/ 82391 h 171164"/>
                  <a:gd name="connsiteX15" fmla="*/ 77629 w 178117"/>
                  <a:gd name="connsiteY15" fmla="*/ 77629 h 171164"/>
                  <a:gd name="connsiteX16" fmla="*/ 88678 w 178117"/>
                  <a:gd name="connsiteY16" fmla="*/ 53150 h 171164"/>
                  <a:gd name="connsiteX17" fmla="*/ 101346 w 178117"/>
                  <a:gd name="connsiteY17" fmla="*/ 76867 h 171164"/>
                  <a:gd name="connsiteX18" fmla="*/ 128016 w 178117"/>
                  <a:gd name="connsiteY18" fmla="*/ 79915 h 171164"/>
                  <a:gd name="connsiteX19" fmla="*/ 109442 w 178117"/>
                  <a:gd name="connsiteY19" fmla="*/ 99251 h 171164"/>
                  <a:gd name="connsiteX20" fmla="*/ 114871 w 178117"/>
                  <a:gd name="connsiteY20" fmla="*/ 125540 h 171164"/>
                  <a:gd name="connsiteX21" fmla="*/ 90678 w 178117"/>
                  <a:gd name="connsiteY21" fmla="*/ 113824 h 171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78117" h="171164">
                    <a:moveTo>
                      <a:pt x="178118" y="61817"/>
                    </a:moveTo>
                    <a:lnTo>
                      <a:pt x="116300" y="54864"/>
                    </a:lnTo>
                    <a:lnTo>
                      <a:pt x="86963" y="0"/>
                    </a:lnTo>
                    <a:lnTo>
                      <a:pt x="61246" y="56674"/>
                    </a:lnTo>
                    <a:lnTo>
                      <a:pt x="0" y="67628"/>
                    </a:lnTo>
                    <a:lnTo>
                      <a:pt x="45911" y="109538"/>
                    </a:lnTo>
                    <a:lnTo>
                      <a:pt x="37338" y="171164"/>
                    </a:lnTo>
                    <a:lnTo>
                      <a:pt x="91440" y="140494"/>
                    </a:lnTo>
                    <a:lnTo>
                      <a:pt x="147352" y="167640"/>
                    </a:lnTo>
                    <a:lnTo>
                      <a:pt x="134874" y="106775"/>
                    </a:lnTo>
                    <a:lnTo>
                      <a:pt x="178118" y="61817"/>
                    </a:lnTo>
                    <a:close/>
                    <a:moveTo>
                      <a:pt x="90678" y="113824"/>
                    </a:moveTo>
                    <a:lnTo>
                      <a:pt x="67246" y="127064"/>
                    </a:lnTo>
                    <a:lnTo>
                      <a:pt x="70961" y="100489"/>
                    </a:lnTo>
                    <a:lnTo>
                      <a:pt x="51149" y="82391"/>
                    </a:lnTo>
                    <a:lnTo>
                      <a:pt x="77629" y="77629"/>
                    </a:lnTo>
                    <a:lnTo>
                      <a:pt x="88678" y="53150"/>
                    </a:lnTo>
                    <a:lnTo>
                      <a:pt x="101346" y="76867"/>
                    </a:lnTo>
                    <a:lnTo>
                      <a:pt x="128016" y="79915"/>
                    </a:lnTo>
                    <a:lnTo>
                      <a:pt x="109442" y="99251"/>
                    </a:lnTo>
                    <a:lnTo>
                      <a:pt x="114871" y="125540"/>
                    </a:lnTo>
                    <a:lnTo>
                      <a:pt x="90678" y="11382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71" name="Graphic 1">
              <a:extLst>
                <a:ext uri="{FF2B5EF4-FFF2-40B4-BE49-F238E27FC236}">
                  <a16:creationId xmlns:a16="http://schemas.microsoft.com/office/drawing/2014/main" id="{2013DCC6-C299-4B6F-9817-30F4547612E4}"/>
                </a:ext>
              </a:extLst>
            </p:cNvPr>
            <p:cNvGrpSpPr/>
            <p:nvPr/>
          </p:nvGrpSpPr>
          <p:grpSpPr>
            <a:xfrm>
              <a:off x="5533532" y="4127344"/>
              <a:ext cx="1054966" cy="460446"/>
              <a:chOff x="5768731" y="3820382"/>
              <a:chExt cx="484049" cy="211266"/>
            </a:xfrm>
          </p:grpSpPr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0D0653DD-92DD-4FA1-8BD6-9A0C4E76283F}"/>
                  </a:ext>
                </a:extLst>
              </p:cNvPr>
              <p:cNvSpPr/>
              <p:nvPr/>
            </p:nvSpPr>
            <p:spPr>
              <a:xfrm>
                <a:off x="5768731" y="3874391"/>
                <a:ext cx="279366" cy="157257"/>
              </a:xfrm>
              <a:custGeom>
                <a:avLst/>
                <a:gdLst>
                  <a:gd name="connsiteX0" fmla="*/ 136959 w 279366"/>
                  <a:gd name="connsiteY0" fmla="*/ 34193 h 157257"/>
                  <a:gd name="connsiteX1" fmla="*/ 268213 w 279366"/>
                  <a:gd name="connsiteY1" fmla="*/ 30859 h 157257"/>
                  <a:gd name="connsiteX2" fmla="*/ 271357 w 279366"/>
                  <a:gd name="connsiteY2" fmla="*/ 8856 h 157257"/>
                  <a:gd name="connsiteX3" fmla="*/ 77047 w 279366"/>
                  <a:gd name="connsiteY3" fmla="*/ 26858 h 157257"/>
                  <a:gd name="connsiteX4" fmla="*/ 2847 w 279366"/>
                  <a:gd name="connsiteY4" fmla="*/ 154303 h 157257"/>
                  <a:gd name="connsiteX5" fmla="*/ 10467 w 279366"/>
                  <a:gd name="connsiteY5" fmla="*/ 154493 h 157257"/>
                  <a:gd name="connsiteX6" fmla="*/ 136959 w 279366"/>
                  <a:gd name="connsiteY6" fmla="*/ 34193 h 157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9366" h="157257">
                    <a:moveTo>
                      <a:pt x="136959" y="34193"/>
                    </a:moveTo>
                    <a:cubicBezTo>
                      <a:pt x="180679" y="26192"/>
                      <a:pt x="224303" y="33145"/>
                      <a:pt x="268213" y="30859"/>
                    </a:cubicBezTo>
                    <a:cubicBezTo>
                      <a:pt x="280310" y="30192"/>
                      <a:pt x="284311" y="11904"/>
                      <a:pt x="271357" y="8856"/>
                    </a:cubicBezTo>
                    <a:cubicBezTo>
                      <a:pt x="209635" y="-5717"/>
                      <a:pt x="133911" y="-4003"/>
                      <a:pt x="77047" y="26858"/>
                    </a:cubicBezTo>
                    <a:cubicBezTo>
                      <a:pt x="33422" y="50576"/>
                      <a:pt x="-11917" y="100963"/>
                      <a:pt x="2847" y="154303"/>
                    </a:cubicBezTo>
                    <a:cubicBezTo>
                      <a:pt x="3895" y="158113"/>
                      <a:pt x="9229" y="158303"/>
                      <a:pt x="10467" y="154493"/>
                    </a:cubicBezTo>
                    <a:cubicBezTo>
                      <a:pt x="31422" y="90295"/>
                      <a:pt x="66950" y="47051"/>
                      <a:pt x="136959" y="34193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6E339D80-53FA-411A-9C74-CF5DF8FEF0A4}"/>
                  </a:ext>
                </a:extLst>
              </p:cNvPr>
              <p:cNvSpPr/>
              <p:nvPr/>
            </p:nvSpPr>
            <p:spPr>
              <a:xfrm>
                <a:off x="6067900" y="3820382"/>
                <a:ext cx="184880" cy="179450"/>
              </a:xfrm>
              <a:custGeom>
                <a:avLst/>
                <a:gdLst>
                  <a:gd name="connsiteX0" fmla="*/ 63341 w 184880"/>
                  <a:gd name="connsiteY0" fmla="*/ 119825 h 179450"/>
                  <a:gd name="connsiteX1" fmla="*/ 88392 w 184880"/>
                  <a:gd name="connsiteY1" fmla="*/ 179451 h 179450"/>
                  <a:gd name="connsiteX2" fmla="*/ 120491 w 184880"/>
                  <a:gd name="connsiteY2" fmla="*/ 123254 h 179450"/>
                  <a:gd name="connsiteX3" fmla="*/ 184880 w 184880"/>
                  <a:gd name="connsiteY3" fmla="*/ 117824 h 179450"/>
                  <a:gd name="connsiteX4" fmla="*/ 141446 w 184880"/>
                  <a:gd name="connsiteY4" fmla="*/ 69914 h 179450"/>
                  <a:gd name="connsiteX5" fmla="*/ 156210 w 184880"/>
                  <a:gd name="connsiteY5" fmla="*/ 6953 h 179450"/>
                  <a:gd name="connsiteX6" fmla="*/ 97250 w 184880"/>
                  <a:gd name="connsiteY6" fmla="*/ 33528 h 179450"/>
                  <a:gd name="connsiteX7" fmla="*/ 41910 w 184880"/>
                  <a:gd name="connsiteY7" fmla="*/ 0 h 179450"/>
                  <a:gd name="connsiteX8" fmla="*/ 48958 w 184880"/>
                  <a:gd name="connsiteY8" fmla="*/ 64294 h 179450"/>
                  <a:gd name="connsiteX9" fmla="*/ 0 w 184880"/>
                  <a:gd name="connsiteY9" fmla="*/ 106585 h 179450"/>
                  <a:gd name="connsiteX10" fmla="*/ 63341 w 184880"/>
                  <a:gd name="connsiteY10" fmla="*/ 119825 h 179450"/>
                  <a:gd name="connsiteX11" fmla="*/ 76105 w 184880"/>
                  <a:gd name="connsiteY11" fmla="*/ 53721 h 179450"/>
                  <a:gd name="connsiteX12" fmla="*/ 95345 w 184880"/>
                  <a:gd name="connsiteY12" fmla="*/ 65437 h 179450"/>
                  <a:gd name="connsiteX13" fmla="*/ 115824 w 184880"/>
                  <a:gd name="connsiteY13" fmla="*/ 56198 h 179450"/>
                  <a:gd name="connsiteX14" fmla="*/ 110680 w 184880"/>
                  <a:gd name="connsiteY14" fmla="*/ 78105 h 179450"/>
                  <a:gd name="connsiteX15" fmla="*/ 125825 w 184880"/>
                  <a:gd name="connsiteY15" fmla="*/ 94774 h 179450"/>
                  <a:gd name="connsiteX16" fmla="*/ 103442 w 184880"/>
                  <a:gd name="connsiteY16" fmla="*/ 96679 h 179450"/>
                  <a:gd name="connsiteX17" fmla="*/ 92297 w 184880"/>
                  <a:gd name="connsiteY17" fmla="*/ 116205 h 179450"/>
                  <a:gd name="connsiteX18" fmla="*/ 83534 w 184880"/>
                  <a:gd name="connsiteY18" fmla="*/ 95441 h 179450"/>
                  <a:gd name="connsiteX19" fmla="*/ 61531 w 184880"/>
                  <a:gd name="connsiteY19" fmla="*/ 90869 h 179450"/>
                  <a:gd name="connsiteX20" fmla="*/ 78581 w 184880"/>
                  <a:gd name="connsiteY20" fmla="*/ 76200 h 179450"/>
                  <a:gd name="connsiteX21" fmla="*/ 76105 w 184880"/>
                  <a:gd name="connsiteY21" fmla="*/ 53721 h 179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84880" h="179450">
                    <a:moveTo>
                      <a:pt x="63341" y="119825"/>
                    </a:moveTo>
                    <a:lnTo>
                      <a:pt x="88392" y="179451"/>
                    </a:lnTo>
                    <a:lnTo>
                      <a:pt x="120491" y="123254"/>
                    </a:lnTo>
                    <a:lnTo>
                      <a:pt x="184880" y="117824"/>
                    </a:lnTo>
                    <a:lnTo>
                      <a:pt x="141446" y="69914"/>
                    </a:lnTo>
                    <a:lnTo>
                      <a:pt x="156210" y="6953"/>
                    </a:lnTo>
                    <a:lnTo>
                      <a:pt x="97250" y="33528"/>
                    </a:lnTo>
                    <a:lnTo>
                      <a:pt x="41910" y="0"/>
                    </a:lnTo>
                    <a:lnTo>
                      <a:pt x="48958" y="64294"/>
                    </a:lnTo>
                    <a:lnTo>
                      <a:pt x="0" y="106585"/>
                    </a:lnTo>
                    <a:lnTo>
                      <a:pt x="63341" y="119825"/>
                    </a:lnTo>
                    <a:close/>
                    <a:moveTo>
                      <a:pt x="76105" y="53721"/>
                    </a:moveTo>
                    <a:lnTo>
                      <a:pt x="95345" y="65437"/>
                    </a:lnTo>
                    <a:lnTo>
                      <a:pt x="115824" y="56198"/>
                    </a:lnTo>
                    <a:lnTo>
                      <a:pt x="110680" y="78105"/>
                    </a:lnTo>
                    <a:lnTo>
                      <a:pt x="125825" y="94774"/>
                    </a:lnTo>
                    <a:lnTo>
                      <a:pt x="103442" y="96679"/>
                    </a:lnTo>
                    <a:lnTo>
                      <a:pt x="92297" y="116205"/>
                    </a:lnTo>
                    <a:lnTo>
                      <a:pt x="83534" y="95441"/>
                    </a:lnTo>
                    <a:lnTo>
                      <a:pt x="61531" y="90869"/>
                    </a:lnTo>
                    <a:lnTo>
                      <a:pt x="78581" y="76200"/>
                    </a:lnTo>
                    <a:lnTo>
                      <a:pt x="76105" y="5372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74" name="Graphic 1">
              <a:extLst>
                <a:ext uri="{FF2B5EF4-FFF2-40B4-BE49-F238E27FC236}">
                  <a16:creationId xmlns:a16="http://schemas.microsoft.com/office/drawing/2014/main" id="{6564BBCD-109F-4EB8-B858-230619565F78}"/>
                </a:ext>
              </a:extLst>
            </p:cNvPr>
            <p:cNvGrpSpPr/>
            <p:nvPr/>
          </p:nvGrpSpPr>
          <p:grpSpPr>
            <a:xfrm>
              <a:off x="6859411" y="1890106"/>
              <a:ext cx="638761" cy="660597"/>
              <a:chOff x="6377083" y="2793872"/>
              <a:chExt cx="293082" cy="303101"/>
            </a:xfrm>
          </p:grpSpPr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9E718A75-0278-47A1-8C82-898FB1DADC59}"/>
                  </a:ext>
                </a:extLst>
              </p:cNvPr>
              <p:cNvSpPr/>
              <p:nvPr/>
            </p:nvSpPr>
            <p:spPr>
              <a:xfrm>
                <a:off x="6377083" y="2926169"/>
                <a:ext cx="120972" cy="170805"/>
              </a:xfrm>
              <a:custGeom>
                <a:avLst/>
                <a:gdLst>
                  <a:gd name="connsiteX0" fmla="*/ 111345 w 120972"/>
                  <a:gd name="connsiteY0" fmla="*/ 6 h 170805"/>
                  <a:gd name="connsiteX1" fmla="*/ 11904 w 120972"/>
                  <a:gd name="connsiteY1" fmla="*/ 60204 h 170805"/>
                  <a:gd name="connsiteX2" fmla="*/ 23335 w 120972"/>
                  <a:gd name="connsiteY2" fmla="*/ 170598 h 170805"/>
                  <a:gd name="connsiteX3" fmla="*/ 25811 w 120972"/>
                  <a:gd name="connsiteY3" fmla="*/ 169265 h 170805"/>
                  <a:gd name="connsiteX4" fmla="*/ 15524 w 120972"/>
                  <a:gd name="connsiteY4" fmla="*/ 131451 h 170805"/>
                  <a:gd name="connsiteX5" fmla="*/ 26097 w 120972"/>
                  <a:gd name="connsiteY5" fmla="*/ 67443 h 170805"/>
                  <a:gd name="connsiteX6" fmla="*/ 112012 w 120972"/>
                  <a:gd name="connsiteY6" fmla="*/ 19151 h 170805"/>
                  <a:gd name="connsiteX7" fmla="*/ 111345 w 120972"/>
                  <a:gd name="connsiteY7" fmla="*/ 6 h 170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0972" h="170805">
                    <a:moveTo>
                      <a:pt x="111345" y="6"/>
                    </a:moveTo>
                    <a:cubicBezTo>
                      <a:pt x="70198" y="1339"/>
                      <a:pt x="30764" y="22675"/>
                      <a:pt x="11904" y="60204"/>
                    </a:cubicBezTo>
                    <a:cubicBezTo>
                      <a:pt x="-2478" y="88969"/>
                      <a:pt x="-9146" y="151167"/>
                      <a:pt x="23335" y="170598"/>
                    </a:cubicBezTo>
                    <a:cubicBezTo>
                      <a:pt x="24287" y="171170"/>
                      <a:pt x="25906" y="170503"/>
                      <a:pt x="25811" y="169265"/>
                    </a:cubicBezTo>
                    <a:cubicBezTo>
                      <a:pt x="24954" y="155835"/>
                      <a:pt x="17810" y="144786"/>
                      <a:pt x="15524" y="131451"/>
                    </a:cubicBezTo>
                    <a:cubicBezTo>
                      <a:pt x="11809" y="109734"/>
                      <a:pt x="15048" y="86778"/>
                      <a:pt x="26097" y="67443"/>
                    </a:cubicBezTo>
                    <a:cubicBezTo>
                      <a:pt x="43813" y="36391"/>
                      <a:pt x="76960" y="19437"/>
                      <a:pt x="112012" y="19151"/>
                    </a:cubicBezTo>
                    <a:cubicBezTo>
                      <a:pt x="124395" y="18960"/>
                      <a:pt x="123728" y="-375"/>
                      <a:pt x="111345" y="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FDF3EFD3-F5AB-43D6-BDCB-62A3A342D3A0}"/>
                  </a:ext>
                </a:extLst>
              </p:cNvPr>
              <p:cNvSpPr/>
              <p:nvPr/>
            </p:nvSpPr>
            <p:spPr>
              <a:xfrm>
                <a:off x="6504336" y="2793872"/>
                <a:ext cx="165830" cy="165544"/>
              </a:xfrm>
              <a:custGeom>
                <a:avLst/>
                <a:gdLst>
                  <a:gd name="connsiteX0" fmla="*/ 73533 w 165830"/>
                  <a:gd name="connsiteY0" fmla="*/ 0 h 165544"/>
                  <a:gd name="connsiteX1" fmla="*/ 55912 w 165830"/>
                  <a:gd name="connsiteY1" fmla="*/ 55817 h 165544"/>
                  <a:gd name="connsiteX2" fmla="*/ 0 w 165830"/>
                  <a:gd name="connsiteY2" fmla="*/ 72962 h 165544"/>
                  <a:gd name="connsiteX3" fmla="*/ 47625 w 165830"/>
                  <a:gd name="connsiteY3" fmla="*/ 106966 h 165544"/>
                  <a:gd name="connsiteX4" fmla="*/ 46673 w 165830"/>
                  <a:gd name="connsiteY4" fmla="*/ 165545 h 165544"/>
                  <a:gd name="connsiteX5" fmla="*/ 93726 w 165830"/>
                  <a:gd name="connsiteY5" fmla="*/ 130683 h 165544"/>
                  <a:gd name="connsiteX6" fmla="*/ 149162 w 165830"/>
                  <a:gd name="connsiteY6" fmla="*/ 149733 h 165544"/>
                  <a:gd name="connsiteX7" fmla="*/ 130588 w 165830"/>
                  <a:gd name="connsiteY7" fmla="*/ 94202 h 165544"/>
                  <a:gd name="connsiteX8" fmla="*/ 165830 w 165830"/>
                  <a:gd name="connsiteY8" fmla="*/ 47435 h 165544"/>
                  <a:gd name="connsiteX9" fmla="*/ 107252 w 165830"/>
                  <a:gd name="connsiteY9" fmla="*/ 47911 h 165544"/>
                  <a:gd name="connsiteX10" fmla="*/ 73533 w 165830"/>
                  <a:gd name="connsiteY10" fmla="*/ 0 h 165544"/>
                  <a:gd name="connsiteX11" fmla="*/ 99060 w 165830"/>
                  <a:gd name="connsiteY11" fmla="*/ 89154 h 165544"/>
                  <a:gd name="connsiteX12" fmla="*/ 104299 w 165830"/>
                  <a:gd name="connsiteY12" fmla="*/ 104680 h 165544"/>
                  <a:gd name="connsiteX13" fmla="*/ 88773 w 165830"/>
                  <a:gd name="connsiteY13" fmla="*/ 99346 h 165544"/>
                  <a:gd name="connsiteX14" fmla="*/ 75629 w 165830"/>
                  <a:gd name="connsiteY14" fmla="*/ 109061 h 165544"/>
                  <a:gd name="connsiteX15" fmla="*/ 75914 w 165830"/>
                  <a:gd name="connsiteY15" fmla="*/ 92678 h 165544"/>
                  <a:gd name="connsiteX16" fmla="*/ 62579 w 165830"/>
                  <a:gd name="connsiteY16" fmla="*/ 83153 h 165544"/>
                  <a:gd name="connsiteX17" fmla="*/ 78296 w 165830"/>
                  <a:gd name="connsiteY17" fmla="*/ 78391 h 165544"/>
                  <a:gd name="connsiteX18" fmla="*/ 83249 w 165830"/>
                  <a:gd name="connsiteY18" fmla="*/ 62770 h 165544"/>
                  <a:gd name="connsiteX19" fmla="*/ 92678 w 165830"/>
                  <a:gd name="connsiteY19" fmla="*/ 76200 h 165544"/>
                  <a:gd name="connsiteX20" fmla="*/ 109061 w 165830"/>
                  <a:gd name="connsiteY20" fmla="*/ 76105 h 165544"/>
                  <a:gd name="connsiteX21" fmla="*/ 99060 w 165830"/>
                  <a:gd name="connsiteY21" fmla="*/ 89154 h 165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65830" h="165544">
                    <a:moveTo>
                      <a:pt x="73533" y="0"/>
                    </a:moveTo>
                    <a:lnTo>
                      <a:pt x="55912" y="55817"/>
                    </a:lnTo>
                    <a:lnTo>
                      <a:pt x="0" y="72962"/>
                    </a:lnTo>
                    <a:lnTo>
                      <a:pt x="47625" y="106966"/>
                    </a:lnTo>
                    <a:lnTo>
                      <a:pt x="46673" y="165545"/>
                    </a:lnTo>
                    <a:lnTo>
                      <a:pt x="93726" y="130683"/>
                    </a:lnTo>
                    <a:lnTo>
                      <a:pt x="149162" y="149733"/>
                    </a:lnTo>
                    <a:lnTo>
                      <a:pt x="130588" y="94202"/>
                    </a:lnTo>
                    <a:lnTo>
                      <a:pt x="165830" y="47435"/>
                    </a:lnTo>
                    <a:lnTo>
                      <a:pt x="107252" y="47911"/>
                    </a:lnTo>
                    <a:lnTo>
                      <a:pt x="73533" y="0"/>
                    </a:lnTo>
                    <a:close/>
                    <a:moveTo>
                      <a:pt x="99060" y="89154"/>
                    </a:moveTo>
                    <a:lnTo>
                      <a:pt x="104299" y="104680"/>
                    </a:lnTo>
                    <a:lnTo>
                      <a:pt x="88773" y="99346"/>
                    </a:lnTo>
                    <a:lnTo>
                      <a:pt x="75629" y="109061"/>
                    </a:lnTo>
                    <a:lnTo>
                      <a:pt x="75914" y="92678"/>
                    </a:lnTo>
                    <a:lnTo>
                      <a:pt x="62579" y="83153"/>
                    </a:lnTo>
                    <a:lnTo>
                      <a:pt x="78296" y="78391"/>
                    </a:lnTo>
                    <a:lnTo>
                      <a:pt x="83249" y="62770"/>
                    </a:lnTo>
                    <a:lnTo>
                      <a:pt x="92678" y="76200"/>
                    </a:lnTo>
                    <a:lnTo>
                      <a:pt x="109061" y="76105"/>
                    </a:lnTo>
                    <a:lnTo>
                      <a:pt x="99060" y="8915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0C54DDDB-2403-4C42-AEBB-536E8333D0E2}"/>
                </a:ext>
              </a:extLst>
            </p:cNvPr>
            <p:cNvSpPr/>
            <p:nvPr/>
          </p:nvSpPr>
          <p:spPr>
            <a:xfrm>
              <a:off x="7687499" y="2421547"/>
              <a:ext cx="179359" cy="171264"/>
            </a:xfrm>
            <a:custGeom>
              <a:avLst/>
              <a:gdLst>
                <a:gd name="connsiteX0" fmla="*/ 15050 w 82295"/>
                <a:gd name="connsiteY0" fmla="*/ 77914 h 78581"/>
                <a:gd name="connsiteX1" fmla="*/ 40672 w 82295"/>
                <a:gd name="connsiteY1" fmla="*/ 64865 h 78581"/>
                <a:gd name="connsiteX2" fmla="*/ 65913 w 82295"/>
                <a:gd name="connsiteY2" fmla="*/ 78581 h 78581"/>
                <a:gd name="connsiteX3" fmla="*/ 61436 w 82295"/>
                <a:gd name="connsiteY3" fmla="*/ 50197 h 78581"/>
                <a:gd name="connsiteX4" fmla="*/ 82296 w 82295"/>
                <a:gd name="connsiteY4" fmla="*/ 30480 h 78581"/>
                <a:gd name="connsiteX5" fmla="*/ 53912 w 82295"/>
                <a:gd name="connsiteY5" fmla="*/ 25908 h 78581"/>
                <a:gd name="connsiteX6" fmla="*/ 41529 w 82295"/>
                <a:gd name="connsiteY6" fmla="*/ 0 h 78581"/>
                <a:gd name="connsiteX7" fmla="*/ 28480 w 82295"/>
                <a:gd name="connsiteY7" fmla="*/ 25622 h 78581"/>
                <a:gd name="connsiteX8" fmla="*/ 0 w 82295"/>
                <a:gd name="connsiteY8" fmla="*/ 29337 h 78581"/>
                <a:gd name="connsiteX9" fmla="*/ 20288 w 82295"/>
                <a:gd name="connsiteY9" fmla="*/ 49625 h 7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295" h="78581">
                  <a:moveTo>
                    <a:pt x="15050" y="77914"/>
                  </a:moveTo>
                  <a:lnTo>
                    <a:pt x="40672" y="64865"/>
                  </a:lnTo>
                  <a:lnTo>
                    <a:pt x="65913" y="78581"/>
                  </a:lnTo>
                  <a:lnTo>
                    <a:pt x="61436" y="50197"/>
                  </a:lnTo>
                  <a:lnTo>
                    <a:pt x="82296" y="30480"/>
                  </a:lnTo>
                  <a:lnTo>
                    <a:pt x="53912" y="25908"/>
                  </a:lnTo>
                  <a:lnTo>
                    <a:pt x="41529" y="0"/>
                  </a:lnTo>
                  <a:lnTo>
                    <a:pt x="28480" y="25622"/>
                  </a:lnTo>
                  <a:lnTo>
                    <a:pt x="0" y="29337"/>
                  </a:lnTo>
                  <a:lnTo>
                    <a:pt x="20288" y="49625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D526133D-0E33-47BC-A970-01DBF1F7706E}"/>
                </a:ext>
              </a:extLst>
            </p:cNvPr>
            <p:cNvSpPr/>
            <p:nvPr/>
          </p:nvSpPr>
          <p:spPr>
            <a:xfrm>
              <a:off x="4056688" y="3614796"/>
              <a:ext cx="209045" cy="202818"/>
            </a:xfrm>
            <a:custGeom>
              <a:avLst/>
              <a:gdLst>
                <a:gd name="connsiteX0" fmla="*/ 81058 w 95916"/>
                <a:gd name="connsiteY0" fmla="*/ 3619 h 93059"/>
                <a:gd name="connsiteX1" fmla="*/ 50387 w 95916"/>
                <a:gd name="connsiteY1" fmla="*/ 17431 h 93059"/>
                <a:gd name="connsiteX2" fmla="*/ 21717 w 95916"/>
                <a:gd name="connsiteY2" fmla="*/ 0 h 93059"/>
                <a:gd name="connsiteX3" fmla="*/ 25432 w 95916"/>
                <a:gd name="connsiteY3" fmla="*/ 33433 h 93059"/>
                <a:gd name="connsiteX4" fmla="*/ 0 w 95916"/>
                <a:gd name="connsiteY4" fmla="*/ 55340 h 93059"/>
                <a:gd name="connsiteX5" fmla="*/ 32861 w 95916"/>
                <a:gd name="connsiteY5" fmla="*/ 62198 h 93059"/>
                <a:gd name="connsiteX6" fmla="*/ 45815 w 95916"/>
                <a:gd name="connsiteY6" fmla="*/ 93059 h 93059"/>
                <a:gd name="connsiteX7" fmla="*/ 62484 w 95916"/>
                <a:gd name="connsiteY7" fmla="*/ 63913 h 93059"/>
                <a:gd name="connsiteX8" fmla="*/ 95917 w 95916"/>
                <a:gd name="connsiteY8" fmla="*/ 61150 h 93059"/>
                <a:gd name="connsiteX9" fmla="*/ 73343 w 95916"/>
                <a:gd name="connsiteY9" fmla="*/ 36290 h 93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16" h="93059">
                  <a:moveTo>
                    <a:pt x="81058" y="3619"/>
                  </a:moveTo>
                  <a:lnTo>
                    <a:pt x="50387" y="17431"/>
                  </a:lnTo>
                  <a:lnTo>
                    <a:pt x="21717" y="0"/>
                  </a:lnTo>
                  <a:lnTo>
                    <a:pt x="25432" y="33433"/>
                  </a:lnTo>
                  <a:lnTo>
                    <a:pt x="0" y="55340"/>
                  </a:lnTo>
                  <a:lnTo>
                    <a:pt x="32861" y="62198"/>
                  </a:lnTo>
                  <a:lnTo>
                    <a:pt x="45815" y="93059"/>
                  </a:lnTo>
                  <a:lnTo>
                    <a:pt x="62484" y="63913"/>
                  </a:lnTo>
                  <a:lnTo>
                    <a:pt x="95917" y="61150"/>
                  </a:lnTo>
                  <a:lnTo>
                    <a:pt x="73343" y="3629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2C975EF5-03CF-4B23-9074-C0A33A994C85}"/>
                </a:ext>
              </a:extLst>
            </p:cNvPr>
            <p:cNvSpPr/>
            <p:nvPr/>
          </p:nvSpPr>
          <p:spPr>
            <a:xfrm>
              <a:off x="5065883" y="2187796"/>
              <a:ext cx="46128" cy="47538"/>
            </a:xfrm>
            <a:custGeom>
              <a:avLst/>
              <a:gdLst>
                <a:gd name="connsiteX0" fmla="*/ 10154 w 21165"/>
                <a:gd name="connsiteY0" fmla="*/ 0 h 21812"/>
                <a:gd name="connsiteX1" fmla="*/ 11011 w 21165"/>
                <a:gd name="connsiteY1" fmla="*/ 21812 h 21812"/>
                <a:gd name="connsiteX2" fmla="*/ 10154 w 21165"/>
                <a:gd name="connsiteY2" fmla="*/ 0 h 2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165" h="21812">
                  <a:moveTo>
                    <a:pt x="10154" y="0"/>
                  </a:moveTo>
                  <a:cubicBezTo>
                    <a:pt x="-3943" y="0"/>
                    <a:pt x="-3086" y="21812"/>
                    <a:pt x="11011" y="21812"/>
                  </a:cubicBezTo>
                  <a:cubicBezTo>
                    <a:pt x="25108" y="21812"/>
                    <a:pt x="24251" y="0"/>
                    <a:pt x="10154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6A2A007B-FF33-4E99-A455-F2F5C8354CF6}"/>
                </a:ext>
              </a:extLst>
            </p:cNvPr>
            <p:cNvSpPr/>
            <p:nvPr/>
          </p:nvSpPr>
          <p:spPr>
            <a:xfrm>
              <a:off x="5594938" y="1881793"/>
              <a:ext cx="52174" cy="42994"/>
            </a:xfrm>
            <a:custGeom>
              <a:avLst/>
              <a:gdLst>
                <a:gd name="connsiteX0" fmla="*/ 14771 w 23939"/>
                <a:gd name="connsiteY0" fmla="*/ 5 h 19727"/>
                <a:gd name="connsiteX1" fmla="*/ 7913 w 23939"/>
                <a:gd name="connsiteY1" fmla="*/ 290 h 19727"/>
                <a:gd name="connsiteX2" fmla="*/ 8 w 23939"/>
                <a:gd name="connsiteY2" fmla="*/ 10292 h 19727"/>
                <a:gd name="connsiteX3" fmla="*/ 8771 w 23939"/>
                <a:gd name="connsiteY3" fmla="*/ 19531 h 19727"/>
                <a:gd name="connsiteX4" fmla="*/ 13438 w 23939"/>
                <a:gd name="connsiteY4" fmla="*/ 19721 h 19727"/>
                <a:gd name="connsiteX5" fmla="*/ 23915 w 23939"/>
                <a:gd name="connsiteY5" fmla="*/ 10482 h 19727"/>
                <a:gd name="connsiteX6" fmla="*/ 14771 w 23939"/>
                <a:gd name="connsiteY6" fmla="*/ 5 h 19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39" h="19727">
                  <a:moveTo>
                    <a:pt x="14771" y="5"/>
                  </a:moveTo>
                  <a:cubicBezTo>
                    <a:pt x="12485" y="100"/>
                    <a:pt x="10199" y="195"/>
                    <a:pt x="7913" y="290"/>
                  </a:cubicBezTo>
                  <a:cubicBezTo>
                    <a:pt x="3246" y="576"/>
                    <a:pt x="-183" y="6005"/>
                    <a:pt x="8" y="10292"/>
                  </a:cubicBezTo>
                  <a:cubicBezTo>
                    <a:pt x="293" y="14959"/>
                    <a:pt x="3913" y="19340"/>
                    <a:pt x="8771" y="19531"/>
                  </a:cubicBezTo>
                  <a:cubicBezTo>
                    <a:pt x="10295" y="19626"/>
                    <a:pt x="11914" y="19626"/>
                    <a:pt x="13438" y="19721"/>
                  </a:cubicBezTo>
                  <a:cubicBezTo>
                    <a:pt x="18772" y="19912"/>
                    <a:pt x="23630" y="15911"/>
                    <a:pt x="23915" y="10482"/>
                  </a:cubicBezTo>
                  <a:cubicBezTo>
                    <a:pt x="24296" y="5624"/>
                    <a:pt x="20201" y="-186"/>
                    <a:pt x="14771" y="5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1DB9A18A-49DB-4C17-AB3A-3A5A65DF928E}"/>
                </a:ext>
              </a:extLst>
            </p:cNvPr>
            <p:cNvSpPr/>
            <p:nvPr/>
          </p:nvSpPr>
          <p:spPr>
            <a:xfrm>
              <a:off x="5742169" y="2197386"/>
              <a:ext cx="39383" cy="46045"/>
            </a:xfrm>
            <a:custGeom>
              <a:avLst/>
              <a:gdLst>
                <a:gd name="connsiteX0" fmla="*/ 17893 w 18070"/>
                <a:gd name="connsiteY0" fmla="*/ 11697 h 21127"/>
                <a:gd name="connsiteX1" fmla="*/ 16846 w 18070"/>
                <a:gd name="connsiteY1" fmla="*/ 5792 h 21127"/>
                <a:gd name="connsiteX2" fmla="*/ 1129 w 18070"/>
                <a:gd name="connsiteY2" fmla="*/ 6078 h 21127"/>
                <a:gd name="connsiteX3" fmla="*/ 177 w 18070"/>
                <a:gd name="connsiteY3" fmla="*/ 11126 h 21127"/>
                <a:gd name="connsiteX4" fmla="*/ 17893 w 18070"/>
                <a:gd name="connsiteY4" fmla="*/ 11697 h 2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70" h="21127">
                  <a:moveTo>
                    <a:pt x="17893" y="11697"/>
                  </a:moveTo>
                  <a:cubicBezTo>
                    <a:pt x="17512" y="9697"/>
                    <a:pt x="17131" y="7792"/>
                    <a:pt x="16846" y="5792"/>
                  </a:cubicBezTo>
                  <a:cubicBezTo>
                    <a:pt x="15512" y="-2304"/>
                    <a:pt x="2463" y="-1638"/>
                    <a:pt x="1129" y="6078"/>
                  </a:cubicBezTo>
                  <a:cubicBezTo>
                    <a:pt x="844" y="7792"/>
                    <a:pt x="558" y="9411"/>
                    <a:pt x="177" y="11126"/>
                  </a:cubicBezTo>
                  <a:cubicBezTo>
                    <a:pt x="-2204" y="24461"/>
                    <a:pt x="20275" y="24270"/>
                    <a:pt x="17893" y="1169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122B5F9-F91B-43E9-97B0-2E5A6B64F531}"/>
                </a:ext>
              </a:extLst>
            </p:cNvPr>
            <p:cNvSpPr/>
            <p:nvPr/>
          </p:nvSpPr>
          <p:spPr>
            <a:xfrm>
              <a:off x="6282791" y="2046009"/>
              <a:ext cx="39854" cy="40895"/>
            </a:xfrm>
            <a:custGeom>
              <a:avLst/>
              <a:gdLst>
                <a:gd name="connsiteX0" fmla="*/ 10156 w 18286"/>
                <a:gd name="connsiteY0" fmla="*/ 0 h 18764"/>
                <a:gd name="connsiteX1" fmla="*/ 8060 w 18286"/>
                <a:gd name="connsiteY1" fmla="*/ 18764 h 18764"/>
                <a:gd name="connsiteX2" fmla="*/ 10156 w 18286"/>
                <a:gd name="connsiteY2" fmla="*/ 0 h 1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86" h="18764">
                  <a:moveTo>
                    <a:pt x="10156" y="0"/>
                  </a:moveTo>
                  <a:cubicBezTo>
                    <a:pt x="-1846" y="0"/>
                    <a:pt x="-4037" y="18764"/>
                    <a:pt x="8060" y="18764"/>
                  </a:cubicBezTo>
                  <a:cubicBezTo>
                    <a:pt x="20157" y="18764"/>
                    <a:pt x="22348" y="0"/>
                    <a:pt x="10156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8F6632F6-0A97-4393-8970-6DE4917E66E4}"/>
                </a:ext>
              </a:extLst>
            </p:cNvPr>
            <p:cNvSpPr/>
            <p:nvPr/>
          </p:nvSpPr>
          <p:spPr>
            <a:xfrm>
              <a:off x="6647428" y="1841946"/>
              <a:ext cx="35554" cy="36744"/>
            </a:xfrm>
            <a:custGeom>
              <a:avLst/>
              <a:gdLst>
                <a:gd name="connsiteX0" fmla="*/ 7728 w 16313"/>
                <a:gd name="connsiteY0" fmla="*/ 0 h 16859"/>
                <a:gd name="connsiteX1" fmla="*/ 8585 w 16313"/>
                <a:gd name="connsiteY1" fmla="*/ 16859 h 16859"/>
                <a:gd name="connsiteX2" fmla="*/ 7728 w 16313"/>
                <a:gd name="connsiteY2" fmla="*/ 0 h 16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13" h="16859">
                  <a:moveTo>
                    <a:pt x="7728" y="0"/>
                  </a:moveTo>
                  <a:cubicBezTo>
                    <a:pt x="-3131" y="0"/>
                    <a:pt x="-2273" y="16859"/>
                    <a:pt x="8585" y="16859"/>
                  </a:cubicBezTo>
                  <a:cubicBezTo>
                    <a:pt x="19444" y="16859"/>
                    <a:pt x="18586" y="0"/>
                    <a:pt x="7728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17CF6D99-E03A-4D4D-B84D-6C631B5C38BA}"/>
                </a:ext>
              </a:extLst>
            </p:cNvPr>
            <p:cNvSpPr/>
            <p:nvPr/>
          </p:nvSpPr>
          <p:spPr>
            <a:xfrm>
              <a:off x="7722867" y="2135964"/>
              <a:ext cx="53275" cy="44579"/>
            </a:xfrm>
            <a:custGeom>
              <a:avLst/>
              <a:gdLst>
                <a:gd name="connsiteX0" fmla="*/ 11395 w 24444"/>
                <a:gd name="connsiteY0" fmla="*/ 160 h 20454"/>
                <a:gd name="connsiteX1" fmla="*/ 7775 w 24444"/>
                <a:gd name="connsiteY1" fmla="*/ 731 h 20454"/>
                <a:gd name="connsiteX2" fmla="*/ 8632 w 24444"/>
                <a:gd name="connsiteY2" fmla="*/ 19876 h 20454"/>
                <a:gd name="connsiteX3" fmla="*/ 11204 w 24444"/>
                <a:gd name="connsiteY3" fmla="*/ 20257 h 20454"/>
                <a:gd name="connsiteX4" fmla="*/ 24444 w 24444"/>
                <a:gd name="connsiteY4" fmla="*/ 10256 h 20454"/>
                <a:gd name="connsiteX5" fmla="*/ 11395 w 24444"/>
                <a:gd name="connsiteY5" fmla="*/ 160 h 20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444" h="20454">
                  <a:moveTo>
                    <a:pt x="11395" y="160"/>
                  </a:moveTo>
                  <a:cubicBezTo>
                    <a:pt x="10157" y="350"/>
                    <a:pt x="8918" y="541"/>
                    <a:pt x="7775" y="731"/>
                  </a:cubicBezTo>
                  <a:cubicBezTo>
                    <a:pt x="-3464" y="2636"/>
                    <a:pt x="-1940" y="18257"/>
                    <a:pt x="8632" y="19876"/>
                  </a:cubicBezTo>
                  <a:cubicBezTo>
                    <a:pt x="9490" y="19972"/>
                    <a:pt x="10347" y="20162"/>
                    <a:pt x="11204" y="20257"/>
                  </a:cubicBezTo>
                  <a:cubicBezTo>
                    <a:pt x="17777" y="21400"/>
                    <a:pt x="24349" y="17495"/>
                    <a:pt x="24444" y="10256"/>
                  </a:cubicBezTo>
                  <a:cubicBezTo>
                    <a:pt x="24444" y="3303"/>
                    <a:pt x="17967" y="-888"/>
                    <a:pt x="11395" y="16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53A82C71-B934-44A4-8BCD-A00AA94B097E}"/>
                </a:ext>
              </a:extLst>
            </p:cNvPr>
            <p:cNvSpPr/>
            <p:nvPr/>
          </p:nvSpPr>
          <p:spPr>
            <a:xfrm>
              <a:off x="4753265" y="2793555"/>
              <a:ext cx="31349" cy="32385"/>
            </a:xfrm>
            <a:custGeom>
              <a:avLst/>
              <a:gdLst>
                <a:gd name="connsiteX0" fmla="*/ 7573 w 14384"/>
                <a:gd name="connsiteY0" fmla="*/ 0 h 14859"/>
                <a:gd name="connsiteX1" fmla="*/ 6811 w 14384"/>
                <a:gd name="connsiteY1" fmla="*/ 14859 h 14859"/>
                <a:gd name="connsiteX2" fmla="*/ 7573 w 14384"/>
                <a:gd name="connsiteY2" fmla="*/ 0 h 14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384" h="14859">
                  <a:moveTo>
                    <a:pt x="7573" y="0"/>
                  </a:moveTo>
                  <a:cubicBezTo>
                    <a:pt x="-1952" y="0"/>
                    <a:pt x="-2809" y="14859"/>
                    <a:pt x="6811" y="14859"/>
                  </a:cubicBezTo>
                  <a:cubicBezTo>
                    <a:pt x="16336" y="14954"/>
                    <a:pt x="17194" y="0"/>
                    <a:pt x="7573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29797863-DFCD-4604-9C9B-A86C027637A1}"/>
                </a:ext>
              </a:extLst>
            </p:cNvPr>
            <p:cNvSpPr/>
            <p:nvPr/>
          </p:nvSpPr>
          <p:spPr>
            <a:xfrm>
              <a:off x="7154509" y="2663603"/>
              <a:ext cx="48412" cy="41122"/>
            </a:xfrm>
            <a:custGeom>
              <a:avLst/>
              <a:gdLst>
                <a:gd name="connsiteX0" fmla="*/ 11855 w 22213"/>
                <a:gd name="connsiteY0" fmla="*/ 95 h 18868"/>
                <a:gd name="connsiteX1" fmla="*/ 7855 w 22213"/>
                <a:gd name="connsiteY1" fmla="*/ 571 h 18868"/>
                <a:gd name="connsiteX2" fmla="*/ 7188 w 22213"/>
                <a:gd name="connsiteY2" fmla="*/ 18097 h 18868"/>
                <a:gd name="connsiteX3" fmla="*/ 12141 w 22213"/>
                <a:gd name="connsiteY3" fmla="*/ 18764 h 18868"/>
                <a:gd name="connsiteX4" fmla="*/ 11855 w 22213"/>
                <a:gd name="connsiteY4" fmla="*/ 95 h 1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13" h="18868">
                  <a:moveTo>
                    <a:pt x="11855" y="95"/>
                  </a:moveTo>
                  <a:cubicBezTo>
                    <a:pt x="10522" y="285"/>
                    <a:pt x="9188" y="380"/>
                    <a:pt x="7855" y="571"/>
                  </a:cubicBezTo>
                  <a:cubicBezTo>
                    <a:pt x="-1765" y="1809"/>
                    <a:pt x="-3194" y="16763"/>
                    <a:pt x="7188" y="18097"/>
                  </a:cubicBezTo>
                  <a:cubicBezTo>
                    <a:pt x="8807" y="18287"/>
                    <a:pt x="10522" y="18478"/>
                    <a:pt x="12141" y="18764"/>
                  </a:cubicBezTo>
                  <a:cubicBezTo>
                    <a:pt x="25476" y="20573"/>
                    <a:pt x="25762" y="-1620"/>
                    <a:pt x="11855" y="95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79F7AA4E-9242-465A-8AA1-DBA052D81070}"/>
                </a:ext>
              </a:extLst>
            </p:cNvPr>
            <p:cNvSpPr/>
            <p:nvPr/>
          </p:nvSpPr>
          <p:spPr>
            <a:xfrm>
              <a:off x="6615771" y="2906693"/>
              <a:ext cx="33551" cy="34667"/>
            </a:xfrm>
            <a:custGeom>
              <a:avLst/>
              <a:gdLst>
                <a:gd name="connsiteX0" fmla="*/ 7680 w 15394"/>
                <a:gd name="connsiteY0" fmla="*/ 0 h 15906"/>
                <a:gd name="connsiteX1" fmla="*/ 7680 w 15394"/>
                <a:gd name="connsiteY1" fmla="*/ 15907 h 15906"/>
                <a:gd name="connsiteX2" fmla="*/ 7680 w 15394"/>
                <a:gd name="connsiteY2" fmla="*/ 0 h 1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94" h="15906">
                  <a:moveTo>
                    <a:pt x="7680" y="0"/>
                  </a:moveTo>
                  <a:cubicBezTo>
                    <a:pt x="-2512" y="0"/>
                    <a:pt x="-2607" y="15907"/>
                    <a:pt x="7680" y="15907"/>
                  </a:cubicBezTo>
                  <a:cubicBezTo>
                    <a:pt x="17967" y="15907"/>
                    <a:pt x="17967" y="0"/>
                    <a:pt x="7680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43D76D6B-FDB2-4318-943F-81FD0F7CA214}"/>
                </a:ext>
              </a:extLst>
            </p:cNvPr>
            <p:cNvSpPr/>
            <p:nvPr/>
          </p:nvSpPr>
          <p:spPr>
            <a:xfrm>
              <a:off x="5430145" y="3013812"/>
              <a:ext cx="36709" cy="37781"/>
            </a:xfrm>
            <a:custGeom>
              <a:avLst/>
              <a:gdLst>
                <a:gd name="connsiteX0" fmla="*/ 7802 w 16843"/>
                <a:gd name="connsiteY0" fmla="*/ 0 h 17335"/>
                <a:gd name="connsiteX1" fmla="*/ 9041 w 16843"/>
                <a:gd name="connsiteY1" fmla="*/ 17335 h 17335"/>
                <a:gd name="connsiteX2" fmla="*/ 7802 w 16843"/>
                <a:gd name="connsiteY2" fmla="*/ 0 h 1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843" h="17335">
                  <a:moveTo>
                    <a:pt x="7802" y="0"/>
                  </a:moveTo>
                  <a:cubicBezTo>
                    <a:pt x="-3437" y="0"/>
                    <a:pt x="-2104" y="17335"/>
                    <a:pt x="9041" y="17335"/>
                  </a:cubicBezTo>
                  <a:cubicBezTo>
                    <a:pt x="20280" y="17335"/>
                    <a:pt x="18947" y="0"/>
                    <a:pt x="7802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21A26DD-D343-42D1-B585-865C5129677A}"/>
                </a:ext>
              </a:extLst>
            </p:cNvPr>
            <p:cNvSpPr/>
            <p:nvPr/>
          </p:nvSpPr>
          <p:spPr>
            <a:xfrm>
              <a:off x="4376530" y="3465119"/>
              <a:ext cx="34575" cy="35706"/>
            </a:xfrm>
            <a:custGeom>
              <a:avLst/>
              <a:gdLst>
                <a:gd name="connsiteX0" fmla="*/ 7742 w 15864"/>
                <a:gd name="connsiteY0" fmla="*/ 0 h 16383"/>
                <a:gd name="connsiteX1" fmla="*/ 8123 w 15864"/>
                <a:gd name="connsiteY1" fmla="*/ 16383 h 16383"/>
                <a:gd name="connsiteX2" fmla="*/ 7742 w 15864"/>
                <a:gd name="connsiteY2" fmla="*/ 0 h 16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64" h="16383">
                  <a:moveTo>
                    <a:pt x="7742" y="0"/>
                  </a:moveTo>
                  <a:cubicBezTo>
                    <a:pt x="-2831" y="0"/>
                    <a:pt x="-2450" y="16383"/>
                    <a:pt x="8123" y="16383"/>
                  </a:cubicBezTo>
                  <a:cubicBezTo>
                    <a:pt x="18695" y="16383"/>
                    <a:pt x="18314" y="0"/>
                    <a:pt x="7742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ECFB488A-0B4F-426F-A1EA-5E48D40754DC}"/>
                </a:ext>
              </a:extLst>
            </p:cNvPr>
            <p:cNvSpPr/>
            <p:nvPr/>
          </p:nvSpPr>
          <p:spPr>
            <a:xfrm>
              <a:off x="4153107" y="2994090"/>
              <a:ext cx="38831" cy="39649"/>
            </a:xfrm>
            <a:custGeom>
              <a:avLst/>
              <a:gdLst>
                <a:gd name="connsiteX0" fmla="*/ 7766 w 17817"/>
                <a:gd name="connsiteY0" fmla="*/ 0 h 18192"/>
                <a:gd name="connsiteX1" fmla="*/ 10052 w 17817"/>
                <a:gd name="connsiteY1" fmla="*/ 18193 h 18192"/>
                <a:gd name="connsiteX2" fmla="*/ 7766 w 17817"/>
                <a:gd name="connsiteY2" fmla="*/ 0 h 18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17" h="18192">
                  <a:moveTo>
                    <a:pt x="7766" y="0"/>
                  </a:moveTo>
                  <a:cubicBezTo>
                    <a:pt x="-4045" y="0"/>
                    <a:pt x="-1664" y="18193"/>
                    <a:pt x="10052" y="18193"/>
                  </a:cubicBezTo>
                  <a:cubicBezTo>
                    <a:pt x="21863" y="18193"/>
                    <a:pt x="19482" y="0"/>
                    <a:pt x="7766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FACC68C3-2729-4783-A2D8-0DAB8DCA4727}"/>
                </a:ext>
              </a:extLst>
            </p:cNvPr>
            <p:cNvSpPr/>
            <p:nvPr/>
          </p:nvSpPr>
          <p:spPr>
            <a:xfrm>
              <a:off x="4969853" y="4677488"/>
              <a:ext cx="28211" cy="35270"/>
            </a:xfrm>
            <a:custGeom>
              <a:avLst/>
              <a:gdLst>
                <a:gd name="connsiteX0" fmla="*/ 12495 w 12944"/>
                <a:gd name="connsiteY0" fmla="*/ 7419 h 16183"/>
                <a:gd name="connsiteX1" fmla="*/ 9447 w 12944"/>
                <a:gd name="connsiteY1" fmla="*/ 1514 h 16183"/>
                <a:gd name="connsiteX2" fmla="*/ 3541 w 12944"/>
                <a:gd name="connsiteY2" fmla="*/ 1419 h 16183"/>
                <a:gd name="connsiteX3" fmla="*/ 493 w 12944"/>
                <a:gd name="connsiteY3" fmla="*/ 7229 h 16183"/>
                <a:gd name="connsiteX4" fmla="*/ 6303 w 12944"/>
                <a:gd name="connsiteY4" fmla="*/ 16182 h 16183"/>
                <a:gd name="connsiteX5" fmla="*/ 12495 w 12944"/>
                <a:gd name="connsiteY5" fmla="*/ 7419 h 16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44" h="16183">
                  <a:moveTo>
                    <a:pt x="12495" y="7419"/>
                  </a:moveTo>
                  <a:cubicBezTo>
                    <a:pt x="11637" y="5229"/>
                    <a:pt x="10780" y="3514"/>
                    <a:pt x="9447" y="1514"/>
                  </a:cubicBezTo>
                  <a:cubicBezTo>
                    <a:pt x="8208" y="-391"/>
                    <a:pt x="4779" y="-581"/>
                    <a:pt x="3541" y="1419"/>
                  </a:cubicBezTo>
                  <a:cubicBezTo>
                    <a:pt x="2303" y="3419"/>
                    <a:pt x="1446" y="5038"/>
                    <a:pt x="493" y="7229"/>
                  </a:cubicBezTo>
                  <a:cubicBezTo>
                    <a:pt x="-1221" y="11420"/>
                    <a:pt x="1731" y="16087"/>
                    <a:pt x="6303" y="16182"/>
                  </a:cubicBezTo>
                  <a:cubicBezTo>
                    <a:pt x="10780" y="16278"/>
                    <a:pt x="14209" y="11706"/>
                    <a:pt x="12495" y="7419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F5DCEDBF-D4FC-4833-A93E-7915E79948B1}"/>
                </a:ext>
              </a:extLst>
            </p:cNvPr>
            <p:cNvSpPr/>
            <p:nvPr/>
          </p:nvSpPr>
          <p:spPr>
            <a:xfrm>
              <a:off x="4250128" y="4265622"/>
              <a:ext cx="28211" cy="35268"/>
            </a:xfrm>
            <a:custGeom>
              <a:avLst/>
              <a:gdLst>
                <a:gd name="connsiteX0" fmla="*/ 12495 w 12944"/>
                <a:gd name="connsiteY0" fmla="*/ 7420 h 16182"/>
                <a:gd name="connsiteX1" fmla="*/ 9447 w 12944"/>
                <a:gd name="connsiteY1" fmla="*/ 1514 h 16182"/>
                <a:gd name="connsiteX2" fmla="*/ 3541 w 12944"/>
                <a:gd name="connsiteY2" fmla="*/ 1419 h 16182"/>
                <a:gd name="connsiteX3" fmla="*/ 493 w 12944"/>
                <a:gd name="connsiteY3" fmla="*/ 7229 h 16182"/>
                <a:gd name="connsiteX4" fmla="*/ 6303 w 12944"/>
                <a:gd name="connsiteY4" fmla="*/ 16183 h 16182"/>
                <a:gd name="connsiteX5" fmla="*/ 12495 w 12944"/>
                <a:gd name="connsiteY5" fmla="*/ 7420 h 16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44" h="16182">
                  <a:moveTo>
                    <a:pt x="12495" y="7420"/>
                  </a:moveTo>
                  <a:cubicBezTo>
                    <a:pt x="11637" y="5229"/>
                    <a:pt x="10780" y="3514"/>
                    <a:pt x="9447" y="1514"/>
                  </a:cubicBezTo>
                  <a:cubicBezTo>
                    <a:pt x="8208" y="-391"/>
                    <a:pt x="4779" y="-581"/>
                    <a:pt x="3541" y="1419"/>
                  </a:cubicBezTo>
                  <a:cubicBezTo>
                    <a:pt x="2303" y="3419"/>
                    <a:pt x="1446" y="5038"/>
                    <a:pt x="493" y="7229"/>
                  </a:cubicBezTo>
                  <a:cubicBezTo>
                    <a:pt x="-1221" y="11420"/>
                    <a:pt x="1731" y="16087"/>
                    <a:pt x="6303" y="16183"/>
                  </a:cubicBezTo>
                  <a:cubicBezTo>
                    <a:pt x="10780" y="16183"/>
                    <a:pt x="14209" y="11611"/>
                    <a:pt x="12495" y="742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93" name="Graphic 1">
              <a:extLst>
                <a:ext uri="{FF2B5EF4-FFF2-40B4-BE49-F238E27FC236}">
                  <a16:creationId xmlns:a16="http://schemas.microsoft.com/office/drawing/2014/main" id="{52FA61A4-A3F2-4D6A-B8E2-7DA977F3622B}"/>
                </a:ext>
              </a:extLst>
            </p:cNvPr>
            <p:cNvGrpSpPr/>
            <p:nvPr/>
          </p:nvGrpSpPr>
          <p:grpSpPr>
            <a:xfrm>
              <a:off x="5283502" y="4265493"/>
              <a:ext cx="38779" cy="44119"/>
              <a:chOff x="5654010" y="3883769"/>
              <a:chExt cx="17793" cy="20243"/>
            </a:xfrm>
            <a:solidFill>
              <a:srgbClr val="000000"/>
            </a:solidFill>
          </p:grpSpPr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F4B5D1AC-E73F-46B0-A39C-6BBE6890C48D}"/>
                  </a:ext>
                </a:extLst>
              </p:cNvPr>
              <p:cNvSpPr/>
              <p:nvPr/>
            </p:nvSpPr>
            <p:spPr>
              <a:xfrm>
                <a:off x="5654010" y="3883769"/>
                <a:ext cx="17793" cy="20243"/>
              </a:xfrm>
              <a:custGeom>
                <a:avLst/>
                <a:gdLst>
                  <a:gd name="connsiteX0" fmla="*/ 16221 w 17793"/>
                  <a:gd name="connsiteY0" fmla="*/ 5765 h 20243"/>
                  <a:gd name="connsiteX1" fmla="*/ 14126 w 17793"/>
                  <a:gd name="connsiteY1" fmla="*/ 2526 h 20243"/>
                  <a:gd name="connsiteX2" fmla="*/ 3458 w 17793"/>
                  <a:gd name="connsiteY2" fmla="*/ 2621 h 20243"/>
                  <a:gd name="connsiteX3" fmla="*/ 1648 w 17793"/>
                  <a:gd name="connsiteY3" fmla="*/ 5479 h 20243"/>
                  <a:gd name="connsiteX4" fmla="*/ 8887 w 17793"/>
                  <a:gd name="connsiteY4" fmla="*/ 20243 h 20243"/>
                  <a:gd name="connsiteX5" fmla="*/ 16221 w 17793"/>
                  <a:gd name="connsiteY5" fmla="*/ 5765 h 20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" h="20243">
                    <a:moveTo>
                      <a:pt x="16221" y="5765"/>
                    </a:moveTo>
                    <a:cubicBezTo>
                      <a:pt x="15364" y="4431"/>
                      <a:pt x="14031" y="2336"/>
                      <a:pt x="14126" y="2526"/>
                    </a:cubicBezTo>
                    <a:cubicBezTo>
                      <a:pt x="11268" y="-998"/>
                      <a:pt x="6220" y="-712"/>
                      <a:pt x="3458" y="2621"/>
                    </a:cubicBezTo>
                    <a:cubicBezTo>
                      <a:pt x="2886" y="3574"/>
                      <a:pt x="2220" y="4526"/>
                      <a:pt x="1648" y="5479"/>
                    </a:cubicBezTo>
                    <a:cubicBezTo>
                      <a:pt x="-2162" y="11480"/>
                      <a:pt x="791" y="20338"/>
                      <a:pt x="8887" y="20243"/>
                    </a:cubicBezTo>
                    <a:cubicBezTo>
                      <a:pt x="16412" y="20147"/>
                      <a:pt x="20127" y="11861"/>
                      <a:pt x="16221" y="576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23E7DFBE-529F-4AF7-9374-273BC7ECC59B}"/>
                  </a:ext>
                </a:extLst>
              </p:cNvPr>
              <p:cNvSpPr/>
              <p:nvPr/>
            </p:nvSpPr>
            <p:spPr>
              <a:xfrm>
                <a:off x="5670136" y="3889438"/>
                <a:ext cx="682" cy="1011"/>
              </a:xfrm>
              <a:custGeom>
                <a:avLst/>
                <a:gdLst>
                  <a:gd name="connsiteX0" fmla="*/ 0 w 682"/>
                  <a:gd name="connsiteY0" fmla="*/ 0 h 1011"/>
                  <a:gd name="connsiteX1" fmla="*/ 0 w 682"/>
                  <a:gd name="connsiteY1" fmla="*/ 0 h 1011"/>
                  <a:gd name="connsiteX2" fmla="*/ 0 w 682"/>
                  <a:gd name="connsiteY2" fmla="*/ 0 h 1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" h="1011">
                    <a:moveTo>
                      <a:pt x="0" y="0"/>
                    </a:moveTo>
                    <a:cubicBezTo>
                      <a:pt x="95" y="0"/>
                      <a:pt x="95" y="0"/>
                      <a:pt x="0" y="0"/>
                    </a:cubicBezTo>
                    <a:cubicBezTo>
                      <a:pt x="762" y="1048"/>
                      <a:pt x="1048" y="1619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A224E-3D61-4DA6-8056-4AE47210E6D8}"/>
                </a:ext>
              </a:extLst>
            </p:cNvPr>
            <p:cNvSpPr/>
            <p:nvPr/>
          </p:nvSpPr>
          <p:spPr>
            <a:xfrm>
              <a:off x="6396099" y="3781038"/>
              <a:ext cx="43155" cy="36613"/>
            </a:xfrm>
            <a:custGeom>
              <a:avLst/>
              <a:gdLst>
                <a:gd name="connsiteX0" fmla="*/ 11222 w 19801"/>
                <a:gd name="connsiteY0" fmla="*/ 18 h 16799"/>
                <a:gd name="connsiteX1" fmla="*/ 7697 w 19801"/>
                <a:gd name="connsiteY1" fmla="*/ 208 h 16799"/>
                <a:gd name="connsiteX2" fmla="*/ 8174 w 19801"/>
                <a:gd name="connsiteY2" fmla="*/ 16591 h 16799"/>
                <a:gd name="connsiteX3" fmla="*/ 12079 w 19801"/>
                <a:gd name="connsiteY3" fmla="*/ 16782 h 16799"/>
                <a:gd name="connsiteX4" fmla="*/ 11222 w 19801"/>
                <a:gd name="connsiteY4" fmla="*/ 18 h 16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" h="16799">
                  <a:moveTo>
                    <a:pt x="11222" y="18"/>
                  </a:moveTo>
                  <a:cubicBezTo>
                    <a:pt x="10078" y="113"/>
                    <a:pt x="8840" y="208"/>
                    <a:pt x="7697" y="208"/>
                  </a:cubicBezTo>
                  <a:cubicBezTo>
                    <a:pt x="-2971" y="875"/>
                    <a:pt x="-2304" y="16020"/>
                    <a:pt x="8174" y="16591"/>
                  </a:cubicBezTo>
                  <a:cubicBezTo>
                    <a:pt x="9507" y="16687"/>
                    <a:pt x="10841" y="16782"/>
                    <a:pt x="12079" y="16782"/>
                  </a:cubicBezTo>
                  <a:cubicBezTo>
                    <a:pt x="22747" y="17449"/>
                    <a:pt x="22270" y="-649"/>
                    <a:pt x="11222" y="18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F05814F9-5243-477B-9A9D-DD922D2E0E54}"/>
                </a:ext>
              </a:extLst>
            </p:cNvPr>
            <p:cNvSpPr/>
            <p:nvPr/>
          </p:nvSpPr>
          <p:spPr>
            <a:xfrm>
              <a:off x="6827231" y="3826546"/>
              <a:ext cx="50470" cy="42295"/>
            </a:xfrm>
            <a:custGeom>
              <a:avLst/>
              <a:gdLst>
                <a:gd name="connsiteX0" fmla="*/ 11906 w 23157"/>
                <a:gd name="connsiteY0" fmla="*/ 93 h 19406"/>
                <a:gd name="connsiteX1" fmla="*/ 0 w 23157"/>
                <a:gd name="connsiteY1" fmla="*/ 9523 h 19406"/>
                <a:gd name="connsiteX2" fmla="*/ 12763 w 23157"/>
                <a:gd name="connsiteY2" fmla="*/ 19333 h 19406"/>
                <a:gd name="connsiteX3" fmla="*/ 23146 w 23157"/>
                <a:gd name="connsiteY3" fmla="*/ 9237 h 19406"/>
                <a:gd name="connsiteX4" fmla="*/ 11906 w 23157"/>
                <a:gd name="connsiteY4" fmla="*/ 93 h 19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57" h="19406">
                  <a:moveTo>
                    <a:pt x="11906" y="93"/>
                  </a:moveTo>
                  <a:cubicBezTo>
                    <a:pt x="6286" y="855"/>
                    <a:pt x="0" y="2474"/>
                    <a:pt x="0" y="9523"/>
                  </a:cubicBezTo>
                  <a:cubicBezTo>
                    <a:pt x="0" y="17047"/>
                    <a:pt x="6763" y="18571"/>
                    <a:pt x="12763" y="19333"/>
                  </a:cubicBezTo>
                  <a:cubicBezTo>
                    <a:pt x="18574" y="20095"/>
                    <a:pt x="23431" y="14761"/>
                    <a:pt x="23146" y="9237"/>
                  </a:cubicBezTo>
                  <a:cubicBezTo>
                    <a:pt x="22860" y="3331"/>
                    <a:pt x="17717" y="-669"/>
                    <a:pt x="11906" y="93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ED89AD96-CA1A-413C-B870-7B01BBFA26F7}"/>
                </a:ext>
              </a:extLst>
            </p:cNvPr>
            <p:cNvSpPr/>
            <p:nvPr/>
          </p:nvSpPr>
          <p:spPr>
            <a:xfrm>
              <a:off x="7662587" y="4003315"/>
              <a:ext cx="50470" cy="42098"/>
            </a:xfrm>
            <a:custGeom>
              <a:avLst/>
              <a:gdLst>
                <a:gd name="connsiteX0" fmla="*/ 11906 w 23157"/>
                <a:gd name="connsiteY0" fmla="*/ 44 h 19316"/>
                <a:gd name="connsiteX1" fmla="*/ 7811 w 23157"/>
                <a:gd name="connsiteY1" fmla="*/ 425 h 19316"/>
                <a:gd name="connsiteX2" fmla="*/ 7906 w 23157"/>
                <a:gd name="connsiteY2" fmla="*/ 18808 h 19316"/>
                <a:gd name="connsiteX3" fmla="*/ 12764 w 23157"/>
                <a:gd name="connsiteY3" fmla="*/ 19284 h 19316"/>
                <a:gd name="connsiteX4" fmla="*/ 23146 w 23157"/>
                <a:gd name="connsiteY4" fmla="*/ 9188 h 19316"/>
                <a:gd name="connsiteX5" fmla="*/ 11906 w 23157"/>
                <a:gd name="connsiteY5" fmla="*/ 44 h 1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57" h="19316">
                  <a:moveTo>
                    <a:pt x="11906" y="44"/>
                  </a:moveTo>
                  <a:cubicBezTo>
                    <a:pt x="10573" y="139"/>
                    <a:pt x="9144" y="234"/>
                    <a:pt x="7811" y="425"/>
                  </a:cubicBezTo>
                  <a:cubicBezTo>
                    <a:pt x="-2667" y="1282"/>
                    <a:pt x="-2572" y="17856"/>
                    <a:pt x="7906" y="18808"/>
                  </a:cubicBezTo>
                  <a:cubicBezTo>
                    <a:pt x="9525" y="18999"/>
                    <a:pt x="11144" y="19094"/>
                    <a:pt x="12764" y="19284"/>
                  </a:cubicBezTo>
                  <a:cubicBezTo>
                    <a:pt x="18574" y="19761"/>
                    <a:pt x="23432" y="14903"/>
                    <a:pt x="23146" y="9188"/>
                  </a:cubicBezTo>
                  <a:cubicBezTo>
                    <a:pt x="22860" y="2997"/>
                    <a:pt x="17717" y="-432"/>
                    <a:pt x="11906" y="44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82DF6D1A-45FD-4B9F-9C53-3CD14A2F724A}"/>
                </a:ext>
              </a:extLst>
            </p:cNvPr>
            <p:cNvSpPr/>
            <p:nvPr/>
          </p:nvSpPr>
          <p:spPr>
            <a:xfrm>
              <a:off x="7998791" y="3627907"/>
              <a:ext cx="55110" cy="46778"/>
            </a:xfrm>
            <a:custGeom>
              <a:avLst/>
              <a:gdLst>
                <a:gd name="connsiteX0" fmla="*/ 14333 w 25286"/>
                <a:gd name="connsiteY0" fmla="*/ 79 h 21463"/>
                <a:gd name="connsiteX1" fmla="*/ 7856 w 25286"/>
                <a:gd name="connsiteY1" fmla="*/ 936 h 21463"/>
                <a:gd name="connsiteX2" fmla="*/ 45 w 25286"/>
                <a:gd name="connsiteY2" fmla="*/ 11604 h 21463"/>
                <a:gd name="connsiteX3" fmla="*/ 9570 w 25286"/>
                <a:gd name="connsiteY3" fmla="*/ 20844 h 21463"/>
                <a:gd name="connsiteX4" fmla="*/ 14714 w 25286"/>
                <a:gd name="connsiteY4" fmla="*/ 21415 h 21463"/>
                <a:gd name="connsiteX5" fmla="*/ 25287 w 25286"/>
                <a:gd name="connsiteY5" fmla="*/ 10557 h 21463"/>
                <a:gd name="connsiteX6" fmla="*/ 14333 w 25286"/>
                <a:gd name="connsiteY6" fmla="*/ 79 h 2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286" h="21463">
                  <a:moveTo>
                    <a:pt x="14333" y="79"/>
                  </a:moveTo>
                  <a:cubicBezTo>
                    <a:pt x="12142" y="365"/>
                    <a:pt x="9951" y="651"/>
                    <a:pt x="7856" y="936"/>
                  </a:cubicBezTo>
                  <a:cubicBezTo>
                    <a:pt x="2903" y="1508"/>
                    <a:pt x="-431" y="7032"/>
                    <a:pt x="45" y="11604"/>
                  </a:cubicBezTo>
                  <a:cubicBezTo>
                    <a:pt x="521" y="16843"/>
                    <a:pt x="4427" y="20272"/>
                    <a:pt x="9570" y="20844"/>
                  </a:cubicBezTo>
                  <a:cubicBezTo>
                    <a:pt x="11285" y="21034"/>
                    <a:pt x="12999" y="21225"/>
                    <a:pt x="14714" y="21415"/>
                  </a:cubicBezTo>
                  <a:cubicBezTo>
                    <a:pt x="20429" y="22082"/>
                    <a:pt x="25287" y="15795"/>
                    <a:pt x="25287" y="10557"/>
                  </a:cubicBezTo>
                  <a:cubicBezTo>
                    <a:pt x="25096" y="5508"/>
                    <a:pt x="20143" y="-778"/>
                    <a:pt x="14333" y="79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7F8B6CF5-B659-4354-8477-A8A4D7F9976B}"/>
                </a:ext>
              </a:extLst>
            </p:cNvPr>
            <p:cNvSpPr/>
            <p:nvPr/>
          </p:nvSpPr>
          <p:spPr>
            <a:xfrm>
              <a:off x="6304145" y="2892010"/>
              <a:ext cx="36900" cy="29364"/>
            </a:xfrm>
            <a:custGeom>
              <a:avLst/>
              <a:gdLst>
                <a:gd name="connsiteX0" fmla="*/ 9597 w 16931"/>
                <a:gd name="connsiteY0" fmla="*/ 69 h 13473"/>
                <a:gd name="connsiteX1" fmla="*/ 5502 w 16931"/>
                <a:gd name="connsiteY1" fmla="*/ 641 h 13473"/>
                <a:gd name="connsiteX2" fmla="*/ 4835 w 16931"/>
                <a:gd name="connsiteY2" fmla="*/ 12737 h 13473"/>
                <a:gd name="connsiteX3" fmla="*/ 9693 w 16931"/>
                <a:gd name="connsiteY3" fmla="*/ 13404 h 13473"/>
                <a:gd name="connsiteX4" fmla="*/ 9597 w 16931"/>
                <a:gd name="connsiteY4" fmla="*/ 69 h 13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31" h="13473">
                  <a:moveTo>
                    <a:pt x="9597" y="69"/>
                  </a:moveTo>
                  <a:cubicBezTo>
                    <a:pt x="8264" y="260"/>
                    <a:pt x="6835" y="450"/>
                    <a:pt x="5502" y="641"/>
                  </a:cubicBezTo>
                  <a:cubicBezTo>
                    <a:pt x="-1071" y="1498"/>
                    <a:pt x="-2309" y="11880"/>
                    <a:pt x="4835" y="12737"/>
                  </a:cubicBezTo>
                  <a:cubicBezTo>
                    <a:pt x="6454" y="12928"/>
                    <a:pt x="8073" y="13118"/>
                    <a:pt x="9693" y="13404"/>
                  </a:cubicBezTo>
                  <a:cubicBezTo>
                    <a:pt x="19313" y="14642"/>
                    <a:pt x="19408" y="-1169"/>
                    <a:pt x="9597" y="69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1FAFE0DD-5499-4029-812E-811343DDDA21}"/>
                </a:ext>
              </a:extLst>
            </p:cNvPr>
            <p:cNvSpPr/>
            <p:nvPr/>
          </p:nvSpPr>
          <p:spPr>
            <a:xfrm>
              <a:off x="7009329" y="4511201"/>
              <a:ext cx="32313" cy="36733"/>
            </a:xfrm>
            <a:custGeom>
              <a:avLst/>
              <a:gdLst>
                <a:gd name="connsiteX0" fmla="*/ 12936 w 14826"/>
                <a:gd name="connsiteY0" fmla="*/ 3898 h 16854"/>
                <a:gd name="connsiteX1" fmla="*/ 2078 w 14826"/>
                <a:gd name="connsiteY1" fmla="*/ 3612 h 16854"/>
                <a:gd name="connsiteX2" fmla="*/ 7221 w 14826"/>
                <a:gd name="connsiteY2" fmla="*/ 16852 h 16854"/>
                <a:gd name="connsiteX3" fmla="*/ 12936 w 14826"/>
                <a:gd name="connsiteY3" fmla="*/ 3898 h 1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26" h="16854">
                  <a:moveTo>
                    <a:pt x="12936" y="3898"/>
                  </a:moveTo>
                  <a:cubicBezTo>
                    <a:pt x="8840" y="-1055"/>
                    <a:pt x="6173" y="-1437"/>
                    <a:pt x="2078" y="3612"/>
                  </a:cubicBezTo>
                  <a:cubicBezTo>
                    <a:pt x="-1923" y="8470"/>
                    <a:pt x="-113" y="16661"/>
                    <a:pt x="7221" y="16852"/>
                  </a:cubicBezTo>
                  <a:cubicBezTo>
                    <a:pt x="14174" y="17042"/>
                    <a:pt x="17032" y="8850"/>
                    <a:pt x="12936" y="3898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6B476BAA-3EA3-4D58-A06D-55B0E93162FF}"/>
                </a:ext>
              </a:extLst>
            </p:cNvPr>
            <p:cNvSpPr/>
            <p:nvPr/>
          </p:nvSpPr>
          <p:spPr>
            <a:xfrm>
              <a:off x="6070764" y="4620458"/>
              <a:ext cx="46246" cy="46063"/>
            </a:xfrm>
            <a:custGeom>
              <a:avLst/>
              <a:gdLst>
                <a:gd name="connsiteX0" fmla="*/ 6189 w 21219"/>
                <a:gd name="connsiteY0" fmla="*/ 2821 h 21135"/>
                <a:gd name="connsiteX1" fmla="*/ 2093 w 21219"/>
                <a:gd name="connsiteY1" fmla="*/ 7774 h 21135"/>
                <a:gd name="connsiteX2" fmla="*/ 13047 w 21219"/>
                <a:gd name="connsiteY2" fmla="*/ 19014 h 21135"/>
                <a:gd name="connsiteX3" fmla="*/ 18667 w 21219"/>
                <a:gd name="connsiteY3" fmla="*/ 14251 h 21135"/>
                <a:gd name="connsiteX4" fmla="*/ 6189 w 21219"/>
                <a:gd name="connsiteY4" fmla="*/ 2821 h 21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9" h="21135">
                  <a:moveTo>
                    <a:pt x="6189" y="2821"/>
                  </a:moveTo>
                  <a:cubicBezTo>
                    <a:pt x="4856" y="4441"/>
                    <a:pt x="3522" y="6060"/>
                    <a:pt x="2093" y="7774"/>
                  </a:cubicBezTo>
                  <a:cubicBezTo>
                    <a:pt x="-4288" y="15490"/>
                    <a:pt x="5237" y="25586"/>
                    <a:pt x="13047" y="19014"/>
                  </a:cubicBezTo>
                  <a:cubicBezTo>
                    <a:pt x="14952" y="17395"/>
                    <a:pt x="16762" y="15870"/>
                    <a:pt x="18667" y="14251"/>
                  </a:cubicBezTo>
                  <a:cubicBezTo>
                    <a:pt x="26858" y="7298"/>
                    <a:pt x="13333" y="-5751"/>
                    <a:pt x="6189" y="282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03" name="Graphic 1">
              <a:extLst>
                <a:ext uri="{FF2B5EF4-FFF2-40B4-BE49-F238E27FC236}">
                  <a16:creationId xmlns:a16="http://schemas.microsoft.com/office/drawing/2014/main" id="{9443E9D7-3943-46CF-8880-C902090EECE1}"/>
                </a:ext>
              </a:extLst>
            </p:cNvPr>
            <p:cNvGrpSpPr/>
            <p:nvPr/>
          </p:nvGrpSpPr>
          <p:grpSpPr>
            <a:xfrm>
              <a:off x="4457890" y="2417001"/>
              <a:ext cx="3982222" cy="2030076"/>
              <a:chOff x="5275195" y="3035627"/>
              <a:chExt cx="1827160" cy="931458"/>
            </a:xfrm>
            <a:solidFill>
              <a:srgbClr val="000000"/>
            </a:solidFill>
          </p:grpSpPr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AFBE7F04-41CD-411B-A634-37C086C2CD7F}"/>
                  </a:ext>
                </a:extLst>
              </p:cNvPr>
              <p:cNvSpPr/>
              <p:nvPr/>
            </p:nvSpPr>
            <p:spPr>
              <a:xfrm>
                <a:off x="6889599" y="3043247"/>
                <a:ext cx="212756" cy="337311"/>
              </a:xfrm>
              <a:custGeom>
                <a:avLst/>
                <a:gdLst>
                  <a:gd name="connsiteX0" fmla="*/ 43933 w 212756"/>
                  <a:gd name="connsiteY0" fmla="*/ 322221 h 337311"/>
                  <a:gd name="connsiteX1" fmla="*/ 8214 w 212756"/>
                  <a:gd name="connsiteY1" fmla="*/ 296599 h 337311"/>
                  <a:gd name="connsiteX2" fmla="*/ 40885 w 212756"/>
                  <a:gd name="connsiteY2" fmla="*/ 291170 h 337311"/>
                  <a:gd name="connsiteX3" fmla="*/ 43933 w 212756"/>
                  <a:gd name="connsiteY3" fmla="*/ 322221 h 337311"/>
                  <a:gd name="connsiteX4" fmla="*/ 25645 w 212756"/>
                  <a:gd name="connsiteY4" fmla="*/ 254308 h 337311"/>
                  <a:gd name="connsiteX5" fmla="*/ 79462 w 212756"/>
                  <a:gd name="connsiteY5" fmla="*/ 117434 h 337311"/>
                  <a:gd name="connsiteX6" fmla="*/ 144613 w 212756"/>
                  <a:gd name="connsiteY6" fmla="*/ 21040 h 337311"/>
                  <a:gd name="connsiteX7" fmla="*/ 209763 w 212756"/>
                  <a:gd name="connsiteY7" fmla="*/ 8848 h 337311"/>
                  <a:gd name="connsiteX8" fmla="*/ 210145 w 212756"/>
                  <a:gd name="connsiteY8" fmla="*/ 19421 h 337311"/>
                  <a:gd name="connsiteX9" fmla="*/ 199000 w 212756"/>
                  <a:gd name="connsiteY9" fmla="*/ 24565 h 337311"/>
                  <a:gd name="connsiteX10" fmla="*/ 50125 w 212756"/>
                  <a:gd name="connsiteY10" fmla="*/ 264595 h 337311"/>
                  <a:gd name="connsiteX11" fmla="*/ 25645 w 212756"/>
                  <a:gd name="connsiteY11" fmla="*/ 254308 h 337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12756" h="337311">
                    <a:moveTo>
                      <a:pt x="43933" y="322221"/>
                    </a:moveTo>
                    <a:cubicBezTo>
                      <a:pt x="5071" y="359845"/>
                      <a:pt x="-11217" y="317839"/>
                      <a:pt x="8214" y="296599"/>
                    </a:cubicBezTo>
                    <a:cubicBezTo>
                      <a:pt x="26503" y="276596"/>
                      <a:pt x="46410" y="280025"/>
                      <a:pt x="40885" y="291170"/>
                    </a:cubicBezTo>
                    <a:cubicBezTo>
                      <a:pt x="35170" y="302885"/>
                      <a:pt x="50696" y="314982"/>
                      <a:pt x="43933" y="322221"/>
                    </a:cubicBezTo>
                    <a:close/>
                    <a:moveTo>
                      <a:pt x="25645" y="254308"/>
                    </a:moveTo>
                    <a:cubicBezTo>
                      <a:pt x="23645" y="230114"/>
                      <a:pt x="64698" y="145342"/>
                      <a:pt x="79462" y="117434"/>
                    </a:cubicBezTo>
                    <a:cubicBezTo>
                      <a:pt x="97940" y="82667"/>
                      <a:pt x="120895" y="46853"/>
                      <a:pt x="144613" y="21040"/>
                    </a:cubicBezTo>
                    <a:cubicBezTo>
                      <a:pt x="166615" y="-2867"/>
                      <a:pt x="180998" y="-5630"/>
                      <a:pt x="209763" y="8848"/>
                    </a:cubicBezTo>
                    <a:cubicBezTo>
                      <a:pt x="213288" y="12563"/>
                      <a:pt x="214050" y="17135"/>
                      <a:pt x="210145" y="19421"/>
                    </a:cubicBezTo>
                    <a:cubicBezTo>
                      <a:pt x="207001" y="19516"/>
                      <a:pt x="202715" y="20945"/>
                      <a:pt x="199000" y="24565"/>
                    </a:cubicBezTo>
                    <a:cubicBezTo>
                      <a:pt x="162710" y="61522"/>
                      <a:pt x="83748" y="181251"/>
                      <a:pt x="50125" y="264595"/>
                    </a:cubicBezTo>
                    <a:cubicBezTo>
                      <a:pt x="45838" y="269072"/>
                      <a:pt x="27550" y="276882"/>
                      <a:pt x="25645" y="254308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705" name="Graphic 1">
                <a:extLst>
                  <a:ext uri="{FF2B5EF4-FFF2-40B4-BE49-F238E27FC236}">
                    <a16:creationId xmlns:a16="http://schemas.microsoft.com/office/drawing/2014/main" id="{88E950A2-E7D8-4A14-97E1-4BD8B7DA230C}"/>
                  </a:ext>
                </a:extLst>
              </p:cNvPr>
              <p:cNvGrpSpPr/>
              <p:nvPr/>
            </p:nvGrpSpPr>
            <p:grpSpPr>
              <a:xfrm>
                <a:off x="5718618" y="3035627"/>
                <a:ext cx="490632" cy="175440"/>
                <a:chOff x="5718618" y="3035627"/>
                <a:chExt cx="490632" cy="175440"/>
              </a:xfrm>
              <a:solidFill>
                <a:srgbClr val="000000"/>
              </a:solidFill>
            </p:grpSpPr>
            <p:sp>
              <p:nvSpPr>
                <p:cNvPr id="714" name="Freeform: Shape 713">
                  <a:extLst>
                    <a:ext uri="{FF2B5EF4-FFF2-40B4-BE49-F238E27FC236}">
                      <a16:creationId xmlns:a16="http://schemas.microsoft.com/office/drawing/2014/main" id="{EE5AD5F0-277B-4F34-982C-C1C67B64F729}"/>
                    </a:ext>
                  </a:extLst>
                </p:cNvPr>
                <p:cNvSpPr/>
                <p:nvPr/>
              </p:nvSpPr>
              <p:spPr>
                <a:xfrm>
                  <a:off x="5718618" y="3083337"/>
                  <a:ext cx="120491" cy="127730"/>
                </a:xfrm>
                <a:custGeom>
                  <a:avLst/>
                  <a:gdLst>
                    <a:gd name="connsiteX0" fmla="*/ 14192 w 120491"/>
                    <a:gd name="connsiteY0" fmla="*/ 32480 h 127730"/>
                    <a:gd name="connsiteX1" fmla="*/ 34481 w 120491"/>
                    <a:gd name="connsiteY1" fmla="*/ 69532 h 127730"/>
                    <a:gd name="connsiteX2" fmla="*/ 84677 w 120491"/>
                    <a:gd name="connsiteY2" fmla="*/ 44958 h 127730"/>
                    <a:gd name="connsiteX3" fmla="*/ 67818 w 120491"/>
                    <a:gd name="connsiteY3" fmla="*/ 6191 h 127730"/>
                    <a:gd name="connsiteX4" fmla="*/ 82677 w 120491"/>
                    <a:gd name="connsiteY4" fmla="*/ 0 h 127730"/>
                    <a:gd name="connsiteX5" fmla="*/ 120491 w 120491"/>
                    <a:gd name="connsiteY5" fmla="*/ 93631 h 127730"/>
                    <a:gd name="connsiteX6" fmla="*/ 107918 w 120491"/>
                    <a:gd name="connsiteY6" fmla="*/ 98870 h 127730"/>
                    <a:gd name="connsiteX7" fmla="*/ 89059 w 120491"/>
                    <a:gd name="connsiteY7" fmla="*/ 55435 h 127730"/>
                    <a:gd name="connsiteX8" fmla="*/ 39815 w 120491"/>
                    <a:gd name="connsiteY8" fmla="*/ 79534 h 127730"/>
                    <a:gd name="connsiteX9" fmla="*/ 62579 w 120491"/>
                    <a:gd name="connsiteY9" fmla="*/ 121063 h 127730"/>
                    <a:gd name="connsiteX10" fmla="*/ 50768 w 120491"/>
                    <a:gd name="connsiteY10" fmla="*/ 127730 h 127730"/>
                    <a:gd name="connsiteX11" fmla="*/ 0 w 120491"/>
                    <a:gd name="connsiteY11" fmla="*/ 40386 h 127730"/>
                    <a:gd name="connsiteX12" fmla="*/ 14192 w 120491"/>
                    <a:gd name="connsiteY12" fmla="*/ 32480 h 127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0491" h="127730">
                      <a:moveTo>
                        <a:pt x="14192" y="32480"/>
                      </a:moveTo>
                      <a:cubicBezTo>
                        <a:pt x="22289" y="47339"/>
                        <a:pt x="26384" y="54674"/>
                        <a:pt x="34481" y="69532"/>
                      </a:cubicBezTo>
                      <a:cubicBezTo>
                        <a:pt x="54197" y="58769"/>
                        <a:pt x="64199" y="53816"/>
                        <a:pt x="84677" y="44958"/>
                      </a:cubicBezTo>
                      <a:cubicBezTo>
                        <a:pt x="77915" y="29432"/>
                        <a:pt x="74581" y="21717"/>
                        <a:pt x="67818" y="6191"/>
                      </a:cubicBezTo>
                      <a:cubicBezTo>
                        <a:pt x="73724" y="3620"/>
                        <a:pt x="76676" y="2381"/>
                        <a:pt x="82677" y="0"/>
                      </a:cubicBezTo>
                      <a:cubicBezTo>
                        <a:pt x="97822" y="37433"/>
                        <a:pt x="105347" y="56198"/>
                        <a:pt x="120491" y="93631"/>
                      </a:cubicBezTo>
                      <a:cubicBezTo>
                        <a:pt x="115443" y="95631"/>
                        <a:pt x="112967" y="96679"/>
                        <a:pt x="107918" y="98870"/>
                      </a:cubicBezTo>
                      <a:cubicBezTo>
                        <a:pt x="100394" y="81534"/>
                        <a:pt x="96583" y="72771"/>
                        <a:pt x="89059" y="55435"/>
                      </a:cubicBezTo>
                      <a:cubicBezTo>
                        <a:pt x="68961" y="64103"/>
                        <a:pt x="59150" y="68961"/>
                        <a:pt x="39815" y="79534"/>
                      </a:cubicBezTo>
                      <a:cubicBezTo>
                        <a:pt x="48958" y="96107"/>
                        <a:pt x="53435" y="104489"/>
                        <a:pt x="62579" y="121063"/>
                      </a:cubicBezTo>
                      <a:cubicBezTo>
                        <a:pt x="57817" y="123634"/>
                        <a:pt x="55435" y="124968"/>
                        <a:pt x="50768" y="127730"/>
                      </a:cubicBezTo>
                      <a:cubicBezTo>
                        <a:pt x="30480" y="92774"/>
                        <a:pt x="20288" y="75343"/>
                        <a:pt x="0" y="40386"/>
                      </a:cubicBezTo>
                      <a:cubicBezTo>
                        <a:pt x="5715" y="37148"/>
                        <a:pt x="8477" y="35528"/>
                        <a:pt x="14192" y="3248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5" name="Freeform: Shape 714">
                  <a:extLst>
                    <a:ext uri="{FF2B5EF4-FFF2-40B4-BE49-F238E27FC236}">
                      <a16:creationId xmlns:a16="http://schemas.microsoft.com/office/drawing/2014/main" id="{C87A5799-0096-4AAD-95B8-6762E2EEBB76}"/>
                    </a:ext>
                  </a:extLst>
                </p:cNvPr>
                <p:cNvSpPr/>
                <p:nvPr/>
              </p:nvSpPr>
              <p:spPr>
                <a:xfrm>
                  <a:off x="5853290" y="3058191"/>
                  <a:ext cx="83355" cy="113157"/>
                </a:xfrm>
                <a:custGeom>
                  <a:avLst/>
                  <a:gdLst>
                    <a:gd name="connsiteX0" fmla="*/ 13823 w 83355"/>
                    <a:gd name="connsiteY0" fmla="*/ 74867 h 113157"/>
                    <a:gd name="connsiteX1" fmla="*/ 13347 w 83355"/>
                    <a:gd name="connsiteY1" fmla="*/ 108490 h 113157"/>
                    <a:gd name="connsiteX2" fmla="*/ 298 w 83355"/>
                    <a:gd name="connsiteY2" fmla="*/ 113157 h 113157"/>
                    <a:gd name="connsiteX3" fmla="*/ 4679 w 83355"/>
                    <a:gd name="connsiteY3" fmla="*/ 5239 h 113157"/>
                    <a:gd name="connsiteX4" fmla="*/ 22967 w 83355"/>
                    <a:gd name="connsiteY4" fmla="*/ 0 h 113157"/>
                    <a:gd name="connsiteX5" fmla="*/ 83356 w 83355"/>
                    <a:gd name="connsiteY5" fmla="*/ 89535 h 113157"/>
                    <a:gd name="connsiteX6" fmla="*/ 69449 w 83355"/>
                    <a:gd name="connsiteY6" fmla="*/ 92488 h 113157"/>
                    <a:gd name="connsiteX7" fmla="*/ 51066 w 83355"/>
                    <a:gd name="connsiteY7" fmla="*/ 64199 h 113157"/>
                    <a:gd name="connsiteX8" fmla="*/ 13823 w 83355"/>
                    <a:gd name="connsiteY8" fmla="*/ 74867 h 113157"/>
                    <a:gd name="connsiteX9" fmla="*/ 45732 w 83355"/>
                    <a:gd name="connsiteY9" fmla="*/ 55054 h 113157"/>
                    <a:gd name="connsiteX10" fmla="*/ 27539 w 83355"/>
                    <a:gd name="connsiteY10" fmla="*/ 29813 h 113157"/>
                    <a:gd name="connsiteX11" fmla="*/ 16681 w 83355"/>
                    <a:gd name="connsiteY11" fmla="*/ 13716 h 113157"/>
                    <a:gd name="connsiteX12" fmla="*/ 16300 w 83355"/>
                    <a:gd name="connsiteY12" fmla="*/ 13811 h 113157"/>
                    <a:gd name="connsiteX13" fmla="*/ 15633 w 83355"/>
                    <a:gd name="connsiteY13" fmla="*/ 32956 h 113157"/>
                    <a:gd name="connsiteX14" fmla="*/ 13537 w 83355"/>
                    <a:gd name="connsiteY14" fmla="*/ 64199 h 113157"/>
                    <a:gd name="connsiteX15" fmla="*/ 45732 w 83355"/>
                    <a:gd name="connsiteY15" fmla="*/ 55054 h 113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3355" h="113157">
                      <a:moveTo>
                        <a:pt x="13823" y="74867"/>
                      </a:moveTo>
                      <a:cubicBezTo>
                        <a:pt x="13347" y="88392"/>
                        <a:pt x="13252" y="95059"/>
                        <a:pt x="13347" y="108490"/>
                      </a:cubicBezTo>
                      <a:cubicBezTo>
                        <a:pt x="8108" y="110300"/>
                        <a:pt x="5536" y="111252"/>
                        <a:pt x="298" y="113157"/>
                      </a:cubicBezTo>
                      <a:cubicBezTo>
                        <a:pt x="-560" y="70390"/>
                        <a:pt x="298" y="48673"/>
                        <a:pt x="4679" y="5239"/>
                      </a:cubicBezTo>
                      <a:cubicBezTo>
                        <a:pt x="12013" y="3048"/>
                        <a:pt x="15633" y="2000"/>
                        <a:pt x="22967" y="0"/>
                      </a:cubicBezTo>
                      <a:cubicBezTo>
                        <a:pt x="49542" y="34671"/>
                        <a:pt x="61639" y="52673"/>
                        <a:pt x="83356" y="89535"/>
                      </a:cubicBezTo>
                      <a:cubicBezTo>
                        <a:pt x="77736" y="90678"/>
                        <a:pt x="74974" y="91250"/>
                        <a:pt x="69449" y="92488"/>
                      </a:cubicBezTo>
                      <a:cubicBezTo>
                        <a:pt x="62305" y="81058"/>
                        <a:pt x="58686" y="75438"/>
                        <a:pt x="51066" y="64199"/>
                      </a:cubicBezTo>
                      <a:cubicBezTo>
                        <a:pt x="36016" y="68008"/>
                        <a:pt x="28587" y="70104"/>
                        <a:pt x="13823" y="74867"/>
                      </a:cubicBezTo>
                      <a:close/>
                      <a:moveTo>
                        <a:pt x="45732" y="55054"/>
                      </a:moveTo>
                      <a:cubicBezTo>
                        <a:pt x="38683" y="44863"/>
                        <a:pt x="35064" y="39815"/>
                        <a:pt x="27539" y="29813"/>
                      </a:cubicBezTo>
                      <a:cubicBezTo>
                        <a:pt x="23253" y="24194"/>
                        <a:pt x="20014" y="18859"/>
                        <a:pt x="16681" y="13716"/>
                      </a:cubicBezTo>
                      <a:cubicBezTo>
                        <a:pt x="16490" y="13716"/>
                        <a:pt x="16490" y="13811"/>
                        <a:pt x="16300" y="13811"/>
                      </a:cubicBezTo>
                      <a:cubicBezTo>
                        <a:pt x="16204" y="20002"/>
                        <a:pt x="16109" y="26479"/>
                        <a:pt x="15633" y="32956"/>
                      </a:cubicBezTo>
                      <a:cubicBezTo>
                        <a:pt x="14585" y="45434"/>
                        <a:pt x="14109" y="51721"/>
                        <a:pt x="13537" y="64199"/>
                      </a:cubicBezTo>
                      <a:cubicBezTo>
                        <a:pt x="26301" y="60198"/>
                        <a:pt x="32778" y="58388"/>
                        <a:pt x="45732" y="5505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6" name="Freeform: Shape 715">
                  <a:extLst>
                    <a:ext uri="{FF2B5EF4-FFF2-40B4-BE49-F238E27FC236}">
                      <a16:creationId xmlns:a16="http://schemas.microsoft.com/office/drawing/2014/main" id="{1B3DEEB0-748A-45CA-8F8B-4C8390D2F341}"/>
                    </a:ext>
                  </a:extLst>
                </p:cNvPr>
                <p:cNvSpPr/>
                <p:nvPr/>
              </p:nvSpPr>
              <p:spPr>
                <a:xfrm>
                  <a:off x="5934836" y="3039601"/>
                  <a:ext cx="76062" cy="105553"/>
                </a:xfrm>
                <a:custGeom>
                  <a:avLst/>
                  <a:gdLst>
                    <a:gd name="connsiteX0" fmla="*/ 0 w 76062"/>
                    <a:gd name="connsiteY0" fmla="*/ 6970 h 105553"/>
                    <a:gd name="connsiteX1" fmla="*/ 29623 w 76062"/>
                    <a:gd name="connsiteY1" fmla="*/ 684 h 105553"/>
                    <a:gd name="connsiteX2" fmla="*/ 64294 w 76062"/>
                    <a:gd name="connsiteY2" fmla="*/ 5827 h 105553"/>
                    <a:gd name="connsiteX3" fmla="*/ 76009 w 76062"/>
                    <a:gd name="connsiteY3" fmla="*/ 26306 h 105553"/>
                    <a:gd name="connsiteX4" fmla="*/ 68485 w 76062"/>
                    <a:gd name="connsiteY4" fmla="*/ 48404 h 105553"/>
                    <a:gd name="connsiteX5" fmla="*/ 35623 w 76062"/>
                    <a:gd name="connsiteY5" fmla="*/ 62691 h 105553"/>
                    <a:gd name="connsiteX6" fmla="*/ 24098 w 76062"/>
                    <a:gd name="connsiteY6" fmla="*/ 63358 h 105553"/>
                    <a:gd name="connsiteX7" fmla="*/ 29908 w 76062"/>
                    <a:gd name="connsiteY7" fmla="*/ 103458 h 105553"/>
                    <a:gd name="connsiteX8" fmla="*/ 16764 w 76062"/>
                    <a:gd name="connsiteY8" fmla="*/ 105554 h 105553"/>
                    <a:gd name="connsiteX9" fmla="*/ 0 w 76062"/>
                    <a:gd name="connsiteY9" fmla="*/ 6970 h 105553"/>
                    <a:gd name="connsiteX10" fmla="*/ 22574 w 76062"/>
                    <a:gd name="connsiteY10" fmla="*/ 52785 h 105553"/>
                    <a:gd name="connsiteX11" fmla="*/ 34671 w 76062"/>
                    <a:gd name="connsiteY11" fmla="*/ 52214 h 105553"/>
                    <a:gd name="connsiteX12" fmla="*/ 61055 w 76062"/>
                    <a:gd name="connsiteY12" fmla="*/ 27830 h 105553"/>
                    <a:gd name="connsiteX13" fmla="*/ 31242 w 76062"/>
                    <a:gd name="connsiteY13" fmla="*/ 10971 h 105553"/>
                    <a:gd name="connsiteX14" fmla="*/ 16859 w 76062"/>
                    <a:gd name="connsiteY14" fmla="*/ 13923 h 105553"/>
                    <a:gd name="connsiteX15" fmla="*/ 22574 w 76062"/>
                    <a:gd name="connsiteY15" fmla="*/ 52785 h 105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6062" h="105553">
                      <a:moveTo>
                        <a:pt x="0" y="6970"/>
                      </a:moveTo>
                      <a:cubicBezTo>
                        <a:pt x="7334" y="4684"/>
                        <a:pt x="17050" y="2208"/>
                        <a:pt x="29623" y="684"/>
                      </a:cubicBezTo>
                      <a:cubicBezTo>
                        <a:pt x="45053" y="-1221"/>
                        <a:pt x="56864" y="969"/>
                        <a:pt x="64294" y="5827"/>
                      </a:cubicBezTo>
                      <a:cubicBezTo>
                        <a:pt x="71152" y="10209"/>
                        <a:pt x="75533" y="17257"/>
                        <a:pt x="76009" y="26306"/>
                      </a:cubicBezTo>
                      <a:cubicBezTo>
                        <a:pt x="76486" y="35450"/>
                        <a:pt x="73723" y="42784"/>
                        <a:pt x="68485" y="48404"/>
                      </a:cubicBezTo>
                      <a:cubicBezTo>
                        <a:pt x="61246" y="56119"/>
                        <a:pt x="49435" y="60977"/>
                        <a:pt x="35623" y="62691"/>
                      </a:cubicBezTo>
                      <a:cubicBezTo>
                        <a:pt x="31432" y="63263"/>
                        <a:pt x="27527" y="63644"/>
                        <a:pt x="24098" y="63358"/>
                      </a:cubicBezTo>
                      <a:cubicBezTo>
                        <a:pt x="26479" y="79360"/>
                        <a:pt x="27623" y="87361"/>
                        <a:pt x="29908" y="103458"/>
                      </a:cubicBezTo>
                      <a:cubicBezTo>
                        <a:pt x="24670" y="104220"/>
                        <a:pt x="22003" y="104601"/>
                        <a:pt x="16764" y="105554"/>
                      </a:cubicBezTo>
                      <a:cubicBezTo>
                        <a:pt x="10096" y="66025"/>
                        <a:pt x="6667" y="46308"/>
                        <a:pt x="0" y="6970"/>
                      </a:cubicBezTo>
                      <a:close/>
                      <a:moveTo>
                        <a:pt x="22574" y="52785"/>
                      </a:moveTo>
                      <a:cubicBezTo>
                        <a:pt x="25813" y="53071"/>
                        <a:pt x="29813" y="52785"/>
                        <a:pt x="34671" y="52214"/>
                      </a:cubicBezTo>
                      <a:cubicBezTo>
                        <a:pt x="52006" y="50023"/>
                        <a:pt x="62103" y="41736"/>
                        <a:pt x="61055" y="27830"/>
                      </a:cubicBezTo>
                      <a:cubicBezTo>
                        <a:pt x="60007" y="14495"/>
                        <a:pt x="48292" y="8875"/>
                        <a:pt x="31242" y="10971"/>
                      </a:cubicBezTo>
                      <a:cubicBezTo>
                        <a:pt x="24479" y="11828"/>
                        <a:pt x="19431" y="12971"/>
                        <a:pt x="16859" y="13923"/>
                      </a:cubicBezTo>
                      <a:cubicBezTo>
                        <a:pt x="19145" y="29449"/>
                        <a:pt x="20288" y="37164"/>
                        <a:pt x="22574" y="5278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7" name="Freeform: Shape 716">
                  <a:extLst>
                    <a:ext uri="{FF2B5EF4-FFF2-40B4-BE49-F238E27FC236}">
                      <a16:creationId xmlns:a16="http://schemas.microsoft.com/office/drawing/2014/main" id="{741DC342-4751-4505-A74D-D0C49DDC4029}"/>
                    </a:ext>
                  </a:extLst>
                </p:cNvPr>
                <p:cNvSpPr/>
                <p:nvPr/>
              </p:nvSpPr>
              <p:spPr>
                <a:xfrm>
                  <a:off x="6030657" y="3035627"/>
                  <a:ext cx="72713" cy="101621"/>
                </a:xfrm>
                <a:custGeom>
                  <a:avLst/>
                  <a:gdLst>
                    <a:gd name="connsiteX0" fmla="*/ 0 w 72713"/>
                    <a:gd name="connsiteY0" fmla="*/ 1895 h 101621"/>
                    <a:gd name="connsiteX1" fmla="*/ 30290 w 72713"/>
                    <a:gd name="connsiteY1" fmla="*/ 85 h 101621"/>
                    <a:gd name="connsiteX2" fmla="*/ 64008 w 72713"/>
                    <a:gd name="connsiteY2" fmla="*/ 10277 h 101621"/>
                    <a:gd name="connsiteX3" fmla="*/ 72581 w 72713"/>
                    <a:gd name="connsiteY3" fmla="*/ 32279 h 101621"/>
                    <a:gd name="connsiteX4" fmla="*/ 61817 w 72713"/>
                    <a:gd name="connsiteY4" fmla="*/ 52949 h 101621"/>
                    <a:gd name="connsiteX5" fmla="*/ 27051 w 72713"/>
                    <a:gd name="connsiteY5" fmla="*/ 62188 h 101621"/>
                    <a:gd name="connsiteX6" fmla="*/ 15526 w 72713"/>
                    <a:gd name="connsiteY6" fmla="*/ 61045 h 101621"/>
                    <a:gd name="connsiteX7" fmla="*/ 15335 w 72713"/>
                    <a:gd name="connsiteY7" fmla="*/ 101526 h 101621"/>
                    <a:gd name="connsiteX8" fmla="*/ 2000 w 72713"/>
                    <a:gd name="connsiteY8" fmla="*/ 101621 h 101621"/>
                    <a:gd name="connsiteX9" fmla="*/ 0 w 72713"/>
                    <a:gd name="connsiteY9" fmla="*/ 1895 h 101621"/>
                    <a:gd name="connsiteX10" fmla="*/ 15526 w 72713"/>
                    <a:gd name="connsiteY10" fmla="*/ 50472 h 101621"/>
                    <a:gd name="connsiteX11" fmla="*/ 27623 w 72713"/>
                    <a:gd name="connsiteY11" fmla="*/ 51711 h 101621"/>
                    <a:gd name="connsiteX12" fmla="*/ 57436 w 72713"/>
                    <a:gd name="connsiteY12" fmla="*/ 31517 h 101621"/>
                    <a:gd name="connsiteX13" fmla="*/ 30385 w 72713"/>
                    <a:gd name="connsiteY13" fmla="*/ 10372 h 101621"/>
                    <a:gd name="connsiteX14" fmla="*/ 15716 w 72713"/>
                    <a:gd name="connsiteY14" fmla="*/ 11134 h 101621"/>
                    <a:gd name="connsiteX15" fmla="*/ 15526 w 72713"/>
                    <a:gd name="connsiteY15" fmla="*/ 50472 h 10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2713" h="101621">
                      <a:moveTo>
                        <a:pt x="0" y="1895"/>
                      </a:moveTo>
                      <a:cubicBezTo>
                        <a:pt x="7620" y="656"/>
                        <a:pt x="17621" y="-296"/>
                        <a:pt x="30290" y="85"/>
                      </a:cubicBezTo>
                      <a:cubicBezTo>
                        <a:pt x="45910" y="466"/>
                        <a:pt x="57245" y="4466"/>
                        <a:pt x="64008" y="10277"/>
                      </a:cubicBezTo>
                      <a:cubicBezTo>
                        <a:pt x="70104" y="15611"/>
                        <a:pt x="73438" y="23231"/>
                        <a:pt x="72581" y="32279"/>
                      </a:cubicBezTo>
                      <a:cubicBezTo>
                        <a:pt x="71723" y="41423"/>
                        <a:pt x="67818" y="48186"/>
                        <a:pt x="61817" y="52949"/>
                      </a:cubicBezTo>
                      <a:cubicBezTo>
                        <a:pt x="53531" y="59521"/>
                        <a:pt x="41053" y="62569"/>
                        <a:pt x="27051" y="62188"/>
                      </a:cubicBezTo>
                      <a:cubicBezTo>
                        <a:pt x="22765" y="62093"/>
                        <a:pt x="18860" y="61902"/>
                        <a:pt x="15526" y="61045"/>
                      </a:cubicBezTo>
                      <a:cubicBezTo>
                        <a:pt x="15431" y="77238"/>
                        <a:pt x="15431" y="85334"/>
                        <a:pt x="15335" y="101526"/>
                      </a:cubicBezTo>
                      <a:cubicBezTo>
                        <a:pt x="10001" y="101526"/>
                        <a:pt x="7334" y="101526"/>
                        <a:pt x="2000" y="101621"/>
                      </a:cubicBezTo>
                      <a:cubicBezTo>
                        <a:pt x="1143" y="61712"/>
                        <a:pt x="762" y="41804"/>
                        <a:pt x="0" y="1895"/>
                      </a:cubicBezTo>
                      <a:close/>
                      <a:moveTo>
                        <a:pt x="15526" y="50472"/>
                      </a:moveTo>
                      <a:cubicBezTo>
                        <a:pt x="18669" y="51234"/>
                        <a:pt x="22765" y="51520"/>
                        <a:pt x="27623" y="51711"/>
                      </a:cubicBezTo>
                      <a:cubicBezTo>
                        <a:pt x="45148" y="52187"/>
                        <a:pt x="56483" y="45424"/>
                        <a:pt x="57436" y="31517"/>
                      </a:cubicBezTo>
                      <a:cubicBezTo>
                        <a:pt x="58388" y="18182"/>
                        <a:pt x="47530" y="10848"/>
                        <a:pt x="30385" y="10372"/>
                      </a:cubicBezTo>
                      <a:cubicBezTo>
                        <a:pt x="23622" y="10181"/>
                        <a:pt x="18383" y="10562"/>
                        <a:pt x="15716" y="11134"/>
                      </a:cubicBezTo>
                      <a:cubicBezTo>
                        <a:pt x="15621" y="26850"/>
                        <a:pt x="15621" y="34756"/>
                        <a:pt x="15526" y="5047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8" name="Freeform: Shape 717">
                  <a:extLst>
                    <a:ext uri="{FF2B5EF4-FFF2-40B4-BE49-F238E27FC236}">
                      <a16:creationId xmlns:a16="http://schemas.microsoft.com/office/drawing/2014/main" id="{100FD6E0-EEF4-46EC-94C4-5D88952B2C0A}"/>
                    </a:ext>
                  </a:extLst>
                </p:cNvPr>
                <p:cNvSpPr/>
                <p:nvPr/>
              </p:nvSpPr>
              <p:spPr>
                <a:xfrm>
                  <a:off x="6114287" y="3040094"/>
                  <a:ext cx="94964" cy="107346"/>
                </a:xfrm>
                <a:custGeom>
                  <a:avLst/>
                  <a:gdLst>
                    <a:gd name="connsiteX0" fmla="*/ 21431 w 94964"/>
                    <a:gd name="connsiteY0" fmla="*/ 104965 h 107346"/>
                    <a:gd name="connsiteX1" fmla="*/ 28670 w 94964"/>
                    <a:gd name="connsiteY1" fmla="*/ 62675 h 107346"/>
                    <a:gd name="connsiteX2" fmla="*/ 0 w 94964"/>
                    <a:gd name="connsiteY2" fmla="*/ 0 h 107346"/>
                    <a:gd name="connsiteX3" fmla="*/ 17907 w 94964"/>
                    <a:gd name="connsiteY3" fmla="*/ 2191 h 107346"/>
                    <a:gd name="connsiteX4" fmla="*/ 30480 w 94964"/>
                    <a:gd name="connsiteY4" fmla="*/ 32290 h 107346"/>
                    <a:gd name="connsiteX5" fmla="*/ 38291 w 94964"/>
                    <a:gd name="connsiteY5" fmla="*/ 54769 h 107346"/>
                    <a:gd name="connsiteX6" fmla="*/ 38672 w 94964"/>
                    <a:gd name="connsiteY6" fmla="*/ 54864 h 107346"/>
                    <a:gd name="connsiteX7" fmla="*/ 54197 w 94964"/>
                    <a:gd name="connsiteY7" fmla="*/ 36671 h 107346"/>
                    <a:gd name="connsiteX8" fmla="*/ 77248 w 94964"/>
                    <a:gd name="connsiteY8" fmla="*/ 13240 h 107346"/>
                    <a:gd name="connsiteX9" fmla="*/ 94964 w 94964"/>
                    <a:gd name="connsiteY9" fmla="*/ 17621 h 107346"/>
                    <a:gd name="connsiteX10" fmla="*/ 43244 w 94964"/>
                    <a:gd name="connsiteY10" fmla="*/ 65151 h 107346"/>
                    <a:gd name="connsiteX11" fmla="*/ 34957 w 94964"/>
                    <a:gd name="connsiteY11" fmla="*/ 107347 h 107346"/>
                    <a:gd name="connsiteX12" fmla="*/ 21431 w 94964"/>
                    <a:gd name="connsiteY12" fmla="*/ 104965 h 1073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4964" h="107346">
                      <a:moveTo>
                        <a:pt x="21431" y="104965"/>
                      </a:moveTo>
                      <a:cubicBezTo>
                        <a:pt x="24289" y="88106"/>
                        <a:pt x="25813" y="79629"/>
                        <a:pt x="28670" y="62675"/>
                      </a:cubicBezTo>
                      <a:cubicBezTo>
                        <a:pt x="18574" y="37338"/>
                        <a:pt x="12859" y="24765"/>
                        <a:pt x="0" y="0"/>
                      </a:cubicBezTo>
                      <a:cubicBezTo>
                        <a:pt x="7144" y="762"/>
                        <a:pt x="10763" y="1238"/>
                        <a:pt x="17907" y="2191"/>
                      </a:cubicBezTo>
                      <a:cubicBezTo>
                        <a:pt x="23241" y="14192"/>
                        <a:pt x="25813" y="20193"/>
                        <a:pt x="30480" y="32290"/>
                      </a:cubicBezTo>
                      <a:cubicBezTo>
                        <a:pt x="33719" y="40577"/>
                        <a:pt x="36100" y="47244"/>
                        <a:pt x="38291" y="54769"/>
                      </a:cubicBezTo>
                      <a:cubicBezTo>
                        <a:pt x="38481" y="54769"/>
                        <a:pt x="38481" y="54769"/>
                        <a:pt x="38672" y="54864"/>
                      </a:cubicBezTo>
                      <a:cubicBezTo>
                        <a:pt x="43053" y="48959"/>
                        <a:pt x="48197" y="43243"/>
                        <a:pt x="54197" y="36671"/>
                      </a:cubicBezTo>
                      <a:cubicBezTo>
                        <a:pt x="63151" y="27146"/>
                        <a:pt x="67723" y="22384"/>
                        <a:pt x="77248" y="13240"/>
                      </a:cubicBezTo>
                      <a:cubicBezTo>
                        <a:pt x="84392" y="14954"/>
                        <a:pt x="87916" y="15811"/>
                        <a:pt x="94964" y="17621"/>
                      </a:cubicBezTo>
                      <a:cubicBezTo>
                        <a:pt x="72866" y="35814"/>
                        <a:pt x="62484" y="45339"/>
                        <a:pt x="43244" y="65151"/>
                      </a:cubicBezTo>
                      <a:cubicBezTo>
                        <a:pt x="39910" y="82010"/>
                        <a:pt x="38291" y="90487"/>
                        <a:pt x="34957" y="107347"/>
                      </a:cubicBezTo>
                      <a:cubicBezTo>
                        <a:pt x="29527" y="106299"/>
                        <a:pt x="26860" y="105823"/>
                        <a:pt x="21431" y="10496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933F0822-58C1-4F74-9678-E985C3C24C8E}"/>
                  </a:ext>
                </a:extLst>
              </p:cNvPr>
              <p:cNvSpPr/>
              <p:nvPr/>
            </p:nvSpPr>
            <p:spPr>
              <a:xfrm>
                <a:off x="5275195" y="3141550"/>
                <a:ext cx="417933" cy="825535"/>
              </a:xfrm>
              <a:custGeom>
                <a:avLst/>
                <a:gdLst>
                  <a:gd name="connsiteX0" fmla="*/ 400752 w 417933"/>
                  <a:gd name="connsiteY0" fmla="*/ 655591 h 825535"/>
                  <a:gd name="connsiteX1" fmla="*/ 311502 w 417933"/>
                  <a:gd name="connsiteY1" fmla="*/ 616062 h 825535"/>
                  <a:gd name="connsiteX2" fmla="*/ 269402 w 417933"/>
                  <a:gd name="connsiteY2" fmla="*/ 486046 h 825535"/>
                  <a:gd name="connsiteX3" fmla="*/ 250828 w 417933"/>
                  <a:gd name="connsiteY3" fmla="*/ 338504 h 825535"/>
                  <a:gd name="connsiteX4" fmla="*/ 150054 w 417933"/>
                  <a:gd name="connsiteY4" fmla="*/ 425753 h 825535"/>
                  <a:gd name="connsiteX5" fmla="*/ 166722 w 417933"/>
                  <a:gd name="connsiteY5" fmla="*/ 567866 h 825535"/>
                  <a:gd name="connsiteX6" fmla="*/ 145672 w 417933"/>
                  <a:gd name="connsiteY6" fmla="*/ 810277 h 825535"/>
                  <a:gd name="connsiteX7" fmla="*/ 70139 w 417933"/>
                  <a:gd name="connsiteY7" fmla="*/ 821231 h 825535"/>
                  <a:gd name="connsiteX8" fmla="*/ 32420 w 417933"/>
                  <a:gd name="connsiteY8" fmla="*/ 500048 h 825535"/>
                  <a:gd name="connsiteX9" fmla="*/ 74139 w 417933"/>
                  <a:gd name="connsiteY9" fmla="*/ 440707 h 825535"/>
                  <a:gd name="connsiteX10" fmla="*/ 43183 w 417933"/>
                  <a:gd name="connsiteY10" fmla="*/ 211250 h 825535"/>
                  <a:gd name="connsiteX11" fmla="*/ 120336 w 417933"/>
                  <a:gd name="connsiteY11" fmla="*/ 219536 h 825535"/>
                  <a:gd name="connsiteX12" fmla="*/ 143196 w 417933"/>
                  <a:gd name="connsiteY12" fmla="*/ 370127 h 825535"/>
                  <a:gd name="connsiteX13" fmla="*/ 247685 w 417933"/>
                  <a:gd name="connsiteY13" fmla="*/ 289736 h 825535"/>
                  <a:gd name="connsiteX14" fmla="*/ 251019 w 417933"/>
                  <a:gd name="connsiteY14" fmla="*/ 97807 h 825535"/>
                  <a:gd name="connsiteX15" fmla="*/ 266068 w 417933"/>
                  <a:gd name="connsiteY15" fmla="*/ 31132 h 825535"/>
                  <a:gd name="connsiteX16" fmla="*/ 302358 w 417933"/>
                  <a:gd name="connsiteY16" fmla="*/ 2176 h 825535"/>
                  <a:gd name="connsiteX17" fmla="*/ 362461 w 417933"/>
                  <a:gd name="connsiteY17" fmla="*/ 15130 h 825535"/>
                  <a:gd name="connsiteX18" fmla="*/ 353412 w 417933"/>
                  <a:gd name="connsiteY18" fmla="*/ 27512 h 825535"/>
                  <a:gd name="connsiteX19" fmla="*/ 330838 w 417933"/>
                  <a:gd name="connsiteY19" fmla="*/ 140479 h 825535"/>
                  <a:gd name="connsiteX20" fmla="*/ 329124 w 417933"/>
                  <a:gd name="connsiteY20" fmla="*/ 240206 h 825535"/>
                  <a:gd name="connsiteX21" fmla="*/ 377415 w 417933"/>
                  <a:gd name="connsiteY21" fmla="*/ 218393 h 825535"/>
                  <a:gd name="connsiteX22" fmla="*/ 382654 w 417933"/>
                  <a:gd name="connsiteY22" fmla="*/ 257351 h 825535"/>
                  <a:gd name="connsiteX23" fmla="*/ 330076 w 417933"/>
                  <a:gd name="connsiteY23" fmla="*/ 286116 h 825535"/>
                  <a:gd name="connsiteX24" fmla="*/ 330933 w 417933"/>
                  <a:gd name="connsiteY24" fmla="*/ 299356 h 825535"/>
                  <a:gd name="connsiteX25" fmla="*/ 338172 w 417933"/>
                  <a:gd name="connsiteY25" fmla="*/ 398702 h 825535"/>
                  <a:gd name="connsiteX26" fmla="*/ 357318 w 417933"/>
                  <a:gd name="connsiteY26" fmla="*/ 516716 h 825535"/>
                  <a:gd name="connsiteX27" fmla="*/ 403990 w 417933"/>
                  <a:gd name="connsiteY27" fmla="*/ 624539 h 825535"/>
                  <a:gd name="connsiteX28" fmla="*/ 400752 w 417933"/>
                  <a:gd name="connsiteY28" fmla="*/ 655591 h 825535"/>
                  <a:gd name="connsiteX29" fmla="*/ 82617 w 417933"/>
                  <a:gd name="connsiteY29" fmla="*/ 511097 h 825535"/>
                  <a:gd name="connsiteX30" fmla="*/ 33849 w 417933"/>
                  <a:gd name="connsiteY30" fmla="*/ 629302 h 825535"/>
                  <a:gd name="connsiteX31" fmla="*/ 80045 w 417933"/>
                  <a:gd name="connsiteY31" fmla="*/ 789322 h 825535"/>
                  <a:gd name="connsiteX32" fmla="*/ 90999 w 417933"/>
                  <a:gd name="connsiteY32" fmla="*/ 581772 h 825535"/>
                  <a:gd name="connsiteX33" fmla="*/ 82617 w 417933"/>
                  <a:gd name="connsiteY33" fmla="*/ 511097 h 825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17933" h="825535">
                    <a:moveTo>
                      <a:pt x="400752" y="655591"/>
                    </a:moveTo>
                    <a:cubicBezTo>
                      <a:pt x="364080" y="653686"/>
                      <a:pt x="331124" y="648161"/>
                      <a:pt x="311502" y="616062"/>
                    </a:cubicBezTo>
                    <a:cubicBezTo>
                      <a:pt x="294357" y="588059"/>
                      <a:pt x="280641" y="540243"/>
                      <a:pt x="269402" y="486046"/>
                    </a:cubicBezTo>
                    <a:cubicBezTo>
                      <a:pt x="260353" y="442136"/>
                      <a:pt x="254067" y="390986"/>
                      <a:pt x="250828" y="338504"/>
                    </a:cubicBezTo>
                    <a:cubicBezTo>
                      <a:pt x="217586" y="363269"/>
                      <a:pt x="157578" y="400035"/>
                      <a:pt x="150054" y="425753"/>
                    </a:cubicBezTo>
                    <a:cubicBezTo>
                      <a:pt x="143386" y="448327"/>
                      <a:pt x="161198" y="520336"/>
                      <a:pt x="166722" y="567866"/>
                    </a:cubicBezTo>
                    <a:cubicBezTo>
                      <a:pt x="179867" y="688928"/>
                      <a:pt x="183582" y="797894"/>
                      <a:pt x="145672" y="810277"/>
                    </a:cubicBezTo>
                    <a:cubicBezTo>
                      <a:pt x="131099" y="815039"/>
                      <a:pt x="109382" y="833899"/>
                      <a:pt x="70139" y="821231"/>
                    </a:cubicBezTo>
                    <a:cubicBezTo>
                      <a:pt x="-18825" y="792370"/>
                      <a:pt x="-13395" y="575962"/>
                      <a:pt x="32420" y="500048"/>
                    </a:cubicBezTo>
                    <a:cubicBezTo>
                      <a:pt x="42993" y="480902"/>
                      <a:pt x="57375" y="460424"/>
                      <a:pt x="74139" y="440707"/>
                    </a:cubicBezTo>
                    <a:cubicBezTo>
                      <a:pt x="57280" y="316025"/>
                      <a:pt x="40326" y="205439"/>
                      <a:pt x="43183" y="211250"/>
                    </a:cubicBezTo>
                    <a:cubicBezTo>
                      <a:pt x="42802" y="210488"/>
                      <a:pt x="89856" y="182198"/>
                      <a:pt x="120336" y="219536"/>
                    </a:cubicBezTo>
                    <a:cubicBezTo>
                      <a:pt x="123193" y="223442"/>
                      <a:pt x="132051" y="286116"/>
                      <a:pt x="143196" y="370127"/>
                    </a:cubicBezTo>
                    <a:cubicBezTo>
                      <a:pt x="176628" y="340218"/>
                      <a:pt x="213490" y="312977"/>
                      <a:pt x="247685" y="289736"/>
                    </a:cubicBezTo>
                    <a:cubicBezTo>
                      <a:pt x="245113" y="226775"/>
                      <a:pt x="246161" y="164006"/>
                      <a:pt x="251019" y="97807"/>
                    </a:cubicBezTo>
                    <a:cubicBezTo>
                      <a:pt x="253686" y="68184"/>
                      <a:pt x="257400" y="46372"/>
                      <a:pt x="266068" y="31132"/>
                    </a:cubicBezTo>
                    <a:cubicBezTo>
                      <a:pt x="274736" y="15892"/>
                      <a:pt x="286642" y="6938"/>
                      <a:pt x="302358" y="2176"/>
                    </a:cubicBezTo>
                    <a:cubicBezTo>
                      <a:pt x="320265" y="-3349"/>
                      <a:pt x="363985" y="1890"/>
                      <a:pt x="362461" y="15130"/>
                    </a:cubicBezTo>
                    <a:cubicBezTo>
                      <a:pt x="360842" y="23988"/>
                      <a:pt x="358937" y="19511"/>
                      <a:pt x="353412" y="27512"/>
                    </a:cubicBezTo>
                    <a:cubicBezTo>
                      <a:pt x="337601" y="51325"/>
                      <a:pt x="332648" y="107999"/>
                      <a:pt x="330838" y="140479"/>
                    </a:cubicBezTo>
                    <a:cubicBezTo>
                      <a:pt x="329028" y="172388"/>
                      <a:pt x="328743" y="206773"/>
                      <a:pt x="329124" y="240206"/>
                    </a:cubicBezTo>
                    <a:cubicBezTo>
                      <a:pt x="355222" y="225823"/>
                      <a:pt x="373510" y="217631"/>
                      <a:pt x="377415" y="218393"/>
                    </a:cubicBezTo>
                    <a:cubicBezTo>
                      <a:pt x="392560" y="220775"/>
                      <a:pt x="382654" y="257351"/>
                      <a:pt x="382654" y="257351"/>
                    </a:cubicBezTo>
                    <a:cubicBezTo>
                      <a:pt x="382654" y="257351"/>
                      <a:pt x="361890" y="267638"/>
                      <a:pt x="330076" y="286116"/>
                    </a:cubicBezTo>
                    <a:cubicBezTo>
                      <a:pt x="330457" y="291450"/>
                      <a:pt x="330552" y="294022"/>
                      <a:pt x="330933" y="299356"/>
                    </a:cubicBezTo>
                    <a:cubicBezTo>
                      <a:pt x="332553" y="333170"/>
                      <a:pt x="334743" y="367174"/>
                      <a:pt x="338172" y="398702"/>
                    </a:cubicBezTo>
                    <a:cubicBezTo>
                      <a:pt x="342935" y="442517"/>
                      <a:pt x="349698" y="482617"/>
                      <a:pt x="357318" y="516716"/>
                    </a:cubicBezTo>
                    <a:cubicBezTo>
                      <a:pt x="369795" y="572152"/>
                      <a:pt x="386655" y="612824"/>
                      <a:pt x="403990" y="624539"/>
                    </a:cubicBezTo>
                    <a:cubicBezTo>
                      <a:pt x="431422" y="641494"/>
                      <a:pt x="411801" y="657782"/>
                      <a:pt x="400752" y="655591"/>
                    </a:cubicBezTo>
                    <a:close/>
                    <a:moveTo>
                      <a:pt x="82617" y="511097"/>
                    </a:moveTo>
                    <a:cubicBezTo>
                      <a:pt x="58709" y="548816"/>
                      <a:pt x="41088" y="588916"/>
                      <a:pt x="33849" y="629302"/>
                    </a:cubicBezTo>
                    <a:cubicBezTo>
                      <a:pt x="15561" y="728838"/>
                      <a:pt x="62138" y="791798"/>
                      <a:pt x="80045" y="789322"/>
                    </a:cubicBezTo>
                    <a:cubicBezTo>
                      <a:pt x="106905" y="785702"/>
                      <a:pt x="102524" y="692453"/>
                      <a:pt x="90999" y="581772"/>
                    </a:cubicBezTo>
                    <a:cubicBezTo>
                      <a:pt x="87570" y="553483"/>
                      <a:pt x="85855" y="539386"/>
                      <a:pt x="82617" y="511097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9A05E6F6-D5C5-4C0D-897D-B866154A01AA}"/>
                  </a:ext>
                </a:extLst>
              </p:cNvPr>
              <p:cNvSpPr/>
              <p:nvPr/>
            </p:nvSpPr>
            <p:spPr>
              <a:xfrm>
                <a:off x="5662820" y="3433622"/>
                <a:ext cx="211838" cy="269796"/>
              </a:xfrm>
              <a:custGeom>
                <a:avLst/>
                <a:gdLst>
                  <a:gd name="connsiteX0" fmla="*/ 91422 w 211838"/>
                  <a:gd name="connsiteY0" fmla="*/ 5093 h 269796"/>
                  <a:gd name="connsiteX1" fmla="*/ 119616 w 211838"/>
                  <a:gd name="connsiteY1" fmla="*/ 16237 h 269796"/>
                  <a:gd name="connsiteX2" fmla="*/ 132760 w 211838"/>
                  <a:gd name="connsiteY2" fmla="*/ 76721 h 269796"/>
                  <a:gd name="connsiteX3" fmla="*/ 153144 w 211838"/>
                  <a:gd name="connsiteY3" fmla="*/ 91866 h 269796"/>
                  <a:gd name="connsiteX4" fmla="*/ 160954 w 211838"/>
                  <a:gd name="connsiteY4" fmla="*/ 163779 h 269796"/>
                  <a:gd name="connsiteX5" fmla="*/ 166002 w 211838"/>
                  <a:gd name="connsiteY5" fmla="*/ 165589 h 269796"/>
                  <a:gd name="connsiteX6" fmla="*/ 189815 w 211838"/>
                  <a:gd name="connsiteY6" fmla="*/ 95866 h 269796"/>
                  <a:gd name="connsiteX7" fmla="*/ 211818 w 211838"/>
                  <a:gd name="connsiteY7" fmla="*/ 99486 h 269796"/>
                  <a:gd name="connsiteX8" fmla="*/ 185814 w 211838"/>
                  <a:gd name="connsiteY8" fmla="*/ 190926 h 269796"/>
                  <a:gd name="connsiteX9" fmla="*/ 156287 w 211838"/>
                  <a:gd name="connsiteY9" fmla="*/ 189592 h 269796"/>
                  <a:gd name="connsiteX10" fmla="*/ 154668 w 211838"/>
                  <a:gd name="connsiteY10" fmla="*/ 190259 h 269796"/>
                  <a:gd name="connsiteX11" fmla="*/ 96089 w 211838"/>
                  <a:gd name="connsiteY11" fmla="*/ 269793 h 269796"/>
                  <a:gd name="connsiteX12" fmla="*/ 16555 w 211838"/>
                  <a:gd name="connsiteY12" fmla="*/ 228264 h 269796"/>
                  <a:gd name="connsiteX13" fmla="*/ 12269 w 211838"/>
                  <a:gd name="connsiteY13" fmla="*/ 53385 h 269796"/>
                  <a:gd name="connsiteX14" fmla="*/ 39415 w 211838"/>
                  <a:gd name="connsiteY14" fmla="*/ 4998 h 269796"/>
                  <a:gd name="connsiteX15" fmla="*/ 90564 w 211838"/>
                  <a:gd name="connsiteY15" fmla="*/ 4521 h 269796"/>
                  <a:gd name="connsiteX16" fmla="*/ 91422 w 211838"/>
                  <a:gd name="connsiteY16" fmla="*/ 5093 h 269796"/>
                  <a:gd name="connsiteX17" fmla="*/ 104280 w 211838"/>
                  <a:gd name="connsiteY17" fmla="*/ 73673 h 269796"/>
                  <a:gd name="connsiteX18" fmla="*/ 101328 w 211838"/>
                  <a:gd name="connsiteY18" fmla="*/ 31953 h 269796"/>
                  <a:gd name="connsiteX19" fmla="*/ 86088 w 211838"/>
                  <a:gd name="connsiteY19" fmla="*/ 25953 h 269796"/>
                  <a:gd name="connsiteX20" fmla="*/ 61704 w 211838"/>
                  <a:gd name="connsiteY20" fmla="*/ 187497 h 269796"/>
                  <a:gd name="connsiteX21" fmla="*/ 92850 w 211838"/>
                  <a:gd name="connsiteY21" fmla="*/ 236741 h 269796"/>
                  <a:gd name="connsiteX22" fmla="*/ 128950 w 211838"/>
                  <a:gd name="connsiteY22" fmla="*/ 173876 h 269796"/>
                  <a:gd name="connsiteX23" fmla="*/ 113043 w 211838"/>
                  <a:gd name="connsiteY23" fmla="*/ 157588 h 269796"/>
                  <a:gd name="connsiteX24" fmla="*/ 95898 w 211838"/>
                  <a:gd name="connsiteY24" fmla="*/ 135300 h 269796"/>
                  <a:gd name="connsiteX25" fmla="*/ 76658 w 211838"/>
                  <a:gd name="connsiteY25" fmla="*/ 103296 h 269796"/>
                  <a:gd name="connsiteX26" fmla="*/ 103899 w 211838"/>
                  <a:gd name="connsiteY26" fmla="*/ 74054 h 269796"/>
                  <a:gd name="connsiteX27" fmla="*/ 104280 w 211838"/>
                  <a:gd name="connsiteY27" fmla="*/ 73673 h 269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11838" h="269796">
                    <a:moveTo>
                      <a:pt x="91422" y="5093"/>
                    </a:moveTo>
                    <a:cubicBezTo>
                      <a:pt x="101994" y="7188"/>
                      <a:pt x="111805" y="10998"/>
                      <a:pt x="119616" y="16237"/>
                    </a:cubicBezTo>
                    <a:cubicBezTo>
                      <a:pt x="134379" y="27858"/>
                      <a:pt x="136094" y="57480"/>
                      <a:pt x="132760" y="76721"/>
                    </a:cubicBezTo>
                    <a:cubicBezTo>
                      <a:pt x="141523" y="79674"/>
                      <a:pt x="149619" y="84246"/>
                      <a:pt x="153144" y="91866"/>
                    </a:cubicBezTo>
                    <a:cubicBezTo>
                      <a:pt x="162192" y="111582"/>
                      <a:pt x="164002" y="138062"/>
                      <a:pt x="160954" y="163779"/>
                    </a:cubicBezTo>
                    <a:cubicBezTo>
                      <a:pt x="162859" y="165589"/>
                      <a:pt x="164955" y="166065"/>
                      <a:pt x="166002" y="165589"/>
                    </a:cubicBezTo>
                    <a:cubicBezTo>
                      <a:pt x="189910" y="163398"/>
                      <a:pt x="189529" y="101105"/>
                      <a:pt x="189815" y="95866"/>
                    </a:cubicBezTo>
                    <a:cubicBezTo>
                      <a:pt x="190101" y="91389"/>
                      <a:pt x="211818" y="99486"/>
                      <a:pt x="211818" y="99486"/>
                    </a:cubicBezTo>
                    <a:cubicBezTo>
                      <a:pt x="211818" y="99486"/>
                      <a:pt x="213532" y="177210"/>
                      <a:pt x="185814" y="190926"/>
                    </a:cubicBezTo>
                    <a:cubicBezTo>
                      <a:pt x="178099" y="194736"/>
                      <a:pt x="167907" y="193878"/>
                      <a:pt x="156287" y="189592"/>
                    </a:cubicBezTo>
                    <a:cubicBezTo>
                      <a:pt x="156001" y="190354"/>
                      <a:pt x="155430" y="190640"/>
                      <a:pt x="154668" y="190259"/>
                    </a:cubicBezTo>
                    <a:cubicBezTo>
                      <a:pt x="144285" y="229883"/>
                      <a:pt x="123426" y="270269"/>
                      <a:pt x="96089" y="269793"/>
                    </a:cubicBezTo>
                    <a:cubicBezTo>
                      <a:pt x="73800" y="269412"/>
                      <a:pt x="30652" y="261030"/>
                      <a:pt x="16555" y="228264"/>
                    </a:cubicBezTo>
                    <a:cubicBezTo>
                      <a:pt x="-971" y="187497"/>
                      <a:pt x="-7829" y="125679"/>
                      <a:pt x="12269" y="53385"/>
                    </a:cubicBezTo>
                    <a:cubicBezTo>
                      <a:pt x="17127" y="38430"/>
                      <a:pt x="27318" y="13761"/>
                      <a:pt x="39415" y="4998"/>
                    </a:cubicBezTo>
                    <a:cubicBezTo>
                      <a:pt x="51036" y="-3384"/>
                      <a:pt x="70848" y="426"/>
                      <a:pt x="90564" y="4521"/>
                    </a:cubicBezTo>
                    <a:cubicBezTo>
                      <a:pt x="90850" y="5283"/>
                      <a:pt x="90850" y="5283"/>
                      <a:pt x="91422" y="5093"/>
                    </a:cubicBezTo>
                    <a:close/>
                    <a:moveTo>
                      <a:pt x="104280" y="73673"/>
                    </a:moveTo>
                    <a:cubicBezTo>
                      <a:pt x="105804" y="59766"/>
                      <a:pt x="106757" y="40812"/>
                      <a:pt x="101328" y="31953"/>
                    </a:cubicBezTo>
                    <a:cubicBezTo>
                      <a:pt x="95898" y="23000"/>
                      <a:pt x="90279" y="23476"/>
                      <a:pt x="86088" y="25953"/>
                    </a:cubicBezTo>
                    <a:cubicBezTo>
                      <a:pt x="72562" y="42431"/>
                      <a:pt x="50369" y="121012"/>
                      <a:pt x="61704" y="187497"/>
                    </a:cubicBezTo>
                    <a:cubicBezTo>
                      <a:pt x="64466" y="206261"/>
                      <a:pt x="71895" y="240265"/>
                      <a:pt x="92850" y="236741"/>
                    </a:cubicBezTo>
                    <a:cubicBezTo>
                      <a:pt x="109138" y="233979"/>
                      <a:pt x="121425" y="205023"/>
                      <a:pt x="128950" y="173876"/>
                    </a:cubicBezTo>
                    <a:cubicBezTo>
                      <a:pt x="122568" y="167399"/>
                      <a:pt x="119425" y="164065"/>
                      <a:pt x="113043" y="157588"/>
                    </a:cubicBezTo>
                    <a:cubicBezTo>
                      <a:pt x="107233" y="150825"/>
                      <a:pt x="101137" y="143586"/>
                      <a:pt x="95898" y="135300"/>
                    </a:cubicBezTo>
                    <a:cubicBezTo>
                      <a:pt x="83897" y="118059"/>
                      <a:pt x="78468" y="107772"/>
                      <a:pt x="76658" y="103296"/>
                    </a:cubicBezTo>
                    <a:cubicBezTo>
                      <a:pt x="70943" y="101867"/>
                      <a:pt x="71229" y="76911"/>
                      <a:pt x="103899" y="74054"/>
                    </a:cubicBezTo>
                    <a:cubicBezTo>
                      <a:pt x="103899" y="73863"/>
                      <a:pt x="104090" y="73768"/>
                      <a:pt x="104280" y="73673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D04AC151-9675-49CB-8605-558DC3A5F187}"/>
                  </a:ext>
                </a:extLst>
              </p:cNvPr>
              <p:cNvSpPr/>
              <p:nvPr/>
            </p:nvSpPr>
            <p:spPr>
              <a:xfrm>
                <a:off x="5841212" y="3279980"/>
                <a:ext cx="171473" cy="510404"/>
              </a:xfrm>
              <a:custGeom>
                <a:avLst/>
                <a:gdLst>
                  <a:gd name="connsiteX0" fmla="*/ 61239 w 171473"/>
                  <a:gd name="connsiteY0" fmla="*/ 257699 h 510404"/>
                  <a:gd name="connsiteX1" fmla="*/ 77717 w 171473"/>
                  <a:gd name="connsiteY1" fmla="*/ 463249 h 510404"/>
                  <a:gd name="connsiteX2" fmla="*/ 140582 w 171473"/>
                  <a:gd name="connsiteY2" fmla="*/ 225695 h 510404"/>
                  <a:gd name="connsiteX3" fmla="*/ 171062 w 171473"/>
                  <a:gd name="connsiteY3" fmla="*/ 254080 h 510404"/>
                  <a:gd name="connsiteX4" fmla="*/ 92671 w 171473"/>
                  <a:gd name="connsiteY4" fmla="*/ 508493 h 510404"/>
                  <a:gd name="connsiteX5" fmla="*/ 16757 w 171473"/>
                  <a:gd name="connsiteY5" fmla="*/ 469631 h 510404"/>
                  <a:gd name="connsiteX6" fmla="*/ 88 w 171473"/>
                  <a:gd name="connsiteY6" fmla="*/ 263033 h 510404"/>
                  <a:gd name="connsiteX7" fmla="*/ 13042 w 171473"/>
                  <a:gd name="connsiteY7" fmla="*/ 52626 h 510404"/>
                  <a:gd name="connsiteX8" fmla="*/ 91052 w 171473"/>
                  <a:gd name="connsiteY8" fmla="*/ 2525 h 510404"/>
                  <a:gd name="connsiteX9" fmla="*/ 98862 w 171473"/>
                  <a:gd name="connsiteY9" fmla="*/ 17574 h 510404"/>
                  <a:gd name="connsiteX10" fmla="*/ 88575 w 171473"/>
                  <a:gd name="connsiteY10" fmla="*/ 28909 h 510404"/>
                  <a:gd name="connsiteX11" fmla="*/ 66287 w 171473"/>
                  <a:gd name="connsiteY11" fmla="*/ 153591 h 510404"/>
                  <a:gd name="connsiteX12" fmla="*/ 61905 w 171473"/>
                  <a:gd name="connsiteY12" fmla="*/ 257509 h 510404"/>
                  <a:gd name="connsiteX13" fmla="*/ 61239 w 171473"/>
                  <a:gd name="connsiteY13" fmla="*/ 257699 h 510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1473" h="510404">
                    <a:moveTo>
                      <a:pt x="61239" y="257699"/>
                    </a:moveTo>
                    <a:cubicBezTo>
                      <a:pt x="60477" y="397717"/>
                      <a:pt x="67716" y="469821"/>
                      <a:pt x="77717" y="463249"/>
                    </a:cubicBezTo>
                    <a:cubicBezTo>
                      <a:pt x="114198" y="439436"/>
                      <a:pt x="131628" y="300371"/>
                      <a:pt x="140582" y="225695"/>
                    </a:cubicBezTo>
                    <a:cubicBezTo>
                      <a:pt x="140582" y="225695"/>
                      <a:pt x="175634" y="216075"/>
                      <a:pt x="171062" y="254080"/>
                    </a:cubicBezTo>
                    <a:cubicBezTo>
                      <a:pt x="161156" y="337424"/>
                      <a:pt x="139439" y="478489"/>
                      <a:pt x="92671" y="508493"/>
                    </a:cubicBezTo>
                    <a:cubicBezTo>
                      <a:pt x="78765" y="517446"/>
                      <a:pt x="29235" y="493348"/>
                      <a:pt x="16757" y="469631"/>
                    </a:cubicBezTo>
                    <a:cubicBezTo>
                      <a:pt x="6756" y="450676"/>
                      <a:pt x="374" y="339900"/>
                      <a:pt x="88" y="263033"/>
                    </a:cubicBezTo>
                    <a:cubicBezTo>
                      <a:pt x="-293" y="174070"/>
                      <a:pt x="-7" y="102251"/>
                      <a:pt x="13042" y="52626"/>
                    </a:cubicBezTo>
                    <a:cubicBezTo>
                      <a:pt x="23901" y="11478"/>
                      <a:pt x="45237" y="-7191"/>
                      <a:pt x="91052" y="2525"/>
                    </a:cubicBezTo>
                    <a:cubicBezTo>
                      <a:pt x="98100" y="6525"/>
                      <a:pt x="102291" y="12812"/>
                      <a:pt x="98862" y="17574"/>
                    </a:cubicBezTo>
                    <a:cubicBezTo>
                      <a:pt x="95052" y="18908"/>
                      <a:pt x="92100" y="22718"/>
                      <a:pt x="88575" y="28909"/>
                    </a:cubicBezTo>
                    <a:cubicBezTo>
                      <a:pt x="76002" y="52436"/>
                      <a:pt x="71049" y="84059"/>
                      <a:pt x="66287" y="153591"/>
                    </a:cubicBezTo>
                    <a:cubicBezTo>
                      <a:pt x="64191" y="187214"/>
                      <a:pt x="61620" y="222457"/>
                      <a:pt x="61905" y="257509"/>
                    </a:cubicBezTo>
                    <a:cubicBezTo>
                      <a:pt x="61620" y="257604"/>
                      <a:pt x="61524" y="257604"/>
                      <a:pt x="61239" y="257699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248EFB8B-16CF-47B1-B1D8-41493C02BB7A}"/>
                  </a:ext>
                </a:extLst>
              </p:cNvPr>
              <p:cNvSpPr/>
              <p:nvPr/>
            </p:nvSpPr>
            <p:spPr>
              <a:xfrm>
                <a:off x="5980725" y="3318196"/>
                <a:ext cx="127319" cy="267892"/>
              </a:xfrm>
              <a:custGeom>
                <a:avLst/>
                <a:gdLst>
                  <a:gd name="connsiteX0" fmla="*/ 27072 w 127319"/>
                  <a:gd name="connsiteY0" fmla="*/ 103374 h 267892"/>
                  <a:gd name="connsiteX1" fmla="*/ 64411 w 127319"/>
                  <a:gd name="connsiteY1" fmla="*/ 105756 h 267892"/>
                  <a:gd name="connsiteX2" fmla="*/ 71268 w 127319"/>
                  <a:gd name="connsiteY2" fmla="*/ 119567 h 267892"/>
                  <a:gd name="connsiteX3" fmla="*/ 61077 w 127319"/>
                  <a:gd name="connsiteY3" fmla="*/ 145284 h 267892"/>
                  <a:gd name="connsiteX4" fmla="*/ 66982 w 127319"/>
                  <a:gd name="connsiteY4" fmla="*/ 235772 h 267892"/>
                  <a:gd name="connsiteX5" fmla="*/ 104130 w 127319"/>
                  <a:gd name="connsiteY5" fmla="*/ 128235 h 267892"/>
                  <a:gd name="connsiteX6" fmla="*/ 126894 w 127319"/>
                  <a:gd name="connsiteY6" fmla="*/ 156238 h 267892"/>
                  <a:gd name="connsiteX7" fmla="*/ 75745 w 127319"/>
                  <a:gd name="connsiteY7" fmla="*/ 267490 h 267892"/>
                  <a:gd name="connsiteX8" fmla="*/ 6689 w 127319"/>
                  <a:gd name="connsiteY8" fmla="*/ 229009 h 267892"/>
                  <a:gd name="connsiteX9" fmla="*/ 1355 w 127319"/>
                  <a:gd name="connsiteY9" fmla="*/ 155952 h 267892"/>
                  <a:gd name="connsiteX10" fmla="*/ 27072 w 127319"/>
                  <a:gd name="connsiteY10" fmla="*/ 103374 h 267892"/>
                  <a:gd name="connsiteX11" fmla="*/ 64791 w 127319"/>
                  <a:gd name="connsiteY11" fmla="*/ 67941 h 267892"/>
                  <a:gd name="connsiteX12" fmla="*/ 44217 w 127319"/>
                  <a:gd name="connsiteY12" fmla="*/ 981 h 267892"/>
                  <a:gd name="connsiteX13" fmla="*/ 81936 w 127319"/>
                  <a:gd name="connsiteY13" fmla="*/ 26793 h 267892"/>
                  <a:gd name="connsiteX14" fmla="*/ 64791 w 127319"/>
                  <a:gd name="connsiteY14" fmla="*/ 67941 h 267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7319" h="267892">
                    <a:moveTo>
                      <a:pt x="27072" y="103374"/>
                    </a:moveTo>
                    <a:cubicBezTo>
                      <a:pt x="34216" y="102231"/>
                      <a:pt x="54028" y="102136"/>
                      <a:pt x="64411" y="105756"/>
                    </a:cubicBezTo>
                    <a:cubicBezTo>
                      <a:pt x="70602" y="109566"/>
                      <a:pt x="74221" y="116900"/>
                      <a:pt x="71268" y="119567"/>
                    </a:cubicBezTo>
                    <a:cubicBezTo>
                      <a:pt x="66887" y="123377"/>
                      <a:pt x="62220" y="137283"/>
                      <a:pt x="61077" y="145284"/>
                    </a:cubicBezTo>
                    <a:cubicBezTo>
                      <a:pt x="60505" y="141665"/>
                      <a:pt x="44598" y="239010"/>
                      <a:pt x="66982" y="235772"/>
                    </a:cubicBezTo>
                    <a:cubicBezTo>
                      <a:pt x="93938" y="231962"/>
                      <a:pt x="100605" y="150428"/>
                      <a:pt x="104130" y="128235"/>
                    </a:cubicBezTo>
                    <a:cubicBezTo>
                      <a:pt x="104130" y="128235"/>
                      <a:pt x="130990" y="120519"/>
                      <a:pt x="126894" y="156238"/>
                    </a:cubicBezTo>
                    <a:cubicBezTo>
                      <a:pt x="124513" y="176050"/>
                      <a:pt x="113274" y="261204"/>
                      <a:pt x="75745" y="267490"/>
                    </a:cubicBezTo>
                    <a:cubicBezTo>
                      <a:pt x="55076" y="271014"/>
                      <a:pt x="17738" y="250821"/>
                      <a:pt x="6689" y="229009"/>
                    </a:cubicBezTo>
                    <a:cubicBezTo>
                      <a:pt x="-1026" y="213769"/>
                      <a:pt x="-931" y="186718"/>
                      <a:pt x="1355" y="155952"/>
                    </a:cubicBezTo>
                    <a:cubicBezTo>
                      <a:pt x="2974" y="133092"/>
                      <a:pt x="9165" y="105565"/>
                      <a:pt x="27072" y="103374"/>
                    </a:cubicBezTo>
                    <a:close/>
                    <a:moveTo>
                      <a:pt x="64791" y="67941"/>
                    </a:moveTo>
                    <a:cubicBezTo>
                      <a:pt x="212" y="74514"/>
                      <a:pt x="9642" y="7458"/>
                      <a:pt x="44217" y="981"/>
                    </a:cubicBezTo>
                    <a:cubicBezTo>
                      <a:pt x="76984" y="-5115"/>
                      <a:pt x="94509" y="18888"/>
                      <a:pt x="81936" y="26793"/>
                    </a:cubicBezTo>
                    <a:cubicBezTo>
                      <a:pt x="67744" y="35652"/>
                      <a:pt x="76698" y="66036"/>
                      <a:pt x="64791" y="67941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4204011A-8CF2-481E-95D8-C00682F05675}"/>
                  </a:ext>
                </a:extLst>
              </p:cNvPr>
              <p:cNvSpPr/>
              <p:nvPr/>
            </p:nvSpPr>
            <p:spPr>
              <a:xfrm>
                <a:off x="6082911" y="3075634"/>
                <a:ext cx="266078" cy="484835"/>
              </a:xfrm>
              <a:custGeom>
                <a:avLst/>
                <a:gdLst>
                  <a:gd name="connsiteX0" fmla="*/ 215208 w 266078"/>
                  <a:gd name="connsiteY0" fmla="*/ 448997 h 484835"/>
                  <a:gd name="connsiteX1" fmla="*/ 210636 w 266078"/>
                  <a:gd name="connsiteY1" fmla="*/ 449473 h 484835"/>
                  <a:gd name="connsiteX2" fmla="*/ 134055 w 266078"/>
                  <a:gd name="connsiteY2" fmla="*/ 400229 h 484835"/>
                  <a:gd name="connsiteX3" fmla="*/ 130340 w 266078"/>
                  <a:gd name="connsiteY3" fmla="*/ 389751 h 484835"/>
                  <a:gd name="connsiteX4" fmla="*/ 83573 w 266078"/>
                  <a:gd name="connsiteY4" fmla="*/ 484716 h 484835"/>
                  <a:gd name="connsiteX5" fmla="*/ 5849 w 266078"/>
                  <a:gd name="connsiteY5" fmla="*/ 438329 h 484835"/>
                  <a:gd name="connsiteX6" fmla="*/ 705 w 266078"/>
                  <a:gd name="connsiteY6" fmla="*/ 375940 h 484835"/>
                  <a:gd name="connsiteX7" fmla="*/ 63570 w 266078"/>
                  <a:gd name="connsiteY7" fmla="*/ 274499 h 484835"/>
                  <a:gd name="connsiteX8" fmla="*/ 107480 w 266078"/>
                  <a:gd name="connsiteY8" fmla="*/ 285929 h 484835"/>
                  <a:gd name="connsiteX9" fmla="*/ 106909 w 266078"/>
                  <a:gd name="connsiteY9" fmla="*/ 308408 h 484835"/>
                  <a:gd name="connsiteX10" fmla="*/ 72047 w 266078"/>
                  <a:gd name="connsiteY10" fmla="*/ 331935 h 484835"/>
                  <a:gd name="connsiteX11" fmla="*/ 74524 w 266078"/>
                  <a:gd name="connsiteY11" fmla="*/ 448330 h 484835"/>
                  <a:gd name="connsiteX12" fmla="*/ 129578 w 266078"/>
                  <a:gd name="connsiteY12" fmla="*/ 277833 h 484835"/>
                  <a:gd name="connsiteX13" fmla="*/ 139770 w 266078"/>
                  <a:gd name="connsiteY13" fmla="*/ 192679 h 484835"/>
                  <a:gd name="connsiteX14" fmla="*/ 176918 w 266078"/>
                  <a:gd name="connsiteY14" fmla="*/ 40755 h 484835"/>
                  <a:gd name="connsiteX15" fmla="*/ 257690 w 266078"/>
                  <a:gd name="connsiteY15" fmla="*/ 7227 h 484835"/>
                  <a:gd name="connsiteX16" fmla="*/ 264452 w 266078"/>
                  <a:gd name="connsiteY16" fmla="*/ 23515 h 484835"/>
                  <a:gd name="connsiteX17" fmla="*/ 252451 w 266078"/>
                  <a:gd name="connsiteY17" fmla="*/ 33802 h 484835"/>
                  <a:gd name="connsiteX18" fmla="*/ 206064 w 266078"/>
                  <a:gd name="connsiteY18" fmla="*/ 206205 h 484835"/>
                  <a:gd name="connsiteX19" fmla="*/ 190253 w 266078"/>
                  <a:gd name="connsiteY19" fmla="*/ 380131 h 484835"/>
                  <a:gd name="connsiteX20" fmla="*/ 215208 w 266078"/>
                  <a:gd name="connsiteY20" fmla="*/ 448997 h 484835"/>
                  <a:gd name="connsiteX21" fmla="*/ 152629 w 266078"/>
                  <a:gd name="connsiteY21" fmla="*/ 198013 h 484835"/>
                  <a:gd name="connsiteX22" fmla="*/ 154058 w 266078"/>
                  <a:gd name="connsiteY22" fmla="*/ 203347 h 484835"/>
                  <a:gd name="connsiteX23" fmla="*/ 152629 w 266078"/>
                  <a:gd name="connsiteY23" fmla="*/ 198013 h 484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6078" h="484835">
                    <a:moveTo>
                      <a:pt x="215208" y="448997"/>
                    </a:moveTo>
                    <a:cubicBezTo>
                      <a:pt x="213970" y="449283"/>
                      <a:pt x="211874" y="449092"/>
                      <a:pt x="210636" y="449473"/>
                    </a:cubicBezTo>
                    <a:cubicBezTo>
                      <a:pt x="186538" y="452045"/>
                      <a:pt x="145485" y="425851"/>
                      <a:pt x="134055" y="400229"/>
                    </a:cubicBezTo>
                    <a:cubicBezTo>
                      <a:pt x="132626" y="397753"/>
                      <a:pt x="131483" y="393752"/>
                      <a:pt x="130340" y="389751"/>
                    </a:cubicBezTo>
                    <a:cubicBezTo>
                      <a:pt x="117196" y="439472"/>
                      <a:pt x="101289" y="483192"/>
                      <a:pt x="83573" y="484716"/>
                    </a:cubicBezTo>
                    <a:cubicBezTo>
                      <a:pt x="60617" y="486716"/>
                      <a:pt x="18041" y="463380"/>
                      <a:pt x="5849" y="438329"/>
                    </a:cubicBezTo>
                    <a:cubicBezTo>
                      <a:pt x="38" y="426423"/>
                      <a:pt x="-914" y="401848"/>
                      <a:pt x="705" y="375940"/>
                    </a:cubicBezTo>
                    <a:cubicBezTo>
                      <a:pt x="8897" y="291168"/>
                      <a:pt x="32614" y="276880"/>
                      <a:pt x="63570" y="274499"/>
                    </a:cubicBezTo>
                    <a:cubicBezTo>
                      <a:pt x="76715" y="273642"/>
                      <a:pt x="94431" y="281643"/>
                      <a:pt x="107480" y="285929"/>
                    </a:cubicBezTo>
                    <a:cubicBezTo>
                      <a:pt x="118244" y="289453"/>
                      <a:pt x="116434" y="297835"/>
                      <a:pt x="106909" y="308408"/>
                    </a:cubicBezTo>
                    <a:cubicBezTo>
                      <a:pt x="86240" y="296883"/>
                      <a:pt x="78524" y="306979"/>
                      <a:pt x="72047" y="331935"/>
                    </a:cubicBezTo>
                    <a:cubicBezTo>
                      <a:pt x="71476" y="327744"/>
                      <a:pt x="44520" y="452045"/>
                      <a:pt x="74524" y="448330"/>
                    </a:cubicBezTo>
                    <a:cubicBezTo>
                      <a:pt x="86240" y="446901"/>
                      <a:pt x="112433" y="336221"/>
                      <a:pt x="129578" y="277833"/>
                    </a:cubicBezTo>
                    <a:cubicBezTo>
                      <a:pt x="132436" y="243352"/>
                      <a:pt x="136913" y="210681"/>
                      <a:pt x="139770" y="192679"/>
                    </a:cubicBezTo>
                    <a:cubicBezTo>
                      <a:pt x="146438" y="139434"/>
                      <a:pt x="159106" y="84094"/>
                      <a:pt x="176918" y="40755"/>
                    </a:cubicBezTo>
                    <a:cubicBezTo>
                      <a:pt x="193396" y="655"/>
                      <a:pt x="210541" y="-8394"/>
                      <a:pt x="257690" y="7227"/>
                    </a:cubicBezTo>
                    <a:cubicBezTo>
                      <a:pt x="264643" y="12180"/>
                      <a:pt x="268453" y="19134"/>
                      <a:pt x="264452" y="23515"/>
                    </a:cubicBezTo>
                    <a:cubicBezTo>
                      <a:pt x="260357" y="24372"/>
                      <a:pt x="256832" y="27897"/>
                      <a:pt x="252451" y="33802"/>
                    </a:cubicBezTo>
                    <a:cubicBezTo>
                      <a:pt x="236925" y="56186"/>
                      <a:pt x="217113" y="135910"/>
                      <a:pt x="206064" y="206205"/>
                    </a:cubicBezTo>
                    <a:cubicBezTo>
                      <a:pt x="197301" y="261640"/>
                      <a:pt x="188252" y="319552"/>
                      <a:pt x="190253" y="380131"/>
                    </a:cubicBezTo>
                    <a:cubicBezTo>
                      <a:pt x="192253" y="435281"/>
                      <a:pt x="232639" y="402324"/>
                      <a:pt x="215208" y="448997"/>
                    </a:cubicBezTo>
                    <a:close/>
                    <a:moveTo>
                      <a:pt x="152629" y="198013"/>
                    </a:moveTo>
                    <a:cubicBezTo>
                      <a:pt x="153677" y="199156"/>
                      <a:pt x="153581" y="201347"/>
                      <a:pt x="154058" y="203347"/>
                    </a:cubicBezTo>
                    <a:cubicBezTo>
                      <a:pt x="153486" y="201252"/>
                      <a:pt x="153200" y="200204"/>
                      <a:pt x="152629" y="198013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68C8034B-A346-44F4-AC23-EF1D14D032D3}"/>
                  </a:ext>
                </a:extLst>
              </p:cNvPr>
              <p:cNvSpPr/>
              <p:nvPr/>
            </p:nvSpPr>
            <p:spPr>
              <a:xfrm>
                <a:off x="6287909" y="3262112"/>
                <a:ext cx="268383" cy="308156"/>
              </a:xfrm>
              <a:custGeom>
                <a:avLst/>
                <a:gdLst>
                  <a:gd name="connsiteX0" fmla="*/ 147085 w 268383"/>
                  <a:gd name="connsiteY0" fmla="*/ 46397 h 308156"/>
                  <a:gd name="connsiteX1" fmla="*/ 178994 w 268383"/>
                  <a:gd name="connsiteY1" fmla="*/ 10 h 308156"/>
                  <a:gd name="connsiteX2" fmla="*/ 216618 w 268383"/>
                  <a:gd name="connsiteY2" fmla="*/ 8011 h 308156"/>
                  <a:gd name="connsiteX3" fmla="*/ 221952 w 268383"/>
                  <a:gd name="connsiteY3" fmla="*/ 22489 h 308156"/>
                  <a:gd name="connsiteX4" fmla="*/ 208617 w 268383"/>
                  <a:gd name="connsiteY4" fmla="*/ 46111 h 308156"/>
                  <a:gd name="connsiteX5" fmla="*/ 191853 w 268383"/>
                  <a:gd name="connsiteY5" fmla="*/ 122882 h 308156"/>
                  <a:gd name="connsiteX6" fmla="*/ 183375 w 268383"/>
                  <a:gd name="connsiteY6" fmla="*/ 275759 h 308156"/>
                  <a:gd name="connsiteX7" fmla="*/ 232143 w 268383"/>
                  <a:gd name="connsiteY7" fmla="*/ 122882 h 308156"/>
                  <a:gd name="connsiteX8" fmla="*/ 247098 w 268383"/>
                  <a:gd name="connsiteY8" fmla="*/ 70114 h 308156"/>
                  <a:gd name="connsiteX9" fmla="*/ 266910 w 268383"/>
                  <a:gd name="connsiteY9" fmla="*/ 100880 h 308156"/>
                  <a:gd name="connsiteX10" fmla="*/ 256242 w 268383"/>
                  <a:gd name="connsiteY10" fmla="*/ 136884 h 308156"/>
                  <a:gd name="connsiteX11" fmla="*/ 188995 w 268383"/>
                  <a:gd name="connsiteY11" fmla="*/ 308144 h 308156"/>
                  <a:gd name="connsiteX12" fmla="*/ 124606 w 268383"/>
                  <a:gd name="connsiteY12" fmla="*/ 260804 h 308156"/>
                  <a:gd name="connsiteX13" fmla="*/ 131083 w 268383"/>
                  <a:gd name="connsiteY13" fmla="*/ 143456 h 308156"/>
                  <a:gd name="connsiteX14" fmla="*/ 69742 w 268383"/>
                  <a:gd name="connsiteY14" fmla="*/ 229181 h 308156"/>
                  <a:gd name="connsiteX15" fmla="*/ 3258 w 268383"/>
                  <a:gd name="connsiteY15" fmla="*/ 184128 h 308156"/>
                  <a:gd name="connsiteX16" fmla="*/ 3829 w 268383"/>
                  <a:gd name="connsiteY16" fmla="*/ 131360 h 308156"/>
                  <a:gd name="connsiteX17" fmla="*/ 71361 w 268383"/>
                  <a:gd name="connsiteY17" fmla="*/ 45158 h 308156"/>
                  <a:gd name="connsiteX18" fmla="*/ 130416 w 268383"/>
                  <a:gd name="connsiteY18" fmla="*/ 82973 h 308156"/>
                  <a:gd name="connsiteX19" fmla="*/ 147085 w 268383"/>
                  <a:gd name="connsiteY19" fmla="*/ 46397 h 308156"/>
                  <a:gd name="connsiteX20" fmla="*/ 119463 w 268383"/>
                  <a:gd name="connsiteY20" fmla="*/ 105547 h 308156"/>
                  <a:gd name="connsiteX21" fmla="*/ 70504 w 268383"/>
                  <a:gd name="connsiteY21" fmla="*/ 96974 h 308156"/>
                  <a:gd name="connsiteX22" fmla="*/ 63456 w 268383"/>
                  <a:gd name="connsiteY22" fmla="*/ 196987 h 308156"/>
                  <a:gd name="connsiteX23" fmla="*/ 119463 w 268383"/>
                  <a:gd name="connsiteY23" fmla="*/ 105547 h 308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8383" h="308156">
                    <a:moveTo>
                      <a:pt x="147085" y="46397"/>
                    </a:moveTo>
                    <a:cubicBezTo>
                      <a:pt x="151181" y="24013"/>
                      <a:pt x="160611" y="-562"/>
                      <a:pt x="178994" y="10"/>
                    </a:cubicBezTo>
                    <a:cubicBezTo>
                      <a:pt x="186328" y="10"/>
                      <a:pt x="206426" y="2867"/>
                      <a:pt x="216618" y="8011"/>
                    </a:cubicBezTo>
                    <a:cubicBezTo>
                      <a:pt x="222428" y="12583"/>
                      <a:pt x="225285" y="20393"/>
                      <a:pt x="221952" y="22489"/>
                    </a:cubicBezTo>
                    <a:cubicBezTo>
                      <a:pt x="217094" y="25632"/>
                      <a:pt x="210712" y="38396"/>
                      <a:pt x="208617" y="46111"/>
                    </a:cubicBezTo>
                    <a:cubicBezTo>
                      <a:pt x="208712" y="43634"/>
                      <a:pt x="197853" y="87259"/>
                      <a:pt x="191853" y="122882"/>
                    </a:cubicBezTo>
                    <a:cubicBezTo>
                      <a:pt x="163373" y="286427"/>
                      <a:pt x="177184" y="275663"/>
                      <a:pt x="183375" y="275759"/>
                    </a:cubicBezTo>
                    <a:cubicBezTo>
                      <a:pt x="189090" y="275854"/>
                      <a:pt x="229095" y="131360"/>
                      <a:pt x="232143" y="122882"/>
                    </a:cubicBezTo>
                    <a:cubicBezTo>
                      <a:pt x="239097" y="102023"/>
                      <a:pt x="244240" y="79734"/>
                      <a:pt x="247098" y="70114"/>
                    </a:cubicBezTo>
                    <a:cubicBezTo>
                      <a:pt x="247098" y="70114"/>
                      <a:pt x="275006" y="66590"/>
                      <a:pt x="266910" y="100880"/>
                    </a:cubicBezTo>
                    <a:cubicBezTo>
                      <a:pt x="265195" y="107261"/>
                      <a:pt x="261385" y="121358"/>
                      <a:pt x="256242" y="136884"/>
                    </a:cubicBezTo>
                    <a:cubicBezTo>
                      <a:pt x="244621" y="173079"/>
                      <a:pt x="209855" y="309668"/>
                      <a:pt x="188995" y="308144"/>
                    </a:cubicBezTo>
                    <a:cubicBezTo>
                      <a:pt x="170040" y="306810"/>
                      <a:pt x="133179" y="283569"/>
                      <a:pt x="124606" y="260804"/>
                    </a:cubicBezTo>
                    <a:cubicBezTo>
                      <a:pt x="118606" y="244802"/>
                      <a:pt x="123558" y="193272"/>
                      <a:pt x="131083" y="143456"/>
                    </a:cubicBezTo>
                    <a:cubicBezTo>
                      <a:pt x="108033" y="185176"/>
                      <a:pt x="80982" y="228610"/>
                      <a:pt x="69742" y="229181"/>
                    </a:cubicBezTo>
                    <a:cubicBezTo>
                      <a:pt x="48978" y="230134"/>
                      <a:pt x="12878" y="206702"/>
                      <a:pt x="3258" y="184128"/>
                    </a:cubicBezTo>
                    <a:cubicBezTo>
                      <a:pt x="-1314" y="173365"/>
                      <a:pt x="-1029" y="154410"/>
                      <a:pt x="3829" y="131360"/>
                    </a:cubicBezTo>
                    <a:cubicBezTo>
                      <a:pt x="22212" y="56207"/>
                      <a:pt x="45072" y="46968"/>
                      <a:pt x="71361" y="45158"/>
                    </a:cubicBezTo>
                    <a:cubicBezTo>
                      <a:pt x="89364" y="43920"/>
                      <a:pt x="122225" y="73352"/>
                      <a:pt x="130416" y="82973"/>
                    </a:cubicBezTo>
                    <a:cubicBezTo>
                      <a:pt x="137941" y="67923"/>
                      <a:pt x="143370" y="54493"/>
                      <a:pt x="147085" y="46397"/>
                    </a:cubicBezTo>
                    <a:close/>
                    <a:moveTo>
                      <a:pt x="119463" y="105547"/>
                    </a:moveTo>
                    <a:cubicBezTo>
                      <a:pt x="95269" y="83639"/>
                      <a:pt x="79458" y="76400"/>
                      <a:pt x="70504" y="96974"/>
                    </a:cubicBezTo>
                    <a:cubicBezTo>
                      <a:pt x="70790" y="93164"/>
                      <a:pt x="36690" y="198606"/>
                      <a:pt x="63456" y="196987"/>
                    </a:cubicBezTo>
                    <a:cubicBezTo>
                      <a:pt x="72314" y="196892"/>
                      <a:pt x="97746" y="148886"/>
                      <a:pt x="119463" y="105547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76955E5B-4553-422A-A24B-3811009412AC}"/>
                  </a:ext>
                </a:extLst>
              </p:cNvPr>
              <p:cNvSpPr/>
              <p:nvPr/>
            </p:nvSpPr>
            <p:spPr>
              <a:xfrm>
                <a:off x="6302379" y="3271550"/>
                <a:ext cx="442450" cy="639283"/>
              </a:xfrm>
              <a:custGeom>
                <a:avLst/>
                <a:gdLst>
                  <a:gd name="connsiteX0" fmla="*/ 237009 w 442450"/>
                  <a:gd name="connsiteY0" fmla="*/ 47150 h 639283"/>
                  <a:gd name="connsiteX1" fmla="*/ 274252 w 442450"/>
                  <a:gd name="connsiteY1" fmla="*/ 56294 h 639283"/>
                  <a:gd name="connsiteX2" fmla="*/ 279300 w 442450"/>
                  <a:gd name="connsiteY2" fmla="*/ 70963 h 639283"/>
                  <a:gd name="connsiteX3" fmla="*/ 265584 w 442450"/>
                  <a:gd name="connsiteY3" fmla="*/ 94108 h 639283"/>
                  <a:gd name="connsiteX4" fmla="*/ 259107 w 442450"/>
                  <a:gd name="connsiteY4" fmla="*/ 183167 h 639283"/>
                  <a:gd name="connsiteX5" fmla="*/ 320258 w 442450"/>
                  <a:gd name="connsiteY5" fmla="*/ 54484 h 639283"/>
                  <a:gd name="connsiteX6" fmla="*/ 322258 w 442450"/>
                  <a:gd name="connsiteY6" fmla="*/ 45150 h 639283"/>
                  <a:gd name="connsiteX7" fmla="*/ 357215 w 442450"/>
                  <a:gd name="connsiteY7" fmla="*/ 97 h 639283"/>
                  <a:gd name="connsiteX8" fmla="*/ 394648 w 442450"/>
                  <a:gd name="connsiteY8" fmla="*/ 10669 h 639283"/>
                  <a:gd name="connsiteX9" fmla="*/ 399315 w 442450"/>
                  <a:gd name="connsiteY9" fmla="*/ 25433 h 639283"/>
                  <a:gd name="connsiteX10" fmla="*/ 384647 w 442450"/>
                  <a:gd name="connsiteY10" fmla="*/ 48007 h 639283"/>
                  <a:gd name="connsiteX11" fmla="*/ 373598 w 442450"/>
                  <a:gd name="connsiteY11" fmla="*/ 80678 h 639283"/>
                  <a:gd name="connsiteX12" fmla="*/ 355405 w 442450"/>
                  <a:gd name="connsiteY12" fmla="*/ 193930 h 639283"/>
                  <a:gd name="connsiteX13" fmla="*/ 393410 w 442450"/>
                  <a:gd name="connsiteY13" fmla="*/ 146877 h 639283"/>
                  <a:gd name="connsiteX14" fmla="*/ 422175 w 442450"/>
                  <a:gd name="connsiteY14" fmla="*/ 74582 h 639283"/>
                  <a:gd name="connsiteX15" fmla="*/ 440463 w 442450"/>
                  <a:gd name="connsiteY15" fmla="*/ 106491 h 639283"/>
                  <a:gd name="connsiteX16" fmla="*/ 409888 w 442450"/>
                  <a:gd name="connsiteY16" fmla="*/ 177547 h 639283"/>
                  <a:gd name="connsiteX17" fmla="*/ 353976 w 442450"/>
                  <a:gd name="connsiteY17" fmla="*/ 243365 h 639283"/>
                  <a:gd name="connsiteX18" fmla="*/ 308828 w 442450"/>
                  <a:gd name="connsiteY18" fmla="*/ 488729 h 639283"/>
                  <a:gd name="connsiteX19" fmla="*/ 150236 w 442450"/>
                  <a:gd name="connsiteY19" fmla="*/ 638558 h 639283"/>
                  <a:gd name="connsiteX20" fmla="*/ 7076 w 442450"/>
                  <a:gd name="connsiteY20" fmla="*/ 459964 h 639283"/>
                  <a:gd name="connsiteX21" fmla="*/ 300160 w 442450"/>
                  <a:gd name="connsiteY21" fmla="*/ 244413 h 639283"/>
                  <a:gd name="connsiteX22" fmla="*/ 305018 w 442450"/>
                  <a:gd name="connsiteY22" fmla="*/ 174690 h 639283"/>
                  <a:gd name="connsiteX23" fmla="*/ 263584 w 442450"/>
                  <a:gd name="connsiteY23" fmla="*/ 215647 h 639283"/>
                  <a:gd name="connsiteX24" fmla="*/ 199385 w 442450"/>
                  <a:gd name="connsiteY24" fmla="*/ 165736 h 639283"/>
                  <a:gd name="connsiteX25" fmla="*/ 203957 w 442450"/>
                  <a:gd name="connsiteY25" fmla="*/ 93727 h 639283"/>
                  <a:gd name="connsiteX26" fmla="*/ 237009 w 442450"/>
                  <a:gd name="connsiteY26" fmla="*/ 47150 h 639283"/>
                  <a:gd name="connsiteX27" fmla="*/ 141569 w 442450"/>
                  <a:gd name="connsiteY27" fmla="*/ 587504 h 639283"/>
                  <a:gd name="connsiteX28" fmla="*/ 295207 w 442450"/>
                  <a:gd name="connsiteY28" fmla="*/ 289752 h 639283"/>
                  <a:gd name="connsiteX29" fmla="*/ 33650 w 442450"/>
                  <a:gd name="connsiteY29" fmla="*/ 471584 h 639283"/>
                  <a:gd name="connsiteX30" fmla="*/ 141569 w 442450"/>
                  <a:gd name="connsiteY30" fmla="*/ 587504 h 639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42450" h="639283">
                    <a:moveTo>
                      <a:pt x="237009" y="47150"/>
                    </a:moveTo>
                    <a:cubicBezTo>
                      <a:pt x="244343" y="47341"/>
                      <a:pt x="264251" y="50865"/>
                      <a:pt x="274252" y="56294"/>
                    </a:cubicBezTo>
                    <a:cubicBezTo>
                      <a:pt x="279967" y="61057"/>
                      <a:pt x="282634" y="68962"/>
                      <a:pt x="279300" y="70963"/>
                    </a:cubicBezTo>
                    <a:cubicBezTo>
                      <a:pt x="274347" y="73915"/>
                      <a:pt x="267775" y="86488"/>
                      <a:pt x="265584" y="94108"/>
                    </a:cubicBezTo>
                    <a:cubicBezTo>
                      <a:pt x="265489" y="90489"/>
                      <a:pt x="236152" y="182119"/>
                      <a:pt x="259107" y="183167"/>
                    </a:cubicBezTo>
                    <a:cubicBezTo>
                      <a:pt x="282634" y="184215"/>
                      <a:pt x="308828" y="93537"/>
                      <a:pt x="320258" y="54484"/>
                    </a:cubicBezTo>
                    <a:cubicBezTo>
                      <a:pt x="321020" y="50770"/>
                      <a:pt x="321496" y="48865"/>
                      <a:pt x="322258" y="45150"/>
                    </a:cubicBezTo>
                    <a:cubicBezTo>
                      <a:pt x="326258" y="22195"/>
                      <a:pt x="338736" y="-1713"/>
                      <a:pt x="357215" y="97"/>
                    </a:cubicBezTo>
                    <a:cubicBezTo>
                      <a:pt x="364549" y="573"/>
                      <a:pt x="384647" y="4859"/>
                      <a:pt x="394648" y="10669"/>
                    </a:cubicBezTo>
                    <a:cubicBezTo>
                      <a:pt x="400268" y="15622"/>
                      <a:pt x="402744" y="23623"/>
                      <a:pt x="399315" y="25433"/>
                    </a:cubicBezTo>
                    <a:cubicBezTo>
                      <a:pt x="394267" y="28195"/>
                      <a:pt x="387123" y="40483"/>
                      <a:pt x="384647" y="48007"/>
                    </a:cubicBezTo>
                    <a:cubicBezTo>
                      <a:pt x="384456" y="46769"/>
                      <a:pt x="379408" y="61247"/>
                      <a:pt x="373598" y="80678"/>
                    </a:cubicBezTo>
                    <a:cubicBezTo>
                      <a:pt x="363025" y="115730"/>
                      <a:pt x="355881" y="189644"/>
                      <a:pt x="355405" y="193930"/>
                    </a:cubicBezTo>
                    <a:cubicBezTo>
                      <a:pt x="365025" y="185548"/>
                      <a:pt x="373121" y="179167"/>
                      <a:pt x="393410" y="146877"/>
                    </a:cubicBezTo>
                    <a:cubicBezTo>
                      <a:pt x="402744" y="131446"/>
                      <a:pt x="419794" y="91156"/>
                      <a:pt x="422175" y="74582"/>
                    </a:cubicBezTo>
                    <a:cubicBezTo>
                      <a:pt x="422175" y="74582"/>
                      <a:pt x="449988" y="73249"/>
                      <a:pt x="440463" y="106491"/>
                    </a:cubicBezTo>
                    <a:cubicBezTo>
                      <a:pt x="433224" y="131446"/>
                      <a:pt x="422556" y="157640"/>
                      <a:pt x="409888" y="177547"/>
                    </a:cubicBezTo>
                    <a:cubicBezTo>
                      <a:pt x="395315" y="200503"/>
                      <a:pt x="375598" y="222029"/>
                      <a:pt x="353976" y="243365"/>
                    </a:cubicBezTo>
                    <a:cubicBezTo>
                      <a:pt x="345689" y="326518"/>
                      <a:pt x="338831" y="414244"/>
                      <a:pt x="308828" y="488729"/>
                    </a:cubicBezTo>
                    <a:cubicBezTo>
                      <a:pt x="279110" y="562453"/>
                      <a:pt x="224150" y="629223"/>
                      <a:pt x="150236" y="638558"/>
                    </a:cubicBezTo>
                    <a:cubicBezTo>
                      <a:pt x="67178" y="649035"/>
                      <a:pt x="-26738" y="544069"/>
                      <a:pt x="7076" y="459964"/>
                    </a:cubicBezTo>
                    <a:cubicBezTo>
                      <a:pt x="48700" y="356237"/>
                      <a:pt x="222912" y="330328"/>
                      <a:pt x="300160" y="244413"/>
                    </a:cubicBezTo>
                    <a:cubicBezTo>
                      <a:pt x="301112" y="221077"/>
                      <a:pt x="302732" y="198217"/>
                      <a:pt x="305018" y="174690"/>
                    </a:cubicBezTo>
                    <a:cubicBezTo>
                      <a:pt x="292254" y="198217"/>
                      <a:pt x="277967" y="215838"/>
                      <a:pt x="263584" y="215647"/>
                    </a:cubicBezTo>
                    <a:cubicBezTo>
                      <a:pt x="242343" y="215362"/>
                      <a:pt x="207482" y="188882"/>
                      <a:pt x="199385" y="165736"/>
                    </a:cubicBezTo>
                    <a:cubicBezTo>
                      <a:pt x="193670" y="149544"/>
                      <a:pt x="197480" y="123255"/>
                      <a:pt x="203957" y="93727"/>
                    </a:cubicBezTo>
                    <a:cubicBezTo>
                      <a:pt x="208720" y="71629"/>
                      <a:pt x="218626" y="46007"/>
                      <a:pt x="237009" y="47150"/>
                    </a:cubicBezTo>
                    <a:close/>
                    <a:moveTo>
                      <a:pt x="141569" y="587504"/>
                    </a:moveTo>
                    <a:cubicBezTo>
                      <a:pt x="236914" y="540926"/>
                      <a:pt x="281872" y="405766"/>
                      <a:pt x="295207" y="289752"/>
                    </a:cubicBezTo>
                    <a:cubicBezTo>
                      <a:pt x="220340" y="371476"/>
                      <a:pt x="85085" y="390050"/>
                      <a:pt x="33650" y="471584"/>
                    </a:cubicBezTo>
                    <a:cubicBezTo>
                      <a:pt x="-4831" y="532449"/>
                      <a:pt x="80513" y="617317"/>
                      <a:pt x="141569" y="587504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CB20A8B0-E5D0-4F5F-9EE6-23D211ED6F14}"/>
                  </a:ext>
                </a:extLst>
              </p:cNvPr>
              <p:cNvSpPr/>
              <p:nvPr/>
            </p:nvSpPr>
            <p:spPr>
              <a:xfrm>
                <a:off x="6725103" y="3215843"/>
                <a:ext cx="151382" cy="329357"/>
              </a:xfrm>
              <a:custGeom>
                <a:avLst/>
                <a:gdLst>
                  <a:gd name="connsiteX0" fmla="*/ 86414 w 151382"/>
                  <a:gd name="connsiteY0" fmla="*/ 74854 h 329357"/>
                  <a:gd name="connsiteX1" fmla="*/ 104512 w 151382"/>
                  <a:gd name="connsiteY1" fmla="*/ 130004 h 329357"/>
                  <a:gd name="connsiteX2" fmla="*/ 141564 w 151382"/>
                  <a:gd name="connsiteY2" fmla="*/ 106382 h 329357"/>
                  <a:gd name="connsiteX3" fmla="*/ 151279 w 151382"/>
                  <a:gd name="connsiteY3" fmla="*/ 126003 h 329357"/>
                  <a:gd name="connsiteX4" fmla="*/ 112227 w 151382"/>
                  <a:gd name="connsiteY4" fmla="*/ 155340 h 329357"/>
                  <a:gd name="connsiteX5" fmla="*/ 116418 w 151382"/>
                  <a:gd name="connsiteY5" fmla="*/ 171247 h 329357"/>
                  <a:gd name="connsiteX6" fmla="*/ 74984 w 151382"/>
                  <a:gd name="connsiteY6" fmla="*/ 326219 h 329357"/>
                  <a:gd name="connsiteX7" fmla="*/ 6404 w 151382"/>
                  <a:gd name="connsiteY7" fmla="*/ 236207 h 329357"/>
                  <a:gd name="connsiteX8" fmla="*/ 64126 w 151382"/>
                  <a:gd name="connsiteY8" fmla="*/ 164579 h 329357"/>
                  <a:gd name="connsiteX9" fmla="*/ 48409 w 151382"/>
                  <a:gd name="connsiteY9" fmla="*/ 103619 h 329357"/>
                  <a:gd name="connsiteX10" fmla="*/ 42504 w 151382"/>
                  <a:gd name="connsiteY10" fmla="*/ 81045 h 329357"/>
                  <a:gd name="connsiteX11" fmla="*/ 41551 w 151382"/>
                  <a:gd name="connsiteY11" fmla="*/ 77711 h 329357"/>
                  <a:gd name="connsiteX12" fmla="*/ 20025 w 151382"/>
                  <a:gd name="connsiteY12" fmla="*/ 133909 h 329357"/>
                  <a:gd name="connsiteX13" fmla="*/ 22 w 151382"/>
                  <a:gd name="connsiteY13" fmla="*/ 124765 h 329357"/>
                  <a:gd name="connsiteX14" fmla="*/ 32789 w 151382"/>
                  <a:gd name="connsiteY14" fmla="*/ 38373 h 329357"/>
                  <a:gd name="connsiteX15" fmla="*/ 32979 w 151382"/>
                  <a:gd name="connsiteY15" fmla="*/ 35897 h 329357"/>
                  <a:gd name="connsiteX16" fmla="*/ 76222 w 151382"/>
                  <a:gd name="connsiteY16" fmla="*/ 368 h 329357"/>
                  <a:gd name="connsiteX17" fmla="*/ 92320 w 151382"/>
                  <a:gd name="connsiteY17" fmla="*/ 10846 h 329357"/>
                  <a:gd name="connsiteX18" fmla="*/ 77080 w 151382"/>
                  <a:gd name="connsiteY18" fmla="*/ 19323 h 329357"/>
                  <a:gd name="connsiteX19" fmla="*/ 76127 w 151382"/>
                  <a:gd name="connsiteY19" fmla="*/ 39802 h 329357"/>
                  <a:gd name="connsiteX20" fmla="*/ 86700 w 151382"/>
                  <a:gd name="connsiteY20" fmla="*/ 74854 h 329357"/>
                  <a:gd name="connsiteX21" fmla="*/ 86414 w 151382"/>
                  <a:gd name="connsiteY21" fmla="*/ 74854 h 329357"/>
                  <a:gd name="connsiteX22" fmla="*/ 70412 w 151382"/>
                  <a:gd name="connsiteY22" fmla="*/ 189630 h 329357"/>
                  <a:gd name="connsiteX23" fmla="*/ 34122 w 151382"/>
                  <a:gd name="connsiteY23" fmla="*/ 300977 h 329357"/>
                  <a:gd name="connsiteX24" fmla="*/ 75270 w 151382"/>
                  <a:gd name="connsiteY24" fmla="*/ 208871 h 329357"/>
                  <a:gd name="connsiteX25" fmla="*/ 70412 w 151382"/>
                  <a:gd name="connsiteY25" fmla="*/ 189630 h 329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1382" h="329357">
                    <a:moveTo>
                      <a:pt x="86414" y="74854"/>
                    </a:moveTo>
                    <a:cubicBezTo>
                      <a:pt x="91939" y="92570"/>
                      <a:pt x="98606" y="112287"/>
                      <a:pt x="104512" y="130004"/>
                    </a:cubicBezTo>
                    <a:cubicBezTo>
                      <a:pt x="122895" y="115621"/>
                      <a:pt x="137754" y="106477"/>
                      <a:pt x="141564" y="106382"/>
                    </a:cubicBezTo>
                    <a:cubicBezTo>
                      <a:pt x="153089" y="106096"/>
                      <a:pt x="151279" y="126003"/>
                      <a:pt x="151279" y="126003"/>
                    </a:cubicBezTo>
                    <a:cubicBezTo>
                      <a:pt x="152422" y="127432"/>
                      <a:pt x="134801" y="138481"/>
                      <a:pt x="112227" y="155340"/>
                    </a:cubicBezTo>
                    <a:cubicBezTo>
                      <a:pt x="113941" y="161722"/>
                      <a:pt x="114799" y="164865"/>
                      <a:pt x="116418" y="171247"/>
                    </a:cubicBezTo>
                    <a:cubicBezTo>
                      <a:pt x="132039" y="230683"/>
                      <a:pt x="127562" y="302692"/>
                      <a:pt x="74984" y="326219"/>
                    </a:cubicBezTo>
                    <a:cubicBezTo>
                      <a:pt x="38313" y="342602"/>
                      <a:pt x="-19313" y="292214"/>
                      <a:pt x="6404" y="236207"/>
                    </a:cubicBezTo>
                    <a:cubicBezTo>
                      <a:pt x="15834" y="215824"/>
                      <a:pt x="38980" y="188963"/>
                      <a:pt x="64126" y="164579"/>
                    </a:cubicBezTo>
                    <a:cubicBezTo>
                      <a:pt x="57934" y="140195"/>
                      <a:pt x="54791" y="128003"/>
                      <a:pt x="48409" y="103619"/>
                    </a:cubicBezTo>
                    <a:cubicBezTo>
                      <a:pt x="45361" y="95047"/>
                      <a:pt x="43361" y="87332"/>
                      <a:pt x="42504" y="81045"/>
                    </a:cubicBezTo>
                    <a:cubicBezTo>
                      <a:pt x="42409" y="80093"/>
                      <a:pt x="42218" y="78664"/>
                      <a:pt x="41551" y="77711"/>
                    </a:cubicBezTo>
                    <a:cubicBezTo>
                      <a:pt x="31264" y="105715"/>
                      <a:pt x="24502" y="126194"/>
                      <a:pt x="20025" y="133909"/>
                    </a:cubicBezTo>
                    <a:cubicBezTo>
                      <a:pt x="14596" y="142958"/>
                      <a:pt x="784" y="126670"/>
                      <a:pt x="22" y="124765"/>
                    </a:cubicBezTo>
                    <a:cubicBezTo>
                      <a:pt x="22" y="124765"/>
                      <a:pt x="15643" y="81902"/>
                      <a:pt x="32789" y="38373"/>
                    </a:cubicBezTo>
                    <a:cubicBezTo>
                      <a:pt x="32693" y="37421"/>
                      <a:pt x="32598" y="36944"/>
                      <a:pt x="32979" y="35897"/>
                    </a:cubicBezTo>
                    <a:cubicBezTo>
                      <a:pt x="38313" y="17037"/>
                      <a:pt x="53648" y="6274"/>
                      <a:pt x="76222" y="368"/>
                    </a:cubicBezTo>
                    <a:cubicBezTo>
                      <a:pt x="85938" y="-1060"/>
                      <a:pt x="94225" y="1511"/>
                      <a:pt x="92320" y="10846"/>
                    </a:cubicBezTo>
                    <a:cubicBezTo>
                      <a:pt x="89081" y="12465"/>
                      <a:pt x="79270" y="17228"/>
                      <a:pt x="77080" y="19323"/>
                    </a:cubicBezTo>
                    <a:cubicBezTo>
                      <a:pt x="72603" y="22943"/>
                      <a:pt x="73460" y="30182"/>
                      <a:pt x="76127" y="39802"/>
                    </a:cubicBezTo>
                    <a:cubicBezTo>
                      <a:pt x="80414" y="53804"/>
                      <a:pt x="82509" y="60852"/>
                      <a:pt x="86700" y="74854"/>
                    </a:cubicBezTo>
                    <a:cubicBezTo>
                      <a:pt x="86700" y="74854"/>
                      <a:pt x="86605" y="74854"/>
                      <a:pt x="86414" y="74854"/>
                    </a:cubicBezTo>
                    <a:close/>
                    <a:moveTo>
                      <a:pt x="70412" y="189630"/>
                    </a:moveTo>
                    <a:cubicBezTo>
                      <a:pt x="31550" y="226016"/>
                      <a:pt x="2118" y="271355"/>
                      <a:pt x="34122" y="300977"/>
                    </a:cubicBezTo>
                    <a:cubicBezTo>
                      <a:pt x="70698" y="334696"/>
                      <a:pt x="85271" y="253638"/>
                      <a:pt x="75270" y="208871"/>
                    </a:cubicBezTo>
                    <a:cubicBezTo>
                      <a:pt x="73270" y="201155"/>
                      <a:pt x="72317" y="197250"/>
                      <a:pt x="70412" y="189630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739" name="Freeform: Shape 738">
            <a:extLst>
              <a:ext uri="{FF2B5EF4-FFF2-40B4-BE49-F238E27FC236}">
                <a16:creationId xmlns:a16="http://schemas.microsoft.com/office/drawing/2014/main" id="{A229622C-6AFF-4F15-897A-FDE973A6AD16}"/>
              </a:ext>
            </a:extLst>
          </p:cNvPr>
          <p:cNvSpPr/>
          <p:nvPr/>
        </p:nvSpPr>
        <p:spPr>
          <a:xfrm flipH="1">
            <a:off x="7893618" y="4527462"/>
            <a:ext cx="384443" cy="594265"/>
          </a:xfrm>
          <a:custGeom>
            <a:avLst/>
            <a:gdLst>
              <a:gd name="connsiteX0" fmla="*/ 174383 w 384443"/>
              <a:gd name="connsiteY0" fmla="*/ 0 h 594265"/>
              <a:gd name="connsiteX1" fmla="*/ 135432 w 384443"/>
              <a:gd name="connsiteY1" fmla="*/ 40514 h 594265"/>
              <a:gd name="connsiteX2" fmla="*/ 135060 w 384443"/>
              <a:gd name="connsiteY2" fmla="*/ 8063 h 594265"/>
              <a:gd name="connsiteX3" fmla="*/ 102138 w 384443"/>
              <a:gd name="connsiteY3" fmla="*/ 49868 h 594265"/>
              <a:gd name="connsiteX4" fmla="*/ 104520 w 384443"/>
              <a:gd name="connsiteY4" fmla="*/ 27415 h 594265"/>
              <a:gd name="connsiteX5" fmla="*/ 69439 w 384443"/>
              <a:gd name="connsiteY5" fmla="*/ 69715 h 594265"/>
              <a:gd name="connsiteX6" fmla="*/ 62368 w 384443"/>
              <a:gd name="connsiteY6" fmla="*/ 53142 h 594265"/>
              <a:gd name="connsiteX7" fmla="*/ 50112 w 384443"/>
              <a:gd name="connsiteY7" fmla="*/ 85320 h 594265"/>
              <a:gd name="connsiteX8" fmla="*/ 26866 w 384443"/>
              <a:gd name="connsiteY8" fmla="*/ 183790 h 594265"/>
              <a:gd name="connsiteX9" fmla="*/ 24162 w 384443"/>
              <a:gd name="connsiteY9" fmla="*/ 204580 h 594265"/>
              <a:gd name="connsiteX10" fmla="*/ 21805 w 384443"/>
              <a:gd name="connsiteY10" fmla="*/ 321309 h 594265"/>
              <a:gd name="connsiteX11" fmla="*/ 3384 w 384443"/>
              <a:gd name="connsiteY11" fmla="*/ 347993 h 594265"/>
              <a:gd name="connsiteX12" fmla="*/ 1 w 384443"/>
              <a:gd name="connsiteY12" fmla="*/ 354800 h 594265"/>
              <a:gd name="connsiteX13" fmla="*/ 1 w 384443"/>
              <a:gd name="connsiteY13" fmla="*/ 426445 h 594265"/>
              <a:gd name="connsiteX14" fmla="*/ 30626 w 384443"/>
              <a:gd name="connsiteY14" fmla="*/ 452459 h 594265"/>
              <a:gd name="connsiteX15" fmla="*/ 111967 w 384443"/>
              <a:gd name="connsiteY15" fmla="*/ 470237 h 594265"/>
              <a:gd name="connsiteX16" fmla="*/ 130123 w 384443"/>
              <a:gd name="connsiteY16" fmla="*/ 469664 h 594265"/>
              <a:gd name="connsiteX17" fmla="*/ 129416 w 384443"/>
              <a:gd name="connsiteY17" fmla="*/ 472589 h 594265"/>
              <a:gd name="connsiteX18" fmla="*/ 91451 w 384443"/>
              <a:gd name="connsiteY18" fmla="*/ 481208 h 594265"/>
              <a:gd name="connsiteX19" fmla="*/ 24203 w 384443"/>
              <a:gd name="connsiteY19" fmla="*/ 514497 h 594265"/>
              <a:gd name="connsiteX20" fmla="*/ 0 w 384443"/>
              <a:gd name="connsiteY20" fmla="*/ 534790 h 594265"/>
              <a:gd name="connsiteX21" fmla="*/ 0 w 384443"/>
              <a:gd name="connsiteY21" fmla="*/ 594265 h 594265"/>
              <a:gd name="connsiteX22" fmla="*/ 48044 w 384443"/>
              <a:gd name="connsiteY22" fmla="*/ 594265 h 594265"/>
              <a:gd name="connsiteX23" fmla="*/ 65589 w 384443"/>
              <a:gd name="connsiteY23" fmla="*/ 566061 h 594265"/>
              <a:gd name="connsiteX24" fmla="*/ 109849 w 384443"/>
              <a:gd name="connsiteY24" fmla="*/ 513801 h 594265"/>
              <a:gd name="connsiteX25" fmla="*/ 113032 w 384443"/>
              <a:gd name="connsiteY25" fmla="*/ 511969 h 594265"/>
              <a:gd name="connsiteX26" fmla="*/ 94447 w 384443"/>
              <a:gd name="connsiteY26" fmla="*/ 539483 h 594265"/>
              <a:gd name="connsiteX27" fmla="*/ 72584 w 384443"/>
              <a:gd name="connsiteY27" fmla="*/ 587431 h 594265"/>
              <a:gd name="connsiteX28" fmla="*/ 71687 w 384443"/>
              <a:gd name="connsiteY28" fmla="*/ 592953 h 594265"/>
              <a:gd name="connsiteX29" fmla="*/ 319000 w 384443"/>
              <a:gd name="connsiteY29" fmla="*/ 592953 h 594265"/>
              <a:gd name="connsiteX30" fmla="*/ 335522 w 384443"/>
              <a:gd name="connsiteY30" fmla="*/ 541003 h 594265"/>
              <a:gd name="connsiteX31" fmla="*/ 347380 w 384443"/>
              <a:gd name="connsiteY31" fmla="*/ 482603 h 594265"/>
              <a:gd name="connsiteX32" fmla="*/ 353151 w 384443"/>
              <a:gd name="connsiteY32" fmla="*/ 489969 h 594265"/>
              <a:gd name="connsiteX33" fmla="*/ 374618 w 384443"/>
              <a:gd name="connsiteY33" fmla="*/ 555003 h 594265"/>
              <a:gd name="connsiteX34" fmla="*/ 381237 w 384443"/>
              <a:gd name="connsiteY34" fmla="*/ 592954 h 594265"/>
              <a:gd name="connsiteX35" fmla="*/ 384443 w 384443"/>
              <a:gd name="connsiteY35" fmla="*/ 592954 h 594265"/>
              <a:gd name="connsiteX36" fmla="*/ 384443 w 384443"/>
              <a:gd name="connsiteY36" fmla="*/ 471736 h 594265"/>
              <a:gd name="connsiteX37" fmla="*/ 351500 w 384443"/>
              <a:gd name="connsiteY37" fmla="*/ 446800 h 594265"/>
              <a:gd name="connsiteX38" fmla="*/ 355231 w 384443"/>
              <a:gd name="connsiteY38" fmla="*/ 408481 h 594265"/>
              <a:gd name="connsiteX39" fmla="*/ 343684 w 384443"/>
              <a:gd name="connsiteY39" fmla="*/ 275485 h 594265"/>
              <a:gd name="connsiteX40" fmla="*/ 321216 w 384443"/>
              <a:gd name="connsiteY40" fmla="*/ 220013 h 594265"/>
              <a:gd name="connsiteX41" fmla="*/ 304797 w 384443"/>
              <a:gd name="connsiteY41" fmla="*/ 200648 h 594265"/>
              <a:gd name="connsiteX42" fmla="*/ 306668 w 384443"/>
              <a:gd name="connsiteY42" fmla="*/ 170616 h 594265"/>
              <a:gd name="connsiteX43" fmla="*/ 304584 w 384443"/>
              <a:gd name="connsiteY43" fmla="*/ 118491 h 594265"/>
              <a:gd name="connsiteX44" fmla="*/ 300193 w 384443"/>
              <a:gd name="connsiteY44" fmla="*/ 119582 h 594265"/>
              <a:gd name="connsiteX45" fmla="*/ 292725 w 384443"/>
              <a:gd name="connsiteY45" fmla="*/ 54160 h 594265"/>
              <a:gd name="connsiteX46" fmla="*/ 267221 w 384443"/>
              <a:gd name="connsiteY46" fmla="*/ 93309 h 594265"/>
              <a:gd name="connsiteX47" fmla="*/ 266476 w 384443"/>
              <a:gd name="connsiteY47" fmla="*/ 93582 h 594265"/>
              <a:gd name="connsiteX48" fmla="*/ 261688 w 384443"/>
              <a:gd name="connsiteY48" fmla="*/ 28432 h 594265"/>
              <a:gd name="connsiteX49" fmla="*/ 235489 w 384443"/>
              <a:gd name="connsiteY49" fmla="*/ 47957 h 594265"/>
              <a:gd name="connsiteX50" fmla="*/ 235167 w 384443"/>
              <a:gd name="connsiteY50" fmla="*/ 34858 h 594265"/>
              <a:gd name="connsiteX51" fmla="*/ 227054 w 384443"/>
              <a:gd name="connsiteY51" fmla="*/ 44608 h 594265"/>
              <a:gd name="connsiteX52" fmla="*/ 227451 w 384443"/>
              <a:gd name="connsiteY52" fmla="*/ 16623 h 594265"/>
              <a:gd name="connsiteX53" fmla="*/ 206735 w 384443"/>
              <a:gd name="connsiteY53" fmla="*/ 36321 h 594265"/>
              <a:gd name="connsiteX54" fmla="*/ 205023 w 384443"/>
              <a:gd name="connsiteY54" fmla="*/ 1241 h 594265"/>
              <a:gd name="connsiteX55" fmla="*/ 177063 w 384443"/>
              <a:gd name="connsiteY55" fmla="*/ 33568 h 594265"/>
              <a:gd name="connsiteX56" fmla="*/ 176591 w 384443"/>
              <a:gd name="connsiteY56" fmla="*/ 33245 h 594265"/>
              <a:gd name="connsiteX57" fmla="*/ 174383 w 384443"/>
              <a:gd name="connsiteY57" fmla="*/ 0 h 5942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84443" h="594265">
                <a:moveTo>
                  <a:pt x="174383" y="0"/>
                </a:moveTo>
                <a:cubicBezTo>
                  <a:pt x="158480" y="3598"/>
                  <a:pt x="145306" y="20915"/>
                  <a:pt x="135432" y="40514"/>
                </a:cubicBezTo>
                <a:cubicBezTo>
                  <a:pt x="135805" y="29648"/>
                  <a:pt x="135805" y="18806"/>
                  <a:pt x="135060" y="8063"/>
                </a:cubicBezTo>
                <a:cubicBezTo>
                  <a:pt x="127866" y="21436"/>
                  <a:pt x="114543" y="35503"/>
                  <a:pt x="102138" y="49868"/>
                </a:cubicBezTo>
                <a:cubicBezTo>
                  <a:pt x="103130" y="42400"/>
                  <a:pt x="103974" y="34932"/>
                  <a:pt x="104520" y="27415"/>
                </a:cubicBezTo>
                <a:cubicBezTo>
                  <a:pt x="90130" y="34089"/>
                  <a:pt x="77824" y="51207"/>
                  <a:pt x="69439" y="69715"/>
                </a:cubicBezTo>
                <a:cubicBezTo>
                  <a:pt x="67851" y="63736"/>
                  <a:pt x="65593" y="58179"/>
                  <a:pt x="62368" y="53142"/>
                </a:cubicBezTo>
                <a:cubicBezTo>
                  <a:pt x="57456" y="63215"/>
                  <a:pt x="53710" y="74181"/>
                  <a:pt x="50112" y="85320"/>
                </a:cubicBezTo>
                <a:cubicBezTo>
                  <a:pt x="39320" y="118714"/>
                  <a:pt x="19299" y="147220"/>
                  <a:pt x="26866" y="183790"/>
                </a:cubicBezTo>
                <a:cubicBezTo>
                  <a:pt x="26171" y="189421"/>
                  <a:pt x="24583" y="203463"/>
                  <a:pt x="24162" y="204580"/>
                </a:cubicBezTo>
                <a:cubicBezTo>
                  <a:pt x="17711" y="277768"/>
                  <a:pt x="21457" y="319126"/>
                  <a:pt x="21805" y="321309"/>
                </a:cubicBezTo>
                <a:cubicBezTo>
                  <a:pt x="15063" y="330148"/>
                  <a:pt x="8770" y="339116"/>
                  <a:pt x="3384" y="347993"/>
                </a:cubicBezTo>
                <a:lnTo>
                  <a:pt x="1" y="354800"/>
                </a:lnTo>
                <a:lnTo>
                  <a:pt x="1" y="426445"/>
                </a:lnTo>
                <a:lnTo>
                  <a:pt x="30626" y="452459"/>
                </a:lnTo>
                <a:cubicBezTo>
                  <a:pt x="54427" y="464188"/>
                  <a:pt x="83451" y="469269"/>
                  <a:pt x="111967" y="470237"/>
                </a:cubicBezTo>
                <a:lnTo>
                  <a:pt x="130123" y="469664"/>
                </a:lnTo>
                <a:lnTo>
                  <a:pt x="129416" y="472589"/>
                </a:lnTo>
                <a:lnTo>
                  <a:pt x="91451" y="481208"/>
                </a:lnTo>
                <a:cubicBezTo>
                  <a:pt x="68022" y="489485"/>
                  <a:pt x="44750" y="500729"/>
                  <a:pt x="24203" y="514497"/>
                </a:cubicBezTo>
                <a:lnTo>
                  <a:pt x="0" y="534790"/>
                </a:lnTo>
                <a:lnTo>
                  <a:pt x="0" y="594265"/>
                </a:lnTo>
                <a:lnTo>
                  <a:pt x="48044" y="594265"/>
                </a:lnTo>
                <a:lnTo>
                  <a:pt x="65589" y="566061"/>
                </a:lnTo>
                <a:cubicBezTo>
                  <a:pt x="78901" y="546130"/>
                  <a:pt x="93713" y="526935"/>
                  <a:pt x="109849" y="513801"/>
                </a:cubicBezTo>
                <a:lnTo>
                  <a:pt x="113032" y="511969"/>
                </a:lnTo>
                <a:lnTo>
                  <a:pt x="94447" y="539483"/>
                </a:lnTo>
                <a:cubicBezTo>
                  <a:pt x="85243" y="554704"/>
                  <a:pt x="77806" y="570663"/>
                  <a:pt x="72584" y="587431"/>
                </a:cubicBezTo>
                <a:lnTo>
                  <a:pt x="71687" y="592953"/>
                </a:lnTo>
                <a:lnTo>
                  <a:pt x="319000" y="592953"/>
                </a:lnTo>
                <a:lnTo>
                  <a:pt x="335522" y="541003"/>
                </a:lnTo>
                <a:lnTo>
                  <a:pt x="347380" y="482603"/>
                </a:lnTo>
                <a:lnTo>
                  <a:pt x="353151" y="489969"/>
                </a:lnTo>
                <a:cubicBezTo>
                  <a:pt x="363192" y="508191"/>
                  <a:pt x="369738" y="531537"/>
                  <a:pt x="374618" y="555003"/>
                </a:cubicBezTo>
                <a:lnTo>
                  <a:pt x="381237" y="592954"/>
                </a:lnTo>
                <a:lnTo>
                  <a:pt x="384443" y="592954"/>
                </a:lnTo>
                <a:lnTo>
                  <a:pt x="384443" y="471736"/>
                </a:lnTo>
                <a:lnTo>
                  <a:pt x="351500" y="446800"/>
                </a:lnTo>
                <a:lnTo>
                  <a:pt x="355231" y="408481"/>
                </a:lnTo>
                <a:cubicBezTo>
                  <a:pt x="357201" y="362624"/>
                  <a:pt x="353962" y="316687"/>
                  <a:pt x="343684" y="275485"/>
                </a:cubicBezTo>
                <a:cubicBezTo>
                  <a:pt x="338393" y="254279"/>
                  <a:pt x="330836" y="235948"/>
                  <a:pt x="321216" y="220013"/>
                </a:cubicBezTo>
                <a:lnTo>
                  <a:pt x="304797" y="200648"/>
                </a:lnTo>
                <a:lnTo>
                  <a:pt x="306668" y="170616"/>
                </a:lnTo>
                <a:cubicBezTo>
                  <a:pt x="312151" y="150445"/>
                  <a:pt x="312523" y="131689"/>
                  <a:pt x="304584" y="118491"/>
                </a:cubicBezTo>
                <a:cubicBezTo>
                  <a:pt x="303120" y="118788"/>
                  <a:pt x="301656" y="119161"/>
                  <a:pt x="300193" y="119582"/>
                </a:cubicBezTo>
                <a:cubicBezTo>
                  <a:pt x="302847" y="94500"/>
                  <a:pt x="300689" y="70757"/>
                  <a:pt x="292725" y="54160"/>
                </a:cubicBezTo>
                <a:cubicBezTo>
                  <a:pt x="282578" y="65597"/>
                  <a:pt x="274589" y="79118"/>
                  <a:pt x="267221" y="93309"/>
                </a:cubicBezTo>
                <a:cubicBezTo>
                  <a:pt x="266973" y="93383"/>
                  <a:pt x="266725" y="93507"/>
                  <a:pt x="266476" y="93582"/>
                </a:cubicBezTo>
                <a:cubicBezTo>
                  <a:pt x="266873" y="69021"/>
                  <a:pt x="264988" y="45972"/>
                  <a:pt x="261688" y="28432"/>
                </a:cubicBezTo>
                <a:cubicBezTo>
                  <a:pt x="252558" y="32923"/>
                  <a:pt x="243875" y="39820"/>
                  <a:pt x="235489" y="47957"/>
                </a:cubicBezTo>
                <a:cubicBezTo>
                  <a:pt x="235415" y="43566"/>
                  <a:pt x="235291" y="39199"/>
                  <a:pt x="235167" y="34858"/>
                </a:cubicBezTo>
                <a:cubicBezTo>
                  <a:pt x="232239" y="38033"/>
                  <a:pt x="229585" y="41308"/>
                  <a:pt x="227054" y="44608"/>
                </a:cubicBezTo>
                <a:cubicBezTo>
                  <a:pt x="227501" y="35106"/>
                  <a:pt x="227649" y="25753"/>
                  <a:pt x="227451" y="16623"/>
                </a:cubicBezTo>
                <a:cubicBezTo>
                  <a:pt x="220033" y="22825"/>
                  <a:pt x="213161" y="29400"/>
                  <a:pt x="206735" y="36321"/>
                </a:cubicBezTo>
                <a:cubicBezTo>
                  <a:pt x="205420" y="24115"/>
                  <a:pt x="204577" y="12306"/>
                  <a:pt x="205023" y="1241"/>
                </a:cubicBezTo>
                <a:cubicBezTo>
                  <a:pt x="198151" y="14861"/>
                  <a:pt x="187508" y="24239"/>
                  <a:pt x="177063" y="33568"/>
                </a:cubicBezTo>
                <a:cubicBezTo>
                  <a:pt x="176914" y="33444"/>
                  <a:pt x="176740" y="33344"/>
                  <a:pt x="176591" y="33245"/>
                </a:cubicBezTo>
                <a:cubicBezTo>
                  <a:pt x="176616" y="21957"/>
                  <a:pt x="176219" y="10817"/>
                  <a:pt x="174383" y="0"/>
                </a:cubicBezTo>
                <a:close/>
              </a:path>
            </a:pathLst>
          </a:custGeom>
          <a:solidFill>
            <a:schemeClr val="accent1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41" name="Graphic 739">
            <a:extLst>
              <a:ext uri="{FF2B5EF4-FFF2-40B4-BE49-F238E27FC236}">
                <a16:creationId xmlns:a16="http://schemas.microsoft.com/office/drawing/2014/main" id="{325C9233-ED82-44B0-9373-34C111267845}"/>
              </a:ext>
            </a:extLst>
          </p:cNvPr>
          <p:cNvSpPr/>
          <p:nvPr/>
        </p:nvSpPr>
        <p:spPr>
          <a:xfrm flipH="1">
            <a:off x="5927923" y="2275513"/>
            <a:ext cx="3569720" cy="2433322"/>
          </a:xfrm>
          <a:custGeom>
            <a:avLst/>
            <a:gdLst>
              <a:gd name="connsiteX0" fmla="*/ 5157364 w 7476789"/>
              <a:gd name="connsiteY0" fmla="*/ 4236855 h 5096600"/>
              <a:gd name="connsiteX1" fmla="*/ 4776268 w 7476789"/>
              <a:gd name="connsiteY1" fmla="*/ 4239045 h 5096600"/>
              <a:gd name="connsiteX2" fmla="*/ 4653110 w 7476789"/>
              <a:gd name="connsiteY2" fmla="*/ 4311245 h 5096600"/>
              <a:gd name="connsiteX3" fmla="*/ 3934830 w 7476789"/>
              <a:gd name="connsiteY3" fmla="*/ 5091914 h 5096600"/>
              <a:gd name="connsiteX4" fmla="*/ 3885585 w 7476789"/>
              <a:gd name="connsiteY4" fmla="*/ 5046194 h 5096600"/>
              <a:gd name="connsiteX5" fmla="*/ 3999314 w 7476789"/>
              <a:gd name="connsiteY5" fmla="*/ 4213899 h 5096600"/>
              <a:gd name="connsiteX6" fmla="*/ 3888348 w 7476789"/>
              <a:gd name="connsiteY6" fmla="*/ 4080073 h 5096600"/>
              <a:gd name="connsiteX7" fmla="*/ 2456455 w 7476789"/>
              <a:gd name="connsiteY7" fmla="*/ 4004921 h 5096600"/>
              <a:gd name="connsiteX8" fmla="*/ 1144671 w 7476789"/>
              <a:gd name="connsiteY8" fmla="*/ 3877572 h 5096600"/>
              <a:gd name="connsiteX9" fmla="*/ 3100 w 7476789"/>
              <a:gd name="connsiteY9" fmla="*/ 2199933 h 5096600"/>
              <a:gd name="connsiteX10" fmla="*/ 688995 w 7476789"/>
              <a:gd name="connsiteY10" fmla="*/ 612211 h 5096600"/>
              <a:gd name="connsiteX11" fmla="*/ 2110316 w 7476789"/>
              <a:gd name="connsiteY11" fmla="*/ 143581 h 5096600"/>
              <a:gd name="connsiteX12" fmla="*/ 3766333 w 7476789"/>
              <a:gd name="connsiteY12" fmla="*/ 75191 h 5096600"/>
              <a:gd name="connsiteX13" fmla="*/ 4591483 w 7476789"/>
              <a:gd name="connsiteY13" fmla="*/ 25852 h 5096600"/>
              <a:gd name="connsiteX14" fmla="*/ 6068716 w 7476789"/>
              <a:gd name="connsiteY14" fmla="*/ 88431 h 5096600"/>
              <a:gd name="connsiteX15" fmla="*/ 7141135 w 7476789"/>
              <a:gd name="connsiteY15" fmla="*/ 3154910 h 5096600"/>
              <a:gd name="connsiteX16" fmla="*/ 5157364 w 7476789"/>
              <a:gd name="connsiteY16" fmla="*/ 4236855 h 509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476789" h="5096600">
                <a:moveTo>
                  <a:pt x="5157364" y="4236855"/>
                </a:moveTo>
                <a:cubicBezTo>
                  <a:pt x="5028395" y="4246094"/>
                  <a:pt x="4901141" y="4246570"/>
                  <a:pt x="4776268" y="4239045"/>
                </a:cubicBezTo>
                <a:cubicBezTo>
                  <a:pt x="4724357" y="4235902"/>
                  <a:pt x="4676066" y="4264573"/>
                  <a:pt x="4653110" y="4311245"/>
                </a:cubicBezTo>
                <a:cubicBezTo>
                  <a:pt x="4428225" y="4767873"/>
                  <a:pt x="4103327" y="4997521"/>
                  <a:pt x="3934830" y="5091914"/>
                </a:cubicBezTo>
                <a:cubicBezTo>
                  <a:pt x="3905017" y="5108678"/>
                  <a:pt x="3871679" y="5077436"/>
                  <a:pt x="3885585" y="5046194"/>
                </a:cubicBezTo>
                <a:cubicBezTo>
                  <a:pt x="3977883" y="4838740"/>
                  <a:pt x="3997981" y="4472598"/>
                  <a:pt x="3999314" y="4213899"/>
                </a:cubicBezTo>
                <a:cubicBezTo>
                  <a:pt x="3999695" y="4148272"/>
                  <a:pt x="3952927" y="4091693"/>
                  <a:pt x="3888348" y="4080073"/>
                </a:cubicBezTo>
                <a:cubicBezTo>
                  <a:pt x="3426481" y="3996443"/>
                  <a:pt x="2924703" y="3945390"/>
                  <a:pt x="2456455" y="4004921"/>
                </a:cubicBezTo>
                <a:cubicBezTo>
                  <a:pt x="1995159" y="4063595"/>
                  <a:pt x="1579774" y="4078740"/>
                  <a:pt x="1144671" y="3877572"/>
                </a:cubicBezTo>
                <a:cubicBezTo>
                  <a:pt x="488685" y="3574200"/>
                  <a:pt x="45105" y="2920785"/>
                  <a:pt x="3100" y="2199933"/>
                </a:cubicBezTo>
                <a:cubicBezTo>
                  <a:pt x="-31761" y="1601954"/>
                  <a:pt x="229319" y="1003879"/>
                  <a:pt x="688995" y="612211"/>
                </a:cubicBezTo>
                <a:cubicBezTo>
                  <a:pt x="1082568" y="276836"/>
                  <a:pt x="1605396" y="162345"/>
                  <a:pt x="2110316" y="143581"/>
                </a:cubicBezTo>
                <a:cubicBezTo>
                  <a:pt x="2663337" y="123007"/>
                  <a:pt x="3211977" y="108338"/>
                  <a:pt x="3766333" y="75191"/>
                </a:cubicBezTo>
                <a:cubicBezTo>
                  <a:pt x="4041415" y="58713"/>
                  <a:pt x="4316401" y="42330"/>
                  <a:pt x="4591483" y="25852"/>
                </a:cubicBezTo>
                <a:cubicBezTo>
                  <a:pt x="5085545" y="-3676"/>
                  <a:pt x="5588751" y="-32441"/>
                  <a:pt x="6068716" y="88431"/>
                </a:cubicBezTo>
                <a:cubicBezTo>
                  <a:pt x="7374117" y="417329"/>
                  <a:pt x="7866559" y="2078870"/>
                  <a:pt x="7141135" y="3154910"/>
                </a:cubicBezTo>
                <a:cubicBezTo>
                  <a:pt x="6702604" y="3805467"/>
                  <a:pt x="5927270" y="4181609"/>
                  <a:pt x="5157364" y="4236855"/>
                </a:cubicBezTo>
                <a:close/>
              </a:path>
            </a:pathLst>
          </a:custGeom>
          <a:solidFill>
            <a:schemeClr val="accent6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45" name="Freeform: Shape 744">
            <a:extLst>
              <a:ext uri="{FF2B5EF4-FFF2-40B4-BE49-F238E27FC236}">
                <a16:creationId xmlns:a16="http://schemas.microsoft.com/office/drawing/2014/main" id="{F29B41BD-7E80-4C05-9FE2-86FA67BEF8AD}"/>
              </a:ext>
            </a:extLst>
          </p:cNvPr>
          <p:cNvSpPr/>
          <p:nvPr/>
        </p:nvSpPr>
        <p:spPr>
          <a:xfrm flipH="1">
            <a:off x="6273110" y="3091213"/>
            <a:ext cx="705664" cy="705755"/>
          </a:xfrm>
          <a:custGeom>
            <a:avLst/>
            <a:gdLst>
              <a:gd name="connsiteX0" fmla="*/ 5051822 w 5118617"/>
              <a:gd name="connsiteY0" fmla="*/ 4066922 h 5119274"/>
              <a:gd name="connsiteX1" fmla="*/ 3693764 w 5118617"/>
              <a:gd name="connsiteY1" fmla="*/ 2708744 h 5119274"/>
              <a:gd name="connsiteX2" fmla="*/ 4662627 w 5118617"/>
              <a:gd name="connsiteY2" fmla="*/ 2149121 h 5119274"/>
              <a:gd name="connsiteX3" fmla="*/ 4776055 w 5118617"/>
              <a:gd name="connsiteY3" fmla="*/ 1935172 h 5119274"/>
              <a:gd name="connsiteX4" fmla="*/ 4633027 w 5118617"/>
              <a:gd name="connsiteY4" fmla="*/ 1739643 h 5119274"/>
              <a:gd name="connsiteX5" fmla="*/ 312803 w 5118617"/>
              <a:gd name="connsiteY5" fmla="*/ 16300 h 5119274"/>
              <a:gd name="connsiteX6" fmla="*/ 66875 w 5118617"/>
              <a:gd name="connsiteY6" fmla="*/ 66798 h 5119274"/>
              <a:gd name="connsiteX7" fmla="*/ 16298 w 5118617"/>
              <a:gd name="connsiteY7" fmla="*/ 312707 h 5119274"/>
              <a:gd name="connsiteX8" fmla="*/ 1739303 w 5118617"/>
              <a:gd name="connsiteY8" fmla="*/ 4633465 h 5119274"/>
              <a:gd name="connsiteX9" fmla="*/ 1934832 w 5118617"/>
              <a:gd name="connsiteY9" fmla="*/ 4776633 h 5119274"/>
              <a:gd name="connsiteX10" fmla="*/ 2148919 w 5118617"/>
              <a:gd name="connsiteY10" fmla="*/ 4663106 h 5119274"/>
              <a:gd name="connsiteX11" fmla="*/ 2708504 w 5118617"/>
              <a:gd name="connsiteY11" fmla="*/ 3694321 h 5119274"/>
              <a:gd name="connsiteX12" fmla="*/ 4066443 w 5118617"/>
              <a:gd name="connsiteY12" fmla="*/ 5052380 h 5119274"/>
              <a:gd name="connsiteX13" fmla="*/ 4227772 w 5118617"/>
              <a:gd name="connsiteY13" fmla="*/ 5119275 h 5119274"/>
              <a:gd name="connsiteX14" fmla="*/ 4389220 w 5118617"/>
              <a:gd name="connsiteY14" fmla="*/ 5052380 h 5119274"/>
              <a:gd name="connsiteX15" fmla="*/ 5051822 w 5118617"/>
              <a:gd name="connsiteY15" fmla="*/ 4389579 h 5119274"/>
              <a:gd name="connsiteX16" fmla="*/ 5051822 w 5118617"/>
              <a:gd name="connsiteY16" fmla="*/ 4066922 h 5119274"/>
              <a:gd name="connsiteX17" fmla="*/ 5051822 w 5118617"/>
              <a:gd name="connsiteY17" fmla="*/ 4066922 h 5119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118617" h="5119274">
                <a:moveTo>
                  <a:pt x="5051822" y="4066922"/>
                </a:moveTo>
                <a:lnTo>
                  <a:pt x="3693764" y="2708744"/>
                </a:lnTo>
                <a:lnTo>
                  <a:pt x="4662627" y="2149121"/>
                </a:lnTo>
                <a:cubicBezTo>
                  <a:pt x="4738365" y="2105502"/>
                  <a:pt x="4782340" y="2022349"/>
                  <a:pt x="4776055" y="1935172"/>
                </a:cubicBezTo>
                <a:cubicBezTo>
                  <a:pt x="4769770" y="1847896"/>
                  <a:pt x="4714256" y="1771960"/>
                  <a:pt x="4633027" y="1739643"/>
                </a:cubicBezTo>
                <a:lnTo>
                  <a:pt x="312803" y="16300"/>
                </a:lnTo>
                <a:cubicBezTo>
                  <a:pt x="228104" y="-17583"/>
                  <a:pt x="131371" y="2362"/>
                  <a:pt x="66875" y="66798"/>
                </a:cubicBezTo>
                <a:cubicBezTo>
                  <a:pt x="2359" y="131314"/>
                  <a:pt x="-17586" y="228008"/>
                  <a:pt x="16298" y="312707"/>
                </a:cubicBezTo>
                <a:lnTo>
                  <a:pt x="1739303" y="4633465"/>
                </a:lnTo>
                <a:cubicBezTo>
                  <a:pt x="1771719" y="4714715"/>
                  <a:pt x="1847675" y="4770347"/>
                  <a:pt x="1934832" y="4776633"/>
                </a:cubicBezTo>
                <a:cubicBezTo>
                  <a:pt x="2022109" y="4782918"/>
                  <a:pt x="2105261" y="4738804"/>
                  <a:pt x="2148919" y="4663106"/>
                </a:cubicBezTo>
                <a:lnTo>
                  <a:pt x="2708504" y="3694321"/>
                </a:lnTo>
                <a:lnTo>
                  <a:pt x="4066443" y="5052380"/>
                </a:lnTo>
                <a:cubicBezTo>
                  <a:pt x="4109170" y="5095146"/>
                  <a:pt x="4167301" y="5119275"/>
                  <a:pt x="4227772" y="5119275"/>
                </a:cubicBezTo>
                <a:cubicBezTo>
                  <a:pt x="4288382" y="5119275"/>
                  <a:pt x="4346354" y="5095146"/>
                  <a:pt x="4389220" y="5052380"/>
                </a:cubicBezTo>
                <a:lnTo>
                  <a:pt x="5051822" y="4389579"/>
                </a:lnTo>
                <a:cubicBezTo>
                  <a:pt x="5140883" y="4300518"/>
                  <a:pt x="5140883" y="4155983"/>
                  <a:pt x="5051822" y="4066922"/>
                </a:cubicBezTo>
                <a:lnTo>
                  <a:pt x="5051822" y="4066922"/>
                </a:lnTo>
                <a:close/>
              </a:path>
            </a:pathLst>
          </a:custGeom>
          <a:solidFill>
            <a:schemeClr val="bg1"/>
          </a:solidFill>
          <a:ln w="198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753" name="Group 752">
            <a:extLst>
              <a:ext uri="{FF2B5EF4-FFF2-40B4-BE49-F238E27FC236}">
                <a16:creationId xmlns:a16="http://schemas.microsoft.com/office/drawing/2014/main" id="{E5C37B3F-7DEF-42FA-BDA2-38DBF59AEDBA}"/>
              </a:ext>
            </a:extLst>
          </p:cNvPr>
          <p:cNvGrpSpPr/>
          <p:nvPr/>
        </p:nvGrpSpPr>
        <p:grpSpPr>
          <a:xfrm>
            <a:off x="6682021" y="2856185"/>
            <a:ext cx="531768" cy="531821"/>
            <a:chOff x="6682021" y="2856185"/>
            <a:chExt cx="531768" cy="531821"/>
          </a:xfrm>
        </p:grpSpPr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A01DA366-6CDB-4DF0-AE92-96864CF177F0}"/>
                </a:ext>
              </a:extLst>
            </p:cNvPr>
            <p:cNvSpPr/>
            <p:nvPr/>
          </p:nvSpPr>
          <p:spPr>
            <a:xfrm flipH="1">
              <a:off x="6996581" y="2940578"/>
              <a:ext cx="132829" cy="132836"/>
            </a:xfrm>
            <a:custGeom>
              <a:avLst/>
              <a:gdLst>
                <a:gd name="connsiteX0" fmla="*/ 389562 w 963490"/>
                <a:gd name="connsiteY0" fmla="*/ 66825 h 963540"/>
                <a:gd name="connsiteX1" fmla="*/ 66885 w 963490"/>
                <a:gd name="connsiteY1" fmla="*/ 66825 h 963540"/>
                <a:gd name="connsiteX2" fmla="*/ 66885 w 963490"/>
                <a:gd name="connsiteY2" fmla="*/ 389582 h 963540"/>
                <a:gd name="connsiteX3" fmla="*/ 573889 w 963490"/>
                <a:gd name="connsiteY3" fmla="*/ 896685 h 963540"/>
                <a:gd name="connsiteX4" fmla="*/ 735337 w 963490"/>
                <a:gd name="connsiteY4" fmla="*/ 963540 h 963540"/>
                <a:gd name="connsiteX5" fmla="*/ 896665 w 963490"/>
                <a:gd name="connsiteY5" fmla="*/ 896685 h 963540"/>
                <a:gd name="connsiteX6" fmla="*/ 896665 w 963490"/>
                <a:gd name="connsiteY6" fmla="*/ 573929 h 963540"/>
                <a:gd name="connsiteX7" fmla="*/ 389562 w 963490"/>
                <a:gd name="connsiteY7" fmla="*/ 66825 h 96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63490" h="963540">
                  <a:moveTo>
                    <a:pt x="389562" y="66825"/>
                  </a:moveTo>
                  <a:cubicBezTo>
                    <a:pt x="300461" y="-22275"/>
                    <a:pt x="155985" y="-22275"/>
                    <a:pt x="66885" y="66825"/>
                  </a:cubicBezTo>
                  <a:cubicBezTo>
                    <a:pt x="-22295" y="156005"/>
                    <a:pt x="-22295" y="300501"/>
                    <a:pt x="66885" y="389582"/>
                  </a:cubicBezTo>
                  <a:lnTo>
                    <a:pt x="573889" y="896685"/>
                  </a:lnTo>
                  <a:cubicBezTo>
                    <a:pt x="618400" y="941235"/>
                    <a:pt x="676888" y="963540"/>
                    <a:pt x="735337" y="963540"/>
                  </a:cubicBezTo>
                  <a:cubicBezTo>
                    <a:pt x="793666" y="963540"/>
                    <a:pt x="852115" y="941215"/>
                    <a:pt x="896665" y="896685"/>
                  </a:cubicBezTo>
                  <a:cubicBezTo>
                    <a:pt x="985766" y="807505"/>
                    <a:pt x="985766" y="663109"/>
                    <a:pt x="896665" y="573929"/>
                  </a:cubicBezTo>
                  <a:lnTo>
                    <a:pt x="389562" y="66825"/>
                  </a:lnTo>
                  <a:close/>
                </a:path>
              </a:pathLst>
            </a:custGeom>
            <a:solidFill>
              <a:schemeClr val="accent2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32B77ED4-6E1F-4E46-90BD-922C63F7486F}"/>
                </a:ext>
              </a:extLst>
            </p:cNvPr>
            <p:cNvSpPr/>
            <p:nvPr/>
          </p:nvSpPr>
          <p:spPr>
            <a:xfrm flipH="1">
              <a:off x="7052009" y="3135824"/>
              <a:ext cx="161780" cy="62935"/>
            </a:xfrm>
            <a:custGeom>
              <a:avLst/>
              <a:gdLst>
                <a:gd name="connsiteX0" fmla="*/ 1173493 w 1173493"/>
                <a:gd name="connsiteY0" fmla="*/ 228184 h 456506"/>
                <a:gd name="connsiteX1" fmla="*/ 945310 w 1173493"/>
                <a:gd name="connsiteY1" fmla="*/ 0 h 456506"/>
                <a:gd name="connsiteX2" fmla="*/ 228184 w 1173493"/>
                <a:gd name="connsiteY2" fmla="*/ 0 h 456506"/>
                <a:gd name="connsiteX3" fmla="*/ 0 w 1173493"/>
                <a:gd name="connsiteY3" fmla="*/ 228184 h 456506"/>
                <a:gd name="connsiteX4" fmla="*/ 228184 w 1173493"/>
                <a:gd name="connsiteY4" fmla="*/ 456506 h 456506"/>
                <a:gd name="connsiteX5" fmla="*/ 945310 w 1173493"/>
                <a:gd name="connsiteY5" fmla="*/ 456506 h 456506"/>
                <a:gd name="connsiteX6" fmla="*/ 1173493 w 1173493"/>
                <a:gd name="connsiteY6" fmla="*/ 228184 h 456506"/>
                <a:gd name="connsiteX7" fmla="*/ 1173493 w 1173493"/>
                <a:gd name="connsiteY7" fmla="*/ 228184 h 456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3493" h="456506">
                  <a:moveTo>
                    <a:pt x="1173493" y="228184"/>
                  </a:moveTo>
                  <a:cubicBezTo>
                    <a:pt x="1173493" y="102206"/>
                    <a:pt x="1071268" y="0"/>
                    <a:pt x="945310" y="0"/>
                  </a:cubicBezTo>
                  <a:lnTo>
                    <a:pt x="228184" y="0"/>
                  </a:lnTo>
                  <a:cubicBezTo>
                    <a:pt x="102186" y="0"/>
                    <a:pt x="0" y="102226"/>
                    <a:pt x="0" y="228184"/>
                  </a:cubicBezTo>
                  <a:cubicBezTo>
                    <a:pt x="0" y="354300"/>
                    <a:pt x="102067" y="456506"/>
                    <a:pt x="228184" y="456506"/>
                  </a:cubicBezTo>
                  <a:lnTo>
                    <a:pt x="945310" y="456506"/>
                  </a:lnTo>
                  <a:cubicBezTo>
                    <a:pt x="1071268" y="456506"/>
                    <a:pt x="1173493" y="354300"/>
                    <a:pt x="1173493" y="228184"/>
                  </a:cubicBezTo>
                  <a:lnTo>
                    <a:pt x="1173493" y="228184"/>
                  </a:lnTo>
                  <a:close/>
                </a:path>
              </a:pathLst>
            </a:custGeom>
            <a:solidFill>
              <a:schemeClr val="accent2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EC1D806B-9D95-4955-95F5-0DB067E0D719}"/>
                </a:ext>
              </a:extLst>
            </p:cNvPr>
            <p:cNvSpPr/>
            <p:nvPr/>
          </p:nvSpPr>
          <p:spPr>
            <a:xfrm flipH="1">
              <a:off x="7011061" y="3255179"/>
              <a:ext cx="132829" cy="132827"/>
            </a:xfrm>
            <a:custGeom>
              <a:avLst/>
              <a:gdLst>
                <a:gd name="connsiteX0" fmla="*/ 574018 w 963490"/>
                <a:gd name="connsiteY0" fmla="*/ 66763 h 963478"/>
                <a:gd name="connsiteX1" fmla="*/ 66796 w 963490"/>
                <a:gd name="connsiteY1" fmla="*/ 573986 h 963478"/>
                <a:gd name="connsiteX2" fmla="*/ 66796 w 963490"/>
                <a:gd name="connsiteY2" fmla="*/ 896623 h 963478"/>
                <a:gd name="connsiteX3" fmla="*/ 228124 w 963490"/>
                <a:gd name="connsiteY3" fmla="*/ 963478 h 963478"/>
                <a:gd name="connsiteX4" fmla="*/ 389572 w 963490"/>
                <a:gd name="connsiteY4" fmla="*/ 896623 h 963478"/>
                <a:gd name="connsiteX5" fmla="*/ 896695 w 963490"/>
                <a:gd name="connsiteY5" fmla="*/ 389539 h 963478"/>
                <a:gd name="connsiteX6" fmla="*/ 896695 w 963490"/>
                <a:gd name="connsiteY6" fmla="*/ 66783 h 963478"/>
                <a:gd name="connsiteX7" fmla="*/ 574018 w 963490"/>
                <a:gd name="connsiteY7" fmla="*/ 66763 h 963478"/>
                <a:gd name="connsiteX8" fmla="*/ 574018 w 963490"/>
                <a:gd name="connsiteY8" fmla="*/ 66763 h 963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3490" h="963478">
                  <a:moveTo>
                    <a:pt x="574018" y="66763"/>
                  </a:moveTo>
                  <a:lnTo>
                    <a:pt x="66796" y="573986"/>
                  </a:lnTo>
                  <a:cubicBezTo>
                    <a:pt x="-22265" y="663047"/>
                    <a:pt x="-22265" y="807562"/>
                    <a:pt x="66796" y="896623"/>
                  </a:cubicBezTo>
                  <a:cubicBezTo>
                    <a:pt x="111346" y="941173"/>
                    <a:pt x="169794" y="963478"/>
                    <a:pt x="228124" y="963478"/>
                  </a:cubicBezTo>
                  <a:cubicBezTo>
                    <a:pt x="286593" y="963478"/>
                    <a:pt x="345041" y="941154"/>
                    <a:pt x="389572" y="896623"/>
                  </a:cubicBezTo>
                  <a:lnTo>
                    <a:pt x="896695" y="389539"/>
                  </a:lnTo>
                  <a:cubicBezTo>
                    <a:pt x="985756" y="300439"/>
                    <a:pt x="985756" y="155963"/>
                    <a:pt x="896695" y="66783"/>
                  </a:cubicBezTo>
                  <a:cubicBezTo>
                    <a:pt x="807594" y="-22198"/>
                    <a:pt x="663099" y="-22317"/>
                    <a:pt x="574018" y="66763"/>
                  </a:cubicBezTo>
                  <a:lnTo>
                    <a:pt x="574018" y="66763"/>
                  </a:lnTo>
                  <a:close/>
                </a:path>
              </a:pathLst>
            </a:custGeom>
            <a:solidFill>
              <a:schemeClr val="accent2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39981367-98AF-4675-8A57-D3D756F53B70}"/>
                </a:ext>
              </a:extLst>
            </p:cNvPr>
            <p:cNvSpPr/>
            <p:nvPr/>
          </p:nvSpPr>
          <p:spPr>
            <a:xfrm flipH="1">
              <a:off x="6871251" y="2856185"/>
              <a:ext cx="62916" cy="161797"/>
            </a:xfrm>
            <a:custGeom>
              <a:avLst/>
              <a:gdLst>
                <a:gd name="connsiteX0" fmla="*/ 228184 w 456367"/>
                <a:gd name="connsiteY0" fmla="*/ 1173612 h 1173612"/>
                <a:gd name="connsiteX1" fmla="*/ 456367 w 456367"/>
                <a:gd name="connsiteY1" fmla="*/ 945310 h 1173612"/>
                <a:gd name="connsiteX2" fmla="*/ 456367 w 456367"/>
                <a:gd name="connsiteY2" fmla="*/ 228184 h 1173612"/>
                <a:gd name="connsiteX3" fmla="*/ 228184 w 456367"/>
                <a:gd name="connsiteY3" fmla="*/ 0 h 1173612"/>
                <a:gd name="connsiteX4" fmla="*/ 0 w 456367"/>
                <a:gd name="connsiteY4" fmla="*/ 228184 h 1173612"/>
                <a:gd name="connsiteX5" fmla="*/ 0 w 456367"/>
                <a:gd name="connsiteY5" fmla="*/ 945429 h 1173612"/>
                <a:gd name="connsiteX6" fmla="*/ 228184 w 456367"/>
                <a:gd name="connsiteY6" fmla="*/ 1173612 h 1173612"/>
                <a:gd name="connsiteX7" fmla="*/ 228184 w 456367"/>
                <a:gd name="connsiteY7" fmla="*/ 1173612 h 1173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367" h="1173612">
                  <a:moveTo>
                    <a:pt x="228184" y="1173612"/>
                  </a:moveTo>
                  <a:cubicBezTo>
                    <a:pt x="354181" y="1173612"/>
                    <a:pt x="456367" y="1071426"/>
                    <a:pt x="456367" y="945310"/>
                  </a:cubicBezTo>
                  <a:lnTo>
                    <a:pt x="456367" y="228184"/>
                  </a:lnTo>
                  <a:cubicBezTo>
                    <a:pt x="456367" y="102206"/>
                    <a:pt x="354181" y="0"/>
                    <a:pt x="228184" y="0"/>
                  </a:cubicBezTo>
                  <a:cubicBezTo>
                    <a:pt x="102186" y="0"/>
                    <a:pt x="0" y="102226"/>
                    <a:pt x="0" y="228184"/>
                  </a:cubicBezTo>
                  <a:lnTo>
                    <a:pt x="0" y="945429"/>
                  </a:lnTo>
                  <a:cubicBezTo>
                    <a:pt x="0" y="1071426"/>
                    <a:pt x="102186" y="1173612"/>
                    <a:pt x="228184" y="1173612"/>
                  </a:cubicBezTo>
                  <a:lnTo>
                    <a:pt x="228184" y="1173612"/>
                  </a:lnTo>
                  <a:close/>
                </a:path>
              </a:pathLst>
            </a:custGeom>
            <a:solidFill>
              <a:schemeClr val="accent2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2D2BF1A6-F5CB-4634-B227-6D7561CE96B1}"/>
                </a:ext>
              </a:extLst>
            </p:cNvPr>
            <p:cNvSpPr/>
            <p:nvPr/>
          </p:nvSpPr>
          <p:spPr>
            <a:xfrm flipH="1">
              <a:off x="6682021" y="2926101"/>
              <a:ext cx="132826" cy="132821"/>
            </a:xfrm>
            <a:custGeom>
              <a:avLst/>
              <a:gdLst>
                <a:gd name="connsiteX0" fmla="*/ 228228 w 963465"/>
                <a:gd name="connsiteY0" fmla="*/ 963431 h 963431"/>
                <a:gd name="connsiteX1" fmla="*/ 389557 w 963465"/>
                <a:gd name="connsiteY1" fmla="*/ 896675 h 963431"/>
                <a:gd name="connsiteX2" fmla="*/ 896640 w 963465"/>
                <a:gd name="connsiteY2" fmla="*/ 389592 h 963431"/>
                <a:gd name="connsiteX3" fmla="*/ 896640 w 963465"/>
                <a:gd name="connsiteY3" fmla="*/ 66796 h 963431"/>
                <a:gd name="connsiteX4" fmla="*/ 573884 w 963465"/>
                <a:gd name="connsiteY4" fmla="*/ 66796 h 963431"/>
                <a:gd name="connsiteX5" fmla="*/ 66900 w 963465"/>
                <a:gd name="connsiteY5" fmla="*/ 573919 h 963431"/>
                <a:gd name="connsiteX6" fmla="*/ 66900 w 963465"/>
                <a:gd name="connsiteY6" fmla="*/ 896675 h 963431"/>
                <a:gd name="connsiteX7" fmla="*/ 228228 w 963465"/>
                <a:gd name="connsiteY7" fmla="*/ 963431 h 963431"/>
                <a:gd name="connsiteX8" fmla="*/ 228228 w 963465"/>
                <a:gd name="connsiteY8" fmla="*/ 963431 h 963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3465" h="963431">
                  <a:moveTo>
                    <a:pt x="228228" y="963431"/>
                  </a:moveTo>
                  <a:cubicBezTo>
                    <a:pt x="286677" y="963431"/>
                    <a:pt x="345007" y="941225"/>
                    <a:pt x="389557" y="896675"/>
                  </a:cubicBezTo>
                  <a:lnTo>
                    <a:pt x="896640" y="389592"/>
                  </a:lnTo>
                  <a:cubicBezTo>
                    <a:pt x="985741" y="300491"/>
                    <a:pt x="985741" y="156015"/>
                    <a:pt x="896640" y="66796"/>
                  </a:cubicBezTo>
                  <a:cubicBezTo>
                    <a:pt x="807580" y="-22265"/>
                    <a:pt x="663064" y="-22265"/>
                    <a:pt x="573884" y="66796"/>
                  </a:cubicBezTo>
                  <a:lnTo>
                    <a:pt x="66900" y="573919"/>
                  </a:lnTo>
                  <a:cubicBezTo>
                    <a:pt x="-22300" y="662980"/>
                    <a:pt x="-22300" y="807475"/>
                    <a:pt x="66900" y="896675"/>
                  </a:cubicBezTo>
                  <a:cubicBezTo>
                    <a:pt x="111430" y="941225"/>
                    <a:pt x="169780" y="963431"/>
                    <a:pt x="228228" y="963431"/>
                  </a:cubicBezTo>
                  <a:lnTo>
                    <a:pt x="228228" y="963431"/>
                  </a:lnTo>
                  <a:close/>
                </a:path>
              </a:pathLst>
            </a:custGeom>
            <a:solidFill>
              <a:schemeClr val="accent2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51" name="TextBox 750">
            <a:extLst>
              <a:ext uri="{FF2B5EF4-FFF2-40B4-BE49-F238E27FC236}">
                <a16:creationId xmlns:a16="http://schemas.microsoft.com/office/drawing/2014/main" id="{66F4B8FD-1EE1-4F8C-9F07-6F6D164F0A39}"/>
              </a:ext>
            </a:extLst>
          </p:cNvPr>
          <p:cNvSpPr txBox="1"/>
          <p:nvPr/>
        </p:nvSpPr>
        <p:spPr>
          <a:xfrm>
            <a:off x="7198516" y="3141910"/>
            <a:ext cx="19559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chemeClr val="accent1">
                    <a:lumMod val="50000"/>
                  </a:schemeClr>
                </a:solidFill>
              </a:rPr>
              <a:t>CLICK TO START</a:t>
            </a:r>
            <a:endParaRPr lang="en-US" b="1" dirty="0">
              <a:solidFill>
                <a:schemeClr val="accent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7176833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7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" dur="200" fill="hold"/>
                                            <p:tgtEl>
                                              <p:spTgt spid="7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200" fill="hold"/>
                                            <p:tgtEl>
                                              <p:spTgt spid="7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6" presetClass="emph" presetSubtype="0" fill="hold" grpId="1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3" dur="1000" fill="hold"/>
                                            <p:tgtEl>
                                              <p:spTgt spid="7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2.22222E-6 L -0.09844 2.22222E-6 " pathEditMode="relative" rAng="0" ptsTypes="AA">
                                          <p:cBhvr>
                                            <p:cTn id="15" dur="250" spd="-100000" fill="hold"/>
                                            <p:tgtEl>
                                              <p:spTgt spid="7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7" dur="250" fill="hold"/>
                                            <p:tgtEl>
                                              <p:spTgt spid="7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" presetID="2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" dur="250" fill="hold"/>
                                            <p:tgtEl>
                                              <p:spTgt spid="7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250" fill="hold"/>
                                            <p:tgtEl>
                                              <p:spTgt spid="7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6" presetClass="emph" presetSubtype="0" fill="hold" grpId="1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3" dur="1000" fill="hold"/>
                                            <p:tgtEl>
                                              <p:spTgt spid="74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4" presetID="6" presetClass="emph" presetSubtype="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5" dur="250" fill="hold"/>
                                            <p:tgtEl>
                                              <p:spTgt spid="74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6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7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200" fill="hold"/>
                                            <p:tgtEl>
                                              <p:spTgt spid="7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6" presetClass="emph" presetSubtype="0" fill="hold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1" dur="1000" fill="hold"/>
                                            <p:tgtEl>
                                              <p:spTgt spid="75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2" presetID="35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2.96296E-6 L -0.09844 2.96296E-6 " pathEditMode="relative" rAng="0" ptsTypes="AA">
                                          <p:cBhvr>
                                            <p:cTn id="33" dur="250" spd="-100000" fill="hold"/>
                                            <p:tgtEl>
                                              <p:spTgt spid="7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250" fill="hold"/>
                                            <p:tgtEl>
                                              <p:spTgt spid="75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7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40" dur="500" fill="hold"/>
                                            <p:tgtEl>
                                              <p:spTgt spid="7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39" grpId="0" animBg="1"/>
          <p:bldP spid="741" grpId="0" animBg="1"/>
          <p:bldP spid="741" grpId="1" animBg="1"/>
          <p:bldP spid="741" grpId="2" animBg="1"/>
          <p:bldP spid="741" grpId="3" animBg="1"/>
          <p:bldP spid="745" grpId="0" animBg="1"/>
          <p:bldP spid="745" grpId="1" animBg="1"/>
          <p:bldP spid="745" grpId="2" animBg="1"/>
          <p:bldP spid="751" grpId="0"/>
          <p:bldP spid="751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7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" dur="200" fill="hold"/>
                                            <p:tgtEl>
                                              <p:spTgt spid="7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200" fill="hold"/>
                                            <p:tgtEl>
                                              <p:spTgt spid="7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6" presetClass="emph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3" dur="1000" fill="hold"/>
                                            <p:tgtEl>
                                              <p:spTgt spid="7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2.22222E-6 L -0.09844 2.22222E-6 " pathEditMode="relative" rAng="0" ptsTypes="AA">
                                          <p:cBhvr>
                                            <p:cTn id="15" dur="250" spd="-100000" fill="hold"/>
                                            <p:tgtEl>
                                              <p:spTgt spid="7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7" dur="250" fill="hold"/>
                                            <p:tgtEl>
                                              <p:spTgt spid="7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" presetID="2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" dur="250" fill="hold"/>
                                            <p:tgtEl>
                                              <p:spTgt spid="7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250" fill="hold"/>
                                            <p:tgtEl>
                                              <p:spTgt spid="7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6" presetClass="emph" presetSubtype="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3" dur="1000" fill="hold"/>
                                            <p:tgtEl>
                                              <p:spTgt spid="74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4" presetID="6" presetClass="emph" presetSubtype="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5" dur="250" fill="hold"/>
                                            <p:tgtEl>
                                              <p:spTgt spid="74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6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7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200" fill="hold"/>
                                            <p:tgtEl>
                                              <p:spTgt spid="7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1" dur="1000" fill="hold"/>
                                            <p:tgtEl>
                                              <p:spTgt spid="75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2" presetID="35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2.96296E-6 L -0.09844 2.96296E-6 " pathEditMode="relative" rAng="0" ptsTypes="AA">
                                          <p:cBhvr>
                                            <p:cTn id="33" dur="250" spd="-100000" fill="hold"/>
                                            <p:tgtEl>
                                              <p:spTgt spid="7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250" fill="hold"/>
                                            <p:tgtEl>
                                              <p:spTgt spid="75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7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40" dur="500" fill="hold"/>
                                            <p:tgtEl>
                                              <p:spTgt spid="7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39" grpId="0" animBg="1"/>
          <p:bldP spid="741" grpId="0" animBg="1"/>
          <p:bldP spid="741" grpId="1" animBg="1"/>
          <p:bldP spid="741" grpId="2" animBg="1"/>
          <p:bldP spid="741" grpId="3" animBg="1"/>
          <p:bldP spid="745" grpId="0" animBg="1"/>
          <p:bldP spid="745" grpId="1" animBg="1"/>
          <p:bldP spid="745" grpId="2" animBg="1"/>
          <p:bldP spid="751" grpId="0"/>
          <p:bldP spid="751" grpId="1"/>
        </p:bldLst>
      </p:timing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4821005" y="2314219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C9CC867D-0E25-4147-99F4-AEB3E0D93F59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grpSp>
        <p:nvGrpSpPr>
          <p:cNvPr id="207" name="Graphic 1">
            <a:extLst>
              <a:ext uri="{FF2B5EF4-FFF2-40B4-BE49-F238E27FC236}">
                <a16:creationId xmlns:a16="http://schemas.microsoft.com/office/drawing/2014/main" id="{B32E833B-D809-4F55-B06B-C21B930B8D11}"/>
              </a:ext>
            </a:extLst>
          </p:cNvPr>
          <p:cNvGrpSpPr/>
          <p:nvPr/>
        </p:nvGrpSpPr>
        <p:grpSpPr>
          <a:xfrm flipH="1">
            <a:off x="7177305" y="2300142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4E63DDAB-50C0-4393-9A41-064B8596EE38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5462B2F5-3B89-4B3D-8200-C7424BA191D1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008EEF99-1151-4C6B-A3F7-1A18C31E49F4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6BA2FDB-7C9D-4C11-9640-198BEDAA8F18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D9AC677-B847-404A-B7F7-85539E45B167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4B37384-5DD6-40E1-847F-B7EDE7D4A3EF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5CF73BE3-7DBA-4248-983B-F0CD50BF5D57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F75A681-BA12-47CF-9C13-2F9BFE6828E1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6" name="Graphic 739">
            <a:extLst>
              <a:ext uri="{FF2B5EF4-FFF2-40B4-BE49-F238E27FC236}">
                <a16:creationId xmlns:a16="http://schemas.microsoft.com/office/drawing/2014/main" id="{1BE51654-9B90-4D56-9979-6D121923564A}"/>
              </a:ext>
            </a:extLst>
          </p:cNvPr>
          <p:cNvSpPr/>
          <p:nvPr/>
        </p:nvSpPr>
        <p:spPr>
          <a:xfrm flipH="1">
            <a:off x="3986330" y="776221"/>
            <a:ext cx="2790461" cy="1902135"/>
          </a:xfrm>
          <a:custGeom>
            <a:avLst/>
            <a:gdLst>
              <a:gd name="connsiteX0" fmla="*/ 5157364 w 7476789"/>
              <a:gd name="connsiteY0" fmla="*/ 4236855 h 5096600"/>
              <a:gd name="connsiteX1" fmla="*/ 4776268 w 7476789"/>
              <a:gd name="connsiteY1" fmla="*/ 4239045 h 5096600"/>
              <a:gd name="connsiteX2" fmla="*/ 4653110 w 7476789"/>
              <a:gd name="connsiteY2" fmla="*/ 4311245 h 5096600"/>
              <a:gd name="connsiteX3" fmla="*/ 3934830 w 7476789"/>
              <a:gd name="connsiteY3" fmla="*/ 5091914 h 5096600"/>
              <a:gd name="connsiteX4" fmla="*/ 3885585 w 7476789"/>
              <a:gd name="connsiteY4" fmla="*/ 5046194 h 5096600"/>
              <a:gd name="connsiteX5" fmla="*/ 3999314 w 7476789"/>
              <a:gd name="connsiteY5" fmla="*/ 4213899 h 5096600"/>
              <a:gd name="connsiteX6" fmla="*/ 3888348 w 7476789"/>
              <a:gd name="connsiteY6" fmla="*/ 4080073 h 5096600"/>
              <a:gd name="connsiteX7" fmla="*/ 2456455 w 7476789"/>
              <a:gd name="connsiteY7" fmla="*/ 4004921 h 5096600"/>
              <a:gd name="connsiteX8" fmla="*/ 1144671 w 7476789"/>
              <a:gd name="connsiteY8" fmla="*/ 3877572 h 5096600"/>
              <a:gd name="connsiteX9" fmla="*/ 3100 w 7476789"/>
              <a:gd name="connsiteY9" fmla="*/ 2199933 h 5096600"/>
              <a:gd name="connsiteX10" fmla="*/ 688995 w 7476789"/>
              <a:gd name="connsiteY10" fmla="*/ 612211 h 5096600"/>
              <a:gd name="connsiteX11" fmla="*/ 2110316 w 7476789"/>
              <a:gd name="connsiteY11" fmla="*/ 143581 h 5096600"/>
              <a:gd name="connsiteX12" fmla="*/ 3766333 w 7476789"/>
              <a:gd name="connsiteY12" fmla="*/ 75191 h 5096600"/>
              <a:gd name="connsiteX13" fmla="*/ 4591483 w 7476789"/>
              <a:gd name="connsiteY13" fmla="*/ 25852 h 5096600"/>
              <a:gd name="connsiteX14" fmla="*/ 6068716 w 7476789"/>
              <a:gd name="connsiteY14" fmla="*/ 88431 h 5096600"/>
              <a:gd name="connsiteX15" fmla="*/ 7141135 w 7476789"/>
              <a:gd name="connsiteY15" fmla="*/ 3154910 h 5096600"/>
              <a:gd name="connsiteX16" fmla="*/ 5157364 w 7476789"/>
              <a:gd name="connsiteY16" fmla="*/ 4236855 h 509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476789" h="5096600">
                <a:moveTo>
                  <a:pt x="5157364" y="4236855"/>
                </a:moveTo>
                <a:cubicBezTo>
                  <a:pt x="5028395" y="4246094"/>
                  <a:pt x="4901141" y="4246570"/>
                  <a:pt x="4776268" y="4239045"/>
                </a:cubicBezTo>
                <a:cubicBezTo>
                  <a:pt x="4724357" y="4235902"/>
                  <a:pt x="4676066" y="4264573"/>
                  <a:pt x="4653110" y="4311245"/>
                </a:cubicBezTo>
                <a:cubicBezTo>
                  <a:pt x="4428225" y="4767873"/>
                  <a:pt x="4103327" y="4997521"/>
                  <a:pt x="3934830" y="5091914"/>
                </a:cubicBezTo>
                <a:cubicBezTo>
                  <a:pt x="3905017" y="5108678"/>
                  <a:pt x="3871679" y="5077436"/>
                  <a:pt x="3885585" y="5046194"/>
                </a:cubicBezTo>
                <a:cubicBezTo>
                  <a:pt x="3977883" y="4838740"/>
                  <a:pt x="3997981" y="4472598"/>
                  <a:pt x="3999314" y="4213899"/>
                </a:cubicBezTo>
                <a:cubicBezTo>
                  <a:pt x="3999695" y="4148272"/>
                  <a:pt x="3952927" y="4091693"/>
                  <a:pt x="3888348" y="4080073"/>
                </a:cubicBezTo>
                <a:cubicBezTo>
                  <a:pt x="3426481" y="3996443"/>
                  <a:pt x="2924703" y="3945390"/>
                  <a:pt x="2456455" y="4004921"/>
                </a:cubicBezTo>
                <a:cubicBezTo>
                  <a:pt x="1995159" y="4063595"/>
                  <a:pt x="1579774" y="4078740"/>
                  <a:pt x="1144671" y="3877572"/>
                </a:cubicBezTo>
                <a:cubicBezTo>
                  <a:pt x="488685" y="3574200"/>
                  <a:pt x="45105" y="2920785"/>
                  <a:pt x="3100" y="2199933"/>
                </a:cubicBezTo>
                <a:cubicBezTo>
                  <a:pt x="-31761" y="1601954"/>
                  <a:pt x="229319" y="1003879"/>
                  <a:pt x="688995" y="612211"/>
                </a:cubicBezTo>
                <a:cubicBezTo>
                  <a:pt x="1082568" y="276836"/>
                  <a:pt x="1605396" y="162345"/>
                  <a:pt x="2110316" y="143581"/>
                </a:cubicBezTo>
                <a:cubicBezTo>
                  <a:pt x="2663337" y="123007"/>
                  <a:pt x="3211977" y="108338"/>
                  <a:pt x="3766333" y="75191"/>
                </a:cubicBezTo>
                <a:cubicBezTo>
                  <a:pt x="4041415" y="58713"/>
                  <a:pt x="4316401" y="42330"/>
                  <a:pt x="4591483" y="25852"/>
                </a:cubicBezTo>
                <a:cubicBezTo>
                  <a:pt x="5085545" y="-3676"/>
                  <a:pt x="5588751" y="-32441"/>
                  <a:pt x="6068716" y="88431"/>
                </a:cubicBezTo>
                <a:cubicBezTo>
                  <a:pt x="7374117" y="417329"/>
                  <a:pt x="7866559" y="2078870"/>
                  <a:pt x="7141135" y="3154910"/>
                </a:cubicBezTo>
                <a:cubicBezTo>
                  <a:pt x="6702604" y="3805467"/>
                  <a:pt x="5927270" y="4181609"/>
                  <a:pt x="5157364" y="423685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69D1AB1B-E955-476F-9C3C-72C10CEB2291}"/>
              </a:ext>
            </a:extLst>
          </p:cNvPr>
          <p:cNvSpPr txBox="1"/>
          <p:nvPr/>
        </p:nvSpPr>
        <p:spPr>
          <a:xfrm>
            <a:off x="4430210" y="1416999"/>
            <a:ext cx="234438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b="1" dirty="0">
                <a:solidFill>
                  <a:schemeClr val="accent2"/>
                </a:solidFill>
              </a:rPr>
              <a:t>PICK A CREATURE</a:t>
            </a:r>
            <a:endParaRPr lang="en-US" b="1" dirty="0">
              <a:solidFill>
                <a:schemeClr val="accent2"/>
              </a:solidFill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9A2340D-E6BB-4E41-92AC-46B7D316AA70}"/>
              </a:ext>
            </a:extLst>
          </p:cNvPr>
          <p:cNvGrpSpPr/>
          <p:nvPr/>
        </p:nvGrpSpPr>
        <p:grpSpPr>
          <a:xfrm>
            <a:off x="4126159" y="1252487"/>
            <a:ext cx="545718" cy="545778"/>
            <a:chOff x="6273110" y="2856185"/>
            <a:chExt cx="940679" cy="940783"/>
          </a:xfrm>
        </p:grpSpPr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CB4ED77B-F1AD-4BA2-BE3A-473DF61A30C0}"/>
                </a:ext>
              </a:extLst>
            </p:cNvPr>
            <p:cNvSpPr/>
            <p:nvPr/>
          </p:nvSpPr>
          <p:spPr>
            <a:xfrm flipH="1">
              <a:off x="6273110" y="3091213"/>
              <a:ext cx="705664" cy="705755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4B566300-E12F-4AD3-9032-C7EBCFC623C3}"/>
                </a:ext>
              </a:extLst>
            </p:cNvPr>
            <p:cNvGrpSpPr/>
            <p:nvPr/>
          </p:nvGrpSpPr>
          <p:grpSpPr>
            <a:xfrm>
              <a:off x="6682021" y="2856185"/>
              <a:ext cx="531768" cy="531821"/>
              <a:chOff x="6682021" y="2856185"/>
              <a:chExt cx="531768" cy="531821"/>
            </a:xfrm>
          </p:grpSpPr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BE5F9439-5F2F-4CF9-91A5-57E5AC72285D}"/>
                  </a:ext>
                </a:extLst>
              </p:cNvPr>
              <p:cNvSpPr/>
              <p:nvPr/>
            </p:nvSpPr>
            <p:spPr>
              <a:xfrm flipH="1">
                <a:off x="6996581" y="2940578"/>
                <a:ext cx="132829" cy="132836"/>
              </a:xfrm>
              <a:custGeom>
                <a:avLst/>
                <a:gdLst>
                  <a:gd name="connsiteX0" fmla="*/ 389562 w 963490"/>
                  <a:gd name="connsiteY0" fmla="*/ 66825 h 963540"/>
                  <a:gd name="connsiteX1" fmla="*/ 66885 w 963490"/>
                  <a:gd name="connsiteY1" fmla="*/ 66825 h 963540"/>
                  <a:gd name="connsiteX2" fmla="*/ 66885 w 963490"/>
                  <a:gd name="connsiteY2" fmla="*/ 389582 h 963540"/>
                  <a:gd name="connsiteX3" fmla="*/ 573889 w 963490"/>
                  <a:gd name="connsiteY3" fmla="*/ 896685 h 963540"/>
                  <a:gd name="connsiteX4" fmla="*/ 735337 w 963490"/>
                  <a:gd name="connsiteY4" fmla="*/ 963540 h 963540"/>
                  <a:gd name="connsiteX5" fmla="*/ 896665 w 963490"/>
                  <a:gd name="connsiteY5" fmla="*/ 896685 h 963540"/>
                  <a:gd name="connsiteX6" fmla="*/ 896665 w 963490"/>
                  <a:gd name="connsiteY6" fmla="*/ 573929 h 963540"/>
                  <a:gd name="connsiteX7" fmla="*/ 389562 w 963490"/>
                  <a:gd name="connsiteY7" fmla="*/ 66825 h 96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63490" h="963540">
                    <a:moveTo>
                      <a:pt x="389562" y="66825"/>
                    </a:moveTo>
                    <a:cubicBezTo>
                      <a:pt x="300461" y="-22275"/>
                      <a:pt x="155985" y="-22275"/>
                      <a:pt x="66885" y="66825"/>
                    </a:cubicBezTo>
                    <a:cubicBezTo>
                      <a:pt x="-22295" y="156005"/>
                      <a:pt x="-22295" y="300501"/>
                      <a:pt x="66885" y="389582"/>
                    </a:cubicBezTo>
                    <a:lnTo>
                      <a:pt x="573889" y="896685"/>
                    </a:lnTo>
                    <a:cubicBezTo>
                      <a:pt x="618400" y="941235"/>
                      <a:pt x="676888" y="963540"/>
                      <a:pt x="735337" y="963540"/>
                    </a:cubicBezTo>
                    <a:cubicBezTo>
                      <a:pt x="793666" y="963540"/>
                      <a:pt x="852115" y="941215"/>
                      <a:pt x="896665" y="896685"/>
                    </a:cubicBezTo>
                    <a:cubicBezTo>
                      <a:pt x="985766" y="807505"/>
                      <a:pt x="985766" y="663109"/>
                      <a:pt x="896665" y="573929"/>
                    </a:cubicBezTo>
                    <a:lnTo>
                      <a:pt x="389562" y="66825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31F35FDE-28F8-48B0-A852-F386F2F7A1B2}"/>
                  </a:ext>
                </a:extLst>
              </p:cNvPr>
              <p:cNvSpPr/>
              <p:nvPr/>
            </p:nvSpPr>
            <p:spPr>
              <a:xfrm flipH="1">
                <a:off x="7052009" y="3135824"/>
                <a:ext cx="161780" cy="62935"/>
              </a:xfrm>
              <a:custGeom>
                <a:avLst/>
                <a:gdLst>
                  <a:gd name="connsiteX0" fmla="*/ 1173493 w 1173493"/>
                  <a:gd name="connsiteY0" fmla="*/ 228184 h 456506"/>
                  <a:gd name="connsiteX1" fmla="*/ 945310 w 1173493"/>
                  <a:gd name="connsiteY1" fmla="*/ 0 h 456506"/>
                  <a:gd name="connsiteX2" fmla="*/ 228184 w 1173493"/>
                  <a:gd name="connsiteY2" fmla="*/ 0 h 456506"/>
                  <a:gd name="connsiteX3" fmla="*/ 0 w 1173493"/>
                  <a:gd name="connsiteY3" fmla="*/ 228184 h 456506"/>
                  <a:gd name="connsiteX4" fmla="*/ 228184 w 1173493"/>
                  <a:gd name="connsiteY4" fmla="*/ 456506 h 456506"/>
                  <a:gd name="connsiteX5" fmla="*/ 945310 w 1173493"/>
                  <a:gd name="connsiteY5" fmla="*/ 456506 h 456506"/>
                  <a:gd name="connsiteX6" fmla="*/ 1173493 w 1173493"/>
                  <a:gd name="connsiteY6" fmla="*/ 228184 h 456506"/>
                  <a:gd name="connsiteX7" fmla="*/ 1173493 w 1173493"/>
                  <a:gd name="connsiteY7" fmla="*/ 228184 h 45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3493" h="456506">
                    <a:moveTo>
                      <a:pt x="1173493" y="228184"/>
                    </a:moveTo>
                    <a:cubicBezTo>
                      <a:pt x="1173493" y="102206"/>
                      <a:pt x="1071268" y="0"/>
                      <a:pt x="945310" y="0"/>
                    </a:cubicBezTo>
                    <a:lnTo>
                      <a:pt x="228184" y="0"/>
                    </a:lnTo>
                    <a:cubicBezTo>
                      <a:pt x="102186" y="0"/>
                      <a:pt x="0" y="102226"/>
                      <a:pt x="0" y="228184"/>
                    </a:cubicBezTo>
                    <a:cubicBezTo>
                      <a:pt x="0" y="354300"/>
                      <a:pt x="102067" y="456506"/>
                      <a:pt x="228184" y="456506"/>
                    </a:cubicBezTo>
                    <a:lnTo>
                      <a:pt x="945310" y="456506"/>
                    </a:lnTo>
                    <a:cubicBezTo>
                      <a:pt x="1071268" y="456506"/>
                      <a:pt x="1173493" y="354300"/>
                      <a:pt x="1173493" y="228184"/>
                    </a:cubicBezTo>
                    <a:lnTo>
                      <a:pt x="1173493" y="228184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AD336C1A-98F2-489F-A709-55CFFDE5B09B}"/>
                  </a:ext>
                </a:extLst>
              </p:cNvPr>
              <p:cNvSpPr/>
              <p:nvPr/>
            </p:nvSpPr>
            <p:spPr>
              <a:xfrm flipH="1">
                <a:off x="7011061" y="3255179"/>
                <a:ext cx="132829" cy="132827"/>
              </a:xfrm>
              <a:custGeom>
                <a:avLst/>
                <a:gdLst>
                  <a:gd name="connsiteX0" fmla="*/ 574018 w 963490"/>
                  <a:gd name="connsiteY0" fmla="*/ 66763 h 963478"/>
                  <a:gd name="connsiteX1" fmla="*/ 66796 w 963490"/>
                  <a:gd name="connsiteY1" fmla="*/ 573986 h 963478"/>
                  <a:gd name="connsiteX2" fmla="*/ 66796 w 963490"/>
                  <a:gd name="connsiteY2" fmla="*/ 896623 h 963478"/>
                  <a:gd name="connsiteX3" fmla="*/ 228124 w 963490"/>
                  <a:gd name="connsiteY3" fmla="*/ 963478 h 963478"/>
                  <a:gd name="connsiteX4" fmla="*/ 389572 w 963490"/>
                  <a:gd name="connsiteY4" fmla="*/ 896623 h 963478"/>
                  <a:gd name="connsiteX5" fmla="*/ 896695 w 963490"/>
                  <a:gd name="connsiteY5" fmla="*/ 389539 h 963478"/>
                  <a:gd name="connsiteX6" fmla="*/ 896695 w 963490"/>
                  <a:gd name="connsiteY6" fmla="*/ 66783 h 963478"/>
                  <a:gd name="connsiteX7" fmla="*/ 574018 w 963490"/>
                  <a:gd name="connsiteY7" fmla="*/ 66763 h 963478"/>
                  <a:gd name="connsiteX8" fmla="*/ 574018 w 963490"/>
                  <a:gd name="connsiteY8" fmla="*/ 66763 h 963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90" h="963478">
                    <a:moveTo>
                      <a:pt x="574018" y="66763"/>
                    </a:moveTo>
                    <a:lnTo>
                      <a:pt x="66796" y="573986"/>
                    </a:lnTo>
                    <a:cubicBezTo>
                      <a:pt x="-22265" y="663047"/>
                      <a:pt x="-22265" y="807562"/>
                      <a:pt x="66796" y="896623"/>
                    </a:cubicBezTo>
                    <a:cubicBezTo>
                      <a:pt x="111346" y="941173"/>
                      <a:pt x="169794" y="963478"/>
                      <a:pt x="228124" y="963478"/>
                    </a:cubicBezTo>
                    <a:cubicBezTo>
                      <a:pt x="286593" y="963478"/>
                      <a:pt x="345041" y="941154"/>
                      <a:pt x="389572" y="896623"/>
                    </a:cubicBezTo>
                    <a:lnTo>
                      <a:pt x="896695" y="389539"/>
                    </a:lnTo>
                    <a:cubicBezTo>
                      <a:pt x="985756" y="300439"/>
                      <a:pt x="985756" y="155963"/>
                      <a:pt x="896695" y="66783"/>
                    </a:cubicBezTo>
                    <a:cubicBezTo>
                      <a:pt x="807594" y="-22198"/>
                      <a:pt x="663099" y="-22317"/>
                      <a:pt x="574018" y="66763"/>
                    </a:cubicBezTo>
                    <a:lnTo>
                      <a:pt x="574018" y="66763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A67A5EC2-5609-4916-A526-82D50A91A551}"/>
                  </a:ext>
                </a:extLst>
              </p:cNvPr>
              <p:cNvSpPr/>
              <p:nvPr/>
            </p:nvSpPr>
            <p:spPr>
              <a:xfrm flipH="1">
                <a:off x="6871251" y="2856185"/>
                <a:ext cx="62916" cy="161797"/>
              </a:xfrm>
              <a:custGeom>
                <a:avLst/>
                <a:gdLst>
                  <a:gd name="connsiteX0" fmla="*/ 228184 w 456367"/>
                  <a:gd name="connsiteY0" fmla="*/ 1173612 h 1173612"/>
                  <a:gd name="connsiteX1" fmla="*/ 456367 w 456367"/>
                  <a:gd name="connsiteY1" fmla="*/ 945310 h 1173612"/>
                  <a:gd name="connsiteX2" fmla="*/ 456367 w 456367"/>
                  <a:gd name="connsiteY2" fmla="*/ 228184 h 1173612"/>
                  <a:gd name="connsiteX3" fmla="*/ 228184 w 456367"/>
                  <a:gd name="connsiteY3" fmla="*/ 0 h 1173612"/>
                  <a:gd name="connsiteX4" fmla="*/ 0 w 456367"/>
                  <a:gd name="connsiteY4" fmla="*/ 228184 h 1173612"/>
                  <a:gd name="connsiteX5" fmla="*/ 0 w 456367"/>
                  <a:gd name="connsiteY5" fmla="*/ 945429 h 1173612"/>
                  <a:gd name="connsiteX6" fmla="*/ 228184 w 456367"/>
                  <a:gd name="connsiteY6" fmla="*/ 1173612 h 1173612"/>
                  <a:gd name="connsiteX7" fmla="*/ 228184 w 456367"/>
                  <a:gd name="connsiteY7" fmla="*/ 1173612 h 1173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6367" h="1173612">
                    <a:moveTo>
                      <a:pt x="228184" y="1173612"/>
                    </a:moveTo>
                    <a:cubicBezTo>
                      <a:pt x="354181" y="1173612"/>
                      <a:pt x="456367" y="1071426"/>
                      <a:pt x="456367" y="945310"/>
                    </a:cubicBezTo>
                    <a:lnTo>
                      <a:pt x="456367" y="228184"/>
                    </a:lnTo>
                    <a:cubicBezTo>
                      <a:pt x="456367" y="102206"/>
                      <a:pt x="354181" y="0"/>
                      <a:pt x="228184" y="0"/>
                    </a:cubicBezTo>
                    <a:cubicBezTo>
                      <a:pt x="102186" y="0"/>
                      <a:pt x="0" y="102226"/>
                      <a:pt x="0" y="228184"/>
                    </a:cubicBezTo>
                    <a:lnTo>
                      <a:pt x="0" y="945429"/>
                    </a:lnTo>
                    <a:cubicBezTo>
                      <a:pt x="0" y="1071426"/>
                      <a:pt x="102186" y="1173612"/>
                      <a:pt x="228184" y="1173612"/>
                    </a:cubicBezTo>
                    <a:lnTo>
                      <a:pt x="228184" y="1173612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41DBCCB4-92BA-42D8-935E-BCCCEC93C8FA}"/>
                  </a:ext>
                </a:extLst>
              </p:cNvPr>
              <p:cNvSpPr/>
              <p:nvPr/>
            </p:nvSpPr>
            <p:spPr>
              <a:xfrm flipH="1">
                <a:off x="6682021" y="2926101"/>
                <a:ext cx="132826" cy="132821"/>
              </a:xfrm>
              <a:custGeom>
                <a:avLst/>
                <a:gdLst>
                  <a:gd name="connsiteX0" fmla="*/ 228228 w 963465"/>
                  <a:gd name="connsiteY0" fmla="*/ 963431 h 963431"/>
                  <a:gd name="connsiteX1" fmla="*/ 389557 w 963465"/>
                  <a:gd name="connsiteY1" fmla="*/ 896675 h 963431"/>
                  <a:gd name="connsiteX2" fmla="*/ 896640 w 963465"/>
                  <a:gd name="connsiteY2" fmla="*/ 389592 h 963431"/>
                  <a:gd name="connsiteX3" fmla="*/ 896640 w 963465"/>
                  <a:gd name="connsiteY3" fmla="*/ 66796 h 963431"/>
                  <a:gd name="connsiteX4" fmla="*/ 573884 w 963465"/>
                  <a:gd name="connsiteY4" fmla="*/ 66796 h 963431"/>
                  <a:gd name="connsiteX5" fmla="*/ 66900 w 963465"/>
                  <a:gd name="connsiteY5" fmla="*/ 573919 h 963431"/>
                  <a:gd name="connsiteX6" fmla="*/ 66900 w 963465"/>
                  <a:gd name="connsiteY6" fmla="*/ 896675 h 963431"/>
                  <a:gd name="connsiteX7" fmla="*/ 228228 w 963465"/>
                  <a:gd name="connsiteY7" fmla="*/ 963431 h 963431"/>
                  <a:gd name="connsiteX8" fmla="*/ 228228 w 963465"/>
                  <a:gd name="connsiteY8" fmla="*/ 963431 h 96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65" h="963431">
                    <a:moveTo>
                      <a:pt x="228228" y="963431"/>
                    </a:moveTo>
                    <a:cubicBezTo>
                      <a:pt x="286677" y="963431"/>
                      <a:pt x="345007" y="941225"/>
                      <a:pt x="389557" y="896675"/>
                    </a:cubicBezTo>
                    <a:lnTo>
                      <a:pt x="896640" y="389592"/>
                    </a:lnTo>
                    <a:cubicBezTo>
                      <a:pt x="985741" y="300491"/>
                      <a:pt x="985741" y="156015"/>
                      <a:pt x="896640" y="66796"/>
                    </a:cubicBezTo>
                    <a:cubicBezTo>
                      <a:pt x="807580" y="-22265"/>
                      <a:pt x="663064" y="-22265"/>
                      <a:pt x="573884" y="66796"/>
                    </a:cubicBezTo>
                    <a:lnTo>
                      <a:pt x="66900" y="573919"/>
                    </a:lnTo>
                    <a:cubicBezTo>
                      <a:pt x="-22300" y="662980"/>
                      <a:pt x="-22300" y="807475"/>
                      <a:pt x="66900" y="896675"/>
                    </a:cubicBezTo>
                    <a:cubicBezTo>
                      <a:pt x="111430" y="941225"/>
                      <a:pt x="169780" y="963431"/>
                      <a:pt x="228228" y="963431"/>
                    </a:cubicBezTo>
                    <a:lnTo>
                      <a:pt x="228228" y="963431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78054228-A4AD-4425-AD41-B27FF3F895DF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21468CB5-EC7B-4568-A2BC-645768EAEF9A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01A334BB-C3FA-4583-AF57-540777EDE7CF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C242378E-85F6-47A7-A8B3-0954FE82F328}"/>
              </a:ext>
            </a:extLst>
          </p:cNvPr>
          <p:cNvGrpSpPr/>
          <p:nvPr/>
        </p:nvGrpSpPr>
        <p:grpSpPr>
          <a:xfrm>
            <a:off x="-552431" y="5956833"/>
            <a:ext cx="2637689" cy="587129"/>
            <a:chOff x="9806523" y="66956"/>
            <a:chExt cx="2637689" cy="587129"/>
          </a:xfrm>
        </p:grpSpPr>
        <p:sp>
          <p:nvSpPr>
            <p:cNvPr id="237" name="Rectangle: Rounded Corners 236">
              <a:extLst>
                <a:ext uri="{FF2B5EF4-FFF2-40B4-BE49-F238E27FC236}">
                  <a16:creationId xmlns:a16="http://schemas.microsoft.com/office/drawing/2014/main" id="{44A4E54F-15A7-470C-8031-A2E2AE68ABD5}"/>
                </a:ext>
              </a:extLst>
            </p:cNvPr>
            <p:cNvSpPr/>
            <p:nvPr/>
          </p:nvSpPr>
          <p:spPr>
            <a:xfrm>
              <a:off x="9806523" y="66956"/>
              <a:ext cx="2637689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Home page</a:t>
              </a:r>
            </a:p>
          </p:txBody>
        </p:sp>
        <p:sp>
          <p:nvSpPr>
            <p:cNvPr id="238" name="Graphic 30">
              <a:extLst>
                <a:ext uri="{FF2B5EF4-FFF2-40B4-BE49-F238E27FC236}">
                  <a16:creationId xmlns:a16="http://schemas.microsoft.com/office/drawing/2014/main" id="{8165C497-5C40-4405-A51A-6B346D16A62B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B1AD1035-38A7-4DAC-A932-7A576F37F668}"/>
              </a:ext>
            </a:extLst>
          </p:cNvPr>
          <p:cNvGrpSpPr/>
          <p:nvPr/>
        </p:nvGrpSpPr>
        <p:grpSpPr>
          <a:xfrm>
            <a:off x="4906205" y="3827462"/>
            <a:ext cx="438709" cy="438709"/>
            <a:chOff x="5382699" y="3305638"/>
            <a:chExt cx="438709" cy="438709"/>
          </a:xfrm>
        </p:grpSpPr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D13A5759-0BB5-4311-801F-FB7267286469}"/>
                </a:ext>
              </a:extLst>
            </p:cNvPr>
            <p:cNvSpPr/>
            <p:nvPr/>
          </p:nvSpPr>
          <p:spPr>
            <a:xfrm>
              <a:off x="5382699" y="3305638"/>
              <a:ext cx="438709" cy="43870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B8E68862-5AE6-4B4B-A44D-1EB41C92E01E}"/>
                </a:ext>
              </a:extLst>
            </p:cNvPr>
            <p:cNvSpPr/>
            <p:nvPr/>
          </p:nvSpPr>
          <p:spPr>
            <a:xfrm flipH="1">
              <a:off x="5527157" y="3450086"/>
              <a:ext cx="149793" cy="149812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23ABF585-302D-4CDE-BAFF-C61123970644}"/>
              </a:ext>
            </a:extLst>
          </p:cNvPr>
          <p:cNvGrpSpPr/>
          <p:nvPr/>
        </p:nvGrpSpPr>
        <p:grpSpPr>
          <a:xfrm>
            <a:off x="7592610" y="3827462"/>
            <a:ext cx="438709" cy="438709"/>
            <a:chOff x="5382699" y="3305638"/>
            <a:chExt cx="438709" cy="438709"/>
          </a:xfrm>
        </p:grpSpPr>
        <p:sp>
          <p:nvSpPr>
            <p:cNvPr id="244" name="Oval 243">
              <a:extLst>
                <a:ext uri="{FF2B5EF4-FFF2-40B4-BE49-F238E27FC236}">
                  <a16:creationId xmlns:a16="http://schemas.microsoft.com/office/drawing/2014/main" id="{4E340174-74C1-4117-A969-4A0E2C2218AE}"/>
                </a:ext>
              </a:extLst>
            </p:cNvPr>
            <p:cNvSpPr/>
            <p:nvPr/>
          </p:nvSpPr>
          <p:spPr>
            <a:xfrm>
              <a:off x="5382699" y="3305638"/>
              <a:ext cx="438709" cy="43870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3444DDC-B828-4E4B-A9EA-CB0565EA8849}"/>
                </a:ext>
              </a:extLst>
            </p:cNvPr>
            <p:cNvSpPr/>
            <p:nvPr/>
          </p:nvSpPr>
          <p:spPr>
            <a:xfrm flipH="1">
              <a:off x="5527157" y="3450086"/>
              <a:ext cx="149793" cy="149812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" name="Oval 7">
            <a:hlinkClick r:id="rId2" action="ppaction://hlinksldjump"/>
            <a:extLst>
              <a:ext uri="{FF2B5EF4-FFF2-40B4-BE49-F238E27FC236}">
                <a16:creationId xmlns:a16="http://schemas.microsoft.com/office/drawing/2014/main" id="{FA8DB41C-7005-4A5D-87CF-91E1E013895F}"/>
              </a:ext>
            </a:extLst>
          </p:cNvPr>
          <p:cNvSpPr/>
          <p:nvPr/>
        </p:nvSpPr>
        <p:spPr>
          <a:xfrm>
            <a:off x="4831673" y="3750000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" name="Oval 248">
            <a:hlinkClick r:id="rId3" action="ppaction://hlinksldjump"/>
            <a:extLst>
              <a:ext uri="{FF2B5EF4-FFF2-40B4-BE49-F238E27FC236}">
                <a16:creationId xmlns:a16="http://schemas.microsoft.com/office/drawing/2014/main" id="{96F12A56-4CE9-4CBA-8ABD-97E9BC912E24}"/>
              </a:ext>
            </a:extLst>
          </p:cNvPr>
          <p:cNvSpPr/>
          <p:nvPr/>
        </p:nvSpPr>
        <p:spPr>
          <a:xfrm>
            <a:off x="7499843" y="3749920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Freeform: Shape 3">
            <a:hlinkClick r:id="rId3" action="ppaction://hlinksldjump"/>
            <a:extLst>
              <a:ext uri="{FF2B5EF4-FFF2-40B4-BE49-F238E27FC236}">
                <a16:creationId xmlns:a16="http://schemas.microsoft.com/office/drawing/2014/main" id="{0FEB8E3A-C778-42B3-9B7C-E6FCE2CA2488}"/>
              </a:ext>
            </a:extLst>
          </p:cNvPr>
          <p:cNvSpPr/>
          <p:nvPr/>
        </p:nvSpPr>
        <p:spPr>
          <a:xfrm>
            <a:off x="7072132" y="2037144"/>
            <a:ext cx="2233914" cy="3032567"/>
          </a:xfrm>
          <a:custGeom>
            <a:avLst/>
            <a:gdLst>
              <a:gd name="connsiteX0" fmla="*/ 914400 w 2233914"/>
              <a:gd name="connsiteY0" fmla="*/ 0 h 3032567"/>
              <a:gd name="connsiteX1" fmla="*/ 1689903 w 2233914"/>
              <a:gd name="connsiteY1" fmla="*/ 196770 h 3032567"/>
              <a:gd name="connsiteX2" fmla="*/ 2060293 w 2233914"/>
              <a:gd name="connsiteY2" fmla="*/ 740780 h 3032567"/>
              <a:gd name="connsiteX3" fmla="*/ 2141316 w 2233914"/>
              <a:gd name="connsiteY3" fmla="*/ 1342664 h 3032567"/>
              <a:gd name="connsiteX4" fmla="*/ 2129741 w 2233914"/>
              <a:gd name="connsiteY4" fmla="*/ 2106593 h 3032567"/>
              <a:gd name="connsiteX5" fmla="*/ 2233914 w 2233914"/>
              <a:gd name="connsiteY5" fmla="*/ 2569580 h 3032567"/>
              <a:gd name="connsiteX6" fmla="*/ 2118167 w 2233914"/>
              <a:gd name="connsiteY6" fmla="*/ 2939970 h 3032567"/>
              <a:gd name="connsiteX7" fmla="*/ 1632030 w 2233914"/>
              <a:gd name="connsiteY7" fmla="*/ 3032567 h 3032567"/>
              <a:gd name="connsiteX8" fmla="*/ 902825 w 2233914"/>
              <a:gd name="connsiteY8" fmla="*/ 2997843 h 3032567"/>
              <a:gd name="connsiteX9" fmla="*/ 613458 w 2233914"/>
              <a:gd name="connsiteY9" fmla="*/ 2928395 h 3032567"/>
              <a:gd name="connsiteX10" fmla="*/ 462987 w 2233914"/>
              <a:gd name="connsiteY10" fmla="*/ 2615879 h 3032567"/>
              <a:gd name="connsiteX11" fmla="*/ 358815 w 2233914"/>
              <a:gd name="connsiteY11" fmla="*/ 1979271 h 3032567"/>
              <a:gd name="connsiteX12" fmla="*/ 266217 w 2233914"/>
              <a:gd name="connsiteY12" fmla="*/ 1574157 h 3032567"/>
              <a:gd name="connsiteX13" fmla="*/ 57873 w 2233914"/>
              <a:gd name="connsiteY13" fmla="*/ 1377388 h 3032567"/>
              <a:gd name="connsiteX14" fmla="*/ 0 w 2233914"/>
              <a:gd name="connsiteY14" fmla="*/ 1088021 h 3032567"/>
              <a:gd name="connsiteX15" fmla="*/ 92597 w 2233914"/>
              <a:gd name="connsiteY15" fmla="*/ 717631 h 3032567"/>
              <a:gd name="connsiteX16" fmla="*/ 254643 w 2233914"/>
              <a:gd name="connsiteY16" fmla="*/ 312517 h 3032567"/>
              <a:gd name="connsiteX17" fmla="*/ 682906 w 2233914"/>
              <a:gd name="connsiteY17" fmla="*/ 92598 h 3032567"/>
              <a:gd name="connsiteX18" fmla="*/ 914400 w 2233914"/>
              <a:gd name="connsiteY18" fmla="*/ 0 h 3032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233914" h="3032567">
                <a:moveTo>
                  <a:pt x="914400" y="0"/>
                </a:moveTo>
                <a:lnTo>
                  <a:pt x="1689903" y="196770"/>
                </a:lnTo>
                <a:lnTo>
                  <a:pt x="2060293" y="740780"/>
                </a:lnTo>
                <a:lnTo>
                  <a:pt x="2141316" y="1342664"/>
                </a:lnTo>
                <a:lnTo>
                  <a:pt x="2129741" y="2106593"/>
                </a:lnTo>
                <a:lnTo>
                  <a:pt x="2233914" y="2569580"/>
                </a:lnTo>
                <a:lnTo>
                  <a:pt x="2118167" y="2939970"/>
                </a:lnTo>
                <a:lnTo>
                  <a:pt x="1632030" y="3032567"/>
                </a:lnTo>
                <a:lnTo>
                  <a:pt x="902825" y="2997843"/>
                </a:lnTo>
                <a:lnTo>
                  <a:pt x="613458" y="2928395"/>
                </a:lnTo>
                <a:lnTo>
                  <a:pt x="462987" y="2615879"/>
                </a:lnTo>
                <a:lnTo>
                  <a:pt x="358815" y="1979271"/>
                </a:lnTo>
                <a:lnTo>
                  <a:pt x="266217" y="1574157"/>
                </a:lnTo>
                <a:lnTo>
                  <a:pt x="57873" y="1377388"/>
                </a:lnTo>
                <a:lnTo>
                  <a:pt x="0" y="1088021"/>
                </a:lnTo>
                <a:lnTo>
                  <a:pt x="92597" y="717631"/>
                </a:lnTo>
                <a:lnTo>
                  <a:pt x="254643" y="312517"/>
                </a:lnTo>
                <a:lnTo>
                  <a:pt x="682906" y="92598"/>
                </a:lnTo>
                <a:lnTo>
                  <a:pt x="914400" y="0"/>
                </a:ln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>
            <a:hlinkClick r:id="rId2" action="ppaction://hlinksldjump"/>
            <a:extLst>
              <a:ext uri="{FF2B5EF4-FFF2-40B4-BE49-F238E27FC236}">
                <a16:creationId xmlns:a16="http://schemas.microsoft.com/office/drawing/2014/main" id="{010983E1-52B8-46EB-B6D4-0670AA014F68}"/>
              </a:ext>
            </a:extLst>
          </p:cNvPr>
          <p:cNvSpPr/>
          <p:nvPr/>
        </p:nvSpPr>
        <p:spPr>
          <a:xfrm>
            <a:off x="4653023" y="2291787"/>
            <a:ext cx="2303362" cy="2835798"/>
          </a:xfrm>
          <a:custGeom>
            <a:avLst/>
            <a:gdLst>
              <a:gd name="connsiteX0" fmla="*/ 601883 w 2303362"/>
              <a:gd name="connsiteY0" fmla="*/ 775504 h 2835798"/>
              <a:gd name="connsiteX1" fmla="*/ 752354 w 2303362"/>
              <a:gd name="connsiteY1" fmla="*/ 266218 h 2835798"/>
              <a:gd name="connsiteX2" fmla="*/ 914400 w 2303362"/>
              <a:gd name="connsiteY2" fmla="*/ 0 h 2835798"/>
              <a:gd name="connsiteX3" fmla="*/ 1180618 w 2303362"/>
              <a:gd name="connsiteY3" fmla="*/ 11575 h 2835798"/>
              <a:gd name="connsiteX4" fmla="*/ 1643605 w 2303362"/>
              <a:gd name="connsiteY4" fmla="*/ 23150 h 2835798"/>
              <a:gd name="connsiteX5" fmla="*/ 1956121 w 2303362"/>
              <a:gd name="connsiteY5" fmla="*/ 196770 h 2835798"/>
              <a:gd name="connsiteX6" fmla="*/ 2176040 w 2303362"/>
              <a:gd name="connsiteY6" fmla="*/ 775504 h 2835798"/>
              <a:gd name="connsiteX7" fmla="*/ 2245488 w 2303362"/>
              <a:gd name="connsiteY7" fmla="*/ 1713054 h 2835798"/>
              <a:gd name="connsiteX8" fmla="*/ 2303362 w 2303362"/>
              <a:gd name="connsiteY8" fmla="*/ 2627454 h 2835798"/>
              <a:gd name="connsiteX9" fmla="*/ 2083443 w 2303362"/>
              <a:gd name="connsiteY9" fmla="*/ 2835798 h 2835798"/>
              <a:gd name="connsiteX10" fmla="*/ 983848 w 2303362"/>
              <a:gd name="connsiteY10" fmla="*/ 2812648 h 2835798"/>
              <a:gd name="connsiteX11" fmla="*/ 0 w 2303362"/>
              <a:gd name="connsiteY11" fmla="*/ 2639028 h 2835798"/>
              <a:gd name="connsiteX12" fmla="*/ 150471 w 2303362"/>
              <a:gd name="connsiteY12" fmla="*/ 1886674 h 2835798"/>
              <a:gd name="connsiteX13" fmla="*/ 277792 w 2303362"/>
              <a:gd name="connsiteY13" fmla="*/ 1169043 h 2835798"/>
              <a:gd name="connsiteX14" fmla="*/ 601883 w 2303362"/>
              <a:gd name="connsiteY14" fmla="*/ 775504 h 2835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303362" h="2835798">
                <a:moveTo>
                  <a:pt x="601883" y="775504"/>
                </a:moveTo>
                <a:lnTo>
                  <a:pt x="752354" y="266218"/>
                </a:lnTo>
                <a:lnTo>
                  <a:pt x="914400" y="0"/>
                </a:lnTo>
                <a:lnTo>
                  <a:pt x="1180618" y="11575"/>
                </a:lnTo>
                <a:lnTo>
                  <a:pt x="1643605" y="23150"/>
                </a:lnTo>
                <a:lnTo>
                  <a:pt x="1956121" y="196770"/>
                </a:lnTo>
                <a:lnTo>
                  <a:pt x="2176040" y="775504"/>
                </a:lnTo>
                <a:lnTo>
                  <a:pt x="2245488" y="1713054"/>
                </a:lnTo>
                <a:lnTo>
                  <a:pt x="2303362" y="2627454"/>
                </a:lnTo>
                <a:lnTo>
                  <a:pt x="2083443" y="2835798"/>
                </a:lnTo>
                <a:lnTo>
                  <a:pt x="983848" y="2812648"/>
                </a:lnTo>
                <a:lnTo>
                  <a:pt x="0" y="2639028"/>
                </a:lnTo>
                <a:lnTo>
                  <a:pt x="150471" y="1886674"/>
                </a:lnTo>
                <a:lnTo>
                  <a:pt x="277792" y="1169043"/>
                </a:lnTo>
                <a:lnTo>
                  <a:pt x="601883" y="775504"/>
                </a:ln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9942796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800" advClick="0">
        <p:circle/>
      </p:transition>
    </mc:Choice>
    <mc:Fallback>
      <p:transition spd="slow" advClick="0">
        <p:circl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63" presetClass="path" presetSubtype="0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875E-6 0.05185 L 1.875E-6 3.33333E-6 " pathEditMode="relative" rAng="0" ptsTypes="AA">
                                          <p:cBhvr>
                                            <p:cTn id="9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5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250" fill="hold"/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250" fill="hold"/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5" dur="1000" fill="hold"/>
                                            <p:tgtEl>
                                              <p:spTgt spid="50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7" dur="250" fill="hold"/>
                                            <p:tgtEl>
                                              <p:spTgt spid="50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" dur="250" fill="hold"/>
                                            <p:tgtEl>
                                              <p:spTgt spid="20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250" fill="hold"/>
                                            <p:tgtEl>
                                              <p:spTgt spid="20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3" dur="1000" fill="hold"/>
                                            <p:tgtEl>
                                              <p:spTgt spid="20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4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5" dur="250" fill="hold"/>
                                            <p:tgtEl>
                                              <p:spTgt spid="20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6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200" fill="hold"/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6" presetClass="emph" presetSubtype="0" fill="hold" grpId="1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1" dur="1000" fill="hold"/>
                                            <p:tgtEl>
                                              <p:spTgt spid="21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2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3.75E-6 -1.85185E-6 L -0.09844 -1.85185E-6 " pathEditMode="relative" rAng="0" ptsTypes="AA">
                                          <p:cBhvr>
                                            <p:cTn id="33" dur="250" spd="-100000" fill="hold"/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250" fill="hold"/>
                                            <p:tgtEl>
                                              <p:spTgt spid="21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fill="hold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1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6" presetClass="emph" presetSubtype="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3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500"/>
                                            <p:tgtEl>
                                              <p:spTgt spid="2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4.81481E-6 L 4.79167E-6 -4.81481E-6 " pathEditMode="relative" rAng="0" ptsTypes="AA">
                                          <p:cBhvr>
                                            <p:cTn id="48" dur="500" fill="hold"/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1250"/>
                                </p:stCondLst>
                                <p:childTnLst>
                                  <p:par>
                                    <p:cTn id="50" presetID="2" presetClass="entr" presetSubtype="8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6" dur="250" fill="hold"/>
                                            <p:tgtEl>
                                              <p:spTgt spid="2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250" fill="hold"/>
                                            <p:tgtEl>
                                              <p:spTgt spid="2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6" presetClass="emph" presetSubtype="0" fill="hold" nodeType="withEffect" p14:presetBounceEnd="495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49500">
                                          <p:cBhvr>
                                            <p:cTn id="59" dur="1000" fill="hold"/>
                                            <p:tgtEl>
                                              <p:spTgt spid="24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0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61" dur="500" fill="hold"/>
                                            <p:tgtEl>
                                              <p:spTgt spid="2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2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3" dur="250" fill="hold"/>
                                            <p:tgtEl>
                                              <p:spTgt spid="24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250" fill="hold"/>
                                            <p:tgtEl>
                                              <p:spTgt spid="2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250" fill="hold"/>
                                            <p:tgtEl>
                                              <p:spTgt spid="2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8" presetID="6" presetClass="emph" presetSubtype="0" fill="hold" nodeType="withEffect" p14:presetBounceEnd="495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49500">
                                          <p:cBhvr>
                                            <p:cTn id="69" dur="1000" fill="hold"/>
                                            <p:tgtEl>
                                              <p:spTgt spid="24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0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71" dur="500" fill="hold"/>
                                            <p:tgtEl>
                                              <p:spTgt spid="24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2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3" dur="250" fill="hold"/>
                                            <p:tgtEl>
                                              <p:spTgt spid="24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/>
          <p:bldP spid="2" grpId="1"/>
          <p:bldP spid="216" grpId="0" animBg="1"/>
          <p:bldP spid="216" grpId="1" animBg="1"/>
          <p:bldP spid="216" grpId="2" animBg="1"/>
          <p:bldP spid="216" grpId="3" animBg="1"/>
          <p:bldP spid="224" grpId="0"/>
          <p:bldP spid="224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63" presetClass="path" presetSubtype="0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875E-6 0.05185 L 1.875E-6 3.33333E-6 " pathEditMode="relative" rAng="0" ptsTypes="AA">
                                          <p:cBhvr>
                                            <p:cTn id="9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5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250" fill="hold"/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250" fill="hold"/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5" dur="1000" fill="hold"/>
                                            <p:tgtEl>
                                              <p:spTgt spid="50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6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7" dur="250" fill="hold"/>
                                            <p:tgtEl>
                                              <p:spTgt spid="50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8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" dur="250" fill="hold"/>
                                            <p:tgtEl>
                                              <p:spTgt spid="20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250" fill="hold"/>
                                            <p:tgtEl>
                                              <p:spTgt spid="20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3" dur="1000" fill="hold"/>
                                            <p:tgtEl>
                                              <p:spTgt spid="20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4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5" dur="250" fill="hold"/>
                                            <p:tgtEl>
                                              <p:spTgt spid="20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6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200" fill="hold"/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200" fill="hold"/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6" presetClass="emph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1" dur="1000" fill="hold"/>
                                            <p:tgtEl>
                                              <p:spTgt spid="21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2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4.79167E-6 -1.85185E-6 L -0.09844 -1.85185E-6 " pathEditMode="relative" rAng="0" ptsTypes="AA">
                                          <p:cBhvr>
                                            <p:cTn id="33" dur="250" spd="-100000" fill="hold"/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250" fill="hold"/>
                                            <p:tgtEl>
                                              <p:spTgt spid="21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2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1" dur="100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6" presetClass="emph" presetSubtype="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3" dur="250" fill="hold"/>
                                            <p:tgtEl>
                                              <p:spTgt spid="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500"/>
                                            <p:tgtEl>
                                              <p:spTgt spid="2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7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2 -4.81481E-6 L -4.16667E-6 -4.81481E-6 " pathEditMode="relative" rAng="0" ptsTypes="AA">
                                          <p:cBhvr>
                                            <p:cTn id="48" dur="500" fill="hold"/>
                                            <p:tgtEl>
                                              <p:spTgt spid="2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1250"/>
                                </p:stCondLst>
                                <p:childTnLst>
                                  <p:par>
                                    <p:cTn id="50" presetID="2" presetClass="entr" presetSubtype="8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6" dur="250" fill="hold"/>
                                            <p:tgtEl>
                                              <p:spTgt spid="2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250" fill="hold"/>
                                            <p:tgtEl>
                                              <p:spTgt spid="2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9" dur="1000" fill="hold"/>
                                            <p:tgtEl>
                                              <p:spTgt spid="24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0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61" dur="500" fill="hold"/>
                                            <p:tgtEl>
                                              <p:spTgt spid="2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2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3" dur="250" fill="hold"/>
                                            <p:tgtEl>
                                              <p:spTgt spid="24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250" fill="hold"/>
                                            <p:tgtEl>
                                              <p:spTgt spid="2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250" fill="hold"/>
                                            <p:tgtEl>
                                              <p:spTgt spid="2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8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9" dur="1000" fill="hold"/>
                                            <p:tgtEl>
                                              <p:spTgt spid="24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0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71" dur="500" fill="hold"/>
                                            <p:tgtEl>
                                              <p:spTgt spid="24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2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3" dur="250" fill="hold"/>
                                            <p:tgtEl>
                                              <p:spTgt spid="24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/>
          <p:bldP spid="2" grpId="1"/>
          <p:bldP spid="216" grpId="0" animBg="1"/>
          <p:bldP spid="216" grpId="1" animBg="1"/>
          <p:bldP spid="216" grpId="2" animBg="1"/>
          <p:bldP spid="216" grpId="3" animBg="1"/>
          <p:bldP spid="224" grpId="0"/>
          <p:bldP spid="224" grpId="1"/>
        </p:bldLst>
      </p:timing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2266701" y="2245728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92" name="Rectangle 291">
            <a:extLst>
              <a:ext uri="{FF2B5EF4-FFF2-40B4-BE49-F238E27FC236}">
                <a16:creationId xmlns:a16="http://schemas.microsoft.com/office/drawing/2014/main" id="{24DE9642-18A6-4E57-91EB-56DC1EB8F294}"/>
              </a:ext>
            </a:extLst>
          </p:cNvPr>
          <p:cNvSpPr/>
          <p:nvPr/>
        </p:nvSpPr>
        <p:spPr>
          <a:xfrm>
            <a:off x="4495233" y="2413395"/>
            <a:ext cx="4710943" cy="1800966"/>
          </a:xfrm>
          <a:prstGeom prst="rect">
            <a:avLst/>
          </a:prstGeom>
          <a:solidFill>
            <a:srgbClr val="85C5FF">
              <a:alpha val="7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" name="TextBox 292">
            <a:extLst>
              <a:ext uri="{FF2B5EF4-FFF2-40B4-BE49-F238E27FC236}">
                <a16:creationId xmlns:a16="http://schemas.microsoft.com/office/drawing/2014/main" id="{870DF181-D809-4D14-8959-15AEA18F452E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94" name="Freeform: Shape 293">
            <a:extLst>
              <a:ext uri="{FF2B5EF4-FFF2-40B4-BE49-F238E27FC236}">
                <a16:creationId xmlns:a16="http://schemas.microsoft.com/office/drawing/2014/main" id="{F5C08046-AA50-48CC-866D-88A44875D5BF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5" name="Freeform: Shape 294">
            <a:extLst>
              <a:ext uri="{FF2B5EF4-FFF2-40B4-BE49-F238E27FC236}">
                <a16:creationId xmlns:a16="http://schemas.microsoft.com/office/drawing/2014/main" id="{BCF7DE23-C64D-473F-811F-483A003BEE7B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6" name="Freeform: Shape 295">
            <a:extLst>
              <a:ext uri="{FF2B5EF4-FFF2-40B4-BE49-F238E27FC236}">
                <a16:creationId xmlns:a16="http://schemas.microsoft.com/office/drawing/2014/main" id="{A454DC5F-A8A3-4257-8DB4-AE059176A0D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7" name="Graphic 739">
            <a:extLst>
              <a:ext uri="{FF2B5EF4-FFF2-40B4-BE49-F238E27FC236}">
                <a16:creationId xmlns:a16="http://schemas.microsoft.com/office/drawing/2014/main" id="{9B164ACE-3C1D-48FF-9A67-08063B511CA6}"/>
              </a:ext>
            </a:extLst>
          </p:cNvPr>
          <p:cNvSpPr/>
          <p:nvPr/>
        </p:nvSpPr>
        <p:spPr>
          <a:xfrm flipH="1">
            <a:off x="1287777" y="720113"/>
            <a:ext cx="2790461" cy="1902135"/>
          </a:xfrm>
          <a:custGeom>
            <a:avLst/>
            <a:gdLst>
              <a:gd name="connsiteX0" fmla="*/ 5157364 w 7476789"/>
              <a:gd name="connsiteY0" fmla="*/ 4236855 h 5096600"/>
              <a:gd name="connsiteX1" fmla="*/ 4776268 w 7476789"/>
              <a:gd name="connsiteY1" fmla="*/ 4239045 h 5096600"/>
              <a:gd name="connsiteX2" fmla="*/ 4653110 w 7476789"/>
              <a:gd name="connsiteY2" fmla="*/ 4311245 h 5096600"/>
              <a:gd name="connsiteX3" fmla="*/ 3934830 w 7476789"/>
              <a:gd name="connsiteY3" fmla="*/ 5091914 h 5096600"/>
              <a:gd name="connsiteX4" fmla="*/ 3885585 w 7476789"/>
              <a:gd name="connsiteY4" fmla="*/ 5046194 h 5096600"/>
              <a:gd name="connsiteX5" fmla="*/ 3999314 w 7476789"/>
              <a:gd name="connsiteY5" fmla="*/ 4213899 h 5096600"/>
              <a:gd name="connsiteX6" fmla="*/ 3888348 w 7476789"/>
              <a:gd name="connsiteY6" fmla="*/ 4080073 h 5096600"/>
              <a:gd name="connsiteX7" fmla="*/ 2456455 w 7476789"/>
              <a:gd name="connsiteY7" fmla="*/ 4004921 h 5096600"/>
              <a:gd name="connsiteX8" fmla="*/ 1144671 w 7476789"/>
              <a:gd name="connsiteY8" fmla="*/ 3877572 h 5096600"/>
              <a:gd name="connsiteX9" fmla="*/ 3100 w 7476789"/>
              <a:gd name="connsiteY9" fmla="*/ 2199933 h 5096600"/>
              <a:gd name="connsiteX10" fmla="*/ 688995 w 7476789"/>
              <a:gd name="connsiteY10" fmla="*/ 612211 h 5096600"/>
              <a:gd name="connsiteX11" fmla="*/ 2110316 w 7476789"/>
              <a:gd name="connsiteY11" fmla="*/ 143581 h 5096600"/>
              <a:gd name="connsiteX12" fmla="*/ 3766333 w 7476789"/>
              <a:gd name="connsiteY12" fmla="*/ 75191 h 5096600"/>
              <a:gd name="connsiteX13" fmla="*/ 4591483 w 7476789"/>
              <a:gd name="connsiteY13" fmla="*/ 25852 h 5096600"/>
              <a:gd name="connsiteX14" fmla="*/ 6068716 w 7476789"/>
              <a:gd name="connsiteY14" fmla="*/ 88431 h 5096600"/>
              <a:gd name="connsiteX15" fmla="*/ 7141135 w 7476789"/>
              <a:gd name="connsiteY15" fmla="*/ 3154910 h 5096600"/>
              <a:gd name="connsiteX16" fmla="*/ 5157364 w 7476789"/>
              <a:gd name="connsiteY16" fmla="*/ 4236855 h 509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476789" h="5096600">
                <a:moveTo>
                  <a:pt x="5157364" y="4236855"/>
                </a:moveTo>
                <a:cubicBezTo>
                  <a:pt x="5028395" y="4246094"/>
                  <a:pt x="4901141" y="4246570"/>
                  <a:pt x="4776268" y="4239045"/>
                </a:cubicBezTo>
                <a:cubicBezTo>
                  <a:pt x="4724357" y="4235902"/>
                  <a:pt x="4676066" y="4264573"/>
                  <a:pt x="4653110" y="4311245"/>
                </a:cubicBezTo>
                <a:cubicBezTo>
                  <a:pt x="4428225" y="4767873"/>
                  <a:pt x="4103327" y="4997521"/>
                  <a:pt x="3934830" y="5091914"/>
                </a:cubicBezTo>
                <a:cubicBezTo>
                  <a:pt x="3905017" y="5108678"/>
                  <a:pt x="3871679" y="5077436"/>
                  <a:pt x="3885585" y="5046194"/>
                </a:cubicBezTo>
                <a:cubicBezTo>
                  <a:pt x="3977883" y="4838740"/>
                  <a:pt x="3997981" y="4472598"/>
                  <a:pt x="3999314" y="4213899"/>
                </a:cubicBezTo>
                <a:cubicBezTo>
                  <a:pt x="3999695" y="4148272"/>
                  <a:pt x="3952927" y="4091693"/>
                  <a:pt x="3888348" y="4080073"/>
                </a:cubicBezTo>
                <a:cubicBezTo>
                  <a:pt x="3426481" y="3996443"/>
                  <a:pt x="2924703" y="3945390"/>
                  <a:pt x="2456455" y="4004921"/>
                </a:cubicBezTo>
                <a:cubicBezTo>
                  <a:pt x="1995159" y="4063595"/>
                  <a:pt x="1579774" y="4078740"/>
                  <a:pt x="1144671" y="3877572"/>
                </a:cubicBezTo>
                <a:cubicBezTo>
                  <a:pt x="488685" y="3574200"/>
                  <a:pt x="45105" y="2920785"/>
                  <a:pt x="3100" y="2199933"/>
                </a:cubicBezTo>
                <a:cubicBezTo>
                  <a:pt x="-31761" y="1601954"/>
                  <a:pt x="229319" y="1003879"/>
                  <a:pt x="688995" y="612211"/>
                </a:cubicBezTo>
                <a:cubicBezTo>
                  <a:pt x="1082568" y="276836"/>
                  <a:pt x="1605396" y="162345"/>
                  <a:pt x="2110316" y="143581"/>
                </a:cubicBezTo>
                <a:cubicBezTo>
                  <a:pt x="2663337" y="123007"/>
                  <a:pt x="3211977" y="108338"/>
                  <a:pt x="3766333" y="75191"/>
                </a:cubicBezTo>
                <a:cubicBezTo>
                  <a:pt x="4041415" y="58713"/>
                  <a:pt x="4316401" y="42330"/>
                  <a:pt x="4591483" y="25852"/>
                </a:cubicBezTo>
                <a:cubicBezTo>
                  <a:pt x="5085545" y="-3676"/>
                  <a:pt x="5588751" y="-32441"/>
                  <a:pt x="6068716" y="88431"/>
                </a:cubicBezTo>
                <a:cubicBezTo>
                  <a:pt x="7374117" y="417329"/>
                  <a:pt x="7866559" y="2078870"/>
                  <a:pt x="7141135" y="3154910"/>
                </a:cubicBezTo>
                <a:cubicBezTo>
                  <a:pt x="6702604" y="3805467"/>
                  <a:pt x="5927270" y="4181609"/>
                  <a:pt x="5157364" y="423685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373BC64A-B610-4971-8904-7F93C4EE7415}"/>
              </a:ext>
            </a:extLst>
          </p:cNvPr>
          <p:cNvSpPr txBox="1"/>
          <p:nvPr/>
        </p:nvSpPr>
        <p:spPr>
          <a:xfrm>
            <a:off x="1885897" y="1255634"/>
            <a:ext cx="259455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chemeClr val="accent2"/>
                </a:solidFill>
              </a:rPr>
              <a:t>OOPS! NO FACE… </a:t>
            </a:r>
            <a:r>
              <a:rPr lang="en-GB" dirty="0">
                <a:solidFill>
                  <a:schemeClr val="bg1"/>
                </a:solidFill>
              </a:rPr>
              <a:t>choose a face</a:t>
            </a:r>
            <a:endParaRPr lang="en-US" dirty="0">
              <a:solidFill>
                <a:schemeClr val="bg1"/>
              </a:solidFill>
            </a:endParaRPr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C8850ADE-4DCF-40BB-AFE3-240B2C669956}"/>
              </a:ext>
            </a:extLst>
          </p:cNvPr>
          <p:cNvGrpSpPr/>
          <p:nvPr/>
        </p:nvGrpSpPr>
        <p:grpSpPr>
          <a:xfrm>
            <a:off x="1427606" y="1196379"/>
            <a:ext cx="545718" cy="545778"/>
            <a:chOff x="6273110" y="2856185"/>
            <a:chExt cx="940679" cy="940783"/>
          </a:xfrm>
        </p:grpSpPr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AB774D8C-24A6-4EDB-9FC8-C0FFBCBD1E46}"/>
                </a:ext>
              </a:extLst>
            </p:cNvPr>
            <p:cNvSpPr/>
            <p:nvPr/>
          </p:nvSpPr>
          <p:spPr>
            <a:xfrm flipH="1">
              <a:off x="6273110" y="3091213"/>
              <a:ext cx="705664" cy="705755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EAFBCDA2-BB6F-454D-9157-5BA7774F8C31}"/>
                </a:ext>
              </a:extLst>
            </p:cNvPr>
            <p:cNvGrpSpPr/>
            <p:nvPr/>
          </p:nvGrpSpPr>
          <p:grpSpPr>
            <a:xfrm>
              <a:off x="6682021" y="2856185"/>
              <a:ext cx="531768" cy="531821"/>
              <a:chOff x="6682021" y="2856185"/>
              <a:chExt cx="531768" cy="531821"/>
            </a:xfrm>
          </p:grpSpPr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5DB89852-CFDB-44CB-ACA4-41DAF69C1E2E}"/>
                  </a:ext>
                </a:extLst>
              </p:cNvPr>
              <p:cNvSpPr/>
              <p:nvPr/>
            </p:nvSpPr>
            <p:spPr>
              <a:xfrm flipH="1">
                <a:off x="6996581" y="2940578"/>
                <a:ext cx="132829" cy="132836"/>
              </a:xfrm>
              <a:custGeom>
                <a:avLst/>
                <a:gdLst>
                  <a:gd name="connsiteX0" fmla="*/ 389562 w 963490"/>
                  <a:gd name="connsiteY0" fmla="*/ 66825 h 963540"/>
                  <a:gd name="connsiteX1" fmla="*/ 66885 w 963490"/>
                  <a:gd name="connsiteY1" fmla="*/ 66825 h 963540"/>
                  <a:gd name="connsiteX2" fmla="*/ 66885 w 963490"/>
                  <a:gd name="connsiteY2" fmla="*/ 389582 h 963540"/>
                  <a:gd name="connsiteX3" fmla="*/ 573889 w 963490"/>
                  <a:gd name="connsiteY3" fmla="*/ 896685 h 963540"/>
                  <a:gd name="connsiteX4" fmla="*/ 735337 w 963490"/>
                  <a:gd name="connsiteY4" fmla="*/ 963540 h 963540"/>
                  <a:gd name="connsiteX5" fmla="*/ 896665 w 963490"/>
                  <a:gd name="connsiteY5" fmla="*/ 896685 h 963540"/>
                  <a:gd name="connsiteX6" fmla="*/ 896665 w 963490"/>
                  <a:gd name="connsiteY6" fmla="*/ 573929 h 963540"/>
                  <a:gd name="connsiteX7" fmla="*/ 389562 w 963490"/>
                  <a:gd name="connsiteY7" fmla="*/ 66825 h 96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63490" h="963540">
                    <a:moveTo>
                      <a:pt x="389562" y="66825"/>
                    </a:moveTo>
                    <a:cubicBezTo>
                      <a:pt x="300461" y="-22275"/>
                      <a:pt x="155985" y="-22275"/>
                      <a:pt x="66885" y="66825"/>
                    </a:cubicBezTo>
                    <a:cubicBezTo>
                      <a:pt x="-22295" y="156005"/>
                      <a:pt x="-22295" y="300501"/>
                      <a:pt x="66885" y="389582"/>
                    </a:cubicBezTo>
                    <a:lnTo>
                      <a:pt x="573889" y="896685"/>
                    </a:lnTo>
                    <a:cubicBezTo>
                      <a:pt x="618400" y="941235"/>
                      <a:pt x="676888" y="963540"/>
                      <a:pt x="735337" y="963540"/>
                    </a:cubicBezTo>
                    <a:cubicBezTo>
                      <a:pt x="793666" y="963540"/>
                      <a:pt x="852115" y="941215"/>
                      <a:pt x="896665" y="896685"/>
                    </a:cubicBezTo>
                    <a:cubicBezTo>
                      <a:pt x="985766" y="807505"/>
                      <a:pt x="985766" y="663109"/>
                      <a:pt x="896665" y="573929"/>
                    </a:cubicBezTo>
                    <a:lnTo>
                      <a:pt x="389562" y="66825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593DAC04-A29B-486C-8E30-D9D1F2DB065C}"/>
                  </a:ext>
                </a:extLst>
              </p:cNvPr>
              <p:cNvSpPr/>
              <p:nvPr/>
            </p:nvSpPr>
            <p:spPr>
              <a:xfrm flipH="1">
                <a:off x="7052009" y="3135824"/>
                <a:ext cx="161780" cy="62935"/>
              </a:xfrm>
              <a:custGeom>
                <a:avLst/>
                <a:gdLst>
                  <a:gd name="connsiteX0" fmla="*/ 1173493 w 1173493"/>
                  <a:gd name="connsiteY0" fmla="*/ 228184 h 456506"/>
                  <a:gd name="connsiteX1" fmla="*/ 945310 w 1173493"/>
                  <a:gd name="connsiteY1" fmla="*/ 0 h 456506"/>
                  <a:gd name="connsiteX2" fmla="*/ 228184 w 1173493"/>
                  <a:gd name="connsiteY2" fmla="*/ 0 h 456506"/>
                  <a:gd name="connsiteX3" fmla="*/ 0 w 1173493"/>
                  <a:gd name="connsiteY3" fmla="*/ 228184 h 456506"/>
                  <a:gd name="connsiteX4" fmla="*/ 228184 w 1173493"/>
                  <a:gd name="connsiteY4" fmla="*/ 456506 h 456506"/>
                  <a:gd name="connsiteX5" fmla="*/ 945310 w 1173493"/>
                  <a:gd name="connsiteY5" fmla="*/ 456506 h 456506"/>
                  <a:gd name="connsiteX6" fmla="*/ 1173493 w 1173493"/>
                  <a:gd name="connsiteY6" fmla="*/ 228184 h 456506"/>
                  <a:gd name="connsiteX7" fmla="*/ 1173493 w 1173493"/>
                  <a:gd name="connsiteY7" fmla="*/ 228184 h 45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3493" h="456506">
                    <a:moveTo>
                      <a:pt x="1173493" y="228184"/>
                    </a:moveTo>
                    <a:cubicBezTo>
                      <a:pt x="1173493" y="102206"/>
                      <a:pt x="1071268" y="0"/>
                      <a:pt x="945310" y="0"/>
                    </a:cubicBezTo>
                    <a:lnTo>
                      <a:pt x="228184" y="0"/>
                    </a:lnTo>
                    <a:cubicBezTo>
                      <a:pt x="102186" y="0"/>
                      <a:pt x="0" y="102226"/>
                      <a:pt x="0" y="228184"/>
                    </a:cubicBezTo>
                    <a:cubicBezTo>
                      <a:pt x="0" y="354300"/>
                      <a:pt x="102067" y="456506"/>
                      <a:pt x="228184" y="456506"/>
                    </a:cubicBezTo>
                    <a:lnTo>
                      <a:pt x="945310" y="456506"/>
                    </a:lnTo>
                    <a:cubicBezTo>
                      <a:pt x="1071268" y="456506"/>
                      <a:pt x="1173493" y="354300"/>
                      <a:pt x="1173493" y="228184"/>
                    </a:cubicBezTo>
                    <a:lnTo>
                      <a:pt x="1173493" y="228184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2BF87A89-BBDB-42E8-BD44-2E8A32A74971}"/>
                  </a:ext>
                </a:extLst>
              </p:cNvPr>
              <p:cNvSpPr/>
              <p:nvPr/>
            </p:nvSpPr>
            <p:spPr>
              <a:xfrm flipH="1">
                <a:off x="7011061" y="3255179"/>
                <a:ext cx="132829" cy="132827"/>
              </a:xfrm>
              <a:custGeom>
                <a:avLst/>
                <a:gdLst>
                  <a:gd name="connsiteX0" fmla="*/ 574018 w 963490"/>
                  <a:gd name="connsiteY0" fmla="*/ 66763 h 963478"/>
                  <a:gd name="connsiteX1" fmla="*/ 66796 w 963490"/>
                  <a:gd name="connsiteY1" fmla="*/ 573986 h 963478"/>
                  <a:gd name="connsiteX2" fmla="*/ 66796 w 963490"/>
                  <a:gd name="connsiteY2" fmla="*/ 896623 h 963478"/>
                  <a:gd name="connsiteX3" fmla="*/ 228124 w 963490"/>
                  <a:gd name="connsiteY3" fmla="*/ 963478 h 963478"/>
                  <a:gd name="connsiteX4" fmla="*/ 389572 w 963490"/>
                  <a:gd name="connsiteY4" fmla="*/ 896623 h 963478"/>
                  <a:gd name="connsiteX5" fmla="*/ 896695 w 963490"/>
                  <a:gd name="connsiteY5" fmla="*/ 389539 h 963478"/>
                  <a:gd name="connsiteX6" fmla="*/ 896695 w 963490"/>
                  <a:gd name="connsiteY6" fmla="*/ 66783 h 963478"/>
                  <a:gd name="connsiteX7" fmla="*/ 574018 w 963490"/>
                  <a:gd name="connsiteY7" fmla="*/ 66763 h 963478"/>
                  <a:gd name="connsiteX8" fmla="*/ 574018 w 963490"/>
                  <a:gd name="connsiteY8" fmla="*/ 66763 h 963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90" h="963478">
                    <a:moveTo>
                      <a:pt x="574018" y="66763"/>
                    </a:moveTo>
                    <a:lnTo>
                      <a:pt x="66796" y="573986"/>
                    </a:lnTo>
                    <a:cubicBezTo>
                      <a:pt x="-22265" y="663047"/>
                      <a:pt x="-22265" y="807562"/>
                      <a:pt x="66796" y="896623"/>
                    </a:cubicBezTo>
                    <a:cubicBezTo>
                      <a:pt x="111346" y="941173"/>
                      <a:pt x="169794" y="963478"/>
                      <a:pt x="228124" y="963478"/>
                    </a:cubicBezTo>
                    <a:cubicBezTo>
                      <a:pt x="286593" y="963478"/>
                      <a:pt x="345041" y="941154"/>
                      <a:pt x="389572" y="896623"/>
                    </a:cubicBezTo>
                    <a:lnTo>
                      <a:pt x="896695" y="389539"/>
                    </a:lnTo>
                    <a:cubicBezTo>
                      <a:pt x="985756" y="300439"/>
                      <a:pt x="985756" y="155963"/>
                      <a:pt x="896695" y="66783"/>
                    </a:cubicBezTo>
                    <a:cubicBezTo>
                      <a:pt x="807594" y="-22198"/>
                      <a:pt x="663099" y="-22317"/>
                      <a:pt x="574018" y="66763"/>
                    </a:cubicBezTo>
                    <a:lnTo>
                      <a:pt x="574018" y="66763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F8007E12-5C77-43C6-B775-10728917AEC2}"/>
                  </a:ext>
                </a:extLst>
              </p:cNvPr>
              <p:cNvSpPr/>
              <p:nvPr/>
            </p:nvSpPr>
            <p:spPr>
              <a:xfrm flipH="1">
                <a:off x="6871251" y="2856185"/>
                <a:ext cx="62916" cy="161797"/>
              </a:xfrm>
              <a:custGeom>
                <a:avLst/>
                <a:gdLst>
                  <a:gd name="connsiteX0" fmla="*/ 228184 w 456367"/>
                  <a:gd name="connsiteY0" fmla="*/ 1173612 h 1173612"/>
                  <a:gd name="connsiteX1" fmla="*/ 456367 w 456367"/>
                  <a:gd name="connsiteY1" fmla="*/ 945310 h 1173612"/>
                  <a:gd name="connsiteX2" fmla="*/ 456367 w 456367"/>
                  <a:gd name="connsiteY2" fmla="*/ 228184 h 1173612"/>
                  <a:gd name="connsiteX3" fmla="*/ 228184 w 456367"/>
                  <a:gd name="connsiteY3" fmla="*/ 0 h 1173612"/>
                  <a:gd name="connsiteX4" fmla="*/ 0 w 456367"/>
                  <a:gd name="connsiteY4" fmla="*/ 228184 h 1173612"/>
                  <a:gd name="connsiteX5" fmla="*/ 0 w 456367"/>
                  <a:gd name="connsiteY5" fmla="*/ 945429 h 1173612"/>
                  <a:gd name="connsiteX6" fmla="*/ 228184 w 456367"/>
                  <a:gd name="connsiteY6" fmla="*/ 1173612 h 1173612"/>
                  <a:gd name="connsiteX7" fmla="*/ 228184 w 456367"/>
                  <a:gd name="connsiteY7" fmla="*/ 1173612 h 1173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6367" h="1173612">
                    <a:moveTo>
                      <a:pt x="228184" y="1173612"/>
                    </a:moveTo>
                    <a:cubicBezTo>
                      <a:pt x="354181" y="1173612"/>
                      <a:pt x="456367" y="1071426"/>
                      <a:pt x="456367" y="945310"/>
                    </a:cubicBezTo>
                    <a:lnTo>
                      <a:pt x="456367" y="228184"/>
                    </a:lnTo>
                    <a:cubicBezTo>
                      <a:pt x="456367" y="102206"/>
                      <a:pt x="354181" y="0"/>
                      <a:pt x="228184" y="0"/>
                    </a:cubicBezTo>
                    <a:cubicBezTo>
                      <a:pt x="102186" y="0"/>
                      <a:pt x="0" y="102226"/>
                      <a:pt x="0" y="228184"/>
                    </a:cubicBezTo>
                    <a:lnTo>
                      <a:pt x="0" y="945429"/>
                    </a:lnTo>
                    <a:cubicBezTo>
                      <a:pt x="0" y="1071426"/>
                      <a:pt x="102186" y="1173612"/>
                      <a:pt x="228184" y="1173612"/>
                    </a:cubicBezTo>
                    <a:lnTo>
                      <a:pt x="228184" y="1173612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26100581-B507-4B93-92DE-DB21B9DFF7AD}"/>
                  </a:ext>
                </a:extLst>
              </p:cNvPr>
              <p:cNvSpPr/>
              <p:nvPr/>
            </p:nvSpPr>
            <p:spPr>
              <a:xfrm flipH="1">
                <a:off x="6682021" y="2926101"/>
                <a:ext cx="132826" cy="132821"/>
              </a:xfrm>
              <a:custGeom>
                <a:avLst/>
                <a:gdLst>
                  <a:gd name="connsiteX0" fmla="*/ 228228 w 963465"/>
                  <a:gd name="connsiteY0" fmla="*/ 963431 h 963431"/>
                  <a:gd name="connsiteX1" fmla="*/ 389557 w 963465"/>
                  <a:gd name="connsiteY1" fmla="*/ 896675 h 963431"/>
                  <a:gd name="connsiteX2" fmla="*/ 896640 w 963465"/>
                  <a:gd name="connsiteY2" fmla="*/ 389592 h 963431"/>
                  <a:gd name="connsiteX3" fmla="*/ 896640 w 963465"/>
                  <a:gd name="connsiteY3" fmla="*/ 66796 h 963431"/>
                  <a:gd name="connsiteX4" fmla="*/ 573884 w 963465"/>
                  <a:gd name="connsiteY4" fmla="*/ 66796 h 963431"/>
                  <a:gd name="connsiteX5" fmla="*/ 66900 w 963465"/>
                  <a:gd name="connsiteY5" fmla="*/ 573919 h 963431"/>
                  <a:gd name="connsiteX6" fmla="*/ 66900 w 963465"/>
                  <a:gd name="connsiteY6" fmla="*/ 896675 h 963431"/>
                  <a:gd name="connsiteX7" fmla="*/ 228228 w 963465"/>
                  <a:gd name="connsiteY7" fmla="*/ 963431 h 963431"/>
                  <a:gd name="connsiteX8" fmla="*/ 228228 w 963465"/>
                  <a:gd name="connsiteY8" fmla="*/ 963431 h 96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65" h="963431">
                    <a:moveTo>
                      <a:pt x="228228" y="963431"/>
                    </a:moveTo>
                    <a:cubicBezTo>
                      <a:pt x="286677" y="963431"/>
                      <a:pt x="345007" y="941225"/>
                      <a:pt x="389557" y="896675"/>
                    </a:cubicBezTo>
                    <a:lnTo>
                      <a:pt x="896640" y="389592"/>
                    </a:lnTo>
                    <a:cubicBezTo>
                      <a:pt x="985741" y="300491"/>
                      <a:pt x="985741" y="156015"/>
                      <a:pt x="896640" y="66796"/>
                    </a:cubicBezTo>
                    <a:cubicBezTo>
                      <a:pt x="807580" y="-22265"/>
                      <a:pt x="663064" y="-22265"/>
                      <a:pt x="573884" y="66796"/>
                    </a:cubicBezTo>
                    <a:lnTo>
                      <a:pt x="66900" y="573919"/>
                    </a:lnTo>
                    <a:cubicBezTo>
                      <a:pt x="-22300" y="662980"/>
                      <a:pt x="-22300" y="807475"/>
                      <a:pt x="66900" y="896675"/>
                    </a:cubicBezTo>
                    <a:cubicBezTo>
                      <a:pt x="111430" y="941225"/>
                      <a:pt x="169780" y="963431"/>
                      <a:pt x="228228" y="963431"/>
                    </a:cubicBezTo>
                    <a:lnTo>
                      <a:pt x="228228" y="963431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1D38CD32-0550-416A-8181-C033733B5AC5}"/>
              </a:ext>
            </a:extLst>
          </p:cNvPr>
          <p:cNvGrpSpPr/>
          <p:nvPr/>
        </p:nvGrpSpPr>
        <p:grpSpPr>
          <a:xfrm>
            <a:off x="4862468" y="2407116"/>
            <a:ext cx="1153268" cy="1153268"/>
            <a:chOff x="5098657" y="1923307"/>
            <a:chExt cx="1518436" cy="1518436"/>
          </a:xfrm>
        </p:grpSpPr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6A80B2BC-CE1F-4E46-8ACA-78640183524E}"/>
                </a:ext>
              </a:extLst>
            </p:cNvPr>
            <p:cNvSpPr/>
            <p:nvPr/>
          </p:nvSpPr>
          <p:spPr>
            <a:xfrm>
              <a:off x="5098657" y="1923307"/>
              <a:ext cx="1518436" cy="151843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E402CAA-1D43-4B04-81C5-51536366C2E2}"/>
                </a:ext>
              </a:extLst>
            </p:cNvPr>
            <p:cNvGrpSpPr/>
            <p:nvPr/>
          </p:nvGrpSpPr>
          <p:grpSpPr>
            <a:xfrm>
              <a:off x="5524045" y="2243291"/>
              <a:ext cx="858161" cy="916568"/>
              <a:chOff x="3110822" y="3004802"/>
              <a:chExt cx="962418" cy="1027921"/>
            </a:xfrm>
          </p:grpSpPr>
          <p:grpSp>
            <p:nvGrpSpPr>
              <p:cNvPr id="309" name="Graphic 1">
                <a:extLst>
                  <a:ext uri="{FF2B5EF4-FFF2-40B4-BE49-F238E27FC236}">
                    <a16:creationId xmlns:a16="http://schemas.microsoft.com/office/drawing/2014/main" id="{776A0DBA-724D-4F0A-AF76-AC01AC8EF521}"/>
                  </a:ext>
                </a:extLst>
              </p:cNvPr>
              <p:cNvGrpSpPr/>
              <p:nvPr/>
            </p:nvGrpSpPr>
            <p:grpSpPr>
              <a:xfrm flipH="1">
                <a:off x="3158410" y="3482760"/>
                <a:ext cx="914830" cy="549963"/>
                <a:chOff x="3196534" y="3531562"/>
                <a:chExt cx="914830" cy="549963"/>
              </a:xfrm>
            </p:grpSpPr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A0AD4BEC-8716-4FAA-9AA9-8ABEBA522D14}"/>
                    </a:ext>
                  </a:extLst>
                </p:cNvPr>
                <p:cNvSpPr/>
                <p:nvPr/>
              </p:nvSpPr>
              <p:spPr>
                <a:xfrm>
                  <a:off x="3325472" y="3927102"/>
                  <a:ext cx="77553" cy="154424"/>
                </a:xfrm>
                <a:custGeom>
                  <a:avLst/>
                  <a:gdLst>
                    <a:gd name="connsiteX0" fmla="*/ 52596 w 77553"/>
                    <a:gd name="connsiteY0" fmla="*/ 0 h 154424"/>
                    <a:gd name="connsiteX1" fmla="*/ 16686 w 77553"/>
                    <a:gd name="connsiteY1" fmla="*/ 63437 h 154424"/>
                    <a:gd name="connsiteX2" fmla="*/ 21354 w 77553"/>
                    <a:gd name="connsiteY2" fmla="*/ 148876 h 154424"/>
                    <a:gd name="connsiteX3" fmla="*/ 75456 w 77553"/>
                    <a:gd name="connsiteY3" fmla="*/ 75057 h 154424"/>
                    <a:gd name="connsiteX4" fmla="*/ 52596 w 77553"/>
                    <a:gd name="connsiteY4" fmla="*/ 0 h 15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553" h="154424">
                      <a:moveTo>
                        <a:pt x="52596" y="0"/>
                      </a:moveTo>
                      <a:cubicBezTo>
                        <a:pt x="54596" y="24384"/>
                        <a:pt x="28688" y="44863"/>
                        <a:pt x="16686" y="63437"/>
                      </a:cubicBezTo>
                      <a:cubicBezTo>
                        <a:pt x="303" y="88868"/>
                        <a:pt x="-12651" y="130969"/>
                        <a:pt x="21354" y="148876"/>
                      </a:cubicBezTo>
                      <a:cubicBezTo>
                        <a:pt x="67836" y="173260"/>
                        <a:pt x="83742" y="111538"/>
                        <a:pt x="75456" y="75057"/>
                      </a:cubicBezTo>
                      <a:cubicBezTo>
                        <a:pt x="72027" y="60008"/>
                        <a:pt x="53358" y="9239"/>
                        <a:pt x="52596" y="0"/>
                      </a:cubicBezTo>
                      <a:close/>
                    </a:path>
                  </a:pathLst>
                </a:custGeom>
                <a:solidFill>
                  <a:srgbClr val="E0F7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2403EA3E-35A8-4007-899C-358F09FBE10E}"/>
                    </a:ext>
                  </a:extLst>
                </p:cNvPr>
                <p:cNvSpPr/>
                <p:nvPr/>
              </p:nvSpPr>
              <p:spPr>
                <a:xfrm>
                  <a:off x="3333036" y="3972631"/>
                  <a:ext cx="40404" cy="87146"/>
                </a:xfrm>
                <a:custGeom>
                  <a:avLst/>
                  <a:gdLst>
                    <a:gd name="connsiteX0" fmla="*/ 35982 w 40404"/>
                    <a:gd name="connsiteY0" fmla="*/ 0 h 87146"/>
                    <a:gd name="connsiteX1" fmla="*/ 6264 w 40404"/>
                    <a:gd name="connsiteY1" fmla="*/ 81153 h 87146"/>
                    <a:gd name="connsiteX2" fmla="*/ 40268 w 40404"/>
                    <a:gd name="connsiteY2" fmla="*/ 36957 h 87146"/>
                    <a:gd name="connsiteX3" fmla="*/ 35982 w 40404"/>
                    <a:gd name="connsiteY3" fmla="*/ 0 h 87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404" h="87146">
                      <a:moveTo>
                        <a:pt x="35982" y="0"/>
                      </a:moveTo>
                      <a:cubicBezTo>
                        <a:pt x="26552" y="18478"/>
                        <a:pt x="-15739" y="60389"/>
                        <a:pt x="6264" y="81153"/>
                      </a:cubicBezTo>
                      <a:cubicBezTo>
                        <a:pt x="31696" y="105156"/>
                        <a:pt x="39030" y="50197"/>
                        <a:pt x="40268" y="36957"/>
                      </a:cubicBezTo>
                      <a:cubicBezTo>
                        <a:pt x="41316" y="25146"/>
                        <a:pt x="35982" y="0"/>
                        <a:pt x="359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E8FEEA18-37F4-4CBC-8591-AB6BC707C43C}"/>
                    </a:ext>
                  </a:extLst>
                </p:cNvPr>
                <p:cNvSpPr/>
                <p:nvPr/>
              </p:nvSpPr>
              <p:spPr>
                <a:xfrm>
                  <a:off x="3539897" y="3916339"/>
                  <a:ext cx="48668" cy="98822"/>
                </a:xfrm>
                <a:custGeom>
                  <a:avLst/>
                  <a:gdLst>
                    <a:gd name="connsiteX0" fmla="*/ 191 w 48668"/>
                    <a:gd name="connsiteY0" fmla="*/ 0 h 98822"/>
                    <a:gd name="connsiteX1" fmla="*/ 24384 w 48668"/>
                    <a:gd name="connsiteY1" fmla="*/ 98107 h 98822"/>
                    <a:gd name="connsiteX2" fmla="*/ 28766 w 48668"/>
                    <a:gd name="connsiteY2" fmla="*/ 33814 h 98822"/>
                    <a:gd name="connsiteX3" fmla="*/ 191 w 48668"/>
                    <a:gd name="connsiteY3" fmla="*/ 0 h 98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668" h="98822">
                      <a:moveTo>
                        <a:pt x="191" y="0"/>
                      </a:moveTo>
                      <a:cubicBezTo>
                        <a:pt x="8096" y="26575"/>
                        <a:pt x="-16288" y="90964"/>
                        <a:pt x="24384" y="98107"/>
                      </a:cubicBezTo>
                      <a:cubicBezTo>
                        <a:pt x="68009" y="105823"/>
                        <a:pt x="42196" y="48863"/>
                        <a:pt x="28766" y="33814"/>
                      </a:cubicBezTo>
                      <a:cubicBezTo>
                        <a:pt x="20669" y="24574"/>
                        <a:pt x="191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E0F7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C44F5667-98EB-48DA-AD79-9E7768692A58}"/>
                    </a:ext>
                  </a:extLst>
                </p:cNvPr>
                <p:cNvSpPr/>
                <p:nvPr/>
              </p:nvSpPr>
              <p:spPr>
                <a:xfrm>
                  <a:off x="3196534" y="3781846"/>
                  <a:ext cx="89616" cy="53861"/>
                </a:xfrm>
                <a:custGeom>
                  <a:avLst/>
                  <a:gdLst>
                    <a:gd name="connsiteX0" fmla="*/ 89617 w 89616"/>
                    <a:gd name="connsiteY0" fmla="*/ 0 h 53861"/>
                    <a:gd name="connsiteX1" fmla="*/ 58851 w 89616"/>
                    <a:gd name="connsiteY1" fmla="*/ 10192 h 53861"/>
                    <a:gd name="connsiteX2" fmla="*/ 3320 w 89616"/>
                    <a:gd name="connsiteY2" fmla="*/ 25527 h 53861"/>
                    <a:gd name="connsiteX3" fmla="*/ 29323 w 89616"/>
                    <a:gd name="connsiteY3" fmla="*/ 53721 h 53861"/>
                    <a:gd name="connsiteX4" fmla="*/ 75043 w 89616"/>
                    <a:gd name="connsiteY4" fmla="*/ 37624 h 53861"/>
                    <a:gd name="connsiteX5" fmla="*/ 89617 w 89616"/>
                    <a:gd name="connsiteY5" fmla="*/ 0 h 53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9616" h="53861">
                      <a:moveTo>
                        <a:pt x="89617" y="0"/>
                      </a:moveTo>
                      <a:cubicBezTo>
                        <a:pt x="79330" y="4286"/>
                        <a:pt x="69900" y="8382"/>
                        <a:pt x="58851" y="10192"/>
                      </a:cubicBezTo>
                      <a:cubicBezTo>
                        <a:pt x="42658" y="12668"/>
                        <a:pt x="14083" y="10001"/>
                        <a:pt x="3320" y="25527"/>
                      </a:cubicBezTo>
                      <a:cubicBezTo>
                        <a:pt x="-8872" y="42958"/>
                        <a:pt x="15417" y="52768"/>
                        <a:pt x="29323" y="53721"/>
                      </a:cubicBezTo>
                      <a:cubicBezTo>
                        <a:pt x="45421" y="54769"/>
                        <a:pt x="63994" y="50006"/>
                        <a:pt x="75043" y="37624"/>
                      </a:cubicBezTo>
                      <a:cubicBezTo>
                        <a:pt x="82378" y="29146"/>
                        <a:pt x="89617" y="0"/>
                        <a:pt x="89617" y="0"/>
                      </a:cubicBezTo>
                      <a:close/>
                    </a:path>
                  </a:pathLst>
                </a:custGeom>
                <a:solidFill>
                  <a:srgbClr val="E0F7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A0B3D3C8-08BD-4C7E-9B39-45A4B964E7FB}"/>
                    </a:ext>
                  </a:extLst>
                </p:cNvPr>
                <p:cNvSpPr/>
                <p:nvPr/>
              </p:nvSpPr>
              <p:spPr>
                <a:xfrm>
                  <a:off x="3544515" y="3942151"/>
                  <a:ext cx="20146" cy="48983"/>
                </a:xfrm>
                <a:custGeom>
                  <a:avLst/>
                  <a:gdLst>
                    <a:gd name="connsiteX0" fmla="*/ 2145 w 20146"/>
                    <a:gd name="connsiteY0" fmla="*/ 0 h 48983"/>
                    <a:gd name="connsiteX1" fmla="*/ 9098 w 20146"/>
                    <a:gd name="connsiteY1" fmla="*/ 47720 h 48983"/>
                    <a:gd name="connsiteX2" fmla="*/ 13956 w 20146"/>
                    <a:gd name="connsiteY2" fmla="*/ 19812 h 48983"/>
                    <a:gd name="connsiteX3" fmla="*/ 4526 w 20146"/>
                    <a:gd name="connsiteY3" fmla="*/ 4858 h 48983"/>
                    <a:gd name="connsiteX4" fmla="*/ 2145 w 20146"/>
                    <a:gd name="connsiteY4" fmla="*/ 0 h 48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46" h="48983">
                      <a:moveTo>
                        <a:pt x="2145" y="0"/>
                      </a:moveTo>
                      <a:cubicBezTo>
                        <a:pt x="4812" y="13335"/>
                        <a:pt x="-8047" y="40672"/>
                        <a:pt x="9098" y="47720"/>
                      </a:cubicBezTo>
                      <a:cubicBezTo>
                        <a:pt x="27100" y="55150"/>
                        <a:pt x="18813" y="27718"/>
                        <a:pt x="13956" y="19812"/>
                      </a:cubicBezTo>
                      <a:cubicBezTo>
                        <a:pt x="10908" y="14764"/>
                        <a:pt x="7383" y="10096"/>
                        <a:pt x="4526" y="4858"/>
                      </a:cubicBezTo>
                      <a:lnTo>
                        <a:pt x="21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5" name="Freeform: Shape 344">
                  <a:extLst>
                    <a:ext uri="{FF2B5EF4-FFF2-40B4-BE49-F238E27FC236}">
                      <a16:creationId xmlns:a16="http://schemas.microsoft.com/office/drawing/2014/main" id="{FC5C635A-768F-4B78-80FC-DD7C5D0C273D}"/>
                    </a:ext>
                  </a:extLst>
                </p:cNvPr>
                <p:cNvSpPr/>
                <p:nvPr/>
              </p:nvSpPr>
              <p:spPr>
                <a:xfrm>
                  <a:off x="3209996" y="3799657"/>
                  <a:ext cx="53390" cy="22961"/>
                </a:xfrm>
                <a:custGeom>
                  <a:avLst/>
                  <a:gdLst>
                    <a:gd name="connsiteX0" fmla="*/ 12623 w 53390"/>
                    <a:gd name="connsiteY0" fmla="*/ 22860 h 22961"/>
                    <a:gd name="connsiteX1" fmla="*/ 53390 w 53390"/>
                    <a:gd name="connsiteY1" fmla="*/ 0 h 22961"/>
                    <a:gd name="connsiteX2" fmla="*/ 10623 w 53390"/>
                    <a:gd name="connsiteY2" fmla="*/ 2286 h 22961"/>
                    <a:gd name="connsiteX3" fmla="*/ 12623 w 53390"/>
                    <a:gd name="connsiteY3" fmla="*/ 22860 h 22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390" h="22961">
                      <a:moveTo>
                        <a:pt x="12623" y="22860"/>
                      </a:moveTo>
                      <a:cubicBezTo>
                        <a:pt x="27578" y="23813"/>
                        <a:pt x="51581" y="18193"/>
                        <a:pt x="53390" y="0"/>
                      </a:cubicBezTo>
                      <a:cubicBezTo>
                        <a:pt x="40913" y="1238"/>
                        <a:pt x="21958" y="-1905"/>
                        <a:pt x="10623" y="2286"/>
                      </a:cubicBezTo>
                      <a:cubicBezTo>
                        <a:pt x="-3950" y="7620"/>
                        <a:pt x="-3760" y="21908"/>
                        <a:pt x="12623" y="228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1FF0053F-CCA1-4C10-B14B-66A36E6EB35A}"/>
                    </a:ext>
                  </a:extLst>
                </p:cNvPr>
                <p:cNvSpPr/>
                <p:nvPr/>
              </p:nvSpPr>
              <p:spPr>
                <a:xfrm>
                  <a:off x="3825831" y="3689638"/>
                  <a:ext cx="284509" cy="246249"/>
                </a:xfrm>
                <a:custGeom>
                  <a:avLst/>
                  <a:gdLst>
                    <a:gd name="connsiteX0" fmla="*/ 2102 w 284509"/>
                    <a:gd name="connsiteY0" fmla="*/ 110400 h 246249"/>
                    <a:gd name="connsiteX1" fmla="*/ 18580 w 284509"/>
                    <a:gd name="connsiteY1" fmla="*/ 188600 h 246249"/>
                    <a:gd name="connsiteX2" fmla="*/ 95542 w 284509"/>
                    <a:gd name="connsiteY2" fmla="*/ 152786 h 246249"/>
                    <a:gd name="connsiteX3" fmla="*/ 128023 w 284509"/>
                    <a:gd name="connsiteY3" fmla="*/ 164978 h 246249"/>
                    <a:gd name="connsiteX4" fmla="*/ 158788 w 284509"/>
                    <a:gd name="connsiteY4" fmla="*/ 152215 h 246249"/>
                    <a:gd name="connsiteX5" fmla="*/ 174505 w 284509"/>
                    <a:gd name="connsiteY5" fmla="*/ 197649 h 246249"/>
                    <a:gd name="connsiteX6" fmla="*/ 202318 w 284509"/>
                    <a:gd name="connsiteY6" fmla="*/ 244226 h 246249"/>
                    <a:gd name="connsiteX7" fmla="*/ 232131 w 284509"/>
                    <a:gd name="connsiteY7" fmla="*/ 167931 h 246249"/>
                    <a:gd name="connsiteX8" fmla="*/ 223654 w 284509"/>
                    <a:gd name="connsiteY8" fmla="*/ 141261 h 246249"/>
                    <a:gd name="connsiteX9" fmla="*/ 254991 w 284509"/>
                    <a:gd name="connsiteY9" fmla="*/ 121068 h 246249"/>
                    <a:gd name="connsiteX10" fmla="*/ 282518 w 284509"/>
                    <a:gd name="connsiteY10" fmla="*/ 51631 h 246249"/>
                    <a:gd name="connsiteX11" fmla="*/ 244799 w 284509"/>
                    <a:gd name="connsiteY11" fmla="*/ 5 h 246249"/>
                    <a:gd name="connsiteX12" fmla="*/ 217272 w 284509"/>
                    <a:gd name="connsiteY12" fmla="*/ 19436 h 246249"/>
                    <a:gd name="connsiteX13" fmla="*/ 165646 w 284509"/>
                    <a:gd name="connsiteY13" fmla="*/ 71538 h 246249"/>
                    <a:gd name="connsiteX14" fmla="*/ 2102 w 284509"/>
                    <a:gd name="connsiteY14" fmla="*/ 110400 h 24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84509" h="246249">
                      <a:moveTo>
                        <a:pt x="2102" y="110400"/>
                      </a:moveTo>
                      <a:cubicBezTo>
                        <a:pt x="388" y="130498"/>
                        <a:pt x="-6280" y="181457"/>
                        <a:pt x="18580" y="188600"/>
                      </a:cubicBezTo>
                      <a:cubicBezTo>
                        <a:pt x="45727" y="196411"/>
                        <a:pt x="67253" y="149262"/>
                        <a:pt x="95542" y="152786"/>
                      </a:cubicBezTo>
                      <a:cubicBezTo>
                        <a:pt x="106877" y="154120"/>
                        <a:pt x="116307" y="165740"/>
                        <a:pt x="128023" y="164978"/>
                      </a:cubicBezTo>
                      <a:cubicBezTo>
                        <a:pt x="136881" y="164407"/>
                        <a:pt x="150216" y="149357"/>
                        <a:pt x="158788" y="152215"/>
                      </a:cubicBezTo>
                      <a:cubicBezTo>
                        <a:pt x="170409" y="156120"/>
                        <a:pt x="171742" y="187838"/>
                        <a:pt x="174505" y="197649"/>
                      </a:cubicBezTo>
                      <a:cubicBezTo>
                        <a:pt x="178791" y="213175"/>
                        <a:pt x="184982" y="237940"/>
                        <a:pt x="202318" y="244226"/>
                      </a:cubicBezTo>
                      <a:cubicBezTo>
                        <a:pt x="243275" y="258990"/>
                        <a:pt x="242132" y="188791"/>
                        <a:pt x="232131" y="167931"/>
                      </a:cubicBezTo>
                      <a:cubicBezTo>
                        <a:pt x="228130" y="159740"/>
                        <a:pt x="219177" y="150596"/>
                        <a:pt x="223654" y="141261"/>
                      </a:cubicBezTo>
                      <a:cubicBezTo>
                        <a:pt x="228035" y="131927"/>
                        <a:pt x="246799" y="126212"/>
                        <a:pt x="254991" y="121068"/>
                      </a:cubicBezTo>
                      <a:cubicBezTo>
                        <a:pt x="281756" y="104209"/>
                        <a:pt x="288424" y="82111"/>
                        <a:pt x="282518" y="51631"/>
                      </a:cubicBezTo>
                      <a:cubicBezTo>
                        <a:pt x="278899" y="33057"/>
                        <a:pt x="268707" y="482"/>
                        <a:pt x="244799" y="5"/>
                      </a:cubicBezTo>
                      <a:cubicBezTo>
                        <a:pt x="232321" y="-280"/>
                        <a:pt x="224320" y="10769"/>
                        <a:pt x="217272" y="19436"/>
                      </a:cubicBezTo>
                      <a:cubicBezTo>
                        <a:pt x="201460" y="38486"/>
                        <a:pt x="185935" y="56774"/>
                        <a:pt x="165646" y="71538"/>
                      </a:cubicBezTo>
                      <a:cubicBezTo>
                        <a:pt x="124022" y="101732"/>
                        <a:pt x="2102" y="110400"/>
                        <a:pt x="2102" y="11040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7" name="Freeform: Shape 346">
                  <a:extLst>
                    <a:ext uri="{FF2B5EF4-FFF2-40B4-BE49-F238E27FC236}">
                      <a16:creationId xmlns:a16="http://schemas.microsoft.com/office/drawing/2014/main" id="{ED8A6387-4766-4EE6-851C-C311A7B4689C}"/>
                    </a:ext>
                  </a:extLst>
                </p:cNvPr>
                <p:cNvSpPr/>
                <p:nvPr/>
              </p:nvSpPr>
              <p:spPr>
                <a:xfrm>
                  <a:off x="3486856" y="3531562"/>
                  <a:ext cx="613879" cy="288012"/>
                </a:xfrm>
                <a:custGeom>
                  <a:avLst/>
                  <a:gdLst>
                    <a:gd name="connsiteX0" fmla="*/ 120478 w 613879"/>
                    <a:gd name="connsiteY0" fmla="*/ 57116 h 288012"/>
                    <a:gd name="connsiteX1" fmla="*/ 32563 w 613879"/>
                    <a:gd name="connsiteY1" fmla="*/ 59783 h 288012"/>
                    <a:gd name="connsiteX2" fmla="*/ 2178 w 613879"/>
                    <a:gd name="connsiteY2" fmla="*/ 92073 h 288012"/>
                    <a:gd name="connsiteX3" fmla="*/ 101238 w 613879"/>
                    <a:gd name="connsiteY3" fmla="*/ 215612 h 288012"/>
                    <a:gd name="connsiteX4" fmla="*/ 337172 w 613879"/>
                    <a:gd name="connsiteY4" fmla="*/ 288002 h 288012"/>
                    <a:gd name="connsiteX5" fmla="*/ 498716 w 613879"/>
                    <a:gd name="connsiteY5" fmla="*/ 255141 h 288012"/>
                    <a:gd name="connsiteX6" fmla="*/ 585203 w 613879"/>
                    <a:gd name="connsiteY6" fmla="*/ 186466 h 288012"/>
                    <a:gd name="connsiteX7" fmla="*/ 609587 w 613879"/>
                    <a:gd name="connsiteY7" fmla="*/ 61783 h 288012"/>
                    <a:gd name="connsiteX8" fmla="*/ 505003 w 613879"/>
                    <a:gd name="connsiteY8" fmla="*/ 1966 h 288012"/>
                    <a:gd name="connsiteX9" fmla="*/ 358984 w 613879"/>
                    <a:gd name="connsiteY9" fmla="*/ 67117 h 288012"/>
                    <a:gd name="connsiteX10" fmla="*/ 120478 w 613879"/>
                    <a:gd name="connsiteY10" fmla="*/ 57116 h 288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3879" h="288012">
                      <a:moveTo>
                        <a:pt x="120478" y="57116"/>
                      </a:moveTo>
                      <a:cubicBezTo>
                        <a:pt x="92284" y="50639"/>
                        <a:pt x="59423" y="47020"/>
                        <a:pt x="32563" y="59783"/>
                      </a:cubicBezTo>
                      <a:cubicBezTo>
                        <a:pt x="20751" y="65403"/>
                        <a:pt x="6274" y="78833"/>
                        <a:pt x="2178" y="92073"/>
                      </a:cubicBezTo>
                      <a:cubicBezTo>
                        <a:pt x="-14300" y="145222"/>
                        <a:pt x="67043" y="195038"/>
                        <a:pt x="101238" y="215612"/>
                      </a:cubicBezTo>
                      <a:cubicBezTo>
                        <a:pt x="172009" y="258094"/>
                        <a:pt x="254781" y="287335"/>
                        <a:pt x="337172" y="288002"/>
                      </a:cubicBezTo>
                      <a:cubicBezTo>
                        <a:pt x="393274" y="288383"/>
                        <a:pt x="448138" y="278858"/>
                        <a:pt x="498716" y="255141"/>
                      </a:cubicBezTo>
                      <a:cubicBezTo>
                        <a:pt x="531577" y="239710"/>
                        <a:pt x="562724" y="216850"/>
                        <a:pt x="585203" y="186466"/>
                      </a:cubicBezTo>
                      <a:cubicBezTo>
                        <a:pt x="610635" y="152176"/>
                        <a:pt x="620255" y="103503"/>
                        <a:pt x="609587" y="61783"/>
                      </a:cubicBezTo>
                      <a:cubicBezTo>
                        <a:pt x="596633" y="11206"/>
                        <a:pt x="551770" y="-6320"/>
                        <a:pt x="505003" y="1966"/>
                      </a:cubicBezTo>
                      <a:cubicBezTo>
                        <a:pt x="451567" y="11396"/>
                        <a:pt x="405085" y="40066"/>
                        <a:pt x="358984" y="67117"/>
                      </a:cubicBezTo>
                      <a:cubicBezTo>
                        <a:pt x="238969" y="137507"/>
                        <a:pt x="162960" y="66927"/>
                        <a:pt x="120478" y="57116"/>
                      </a:cubicBez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348" name="Freeform: Shape 347">
                  <a:extLst>
                    <a:ext uri="{FF2B5EF4-FFF2-40B4-BE49-F238E27FC236}">
                      <a16:creationId xmlns:a16="http://schemas.microsoft.com/office/drawing/2014/main" id="{EC163999-1F65-41FD-B840-0A71DD746E2C}"/>
                    </a:ext>
                  </a:extLst>
                </p:cNvPr>
                <p:cNvSpPr/>
                <p:nvPr/>
              </p:nvSpPr>
              <p:spPr>
                <a:xfrm>
                  <a:off x="3826572" y="3676303"/>
                  <a:ext cx="284793" cy="242983"/>
                </a:xfrm>
                <a:custGeom>
                  <a:avLst/>
                  <a:gdLst>
                    <a:gd name="connsiteX0" fmla="*/ 789 w 284793"/>
                    <a:gd name="connsiteY0" fmla="*/ 119639 h 242983"/>
                    <a:gd name="connsiteX1" fmla="*/ 22411 w 284793"/>
                    <a:gd name="connsiteY1" fmla="*/ 186029 h 242983"/>
                    <a:gd name="connsiteX2" fmla="*/ 98611 w 284793"/>
                    <a:gd name="connsiteY2" fmla="*/ 160978 h 242983"/>
                    <a:gd name="connsiteX3" fmla="*/ 130996 w 284793"/>
                    <a:gd name="connsiteY3" fmla="*/ 166883 h 242983"/>
                    <a:gd name="connsiteX4" fmla="*/ 160809 w 284793"/>
                    <a:gd name="connsiteY4" fmla="*/ 161359 h 242983"/>
                    <a:gd name="connsiteX5" fmla="*/ 176240 w 284793"/>
                    <a:gd name="connsiteY5" fmla="*/ 195077 h 242983"/>
                    <a:gd name="connsiteX6" fmla="*/ 203767 w 284793"/>
                    <a:gd name="connsiteY6" fmla="*/ 240988 h 242983"/>
                    <a:gd name="connsiteX7" fmla="*/ 233104 w 284793"/>
                    <a:gd name="connsiteY7" fmla="*/ 165645 h 242983"/>
                    <a:gd name="connsiteX8" fmla="*/ 224722 w 284793"/>
                    <a:gd name="connsiteY8" fmla="*/ 139356 h 242983"/>
                    <a:gd name="connsiteX9" fmla="*/ 255678 w 284793"/>
                    <a:gd name="connsiteY9" fmla="*/ 119449 h 242983"/>
                    <a:gd name="connsiteX10" fmla="*/ 282825 w 284793"/>
                    <a:gd name="connsiteY10" fmla="*/ 50964 h 242983"/>
                    <a:gd name="connsiteX11" fmla="*/ 245582 w 284793"/>
                    <a:gd name="connsiteY11" fmla="*/ 5 h 242983"/>
                    <a:gd name="connsiteX12" fmla="*/ 218436 w 284793"/>
                    <a:gd name="connsiteY12" fmla="*/ 19151 h 242983"/>
                    <a:gd name="connsiteX13" fmla="*/ 167572 w 284793"/>
                    <a:gd name="connsiteY13" fmla="*/ 70490 h 242983"/>
                    <a:gd name="connsiteX14" fmla="*/ 18982 w 284793"/>
                    <a:gd name="connsiteY14" fmla="*/ 118973 h 242983"/>
                    <a:gd name="connsiteX15" fmla="*/ 6123 w 284793"/>
                    <a:gd name="connsiteY15" fmla="*/ 117925 h 242983"/>
                    <a:gd name="connsiteX16" fmla="*/ 789 w 284793"/>
                    <a:gd name="connsiteY16" fmla="*/ 119639 h 242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4793" h="242983">
                      <a:moveTo>
                        <a:pt x="789" y="119639"/>
                      </a:moveTo>
                      <a:cubicBezTo>
                        <a:pt x="-925" y="139451"/>
                        <a:pt x="-2068" y="178980"/>
                        <a:pt x="22411" y="186029"/>
                      </a:cubicBezTo>
                      <a:cubicBezTo>
                        <a:pt x="49176" y="193744"/>
                        <a:pt x="70703" y="157549"/>
                        <a:pt x="98611" y="160978"/>
                      </a:cubicBezTo>
                      <a:cubicBezTo>
                        <a:pt x="109755" y="162312"/>
                        <a:pt x="119471" y="167550"/>
                        <a:pt x="130996" y="166883"/>
                      </a:cubicBezTo>
                      <a:cubicBezTo>
                        <a:pt x="139759" y="166312"/>
                        <a:pt x="152332" y="158501"/>
                        <a:pt x="160809" y="161359"/>
                      </a:cubicBezTo>
                      <a:cubicBezTo>
                        <a:pt x="172335" y="165169"/>
                        <a:pt x="173573" y="185362"/>
                        <a:pt x="176240" y="195077"/>
                      </a:cubicBezTo>
                      <a:cubicBezTo>
                        <a:pt x="180526" y="210413"/>
                        <a:pt x="186622" y="234892"/>
                        <a:pt x="203767" y="240988"/>
                      </a:cubicBezTo>
                      <a:cubicBezTo>
                        <a:pt x="244153" y="255561"/>
                        <a:pt x="243010" y="186219"/>
                        <a:pt x="233104" y="165645"/>
                      </a:cubicBezTo>
                      <a:cubicBezTo>
                        <a:pt x="229199" y="157549"/>
                        <a:pt x="220341" y="148595"/>
                        <a:pt x="224722" y="139356"/>
                      </a:cubicBezTo>
                      <a:cubicBezTo>
                        <a:pt x="229104" y="130117"/>
                        <a:pt x="247582" y="124497"/>
                        <a:pt x="255678" y="119449"/>
                      </a:cubicBezTo>
                      <a:cubicBezTo>
                        <a:pt x="282158" y="102780"/>
                        <a:pt x="288635" y="80968"/>
                        <a:pt x="282825" y="50964"/>
                      </a:cubicBezTo>
                      <a:cubicBezTo>
                        <a:pt x="279205" y="32676"/>
                        <a:pt x="269204" y="482"/>
                        <a:pt x="245582" y="5"/>
                      </a:cubicBezTo>
                      <a:cubicBezTo>
                        <a:pt x="233390" y="-280"/>
                        <a:pt x="225389" y="10673"/>
                        <a:pt x="218436" y="19151"/>
                      </a:cubicBezTo>
                      <a:cubicBezTo>
                        <a:pt x="202815" y="38010"/>
                        <a:pt x="187479" y="56012"/>
                        <a:pt x="167572" y="70490"/>
                      </a:cubicBezTo>
                      <a:cubicBezTo>
                        <a:pt x="126519" y="100399"/>
                        <a:pt x="70227" y="120211"/>
                        <a:pt x="18982" y="118973"/>
                      </a:cubicBezTo>
                      <a:cubicBezTo>
                        <a:pt x="14696" y="118877"/>
                        <a:pt x="10410" y="118496"/>
                        <a:pt x="6123" y="117925"/>
                      </a:cubicBezTo>
                      <a:lnTo>
                        <a:pt x="789" y="119639"/>
                      </a:lnTo>
                      <a:close/>
                    </a:path>
                  </a:pathLst>
                </a:custGeom>
                <a:solidFill>
                  <a:srgbClr val="E0F7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B84E3084-C0EB-4092-BE2F-9075C92D46FF}"/>
                    </a:ext>
                  </a:extLst>
                </p:cNvPr>
                <p:cNvSpPr/>
                <p:nvPr/>
              </p:nvSpPr>
              <p:spPr>
                <a:xfrm>
                  <a:off x="3830064" y="3696025"/>
                  <a:ext cx="263070" cy="190922"/>
                </a:xfrm>
                <a:custGeom>
                  <a:avLst/>
                  <a:gdLst>
                    <a:gd name="connsiteX0" fmla="*/ 917 w 263070"/>
                    <a:gd name="connsiteY0" fmla="*/ 98774 h 190922"/>
                    <a:gd name="connsiteX1" fmla="*/ 25301 w 263070"/>
                    <a:gd name="connsiteY1" fmla="*/ 143637 h 190922"/>
                    <a:gd name="connsiteX2" fmla="*/ 61019 w 263070"/>
                    <a:gd name="connsiteY2" fmla="*/ 126397 h 190922"/>
                    <a:gd name="connsiteX3" fmla="*/ 91880 w 263070"/>
                    <a:gd name="connsiteY3" fmla="*/ 120015 h 190922"/>
                    <a:gd name="connsiteX4" fmla="*/ 112073 w 263070"/>
                    <a:gd name="connsiteY4" fmla="*/ 127635 h 190922"/>
                    <a:gd name="connsiteX5" fmla="*/ 125504 w 263070"/>
                    <a:gd name="connsiteY5" fmla="*/ 130302 h 190922"/>
                    <a:gd name="connsiteX6" fmla="*/ 134743 w 263070"/>
                    <a:gd name="connsiteY6" fmla="*/ 125540 h 190922"/>
                    <a:gd name="connsiteX7" fmla="*/ 164937 w 263070"/>
                    <a:gd name="connsiteY7" fmla="*/ 119063 h 190922"/>
                    <a:gd name="connsiteX8" fmla="*/ 186368 w 263070"/>
                    <a:gd name="connsiteY8" fmla="*/ 140779 h 190922"/>
                    <a:gd name="connsiteX9" fmla="*/ 191702 w 263070"/>
                    <a:gd name="connsiteY9" fmla="*/ 166878 h 190922"/>
                    <a:gd name="connsiteX10" fmla="*/ 216944 w 263070"/>
                    <a:gd name="connsiteY10" fmla="*/ 189167 h 190922"/>
                    <a:gd name="connsiteX11" fmla="*/ 217134 w 263070"/>
                    <a:gd name="connsiteY11" fmla="*/ 147161 h 190922"/>
                    <a:gd name="connsiteX12" fmla="*/ 208943 w 263070"/>
                    <a:gd name="connsiteY12" fmla="*/ 81629 h 190922"/>
                    <a:gd name="connsiteX13" fmla="*/ 238470 w 263070"/>
                    <a:gd name="connsiteY13" fmla="*/ 93440 h 190922"/>
                    <a:gd name="connsiteX14" fmla="*/ 262949 w 263070"/>
                    <a:gd name="connsiteY14" fmla="*/ 52483 h 190922"/>
                    <a:gd name="connsiteX15" fmla="*/ 240851 w 263070"/>
                    <a:gd name="connsiteY15" fmla="*/ 10001 h 190922"/>
                    <a:gd name="connsiteX16" fmla="*/ 214467 w 263070"/>
                    <a:gd name="connsiteY16" fmla="*/ 0 h 190922"/>
                    <a:gd name="connsiteX17" fmla="*/ 163985 w 263070"/>
                    <a:gd name="connsiteY17" fmla="*/ 50864 h 190922"/>
                    <a:gd name="connsiteX18" fmla="*/ 15395 w 263070"/>
                    <a:gd name="connsiteY18" fmla="*/ 99346 h 190922"/>
                    <a:gd name="connsiteX19" fmla="*/ 2536 w 263070"/>
                    <a:gd name="connsiteY19" fmla="*/ 98298 h 190922"/>
                    <a:gd name="connsiteX20" fmla="*/ 917 w 263070"/>
                    <a:gd name="connsiteY20" fmla="*/ 98774 h 190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3070" h="190922">
                      <a:moveTo>
                        <a:pt x="917" y="98774"/>
                      </a:moveTo>
                      <a:cubicBezTo>
                        <a:pt x="-2227" y="118015"/>
                        <a:pt x="1964" y="142589"/>
                        <a:pt x="25301" y="143637"/>
                      </a:cubicBezTo>
                      <a:cubicBezTo>
                        <a:pt x="41017" y="144304"/>
                        <a:pt x="49208" y="134588"/>
                        <a:pt x="61019" y="126397"/>
                      </a:cubicBezTo>
                      <a:cubicBezTo>
                        <a:pt x="70259" y="120015"/>
                        <a:pt x="80736" y="117062"/>
                        <a:pt x="91880" y="120015"/>
                      </a:cubicBezTo>
                      <a:cubicBezTo>
                        <a:pt x="98834" y="121825"/>
                        <a:pt x="105215" y="125158"/>
                        <a:pt x="112073" y="127635"/>
                      </a:cubicBezTo>
                      <a:cubicBezTo>
                        <a:pt x="116074" y="129064"/>
                        <a:pt x="121122" y="131350"/>
                        <a:pt x="125504" y="130302"/>
                      </a:cubicBezTo>
                      <a:cubicBezTo>
                        <a:pt x="129028" y="129445"/>
                        <a:pt x="131790" y="127540"/>
                        <a:pt x="134743" y="125540"/>
                      </a:cubicBezTo>
                      <a:cubicBezTo>
                        <a:pt x="143506" y="119729"/>
                        <a:pt x="154460" y="116015"/>
                        <a:pt x="164937" y="119063"/>
                      </a:cubicBezTo>
                      <a:cubicBezTo>
                        <a:pt x="175700" y="122206"/>
                        <a:pt x="182844" y="130302"/>
                        <a:pt x="186368" y="140779"/>
                      </a:cubicBezTo>
                      <a:cubicBezTo>
                        <a:pt x="189226" y="149162"/>
                        <a:pt x="189035" y="158305"/>
                        <a:pt x="191702" y="166878"/>
                      </a:cubicBezTo>
                      <a:cubicBezTo>
                        <a:pt x="194846" y="176784"/>
                        <a:pt x="202942" y="196977"/>
                        <a:pt x="216944" y="189167"/>
                      </a:cubicBezTo>
                      <a:cubicBezTo>
                        <a:pt x="231803" y="180975"/>
                        <a:pt x="222754" y="158591"/>
                        <a:pt x="217134" y="147161"/>
                      </a:cubicBezTo>
                      <a:cubicBezTo>
                        <a:pt x="209228" y="131064"/>
                        <a:pt x="178558" y="92583"/>
                        <a:pt x="208943" y="81629"/>
                      </a:cubicBezTo>
                      <a:cubicBezTo>
                        <a:pt x="221325" y="77153"/>
                        <a:pt x="226088" y="96583"/>
                        <a:pt x="238470" y="93440"/>
                      </a:cubicBezTo>
                      <a:cubicBezTo>
                        <a:pt x="255901" y="89059"/>
                        <a:pt x="264188" y="69152"/>
                        <a:pt x="262949" y="52483"/>
                      </a:cubicBezTo>
                      <a:cubicBezTo>
                        <a:pt x="261711" y="36100"/>
                        <a:pt x="254853" y="19431"/>
                        <a:pt x="240851" y="10001"/>
                      </a:cubicBezTo>
                      <a:cubicBezTo>
                        <a:pt x="232850" y="4572"/>
                        <a:pt x="223802" y="1524"/>
                        <a:pt x="214467" y="0"/>
                      </a:cubicBezTo>
                      <a:cubicBezTo>
                        <a:pt x="198942" y="18669"/>
                        <a:pt x="183797" y="36481"/>
                        <a:pt x="163985" y="50864"/>
                      </a:cubicBezTo>
                      <a:cubicBezTo>
                        <a:pt x="122932" y="80772"/>
                        <a:pt x="66639" y="100584"/>
                        <a:pt x="15395" y="99346"/>
                      </a:cubicBezTo>
                      <a:cubicBezTo>
                        <a:pt x="11108" y="99251"/>
                        <a:pt x="6822" y="98869"/>
                        <a:pt x="2536" y="98298"/>
                      </a:cubicBezTo>
                      <a:lnTo>
                        <a:pt x="917" y="9877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2265659D-3BDC-481B-9FC0-21C05617EEBD}"/>
                    </a:ext>
                  </a:extLst>
                </p:cNvPr>
                <p:cNvSpPr/>
                <p:nvPr/>
              </p:nvSpPr>
              <p:spPr>
                <a:xfrm>
                  <a:off x="3483466" y="3531935"/>
                  <a:ext cx="603573" cy="274115"/>
                </a:xfrm>
                <a:custGeom>
                  <a:avLst/>
                  <a:gdLst>
                    <a:gd name="connsiteX0" fmla="*/ 228071 w 603573"/>
                    <a:gd name="connsiteY0" fmla="*/ 84747 h 274115"/>
                    <a:gd name="connsiteX1" fmla="*/ 121201 w 603573"/>
                    <a:gd name="connsiteY1" fmla="*/ 52267 h 274115"/>
                    <a:gd name="connsiteX2" fmla="*/ 32047 w 603573"/>
                    <a:gd name="connsiteY2" fmla="*/ 56934 h 274115"/>
                    <a:gd name="connsiteX3" fmla="*/ 2138 w 603573"/>
                    <a:gd name="connsiteY3" fmla="*/ 87700 h 274115"/>
                    <a:gd name="connsiteX4" fmla="*/ 99579 w 603573"/>
                    <a:gd name="connsiteY4" fmla="*/ 205239 h 274115"/>
                    <a:gd name="connsiteX5" fmla="*/ 331513 w 603573"/>
                    <a:gd name="connsiteY5" fmla="*/ 274104 h 274115"/>
                    <a:gd name="connsiteX6" fmla="*/ 490294 w 603573"/>
                    <a:gd name="connsiteY6" fmla="*/ 242767 h 274115"/>
                    <a:gd name="connsiteX7" fmla="*/ 575353 w 603573"/>
                    <a:gd name="connsiteY7" fmla="*/ 177426 h 274115"/>
                    <a:gd name="connsiteX8" fmla="*/ 599356 w 603573"/>
                    <a:gd name="connsiteY8" fmla="*/ 58744 h 274115"/>
                    <a:gd name="connsiteX9" fmla="*/ 496581 w 603573"/>
                    <a:gd name="connsiteY9" fmla="*/ 1880 h 274115"/>
                    <a:gd name="connsiteX10" fmla="*/ 353039 w 603573"/>
                    <a:gd name="connsiteY10" fmla="*/ 63888 h 274115"/>
                    <a:gd name="connsiteX11" fmla="*/ 256456 w 603573"/>
                    <a:gd name="connsiteY11" fmla="*/ 87319 h 274115"/>
                    <a:gd name="connsiteX12" fmla="*/ 228071 w 603573"/>
                    <a:gd name="connsiteY12" fmla="*/ 84747 h 274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03573" h="274115">
                      <a:moveTo>
                        <a:pt x="228071" y="84747"/>
                      </a:moveTo>
                      <a:cubicBezTo>
                        <a:pt x="191305" y="77985"/>
                        <a:pt x="157491" y="60363"/>
                        <a:pt x="121201" y="52267"/>
                      </a:cubicBezTo>
                      <a:cubicBezTo>
                        <a:pt x="93483" y="46076"/>
                        <a:pt x="58431" y="44742"/>
                        <a:pt x="32047" y="56934"/>
                      </a:cubicBezTo>
                      <a:cubicBezTo>
                        <a:pt x="20426" y="62268"/>
                        <a:pt x="6234" y="75032"/>
                        <a:pt x="2138" y="87700"/>
                      </a:cubicBezTo>
                      <a:cubicBezTo>
                        <a:pt x="-14054" y="138278"/>
                        <a:pt x="65956" y="185712"/>
                        <a:pt x="99579" y="205239"/>
                      </a:cubicBezTo>
                      <a:cubicBezTo>
                        <a:pt x="169111" y="245625"/>
                        <a:pt x="250550" y="273438"/>
                        <a:pt x="331513" y="274104"/>
                      </a:cubicBezTo>
                      <a:cubicBezTo>
                        <a:pt x="386663" y="274485"/>
                        <a:pt x="440193" y="264865"/>
                        <a:pt x="490294" y="242767"/>
                      </a:cubicBezTo>
                      <a:cubicBezTo>
                        <a:pt x="522775" y="227622"/>
                        <a:pt x="553159" y="206286"/>
                        <a:pt x="575353" y="177426"/>
                      </a:cubicBezTo>
                      <a:cubicBezTo>
                        <a:pt x="600403" y="144850"/>
                        <a:pt x="609833" y="98463"/>
                        <a:pt x="599356" y="58744"/>
                      </a:cubicBezTo>
                      <a:cubicBezTo>
                        <a:pt x="586592" y="10643"/>
                        <a:pt x="542491" y="-6026"/>
                        <a:pt x="496581" y="1880"/>
                      </a:cubicBezTo>
                      <a:cubicBezTo>
                        <a:pt x="444003" y="10833"/>
                        <a:pt x="400569" y="42171"/>
                        <a:pt x="353039" y="63888"/>
                      </a:cubicBezTo>
                      <a:cubicBezTo>
                        <a:pt x="322559" y="77794"/>
                        <a:pt x="289984" y="87033"/>
                        <a:pt x="256456" y="87319"/>
                      </a:cubicBezTo>
                      <a:cubicBezTo>
                        <a:pt x="246740" y="87414"/>
                        <a:pt x="237310" y="86462"/>
                        <a:pt x="228071" y="84747"/>
                      </a:cubicBezTo>
                      <a:close/>
                    </a:path>
                  </a:pathLst>
                </a:custGeom>
                <a:solidFill>
                  <a:srgbClr val="35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599AA601-637A-4613-9475-EB90ADB9500B}"/>
                    </a:ext>
                  </a:extLst>
                </p:cNvPr>
                <p:cNvSpPr/>
                <p:nvPr/>
              </p:nvSpPr>
              <p:spPr>
                <a:xfrm>
                  <a:off x="3646482" y="3715803"/>
                  <a:ext cx="142594" cy="89283"/>
                </a:xfrm>
                <a:custGeom>
                  <a:avLst/>
                  <a:gdLst>
                    <a:gd name="connsiteX0" fmla="*/ 137731 w 142594"/>
                    <a:gd name="connsiteY0" fmla="*/ 43278 h 89283"/>
                    <a:gd name="connsiteX1" fmla="*/ 44387 w 142594"/>
                    <a:gd name="connsiteY1" fmla="*/ 4987 h 89283"/>
                    <a:gd name="connsiteX2" fmla="*/ 0 w 142594"/>
                    <a:gd name="connsiteY2" fmla="*/ 53279 h 89283"/>
                    <a:gd name="connsiteX3" fmla="*/ 142303 w 142594"/>
                    <a:gd name="connsiteY3" fmla="*/ 89283 h 89283"/>
                    <a:gd name="connsiteX4" fmla="*/ 137731 w 142594"/>
                    <a:gd name="connsiteY4" fmla="*/ 43278 h 89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594" h="89283">
                      <a:moveTo>
                        <a:pt x="137731" y="43278"/>
                      </a:moveTo>
                      <a:cubicBezTo>
                        <a:pt x="125063" y="5273"/>
                        <a:pt x="80010" y="-8348"/>
                        <a:pt x="44387" y="4987"/>
                      </a:cubicBezTo>
                      <a:cubicBezTo>
                        <a:pt x="21050" y="13655"/>
                        <a:pt x="8287" y="32133"/>
                        <a:pt x="0" y="53279"/>
                      </a:cubicBezTo>
                      <a:cubicBezTo>
                        <a:pt x="45339" y="72424"/>
                        <a:pt x="93631" y="85473"/>
                        <a:pt x="142303" y="89283"/>
                      </a:cubicBezTo>
                      <a:cubicBezTo>
                        <a:pt x="143066" y="73567"/>
                        <a:pt x="142589" y="57851"/>
                        <a:pt x="137731" y="43278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ED3B25AF-F7B5-46C8-883E-5585C4408A9F}"/>
                    </a:ext>
                  </a:extLst>
                </p:cNvPr>
                <p:cNvSpPr/>
                <p:nvPr/>
              </p:nvSpPr>
              <p:spPr>
                <a:xfrm>
                  <a:off x="3880359" y="3695900"/>
                  <a:ext cx="145312" cy="104614"/>
                </a:xfrm>
                <a:custGeom>
                  <a:avLst/>
                  <a:gdLst>
                    <a:gd name="connsiteX0" fmla="*/ 114642 w 145312"/>
                    <a:gd name="connsiteY0" fmla="*/ 8793 h 104614"/>
                    <a:gd name="connsiteX1" fmla="*/ 15963 w 145312"/>
                    <a:gd name="connsiteY1" fmla="*/ 21462 h 104614"/>
                    <a:gd name="connsiteX2" fmla="*/ 7772 w 145312"/>
                    <a:gd name="connsiteY2" fmla="*/ 104615 h 104614"/>
                    <a:gd name="connsiteX3" fmla="*/ 93401 w 145312"/>
                    <a:gd name="connsiteY3" fmla="*/ 78897 h 104614"/>
                    <a:gd name="connsiteX4" fmla="*/ 145313 w 145312"/>
                    <a:gd name="connsiteY4" fmla="*/ 47179 h 104614"/>
                    <a:gd name="connsiteX5" fmla="*/ 114642 w 145312"/>
                    <a:gd name="connsiteY5" fmla="*/ 8793 h 104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5312" h="104614">
                      <a:moveTo>
                        <a:pt x="114642" y="8793"/>
                      </a:moveTo>
                      <a:cubicBezTo>
                        <a:pt x="84162" y="-6066"/>
                        <a:pt x="41585" y="-2256"/>
                        <a:pt x="15963" y="21462"/>
                      </a:cubicBezTo>
                      <a:cubicBezTo>
                        <a:pt x="-5373" y="41274"/>
                        <a:pt x="-2325" y="77945"/>
                        <a:pt x="7772" y="104615"/>
                      </a:cubicBezTo>
                      <a:cubicBezTo>
                        <a:pt x="37299" y="99662"/>
                        <a:pt x="65969" y="91375"/>
                        <a:pt x="93401" y="78897"/>
                      </a:cubicBezTo>
                      <a:cubicBezTo>
                        <a:pt x="111689" y="70611"/>
                        <a:pt x="129406" y="60038"/>
                        <a:pt x="145313" y="47179"/>
                      </a:cubicBezTo>
                      <a:cubicBezTo>
                        <a:pt x="140169" y="31082"/>
                        <a:pt x="131501" y="16985"/>
                        <a:pt x="114642" y="8793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" name="Freeform: Shape 352">
                  <a:extLst>
                    <a:ext uri="{FF2B5EF4-FFF2-40B4-BE49-F238E27FC236}">
                      <a16:creationId xmlns:a16="http://schemas.microsoft.com/office/drawing/2014/main" id="{9E30FEE5-D5FA-4EF2-9B7E-C72C678EBEAB}"/>
                    </a:ext>
                  </a:extLst>
                </p:cNvPr>
                <p:cNvSpPr/>
                <p:nvPr/>
              </p:nvSpPr>
              <p:spPr>
                <a:xfrm>
                  <a:off x="3907371" y="3532024"/>
                  <a:ext cx="145287" cy="110970"/>
                </a:xfrm>
                <a:custGeom>
                  <a:avLst/>
                  <a:gdLst>
                    <a:gd name="connsiteX0" fmla="*/ 66104 w 145287"/>
                    <a:gd name="connsiteY0" fmla="*/ 110661 h 110970"/>
                    <a:gd name="connsiteX1" fmla="*/ 144875 w 145287"/>
                    <a:gd name="connsiteY1" fmla="*/ 59416 h 110970"/>
                    <a:gd name="connsiteX2" fmla="*/ 136779 w 145287"/>
                    <a:gd name="connsiteY2" fmla="*/ 9505 h 110970"/>
                    <a:gd name="connsiteX3" fmla="*/ 72581 w 145287"/>
                    <a:gd name="connsiteY3" fmla="*/ 1885 h 110970"/>
                    <a:gd name="connsiteX4" fmla="*/ 0 w 145287"/>
                    <a:gd name="connsiteY4" fmla="*/ 27508 h 110970"/>
                    <a:gd name="connsiteX5" fmla="*/ 66104 w 145287"/>
                    <a:gd name="connsiteY5" fmla="*/ 110661 h 110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5287" h="110970">
                      <a:moveTo>
                        <a:pt x="66104" y="110661"/>
                      </a:moveTo>
                      <a:cubicBezTo>
                        <a:pt x="99060" y="113614"/>
                        <a:pt x="141161" y="95326"/>
                        <a:pt x="144875" y="59416"/>
                      </a:cubicBezTo>
                      <a:cubicBezTo>
                        <a:pt x="146590" y="42271"/>
                        <a:pt x="142780" y="25507"/>
                        <a:pt x="136779" y="9505"/>
                      </a:cubicBezTo>
                      <a:cubicBezTo>
                        <a:pt x="118396" y="171"/>
                        <a:pt x="95726" y="-2115"/>
                        <a:pt x="72581" y="1885"/>
                      </a:cubicBezTo>
                      <a:cubicBezTo>
                        <a:pt x="46768" y="6267"/>
                        <a:pt x="23050" y="16078"/>
                        <a:pt x="0" y="27508"/>
                      </a:cubicBezTo>
                      <a:cubicBezTo>
                        <a:pt x="6667" y="65227"/>
                        <a:pt x="22384" y="106756"/>
                        <a:pt x="66104" y="110661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E1C99BE3-F242-4E48-A72B-4A50ABE969EC}"/>
                    </a:ext>
                  </a:extLst>
                </p:cNvPr>
                <p:cNvSpPr/>
                <p:nvPr/>
              </p:nvSpPr>
              <p:spPr>
                <a:xfrm>
                  <a:off x="3700114" y="3598204"/>
                  <a:ext cx="139991" cy="92394"/>
                </a:xfrm>
                <a:custGeom>
                  <a:avLst/>
                  <a:gdLst>
                    <a:gd name="connsiteX0" fmla="*/ 10376 w 139991"/>
                    <a:gd name="connsiteY0" fmla="*/ 70866 h 92394"/>
                    <a:gd name="connsiteX1" fmla="*/ 77718 w 139991"/>
                    <a:gd name="connsiteY1" fmla="*/ 91535 h 92394"/>
                    <a:gd name="connsiteX2" fmla="*/ 127629 w 139991"/>
                    <a:gd name="connsiteY2" fmla="*/ 81439 h 92394"/>
                    <a:gd name="connsiteX3" fmla="*/ 139249 w 139991"/>
                    <a:gd name="connsiteY3" fmla="*/ 35528 h 92394"/>
                    <a:gd name="connsiteX4" fmla="*/ 130962 w 139991"/>
                    <a:gd name="connsiteY4" fmla="*/ 0 h 92394"/>
                    <a:gd name="connsiteX5" fmla="*/ 39808 w 139991"/>
                    <a:gd name="connsiteY5" fmla="*/ 21050 h 92394"/>
                    <a:gd name="connsiteX6" fmla="*/ 11424 w 139991"/>
                    <a:gd name="connsiteY6" fmla="*/ 18478 h 92394"/>
                    <a:gd name="connsiteX7" fmla="*/ 2089 w 139991"/>
                    <a:gd name="connsiteY7" fmla="*/ 16573 h 92394"/>
                    <a:gd name="connsiteX8" fmla="*/ 10376 w 139991"/>
                    <a:gd name="connsiteY8" fmla="*/ 70866 h 92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9991" h="92394">
                      <a:moveTo>
                        <a:pt x="10376" y="70866"/>
                      </a:moveTo>
                      <a:cubicBezTo>
                        <a:pt x="26187" y="92964"/>
                        <a:pt x="53048" y="93821"/>
                        <a:pt x="77718" y="91535"/>
                      </a:cubicBezTo>
                      <a:cubicBezTo>
                        <a:pt x="92481" y="90202"/>
                        <a:pt x="115437" y="91345"/>
                        <a:pt x="127629" y="81439"/>
                      </a:cubicBezTo>
                      <a:cubicBezTo>
                        <a:pt x="140392" y="71057"/>
                        <a:pt x="141059" y="50387"/>
                        <a:pt x="139249" y="35528"/>
                      </a:cubicBezTo>
                      <a:cubicBezTo>
                        <a:pt x="137820" y="23527"/>
                        <a:pt x="134296" y="11811"/>
                        <a:pt x="130962" y="0"/>
                      </a:cubicBezTo>
                      <a:cubicBezTo>
                        <a:pt x="102102" y="12573"/>
                        <a:pt x="71336" y="20765"/>
                        <a:pt x="39808" y="21050"/>
                      </a:cubicBezTo>
                      <a:cubicBezTo>
                        <a:pt x="30093" y="21146"/>
                        <a:pt x="20663" y="20193"/>
                        <a:pt x="11424" y="18478"/>
                      </a:cubicBezTo>
                      <a:cubicBezTo>
                        <a:pt x="8280" y="17907"/>
                        <a:pt x="5232" y="17240"/>
                        <a:pt x="2089" y="16573"/>
                      </a:cubicBezTo>
                      <a:cubicBezTo>
                        <a:pt x="-1626" y="35147"/>
                        <a:pt x="-1245" y="54483"/>
                        <a:pt x="10376" y="70866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75BAB72E-C30F-4E2F-AFAB-D22963011735}"/>
                    </a:ext>
                  </a:extLst>
                </p:cNvPr>
                <p:cNvSpPr/>
                <p:nvPr/>
              </p:nvSpPr>
              <p:spPr>
                <a:xfrm>
                  <a:off x="3536242" y="3579535"/>
                  <a:ext cx="112525" cy="63644"/>
                </a:xfrm>
                <a:custGeom>
                  <a:avLst/>
                  <a:gdLst>
                    <a:gd name="connsiteX0" fmla="*/ 20133 w 112525"/>
                    <a:gd name="connsiteY0" fmla="*/ 50197 h 63644"/>
                    <a:gd name="connsiteX1" fmla="*/ 92333 w 112525"/>
                    <a:gd name="connsiteY1" fmla="*/ 47435 h 63644"/>
                    <a:gd name="connsiteX2" fmla="*/ 112526 w 112525"/>
                    <a:gd name="connsiteY2" fmla="*/ 18098 h 63644"/>
                    <a:gd name="connsiteX3" fmla="*/ 68330 w 112525"/>
                    <a:gd name="connsiteY3" fmla="*/ 4572 h 63644"/>
                    <a:gd name="connsiteX4" fmla="*/ 6703 w 112525"/>
                    <a:gd name="connsiteY4" fmla="*/ 1429 h 63644"/>
                    <a:gd name="connsiteX5" fmla="*/ 20133 w 112525"/>
                    <a:gd name="connsiteY5" fmla="*/ 50197 h 63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2525" h="63644">
                      <a:moveTo>
                        <a:pt x="20133" y="50197"/>
                      </a:moveTo>
                      <a:cubicBezTo>
                        <a:pt x="46803" y="65056"/>
                        <a:pt x="69473" y="72009"/>
                        <a:pt x="92333" y="47435"/>
                      </a:cubicBezTo>
                      <a:cubicBezTo>
                        <a:pt x="100429" y="38672"/>
                        <a:pt x="106811" y="28575"/>
                        <a:pt x="112526" y="18098"/>
                      </a:cubicBezTo>
                      <a:cubicBezTo>
                        <a:pt x="97952" y="12954"/>
                        <a:pt x="83379" y="8001"/>
                        <a:pt x="68330" y="4572"/>
                      </a:cubicBezTo>
                      <a:cubicBezTo>
                        <a:pt x="49470" y="381"/>
                        <a:pt x="27277" y="-1524"/>
                        <a:pt x="6703" y="1429"/>
                      </a:cubicBezTo>
                      <a:cubicBezTo>
                        <a:pt x="-4251" y="18860"/>
                        <a:pt x="-3108" y="37243"/>
                        <a:pt x="20133" y="50197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49236C57-2972-4321-B05D-B3D27CA5CEE8}"/>
                    </a:ext>
                  </a:extLst>
                </p:cNvPr>
                <p:cNvSpPr/>
                <p:nvPr/>
              </p:nvSpPr>
              <p:spPr>
                <a:xfrm>
                  <a:off x="3880332" y="3724219"/>
                  <a:ext cx="145244" cy="76485"/>
                </a:xfrm>
                <a:custGeom>
                  <a:avLst/>
                  <a:gdLst>
                    <a:gd name="connsiteX0" fmla="*/ 125909 w 145244"/>
                    <a:gd name="connsiteY0" fmla="*/ 19526 h 76485"/>
                    <a:gd name="connsiteX1" fmla="*/ 111336 w 145244"/>
                    <a:gd name="connsiteY1" fmla="*/ 3048 h 76485"/>
                    <a:gd name="connsiteX2" fmla="*/ 103430 w 145244"/>
                    <a:gd name="connsiteY2" fmla="*/ 27051 h 76485"/>
                    <a:gd name="connsiteX3" fmla="*/ 72283 w 145244"/>
                    <a:gd name="connsiteY3" fmla="*/ 2381 h 76485"/>
                    <a:gd name="connsiteX4" fmla="*/ 68950 w 145244"/>
                    <a:gd name="connsiteY4" fmla="*/ 45053 h 76485"/>
                    <a:gd name="connsiteX5" fmla="*/ 35612 w 145244"/>
                    <a:gd name="connsiteY5" fmla="*/ 20955 h 76485"/>
                    <a:gd name="connsiteX6" fmla="*/ 34564 w 145244"/>
                    <a:gd name="connsiteY6" fmla="*/ 48101 h 76485"/>
                    <a:gd name="connsiteX7" fmla="*/ 370 w 145244"/>
                    <a:gd name="connsiteY7" fmla="*/ 28004 h 76485"/>
                    <a:gd name="connsiteX8" fmla="*/ 7704 w 145244"/>
                    <a:gd name="connsiteY8" fmla="*/ 76486 h 76485"/>
                    <a:gd name="connsiteX9" fmla="*/ 93334 w 145244"/>
                    <a:gd name="connsiteY9" fmla="*/ 50768 h 76485"/>
                    <a:gd name="connsiteX10" fmla="*/ 145245 w 145244"/>
                    <a:gd name="connsiteY10" fmla="*/ 19050 h 76485"/>
                    <a:gd name="connsiteX11" fmla="*/ 136482 w 145244"/>
                    <a:gd name="connsiteY11" fmla="*/ 0 h 76485"/>
                    <a:gd name="connsiteX12" fmla="*/ 125909 w 145244"/>
                    <a:gd name="connsiteY12" fmla="*/ 19526 h 76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5244" h="76485">
                      <a:moveTo>
                        <a:pt x="125909" y="19526"/>
                      </a:moveTo>
                      <a:cubicBezTo>
                        <a:pt x="121051" y="14097"/>
                        <a:pt x="116003" y="8763"/>
                        <a:pt x="111336" y="3048"/>
                      </a:cubicBezTo>
                      <a:cubicBezTo>
                        <a:pt x="109526" y="11335"/>
                        <a:pt x="107050" y="19336"/>
                        <a:pt x="103430" y="27051"/>
                      </a:cubicBezTo>
                      <a:cubicBezTo>
                        <a:pt x="90857" y="21908"/>
                        <a:pt x="80475" y="13049"/>
                        <a:pt x="72283" y="2381"/>
                      </a:cubicBezTo>
                      <a:cubicBezTo>
                        <a:pt x="73617" y="16573"/>
                        <a:pt x="72855" y="30956"/>
                        <a:pt x="68950" y="45053"/>
                      </a:cubicBezTo>
                      <a:cubicBezTo>
                        <a:pt x="56091" y="39338"/>
                        <a:pt x="45042" y="30956"/>
                        <a:pt x="35612" y="20955"/>
                      </a:cubicBezTo>
                      <a:cubicBezTo>
                        <a:pt x="36184" y="30004"/>
                        <a:pt x="35898" y="39148"/>
                        <a:pt x="34564" y="48101"/>
                      </a:cubicBezTo>
                      <a:cubicBezTo>
                        <a:pt x="23134" y="43720"/>
                        <a:pt x="10085" y="37147"/>
                        <a:pt x="370" y="28004"/>
                      </a:cubicBezTo>
                      <a:cubicBezTo>
                        <a:pt x="-1154" y="44196"/>
                        <a:pt x="2179" y="61817"/>
                        <a:pt x="7704" y="76486"/>
                      </a:cubicBezTo>
                      <a:cubicBezTo>
                        <a:pt x="37231" y="71533"/>
                        <a:pt x="65902" y="63246"/>
                        <a:pt x="93334" y="50768"/>
                      </a:cubicBezTo>
                      <a:cubicBezTo>
                        <a:pt x="111622" y="42482"/>
                        <a:pt x="129338" y="31909"/>
                        <a:pt x="145245" y="19050"/>
                      </a:cubicBezTo>
                      <a:cubicBezTo>
                        <a:pt x="143054" y="12192"/>
                        <a:pt x="140292" y="5715"/>
                        <a:pt x="136482" y="0"/>
                      </a:cubicBezTo>
                      <a:cubicBezTo>
                        <a:pt x="134386" y="6858"/>
                        <a:pt x="131338" y="13526"/>
                        <a:pt x="125909" y="19526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" name="Freeform: Shape 356">
                  <a:extLst>
                    <a:ext uri="{FF2B5EF4-FFF2-40B4-BE49-F238E27FC236}">
                      <a16:creationId xmlns:a16="http://schemas.microsoft.com/office/drawing/2014/main" id="{F546BB7D-F54E-44DE-B763-9A6BAB9B914E}"/>
                    </a:ext>
                  </a:extLst>
                </p:cNvPr>
                <p:cNvSpPr/>
                <p:nvPr/>
              </p:nvSpPr>
              <p:spPr>
                <a:xfrm>
                  <a:off x="3907371" y="3532024"/>
                  <a:ext cx="145351" cy="77132"/>
                </a:xfrm>
                <a:custGeom>
                  <a:avLst/>
                  <a:gdLst>
                    <a:gd name="connsiteX0" fmla="*/ 25527 w 145351"/>
                    <a:gd name="connsiteY0" fmla="*/ 39604 h 77132"/>
                    <a:gd name="connsiteX1" fmla="*/ 49625 w 145351"/>
                    <a:gd name="connsiteY1" fmla="*/ 64846 h 77132"/>
                    <a:gd name="connsiteX2" fmla="*/ 54007 w 145351"/>
                    <a:gd name="connsiteY2" fmla="*/ 33604 h 77132"/>
                    <a:gd name="connsiteX3" fmla="*/ 88011 w 145351"/>
                    <a:gd name="connsiteY3" fmla="*/ 77133 h 77132"/>
                    <a:gd name="connsiteX4" fmla="*/ 85439 w 145351"/>
                    <a:gd name="connsiteY4" fmla="*/ 23126 h 77132"/>
                    <a:gd name="connsiteX5" fmla="*/ 120491 w 145351"/>
                    <a:gd name="connsiteY5" fmla="*/ 69894 h 77132"/>
                    <a:gd name="connsiteX6" fmla="*/ 121348 w 145351"/>
                    <a:gd name="connsiteY6" fmla="*/ 27603 h 77132"/>
                    <a:gd name="connsiteX7" fmla="*/ 145352 w 145351"/>
                    <a:gd name="connsiteY7" fmla="*/ 49796 h 77132"/>
                    <a:gd name="connsiteX8" fmla="*/ 136779 w 145351"/>
                    <a:gd name="connsiteY8" fmla="*/ 9505 h 77132"/>
                    <a:gd name="connsiteX9" fmla="*/ 72581 w 145351"/>
                    <a:gd name="connsiteY9" fmla="*/ 1885 h 77132"/>
                    <a:gd name="connsiteX10" fmla="*/ 0 w 145351"/>
                    <a:gd name="connsiteY10" fmla="*/ 27508 h 77132"/>
                    <a:gd name="connsiteX11" fmla="*/ 15526 w 145351"/>
                    <a:gd name="connsiteY11" fmla="*/ 75704 h 77132"/>
                    <a:gd name="connsiteX12" fmla="*/ 25527 w 145351"/>
                    <a:gd name="connsiteY12" fmla="*/ 39604 h 77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5351" h="77132">
                      <a:moveTo>
                        <a:pt x="25527" y="39604"/>
                      </a:moveTo>
                      <a:cubicBezTo>
                        <a:pt x="33909" y="47129"/>
                        <a:pt x="42291" y="55606"/>
                        <a:pt x="49625" y="64846"/>
                      </a:cubicBezTo>
                      <a:cubicBezTo>
                        <a:pt x="49721" y="54178"/>
                        <a:pt x="51244" y="43510"/>
                        <a:pt x="54007" y="33604"/>
                      </a:cubicBezTo>
                      <a:cubicBezTo>
                        <a:pt x="65342" y="46843"/>
                        <a:pt x="77819" y="61417"/>
                        <a:pt x="88011" y="77133"/>
                      </a:cubicBezTo>
                      <a:cubicBezTo>
                        <a:pt x="83820" y="59416"/>
                        <a:pt x="82772" y="41033"/>
                        <a:pt x="85439" y="23126"/>
                      </a:cubicBezTo>
                      <a:cubicBezTo>
                        <a:pt x="96774" y="36556"/>
                        <a:pt x="111062" y="52654"/>
                        <a:pt x="120491" y="69894"/>
                      </a:cubicBezTo>
                      <a:cubicBezTo>
                        <a:pt x="119348" y="55892"/>
                        <a:pt x="119539" y="42081"/>
                        <a:pt x="121348" y="27603"/>
                      </a:cubicBezTo>
                      <a:cubicBezTo>
                        <a:pt x="132017" y="31699"/>
                        <a:pt x="140113" y="39890"/>
                        <a:pt x="145352" y="49796"/>
                      </a:cubicBezTo>
                      <a:cubicBezTo>
                        <a:pt x="145066" y="35985"/>
                        <a:pt x="141637" y="22555"/>
                        <a:pt x="136779" y="9505"/>
                      </a:cubicBezTo>
                      <a:cubicBezTo>
                        <a:pt x="118396" y="171"/>
                        <a:pt x="95726" y="-2115"/>
                        <a:pt x="72581" y="1885"/>
                      </a:cubicBezTo>
                      <a:cubicBezTo>
                        <a:pt x="46768" y="6267"/>
                        <a:pt x="23050" y="16078"/>
                        <a:pt x="0" y="27508"/>
                      </a:cubicBezTo>
                      <a:cubicBezTo>
                        <a:pt x="2953" y="43986"/>
                        <a:pt x="7525" y="61226"/>
                        <a:pt x="15526" y="75704"/>
                      </a:cubicBezTo>
                      <a:cubicBezTo>
                        <a:pt x="16097" y="63226"/>
                        <a:pt x="19431" y="50749"/>
                        <a:pt x="25527" y="39604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BFE16920-AA45-4FDB-81F4-D72F7433C633}"/>
                    </a:ext>
                  </a:extLst>
                </p:cNvPr>
                <p:cNvSpPr/>
                <p:nvPr/>
              </p:nvSpPr>
              <p:spPr>
                <a:xfrm>
                  <a:off x="3700153" y="3598204"/>
                  <a:ext cx="135018" cy="71913"/>
                </a:xfrm>
                <a:custGeom>
                  <a:avLst/>
                  <a:gdLst>
                    <a:gd name="connsiteX0" fmla="*/ 5383 w 135018"/>
                    <a:gd name="connsiteY0" fmla="*/ 62389 h 71913"/>
                    <a:gd name="connsiteX1" fmla="*/ 21766 w 135018"/>
                    <a:gd name="connsiteY1" fmla="*/ 39338 h 71913"/>
                    <a:gd name="connsiteX2" fmla="*/ 29291 w 135018"/>
                    <a:gd name="connsiteY2" fmla="*/ 66961 h 71913"/>
                    <a:gd name="connsiteX3" fmla="*/ 45674 w 135018"/>
                    <a:gd name="connsiteY3" fmla="*/ 37814 h 71913"/>
                    <a:gd name="connsiteX4" fmla="*/ 57485 w 135018"/>
                    <a:gd name="connsiteY4" fmla="*/ 71914 h 71913"/>
                    <a:gd name="connsiteX5" fmla="*/ 68058 w 135018"/>
                    <a:gd name="connsiteY5" fmla="*/ 31814 h 71913"/>
                    <a:gd name="connsiteX6" fmla="*/ 94156 w 135018"/>
                    <a:gd name="connsiteY6" fmla="*/ 66961 h 71913"/>
                    <a:gd name="connsiteX7" fmla="*/ 108444 w 135018"/>
                    <a:gd name="connsiteY7" fmla="*/ 27337 h 71913"/>
                    <a:gd name="connsiteX8" fmla="*/ 123589 w 135018"/>
                    <a:gd name="connsiteY8" fmla="*/ 49435 h 71913"/>
                    <a:gd name="connsiteX9" fmla="*/ 135019 w 135018"/>
                    <a:gd name="connsiteY9" fmla="*/ 15145 h 71913"/>
                    <a:gd name="connsiteX10" fmla="*/ 130923 w 135018"/>
                    <a:gd name="connsiteY10" fmla="*/ 0 h 71913"/>
                    <a:gd name="connsiteX11" fmla="*/ 39769 w 135018"/>
                    <a:gd name="connsiteY11" fmla="*/ 21050 h 71913"/>
                    <a:gd name="connsiteX12" fmla="*/ 11384 w 135018"/>
                    <a:gd name="connsiteY12" fmla="*/ 18478 h 71913"/>
                    <a:gd name="connsiteX13" fmla="*/ 2145 w 135018"/>
                    <a:gd name="connsiteY13" fmla="*/ 16573 h 71913"/>
                    <a:gd name="connsiteX14" fmla="*/ 5383 w 135018"/>
                    <a:gd name="connsiteY14" fmla="*/ 62389 h 71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35018" h="71913">
                      <a:moveTo>
                        <a:pt x="5383" y="62389"/>
                      </a:moveTo>
                      <a:cubicBezTo>
                        <a:pt x="9289" y="53912"/>
                        <a:pt x="14337" y="45720"/>
                        <a:pt x="21766" y="39338"/>
                      </a:cubicBezTo>
                      <a:cubicBezTo>
                        <a:pt x="25576" y="48292"/>
                        <a:pt x="27767" y="57531"/>
                        <a:pt x="29291" y="66961"/>
                      </a:cubicBezTo>
                      <a:cubicBezTo>
                        <a:pt x="32434" y="56102"/>
                        <a:pt x="37483" y="46101"/>
                        <a:pt x="45674" y="37814"/>
                      </a:cubicBezTo>
                      <a:cubicBezTo>
                        <a:pt x="48817" y="49625"/>
                        <a:pt x="53675" y="60674"/>
                        <a:pt x="57485" y="71914"/>
                      </a:cubicBezTo>
                      <a:cubicBezTo>
                        <a:pt x="58438" y="57817"/>
                        <a:pt x="61390" y="44196"/>
                        <a:pt x="68058" y="31814"/>
                      </a:cubicBezTo>
                      <a:cubicBezTo>
                        <a:pt x="78726" y="41720"/>
                        <a:pt x="87679" y="53721"/>
                        <a:pt x="94156" y="66961"/>
                      </a:cubicBezTo>
                      <a:cubicBezTo>
                        <a:pt x="93680" y="51721"/>
                        <a:pt x="96633" y="36481"/>
                        <a:pt x="108444" y="27337"/>
                      </a:cubicBezTo>
                      <a:cubicBezTo>
                        <a:pt x="113873" y="34195"/>
                        <a:pt x="119112" y="41624"/>
                        <a:pt x="123589" y="49435"/>
                      </a:cubicBezTo>
                      <a:cubicBezTo>
                        <a:pt x="124351" y="37147"/>
                        <a:pt x="127589" y="25336"/>
                        <a:pt x="135019" y="15145"/>
                      </a:cubicBezTo>
                      <a:cubicBezTo>
                        <a:pt x="133780" y="10097"/>
                        <a:pt x="132352" y="5048"/>
                        <a:pt x="130923" y="0"/>
                      </a:cubicBezTo>
                      <a:cubicBezTo>
                        <a:pt x="102062" y="12573"/>
                        <a:pt x="71296" y="20765"/>
                        <a:pt x="39769" y="21050"/>
                      </a:cubicBezTo>
                      <a:cubicBezTo>
                        <a:pt x="30053" y="21146"/>
                        <a:pt x="20623" y="20193"/>
                        <a:pt x="11384" y="18478"/>
                      </a:cubicBezTo>
                      <a:cubicBezTo>
                        <a:pt x="8241" y="17907"/>
                        <a:pt x="5193" y="17240"/>
                        <a:pt x="2145" y="16573"/>
                      </a:cubicBezTo>
                      <a:cubicBezTo>
                        <a:pt x="-998" y="32004"/>
                        <a:pt x="-1284" y="48006"/>
                        <a:pt x="5383" y="62389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" name="Freeform: Shape 358">
                  <a:extLst>
                    <a:ext uri="{FF2B5EF4-FFF2-40B4-BE49-F238E27FC236}">
                      <a16:creationId xmlns:a16="http://schemas.microsoft.com/office/drawing/2014/main" id="{0BEA9A3C-7126-4802-88B9-1116E24ACB15}"/>
                    </a:ext>
                  </a:extLst>
                </p:cNvPr>
                <p:cNvSpPr/>
                <p:nvPr/>
              </p:nvSpPr>
              <p:spPr>
                <a:xfrm>
                  <a:off x="3536240" y="3579344"/>
                  <a:ext cx="112527" cy="55816"/>
                </a:xfrm>
                <a:custGeom>
                  <a:avLst/>
                  <a:gdLst>
                    <a:gd name="connsiteX0" fmla="*/ 132 w 112527"/>
                    <a:gd name="connsiteY0" fmla="*/ 24670 h 55816"/>
                    <a:gd name="connsiteX1" fmla="*/ 22611 w 112527"/>
                    <a:gd name="connsiteY1" fmla="*/ 10192 h 55816"/>
                    <a:gd name="connsiteX2" fmla="*/ 9276 w 112527"/>
                    <a:gd name="connsiteY2" fmla="*/ 30004 h 55816"/>
                    <a:gd name="connsiteX3" fmla="*/ 48043 w 112527"/>
                    <a:gd name="connsiteY3" fmla="*/ 13145 h 55816"/>
                    <a:gd name="connsiteX4" fmla="*/ 37185 w 112527"/>
                    <a:gd name="connsiteY4" fmla="*/ 33147 h 55816"/>
                    <a:gd name="connsiteX5" fmla="*/ 62997 w 112527"/>
                    <a:gd name="connsiteY5" fmla="*/ 19145 h 55816"/>
                    <a:gd name="connsiteX6" fmla="*/ 54806 w 112527"/>
                    <a:gd name="connsiteY6" fmla="*/ 48673 h 55816"/>
                    <a:gd name="connsiteX7" fmla="*/ 85476 w 112527"/>
                    <a:gd name="connsiteY7" fmla="*/ 25051 h 55816"/>
                    <a:gd name="connsiteX8" fmla="*/ 83000 w 112527"/>
                    <a:gd name="connsiteY8" fmla="*/ 55817 h 55816"/>
                    <a:gd name="connsiteX9" fmla="*/ 92334 w 112527"/>
                    <a:gd name="connsiteY9" fmla="*/ 47435 h 55816"/>
                    <a:gd name="connsiteX10" fmla="*/ 112527 w 112527"/>
                    <a:gd name="connsiteY10" fmla="*/ 18098 h 55816"/>
                    <a:gd name="connsiteX11" fmla="*/ 68331 w 112527"/>
                    <a:gd name="connsiteY11" fmla="*/ 4572 h 55816"/>
                    <a:gd name="connsiteX12" fmla="*/ 6705 w 112527"/>
                    <a:gd name="connsiteY12" fmla="*/ 1429 h 55816"/>
                    <a:gd name="connsiteX13" fmla="*/ 132 w 112527"/>
                    <a:gd name="connsiteY13" fmla="*/ 24670 h 55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2527" h="55816">
                      <a:moveTo>
                        <a:pt x="132" y="24670"/>
                      </a:moveTo>
                      <a:cubicBezTo>
                        <a:pt x="5562" y="17336"/>
                        <a:pt x="12324" y="11144"/>
                        <a:pt x="22611" y="10192"/>
                      </a:cubicBezTo>
                      <a:cubicBezTo>
                        <a:pt x="16515" y="15811"/>
                        <a:pt x="12229" y="22574"/>
                        <a:pt x="9276" y="30004"/>
                      </a:cubicBezTo>
                      <a:cubicBezTo>
                        <a:pt x="20135" y="20479"/>
                        <a:pt x="34041" y="15145"/>
                        <a:pt x="48043" y="13145"/>
                      </a:cubicBezTo>
                      <a:cubicBezTo>
                        <a:pt x="43852" y="19526"/>
                        <a:pt x="40137" y="26194"/>
                        <a:pt x="37185" y="33147"/>
                      </a:cubicBezTo>
                      <a:cubicBezTo>
                        <a:pt x="44805" y="26670"/>
                        <a:pt x="53853" y="21908"/>
                        <a:pt x="62997" y="19145"/>
                      </a:cubicBezTo>
                      <a:cubicBezTo>
                        <a:pt x="59473" y="28956"/>
                        <a:pt x="56711" y="38767"/>
                        <a:pt x="54806" y="48673"/>
                      </a:cubicBezTo>
                      <a:cubicBezTo>
                        <a:pt x="61188" y="36671"/>
                        <a:pt x="71284" y="27146"/>
                        <a:pt x="85476" y="25051"/>
                      </a:cubicBezTo>
                      <a:cubicBezTo>
                        <a:pt x="87191" y="35243"/>
                        <a:pt x="85953" y="45815"/>
                        <a:pt x="83000" y="55817"/>
                      </a:cubicBezTo>
                      <a:cubicBezTo>
                        <a:pt x="86143" y="53531"/>
                        <a:pt x="89286" y="50768"/>
                        <a:pt x="92334" y="47435"/>
                      </a:cubicBezTo>
                      <a:cubicBezTo>
                        <a:pt x="100431" y="38672"/>
                        <a:pt x="106812" y="28575"/>
                        <a:pt x="112527" y="18098"/>
                      </a:cubicBezTo>
                      <a:cubicBezTo>
                        <a:pt x="97954" y="12954"/>
                        <a:pt x="83381" y="8001"/>
                        <a:pt x="68331" y="4572"/>
                      </a:cubicBezTo>
                      <a:cubicBezTo>
                        <a:pt x="49472" y="381"/>
                        <a:pt x="27279" y="-1524"/>
                        <a:pt x="6705" y="1429"/>
                      </a:cubicBezTo>
                      <a:cubicBezTo>
                        <a:pt x="1942" y="9430"/>
                        <a:pt x="-630" y="17240"/>
                        <a:pt x="132" y="2467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57463B62-1EA4-44F3-9F33-7CF83F3CBC6D}"/>
                    </a:ext>
                  </a:extLst>
                </p:cNvPr>
                <p:cNvSpPr/>
                <p:nvPr/>
              </p:nvSpPr>
              <p:spPr>
                <a:xfrm>
                  <a:off x="3646482" y="3732125"/>
                  <a:ext cx="142571" cy="72866"/>
                </a:xfrm>
                <a:custGeom>
                  <a:avLst/>
                  <a:gdLst>
                    <a:gd name="connsiteX0" fmla="*/ 142399 w 142571"/>
                    <a:gd name="connsiteY0" fmla="*/ 53340 h 72866"/>
                    <a:gd name="connsiteX1" fmla="*/ 120396 w 142571"/>
                    <a:gd name="connsiteY1" fmla="*/ 60960 h 72866"/>
                    <a:gd name="connsiteX2" fmla="*/ 119920 w 142571"/>
                    <a:gd name="connsiteY2" fmla="*/ 38100 h 72866"/>
                    <a:gd name="connsiteX3" fmla="*/ 80010 w 142571"/>
                    <a:gd name="connsiteY3" fmla="*/ 49054 h 72866"/>
                    <a:gd name="connsiteX4" fmla="*/ 83344 w 142571"/>
                    <a:gd name="connsiteY4" fmla="*/ 21812 h 72866"/>
                    <a:gd name="connsiteX5" fmla="*/ 56007 w 142571"/>
                    <a:gd name="connsiteY5" fmla="*/ 41529 h 72866"/>
                    <a:gd name="connsiteX6" fmla="*/ 46673 w 142571"/>
                    <a:gd name="connsiteY6" fmla="*/ 12573 h 72866"/>
                    <a:gd name="connsiteX7" fmla="*/ 24575 w 142571"/>
                    <a:gd name="connsiteY7" fmla="*/ 32480 h 72866"/>
                    <a:gd name="connsiteX8" fmla="*/ 24670 w 142571"/>
                    <a:gd name="connsiteY8" fmla="*/ 0 h 72866"/>
                    <a:gd name="connsiteX9" fmla="*/ 0 w 142571"/>
                    <a:gd name="connsiteY9" fmla="*/ 36862 h 72866"/>
                    <a:gd name="connsiteX10" fmla="*/ 142303 w 142571"/>
                    <a:gd name="connsiteY10" fmla="*/ 72866 h 72866"/>
                    <a:gd name="connsiteX11" fmla="*/ 142399 w 142571"/>
                    <a:gd name="connsiteY11" fmla="*/ 53340 h 72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2571" h="72866">
                      <a:moveTo>
                        <a:pt x="142399" y="53340"/>
                      </a:moveTo>
                      <a:cubicBezTo>
                        <a:pt x="135350" y="56579"/>
                        <a:pt x="128016" y="59150"/>
                        <a:pt x="120396" y="60960"/>
                      </a:cubicBezTo>
                      <a:cubicBezTo>
                        <a:pt x="118777" y="53245"/>
                        <a:pt x="118777" y="45530"/>
                        <a:pt x="119920" y="38100"/>
                      </a:cubicBezTo>
                      <a:cubicBezTo>
                        <a:pt x="107823" y="44577"/>
                        <a:pt x="94107" y="48387"/>
                        <a:pt x="80010" y="49054"/>
                      </a:cubicBezTo>
                      <a:cubicBezTo>
                        <a:pt x="79439" y="39529"/>
                        <a:pt x="80772" y="30480"/>
                        <a:pt x="83344" y="21812"/>
                      </a:cubicBezTo>
                      <a:cubicBezTo>
                        <a:pt x="74295" y="28861"/>
                        <a:pt x="64675" y="35243"/>
                        <a:pt x="56007" y="41529"/>
                      </a:cubicBezTo>
                      <a:cubicBezTo>
                        <a:pt x="47911" y="33433"/>
                        <a:pt x="45815" y="23241"/>
                        <a:pt x="46673" y="12573"/>
                      </a:cubicBezTo>
                      <a:cubicBezTo>
                        <a:pt x="40100" y="19812"/>
                        <a:pt x="32861" y="26575"/>
                        <a:pt x="24575" y="32480"/>
                      </a:cubicBezTo>
                      <a:cubicBezTo>
                        <a:pt x="22193" y="22193"/>
                        <a:pt x="21907" y="10573"/>
                        <a:pt x="24670" y="0"/>
                      </a:cubicBezTo>
                      <a:cubicBezTo>
                        <a:pt x="13240" y="9620"/>
                        <a:pt x="5620" y="22670"/>
                        <a:pt x="0" y="36862"/>
                      </a:cubicBezTo>
                      <a:cubicBezTo>
                        <a:pt x="45339" y="56007"/>
                        <a:pt x="93631" y="69056"/>
                        <a:pt x="142303" y="72866"/>
                      </a:cubicBezTo>
                      <a:cubicBezTo>
                        <a:pt x="142589" y="66389"/>
                        <a:pt x="142685" y="59817"/>
                        <a:pt x="142399" y="5334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0F0B906C-7530-4A60-9090-E46669A33BD5}"/>
                    </a:ext>
                  </a:extLst>
                </p:cNvPr>
                <p:cNvSpPr/>
                <p:nvPr/>
              </p:nvSpPr>
              <p:spPr>
                <a:xfrm>
                  <a:off x="3491986" y="3734692"/>
                  <a:ext cx="135064" cy="147740"/>
                </a:xfrm>
                <a:custGeom>
                  <a:avLst/>
                  <a:gdLst>
                    <a:gd name="connsiteX0" fmla="*/ 0 w 135064"/>
                    <a:gd name="connsiteY0" fmla="*/ 48487 h 147740"/>
                    <a:gd name="connsiteX1" fmla="*/ 51340 w 135064"/>
                    <a:gd name="connsiteY1" fmla="*/ 146499 h 147740"/>
                    <a:gd name="connsiteX2" fmla="*/ 99822 w 135064"/>
                    <a:gd name="connsiteY2" fmla="*/ 126782 h 147740"/>
                    <a:gd name="connsiteX3" fmla="*/ 119348 w 135064"/>
                    <a:gd name="connsiteY3" fmla="*/ 56392 h 147740"/>
                    <a:gd name="connsiteX4" fmla="*/ 135064 w 135064"/>
                    <a:gd name="connsiteY4" fmla="*/ 25817 h 147740"/>
                    <a:gd name="connsiteX5" fmla="*/ 94774 w 135064"/>
                    <a:gd name="connsiteY5" fmla="*/ 2671 h 147740"/>
                    <a:gd name="connsiteX6" fmla="*/ 0 w 135064"/>
                    <a:gd name="connsiteY6" fmla="*/ 48487 h 147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5064" h="147740">
                      <a:moveTo>
                        <a:pt x="0" y="48487"/>
                      </a:moveTo>
                      <a:cubicBezTo>
                        <a:pt x="3239" y="84491"/>
                        <a:pt x="8001" y="136879"/>
                        <a:pt x="51340" y="146499"/>
                      </a:cubicBezTo>
                      <a:cubicBezTo>
                        <a:pt x="71723" y="151071"/>
                        <a:pt x="87916" y="142689"/>
                        <a:pt x="99822" y="126782"/>
                      </a:cubicBezTo>
                      <a:cubicBezTo>
                        <a:pt x="117253" y="103351"/>
                        <a:pt x="117538" y="84586"/>
                        <a:pt x="119348" y="56392"/>
                      </a:cubicBezTo>
                      <a:cubicBezTo>
                        <a:pt x="120206" y="42391"/>
                        <a:pt x="122587" y="32961"/>
                        <a:pt x="135064" y="25817"/>
                      </a:cubicBezTo>
                      <a:cubicBezTo>
                        <a:pt x="122206" y="19340"/>
                        <a:pt x="106489" y="6481"/>
                        <a:pt x="94774" y="2671"/>
                      </a:cubicBezTo>
                      <a:cubicBezTo>
                        <a:pt x="44958" y="-13426"/>
                        <a:pt x="0" y="48487"/>
                        <a:pt x="0" y="48487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D366A3E6-3190-42DA-95FC-FE0EBEB4E73C}"/>
                    </a:ext>
                  </a:extLst>
                </p:cNvPr>
                <p:cNvSpPr/>
                <p:nvPr/>
              </p:nvSpPr>
              <p:spPr>
                <a:xfrm>
                  <a:off x="3342210" y="3627033"/>
                  <a:ext cx="283153" cy="254074"/>
                </a:xfrm>
                <a:custGeom>
                  <a:avLst/>
                  <a:gdLst>
                    <a:gd name="connsiteX0" fmla="*/ 267887 w 283153"/>
                    <a:gd name="connsiteY0" fmla="*/ 126143 h 254074"/>
                    <a:gd name="connsiteX1" fmla="*/ 278745 w 283153"/>
                    <a:gd name="connsiteY1" fmla="*/ 118999 h 254074"/>
                    <a:gd name="connsiteX2" fmla="*/ 281126 w 283153"/>
                    <a:gd name="connsiteY2" fmla="*/ 116523 h 254074"/>
                    <a:gd name="connsiteX3" fmla="*/ 283031 w 283153"/>
                    <a:gd name="connsiteY3" fmla="*/ 105854 h 254074"/>
                    <a:gd name="connsiteX4" fmla="*/ 270268 w 283153"/>
                    <a:gd name="connsiteY4" fmla="*/ 58991 h 254074"/>
                    <a:gd name="connsiteX5" fmla="*/ 233216 w 283153"/>
                    <a:gd name="connsiteY5" fmla="*/ 25463 h 254074"/>
                    <a:gd name="connsiteX6" fmla="*/ 191401 w 283153"/>
                    <a:gd name="connsiteY6" fmla="*/ 7937 h 254074"/>
                    <a:gd name="connsiteX7" fmla="*/ 101390 w 283153"/>
                    <a:gd name="connsiteY7" fmla="*/ 5080 h 254074"/>
                    <a:gd name="connsiteX8" fmla="*/ 27190 w 283153"/>
                    <a:gd name="connsiteY8" fmla="*/ 62135 h 254074"/>
                    <a:gd name="connsiteX9" fmla="*/ 5663 w 283153"/>
                    <a:gd name="connsiteY9" fmla="*/ 109760 h 254074"/>
                    <a:gd name="connsiteX10" fmla="*/ 5378 w 283153"/>
                    <a:gd name="connsiteY10" fmla="*/ 185769 h 254074"/>
                    <a:gd name="connsiteX11" fmla="*/ 35667 w 283153"/>
                    <a:gd name="connsiteY11" fmla="*/ 230346 h 254074"/>
                    <a:gd name="connsiteX12" fmla="*/ 142252 w 283153"/>
                    <a:gd name="connsiteY12" fmla="*/ 248920 h 254074"/>
                    <a:gd name="connsiteX13" fmla="*/ 186829 w 283153"/>
                    <a:gd name="connsiteY13" fmla="*/ 204057 h 254074"/>
                    <a:gd name="connsiteX14" fmla="*/ 256076 w 283153"/>
                    <a:gd name="connsiteY14" fmla="*/ 122047 h 254074"/>
                    <a:gd name="connsiteX15" fmla="*/ 265029 w 283153"/>
                    <a:gd name="connsiteY15" fmla="*/ 125762 h 254074"/>
                    <a:gd name="connsiteX16" fmla="*/ 267887 w 283153"/>
                    <a:gd name="connsiteY16" fmla="*/ 126143 h 254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3153" h="254074">
                      <a:moveTo>
                        <a:pt x="267887" y="126143"/>
                      </a:moveTo>
                      <a:cubicBezTo>
                        <a:pt x="271982" y="124524"/>
                        <a:pt x="275697" y="121952"/>
                        <a:pt x="278745" y="118999"/>
                      </a:cubicBezTo>
                      <a:cubicBezTo>
                        <a:pt x="279507" y="118237"/>
                        <a:pt x="280364" y="117380"/>
                        <a:pt x="281126" y="116523"/>
                      </a:cubicBezTo>
                      <a:cubicBezTo>
                        <a:pt x="282174" y="113094"/>
                        <a:pt x="282746" y="109569"/>
                        <a:pt x="283031" y="105854"/>
                      </a:cubicBezTo>
                      <a:cubicBezTo>
                        <a:pt x="283984" y="89376"/>
                        <a:pt x="279317" y="72803"/>
                        <a:pt x="270268" y="58991"/>
                      </a:cubicBezTo>
                      <a:cubicBezTo>
                        <a:pt x="260933" y="44704"/>
                        <a:pt x="247979" y="34036"/>
                        <a:pt x="233216" y="25463"/>
                      </a:cubicBezTo>
                      <a:cubicBezTo>
                        <a:pt x="219309" y="17462"/>
                        <a:pt x="206546" y="12986"/>
                        <a:pt x="191401" y="7937"/>
                      </a:cubicBezTo>
                      <a:cubicBezTo>
                        <a:pt x="162635" y="-1588"/>
                        <a:pt x="130822" y="-2540"/>
                        <a:pt x="101390" y="5080"/>
                      </a:cubicBezTo>
                      <a:cubicBezTo>
                        <a:pt x="69576" y="13272"/>
                        <a:pt x="43859" y="34036"/>
                        <a:pt x="27190" y="62135"/>
                      </a:cubicBezTo>
                      <a:cubicBezTo>
                        <a:pt x="18903" y="76137"/>
                        <a:pt x="9283" y="93758"/>
                        <a:pt x="5663" y="109760"/>
                      </a:cubicBezTo>
                      <a:cubicBezTo>
                        <a:pt x="44" y="134715"/>
                        <a:pt x="-3481" y="161100"/>
                        <a:pt x="5378" y="185769"/>
                      </a:cubicBezTo>
                      <a:cubicBezTo>
                        <a:pt x="11093" y="201676"/>
                        <a:pt x="22808" y="219297"/>
                        <a:pt x="35667" y="230346"/>
                      </a:cubicBezTo>
                      <a:cubicBezTo>
                        <a:pt x="64052" y="254825"/>
                        <a:pt x="107105" y="259112"/>
                        <a:pt x="142252" y="248920"/>
                      </a:cubicBezTo>
                      <a:cubicBezTo>
                        <a:pt x="166445" y="241871"/>
                        <a:pt x="178161" y="226917"/>
                        <a:pt x="186829" y="204057"/>
                      </a:cubicBezTo>
                      <a:cubicBezTo>
                        <a:pt x="197878" y="174625"/>
                        <a:pt x="211499" y="106807"/>
                        <a:pt x="256076" y="122047"/>
                      </a:cubicBezTo>
                      <a:cubicBezTo>
                        <a:pt x="259124" y="123095"/>
                        <a:pt x="262076" y="124428"/>
                        <a:pt x="265029" y="125762"/>
                      </a:cubicBezTo>
                      <a:lnTo>
                        <a:pt x="267887" y="126143"/>
                      </a:lnTo>
                      <a:close/>
                    </a:path>
                  </a:pathLst>
                </a:custGeom>
                <a:solidFill>
                  <a:srgbClr val="F0629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BE5308AD-D4B5-424D-BE33-F626FDA630FC}"/>
                    </a:ext>
                  </a:extLst>
                </p:cNvPr>
                <p:cNvSpPr/>
                <p:nvPr/>
              </p:nvSpPr>
              <p:spPr>
                <a:xfrm>
                  <a:off x="3343110" y="3628683"/>
                  <a:ext cx="287133" cy="252232"/>
                </a:xfrm>
                <a:custGeom>
                  <a:avLst/>
                  <a:gdLst>
                    <a:gd name="connsiteX0" fmla="*/ 162115 w 287133"/>
                    <a:gd name="connsiteY0" fmla="*/ 0 h 252232"/>
                    <a:gd name="connsiteX1" fmla="*/ 136779 w 287133"/>
                    <a:gd name="connsiteY1" fmla="*/ 25908 h 252232"/>
                    <a:gd name="connsiteX2" fmla="*/ 152591 w 287133"/>
                    <a:gd name="connsiteY2" fmla="*/ 36004 h 252232"/>
                    <a:gd name="connsiteX3" fmla="*/ 207550 w 287133"/>
                    <a:gd name="connsiteY3" fmla="*/ 29432 h 252232"/>
                    <a:gd name="connsiteX4" fmla="*/ 234696 w 287133"/>
                    <a:gd name="connsiteY4" fmla="*/ 42767 h 252232"/>
                    <a:gd name="connsiteX5" fmla="*/ 239935 w 287133"/>
                    <a:gd name="connsiteY5" fmla="*/ 92488 h 252232"/>
                    <a:gd name="connsiteX6" fmla="*/ 225171 w 287133"/>
                    <a:gd name="connsiteY6" fmla="*/ 102965 h 252232"/>
                    <a:gd name="connsiteX7" fmla="*/ 188119 w 287133"/>
                    <a:gd name="connsiteY7" fmla="*/ 159163 h 252232"/>
                    <a:gd name="connsiteX8" fmla="*/ 133541 w 287133"/>
                    <a:gd name="connsiteY8" fmla="*/ 237744 h 252232"/>
                    <a:gd name="connsiteX9" fmla="*/ 0 w 287133"/>
                    <a:gd name="connsiteY9" fmla="*/ 164402 h 252232"/>
                    <a:gd name="connsiteX10" fmla="*/ 4572 w 287133"/>
                    <a:gd name="connsiteY10" fmla="*/ 183928 h 252232"/>
                    <a:gd name="connsiteX11" fmla="*/ 34862 w 287133"/>
                    <a:gd name="connsiteY11" fmla="*/ 228505 h 252232"/>
                    <a:gd name="connsiteX12" fmla="*/ 141446 w 287133"/>
                    <a:gd name="connsiteY12" fmla="*/ 247079 h 252232"/>
                    <a:gd name="connsiteX13" fmla="*/ 186023 w 287133"/>
                    <a:gd name="connsiteY13" fmla="*/ 202216 h 252232"/>
                    <a:gd name="connsiteX14" fmla="*/ 255270 w 287133"/>
                    <a:gd name="connsiteY14" fmla="*/ 120206 h 252232"/>
                    <a:gd name="connsiteX15" fmla="*/ 272320 w 287133"/>
                    <a:gd name="connsiteY15" fmla="*/ 125444 h 252232"/>
                    <a:gd name="connsiteX16" fmla="*/ 162115 w 287133"/>
                    <a:gd name="connsiteY16" fmla="*/ 0 h 252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7133" h="252232">
                      <a:moveTo>
                        <a:pt x="162115" y="0"/>
                      </a:moveTo>
                      <a:cubicBezTo>
                        <a:pt x="171545" y="953"/>
                        <a:pt x="151924" y="15335"/>
                        <a:pt x="136779" y="25908"/>
                      </a:cubicBezTo>
                      <a:cubicBezTo>
                        <a:pt x="125635" y="33719"/>
                        <a:pt x="127064" y="47149"/>
                        <a:pt x="152591" y="36004"/>
                      </a:cubicBezTo>
                      <a:cubicBezTo>
                        <a:pt x="169450" y="28575"/>
                        <a:pt x="189357" y="25908"/>
                        <a:pt x="207550" y="29432"/>
                      </a:cubicBezTo>
                      <a:cubicBezTo>
                        <a:pt x="217551" y="31433"/>
                        <a:pt x="227457" y="35433"/>
                        <a:pt x="234696" y="42767"/>
                      </a:cubicBezTo>
                      <a:cubicBezTo>
                        <a:pt x="248126" y="56388"/>
                        <a:pt x="255746" y="77629"/>
                        <a:pt x="239935" y="92488"/>
                      </a:cubicBezTo>
                      <a:cubicBezTo>
                        <a:pt x="235458" y="96679"/>
                        <a:pt x="230124" y="99441"/>
                        <a:pt x="225171" y="102965"/>
                      </a:cubicBezTo>
                      <a:cubicBezTo>
                        <a:pt x="206692" y="115919"/>
                        <a:pt x="196310" y="138970"/>
                        <a:pt x="188119" y="159163"/>
                      </a:cubicBezTo>
                      <a:cubicBezTo>
                        <a:pt x="176498" y="187547"/>
                        <a:pt x="175927" y="222409"/>
                        <a:pt x="133541" y="237744"/>
                      </a:cubicBezTo>
                      <a:cubicBezTo>
                        <a:pt x="102299" y="248984"/>
                        <a:pt x="22670" y="258032"/>
                        <a:pt x="0" y="164402"/>
                      </a:cubicBezTo>
                      <a:cubicBezTo>
                        <a:pt x="762" y="170974"/>
                        <a:pt x="2286" y="177546"/>
                        <a:pt x="4572" y="183928"/>
                      </a:cubicBezTo>
                      <a:cubicBezTo>
                        <a:pt x="10287" y="199835"/>
                        <a:pt x="22003" y="217456"/>
                        <a:pt x="34862" y="228505"/>
                      </a:cubicBezTo>
                      <a:cubicBezTo>
                        <a:pt x="63246" y="252984"/>
                        <a:pt x="106299" y="257270"/>
                        <a:pt x="141446" y="247079"/>
                      </a:cubicBezTo>
                      <a:cubicBezTo>
                        <a:pt x="165640" y="240030"/>
                        <a:pt x="177356" y="225076"/>
                        <a:pt x="186023" y="202216"/>
                      </a:cubicBezTo>
                      <a:cubicBezTo>
                        <a:pt x="197072" y="172784"/>
                        <a:pt x="210693" y="104965"/>
                        <a:pt x="255270" y="120206"/>
                      </a:cubicBezTo>
                      <a:cubicBezTo>
                        <a:pt x="260890" y="122111"/>
                        <a:pt x="266891" y="128111"/>
                        <a:pt x="272320" y="125444"/>
                      </a:cubicBezTo>
                      <a:cubicBezTo>
                        <a:pt x="313277" y="105918"/>
                        <a:pt x="266986" y="5524"/>
                        <a:pt x="162115" y="0"/>
                      </a:cubicBezTo>
                      <a:close/>
                    </a:path>
                  </a:pathLst>
                </a:custGeom>
                <a:solidFill>
                  <a:srgbClr val="D84E8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89C766BF-1B59-46BC-ADAC-62F8C4DB1408}"/>
                    </a:ext>
                  </a:extLst>
                </p:cNvPr>
                <p:cNvSpPr/>
                <p:nvPr/>
              </p:nvSpPr>
              <p:spPr>
                <a:xfrm>
                  <a:off x="3353251" y="3684240"/>
                  <a:ext cx="205920" cy="178238"/>
                </a:xfrm>
                <a:custGeom>
                  <a:avLst/>
                  <a:gdLst>
                    <a:gd name="connsiteX0" fmla="*/ 199219 w 205920"/>
                    <a:gd name="connsiteY0" fmla="*/ 31502 h 178238"/>
                    <a:gd name="connsiteX1" fmla="*/ 182931 w 205920"/>
                    <a:gd name="connsiteY1" fmla="*/ 546 h 178238"/>
                    <a:gd name="connsiteX2" fmla="*/ 97587 w 205920"/>
                    <a:gd name="connsiteY2" fmla="*/ 57315 h 178238"/>
                    <a:gd name="connsiteX3" fmla="*/ 71870 w 205920"/>
                    <a:gd name="connsiteY3" fmla="*/ 79794 h 178238"/>
                    <a:gd name="connsiteX4" fmla="*/ 51201 w 205920"/>
                    <a:gd name="connsiteY4" fmla="*/ 18072 h 178238"/>
                    <a:gd name="connsiteX5" fmla="*/ 28245 w 205920"/>
                    <a:gd name="connsiteY5" fmla="*/ 19119 h 178238"/>
                    <a:gd name="connsiteX6" fmla="*/ 813 w 205920"/>
                    <a:gd name="connsiteY6" fmla="*/ 69792 h 178238"/>
                    <a:gd name="connsiteX7" fmla="*/ 78442 w 205920"/>
                    <a:gd name="connsiteY7" fmla="*/ 178187 h 178238"/>
                    <a:gd name="connsiteX8" fmla="*/ 134640 w 205920"/>
                    <a:gd name="connsiteY8" fmla="*/ 155232 h 178238"/>
                    <a:gd name="connsiteX9" fmla="*/ 159690 w 205920"/>
                    <a:gd name="connsiteY9" fmla="*/ 89319 h 178238"/>
                    <a:gd name="connsiteX10" fmla="*/ 199219 w 205920"/>
                    <a:gd name="connsiteY10" fmla="*/ 31502 h 178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5920" h="178238">
                      <a:moveTo>
                        <a:pt x="199219" y="31502"/>
                      </a:moveTo>
                      <a:cubicBezTo>
                        <a:pt x="214078" y="22167"/>
                        <a:pt x="202267" y="3213"/>
                        <a:pt x="182931" y="546"/>
                      </a:cubicBezTo>
                      <a:cubicBezTo>
                        <a:pt x="144355" y="-4788"/>
                        <a:pt x="115209" y="30073"/>
                        <a:pt x="97587" y="57315"/>
                      </a:cubicBezTo>
                      <a:cubicBezTo>
                        <a:pt x="91872" y="66173"/>
                        <a:pt x="83871" y="79222"/>
                        <a:pt x="71870" y="79794"/>
                      </a:cubicBezTo>
                      <a:cubicBezTo>
                        <a:pt x="39580" y="81127"/>
                        <a:pt x="63774" y="29311"/>
                        <a:pt x="51201" y="18072"/>
                      </a:cubicBezTo>
                      <a:cubicBezTo>
                        <a:pt x="45200" y="12738"/>
                        <a:pt x="34246" y="15500"/>
                        <a:pt x="28245" y="19119"/>
                      </a:cubicBezTo>
                      <a:cubicBezTo>
                        <a:pt x="10243" y="29978"/>
                        <a:pt x="3290" y="49695"/>
                        <a:pt x="813" y="69792"/>
                      </a:cubicBezTo>
                      <a:cubicBezTo>
                        <a:pt x="-5187" y="118084"/>
                        <a:pt x="22149" y="180282"/>
                        <a:pt x="78442" y="178187"/>
                      </a:cubicBezTo>
                      <a:cubicBezTo>
                        <a:pt x="99016" y="177425"/>
                        <a:pt x="121114" y="171710"/>
                        <a:pt x="134640" y="155232"/>
                      </a:cubicBezTo>
                      <a:cubicBezTo>
                        <a:pt x="149880" y="136563"/>
                        <a:pt x="151308" y="111036"/>
                        <a:pt x="159690" y="89319"/>
                      </a:cubicBezTo>
                      <a:cubicBezTo>
                        <a:pt x="169311" y="64649"/>
                        <a:pt x="177121" y="45408"/>
                        <a:pt x="199219" y="31502"/>
                      </a:cubicBezTo>
                      <a:close/>
                    </a:path>
                  </a:pathLst>
                </a:custGeom>
                <a:solidFill>
                  <a:srgbClr val="F96EA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D65DF525-EC0C-44F8-9C55-15ACCF832326}"/>
                    </a:ext>
                  </a:extLst>
                </p:cNvPr>
                <p:cNvSpPr/>
                <p:nvPr/>
              </p:nvSpPr>
              <p:spPr>
                <a:xfrm>
                  <a:off x="3379511" y="3786894"/>
                  <a:ext cx="80700" cy="58485"/>
                </a:xfrm>
                <a:custGeom>
                  <a:avLst/>
                  <a:gdLst>
                    <a:gd name="connsiteX0" fmla="*/ 58755 w 80700"/>
                    <a:gd name="connsiteY0" fmla="*/ 56769 h 58485"/>
                    <a:gd name="connsiteX1" fmla="*/ 22845 w 80700"/>
                    <a:gd name="connsiteY1" fmla="*/ 1238 h 58485"/>
                    <a:gd name="connsiteX2" fmla="*/ 58755 w 80700"/>
                    <a:gd name="connsiteY2" fmla="*/ 56769 h 58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0700" h="58485">
                      <a:moveTo>
                        <a:pt x="58755" y="56769"/>
                      </a:moveTo>
                      <a:cubicBezTo>
                        <a:pt x="110380" y="39719"/>
                        <a:pt x="59517" y="-8287"/>
                        <a:pt x="22845" y="1238"/>
                      </a:cubicBezTo>
                      <a:cubicBezTo>
                        <a:pt x="-31066" y="15240"/>
                        <a:pt x="22655" y="68675"/>
                        <a:pt x="58755" y="56769"/>
                      </a:cubicBezTo>
                      <a:close/>
                    </a:path>
                  </a:pathLst>
                </a:custGeom>
                <a:solidFill>
                  <a:srgbClr val="F6A2B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9F5CBC41-DDA4-41D2-BA97-744DB354EA7D}"/>
                  </a:ext>
                </a:extLst>
              </p:cNvPr>
              <p:cNvGrpSpPr/>
              <p:nvPr/>
            </p:nvGrpSpPr>
            <p:grpSpPr>
              <a:xfrm>
                <a:off x="3110822" y="3004802"/>
                <a:ext cx="695230" cy="376792"/>
                <a:chOff x="3110822" y="3004802"/>
                <a:chExt cx="695230" cy="376792"/>
              </a:xfrm>
            </p:grpSpPr>
            <p:grpSp>
              <p:nvGrpSpPr>
                <p:cNvPr id="311" name="Graphic 29">
                  <a:extLst>
                    <a:ext uri="{FF2B5EF4-FFF2-40B4-BE49-F238E27FC236}">
                      <a16:creationId xmlns:a16="http://schemas.microsoft.com/office/drawing/2014/main" id="{50D387E9-77B8-40D3-B87B-4989D06A17E3}"/>
                    </a:ext>
                  </a:extLst>
                </p:cNvPr>
                <p:cNvGrpSpPr/>
                <p:nvPr/>
              </p:nvGrpSpPr>
              <p:grpSpPr>
                <a:xfrm>
                  <a:off x="3110822" y="3004802"/>
                  <a:ext cx="695230" cy="376792"/>
                  <a:chOff x="3008792" y="2881767"/>
                  <a:chExt cx="921308" cy="499317"/>
                </a:xfrm>
              </p:grpSpPr>
              <p:sp>
                <p:nvSpPr>
                  <p:cNvPr id="314" name="Freeform: Shape 313">
                    <a:extLst>
                      <a:ext uri="{FF2B5EF4-FFF2-40B4-BE49-F238E27FC236}">
                        <a16:creationId xmlns:a16="http://schemas.microsoft.com/office/drawing/2014/main" id="{028834DC-8134-4AAD-835C-0F804535EC22}"/>
                      </a:ext>
                    </a:extLst>
                  </p:cNvPr>
                  <p:cNvSpPr/>
                  <p:nvPr/>
                </p:nvSpPr>
                <p:spPr>
                  <a:xfrm>
                    <a:off x="3008792" y="2947712"/>
                    <a:ext cx="437929" cy="433372"/>
                  </a:xfrm>
                  <a:custGeom>
                    <a:avLst/>
                    <a:gdLst>
                      <a:gd name="connsiteX0" fmla="*/ 437802 w 437929"/>
                      <a:gd name="connsiteY0" fmla="*/ 209114 h 433372"/>
                      <a:gd name="connsiteX1" fmla="*/ 226442 w 437929"/>
                      <a:gd name="connsiteY1" fmla="*/ 433237 h 433372"/>
                      <a:gd name="connsiteX2" fmla="*/ 128 w 437929"/>
                      <a:gd name="connsiteY2" fmla="*/ 224259 h 433372"/>
                      <a:gd name="connsiteX3" fmla="*/ 211488 w 437929"/>
                      <a:gd name="connsiteY3" fmla="*/ 136 h 433372"/>
                      <a:gd name="connsiteX4" fmla="*/ 437802 w 437929"/>
                      <a:gd name="connsiteY4" fmla="*/ 209114 h 4333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7929" h="433372">
                        <a:moveTo>
                          <a:pt x="437802" y="209114"/>
                        </a:moveTo>
                        <a:cubicBezTo>
                          <a:pt x="441898" y="328748"/>
                          <a:pt x="347314" y="429046"/>
                          <a:pt x="226442" y="433237"/>
                        </a:cubicBezTo>
                        <a:cubicBezTo>
                          <a:pt x="105570" y="437428"/>
                          <a:pt x="4319" y="343893"/>
                          <a:pt x="128" y="224259"/>
                        </a:cubicBezTo>
                        <a:cubicBezTo>
                          <a:pt x="-3968" y="104625"/>
                          <a:pt x="90711" y="4327"/>
                          <a:pt x="211488" y="136"/>
                        </a:cubicBezTo>
                        <a:cubicBezTo>
                          <a:pt x="332360" y="-4055"/>
                          <a:pt x="433611" y="89480"/>
                          <a:pt x="437802" y="209114"/>
                        </a:cubicBezTo>
                        <a:close/>
                      </a:path>
                    </a:pathLst>
                  </a:custGeom>
                  <a:solidFill>
                    <a:srgbClr val="E25B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: Shape 314">
                    <a:extLst>
                      <a:ext uri="{FF2B5EF4-FFF2-40B4-BE49-F238E27FC236}">
                        <a16:creationId xmlns:a16="http://schemas.microsoft.com/office/drawing/2014/main" id="{C8A8899E-FD89-4553-A93E-CF81761CC04A}"/>
                      </a:ext>
                    </a:extLst>
                  </p:cNvPr>
                  <p:cNvSpPr/>
                  <p:nvPr/>
                </p:nvSpPr>
                <p:spPr>
                  <a:xfrm>
                    <a:off x="3024876" y="2962935"/>
                    <a:ext cx="413336" cy="402421"/>
                  </a:xfrm>
                  <a:custGeom>
                    <a:avLst/>
                    <a:gdLst>
                      <a:gd name="connsiteX0" fmla="*/ 413336 w 413336"/>
                      <a:gd name="connsiteY0" fmla="*/ 207132 h 402421"/>
                      <a:gd name="connsiteX1" fmla="*/ 209882 w 413336"/>
                      <a:gd name="connsiteY1" fmla="*/ 402299 h 402421"/>
                      <a:gd name="connsiteX2" fmla="*/ 236 w 413336"/>
                      <a:gd name="connsiteY2" fmla="*/ 254090 h 402421"/>
                      <a:gd name="connsiteX3" fmla="*/ 195499 w 413336"/>
                      <a:gd name="connsiteY3" fmla="*/ 58 h 402421"/>
                      <a:gd name="connsiteX4" fmla="*/ 413336 w 413336"/>
                      <a:gd name="connsiteY4" fmla="*/ 207132 h 402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3336" h="402421">
                        <a:moveTo>
                          <a:pt x="413336" y="207132"/>
                        </a:moveTo>
                        <a:cubicBezTo>
                          <a:pt x="406478" y="311716"/>
                          <a:pt x="317895" y="398584"/>
                          <a:pt x="209882" y="402299"/>
                        </a:cubicBezTo>
                        <a:cubicBezTo>
                          <a:pt x="113584" y="405633"/>
                          <a:pt x="27192" y="340863"/>
                          <a:pt x="236" y="254090"/>
                        </a:cubicBezTo>
                        <a:cubicBezTo>
                          <a:pt x="-5098" y="237040"/>
                          <a:pt x="80437" y="4059"/>
                          <a:pt x="195499" y="58"/>
                        </a:cubicBezTo>
                        <a:cubicBezTo>
                          <a:pt x="310561" y="-3942"/>
                          <a:pt x="413717" y="200274"/>
                          <a:pt x="413336" y="207132"/>
                        </a:cubicBezTo>
                        <a:close/>
                      </a:path>
                    </a:pathLst>
                  </a:custGeom>
                  <a:solidFill>
                    <a:srgbClr val="EDF8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: Shape 315">
                    <a:extLst>
                      <a:ext uri="{FF2B5EF4-FFF2-40B4-BE49-F238E27FC236}">
                        <a16:creationId xmlns:a16="http://schemas.microsoft.com/office/drawing/2014/main" id="{B3418DEC-3D76-445E-8435-84EFAD912CEE}"/>
                      </a:ext>
                    </a:extLst>
                  </p:cNvPr>
                  <p:cNvSpPr/>
                  <p:nvPr/>
                </p:nvSpPr>
                <p:spPr>
                  <a:xfrm>
                    <a:off x="3114815" y="2962957"/>
                    <a:ext cx="307110" cy="261601"/>
                  </a:xfrm>
                  <a:custGeom>
                    <a:avLst/>
                    <a:gdLst>
                      <a:gd name="connsiteX0" fmla="*/ 499 w 307110"/>
                      <a:gd name="connsiteY0" fmla="*/ 61377 h 261601"/>
                      <a:gd name="connsiteX1" fmla="*/ 50314 w 307110"/>
                      <a:gd name="connsiteY1" fmla="*/ 93381 h 261601"/>
                      <a:gd name="connsiteX2" fmla="*/ 183093 w 307110"/>
                      <a:gd name="connsiteY2" fmla="*/ 217968 h 261601"/>
                      <a:gd name="connsiteX3" fmla="*/ 306061 w 307110"/>
                      <a:gd name="connsiteY3" fmla="*/ 156627 h 261601"/>
                      <a:gd name="connsiteX4" fmla="*/ 47362 w 307110"/>
                      <a:gd name="connsiteY4" fmla="*/ 10418 h 261601"/>
                      <a:gd name="connsiteX5" fmla="*/ 499 w 307110"/>
                      <a:gd name="connsiteY5" fmla="*/ 61377 h 261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7110" h="261601">
                        <a:moveTo>
                          <a:pt x="499" y="61377"/>
                        </a:moveTo>
                        <a:cubicBezTo>
                          <a:pt x="3451" y="77760"/>
                          <a:pt x="13834" y="92333"/>
                          <a:pt x="50314" y="93381"/>
                        </a:cubicBezTo>
                        <a:cubicBezTo>
                          <a:pt x="117180" y="95286"/>
                          <a:pt x="176330" y="151198"/>
                          <a:pt x="183093" y="217968"/>
                        </a:cubicBezTo>
                        <a:cubicBezTo>
                          <a:pt x="191284" y="299502"/>
                          <a:pt x="319967" y="259783"/>
                          <a:pt x="306061" y="156627"/>
                        </a:cubicBezTo>
                        <a:cubicBezTo>
                          <a:pt x="292916" y="58901"/>
                          <a:pt x="171568" y="-31206"/>
                          <a:pt x="47362" y="10418"/>
                        </a:cubicBezTo>
                        <a:cubicBezTo>
                          <a:pt x="26121" y="17467"/>
                          <a:pt x="-4264" y="34802"/>
                          <a:pt x="499" y="613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: Shape 316">
                    <a:extLst>
                      <a:ext uri="{FF2B5EF4-FFF2-40B4-BE49-F238E27FC236}">
                        <a16:creationId xmlns:a16="http://schemas.microsoft.com/office/drawing/2014/main" id="{0AE69D43-502F-4BDF-BA15-246F15008BBD}"/>
                      </a:ext>
                    </a:extLst>
                  </p:cNvPr>
                  <p:cNvSpPr/>
                  <p:nvPr/>
                </p:nvSpPr>
                <p:spPr>
                  <a:xfrm>
                    <a:off x="3541915" y="2978494"/>
                    <a:ext cx="388184" cy="385144"/>
                  </a:xfrm>
                  <a:custGeom>
                    <a:avLst/>
                    <a:gdLst>
                      <a:gd name="connsiteX0" fmla="*/ 388072 w 388184"/>
                      <a:gd name="connsiteY0" fmla="*/ 185857 h 385144"/>
                      <a:gd name="connsiteX1" fmla="*/ 200715 w 388184"/>
                      <a:gd name="connsiteY1" fmla="*/ 385025 h 385144"/>
                      <a:gd name="connsiteX2" fmla="*/ 119 w 388184"/>
                      <a:gd name="connsiteY2" fmla="*/ 199288 h 385144"/>
                      <a:gd name="connsiteX3" fmla="*/ 187476 w 388184"/>
                      <a:gd name="connsiteY3" fmla="*/ 120 h 385144"/>
                      <a:gd name="connsiteX4" fmla="*/ 388072 w 388184"/>
                      <a:gd name="connsiteY4" fmla="*/ 185857 h 38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184" h="385144">
                        <a:moveTo>
                          <a:pt x="388072" y="185857"/>
                        </a:moveTo>
                        <a:cubicBezTo>
                          <a:pt x="391691" y="292156"/>
                          <a:pt x="307872" y="381310"/>
                          <a:pt x="200715" y="385025"/>
                        </a:cubicBezTo>
                        <a:cubicBezTo>
                          <a:pt x="93559" y="388740"/>
                          <a:pt x="3738" y="305587"/>
                          <a:pt x="119" y="199288"/>
                        </a:cubicBezTo>
                        <a:cubicBezTo>
                          <a:pt x="-3596" y="92989"/>
                          <a:pt x="80319" y="3835"/>
                          <a:pt x="187476" y="120"/>
                        </a:cubicBezTo>
                        <a:cubicBezTo>
                          <a:pt x="294536" y="-3595"/>
                          <a:pt x="384357" y="79558"/>
                          <a:pt x="388072" y="185857"/>
                        </a:cubicBezTo>
                        <a:close/>
                      </a:path>
                    </a:pathLst>
                  </a:custGeom>
                  <a:solidFill>
                    <a:srgbClr val="E25B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: Shape 317">
                    <a:extLst>
                      <a:ext uri="{FF2B5EF4-FFF2-40B4-BE49-F238E27FC236}">
                        <a16:creationId xmlns:a16="http://schemas.microsoft.com/office/drawing/2014/main" id="{F2ADF989-1365-4B0C-9689-4FE557F7E906}"/>
                      </a:ext>
                    </a:extLst>
                  </p:cNvPr>
                  <p:cNvSpPr/>
                  <p:nvPr/>
                </p:nvSpPr>
                <p:spPr>
                  <a:xfrm>
                    <a:off x="3550415" y="2987998"/>
                    <a:ext cx="367352" cy="360769"/>
                  </a:xfrm>
                  <a:custGeom>
                    <a:avLst/>
                    <a:gdLst>
                      <a:gd name="connsiteX0" fmla="*/ 367285 w 367352"/>
                      <a:gd name="connsiteY0" fmla="*/ 210548 h 360769"/>
                      <a:gd name="connsiteX1" fmla="*/ 191644 w 367352"/>
                      <a:gd name="connsiteY1" fmla="*/ 360662 h 360769"/>
                      <a:gd name="connsiteX2" fmla="*/ 1 w 367352"/>
                      <a:gd name="connsiteY2" fmla="*/ 194356 h 360769"/>
                      <a:gd name="connsiteX3" fmla="*/ 179643 w 367352"/>
                      <a:gd name="connsiteY3" fmla="*/ 46 h 360769"/>
                      <a:gd name="connsiteX4" fmla="*/ 367285 w 367352"/>
                      <a:gd name="connsiteY4" fmla="*/ 210548 h 360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7352" h="360769">
                        <a:moveTo>
                          <a:pt x="367285" y="210548"/>
                        </a:moveTo>
                        <a:cubicBezTo>
                          <a:pt x="350617" y="291511"/>
                          <a:pt x="278798" y="357710"/>
                          <a:pt x="191644" y="360662"/>
                        </a:cubicBezTo>
                        <a:cubicBezTo>
                          <a:pt x="94108" y="363996"/>
                          <a:pt x="10098" y="288844"/>
                          <a:pt x="1" y="194356"/>
                        </a:cubicBezTo>
                        <a:cubicBezTo>
                          <a:pt x="-380" y="189974"/>
                          <a:pt x="77535" y="3570"/>
                          <a:pt x="179643" y="46"/>
                        </a:cubicBezTo>
                        <a:cubicBezTo>
                          <a:pt x="281656" y="-3478"/>
                          <a:pt x="370143" y="196737"/>
                          <a:pt x="367285" y="210548"/>
                        </a:cubicBezTo>
                        <a:close/>
                      </a:path>
                    </a:pathLst>
                  </a:custGeom>
                  <a:solidFill>
                    <a:srgbClr val="EDF8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: Shape 318">
                    <a:extLst>
                      <a:ext uri="{FF2B5EF4-FFF2-40B4-BE49-F238E27FC236}">
                        <a16:creationId xmlns:a16="http://schemas.microsoft.com/office/drawing/2014/main" id="{82206122-408D-4DE6-9BAB-9A8B60F4A8C6}"/>
                      </a:ext>
                    </a:extLst>
                  </p:cNvPr>
                  <p:cNvSpPr/>
                  <p:nvPr/>
                </p:nvSpPr>
                <p:spPr>
                  <a:xfrm>
                    <a:off x="3635877" y="2991972"/>
                    <a:ext cx="272365" cy="232017"/>
                  </a:xfrm>
                  <a:custGeom>
                    <a:avLst/>
                    <a:gdLst>
                      <a:gd name="connsiteX0" fmla="*/ 455 w 272365"/>
                      <a:gd name="connsiteY0" fmla="*/ 54460 h 232017"/>
                      <a:gd name="connsiteX1" fmla="*/ 44651 w 272365"/>
                      <a:gd name="connsiteY1" fmla="*/ 82845 h 232017"/>
                      <a:gd name="connsiteX2" fmla="*/ 162380 w 272365"/>
                      <a:gd name="connsiteY2" fmla="*/ 193335 h 232017"/>
                      <a:gd name="connsiteX3" fmla="*/ 271441 w 272365"/>
                      <a:gd name="connsiteY3" fmla="*/ 138947 h 232017"/>
                      <a:gd name="connsiteX4" fmla="*/ 41984 w 272365"/>
                      <a:gd name="connsiteY4" fmla="*/ 9216 h 232017"/>
                      <a:gd name="connsiteX5" fmla="*/ 455 w 272365"/>
                      <a:gd name="connsiteY5" fmla="*/ 54460 h 232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2365" h="232017">
                        <a:moveTo>
                          <a:pt x="455" y="54460"/>
                        </a:moveTo>
                        <a:cubicBezTo>
                          <a:pt x="3026" y="68938"/>
                          <a:pt x="12266" y="81892"/>
                          <a:pt x="44651" y="82845"/>
                        </a:cubicBezTo>
                        <a:cubicBezTo>
                          <a:pt x="103896" y="84559"/>
                          <a:pt x="156379" y="134089"/>
                          <a:pt x="162380" y="193335"/>
                        </a:cubicBezTo>
                        <a:cubicBezTo>
                          <a:pt x="169619" y="265629"/>
                          <a:pt x="283728" y="230387"/>
                          <a:pt x="271441" y="138947"/>
                        </a:cubicBezTo>
                        <a:cubicBezTo>
                          <a:pt x="259725" y="52269"/>
                          <a:pt x="152188" y="-27645"/>
                          <a:pt x="41984" y="9216"/>
                        </a:cubicBezTo>
                        <a:cubicBezTo>
                          <a:pt x="23124" y="15598"/>
                          <a:pt x="-3832" y="30933"/>
                          <a:pt x="455" y="544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: Shape 319">
                    <a:extLst>
                      <a:ext uri="{FF2B5EF4-FFF2-40B4-BE49-F238E27FC236}">
                        <a16:creationId xmlns:a16="http://schemas.microsoft.com/office/drawing/2014/main" id="{552B11C9-5807-4742-80DA-C907A786DA15}"/>
                      </a:ext>
                    </a:extLst>
                  </p:cNvPr>
                  <p:cNvSpPr/>
                  <p:nvPr/>
                </p:nvSpPr>
                <p:spPr>
                  <a:xfrm>
                    <a:off x="3576800" y="2913275"/>
                    <a:ext cx="306514" cy="99247"/>
                  </a:xfrm>
                  <a:custGeom>
                    <a:avLst/>
                    <a:gdLst>
                      <a:gd name="connsiteX0" fmla="*/ 148971 w 306514"/>
                      <a:gd name="connsiteY0" fmla="*/ 8094 h 99247"/>
                      <a:gd name="connsiteX1" fmla="*/ 306514 w 306514"/>
                      <a:gd name="connsiteY1" fmla="*/ 75816 h 99247"/>
                      <a:gd name="connsiteX2" fmla="*/ 148590 w 306514"/>
                      <a:gd name="connsiteY2" fmla="*/ 855 h 99247"/>
                      <a:gd name="connsiteX3" fmla="*/ 0 w 306514"/>
                      <a:gd name="connsiteY3" fmla="*/ 99248 h 99247"/>
                      <a:gd name="connsiteX4" fmla="*/ 148971 w 306514"/>
                      <a:gd name="connsiteY4" fmla="*/ 8094 h 9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6514" h="99247">
                        <a:moveTo>
                          <a:pt x="148971" y="8094"/>
                        </a:moveTo>
                        <a:cubicBezTo>
                          <a:pt x="213551" y="1807"/>
                          <a:pt x="272034" y="29334"/>
                          <a:pt x="306514" y="75816"/>
                        </a:cubicBezTo>
                        <a:cubicBezTo>
                          <a:pt x="274606" y="25239"/>
                          <a:pt x="214979" y="-5622"/>
                          <a:pt x="148590" y="855"/>
                        </a:cubicBezTo>
                        <a:cubicBezTo>
                          <a:pt x="82105" y="7332"/>
                          <a:pt x="26289" y="43050"/>
                          <a:pt x="0" y="99248"/>
                        </a:cubicBezTo>
                        <a:cubicBezTo>
                          <a:pt x="29337" y="46575"/>
                          <a:pt x="84391" y="14285"/>
                          <a:pt x="148971" y="8094"/>
                        </a:cubicBezTo>
                        <a:close/>
                      </a:path>
                    </a:pathLst>
                  </a:custGeom>
                  <a:solidFill>
                    <a:srgbClr val="E25B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: Shape 320">
                    <a:extLst>
                      <a:ext uri="{FF2B5EF4-FFF2-40B4-BE49-F238E27FC236}">
                        <a16:creationId xmlns:a16="http://schemas.microsoft.com/office/drawing/2014/main" id="{79E62A4C-D5F6-497E-B1DE-860B59392135}"/>
                      </a:ext>
                    </a:extLst>
                  </p:cNvPr>
                  <p:cNvSpPr/>
                  <p:nvPr/>
                </p:nvSpPr>
                <p:spPr>
                  <a:xfrm>
                    <a:off x="3044353" y="2881767"/>
                    <a:ext cx="342233" cy="90655"/>
                  </a:xfrm>
                  <a:custGeom>
                    <a:avLst/>
                    <a:gdLst>
                      <a:gd name="connsiteX0" fmla="*/ 182213 w 342233"/>
                      <a:gd name="connsiteY0" fmla="*/ 7502 h 90655"/>
                      <a:gd name="connsiteX1" fmla="*/ 342233 w 342233"/>
                      <a:gd name="connsiteY1" fmla="*/ 88464 h 90655"/>
                      <a:gd name="connsiteX2" fmla="*/ 183166 w 342233"/>
                      <a:gd name="connsiteY2" fmla="*/ 72 h 90655"/>
                      <a:gd name="connsiteX3" fmla="*/ 0 w 342233"/>
                      <a:gd name="connsiteY3" fmla="*/ 90655 h 90655"/>
                      <a:gd name="connsiteX4" fmla="*/ 182213 w 342233"/>
                      <a:gd name="connsiteY4" fmla="*/ 7502 h 90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2233" h="90655">
                        <a:moveTo>
                          <a:pt x="182213" y="7502"/>
                        </a:moveTo>
                        <a:cubicBezTo>
                          <a:pt x="254603" y="5692"/>
                          <a:pt x="313468" y="38172"/>
                          <a:pt x="342233" y="88464"/>
                        </a:cubicBezTo>
                        <a:cubicBezTo>
                          <a:pt x="317183" y="34077"/>
                          <a:pt x="257651" y="-1833"/>
                          <a:pt x="183166" y="72"/>
                        </a:cubicBezTo>
                        <a:cubicBezTo>
                          <a:pt x="108776" y="1977"/>
                          <a:pt x="40100" y="34743"/>
                          <a:pt x="0" y="90655"/>
                        </a:cubicBezTo>
                        <a:cubicBezTo>
                          <a:pt x="42767" y="38553"/>
                          <a:pt x="109823" y="9312"/>
                          <a:pt x="182213" y="7502"/>
                        </a:cubicBezTo>
                        <a:close/>
                      </a:path>
                    </a:pathLst>
                  </a:custGeom>
                  <a:solidFill>
                    <a:srgbClr val="E25B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grpSp>
                <p:nvGrpSpPr>
                  <p:cNvPr id="322" name="Graphic 29">
                    <a:extLst>
                      <a:ext uri="{FF2B5EF4-FFF2-40B4-BE49-F238E27FC236}">
                        <a16:creationId xmlns:a16="http://schemas.microsoft.com/office/drawing/2014/main" id="{94347F4E-5390-4DEA-9BCB-0E4CFAF77B7C}"/>
                      </a:ext>
                    </a:extLst>
                  </p:cNvPr>
                  <p:cNvGrpSpPr/>
                  <p:nvPr/>
                </p:nvGrpSpPr>
                <p:grpSpPr>
                  <a:xfrm>
                    <a:off x="3300926" y="3111743"/>
                    <a:ext cx="100834" cy="100929"/>
                    <a:chOff x="3300926" y="3111743"/>
                    <a:chExt cx="100834" cy="100929"/>
                  </a:xfrm>
                </p:grpSpPr>
                <p:sp>
                  <p:nvSpPr>
                    <p:cNvPr id="334" name="Freeform: Shape 333">
                      <a:extLst>
                        <a:ext uri="{FF2B5EF4-FFF2-40B4-BE49-F238E27FC236}">
                          <a16:creationId xmlns:a16="http://schemas.microsoft.com/office/drawing/2014/main" id="{D0331160-7151-486A-A6BF-A3350B199C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0926" y="3111743"/>
                      <a:ext cx="100834" cy="100929"/>
                    </a:xfrm>
                    <a:custGeom>
                      <a:avLst/>
                      <a:gdLst>
                        <a:gd name="connsiteX0" fmla="*/ 100805 w 100834"/>
                        <a:gd name="connsiteY0" fmla="*/ 48703 h 100929"/>
                        <a:gd name="connsiteX1" fmla="*/ 52132 w 100834"/>
                        <a:gd name="connsiteY1" fmla="*/ 100900 h 100929"/>
                        <a:gd name="connsiteX2" fmla="*/ 30 w 100834"/>
                        <a:gd name="connsiteY2" fmla="*/ 52227 h 100929"/>
                        <a:gd name="connsiteX3" fmla="*/ 48703 w 100834"/>
                        <a:gd name="connsiteY3" fmla="*/ 30 h 100929"/>
                        <a:gd name="connsiteX4" fmla="*/ 100805 w 100834"/>
                        <a:gd name="connsiteY4" fmla="*/ 48703 h 100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834" h="100929">
                          <a:moveTo>
                            <a:pt x="100805" y="48703"/>
                          </a:moveTo>
                          <a:cubicBezTo>
                            <a:pt x="101757" y="76611"/>
                            <a:pt x="79945" y="99947"/>
                            <a:pt x="52132" y="100900"/>
                          </a:cubicBezTo>
                          <a:cubicBezTo>
                            <a:pt x="24319" y="101852"/>
                            <a:pt x="887" y="80040"/>
                            <a:pt x="30" y="52227"/>
                          </a:cubicBezTo>
                          <a:cubicBezTo>
                            <a:pt x="-922" y="24414"/>
                            <a:pt x="20890" y="983"/>
                            <a:pt x="48703" y="30"/>
                          </a:cubicBezTo>
                          <a:cubicBezTo>
                            <a:pt x="76516" y="-922"/>
                            <a:pt x="99852" y="20890"/>
                            <a:pt x="100805" y="48703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5" name="Freeform: Shape 334">
                      <a:extLst>
                        <a:ext uri="{FF2B5EF4-FFF2-40B4-BE49-F238E27FC236}">
                          <a16:creationId xmlns:a16="http://schemas.microsoft.com/office/drawing/2014/main" id="{7347E433-3331-4B8F-A30A-051A3C58C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5597" y="3116509"/>
                      <a:ext cx="91398" cy="91398"/>
                    </a:xfrm>
                    <a:custGeom>
                      <a:avLst/>
                      <a:gdLst>
                        <a:gd name="connsiteX0" fmla="*/ 91372 w 91398"/>
                        <a:gd name="connsiteY0" fmla="*/ 44128 h 91398"/>
                        <a:gd name="connsiteX1" fmla="*/ 47271 w 91398"/>
                        <a:gd name="connsiteY1" fmla="*/ 91372 h 91398"/>
                        <a:gd name="connsiteX2" fmla="*/ 27 w 91398"/>
                        <a:gd name="connsiteY2" fmla="*/ 47271 h 91398"/>
                        <a:gd name="connsiteX3" fmla="*/ 44128 w 91398"/>
                        <a:gd name="connsiteY3" fmla="*/ 27 h 91398"/>
                        <a:gd name="connsiteX4" fmla="*/ 91372 w 91398"/>
                        <a:gd name="connsiteY4" fmla="*/ 44128 h 913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398" h="91398">
                          <a:moveTo>
                            <a:pt x="91372" y="44128"/>
                          </a:moveTo>
                          <a:cubicBezTo>
                            <a:pt x="92229" y="69369"/>
                            <a:pt x="72512" y="90514"/>
                            <a:pt x="47271" y="91372"/>
                          </a:cubicBezTo>
                          <a:cubicBezTo>
                            <a:pt x="22030" y="92229"/>
                            <a:pt x="884" y="72512"/>
                            <a:pt x="27" y="47271"/>
                          </a:cubicBezTo>
                          <a:cubicBezTo>
                            <a:pt x="-830" y="22030"/>
                            <a:pt x="18886" y="884"/>
                            <a:pt x="44128" y="27"/>
                          </a:cubicBezTo>
                          <a:cubicBezTo>
                            <a:pt x="69369" y="-830"/>
                            <a:pt x="90419" y="18886"/>
                            <a:pt x="91372" y="44128"/>
                          </a:cubicBezTo>
                          <a:close/>
                        </a:path>
                      </a:pathLst>
                    </a:custGeom>
                    <a:solidFill>
                      <a:srgbClr val="AB47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6" name="Freeform: Shape 335">
                      <a:extLst>
                        <a:ext uri="{FF2B5EF4-FFF2-40B4-BE49-F238E27FC236}">
                          <a16:creationId xmlns:a16="http://schemas.microsoft.com/office/drawing/2014/main" id="{4D73B9D7-94BE-4A5D-8A04-37FF252FE0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9338" y="3120251"/>
                      <a:ext cx="83915" cy="83819"/>
                    </a:xfrm>
                    <a:custGeom>
                      <a:avLst/>
                      <a:gdLst>
                        <a:gd name="connsiteX0" fmla="*/ 83915 w 83915"/>
                        <a:gd name="connsiteY0" fmla="*/ 40481 h 83819"/>
                        <a:gd name="connsiteX1" fmla="*/ 58388 w 83915"/>
                        <a:gd name="connsiteY1" fmla="*/ 44672 h 83819"/>
                        <a:gd name="connsiteX2" fmla="*/ 81153 w 83915"/>
                        <a:gd name="connsiteY2" fmla="*/ 56864 h 83819"/>
                        <a:gd name="connsiteX3" fmla="*/ 56102 w 83915"/>
                        <a:gd name="connsiteY3" fmla="*/ 50768 h 83819"/>
                        <a:gd name="connsiteX4" fmla="*/ 72580 w 83915"/>
                        <a:gd name="connsiteY4" fmla="*/ 70580 h 83819"/>
                        <a:gd name="connsiteX5" fmla="*/ 51721 w 83915"/>
                        <a:gd name="connsiteY5" fmla="*/ 55435 h 83819"/>
                        <a:gd name="connsiteX6" fmla="*/ 59627 w 83915"/>
                        <a:gd name="connsiteY6" fmla="*/ 80010 h 83819"/>
                        <a:gd name="connsiteX7" fmla="*/ 45815 w 83915"/>
                        <a:gd name="connsiteY7" fmla="*/ 58198 h 83819"/>
                        <a:gd name="connsiteX8" fmla="*/ 43339 w 83915"/>
                        <a:gd name="connsiteY8" fmla="*/ 83820 h 83819"/>
                        <a:gd name="connsiteX9" fmla="*/ 39148 w 83915"/>
                        <a:gd name="connsiteY9" fmla="*/ 58388 h 83819"/>
                        <a:gd name="connsiteX10" fmla="*/ 26956 w 83915"/>
                        <a:gd name="connsiteY10" fmla="*/ 81153 h 83819"/>
                        <a:gd name="connsiteX11" fmla="*/ 33052 w 83915"/>
                        <a:gd name="connsiteY11" fmla="*/ 56102 h 83819"/>
                        <a:gd name="connsiteX12" fmla="*/ 13335 w 83915"/>
                        <a:gd name="connsiteY12" fmla="*/ 72580 h 83819"/>
                        <a:gd name="connsiteX13" fmla="*/ 28384 w 83915"/>
                        <a:gd name="connsiteY13" fmla="*/ 51721 h 83819"/>
                        <a:gd name="connsiteX14" fmla="*/ 3905 w 83915"/>
                        <a:gd name="connsiteY14" fmla="*/ 59531 h 83819"/>
                        <a:gd name="connsiteX15" fmla="*/ 25718 w 83915"/>
                        <a:gd name="connsiteY15" fmla="*/ 45815 h 83819"/>
                        <a:gd name="connsiteX16" fmla="*/ 0 w 83915"/>
                        <a:gd name="connsiteY16" fmla="*/ 43339 h 83819"/>
                        <a:gd name="connsiteX17" fmla="*/ 25432 w 83915"/>
                        <a:gd name="connsiteY17" fmla="*/ 39148 h 83819"/>
                        <a:gd name="connsiteX18" fmla="*/ 2762 w 83915"/>
                        <a:gd name="connsiteY18" fmla="*/ 26956 h 83819"/>
                        <a:gd name="connsiteX19" fmla="*/ 27718 w 83915"/>
                        <a:gd name="connsiteY19" fmla="*/ 33052 h 83819"/>
                        <a:gd name="connsiteX20" fmla="*/ 11335 w 83915"/>
                        <a:gd name="connsiteY20" fmla="*/ 13335 h 83819"/>
                        <a:gd name="connsiteX21" fmla="*/ 32195 w 83915"/>
                        <a:gd name="connsiteY21" fmla="*/ 28384 h 83819"/>
                        <a:gd name="connsiteX22" fmla="*/ 24289 w 83915"/>
                        <a:gd name="connsiteY22" fmla="*/ 3905 h 83819"/>
                        <a:gd name="connsiteX23" fmla="*/ 38005 w 83915"/>
                        <a:gd name="connsiteY23" fmla="*/ 25622 h 83819"/>
                        <a:gd name="connsiteX24" fmla="*/ 40481 w 83915"/>
                        <a:gd name="connsiteY24" fmla="*/ 0 h 83819"/>
                        <a:gd name="connsiteX25" fmla="*/ 44672 w 83915"/>
                        <a:gd name="connsiteY25" fmla="*/ 25432 h 83819"/>
                        <a:gd name="connsiteX26" fmla="*/ 56959 w 83915"/>
                        <a:gd name="connsiteY26" fmla="*/ 2762 h 83819"/>
                        <a:gd name="connsiteX27" fmla="*/ 50768 w 83915"/>
                        <a:gd name="connsiteY27" fmla="*/ 27718 h 83819"/>
                        <a:gd name="connsiteX28" fmla="*/ 70580 w 83915"/>
                        <a:gd name="connsiteY28" fmla="*/ 11335 h 83819"/>
                        <a:gd name="connsiteX29" fmla="*/ 55435 w 83915"/>
                        <a:gd name="connsiteY29" fmla="*/ 32099 h 83819"/>
                        <a:gd name="connsiteX30" fmla="*/ 80010 w 83915"/>
                        <a:gd name="connsiteY30" fmla="*/ 24289 h 83819"/>
                        <a:gd name="connsiteX31" fmla="*/ 58198 w 83915"/>
                        <a:gd name="connsiteY31" fmla="*/ 38005 h 83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83915" h="83819">
                          <a:moveTo>
                            <a:pt x="83915" y="40481"/>
                          </a:moveTo>
                          <a:lnTo>
                            <a:pt x="58388" y="44672"/>
                          </a:lnTo>
                          <a:lnTo>
                            <a:pt x="81153" y="56864"/>
                          </a:lnTo>
                          <a:lnTo>
                            <a:pt x="56102" y="50768"/>
                          </a:lnTo>
                          <a:lnTo>
                            <a:pt x="72580" y="70580"/>
                          </a:lnTo>
                          <a:lnTo>
                            <a:pt x="51721" y="55435"/>
                          </a:lnTo>
                          <a:lnTo>
                            <a:pt x="59627" y="80010"/>
                          </a:lnTo>
                          <a:lnTo>
                            <a:pt x="45815" y="58198"/>
                          </a:lnTo>
                          <a:lnTo>
                            <a:pt x="43339" y="83820"/>
                          </a:lnTo>
                          <a:lnTo>
                            <a:pt x="39148" y="58388"/>
                          </a:lnTo>
                          <a:lnTo>
                            <a:pt x="26956" y="81153"/>
                          </a:lnTo>
                          <a:lnTo>
                            <a:pt x="33052" y="56102"/>
                          </a:lnTo>
                          <a:lnTo>
                            <a:pt x="13335" y="72580"/>
                          </a:lnTo>
                          <a:lnTo>
                            <a:pt x="28384" y="51721"/>
                          </a:lnTo>
                          <a:lnTo>
                            <a:pt x="3905" y="59531"/>
                          </a:lnTo>
                          <a:lnTo>
                            <a:pt x="25718" y="45815"/>
                          </a:lnTo>
                          <a:lnTo>
                            <a:pt x="0" y="43339"/>
                          </a:lnTo>
                          <a:lnTo>
                            <a:pt x="25432" y="39148"/>
                          </a:lnTo>
                          <a:lnTo>
                            <a:pt x="2762" y="26956"/>
                          </a:lnTo>
                          <a:lnTo>
                            <a:pt x="27718" y="33052"/>
                          </a:lnTo>
                          <a:lnTo>
                            <a:pt x="11335" y="13335"/>
                          </a:lnTo>
                          <a:lnTo>
                            <a:pt x="32195" y="28384"/>
                          </a:lnTo>
                          <a:lnTo>
                            <a:pt x="24289" y="3905"/>
                          </a:lnTo>
                          <a:lnTo>
                            <a:pt x="38005" y="25622"/>
                          </a:lnTo>
                          <a:lnTo>
                            <a:pt x="40481" y="0"/>
                          </a:lnTo>
                          <a:lnTo>
                            <a:pt x="44672" y="25432"/>
                          </a:lnTo>
                          <a:lnTo>
                            <a:pt x="56959" y="2762"/>
                          </a:lnTo>
                          <a:lnTo>
                            <a:pt x="50768" y="27718"/>
                          </a:lnTo>
                          <a:lnTo>
                            <a:pt x="70580" y="11335"/>
                          </a:lnTo>
                          <a:lnTo>
                            <a:pt x="55435" y="32099"/>
                          </a:lnTo>
                          <a:lnTo>
                            <a:pt x="80010" y="24289"/>
                          </a:lnTo>
                          <a:lnTo>
                            <a:pt x="58198" y="38005"/>
                          </a:lnTo>
                          <a:close/>
                        </a:path>
                      </a:pathLst>
                    </a:custGeom>
                    <a:solidFill>
                      <a:srgbClr val="6A1B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7" name="Freeform: Shape 336">
                      <a:extLst>
                        <a:ext uri="{FF2B5EF4-FFF2-40B4-BE49-F238E27FC236}">
                          <a16:creationId xmlns:a16="http://schemas.microsoft.com/office/drawing/2014/main" id="{11CF8F80-13F5-40C6-B76F-C167639683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4190" y="3145103"/>
                      <a:ext cx="34115" cy="34115"/>
                    </a:xfrm>
                    <a:custGeom>
                      <a:avLst/>
                      <a:gdLst>
                        <a:gd name="connsiteX0" fmla="*/ 34108 w 34115"/>
                        <a:gd name="connsiteY0" fmla="*/ 16486 h 34115"/>
                        <a:gd name="connsiteX1" fmla="*/ 17629 w 34115"/>
                        <a:gd name="connsiteY1" fmla="*/ 34107 h 34115"/>
                        <a:gd name="connsiteX2" fmla="*/ 8 w 34115"/>
                        <a:gd name="connsiteY2" fmla="*/ 17629 h 34115"/>
                        <a:gd name="connsiteX3" fmla="*/ 16486 w 34115"/>
                        <a:gd name="connsiteY3" fmla="*/ 8 h 34115"/>
                        <a:gd name="connsiteX4" fmla="*/ 34108 w 34115"/>
                        <a:gd name="connsiteY4" fmla="*/ 16486 h 34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15" h="34115">
                          <a:moveTo>
                            <a:pt x="34108" y="16486"/>
                          </a:moveTo>
                          <a:cubicBezTo>
                            <a:pt x="34393" y="25916"/>
                            <a:pt x="27059" y="33822"/>
                            <a:pt x="17629" y="34107"/>
                          </a:cubicBezTo>
                          <a:cubicBezTo>
                            <a:pt x="8200" y="34393"/>
                            <a:pt x="294" y="27059"/>
                            <a:pt x="8" y="17629"/>
                          </a:cubicBezTo>
                          <a:cubicBezTo>
                            <a:pt x="-278" y="8199"/>
                            <a:pt x="7057" y="389"/>
                            <a:pt x="16486" y="8"/>
                          </a:cubicBezTo>
                          <a:cubicBezTo>
                            <a:pt x="25916" y="-278"/>
                            <a:pt x="33822" y="7152"/>
                            <a:pt x="34108" y="16486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8" name="Freeform: Shape 337">
                      <a:extLst>
                        <a:ext uri="{FF2B5EF4-FFF2-40B4-BE49-F238E27FC236}">
                          <a16:creationId xmlns:a16="http://schemas.microsoft.com/office/drawing/2014/main" id="{5BCDB33B-3C5F-46E5-9773-3103BC082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3524" y="3114710"/>
                      <a:ext cx="46603" cy="46609"/>
                    </a:xfrm>
                    <a:custGeom>
                      <a:avLst/>
                      <a:gdLst>
                        <a:gd name="connsiteX0" fmla="*/ 46588 w 46603"/>
                        <a:gd name="connsiteY0" fmla="*/ 22495 h 46609"/>
                        <a:gd name="connsiteX1" fmla="*/ 24109 w 46603"/>
                        <a:gd name="connsiteY1" fmla="*/ 46593 h 46609"/>
                        <a:gd name="connsiteX2" fmla="*/ 11 w 46603"/>
                        <a:gd name="connsiteY2" fmla="*/ 24114 h 46609"/>
                        <a:gd name="connsiteX3" fmla="*/ 22490 w 46603"/>
                        <a:gd name="connsiteY3" fmla="*/ 16 h 46609"/>
                        <a:gd name="connsiteX4" fmla="*/ 46588 w 46603"/>
                        <a:gd name="connsiteY4" fmla="*/ 22495 h 46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603" h="46609">
                          <a:moveTo>
                            <a:pt x="46588" y="22495"/>
                          </a:moveTo>
                          <a:cubicBezTo>
                            <a:pt x="47064" y="35354"/>
                            <a:pt x="36968" y="46117"/>
                            <a:pt x="24109" y="46593"/>
                          </a:cubicBezTo>
                          <a:cubicBezTo>
                            <a:pt x="11250" y="47070"/>
                            <a:pt x="487" y="36973"/>
                            <a:pt x="11" y="24114"/>
                          </a:cubicBezTo>
                          <a:cubicBezTo>
                            <a:pt x="-370" y="11256"/>
                            <a:pt x="9631" y="492"/>
                            <a:pt x="22490" y="16"/>
                          </a:cubicBezTo>
                          <a:cubicBezTo>
                            <a:pt x="35348" y="-460"/>
                            <a:pt x="46207" y="9636"/>
                            <a:pt x="46588" y="2249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9" name="Freeform: Shape 338">
                      <a:extLst>
                        <a:ext uri="{FF2B5EF4-FFF2-40B4-BE49-F238E27FC236}">
                          <a16:creationId xmlns:a16="http://schemas.microsoft.com/office/drawing/2014/main" id="{25A4B569-B207-4914-83C8-A0925F3009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139" y="3169675"/>
                      <a:ext cx="27642" cy="27642"/>
                    </a:xfrm>
                    <a:custGeom>
                      <a:avLst/>
                      <a:gdLst>
                        <a:gd name="connsiteX0" fmla="*/ 27632 w 27642"/>
                        <a:gd name="connsiteY0" fmla="*/ 13345 h 27642"/>
                        <a:gd name="connsiteX1" fmla="*/ 14297 w 27642"/>
                        <a:gd name="connsiteY1" fmla="*/ 27632 h 27642"/>
                        <a:gd name="connsiteX2" fmla="*/ 10 w 27642"/>
                        <a:gd name="connsiteY2" fmla="*/ 14297 h 27642"/>
                        <a:gd name="connsiteX3" fmla="*/ 13345 w 27642"/>
                        <a:gd name="connsiteY3" fmla="*/ 10 h 27642"/>
                        <a:gd name="connsiteX4" fmla="*/ 27632 w 27642"/>
                        <a:gd name="connsiteY4" fmla="*/ 13345 h 27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642" h="27642">
                          <a:moveTo>
                            <a:pt x="27632" y="13345"/>
                          </a:moveTo>
                          <a:cubicBezTo>
                            <a:pt x="27918" y="20965"/>
                            <a:pt x="21917" y="27347"/>
                            <a:pt x="14297" y="27632"/>
                          </a:cubicBezTo>
                          <a:cubicBezTo>
                            <a:pt x="6677" y="27918"/>
                            <a:pt x="296" y="21917"/>
                            <a:pt x="10" y="14297"/>
                          </a:cubicBezTo>
                          <a:cubicBezTo>
                            <a:pt x="-276" y="6677"/>
                            <a:pt x="5725" y="296"/>
                            <a:pt x="13345" y="10"/>
                          </a:cubicBezTo>
                          <a:cubicBezTo>
                            <a:pt x="20965" y="-276"/>
                            <a:pt x="27347" y="5725"/>
                            <a:pt x="27632" y="133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323" name="Graphic 29">
                    <a:extLst>
                      <a:ext uri="{FF2B5EF4-FFF2-40B4-BE49-F238E27FC236}">
                        <a16:creationId xmlns:a16="http://schemas.microsoft.com/office/drawing/2014/main" id="{0BC67060-7FFC-41BD-BACA-E4F37C0AC56A}"/>
                      </a:ext>
                    </a:extLst>
                  </p:cNvPr>
                  <p:cNvGrpSpPr/>
                  <p:nvPr/>
                </p:nvGrpSpPr>
                <p:grpSpPr>
                  <a:xfrm>
                    <a:off x="3588105" y="3115928"/>
                    <a:ext cx="100929" cy="100936"/>
                    <a:chOff x="3588105" y="3115928"/>
                    <a:chExt cx="100929" cy="100936"/>
                  </a:xfrm>
                </p:grpSpPr>
                <p:sp>
                  <p:nvSpPr>
                    <p:cNvPr id="328" name="Freeform: Shape 327">
                      <a:extLst>
                        <a:ext uri="{FF2B5EF4-FFF2-40B4-BE49-F238E27FC236}">
                          <a16:creationId xmlns:a16="http://schemas.microsoft.com/office/drawing/2014/main" id="{D847A9AD-DDCF-4846-BBA7-BC6D993741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8105" y="3115928"/>
                      <a:ext cx="100929" cy="100936"/>
                    </a:xfrm>
                    <a:custGeom>
                      <a:avLst/>
                      <a:gdLst>
                        <a:gd name="connsiteX0" fmla="*/ 100900 w 100929"/>
                        <a:gd name="connsiteY0" fmla="*/ 48709 h 100936"/>
                        <a:gd name="connsiteX1" fmla="*/ 52227 w 100929"/>
                        <a:gd name="connsiteY1" fmla="*/ 100906 h 100936"/>
                        <a:gd name="connsiteX2" fmla="*/ 30 w 100929"/>
                        <a:gd name="connsiteY2" fmla="*/ 52233 h 100936"/>
                        <a:gd name="connsiteX3" fmla="*/ 48703 w 100929"/>
                        <a:gd name="connsiteY3" fmla="*/ 36 h 100936"/>
                        <a:gd name="connsiteX4" fmla="*/ 100900 w 100929"/>
                        <a:gd name="connsiteY4" fmla="*/ 48709 h 100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929" h="100936">
                          <a:moveTo>
                            <a:pt x="100900" y="48709"/>
                          </a:moveTo>
                          <a:cubicBezTo>
                            <a:pt x="101852" y="76522"/>
                            <a:pt x="80040" y="99858"/>
                            <a:pt x="52227" y="100906"/>
                          </a:cubicBezTo>
                          <a:cubicBezTo>
                            <a:pt x="24414" y="101858"/>
                            <a:pt x="983" y="80046"/>
                            <a:pt x="30" y="52233"/>
                          </a:cubicBezTo>
                          <a:cubicBezTo>
                            <a:pt x="-922" y="24420"/>
                            <a:pt x="20890" y="989"/>
                            <a:pt x="48703" y="36"/>
                          </a:cubicBezTo>
                          <a:cubicBezTo>
                            <a:pt x="76516" y="-1012"/>
                            <a:pt x="99947" y="20801"/>
                            <a:pt x="100900" y="48709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9" name="Freeform: Shape 328">
                      <a:extLst>
                        <a:ext uri="{FF2B5EF4-FFF2-40B4-BE49-F238E27FC236}">
                          <a16:creationId xmlns:a16="http://schemas.microsoft.com/office/drawing/2014/main" id="{0044D267-A457-4E00-B7C0-903E627A8D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2871" y="3120700"/>
                      <a:ext cx="91398" cy="91398"/>
                    </a:xfrm>
                    <a:custGeom>
                      <a:avLst/>
                      <a:gdLst>
                        <a:gd name="connsiteX0" fmla="*/ 91372 w 91398"/>
                        <a:gd name="connsiteY0" fmla="*/ 44128 h 91398"/>
                        <a:gd name="connsiteX1" fmla="*/ 47271 w 91398"/>
                        <a:gd name="connsiteY1" fmla="*/ 91372 h 91398"/>
                        <a:gd name="connsiteX2" fmla="*/ 27 w 91398"/>
                        <a:gd name="connsiteY2" fmla="*/ 47271 h 91398"/>
                        <a:gd name="connsiteX3" fmla="*/ 44032 w 91398"/>
                        <a:gd name="connsiteY3" fmla="*/ 27 h 91398"/>
                        <a:gd name="connsiteX4" fmla="*/ 91372 w 91398"/>
                        <a:gd name="connsiteY4" fmla="*/ 44128 h 913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398" h="91398">
                          <a:moveTo>
                            <a:pt x="91372" y="44128"/>
                          </a:moveTo>
                          <a:cubicBezTo>
                            <a:pt x="92229" y="69369"/>
                            <a:pt x="72512" y="90514"/>
                            <a:pt x="47271" y="91372"/>
                          </a:cubicBezTo>
                          <a:cubicBezTo>
                            <a:pt x="22030" y="92229"/>
                            <a:pt x="884" y="72512"/>
                            <a:pt x="27" y="47271"/>
                          </a:cubicBezTo>
                          <a:cubicBezTo>
                            <a:pt x="-830" y="22030"/>
                            <a:pt x="18886" y="884"/>
                            <a:pt x="44032" y="27"/>
                          </a:cubicBezTo>
                          <a:cubicBezTo>
                            <a:pt x="69369" y="-830"/>
                            <a:pt x="90514" y="18886"/>
                            <a:pt x="91372" y="44128"/>
                          </a:cubicBezTo>
                          <a:close/>
                        </a:path>
                      </a:pathLst>
                    </a:custGeom>
                    <a:solidFill>
                      <a:srgbClr val="AB47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0" name="Freeform: Shape 329">
                      <a:extLst>
                        <a:ext uri="{FF2B5EF4-FFF2-40B4-BE49-F238E27FC236}">
                          <a16:creationId xmlns:a16="http://schemas.microsoft.com/office/drawing/2014/main" id="{BF1E2278-35CA-40CF-88E2-EB4CF68839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708" y="3124441"/>
                      <a:ext cx="83724" cy="83819"/>
                    </a:xfrm>
                    <a:custGeom>
                      <a:avLst/>
                      <a:gdLst>
                        <a:gd name="connsiteX0" fmla="*/ 83725 w 83724"/>
                        <a:gd name="connsiteY0" fmla="*/ 40481 h 83819"/>
                        <a:gd name="connsiteX1" fmla="*/ 58388 w 83724"/>
                        <a:gd name="connsiteY1" fmla="*/ 44672 h 83819"/>
                        <a:gd name="connsiteX2" fmla="*/ 81058 w 83724"/>
                        <a:gd name="connsiteY2" fmla="*/ 56864 h 83819"/>
                        <a:gd name="connsiteX3" fmla="*/ 56102 w 83724"/>
                        <a:gd name="connsiteY3" fmla="*/ 50768 h 83819"/>
                        <a:gd name="connsiteX4" fmla="*/ 72485 w 83724"/>
                        <a:gd name="connsiteY4" fmla="*/ 70580 h 83819"/>
                        <a:gd name="connsiteX5" fmla="*/ 51721 w 83724"/>
                        <a:gd name="connsiteY5" fmla="*/ 55435 h 83819"/>
                        <a:gd name="connsiteX6" fmla="*/ 59531 w 83724"/>
                        <a:gd name="connsiteY6" fmla="*/ 80010 h 83819"/>
                        <a:gd name="connsiteX7" fmla="*/ 45720 w 83724"/>
                        <a:gd name="connsiteY7" fmla="*/ 58198 h 83819"/>
                        <a:gd name="connsiteX8" fmla="*/ 43339 w 83724"/>
                        <a:gd name="connsiteY8" fmla="*/ 83820 h 83819"/>
                        <a:gd name="connsiteX9" fmla="*/ 39052 w 83724"/>
                        <a:gd name="connsiteY9" fmla="*/ 58388 h 83819"/>
                        <a:gd name="connsiteX10" fmla="*/ 26860 w 83724"/>
                        <a:gd name="connsiteY10" fmla="*/ 81153 h 83819"/>
                        <a:gd name="connsiteX11" fmla="*/ 33052 w 83724"/>
                        <a:gd name="connsiteY11" fmla="*/ 56102 h 83819"/>
                        <a:gd name="connsiteX12" fmla="*/ 13240 w 83724"/>
                        <a:gd name="connsiteY12" fmla="*/ 72580 h 83819"/>
                        <a:gd name="connsiteX13" fmla="*/ 28289 w 83724"/>
                        <a:gd name="connsiteY13" fmla="*/ 51721 h 83819"/>
                        <a:gd name="connsiteX14" fmla="*/ 3810 w 83724"/>
                        <a:gd name="connsiteY14" fmla="*/ 59627 h 83819"/>
                        <a:gd name="connsiteX15" fmla="*/ 25622 w 83724"/>
                        <a:gd name="connsiteY15" fmla="*/ 45815 h 83819"/>
                        <a:gd name="connsiteX16" fmla="*/ 0 w 83724"/>
                        <a:gd name="connsiteY16" fmla="*/ 43339 h 83819"/>
                        <a:gd name="connsiteX17" fmla="*/ 25336 w 83724"/>
                        <a:gd name="connsiteY17" fmla="*/ 39148 h 83819"/>
                        <a:gd name="connsiteX18" fmla="*/ 2667 w 83724"/>
                        <a:gd name="connsiteY18" fmla="*/ 26956 h 83819"/>
                        <a:gd name="connsiteX19" fmla="*/ 27718 w 83724"/>
                        <a:gd name="connsiteY19" fmla="*/ 33052 h 83819"/>
                        <a:gd name="connsiteX20" fmla="*/ 11240 w 83724"/>
                        <a:gd name="connsiteY20" fmla="*/ 13335 h 83819"/>
                        <a:gd name="connsiteX21" fmla="*/ 32099 w 83724"/>
                        <a:gd name="connsiteY21" fmla="*/ 28384 h 83819"/>
                        <a:gd name="connsiteX22" fmla="*/ 24194 w 83724"/>
                        <a:gd name="connsiteY22" fmla="*/ 3905 h 83819"/>
                        <a:gd name="connsiteX23" fmla="*/ 38005 w 83724"/>
                        <a:gd name="connsiteY23" fmla="*/ 25718 h 83819"/>
                        <a:gd name="connsiteX24" fmla="*/ 40386 w 83724"/>
                        <a:gd name="connsiteY24" fmla="*/ 0 h 83819"/>
                        <a:gd name="connsiteX25" fmla="*/ 44672 w 83724"/>
                        <a:gd name="connsiteY25" fmla="*/ 25432 h 83819"/>
                        <a:gd name="connsiteX26" fmla="*/ 56864 w 83724"/>
                        <a:gd name="connsiteY26" fmla="*/ 2762 h 83819"/>
                        <a:gd name="connsiteX27" fmla="*/ 50673 w 83724"/>
                        <a:gd name="connsiteY27" fmla="*/ 27718 h 83819"/>
                        <a:gd name="connsiteX28" fmla="*/ 70485 w 83724"/>
                        <a:gd name="connsiteY28" fmla="*/ 11240 h 83819"/>
                        <a:gd name="connsiteX29" fmla="*/ 55435 w 83724"/>
                        <a:gd name="connsiteY29" fmla="*/ 32099 h 83819"/>
                        <a:gd name="connsiteX30" fmla="*/ 79915 w 83724"/>
                        <a:gd name="connsiteY30" fmla="*/ 24289 h 83819"/>
                        <a:gd name="connsiteX31" fmla="*/ 58102 w 83724"/>
                        <a:gd name="connsiteY31" fmla="*/ 38005 h 83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83724" h="83819">
                          <a:moveTo>
                            <a:pt x="83725" y="40481"/>
                          </a:moveTo>
                          <a:lnTo>
                            <a:pt x="58388" y="44672"/>
                          </a:lnTo>
                          <a:lnTo>
                            <a:pt x="81058" y="56864"/>
                          </a:lnTo>
                          <a:lnTo>
                            <a:pt x="56102" y="50768"/>
                          </a:lnTo>
                          <a:lnTo>
                            <a:pt x="72485" y="70580"/>
                          </a:lnTo>
                          <a:lnTo>
                            <a:pt x="51721" y="55435"/>
                          </a:lnTo>
                          <a:lnTo>
                            <a:pt x="59531" y="80010"/>
                          </a:lnTo>
                          <a:lnTo>
                            <a:pt x="45720" y="58198"/>
                          </a:lnTo>
                          <a:lnTo>
                            <a:pt x="43339" y="83820"/>
                          </a:lnTo>
                          <a:lnTo>
                            <a:pt x="39052" y="58388"/>
                          </a:lnTo>
                          <a:lnTo>
                            <a:pt x="26860" y="81153"/>
                          </a:lnTo>
                          <a:lnTo>
                            <a:pt x="33052" y="56102"/>
                          </a:lnTo>
                          <a:lnTo>
                            <a:pt x="13240" y="72580"/>
                          </a:lnTo>
                          <a:lnTo>
                            <a:pt x="28289" y="51721"/>
                          </a:lnTo>
                          <a:lnTo>
                            <a:pt x="3810" y="59627"/>
                          </a:lnTo>
                          <a:lnTo>
                            <a:pt x="25622" y="45815"/>
                          </a:lnTo>
                          <a:lnTo>
                            <a:pt x="0" y="43339"/>
                          </a:lnTo>
                          <a:lnTo>
                            <a:pt x="25336" y="39148"/>
                          </a:lnTo>
                          <a:lnTo>
                            <a:pt x="2667" y="26956"/>
                          </a:lnTo>
                          <a:lnTo>
                            <a:pt x="27718" y="33052"/>
                          </a:lnTo>
                          <a:lnTo>
                            <a:pt x="11240" y="13335"/>
                          </a:lnTo>
                          <a:lnTo>
                            <a:pt x="32099" y="28384"/>
                          </a:lnTo>
                          <a:lnTo>
                            <a:pt x="24194" y="3905"/>
                          </a:lnTo>
                          <a:lnTo>
                            <a:pt x="38005" y="25718"/>
                          </a:lnTo>
                          <a:lnTo>
                            <a:pt x="40386" y="0"/>
                          </a:lnTo>
                          <a:lnTo>
                            <a:pt x="44672" y="25432"/>
                          </a:lnTo>
                          <a:lnTo>
                            <a:pt x="56864" y="2762"/>
                          </a:lnTo>
                          <a:lnTo>
                            <a:pt x="50673" y="27718"/>
                          </a:lnTo>
                          <a:lnTo>
                            <a:pt x="70485" y="11240"/>
                          </a:lnTo>
                          <a:lnTo>
                            <a:pt x="55435" y="32099"/>
                          </a:lnTo>
                          <a:lnTo>
                            <a:pt x="79915" y="24289"/>
                          </a:lnTo>
                          <a:lnTo>
                            <a:pt x="58102" y="38005"/>
                          </a:lnTo>
                          <a:close/>
                        </a:path>
                      </a:pathLst>
                    </a:custGeom>
                    <a:solidFill>
                      <a:srgbClr val="6A1B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1" name="Freeform: Shape 330">
                      <a:extLst>
                        <a:ext uri="{FF2B5EF4-FFF2-40B4-BE49-F238E27FC236}">
                          <a16:creationId xmlns:a16="http://schemas.microsoft.com/office/drawing/2014/main" id="{7DE414B4-AD6C-4FDD-A4C4-306C9EE66A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1464" y="3149294"/>
                      <a:ext cx="34115" cy="34115"/>
                    </a:xfrm>
                    <a:custGeom>
                      <a:avLst/>
                      <a:gdLst>
                        <a:gd name="connsiteX0" fmla="*/ 34108 w 34115"/>
                        <a:gd name="connsiteY0" fmla="*/ 16486 h 34115"/>
                        <a:gd name="connsiteX1" fmla="*/ 17629 w 34115"/>
                        <a:gd name="connsiteY1" fmla="*/ 34108 h 34115"/>
                        <a:gd name="connsiteX2" fmla="*/ 8 w 34115"/>
                        <a:gd name="connsiteY2" fmla="*/ 17629 h 34115"/>
                        <a:gd name="connsiteX3" fmla="*/ 16486 w 34115"/>
                        <a:gd name="connsiteY3" fmla="*/ 8 h 34115"/>
                        <a:gd name="connsiteX4" fmla="*/ 34108 w 34115"/>
                        <a:gd name="connsiteY4" fmla="*/ 16486 h 34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15" h="34115">
                          <a:moveTo>
                            <a:pt x="34108" y="16486"/>
                          </a:moveTo>
                          <a:cubicBezTo>
                            <a:pt x="34393" y="25916"/>
                            <a:pt x="27059" y="33822"/>
                            <a:pt x="17629" y="34108"/>
                          </a:cubicBezTo>
                          <a:cubicBezTo>
                            <a:pt x="8200" y="34393"/>
                            <a:pt x="294" y="27059"/>
                            <a:pt x="8" y="17629"/>
                          </a:cubicBezTo>
                          <a:cubicBezTo>
                            <a:pt x="-278" y="8200"/>
                            <a:pt x="7057" y="294"/>
                            <a:pt x="16486" y="8"/>
                          </a:cubicBezTo>
                          <a:cubicBezTo>
                            <a:pt x="25916" y="-278"/>
                            <a:pt x="33822" y="7057"/>
                            <a:pt x="34108" y="16486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" name="Freeform: Shape 331">
                      <a:extLst>
                        <a:ext uri="{FF2B5EF4-FFF2-40B4-BE49-F238E27FC236}">
                          <a16:creationId xmlns:a16="http://schemas.microsoft.com/office/drawing/2014/main" id="{737FB4B4-608B-4421-A5F3-7785644C00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0792" y="3118906"/>
                      <a:ext cx="46609" cy="46603"/>
                    </a:xfrm>
                    <a:custGeom>
                      <a:avLst/>
                      <a:gdLst>
                        <a:gd name="connsiteX0" fmla="*/ 46593 w 46609"/>
                        <a:gd name="connsiteY0" fmla="*/ 22490 h 46603"/>
                        <a:gd name="connsiteX1" fmla="*/ 24114 w 46609"/>
                        <a:gd name="connsiteY1" fmla="*/ 46588 h 46603"/>
                        <a:gd name="connsiteX2" fmla="*/ 16 w 46609"/>
                        <a:gd name="connsiteY2" fmla="*/ 24109 h 46603"/>
                        <a:gd name="connsiteX3" fmla="*/ 22495 w 46609"/>
                        <a:gd name="connsiteY3" fmla="*/ 11 h 46603"/>
                        <a:gd name="connsiteX4" fmla="*/ 46593 w 46609"/>
                        <a:gd name="connsiteY4" fmla="*/ 22490 h 46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609" h="46603">
                          <a:moveTo>
                            <a:pt x="46593" y="22490"/>
                          </a:moveTo>
                          <a:cubicBezTo>
                            <a:pt x="47070" y="35348"/>
                            <a:pt x="36973" y="46112"/>
                            <a:pt x="24114" y="46588"/>
                          </a:cubicBezTo>
                          <a:cubicBezTo>
                            <a:pt x="11256" y="47064"/>
                            <a:pt x="492" y="36968"/>
                            <a:pt x="16" y="24109"/>
                          </a:cubicBezTo>
                          <a:cubicBezTo>
                            <a:pt x="-460" y="11250"/>
                            <a:pt x="9636" y="487"/>
                            <a:pt x="22495" y="11"/>
                          </a:cubicBezTo>
                          <a:cubicBezTo>
                            <a:pt x="35449" y="-370"/>
                            <a:pt x="46212" y="9631"/>
                            <a:pt x="46593" y="224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3" name="Freeform: Shape 332">
                      <a:extLst>
                        <a:ext uri="{FF2B5EF4-FFF2-40B4-BE49-F238E27FC236}">
                          <a16:creationId xmlns:a16="http://schemas.microsoft.com/office/drawing/2014/main" id="{BFC3E96A-4112-4C39-8E54-C189FAE907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8413" y="3173866"/>
                      <a:ext cx="27642" cy="27642"/>
                    </a:xfrm>
                    <a:custGeom>
                      <a:avLst/>
                      <a:gdLst>
                        <a:gd name="connsiteX0" fmla="*/ 27632 w 27642"/>
                        <a:gd name="connsiteY0" fmla="*/ 13345 h 27642"/>
                        <a:gd name="connsiteX1" fmla="*/ 14297 w 27642"/>
                        <a:gd name="connsiteY1" fmla="*/ 27632 h 27642"/>
                        <a:gd name="connsiteX2" fmla="*/ 10 w 27642"/>
                        <a:gd name="connsiteY2" fmla="*/ 14297 h 27642"/>
                        <a:gd name="connsiteX3" fmla="*/ 13345 w 27642"/>
                        <a:gd name="connsiteY3" fmla="*/ 10 h 27642"/>
                        <a:gd name="connsiteX4" fmla="*/ 27632 w 27642"/>
                        <a:gd name="connsiteY4" fmla="*/ 13345 h 27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642" h="27642">
                          <a:moveTo>
                            <a:pt x="27632" y="13345"/>
                          </a:moveTo>
                          <a:cubicBezTo>
                            <a:pt x="27918" y="20965"/>
                            <a:pt x="21917" y="27347"/>
                            <a:pt x="14297" y="27632"/>
                          </a:cubicBezTo>
                          <a:cubicBezTo>
                            <a:pt x="6677" y="27918"/>
                            <a:pt x="296" y="21917"/>
                            <a:pt x="10" y="14297"/>
                          </a:cubicBezTo>
                          <a:cubicBezTo>
                            <a:pt x="-276" y="6677"/>
                            <a:pt x="5725" y="296"/>
                            <a:pt x="13345" y="10"/>
                          </a:cubicBezTo>
                          <a:cubicBezTo>
                            <a:pt x="20965" y="-276"/>
                            <a:pt x="27347" y="5725"/>
                            <a:pt x="27632" y="133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24" name="Freeform: Shape 323">
                    <a:extLst>
                      <a:ext uri="{FF2B5EF4-FFF2-40B4-BE49-F238E27FC236}">
                        <a16:creationId xmlns:a16="http://schemas.microsoft.com/office/drawing/2014/main" id="{FBB396B8-83F8-43AC-9F2A-EB675A2AEB49}"/>
                      </a:ext>
                    </a:extLst>
                  </p:cNvPr>
                  <p:cNvSpPr/>
                  <p:nvPr/>
                </p:nvSpPr>
                <p:spPr>
                  <a:xfrm>
                    <a:off x="3016145" y="2946994"/>
                    <a:ext cx="422080" cy="270030"/>
                  </a:xfrm>
                  <a:custGeom>
                    <a:avLst/>
                    <a:gdLst>
                      <a:gd name="connsiteX0" fmla="*/ 422067 w 422080"/>
                      <a:gd name="connsiteY0" fmla="*/ 223072 h 270030"/>
                      <a:gd name="connsiteX1" fmla="*/ 8968 w 422080"/>
                      <a:gd name="connsiteY1" fmla="*/ 270030 h 270030"/>
                      <a:gd name="connsiteX2" fmla="*/ 198515 w 422080"/>
                      <a:gd name="connsiteY2" fmla="*/ 282 h 270030"/>
                      <a:gd name="connsiteX3" fmla="*/ 422067 w 422080"/>
                      <a:gd name="connsiteY3" fmla="*/ 223072 h 270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2080" h="270030">
                        <a:moveTo>
                          <a:pt x="422067" y="223072"/>
                        </a:moveTo>
                        <a:cubicBezTo>
                          <a:pt x="390158" y="210404"/>
                          <a:pt x="213469" y="199164"/>
                          <a:pt x="8968" y="270030"/>
                        </a:cubicBezTo>
                        <a:cubicBezTo>
                          <a:pt x="-31895" y="133823"/>
                          <a:pt x="73071" y="6759"/>
                          <a:pt x="198515" y="282"/>
                        </a:cubicBezTo>
                        <a:cubicBezTo>
                          <a:pt x="300052" y="-5052"/>
                          <a:pt x="423591" y="65052"/>
                          <a:pt x="422067" y="223072"/>
                        </a:cubicBezTo>
                        <a:close/>
                      </a:path>
                    </a:pathLst>
                  </a:custGeom>
                  <a:solidFill>
                    <a:srgbClr val="FF6F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: Shape 324">
                    <a:extLst>
                      <a:ext uri="{FF2B5EF4-FFF2-40B4-BE49-F238E27FC236}">
                        <a16:creationId xmlns:a16="http://schemas.microsoft.com/office/drawing/2014/main" id="{B5ABFCD1-8104-4CE5-A4D4-AA438DC72394}"/>
                      </a:ext>
                    </a:extLst>
                  </p:cNvPr>
                  <p:cNvSpPr/>
                  <p:nvPr/>
                </p:nvSpPr>
                <p:spPr>
                  <a:xfrm>
                    <a:off x="3033931" y="2980333"/>
                    <a:ext cx="387897" cy="228214"/>
                  </a:xfrm>
                  <a:custGeom>
                    <a:avLst/>
                    <a:gdLst>
                      <a:gd name="connsiteX0" fmla="*/ 387898 w 387897"/>
                      <a:gd name="connsiteY0" fmla="*/ 173065 h 228214"/>
                      <a:gd name="connsiteX1" fmla="*/ 40 w 387897"/>
                      <a:gd name="connsiteY1" fmla="*/ 228214 h 228214"/>
                      <a:gd name="connsiteX2" fmla="*/ 187016 w 387897"/>
                      <a:gd name="connsiteY2" fmla="*/ 281 h 228214"/>
                      <a:gd name="connsiteX3" fmla="*/ 387898 w 387897"/>
                      <a:gd name="connsiteY3" fmla="*/ 173065 h 228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7897" h="228214">
                        <a:moveTo>
                          <a:pt x="387898" y="173065"/>
                        </a:moveTo>
                        <a:cubicBezTo>
                          <a:pt x="323604" y="169731"/>
                          <a:pt x="184539" y="159539"/>
                          <a:pt x="40" y="228214"/>
                        </a:cubicBezTo>
                        <a:cubicBezTo>
                          <a:pt x="-1960" y="118867"/>
                          <a:pt x="71668" y="7044"/>
                          <a:pt x="187016" y="281"/>
                        </a:cubicBezTo>
                        <a:cubicBezTo>
                          <a:pt x="276455" y="-4958"/>
                          <a:pt x="369324" y="63432"/>
                          <a:pt x="387898" y="173065"/>
                        </a:cubicBezTo>
                        <a:close/>
                      </a:path>
                    </a:pathLst>
                  </a:custGeom>
                  <a:solidFill>
                    <a:srgbClr val="FF7F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: Shape 325">
                    <a:extLst>
                      <a:ext uri="{FF2B5EF4-FFF2-40B4-BE49-F238E27FC236}">
                        <a16:creationId xmlns:a16="http://schemas.microsoft.com/office/drawing/2014/main" id="{C79780DB-BEDE-4178-9E97-2CC76D5D416A}"/>
                      </a:ext>
                    </a:extLst>
                  </p:cNvPr>
                  <p:cNvSpPr/>
                  <p:nvPr/>
                </p:nvSpPr>
                <p:spPr>
                  <a:xfrm>
                    <a:off x="3549873" y="2976968"/>
                    <a:ext cx="372294" cy="221577"/>
                  </a:xfrm>
                  <a:custGeom>
                    <a:avLst/>
                    <a:gdLst>
                      <a:gd name="connsiteX0" fmla="*/ 639 w 372294"/>
                      <a:gd name="connsiteY0" fmla="*/ 205385 h 221577"/>
                      <a:gd name="connsiteX1" fmla="*/ 367827 w 372294"/>
                      <a:gd name="connsiteY1" fmla="*/ 221578 h 221577"/>
                      <a:gd name="connsiteX2" fmla="*/ 183709 w 372294"/>
                      <a:gd name="connsiteY2" fmla="*/ 26 h 221577"/>
                      <a:gd name="connsiteX3" fmla="*/ 639 w 372294"/>
                      <a:gd name="connsiteY3" fmla="*/ 205385 h 221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2294" h="221577">
                        <a:moveTo>
                          <a:pt x="639" y="205385"/>
                        </a:moveTo>
                        <a:cubicBezTo>
                          <a:pt x="17212" y="190907"/>
                          <a:pt x="183233" y="171571"/>
                          <a:pt x="367827" y="221578"/>
                        </a:cubicBezTo>
                        <a:cubicBezTo>
                          <a:pt x="394879" y="100991"/>
                          <a:pt x="294771" y="-1879"/>
                          <a:pt x="183709" y="26"/>
                        </a:cubicBezTo>
                        <a:cubicBezTo>
                          <a:pt x="93889" y="1550"/>
                          <a:pt x="-9077" y="68797"/>
                          <a:pt x="639" y="205385"/>
                        </a:cubicBezTo>
                        <a:close/>
                      </a:path>
                    </a:pathLst>
                  </a:custGeom>
                  <a:solidFill>
                    <a:srgbClr val="FF6F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: Shape 326">
                    <a:extLst>
                      <a:ext uri="{FF2B5EF4-FFF2-40B4-BE49-F238E27FC236}">
                        <a16:creationId xmlns:a16="http://schemas.microsoft.com/office/drawing/2014/main" id="{B36F295A-C268-45EC-9070-A7C83A424EFD}"/>
                      </a:ext>
                    </a:extLst>
                  </p:cNvPr>
                  <p:cNvSpPr/>
                  <p:nvPr/>
                </p:nvSpPr>
                <p:spPr>
                  <a:xfrm>
                    <a:off x="3563941" y="3002035"/>
                    <a:ext cx="345471" cy="189653"/>
                  </a:xfrm>
                  <a:custGeom>
                    <a:avLst/>
                    <a:gdLst>
                      <a:gd name="connsiteX0" fmla="*/ 0 w 345471"/>
                      <a:gd name="connsiteY0" fmla="*/ 164602 h 189653"/>
                      <a:gd name="connsiteX1" fmla="*/ 345472 w 345471"/>
                      <a:gd name="connsiteY1" fmla="*/ 189653 h 189653"/>
                      <a:gd name="connsiteX2" fmla="*/ 166592 w 345471"/>
                      <a:gd name="connsiteY2" fmla="*/ 10 h 189653"/>
                      <a:gd name="connsiteX3" fmla="*/ 0 w 345471"/>
                      <a:gd name="connsiteY3" fmla="*/ 164602 h 189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5471" h="189653">
                        <a:moveTo>
                          <a:pt x="0" y="164602"/>
                        </a:moveTo>
                        <a:cubicBezTo>
                          <a:pt x="56483" y="157744"/>
                          <a:pt x="178498" y="140314"/>
                          <a:pt x="345472" y="189653"/>
                        </a:cubicBezTo>
                        <a:cubicBezTo>
                          <a:pt x="340519" y="93070"/>
                          <a:pt x="268796" y="-1133"/>
                          <a:pt x="166592" y="10"/>
                        </a:cubicBezTo>
                        <a:cubicBezTo>
                          <a:pt x="87440" y="868"/>
                          <a:pt x="9716" y="66781"/>
                          <a:pt x="0" y="164602"/>
                        </a:cubicBezTo>
                        <a:close/>
                      </a:path>
                    </a:pathLst>
                  </a:custGeom>
                  <a:solidFill>
                    <a:srgbClr val="FF7F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6593E2C0-9892-4795-B870-FA5CF8C44B43}"/>
                    </a:ext>
                  </a:extLst>
                </p:cNvPr>
                <p:cNvSpPr/>
                <p:nvPr/>
              </p:nvSpPr>
              <p:spPr>
                <a:xfrm>
                  <a:off x="3228077" y="3307172"/>
                  <a:ext cx="90421" cy="52470"/>
                </a:xfrm>
                <a:custGeom>
                  <a:avLst/>
                  <a:gdLst>
                    <a:gd name="connsiteX0" fmla="*/ 119825 w 119824"/>
                    <a:gd name="connsiteY0" fmla="*/ 34766 h 69532"/>
                    <a:gd name="connsiteX1" fmla="*/ 59912 w 119824"/>
                    <a:gd name="connsiteY1" fmla="*/ 69532 h 69532"/>
                    <a:gd name="connsiteX2" fmla="*/ 0 w 119824"/>
                    <a:gd name="connsiteY2" fmla="*/ 34766 h 69532"/>
                    <a:gd name="connsiteX3" fmla="*/ 59912 w 119824"/>
                    <a:gd name="connsiteY3" fmla="*/ 0 h 69532"/>
                    <a:gd name="connsiteX4" fmla="*/ 119825 w 119824"/>
                    <a:gd name="connsiteY4" fmla="*/ 34766 h 69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824" h="69532">
                      <a:moveTo>
                        <a:pt x="119825" y="34766"/>
                      </a:moveTo>
                      <a:cubicBezTo>
                        <a:pt x="119825" y="53912"/>
                        <a:pt x="93059" y="69532"/>
                        <a:pt x="59912" y="69532"/>
                      </a:cubicBezTo>
                      <a:cubicBezTo>
                        <a:pt x="26860" y="69532"/>
                        <a:pt x="0" y="54007"/>
                        <a:pt x="0" y="34766"/>
                      </a:cubicBezTo>
                      <a:cubicBezTo>
                        <a:pt x="0" y="15621"/>
                        <a:pt x="26765" y="0"/>
                        <a:pt x="59912" y="0"/>
                      </a:cubicBezTo>
                      <a:cubicBezTo>
                        <a:pt x="92964" y="0"/>
                        <a:pt x="119825" y="15621"/>
                        <a:pt x="119825" y="347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7F45F0D2-CA23-41B0-8215-FC446357C600}"/>
                    </a:ext>
                  </a:extLst>
                </p:cNvPr>
                <p:cNvSpPr/>
                <p:nvPr/>
              </p:nvSpPr>
              <p:spPr>
                <a:xfrm>
                  <a:off x="3609887" y="3297109"/>
                  <a:ext cx="90421" cy="52470"/>
                </a:xfrm>
                <a:custGeom>
                  <a:avLst/>
                  <a:gdLst>
                    <a:gd name="connsiteX0" fmla="*/ 119825 w 119824"/>
                    <a:gd name="connsiteY0" fmla="*/ 34766 h 69532"/>
                    <a:gd name="connsiteX1" fmla="*/ 59912 w 119824"/>
                    <a:gd name="connsiteY1" fmla="*/ 69533 h 69532"/>
                    <a:gd name="connsiteX2" fmla="*/ 0 w 119824"/>
                    <a:gd name="connsiteY2" fmla="*/ 34766 h 69532"/>
                    <a:gd name="connsiteX3" fmla="*/ 59912 w 119824"/>
                    <a:gd name="connsiteY3" fmla="*/ 0 h 69532"/>
                    <a:gd name="connsiteX4" fmla="*/ 119825 w 119824"/>
                    <a:gd name="connsiteY4" fmla="*/ 34766 h 69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824" h="69532">
                      <a:moveTo>
                        <a:pt x="119825" y="34766"/>
                      </a:moveTo>
                      <a:cubicBezTo>
                        <a:pt x="119825" y="53912"/>
                        <a:pt x="93059" y="69533"/>
                        <a:pt x="59912" y="69533"/>
                      </a:cubicBezTo>
                      <a:cubicBezTo>
                        <a:pt x="26860" y="69533"/>
                        <a:pt x="0" y="54007"/>
                        <a:pt x="0" y="34766"/>
                      </a:cubicBezTo>
                      <a:cubicBezTo>
                        <a:pt x="0" y="15621"/>
                        <a:pt x="26765" y="0"/>
                        <a:pt x="59912" y="0"/>
                      </a:cubicBezTo>
                      <a:cubicBezTo>
                        <a:pt x="93059" y="95"/>
                        <a:pt x="119825" y="15621"/>
                        <a:pt x="119825" y="347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98B53BF-D6E7-437A-83C8-BF92F49DE3E7}"/>
              </a:ext>
            </a:extLst>
          </p:cNvPr>
          <p:cNvGrpSpPr/>
          <p:nvPr/>
        </p:nvGrpSpPr>
        <p:grpSpPr>
          <a:xfrm>
            <a:off x="6233127" y="2407116"/>
            <a:ext cx="1153268" cy="1153268"/>
            <a:chOff x="6983238" y="1923307"/>
            <a:chExt cx="1518436" cy="1518436"/>
          </a:xfrm>
        </p:grpSpPr>
        <p:sp>
          <p:nvSpPr>
            <p:cNvPr id="307" name="Oval 306">
              <a:extLst>
                <a:ext uri="{FF2B5EF4-FFF2-40B4-BE49-F238E27FC236}">
                  <a16:creationId xmlns:a16="http://schemas.microsoft.com/office/drawing/2014/main" id="{8A908499-705E-40C0-B60C-A29283646343}"/>
                </a:ext>
              </a:extLst>
            </p:cNvPr>
            <p:cNvSpPr/>
            <p:nvPr/>
          </p:nvSpPr>
          <p:spPr>
            <a:xfrm>
              <a:off x="6983238" y="1923307"/>
              <a:ext cx="1518436" cy="151843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8FFACCAA-06A4-48FE-B59C-B13847D4566B}"/>
                </a:ext>
              </a:extLst>
            </p:cNvPr>
            <p:cNvGrpSpPr/>
            <p:nvPr/>
          </p:nvGrpSpPr>
          <p:grpSpPr>
            <a:xfrm>
              <a:off x="7293574" y="2355445"/>
              <a:ext cx="897765" cy="654160"/>
              <a:chOff x="2931921" y="3152043"/>
              <a:chExt cx="996505" cy="726107"/>
            </a:xfrm>
          </p:grpSpPr>
          <p:grpSp>
            <p:nvGrpSpPr>
              <p:cNvPr id="367" name="Graphic 29">
                <a:extLst>
                  <a:ext uri="{FF2B5EF4-FFF2-40B4-BE49-F238E27FC236}">
                    <a16:creationId xmlns:a16="http://schemas.microsoft.com/office/drawing/2014/main" id="{56EA048E-0ECB-4C1D-8E04-631A1F3E8D2B}"/>
                  </a:ext>
                </a:extLst>
              </p:cNvPr>
              <p:cNvGrpSpPr/>
              <p:nvPr/>
            </p:nvGrpSpPr>
            <p:grpSpPr>
              <a:xfrm>
                <a:off x="2931921" y="3152043"/>
                <a:ext cx="996505" cy="229446"/>
                <a:chOff x="2931921" y="3152043"/>
                <a:chExt cx="996505" cy="229446"/>
              </a:xfrm>
            </p:grpSpPr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C984FAAA-8CB7-497C-80D0-EE6724EE5A8F}"/>
                    </a:ext>
                  </a:extLst>
                </p:cNvPr>
                <p:cNvSpPr/>
                <p:nvPr/>
              </p:nvSpPr>
              <p:spPr>
                <a:xfrm>
                  <a:off x="3543794" y="3249949"/>
                  <a:ext cx="313701" cy="103352"/>
                </a:xfrm>
                <a:custGeom>
                  <a:avLst/>
                  <a:gdLst>
                    <a:gd name="connsiteX0" fmla="*/ 313004 w 313701"/>
                    <a:gd name="connsiteY0" fmla="*/ 71153 h 103352"/>
                    <a:gd name="connsiteX1" fmla="*/ 870 w 313701"/>
                    <a:gd name="connsiteY1" fmla="*/ 102966 h 103352"/>
                    <a:gd name="connsiteX2" fmla="*/ 33921 w 313701"/>
                    <a:gd name="connsiteY2" fmla="*/ 59246 h 103352"/>
                    <a:gd name="connsiteX3" fmla="*/ 149460 w 313701"/>
                    <a:gd name="connsiteY3" fmla="*/ 1811 h 103352"/>
                    <a:gd name="connsiteX4" fmla="*/ 275761 w 313701"/>
                    <a:gd name="connsiteY4" fmla="*/ 28195 h 103352"/>
                    <a:gd name="connsiteX5" fmla="*/ 313004 w 313701"/>
                    <a:gd name="connsiteY5" fmla="*/ 71153 h 103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3701" h="103352">
                      <a:moveTo>
                        <a:pt x="313004" y="71153"/>
                      </a:moveTo>
                      <a:cubicBezTo>
                        <a:pt x="304812" y="81249"/>
                        <a:pt x="164795" y="-27336"/>
                        <a:pt x="870" y="102966"/>
                      </a:cubicBezTo>
                      <a:cubicBezTo>
                        <a:pt x="-3702" y="106586"/>
                        <a:pt x="10109" y="84202"/>
                        <a:pt x="33921" y="59246"/>
                      </a:cubicBezTo>
                      <a:cubicBezTo>
                        <a:pt x="57162" y="34577"/>
                        <a:pt x="98025" y="7716"/>
                        <a:pt x="149460" y="1811"/>
                      </a:cubicBezTo>
                      <a:cubicBezTo>
                        <a:pt x="200704" y="-5428"/>
                        <a:pt x="246996" y="10193"/>
                        <a:pt x="275761" y="28195"/>
                      </a:cubicBezTo>
                      <a:cubicBezTo>
                        <a:pt x="305098" y="46292"/>
                        <a:pt x="316814" y="66676"/>
                        <a:pt x="313004" y="71153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AB8778AC-F298-4588-ADA3-B75CB3F0FE6D}"/>
                    </a:ext>
                  </a:extLst>
                </p:cNvPr>
                <p:cNvSpPr/>
                <p:nvPr/>
              </p:nvSpPr>
              <p:spPr>
                <a:xfrm>
                  <a:off x="3564571" y="3153569"/>
                  <a:ext cx="304323" cy="140766"/>
                </a:xfrm>
                <a:custGeom>
                  <a:avLst/>
                  <a:gdLst>
                    <a:gd name="connsiteX0" fmla="*/ 304324 w 304323"/>
                    <a:gd name="connsiteY0" fmla="*/ 88855 h 140766"/>
                    <a:gd name="connsiteX1" fmla="*/ 0 w 304323"/>
                    <a:gd name="connsiteY1" fmla="*/ 140767 h 140766"/>
                    <a:gd name="connsiteX2" fmla="*/ 136970 w 304323"/>
                    <a:gd name="connsiteY2" fmla="*/ 1130 h 140766"/>
                    <a:gd name="connsiteX3" fmla="*/ 304324 w 304323"/>
                    <a:gd name="connsiteY3" fmla="*/ 88855 h 14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23" h="140766">
                      <a:moveTo>
                        <a:pt x="304324" y="88855"/>
                      </a:moveTo>
                      <a:cubicBezTo>
                        <a:pt x="289179" y="82569"/>
                        <a:pt x="135065" y="15989"/>
                        <a:pt x="0" y="140767"/>
                      </a:cubicBezTo>
                      <a:cubicBezTo>
                        <a:pt x="6572" y="70377"/>
                        <a:pt x="73152" y="8560"/>
                        <a:pt x="136970" y="1130"/>
                      </a:cubicBezTo>
                      <a:cubicBezTo>
                        <a:pt x="209550" y="-7347"/>
                        <a:pt x="279845" y="32848"/>
                        <a:pt x="304324" y="88855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091D4543-3018-4CE5-9462-75ECD28E6408}"/>
                    </a:ext>
                  </a:extLst>
                </p:cNvPr>
                <p:cNvSpPr/>
                <p:nvPr/>
              </p:nvSpPr>
              <p:spPr>
                <a:xfrm>
                  <a:off x="3537520" y="3237849"/>
                  <a:ext cx="338423" cy="117541"/>
                </a:xfrm>
                <a:custGeom>
                  <a:avLst/>
                  <a:gdLst>
                    <a:gd name="connsiteX0" fmla="*/ 155924 w 338423"/>
                    <a:gd name="connsiteY0" fmla="*/ 15148 h 117541"/>
                    <a:gd name="connsiteX1" fmla="*/ 338423 w 338423"/>
                    <a:gd name="connsiteY1" fmla="*/ 73251 h 117541"/>
                    <a:gd name="connsiteX2" fmla="*/ 153638 w 338423"/>
                    <a:gd name="connsiteY2" fmla="*/ 1337 h 117541"/>
                    <a:gd name="connsiteX3" fmla="*/ 0 w 338423"/>
                    <a:gd name="connsiteY3" fmla="*/ 117542 h 117541"/>
                    <a:gd name="connsiteX4" fmla="*/ 155924 w 338423"/>
                    <a:gd name="connsiteY4" fmla="*/ 15148 h 117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8423" h="117541">
                      <a:moveTo>
                        <a:pt x="155924" y="15148"/>
                      </a:moveTo>
                      <a:cubicBezTo>
                        <a:pt x="228505" y="5814"/>
                        <a:pt x="296323" y="29721"/>
                        <a:pt x="338423" y="73251"/>
                      </a:cubicBezTo>
                      <a:cubicBezTo>
                        <a:pt x="299085" y="25626"/>
                        <a:pt x="236982" y="-7140"/>
                        <a:pt x="153638" y="1337"/>
                      </a:cubicBezTo>
                      <a:cubicBezTo>
                        <a:pt x="72676" y="9528"/>
                        <a:pt x="26003" y="61440"/>
                        <a:pt x="0" y="117542"/>
                      </a:cubicBezTo>
                      <a:cubicBezTo>
                        <a:pt x="29623" y="64678"/>
                        <a:pt x="83344" y="24483"/>
                        <a:pt x="155924" y="15148"/>
                      </a:cubicBezTo>
                      <a:close/>
                    </a:path>
                  </a:pathLst>
                </a:custGeom>
                <a:solidFill>
                  <a:srgbClr val="993E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BF33F11E-6D5F-4C8C-8921-1D8FA976A00F}"/>
                    </a:ext>
                  </a:extLst>
                </p:cNvPr>
                <p:cNvSpPr/>
                <p:nvPr/>
              </p:nvSpPr>
              <p:spPr>
                <a:xfrm>
                  <a:off x="3554379" y="3225626"/>
                  <a:ext cx="374046" cy="91284"/>
                </a:xfrm>
                <a:custGeom>
                  <a:avLst/>
                  <a:gdLst>
                    <a:gd name="connsiteX0" fmla="*/ 183071 w 374046"/>
                    <a:gd name="connsiteY0" fmla="*/ 7369 h 91284"/>
                    <a:gd name="connsiteX1" fmla="*/ 374047 w 374046"/>
                    <a:gd name="connsiteY1" fmla="*/ 78997 h 91284"/>
                    <a:gd name="connsiteX2" fmla="*/ 182690 w 374046"/>
                    <a:gd name="connsiteY2" fmla="*/ 321 h 91284"/>
                    <a:gd name="connsiteX3" fmla="*/ 0 w 374046"/>
                    <a:gd name="connsiteY3" fmla="*/ 91284 h 91284"/>
                    <a:gd name="connsiteX4" fmla="*/ 183071 w 374046"/>
                    <a:gd name="connsiteY4" fmla="*/ 7369 h 91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4046" h="91284">
                      <a:moveTo>
                        <a:pt x="183071" y="7369"/>
                      </a:moveTo>
                      <a:cubicBezTo>
                        <a:pt x="261938" y="3464"/>
                        <a:pt x="332708" y="32325"/>
                        <a:pt x="374047" y="78997"/>
                      </a:cubicBezTo>
                      <a:cubicBezTo>
                        <a:pt x="335947" y="28515"/>
                        <a:pt x="263843" y="-3585"/>
                        <a:pt x="182690" y="321"/>
                      </a:cubicBezTo>
                      <a:cubicBezTo>
                        <a:pt x="101537" y="4321"/>
                        <a:pt x="32956" y="37278"/>
                        <a:pt x="0" y="91284"/>
                      </a:cubicBezTo>
                      <a:cubicBezTo>
                        <a:pt x="36576" y="40802"/>
                        <a:pt x="104204" y="11274"/>
                        <a:pt x="183071" y="7369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545F8900-6B14-48F4-9324-D8FBABF7C425}"/>
                    </a:ext>
                  </a:extLst>
                </p:cNvPr>
                <p:cNvSpPr/>
                <p:nvPr/>
              </p:nvSpPr>
              <p:spPr>
                <a:xfrm>
                  <a:off x="3588383" y="3289280"/>
                  <a:ext cx="283845" cy="92210"/>
                </a:xfrm>
                <a:custGeom>
                  <a:avLst/>
                  <a:gdLst>
                    <a:gd name="connsiteX0" fmla="*/ 157829 w 283845"/>
                    <a:gd name="connsiteY0" fmla="*/ 9343 h 92210"/>
                    <a:gd name="connsiteX1" fmla="*/ 283845 w 283845"/>
                    <a:gd name="connsiteY1" fmla="*/ 92210 h 92210"/>
                    <a:gd name="connsiteX2" fmla="*/ 158782 w 283845"/>
                    <a:gd name="connsiteY2" fmla="*/ 4390 h 92210"/>
                    <a:gd name="connsiteX3" fmla="*/ 0 w 283845"/>
                    <a:gd name="connsiteY3" fmla="*/ 33822 h 92210"/>
                    <a:gd name="connsiteX4" fmla="*/ 157829 w 283845"/>
                    <a:gd name="connsiteY4" fmla="*/ 9343 h 92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3845" h="92210">
                      <a:moveTo>
                        <a:pt x="157829" y="9343"/>
                      </a:moveTo>
                      <a:cubicBezTo>
                        <a:pt x="215646" y="20677"/>
                        <a:pt x="261938" y="52967"/>
                        <a:pt x="283845" y="92210"/>
                      </a:cubicBezTo>
                      <a:cubicBezTo>
                        <a:pt x="264986" y="50967"/>
                        <a:pt x="218218" y="16105"/>
                        <a:pt x="158782" y="4390"/>
                      </a:cubicBezTo>
                      <a:cubicBezTo>
                        <a:pt x="99346" y="-7326"/>
                        <a:pt x="35433" y="5056"/>
                        <a:pt x="0" y="33822"/>
                      </a:cubicBezTo>
                      <a:cubicBezTo>
                        <a:pt x="45244" y="7247"/>
                        <a:pt x="100108" y="-2087"/>
                        <a:pt x="157829" y="9343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6" name="Freeform: Shape 385">
                  <a:extLst>
                    <a:ext uri="{FF2B5EF4-FFF2-40B4-BE49-F238E27FC236}">
                      <a16:creationId xmlns:a16="http://schemas.microsoft.com/office/drawing/2014/main" id="{B8F6BAC1-61F8-46DA-AC48-472AE6FDCF9C}"/>
                    </a:ext>
                  </a:extLst>
                </p:cNvPr>
                <p:cNvSpPr/>
                <p:nvPr/>
              </p:nvSpPr>
              <p:spPr>
                <a:xfrm>
                  <a:off x="3795119" y="3242777"/>
                  <a:ext cx="131197" cy="88775"/>
                </a:xfrm>
                <a:custGeom>
                  <a:avLst/>
                  <a:gdLst>
                    <a:gd name="connsiteX0" fmla="*/ 433 w 131197"/>
                    <a:gd name="connsiteY0" fmla="*/ 1457 h 88775"/>
                    <a:gd name="connsiteX1" fmla="*/ 90349 w 131197"/>
                    <a:gd name="connsiteY1" fmla="*/ 68894 h 88775"/>
                    <a:gd name="connsiteX2" fmla="*/ 127877 w 131197"/>
                    <a:gd name="connsiteY2" fmla="*/ 82991 h 88775"/>
                    <a:gd name="connsiteX3" fmla="*/ 104732 w 131197"/>
                    <a:gd name="connsiteY3" fmla="*/ 43272 h 88775"/>
                    <a:gd name="connsiteX4" fmla="*/ 433 w 131197"/>
                    <a:gd name="connsiteY4" fmla="*/ 1457 h 88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197" h="88775">
                      <a:moveTo>
                        <a:pt x="433" y="1457"/>
                      </a:moveTo>
                      <a:cubicBezTo>
                        <a:pt x="-5568" y="11363"/>
                        <a:pt x="52154" y="28127"/>
                        <a:pt x="90349" y="68894"/>
                      </a:cubicBezTo>
                      <a:cubicBezTo>
                        <a:pt x="105208" y="84706"/>
                        <a:pt x="116447" y="96231"/>
                        <a:pt x="127877" y="82991"/>
                      </a:cubicBezTo>
                      <a:cubicBezTo>
                        <a:pt x="138450" y="70704"/>
                        <a:pt x="121877" y="57560"/>
                        <a:pt x="104732" y="43272"/>
                      </a:cubicBezTo>
                      <a:cubicBezTo>
                        <a:pt x="71299" y="15459"/>
                        <a:pt x="4910" y="-5877"/>
                        <a:pt x="433" y="1457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95D8A61B-EB80-4BDB-B22C-80A76310123C}"/>
                    </a:ext>
                  </a:extLst>
                </p:cNvPr>
                <p:cNvSpPr/>
                <p:nvPr/>
              </p:nvSpPr>
              <p:spPr>
                <a:xfrm>
                  <a:off x="3002851" y="3248425"/>
                  <a:ext cx="313701" cy="103352"/>
                </a:xfrm>
                <a:custGeom>
                  <a:avLst/>
                  <a:gdLst>
                    <a:gd name="connsiteX0" fmla="*/ 697 w 313701"/>
                    <a:gd name="connsiteY0" fmla="*/ 71153 h 103352"/>
                    <a:gd name="connsiteX1" fmla="*/ 312832 w 313701"/>
                    <a:gd name="connsiteY1" fmla="*/ 102966 h 103352"/>
                    <a:gd name="connsiteX2" fmla="*/ 279875 w 313701"/>
                    <a:gd name="connsiteY2" fmla="*/ 59246 h 103352"/>
                    <a:gd name="connsiteX3" fmla="*/ 164337 w 313701"/>
                    <a:gd name="connsiteY3" fmla="*/ 1811 h 103352"/>
                    <a:gd name="connsiteX4" fmla="*/ 38035 w 313701"/>
                    <a:gd name="connsiteY4" fmla="*/ 28195 h 103352"/>
                    <a:gd name="connsiteX5" fmla="*/ 697 w 313701"/>
                    <a:gd name="connsiteY5" fmla="*/ 71153 h 103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3701" h="103352">
                      <a:moveTo>
                        <a:pt x="697" y="71153"/>
                      </a:moveTo>
                      <a:cubicBezTo>
                        <a:pt x="8889" y="81249"/>
                        <a:pt x="148906" y="-27336"/>
                        <a:pt x="312832" y="102966"/>
                      </a:cubicBezTo>
                      <a:cubicBezTo>
                        <a:pt x="317404" y="106586"/>
                        <a:pt x="303592" y="84202"/>
                        <a:pt x="279875" y="59246"/>
                      </a:cubicBezTo>
                      <a:cubicBezTo>
                        <a:pt x="256634" y="34577"/>
                        <a:pt x="215772" y="7716"/>
                        <a:pt x="164337" y="1811"/>
                      </a:cubicBezTo>
                      <a:cubicBezTo>
                        <a:pt x="113092" y="-5428"/>
                        <a:pt x="66801" y="10193"/>
                        <a:pt x="38035" y="28195"/>
                      </a:cubicBezTo>
                      <a:cubicBezTo>
                        <a:pt x="8603" y="46197"/>
                        <a:pt x="-3113" y="66676"/>
                        <a:pt x="697" y="71153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80447EE2-F665-4956-B7B5-E681466E8811}"/>
                    </a:ext>
                  </a:extLst>
                </p:cNvPr>
                <p:cNvSpPr/>
                <p:nvPr/>
              </p:nvSpPr>
              <p:spPr>
                <a:xfrm>
                  <a:off x="2991452" y="3152043"/>
                  <a:ext cx="304323" cy="140768"/>
                </a:xfrm>
                <a:custGeom>
                  <a:avLst/>
                  <a:gdLst>
                    <a:gd name="connsiteX0" fmla="*/ 0 w 304323"/>
                    <a:gd name="connsiteY0" fmla="*/ 88857 h 140768"/>
                    <a:gd name="connsiteX1" fmla="*/ 304324 w 304323"/>
                    <a:gd name="connsiteY1" fmla="*/ 140769 h 140768"/>
                    <a:gd name="connsiteX2" fmla="*/ 167354 w 304323"/>
                    <a:gd name="connsiteY2" fmla="*/ 1132 h 140768"/>
                    <a:gd name="connsiteX3" fmla="*/ 0 w 304323"/>
                    <a:gd name="connsiteY3" fmla="*/ 88857 h 140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23" h="140768">
                      <a:moveTo>
                        <a:pt x="0" y="88857"/>
                      </a:moveTo>
                      <a:cubicBezTo>
                        <a:pt x="15145" y="82571"/>
                        <a:pt x="169259" y="15991"/>
                        <a:pt x="304324" y="140769"/>
                      </a:cubicBezTo>
                      <a:cubicBezTo>
                        <a:pt x="297751" y="70284"/>
                        <a:pt x="231172" y="8562"/>
                        <a:pt x="167354" y="1132"/>
                      </a:cubicBezTo>
                      <a:cubicBezTo>
                        <a:pt x="94774" y="-7345"/>
                        <a:pt x="24479" y="32755"/>
                        <a:pt x="0" y="88857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17B22AA2-40C3-42DF-AA88-506BEE87DD49}"/>
                    </a:ext>
                  </a:extLst>
                </p:cNvPr>
                <p:cNvSpPr/>
                <p:nvPr/>
              </p:nvSpPr>
              <p:spPr>
                <a:xfrm>
                  <a:off x="2984403" y="3236325"/>
                  <a:ext cx="338423" cy="113922"/>
                </a:xfrm>
                <a:custGeom>
                  <a:avLst/>
                  <a:gdLst>
                    <a:gd name="connsiteX0" fmla="*/ 182499 w 338423"/>
                    <a:gd name="connsiteY0" fmla="*/ 15148 h 113922"/>
                    <a:gd name="connsiteX1" fmla="*/ 0 w 338423"/>
                    <a:gd name="connsiteY1" fmla="*/ 73251 h 113922"/>
                    <a:gd name="connsiteX2" fmla="*/ 184785 w 338423"/>
                    <a:gd name="connsiteY2" fmla="*/ 1337 h 113922"/>
                    <a:gd name="connsiteX3" fmla="*/ 338423 w 338423"/>
                    <a:gd name="connsiteY3" fmla="*/ 113922 h 113922"/>
                    <a:gd name="connsiteX4" fmla="*/ 182499 w 338423"/>
                    <a:gd name="connsiteY4" fmla="*/ 15148 h 113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8423" h="113922">
                      <a:moveTo>
                        <a:pt x="182499" y="15148"/>
                      </a:moveTo>
                      <a:cubicBezTo>
                        <a:pt x="109918" y="5814"/>
                        <a:pt x="42101" y="29721"/>
                        <a:pt x="0" y="73251"/>
                      </a:cubicBezTo>
                      <a:cubicBezTo>
                        <a:pt x="39338" y="25626"/>
                        <a:pt x="101441" y="-7140"/>
                        <a:pt x="184785" y="1337"/>
                      </a:cubicBezTo>
                      <a:cubicBezTo>
                        <a:pt x="265748" y="9528"/>
                        <a:pt x="312420" y="57820"/>
                        <a:pt x="338423" y="113922"/>
                      </a:cubicBezTo>
                      <a:cubicBezTo>
                        <a:pt x="308801" y="61059"/>
                        <a:pt x="255175" y="24387"/>
                        <a:pt x="182499" y="15148"/>
                      </a:cubicBezTo>
                      <a:close/>
                    </a:path>
                  </a:pathLst>
                </a:custGeom>
                <a:solidFill>
                  <a:srgbClr val="993E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79B3AF1B-194C-47CA-80AF-7176AED30886}"/>
                    </a:ext>
                  </a:extLst>
                </p:cNvPr>
                <p:cNvSpPr/>
                <p:nvPr/>
              </p:nvSpPr>
              <p:spPr>
                <a:xfrm>
                  <a:off x="2931921" y="3224007"/>
                  <a:ext cx="374046" cy="91284"/>
                </a:xfrm>
                <a:custGeom>
                  <a:avLst/>
                  <a:gdLst>
                    <a:gd name="connsiteX0" fmla="*/ 190976 w 374046"/>
                    <a:gd name="connsiteY0" fmla="*/ 7464 h 91284"/>
                    <a:gd name="connsiteX1" fmla="*/ 0 w 374046"/>
                    <a:gd name="connsiteY1" fmla="*/ 78997 h 91284"/>
                    <a:gd name="connsiteX2" fmla="*/ 191357 w 374046"/>
                    <a:gd name="connsiteY2" fmla="*/ 321 h 91284"/>
                    <a:gd name="connsiteX3" fmla="*/ 374047 w 374046"/>
                    <a:gd name="connsiteY3" fmla="*/ 91284 h 91284"/>
                    <a:gd name="connsiteX4" fmla="*/ 190976 w 374046"/>
                    <a:gd name="connsiteY4" fmla="*/ 7464 h 91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4046" h="91284">
                      <a:moveTo>
                        <a:pt x="190976" y="7464"/>
                      </a:moveTo>
                      <a:cubicBezTo>
                        <a:pt x="112109" y="3559"/>
                        <a:pt x="41434" y="32420"/>
                        <a:pt x="0" y="78997"/>
                      </a:cubicBezTo>
                      <a:cubicBezTo>
                        <a:pt x="38100" y="28515"/>
                        <a:pt x="110204" y="-3585"/>
                        <a:pt x="191357" y="321"/>
                      </a:cubicBezTo>
                      <a:cubicBezTo>
                        <a:pt x="272415" y="4321"/>
                        <a:pt x="341090" y="37278"/>
                        <a:pt x="374047" y="91284"/>
                      </a:cubicBezTo>
                      <a:cubicBezTo>
                        <a:pt x="337471" y="40897"/>
                        <a:pt x="269843" y="11370"/>
                        <a:pt x="190976" y="7464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90757852-839B-4026-B745-5289BAA10450}"/>
                    </a:ext>
                  </a:extLst>
                </p:cNvPr>
                <p:cNvSpPr/>
                <p:nvPr/>
              </p:nvSpPr>
              <p:spPr>
                <a:xfrm>
                  <a:off x="2988118" y="3287756"/>
                  <a:ext cx="283845" cy="92210"/>
                </a:xfrm>
                <a:custGeom>
                  <a:avLst/>
                  <a:gdLst>
                    <a:gd name="connsiteX0" fmla="*/ 126016 w 283845"/>
                    <a:gd name="connsiteY0" fmla="*/ 9343 h 92210"/>
                    <a:gd name="connsiteX1" fmla="*/ 0 w 283845"/>
                    <a:gd name="connsiteY1" fmla="*/ 92210 h 92210"/>
                    <a:gd name="connsiteX2" fmla="*/ 125063 w 283845"/>
                    <a:gd name="connsiteY2" fmla="*/ 4390 h 92210"/>
                    <a:gd name="connsiteX3" fmla="*/ 283845 w 283845"/>
                    <a:gd name="connsiteY3" fmla="*/ 33822 h 92210"/>
                    <a:gd name="connsiteX4" fmla="*/ 126016 w 283845"/>
                    <a:gd name="connsiteY4" fmla="*/ 9343 h 92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3845" h="92210">
                      <a:moveTo>
                        <a:pt x="126016" y="9343"/>
                      </a:moveTo>
                      <a:cubicBezTo>
                        <a:pt x="68199" y="20677"/>
                        <a:pt x="21907" y="52967"/>
                        <a:pt x="0" y="92210"/>
                      </a:cubicBezTo>
                      <a:cubicBezTo>
                        <a:pt x="18860" y="50872"/>
                        <a:pt x="65627" y="16105"/>
                        <a:pt x="125063" y="4390"/>
                      </a:cubicBezTo>
                      <a:cubicBezTo>
                        <a:pt x="184499" y="-7326"/>
                        <a:pt x="248412" y="5056"/>
                        <a:pt x="283845" y="33822"/>
                      </a:cubicBezTo>
                      <a:cubicBezTo>
                        <a:pt x="238601" y="7247"/>
                        <a:pt x="183833" y="-2087"/>
                        <a:pt x="126016" y="9343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82394E75-5DFD-4A25-8FE2-C39925BCB8B5}"/>
                    </a:ext>
                  </a:extLst>
                </p:cNvPr>
                <p:cNvSpPr/>
                <p:nvPr/>
              </p:nvSpPr>
              <p:spPr>
                <a:xfrm>
                  <a:off x="2937418" y="3243083"/>
                  <a:ext cx="121201" cy="82077"/>
                </a:xfrm>
                <a:custGeom>
                  <a:avLst/>
                  <a:gdLst>
                    <a:gd name="connsiteX0" fmla="*/ 120804 w 121201"/>
                    <a:gd name="connsiteY0" fmla="*/ 1342 h 82077"/>
                    <a:gd name="connsiteX1" fmla="*/ 37651 w 121201"/>
                    <a:gd name="connsiteY1" fmla="*/ 63635 h 82077"/>
                    <a:gd name="connsiteX2" fmla="*/ 3075 w 121201"/>
                    <a:gd name="connsiteY2" fmla="*/ 76685 h 82077"/>
                    <a:gd name="connsiteX3" fmla="*/ 24506 w 121201"/>
                    <a:gd name="connsiteY3" fmla="*/ 39918 h 82077"/>
                    <a:gd name="connsiteX4" fmla="*/ 120804 w 121201"/>
                    <a:gd name="connsiteY4" fmla="*/ 1342 h 82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01" h="82077">
                      <a:moveTo>
                        <a:pt x="120804" y="1342"/>
                      </a:moveTo>
                      <a:cubicBezTo>
                        <a:pt x="126329" y="10486"/>
                        <a:pt x="72989" y="26012"/>
                        <a:pt x="37651" y="63635"/>
                      </a:cubicBezTo>
                      <a:cubicBezTo>
                        <a:pt x="24030" y="78399"/>
                        <a:pt x="13553" y="88972"/>
                        <a:pt x="3075" y="76685"/>
                      </a:cubicBezTo>
                      <a:cubicBezTo>
                        <a:pt x="-6736" y="65255"/>
                        <a:pt x="8695" y="53158"/>
                        <a:pt x="24506" y="39918"/>
                      </a:cubicBezTo>
                      <a:cubicBezTo>
                        <a:pt x="55367" y="14296"/>
                        <a:pt x="116708" y="-5421"/>
                        <a:pt x="120804" y="1342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68" name="Graphic 1">
                <a:extLst>
                  <a:ext uri="{FF2B5EF4-FFF2-40B4-BE49-F238E27FC236}">
                    <a16:creationId xmlns:a16="http://schemas.microsoft.com/office/drawing/2014/main" id="{4FEF2C06-D30F-46E3-9F11-7D39885F3D92}"/>
                  </a:ext>
                </a:extLst>
              </p:cNvPr>
              <p:cNvGrpSpPr/>
              <p:nvPr/>
            </p:nvGrpSpPr>
            <p:grpSpPr>
              <a:xfrm>
                <a:off x="3202392" y="3561734"/>
                <a:ext cx="607961" cy="316416"/>
                <a:chOff x="3202392" y="3561734"/>
                <a:chExt cx="607961" cy="316416"/>
              </a:xfrm>
            </p:grpSpPr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42760FC4-9E7D-4DB0-908C-94479B1E39E4}"/>
                    </a:ext>
                  </a:extLst>
                </p:cNvPr>
                <p:cNvSpPr/>
                <p:nvPr/>
              </p:nvSpPr>
              <p:spPr>
                <a:xfrm>
                  <a:off x="3211442" y="3574497"/>
                  <a:ext cx="590307" cy="303653"/>
                </a:xfrm>
                <a:custGeom>
                  <a:avLst/>
                  <a:gdLst>
                    <a:gd name="connsiteX0" fmla="*/ 281615 w 590307"/>
                    <a:gd name="connsiteY0" fmla="*/ 303471 h 303653"/>
                    <a:gd name="connsiteX1" fmla="*/ 540885 w 590307"/>
                    <a:gd name="connsiteY1" fmla="*/ 157071 h 303653"/>
                    <a:gd name="connsiteX2" fmla="*/ 588796 w 590307"/>
                    <a:gd name="connsiteY2" fmla="*/ 24674 h 303653"/>
                    <a:gd name="connsiteX3" fmla="*/ 515930 w 590307"/>
                    <a:gd name="connsiteY3" fmla="*/ 39723 h 303653"/>
                    <a:gd name="connsiteX4" fmla="*/ 217321 w 590307"/>
                    <a:gd name="connsiteY4" fmla="*/ 94492 h 303653"/>
                    <a:gd name="connsiteX5" fmla="*/ 59587 w 590307"/>
                    <a:gd name="connsiteY5" fmla="*/ 22197 h 303653"/>
                    <a:gd name="connsiteX6" fmla="*/ 10723 w 590307"/>
                    <a:gd name="connsiteY6" fmla="*/ 2576 h 303653"/>
                    <a:gd name="connsiteX7" fmla="*/ 35679 w 590307"/>
                    <a:gd name="connsiteY7" fmla="*/ 142689 h 303653"/>
                    <a:gd name="connsiteX8" fmla="*/ 281615 w 590307"/>
                    <a:gd name="connsiteY8" fmla="*/ 303471 h 303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0307" h="303653">
                      <a:moveTo>
                        <a:pt x="281615" y="303471"/>
                      </a:moveTo>
                      <a:cubicBezTo>
                        <a:pt x="390581" y="307471"/>
                        <a:pt x="482116" y="245463"/>
                        <a:pt x="540885" y="157071"/>
                      </a:cubicBezTo>
                      <a:cubicBezTo>
                        <a:pt x="563555" y="122972"/>
                        <a:pt x="597940" y="65155"/>
                        <a:pt x="588796" y="24674"/>
                      </a:cubicBezTo>
                      <a:cubicBezTo>
                        <a:pt x="581176" y="-9045"/>
                        <a:pt x="531170" y="31437"/>
                        <a:pt x="515930" y="39723"/>
                      </a:cubicBezTo>
                      <a:cubicBezTo>
                        <a:pt x="427252" y="87634"/>
                        <a:pt x="316095" y="117066"/>
                        <a:pt x="217321" y="94492"/>
                      </a:cubicBezTo>
                      <a:cubicBezTo>
                        <a:pt x="161123" y="81729"/>
                        <a:pt x="107212" y="53439"/>
                        <a:pt x="59587" y="22197"/>
                      </a:cubicBezTo>
                      <a:cubicBezTo>
                        <a:pt x="46252" y="13530"/>
                        <a:pt x="25297" y="-7235"/>
                        <a:pt x="10723" y="2576"/>
                      </a:cubicBezTo>
                      <a:cubicBezTo>
                        <a:pt x="-19090" y="22769"/>
                        <a:pt x="21201" y="116400"/>
                        <a:pt x="35679" y="142689"/>
                      </a:cubicBezTo>
                      <a:cubicBezTo>
                        <a:pt x="85304" y="232605"/>
                        <a:pt x="177411" y="299661"/>
                        <a:pt x="281615" y="303471"/>
                      </a:cubicBezTo>
                      <a:close/>
                    </a:path>
                  </a:pathLst>
                </a:custGeom>
                <a:solidFill>
                  <a:srgbClr val="FF9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34E51117-90D6-4323-90B8-B0798C5CF272}"/>
                    </a:ext>
                  </a:extLst>
                </p:cNvPr>
                <p:cNvSpPr/>
                <p:nvPr/>
              </p:nvSpPr>
              <p:spPr>
                <a:xfrm>
                  <a:off x="3202392" y="3561734"/>
                  <a:ext cx="607961" cy="299513"/>
                </a:xfrm>
                <a:custGeom>
                  <a:avLst/>
                  <a:gdLst>
                    <a:gd name="connsiteX0" fmla="*/ 290283 w 607961"/>
                    <a:gd name="connsiteY0" fmla="*/ 299375 h 299513"/>
                    <a:gd name="connsiteX1" fmla="*/ 557554 w 607961"/>
                    <a:gd name="connsiteY1" fmla="*/ 157643 h 299513"/>
                    <a:gd name="connsiteX2" fmla="*/ 606989 w 607961"/>
                    <a:gd name="connsiteY2" fmla="*/ 25340 h 299513"/>
                    <a:gd name="connsiteX3" fmla="*/ 531837 w 607961"/>
                    <a:gd name="connsiteY3" fmla="*/ 40676 h 299513"/>
                    <a:gd name="connsiteX4" fmla="*/ 224084 w 607961"/>
                    <a:gd name="connsiteY4" fmla="*/ 95635 h 299513"/>
                    <a:gd name="connsiteX5" fmla="*/ 61492 w 607961"/>
                    <a:gd name="connsiteY5" fmla="*/ 22673 h 299513"/>
                    <a:gd name="connsiteX6" fmla="*/ 11105 w 607961"/>
                    <a:gd name="connsiteY6" fmla="*/ 2671 h 299513"/>
                    <a:gd name="connsiteX7" fmla="*/ 38632 w 607961"/>
                    <a:gd name="connsiteY7" fmla="*/ 146594 h 299513"/>
                    <a:gd name="connsiteX8" fmla="*/ 290283 w 607961"/>
                    <a:gd name="connsiteY8" fmla="*/ 299375 h 299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7961" h="299513">
                      <a:moveTo>
                        <a:pt x="290283" y="299375"/>
                      </a:moveTo>
                      <a:cubicBezTo>
                        <a:pt x="399725" y="302708"/>
                        <a:pt x="495547" y="245654"/>
                        <a:pt x="557554" y="157643"/>
                      </a:cubicBezTo>
                      <a:cubicBezTo>
                        <a:pt x="581272" y="123924"/>
                        <a:pt x="614038" y="59440"/>
                        <a:pt x="606989" y="25340"/>
                      </a:cubicBezTo>
                      <a:cubicBezTo>
                        <a:pt x="599750" y="-9331"/>
                        <a:pt x="547744" y="32198"/>
                        <a:pt x="531837" y="40676"/>
                      </a:cubicBezTo>
                      <a:cubicBezTo>
                        <a:pt x="440302" y="89444"/>
                        <a:pt x="325811" y="118114"/>
                        <a:pt x="224084" y="95635"/>
                      </a:cubicBezTo>
                      <a:cubicBezTo>
                        <a:pt x="166172" y="82871"/>
                        <a:pt x="110641" y="54392"/>
                        <a:pt x="61492" y="22673"/>
                      </a:cubicBezTo>
                      <a:cubicBezTo>
                        <a:pt x="47681" y="13720"/>
                        <a:pt x="26155" y="-7426"/>
                        <a:pt x="11105" y="2671"/>
                      </a:cubicBezTo>
                      <a:cubicBezTo>
                        <a:pt x="-20232" y="23531"/>
                        <a:pt x="23107" y="120305"/>
                        <a:pt x="38632" y="146594"/>
                      </a:cubicBezTo>
                      <a:cubicBezTo>
                        <a:pt x="91210" y="235462"/>
                        <a:pt x="186460" y="296231"/>
                        <a:pt x="290283" y="299375"/>
                      </a:cubicBezTo>
                      <a:close/>
                    </a:path>
                  </a:pathLst>
                </a:custGeom>
                <a:solidFill>
                  <a:srgbClr val="35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371" name="Graphic 1">
                  <a:extLst>
                    <a:ext uri="{FF2B5EF4-FFF2-40B4-BE49-F238E27FC236}">
                      <a16:creationId xmlns:a16="http://schemas.microsoft.com/office/drawing/2014/main" id="{569978F1-6B05-4192-A035-FEA40EDDD417}"/>
                    </a:ext>
                  </a:extLst>
                </p:cNvPr>
                <p:cNvGrpSpPr/>
                <p:nvPr/>
              </p:nvGrpSpPr>
              <p:grpSpPr>
                <a:xfrm>
                  <a:off x="3258856" y="3590217"/>
                  <a:ext cx="512182" cy="130694"/>
                  <a:chOff x="3258856" y="3590217"/>
                  <a:chExt cx="512182" cy="130694"/>
                </a:xfrm>
                <a:solidFill>
                  <a:srgbClr val="FFF8E1"/>
                </a:solidFill>
              </p:grpSpPr>
              <p:sp>
                <p:nvSpPr>
                  <p:cNvPr id="378" name="Freeform: Shape 377">
                    <a:extLst>
                      <a:ext uri="{FF2B5EF4-FFF2-40B4-BE49-F238E27FC236}">
                        <a16:creationId xmlns:a16="http://schemas.microsoft.com/office/drawing/2014/main" id="{107ADB7C-CFE3-4A55-8FB8-14B46B625BEF}"/>
                      </a:ext>
                    </a:extLst>
                  </p:cNvPr>
                  <p:cNvSpPr/>
                  <p:nvPr/>
                </p:nvSpPr>
                <p:spPr>
                  <a:xfrm>
                    <a:off x="3258856" y="3593837"/>
                    <a:ext cx="139616" cy="103185"/>
                  </a:xfrm>
                  <a:custGeom>
                    <a:avLst/>
                    <a:gdLst>
                      <a:gd name="connsiteX0" fmla="*/ 14744 w 139616"/>
                      <a:gd name="connsiteY0" fmla="*/ 74962 h 103185"/>
                      <a:gd name="connsiteX1" fmla="*/ 107803 w 139616"/>
                      <a:gd name="connsiteY1" fmla="*/ 93726 h 103185"/>
                      <a:gd name="connsiteX2" fmla="*/ 139617 w 139616"/>
                      <a:gd name="connsiteY2" fmla="*/ 56102 h 103185"/>
                      <a:gd name="connsiteX3" fmla="*/ 19983 w 139616"/>
                      <a:gd name="connsiteY3" fmla="*/ 0 h 103185"/>
                      <a:gd name="connsiteX4" fmla="*/ 14744 w 139616"/>
                      <a:gd name="connsiteY4" fmla="*/ 74962 h 103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616" h="103185">
                        <a:moveTo>
                          <a:pt x="14744" y="74962"/>
                        </a:moveTo>
                        <a:cubicBezTo>
                          <a:pt x="35223" y="95536"/>
                          <a:pt x="79800" y="115538"/>
                          <a:pt x="107803" y="93726"/>
                        </a:cubicBezTo>
                        <a:cubicBezTo>
                          <a:pt x="120757" y="83630"/>
                          <a:pt x="131140" y="70199"/>
                          <a:pt x="139617" y="56102"/>
                        </a:cubicBezTo>
                        <a:cubicBezTo>
                          <a:pt x="97326" y="41910"/>
                          <a:pt x="58369" y="22479"/>
                          <a:pt x="19983" y="0"/>
                        </a:cubicBezTo>
                        <a:cubicBezTo>
                          <a:pt x="-1639" y="26003"/>
                          <a:pt x="-9068" y="51054"/>
                          <a:pt x="14744" y="74962"/>
                        </a:cubicBezTo>
                        <a:close/>
                      </a:path>
                    </a:pathLst>
                  </a:custGeom>
                  <a:solidFill>
                    <a:srgbClr val="FFF8E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79" name="Freeform: Shape 378">
                    <a:extLst>
                      <a:ext uri="{FF2B5EF4-FFF2-40B4-BE49-F238E27FC236}">
                        <a16:creationId xmlns:a16="http://schemas.microsoft.com/office/drawing/2014/main" id="{C7DF2FD2-1349-4332-BB54-C47476F57F85}"/>
                      </a:ext>
                    </a:extLst>
                  </p:cNvPr>
                  <p:cNvSpPr/>
                  <p:nvPr/>
                </p:nvSpPr>
                <p:spPr>
                  <a:xfrm>
                    <a:off x="3445763" y="3655845"/>
                    <a:ext cx="142577" cy="65067"/>
                  </a:xfrm>
                  <a:custGeom>
                    <a:avLst/>
                    <a:gdLst>
                      <a:gd name="connsiteX0" fmla="*/ 11575 w 142577"/>
                      <a:gd name="connsiteY0" fmla="*/ 54673 h 65067"/>
                      <a:gd name="connsiteX1" fmla="*/ 119683 w 142577"/>
                      <a:gd name="connsiteY1" fmla="*/ 58388 h 65067"/>
                      <a:gd name="connsiteX2" fmla="*/ 138543 w 142577"/>
                      <a:gd name="connsiteY2" fmla="*/ 34957 h 65067"/>
                      <a:gd name="connsiteX3" fmla="*/ 142067 w 142577"/>
                      <a:gd name="connsiteY3" fmla="*/ 0 h 65067"/>
                      <a:gd name="connsiteX4" fmla="*/ 1859 w 142577"/>
                      <a:gd name="connsiteY4" fmla="*/ 5429 h 65067"/>
                      <a:gd name="connsiteX5" fmla="*/ 11575 w 142577"/>
                      <a:gd name="connsiteY5" fmla="*/ 54673 h 65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2577" h="65067">
                        <a:moveTo>
                          <a:pt x="11575" y="54673"/>
                        </a:moveTo>
                        <a:cubicBezTo>
                          <a:pt x="35101" y="69723"/>
                          <a:pt x="91870" y="66103"/>
                          <a:pt x="119683" y="58388"/>
                        </a:cubicBezTo>
                        <a:cubicBezTo>
                          <a:pt x="131399" y="55150"/>
                          <a:pt x="135019" y="45625"/>
                          <a:pt x="138543" y="34957"/>
                        </a:cubicBezTo>
                        <a:cubicBezTo>
                          <a:pt x="142353" y="23432"/>
                          <a:pt x="143305" y="12097"/>
                          <a:pt x="142067" y="0"/>
                        </a:cubicBezTo>
                        <a:cubicBezTo>
                          <a:pt x="95299" y="9144"/>
                          <a:pt x="49294" y="11240"/>
                          <a:pt x="1859" y="5429"/>
                        </a:cubicBezTo>
                        <a:cubicBezTo>
                          <a:pt x="-903" y="21431"/>
                          <a:pt x="-2522" y="45720"/>
                          <a:pt x="11575" y="54673"/>
                        </a:cubicBezTo>
                        <a:close/>
                      </a:path>
                    </a:pathLst>
                  </a:custGeom>
                  <a:solidFill>
                    <a:srgbClr val="FFF8E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80" name="Freeform: Shape 379">
                    <a:extLst>
                      <a:ext uri="{FF2B5EF4-FFF2-40B4-BE49-F238E27FC236}">
                        <a16:creationId xmlns:a16="http://schemas.microsoft.com/office/drawing/2014/main" id="{266BC6F5-48AD-4BD9-80CA-E62AEE4C707F}"/>
                      </a:ext>
                    </a:extLst>
                  </p:cNvPr>
                  <p:cNvSpPr/>
                  <p:nvPr/>
                </p:nvSpPr>
                <p:spPr>
                  <a:xfrm>
                    <a:off x="3647266" y="3590217"/>
                    <a:ext cx="123772" cy="88272"/>
                  </a:xfrm>
                  <a:custGeom>
                    <a:avLst/>
                    <a:gdLst>
                      <a:gd name="connsiteX0" fmla="*/ 64008 w 123772"/>
                      <a:gd name="connsiteY0" fmla="*/ 85535 h 88272"/>
                      <a:gd name="connsiteX1" fmla="*/ 122777 w 123772"/>
                      <a:gd name="connsiteY1" fmla="*/ 30861 h 88272"/>
                      <a:gd name="connsiteX2" fmla="*/ 106490 w 123772"/>
                      <a:gd name="connsiteY2" fmla="*/ 0 h 88272"/>
                      <a:gd name="connsiteX3" fmla="*/ 86963 w 123772"/>
                      <a:gd name="connsiteY3" fmla="*/ 12192 h 88272"/>
                      <a:gd name="connsiteX4" fmla="*/ 0 w 123772"/>
                      <a:gd name="connsiteY4" fmla="*/ 49625 h 88272"/>
                      <a:gd name="connsiteX5" fmla="*/ 64008 w 123772"/>
                      <a:gd name="connsiteY5" fmla="*/ 85535 h 88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772" h="88272">
                        <a:moveTo>
                          <a:pt x="64008" y="85535"/>
                        </a:moveTo>
                        <a:cubicBezTo>
                          <a:pt x="87630" y="78296"/>
                          <a:pt x="130873" y="64103"/>
                          <a:pt x="122777" y="30861"/>
                        </a:cubicBezTo>
                        <a:cubicBezTo>
                          <a:pt x="120015" y="19431"/>
                          <a:pt x="114109" y="9335"/>
                          <a:pt x="106490" y="0"/>
                        </a:cubicBezTo>
                        <a:cubicBezTo>
                          <a:pt x="98965" y="4953"/>
                          <a:pt x="92107" y="9525"/>
                          <a:pt x="86963" y="12192"/>
                        </a:cubicBezTo>
                        <a:cubicBezTo>
                          <a:pt x="58769" y="26384"/>
                          <a:pt x="30004" y="39338"/>
                          <a:pt x="0" y="49625"/>
                        </a:cubicBezTo>
                        <a:cubicBezTo>
                          <a:pt x="12097" y="77724"/>
                          <a:pt x="31814" y="95345"/>
                          <a:pt x="64008" y="85535"/>
                        </a:cubicBezTo>
                        <a:close/>
                      </a:path>
                    </a:pathLst>
                  </a:custGeom>
                  <a:solidFill>
                    <a:srgbClr val="FFF8E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72" name="Graphic 1">
                  <a:extLst>
                    <a:ext uri="{FF2B5EF4-FFF2-40B4-BE49-F238E27FC236}">
                      <a16:creationId xmlns:a16="http://schemas.microsoft.com/office/drawing/2014/main" id="{B8453E93-F579-4418-BE46-D3B84CC97E8A}"/>
                    </a:ext>
                  </a:extLst>
                </p:cNvPr>
                <p:cNvGrpSpPr/>
                <p:nvPr/>
              </p:nvGrpSpPr>
              <p:grpSpPr>
                <a:xfrm>
                  <a:off x="3259599" y="3590217"/>
                  <a:ext cx="511302" cy="109918"/>
                  <a:chOff x="3259599" y="3590217"/>
                  <a:chExt cx="511302" cy="109918"/>
                </a:xfrm>
                <a:solidFill>
                  <a:srgbClr val="EADCB9"/>
                </a:solidFill>
              </p:grpSpPr>
              <p:sp>
                <p:nvSpPr>
                  <p:cNvPr id="375" name="Freeform: Shape 374">
                    <a:extLst>
                      <a:ext uri="{FF2B5EF4-FFF2-40B4-BE49-F238E27FC236}">
                        <a16:creationId xmlns:a16="http://schemas.microsoft.com/office/drawing/2014/main" id="{04D7D2DD-29A1-408C-A64C-C520DD57BF06}"/>
                      </a:ext>
                    </a:extLst>
                  </p:cNvPr>
                  <p:cNvSpPr/>
                  <p:nvPr/>
                </p:nvSpPr>
                <p:spPr>
                  <a:xfrm>
                    <a:off x="3259599" y="3593837"/>
                    <a:ext cx="138779" cy="95535"/>
                  </a:xfrm>
                  <a:custGeom>
                    <a:avLst/>
                    <a:gdLst>
                      <a:gd name="connsiteX0" fmla="*/ 19241 w 138779"/>
                      <a:gd name="connsiteY0" fmla="*/ 0 h 95535"/>
                      <a:gd name="connsiteX1" fmla="*/ 0 w 138779"/>
                      <a:gd name="connsiteY1" fmla="*/ 35814 h 95535"/>
                      <a:gd name="connsiteX2" fmla="*/ 97155 w 138779"/>
                      <a:gd name="connsiteY2" fmla="*/ 78010 h 95535"/>
                      <a:gd name="connsiteX3" fmla="*/ 104394 w 138779"/>
                      <a:gd name="connsiteY3" fmla="*/ 95536 h 95535"/>
                      <a:gd name="connsiteX4" fmla="*/ 106966 w 138779"/>
                      <a:gd name="connsiteY4" fmla="*/ 93726 h 95535"/>
                      <a:gd name="connsiteX5" fmla="*/ 138779 w 138779"/>
                      <a:gd name="connsiteY5" fmla="*/ 56102 h 95535"/>
                      <a:gd name="connsiteX6" fmla="*/ 19241 w 138779"/>
                      <a:gd name="connsiteY6" fmla="*/ 0 h 95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8779" h="95535">
                        <a:moveTo>
                          <a:pt x="19241" y="0"/>
                        </a:moveTo>
                        <a:cubicBezTo>
                          <a:pt x="10668" y="11335"/>
                          <a:pt x="2667" y="20574"/>
                          <a:pt x="0" y="35814"/>
                        </a:cubicBezTo>
                        <a:cubicBezTo>
                          <a:pt x="36766" y="35052"/>
                          <a:pt x="72200" y="51626"/>
                          <a:pt x="97155" y="78010"/>
                        </a:cubicBezTo>
                        <a:cubicBezTo>
                          <a:pt x="101918" y="83058"/>
                          <a:pt x="103918" y="89154"/>
                          <a:pt x="104394" y="95536"/>
                        </a:cubicBezTo>
                        <a:cubicBezTo>
                          <a:pt x="105251" y="94964"/>
                          <a:pt x="106108" y="94298"/>
                          <a:pt x="106966" y="93726"/>
                        </a:cubicBezTo>
                        <a:cubicBezTo>
                          <a:pt x="119920" y="83534"/>
                          <a:pt x="130302" y="70199"/>
                          <a:pt x="138779" y="56102"/>
                        </a:cubicBezTo>
                        <a:cubicBezTo>
                          <a:pt x="96583" y="41910"/>
                          <a:pt x="57626" y="22479"/>
                          <a:pt x="19241" y="0"/>
                        </a:cubicBezTo>
                        <a:close/>
                      </a:path>
                    </a:pathLst>
                  </a:custGeom>
                  <a:solidFill>
                    <a:srgbClr val="EADCB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76" name="Freeform: Shape 375">
                    <a:extLst>
                      <a:ext uri="{FF2B5EF4-FFF2-40B4-BE49-F238E27FC236}">
                        <a16:creationId xmlns:a16="http://schemas.microsoft.com/office/drawing/2014/main" id="{336B74A3-9E86-407F-ADCE-C9DEA1B3BDCD}"/>
                      </a:ext>
                    </a:extLst>
                  </p:cNvPr>
                  <p:cNvSpPr/>
                  <p:nvPr/>
                </p:nvSpPr>
                <p:spPr>
                  <a:xfrm>
                    <a:off x="3445936" y="3655845"/>
                    <a:ext cx="142391" cy="44291"/>
                  </a:xfrm>
                  <a:custGeom>
                    <a:avLst/>
                    <a:gdLst>
                      <a:gd name="connsiteX0" fmla="*/ 141894 w 142391"/>
                      <a:gd name="connsiteY0" fmla="*/ 0 h 44291"/>
                      <a:gd name="connsiteX1" fmla="*/ 1686 w 142391"/>
                      <a:gd name="connsiteY1" fmla="*/ 5429 h 44291"/>
                      <a:gd name="connsiteX2" fmla="*/ 639 w 142391"/>
                      <a:gd name="connsiteY2" fmla="*/ 34385 h 44291"/>
                      <a:gd name="connsiteX3" fmla="*/ 1972 w 142391"/>
                      <a:gd name="connsiteY3" fmla="*/ 34004 h 44291"/>
                      <a:gd name="connsiteX4" fmla="*/ 126750 w 142391"/>
                      <a:gd name="connsiteY4" fmla="*/ 37433 h 44291"/>
                      <a:gd name="connsiteX5" fmla="*/ 134941 w 142391"/>
                      <a:gd name="connsiteY5" fmla="*/ 44291 h 44291"/>
                      <a:gd name="connsiteX6" fmla="*/ 138465 w 142391"/>
                      <a:gd name="connsiteY6" fmla="*/ 34862 h 44291"/>
                      <a:gd name="connsiteX7" fmla="*/ 141894 w 142391"/>
                      <a:gd name="connsiteY7" fmla="*/ 0 h 44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2391" h="44291">
                        <a:moveTo>
                          <a:pt x="141894" y="0"/>
                        </a:moveTo>
                        <a:cubicBezTo>
                          <a:pt x="95127" y="9144"/>
                          <a:pt x="49121" y="11240"/>
                          <a:pt x="1686" y="5429"/>
                        </a:cubicBezTo>
                        <a:cubicBezTo>
                          <a:pt x="258" y="15049"/>
                          <a:pt x="-695" y="25336"/>
                          <a:pt x="639" y="34385"/>
                        </a:cubicBezTo>
                        <a:cubicBezTo>
                          <a:pt x="1020" y="34195"/>
                          <a:pt x="1496" y="34100"/>
                          <a:pt x="1972" y="34004"/>
                        </a:cubicBezTo>
                        <a:cubicBezTo>
                          <a:pt x="42263" y="21812"/>
                          <a:pt x="87411" y="21431"/>
                          <a:pt x="126750" y="37433"/>
                        </a:cubicBezTo>
                        <a:cubicBezTo>
                          <a:pt x="129607" y="38290"/>
                          <a:pt x="133227" y="40958"/>
                          <a:pt x="134941" y="44291"/>
                        </a:cubicBezTo>
                        <a:cubicBezTo>
                          <a:pt x="136275" y="41434"/>
                          <a:pt x="137322" y="38195"/>
                          <a:pt x="138465" y="34862"/>
                        </a:cubicBezTo>
                        <a:cubicBezTo>
                          <a:pt x="142085" y="23432"/>
                          <a:pt x="143133" y="12097"/>
                          <a:pt x="141894" y="0"/>
                        </a:cubicBezTo>
                        <a:close/>
                      </a:path>
                    </a:pathLst>
                  </a:custGeom>
                  <a:solidFill>
                    <a:srgbClr val="EADCB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77" name="Freeform: Shape 376">
                    <a:extLst>
                      <a:ext uri="{FF2B5EF4-FFF2-40B4-BE49-F238E27FC236}">
                        <a16:creationId xmlns:a16="http://schemas.microsoft.com/office/drawing/2014/main" id="{9E65C5DF-BD96-4A12-B966-B88BFAD905C4}"/>
                      </a:ext>
                    </a:extLst>
                  </p:cNvPr>
                  <p:cNvSpPr/>
                  <p:nvPr/>
                </p:nvSpPr>
                <p:spPr>
                  <a:xfrm>
                    <a:off x="3647171" y="3590217"/>
                    <a:ext cx="123729" cy="75056"/>
                  </a:xfrm>
                  <a:custGeom>
                    <a:avLst/>
                    <a:gdLst>
                      <a:gd name="connsiteX0" fmla="*/ 106585 w 123729"/>
                      <a:gd name="connsiteY0" fmla="*/ 0 h 75056"/>
                      <a:gd name="connsiteX1" fmla="*/ 0 w 123729"/>
                      <a:gd name="connsiteY1" fmla="*/ 49625 h 75056"/>
                      <a:gd name="connsiteX2" fmla="*/ 16288 w 123729"/>
                      <a:gd name="connsiteY2" fmla="*/ 75057 h 75056"/>
                      <a:gd name="connsiteX3" fmla="*/ 17050 w 123729"/>
                      <a:gd name="connsiteY3" fmla="*/ 68294 h 75056"/>
                      <a:gd name="connsiteX4" fmla="*/ 24098 w 123729"/>
                      <a:gd name="connsiteY4" fmla="*/ 59722 h 75056"/>
                      <a:gd name="connsiteX5" fmla="*/ 123730 w 123729"/>
                      <a:gd name="connsiteY5" fmla="*/ 37052 h 75056"/>
                      <a:gd name="connsiteX6" fmla="*/ 122777 w 123729"/>
                      <a:gd name="connsiteY6" fmla="*/ 30861 h 75056"/>
                      <a:gd name="connsiteX7" fmla="*/ 106585 w 123729"/>
                      <a:gd name="connsiteY7" fmla="*/ 0 h 75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729" h="75056">
                        <a:moveTo>
                          <a:pt x="106585" y="0"/>
                        </a:moveTo>
                        <a:cubicBezTo>
                          <a:pt x="98393" y="4858"/>
                          <a:pt x="30099" y="39338"/>
                          <a:pt x="0" y="49625"/>
                        </a:cubicBezTo>
                        <a:cubicBezTo>
                          <a:pt x="4667" y="60008"/>
                          <a:pt x="8668" y="67532"/>
                          <a:pt x="16288" y="75057"/>
                        </a:cubicBezTo>
                        <a:cubicBezTo>
                          <a:pt x="16193" y="73247"/>
                          <a:pt x="16478" y="70199"/>
                          <a:pt x="17050" y="68294"/>
                        </a:cubicBezTo>
                        <a:cubicBezTo>
                          <a:pt x="18383" y="64865"/>
                          <a:pt x="20193" y="62008"/>
                          <a:pt x="24098" y="59722"/>
                        </a:cubicBezTo>
                        <a:cubicBezTo>
                          <a:pt x="56864" y="42958"/>
                          <a:pt x="86487" y="29147"/>
                          <a:pt x="123730" y="37052"/>
                        </a:cubicBezTo>
                        <a:cubicBezTo>
                          <a:pt x="123634" y="35052"/>
                          <a:pt x="123349" y="33052"/>
                          <a:pt x="122777" y="30861"/>
                        </a:cubicBezTo>
                        <a:cubicBezTo>
                          <a:pt x="120206" y="19336"/>
                          <a:pt x="114205" y="9430"/>
                          <a:pt x="106585" y="0"/>
                        </a:cubicBezTo>
                        <a:close/>
                      </a:path>
                    </a:pathLst>
                  </a:custGeom>
                  <a:solidFill>
                    <a:srgbClr val="EADCB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75FC54A3-7088-421F-A7E9-CB38CDFCA0FA}"/>
                    </a:ext>
                  </a:extLst>
                </p:cNvPr>
                <p:cNvSpPr/>
                <p:nvPr/>
              </p:nvSpPr>
              <p:spPr>
                <a:xfrm>
                  <a:off x="3350181" y="3730417"/>
                  <a:ext cx="333660" cy="132092"/>
                </a:xfrm>
                <a:custGeom>
                  <a:avLst/>
                  <a:gdLst>
                    <a:gd name="connsiteX0" fmla="*/ 313373 w 333660"/>
                    <a:gd name="connsiteY0" fmla="*/ 49348 h 132092"/>
                    <a:gd name="connsiteX1" fmla="*/ 0 w 333660"/>
                    <a:gd name="connsiteY1" fmla="*/ 88401 h 132092"/>
                    <a:gd name="connsiteX2" fmla="*/ 142494 w 333660"/>
                    <a:gd name="connsiteY2" fmla="*/ 131930 h 132092"/>
                    <a:gd name="connsiteX3" fmla="*/ 333661 w 333660"/>
                    <a:gd name="connsiteY3" fmla="*/ 68970 h 132092"/>
                    <a:gd name="connsiteX4" fmla="*/ 313373 w 333660"/>
                    <a:gd name="connsiteY4" fmla="*/ 49348 h 132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660" h="132092">
                      <a:moveTo>
                        <a:pt x="313373" y="49348"/>
                      </a:moveTo>
                      <a:cubicBezTo>
                        <a:pt x="233934" y="-13517"/>
                        <a:pt x="37814" y="-31805"/>
                        <a:pt x="0" y="88401"/>
                      </a:cubicBezTo>
                      <a:cubicBezTo>
                        <a:pt x="43053" y="116976"/>
                        <a:pt x="92392" y="130311"/>
                        <a:pt x="142494" y="131930"/>
                      </a:cubicBezTo>
                      <a:cubicBezTo>
                        <a:pt x="211646" y="134121"/>
                        <a:pt x="278416" y="114213"/>
                        <a:pt x="333661" y="68970"/>
                      </a:cubicBezTo>
                      <a:cubicBezTo>
                        <a:pt x="327660" y="61826"/>
                        <a:pt x="320897" y="55349"/>
                        <a:pt x="313373" y="49348"/>
                      </a:cubicBezTo>
                      <a:close/>
                    </a:path>
                  </a:pathLst>
                </a:custGeom>
                <a:solidFill>
                  <a:srgbClr val="F0629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7FF28F14-9729-45D6-A0F6-0E25314FDD3E}"/>
                    </a:ext>
                  </a:extLst>
                </p:cNvPr>
                <p:cNvSpPr/>
                <p:nvPr/>
              </p:nvSpPr>
              <p:spPr>
                <a:xfrm>
                  <a:off x="3396141" y="3770839"/>
                  <a:ext cx="143540" cy="74191"/>
                </a:xfrm>
                <a:custGeom>
                  <a:avLst/>
                  <a:gdLst>
                    <a:gd name="connsiteX0" fmla="*/ 143397 w 143540"/>
                    <a:gd name="connsiteY0" fmla="*/ 44358 h 74191"/>
                    <a:gd name="connsiteX1" fmla="*/ 67864 w 143540"/>
                    <a:gd name="connsiteY1" fmla="*/ 73124 h 74191"/>
                    <a:gd name="connsiteX2" fmla="*/ 141 w 143540"/>
                    <a:gd name="connsiteY2" fmla="*/ 26928 h 74191"/>
                    <a:gd name="connsiteX3" fmla="*/ 75674 w 143540"/>
                    <a:gd name="connsiteY3" fmla="*/ 829 h 74191"/>
                    <a:gd name="connsiteX4" fmla="*/ 143397 w 143540"/>
                    <a:gd name="connsiteY4" fmla="*/ 44358 h 74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540" h="74191">
                      <a:moveTo>
                        <a:pt x="143397" y="44358"/>
                      </a:moveTo>
                      <a:cubicBezTo>
                        <a:pt x="140158" y="75124"/>
                        <a:pt x="88914" y="75981"/>
                        <a:pt x="67864" y="73124"/>
                      </a:cubicBezTo>
                      <a:cubicBezTo>
                        <a:pt x="47290" y="70266"/>
                        <a:pt x="-3002" y="56169"/>
                        <a:pt x="141" y="26928"/>
                      </a:cubicBezTo>
                      <a:cubicBezTo>
                        <a:pt x="3189" y="-1171"/>
                        <a:pt x="55291" y="-1362"/>
                        <a:pt x="75674" y="829"/>
                      </a:cubicBezTo>
                      <a:cubicBezTo>
                        <a:pt x="97201" y="3210"/>
                        <a:pt x="146540" y="15021"/>
                        <a:pt x="143397" y="44358"/>
                      </a:cubicBezTo>
                      <a:close/>
                    </a:path>
                  </a:pathLst>
                </a:custGeom>
                <a:solidFill>
                  <a:srgbClr val="F6A2B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EDCF25D2-A8BE-486B-9730-4BF30CC58E7B}"/>
              </a:ext>
            </a:extLst>
          </p:cNvPr>
          <p:cNvGrpSpPr/>
          <p:nvPr/>
        </p:nvGrpSpPr>
        <p:grpSpPr>
          <a:xfrm>
            <a:off x="7603786" y="2407116"/>
            <a:ext cx="1153268" cy="1153268"/>
            <a:chOff x="6585648" y="2931424"/>
            <a:chExt cx="1153268" cy="1153268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15EE7C3F-D392-4E57-933C-8B3E4E33B1BD}"/>
                </a:ext>
              </a:extLst>
            </p:cNvPr>
            <p:cNvSpPr/>
            <p:nvPr/>
          </p:nvSpPr>
          <p:spPr>
            <a:xfrm>
              <a:off x="6585648" y="2931424"/>
              <a:ext cx="1153268" cy="115326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23" name="Group 422">
              <a:extLst>
                <a:ext uri="{FF2B5EF4-FFF2-40B4-BE49-F238E27FC236}">
                  <a16:creationId xmlns:a16="http://schemas.microsoft.com/office/drawing/2014/main" id="{9E6B3AE2-9702-431A-889D-7E0C9D40E5F0}"/>
                </a:ext>
              </a:extLst>
            </p:cNvPr>
            <p:cNvGrpSpPr/>
            <p:nvPr/>
          </p:nvGrpSpPr>
          <p:grpSpPr>
            <a:xfrm>
              <a:off x="6844465" y="3237945"/>
              <a:ext cx="623592" cy="599766"/>
              <a:chOff x="3079467" y="3034016"/>
              <a:chExt cx="836199" cy="804250"/>
            </a:xfrm>
          </p:grpSpPr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459C2A4F-2C8B-46B5-A4F8-F5F4C20E7872}"/>
                  </a:ext>
                </a:extLst>
              </p:cNvPr>
              <p:cNvGrpSpPr/>
              <p:nvPr/>
            </p:nvGrpSpPr>
            <p:grpSpPr>
              <a:xfrm>
                <a:off x="3079467" y="3034016"/>
                <a:ext cx="836199" cy="734136"/>
                <a:chOff x="3079467" y="3034016"/>
                <a:chExt cx="836199" cy="734136"/>
              </a:xfrm>
            </p:grpSpPr>
            <p:grpSp>
              <p:nvGrpSpPr>
                <p:cNvPr id="437" name="Graphic 3">
                  <a:extLst>
                    <a:ext uri="{FF2B5EF4-FFF2-40B4-BE49-F238E27FC236}">
                      <a16:creationId xmlns:a16="http://schemas.microsoft.com/office/drawing/2014/main" id="{2323B0AD-ADA2-47DC-B8C4-C84A27CC08A7}"/>
                    </a:ext>
                  </a:extLst>
                </p:cNvPr>
                <p:cNvGrpSpPr/>
                <p:nvPr/>
              </p:nvGrpSpPr>
              <p:grpSpPr>
                <a:xfrm>
                  <a:off x="3079467" y="3056410"/>
                  <a:ext cx="361473" cy="391416"/>
                  <a:chOff x="3079467" y="3056410"/>
                  <a:chExt cx="361473" cy="391416"/>
                </a:xfrm>
              </p:grpSpPr>
              <p:sp>
                <p:nvSpPr>
                  <p:cNvPr id="451" name="Freeform: Shape 450">
                    <a:extLst>
                      <a:ext uri="{FF2B5EF4-FFF2-40B4-BE49-F238E27FC236}">
                        <a16:creationId xmlns:a16="http://schemas.microsoft.com/office/drawing/2014/main" id="{E97E953F-1164-4FAE-A8CF-06EC4A2C7372}"/>
                      </a:ext>
                    </a:extLst>
                  </p:cNvPr>
                  <p:cNvSpPr/>
                  <p:nvPr/>
                </p:nvSpPr>
                <p:spPr>
                  <a:xfrm>
                    <a:off x="3079467" y="3079209"/>
                    <a:ext cx="361473" cy="368617"/>
                  </a:xfrm>
                  <a:custGeom>
                    <a:avLst/>
                    <a:gdLst>
                      <a:gd name="connsiteX0" fmla="*/ 0 w 361473"/>
                      <a:gd name="connsiteY0" fmla="*/ 184309 h 368617"/>
                      <a:gd name="connsiteX1" fmla="*/ 180689 w 361473"/>
                      <a:gd name="connsiteY1" fmla="*/ 368618 h 368617"/>
                      <a:gd name="connsiteX2" fmla="*/ 361474 w 361473"/>
                      <a:gd name="connsiteY2" fmla="*/ 184309 h 368617"/>
                      <a:gd name="connsiteX3" fmla="*/ 180689 w 361473"/>
                      <a:gd name="connsiteY3" fmla="*/ 0 h 368617"/>
                      <a:gd name="connsiteX4" fmla="*/ 0 w 361473"/>
                      <a:gd name="connsiteY4" fmla="*/ 184309 h 368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1473" h="368617">
                        <a:moveTo>
                          <a:pt x="0" y="184309"/>
                        </a:moveTo>
                        <a:cubicBezTo>
                          <a:pt x="0" y="286131"/>
                          <a:pt x="80867" y="368618"/>
                          <a:pt x="180689" y="368618"/>
                        </a:cubicBezTo>
                        <a:cubicBezTo>
                          <a:pt x="280511" y="368618"/>
                          <a:pt x="361474" y="286131"/>
                          <a:pt x="361474" y="184309"/>
                        </a:cubicBezTo>
                        <a:cubicBezTo>
                          <a:pt x="361474" y="82487"/>
                          <a:pt x="280511" y="0"/>
                          <a:pt x="180689" y="0"/>
                        </a:cubicBezTo>
                        <a:cubicBezTo>
                          <a:pt x="80867" y="-95"/>
                          <a:pt x="0" y="82487"/>
                          <a:pt x="0" y="184309"/>
                        </a:cubicBezTo>
                        <a:close/>
                      </a:path>
                    </a:pathLst>
                  </a:custGeom>
                  <a:solidFill>
                    <a:srgbClr val="E25B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2" name="Freeform: Shape 451">
                    <a:extLst>
                      <a:ext uri="{FF2B5EF4-FFF2-40B4-BE49-F238E27FC236}">
                        <a16:creationId xmlns:a16="http://schemas.microsoft.com/office/drawing/2014/main" id="{94407FCA-23AC-40AF-A322-7C92661936FC}"/>
                      </a:ext>
                    </a:extLst>
                  </p:cNvPr>
                  <p:cNvSpPr/>
                  <p:nvPr/>
                </p:nvSpPr>
                <p:spPr>
                  <a:xfrm>
                    <a:off x="3092712" y="3087877"/>
                    <a:ext cx="339275" cy="336041"/>
                  </a:xfrm>
                  <a:custGeom>
                    <a:avLst/>
                    <a:gdLst>
                      <a:gd name="connsiteX0" fmla="*/ 90 w 339275"/>
                      <a:gd name="connsiteY0" fmla="*/ 205550 h 336041"/>
                      <a:gd name="connsiteX1" fmla="*/ 167539 w 339275"/>
                      <a:gd name="connsiteY1" fmla="*/ 336042 h 336041"/>
                      <a:gd name="connsiteX2" fmla="*/ 339275 w 339275"/>
                      <a:gd name="connsiteY2" fmla="*/ 177927 h 336041"/>
                      <a:gd name="connsiteX3" fmla="*/ 167253 w 339275"/>
                      <a:gd name="connsiteY3" fmla="*/ 0 h 336041"/>
                      <a:gd name="connsiteX4" fmla="*/ 90 w 339275"/>
                      <a:gd name="connsiteY4" fmla="*/ 205550 h 336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9275" h="336041">
                        <a:moveTo>
                          <a:pt x="90" y="205550"/>
                        </a:moveTo>
                        <a:cubicBezTo>
                          <a:pt x="18187" y="280416"/>
                          <a:pt x="86291" y="336042"/>
                          <a:pt x="167539" y="336042"/>
                        </a:cubicBezTo>
                        <a:cubicBezTo>
                          <a:pt x="258503" y="336042"/>
                          <a:pt x="332893" y="266319"/>
                          <a:pt x="339275" y="177927"/>
                        </a:cubicBezTo>
                        <a:cubicBezTo>
                          <a:pt x="339561" y="173927"/>
                          <a:pt x="262313" y="0"/>
                          <a:pt x="167253" y="0"/>
                        </a:cubicBezTo>
                        <a:cubicBezTo>
                          <a:pt x="72099" y="95"/>
                          <a:pt x="-2958" y="192786"/>
                          <a:pt x="90" y="205550"/>
                        </a:cubicBezTo>
                        <a:close/>
                      </a:path>
                    </a:pathLst>
                  </a:custGeom>
                  <a:solidFill>
                    <a:srgbClr val="EDF8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3" name="Freeform: Shape 452">
                    <a:extLst>
                      <a:ext uri="{FF2B5EF4-FFF2-40B4-BE49-F238E27FC236}">
                        <a16:creationId xmlns:a16="http://schemas.microsoft.com/office/drawing/2014/main" id="{8CDC61B9-DB94-4805-82FA-9F69076A0D72}"/>
                      </a:ext>
                    </a:extLst>
                  </p:cNvPr>
                  <p:cNvSpPr/>
                  <p:nvPr/>
                </p:nvSpPr>
                <p:spPr>
                  <a:xfrm>
                    <a:off x="3098992" y="3091672"/>
                    <a:ext cx="250216" cy="219359"/>
                  </a:xfrm>
                  <a:custGeom>
                    <a:avLst/>
                    <a:gdLst>
                      <a:gd name="connsiteX0" fmla="*/ 249937 w 250216"/>
                      <a:gd name="connsiteY0" fmla="*/ 47640 h 219359"/>
                      <a:gd name="connsiteX1" fmla="*/ 209741 w 250216"/>
                      <a:gd name="connsiteY1" fmla="*/ 75453 h 219359"/>
                      <a:gd name="connsiteX2" fmla="*/ 103728 w 250216"/>
                      <a:gd name="connsiteY2" fmla="*/ 182038 h 219359"/>
                      <a:gd name="connsiteX3" fmla="*/ 477 w 250216"/>
                      <a:gd name="connsiteY3" fmla="*/ 134984 h 219359"/>
                      <a:gd name="connsiteX4" fmla="*/ 209932 w 250216"/>
                      <a:gd name="connsiteY4" fmla="*/ 6873 h 219359"/>
                      <a:gd name="connsiteX5" fmla="*/ 249937 w 250216"/>
                      <a:gd name="connsiteY5" fmla="*/ 47640 h 219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0216" h="219359">
                        <a:moveTo>
                          <a:pt x="249937" y="47640"/>
                        </a:moveTo>
                        <a:cubicBezTo>
                          <a:pt x="247937" y="61261"/>
                          <a:pt x="239745" y="73548"/>
                          <a:pt x="209741" y="75453"/>
                        </a:cubicBezTo>
                        <a:cubicBezTo>
                          <a:pt x="154687" y="78977"/>
                          <a:pt x="107443" y="126698"/>
                          <a:pt x="103728" y="182038"/>
                        </a:cubicBezTo>
                        <a:cubicBezTo>
                          <a:pt x="99251" y="249570"/>
                          <a:pt x="-8000" y="220424"/>
                          <a:pt x="477" y="134984"/>
                        </a:cubicBezTo>
                        <a:cubicBezTo>
                          <a:pt x="8669" y="53927"/>
                          <a:pt x="106205" y="-23893"/>
                          <a:pt x="209932" y="6873"/>
                        </a:cubicBezTo>
                        <a:cubicBezTo>
                          <a:pt x="227553" y="12112"/>
                          <a:pt x="253175" y="25542"/>
                          <a:pt x="249937" y="476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4" name="Freeform: Shape 453">
                    <a:extLst>
                      <a:ext uri="{FF2B5EF4-FFF2-40B4-BE49-F238E27FC236}">
                        <a16:creationId xmlns:a16="http://schemas.microsoft.com/office/drawing/2014/main" id="{E25105F9-1AE6-4841-A268-00CE4CC4144D}"/>
                      </a:ext>
                    </a:extLst>
                  </p:cNvPr>
                  <p:cNvSpPr/>
                  <p:nvPr/>
                </p:nvSpPr>
                <p:spPr>
                  <a:xfrm>
                    <a:off x="3295874" y="3233800"/>
                    <a:ext cx="52578" cy="52482"/>
                  </a:xfrm>
                  <a:custGeom>
                    <a:avLst/>
                    <a:gdLst>
                      <a:gd name="connsiteX0" fmla="*/ 0 w 52578"/>
                      <a:gd name="connsiteY0" fmla="*/ 26289 h 52482"/>
                      <a:gd name="connsiteX1" fmla="*/ 26289 w 52578"/>
                      <a:gd name="connsiteY1" fmla="*/ 52483 h 52482"/>
                      <a:gd name="connsiteX2" fmla="*/ 52578 w 52578"/>
                      <a:gd name="connsiteY2" fmla="*/ 26289 h 52482"/>
                      <a:gd name="connsiteX3" fmla="*/ 26289 w 52578"/>
                      <a:gd name="connsiteY3" fmla="*/ 0 h 52482"/>
                      <a:gd name="connsiteX4" fmla="*/ 0 w 52578"/>
                      <a:gd name="connsiteY4" fmla="*/ 26289 h 52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78" h="52482">
                        <a:moveTo>
                          <a:pt x="0" y="26289"/>
                        </a:moveTo>
                        <a:cubicBezTo>
                          <a:pt x="0" y="40767"/>
                          <a:pt x="11716" y="52483"/>
                          <a:pt x="26289" y="52483"/>
                        </a:cubicBezTo>
                        <a:cubicBezTo>
                          <a:pt x="40862" y="52483"/>
                          <a:pt x="52578" y="40767"/>
                          <a:pt x="52578" y="26289"/>
                        </a:cubicBezTo>
                        <a:cubicBezTo>
                          <a:pt x="52578" y="11811"/>
                          <a:pt x="40862" y="0"/>
                          <a:pt x="26289" y="0"/>
                        </a:cubicBezTo>
                        <a:cubicBezTo>
                          <a:pt x="11716" y="0"/>
                          <a:pt x="0" y="11811"/>
                          <a:pt x="0" y="2628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5" name="Freeform: Shape 454">
                    <a:extLst>
                      <a:ext uri="{FF2B5EF4-FFF2-40B4-BE49-F238E27FC236}">
                        <a16:creationId xmlns:a16="http://schemas.microsoft.com/office/drawing/2014/main" id="{335F96B2-83F2-431E-8B10-230F7273498D}"/>
                      </a:ext>
                    </a:extLst>
                  </p:cNvPr>
                  <p:cNvSpPr/>
                  <p:nvPr/>
                </p:nvSpPr>
                <p:spPr>
                  <a:xfrm>
                    <a:off x="3284825" y="3219322"/>
                    <a:ext cx="44005" cy="44005"/>
                  </a:xfrm>
                  <a:custGeom>
                    <a:avLst/>
                    <a:gdLst>
                      <a:gd name="connsiteX0" fmla="*/ 0 w 44005"/>
                      <a:gd name="connsiteY0" fmla="*/ 22003 h 44005"/>
                      <a:gd name="connsiteX1" fmla="*/ 22003 w 44005"/>
                      <a:gd name="connsiteY1" fmla="*/ 44006 h 44005"/>
                      <a:gd name="connsiteX2" fmla="*/ 44006 w 44005"/>
                      <a:gd name="connsiteY2" fmla="*/ 22003 h 44005"/>
                      <a:gd name="connsiteX3" fmla="*/ 22003 w 44005"/>
                      <a:gd name="connsiteY3" fmla="*/ 0 h 44005"/>
                      <a:gd name="connsiteX4" fmla="*/ 0 w 44005"/>
                      <a:gd name="connsiteY4" fmla="*/ 22003 h 44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005" h="44005">
                        <a:moveTo>
                          <a:pt x="0" y="22003"/>
                        </a:moveTo>
                        <a:cubicBezTo>
                          <a:pt x="0" y="34195"/>
                          <a:pt x="9811" y="44006"/>
                          <a:pt x="22003" y="44006"/>
                        </a:cubicBezTo>
                        <a:cubicBezTo>
                          <a:pt x="34100" y="44006"/>
                          <a:pt x="44006" y="34195"/>
                          <a:pt x="44006" y="22003"/>
                        </a:cubicBezTo>
                        <a:cubicBezTo>
                          <a:pt x="44006" y="9906"/>
                          <a:pt x="34195" y="0"/>
                          <a:pt x="22003" y="0"/>
                        </a:cubicBezTo>
                        <a:cubicBezTo>
                          <a:pt x="9811" y="0"/>
                          <a:pt x="0" y="9811"/>
                          <a:pt x="0" y="220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6" name="Freeform: Shape 455">
                    <a:extLst>
                      <a:ext uri="{FF2B5EF4-FFF2-40B4-BE49-F238E27FC236}">
                        <a16:creationId xmlns:a16="http://schemas.microsoft.com/office/drawing/2014/main" id="{DA3F909A-4E33-40AF-AB77-283CFEA3D934}"/>
                      </a:ext>
                    </a:extLst>
                  </p:cNvPr>
                  <p:cNvSpPr/>
                  <p:nvPr/>
                </p:nvSpPr>
                <p:spPr>
                  <a:xfrm>
                    <a:off x="3086442" y="3081470"/>
                    <a:ext cx="346848" cy="212242"/>
                  </a:xfrm>
                  <a:custGeom>
                    <a:avLst/>
                    <a:gdLst>
                      <a:gd name="connsiteX0" fmla="*/ 346688 w 346848"/>
                      <a:gd name="connsiteY0" fmla="*/ 185286 h 212242"/>
                      <a:gd name="connsiteX1" fmla="*/ 5502 w 346848"/>
                      <a:gd name="connsiteY1" fmla="*/ 212242 h 212242"/>
                      <a:gd name="connsiteX2" fmla="*/ 169713 w 346848"/>
                      <a:gd name="connsiteY2" fmla="*/ 25 h 212242"/>
                      <a:gd name="connsiteX3" fmla="*/ 346688 w 346848"/>
                      <a:gd name="connsiteY3" fmla="*/ 185286 h 212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48" h="212242">
                        <a:moveTo>
                          <a:pt x="346688" y="185286"/>
                        </a:moveTo>
                        <a:cubicBezTo>
                          <a:pt x="330781" y="172428"/>
                          <a:pt x="175714" y="159759"/>
                          <a:pt x="5502" y="212242"/>
                        </a:cubicBezTo>
                        <a:cubicBezTo>
                          <a:pt x="-23454" y="100800"/>
                          <a:pt x="66367" y="1835"/>
                          <a:pt x="169713" y="25"/>
                        </a:cubicBezTo>
                        <a:cubicBezTo>
                          <a:pt x="253343" y="-1404"/>
                          <a:pt x="351355" y="57842"/>
                          <a:pt x="346688" y="185286"/>
                        </a:cubicBezTo>
                        <a:close/>
                      </a:path>
                    </a:pathLst>
                  </a:custGeom>
                  <a:solidFill>
                    <a:srgbClr val="FF6F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7" name="Freeform: Shape 456">
                    <a:extLst>
                      <a:ext uri="{FF2B5EF4-FFF2-40B4-BE49-F238E27FC236}">
                        <a16:creationId xmlns:a16="http://schemas.microsoft.com/office/drawing/2014/main" id="{DE977E8E-8237-415E-A18E-E511B0DCAF2E}"/>
                      </a:ext>
                    </a:extLst>
                  </p:cNvPr>
                  <p:cNvSpPr/>
                  <p:nvPr/>
                </p:nvSpPr>
                <p:spPr>
                  <a:xfrm>
                    <a:off x="3099469" y="3104695"/>
                    <a:ext cx="320706" cy="182253"/>
                  </a:xfrm>
                  <a:custGeom>
                    <a:avLst/>
                    <a:gdLst>
                      <a:gd name="connsiteX0" fmla="*/ 320707 w 320706"/>
                      <a:gd name="connsiteY0" fmla="*/ 147869 h 182253"/>
                      <a:gd name="connsiteX1" fmla="*/ 0 w 320706"/>
                      <a:gd name="connsiteY1" fmla="*/ 182254 h 182253"/>
                      <a:gd name="connsiteX2" fmla="*/ 160401 w 320706"/>
                      <a:gd name="connsiteY2" fmla="*/ 41 h 182253"/>
                      <a:gd name="connsiteX3" fmla="*/ 320707 w 320706"/>
                      <a:gd name="connsiteY3" fmla="*/ 147869 h 182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0706" h="182253">
                        <a:moveTo>
                          <a:pt x="320707" y="147869"/>
                        </a:moveTo>
                        <a:cubicBezTo>
                          <a:pt x="267938" y="143297"/>
                          <a:pt x="153829" y="130914"/>
                          <a:pt x="0" y="182254"/>
                        </a:cubicBezTo>
                        <a:cubicBezTo>
                          <a:pt x="1524" y="92243"/>
                          <a:pt x="65246" y="2327"/>
                          <a:pt x="160401" y="41"/>
                        </a:cubicBezTo>
                        <a:cubicBezTo>
                          <a:pt x="234029" y="-1769"/>
                          <a:pt x="308515" y="57191"/>
                          <a:pt x="320707" y="147869"/>
                        </a:cubicBezTo>
                        <a:close/>
                      </a:path>
                    </a:pathLst>
                  </a:custGeom>
                  <a:solidFill>
                    <a:srgbClr val="FF7F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8" name="Freeform: Shape 457">
                    <a:extLst>
                      <a:ext uri="{FF2B5EF4-FFF2-40B4-BE49-F238E27FC236}">
                        <a16:creationId xmlns:a16="http://schemas.microsoft.com/office/drawing/2014/main" id="{31F7FC50-3380-4A03-806E-9742555C2634}"/>
                      </a:ext>
                    </a:extLst>
                  </p:cNvPr>
                  <p:cNvSpPr/>
                  <p:nvPr/>
                </p:nvSpPr>
                <p:spPr>
                  <a:xfrm>
                    <a:off x="3117186" y="3056410"/>
                    <a:ext cx="286035" cy="87187"/>
                  </a:xfrm>
                  <a:custGeom>
                    <a:avLst/>
                    <a:gdLst>
                      <a:gd name="connsiteX0" fmla="*/ 144494 w 286035"/>
                      <a:gd name="connsiteY0" fmla="*/ 7082 h 87187"/>
                      <a:gd name="connsiteX1" fmla="*/ 0 w 286035"/>
                      <a:gd name="connsiteY1" fmla="*/ 75186 h 87187"/>
                      <a:gd name="connsiteX2" fmla="*/ 144590 w 286035"/>
                      <a:gd name="connsiteY2" fmla="*/ 320 h 87187"/>
                      <a:gd name="connsiteX3" fmla="*/ 286036 w 286035"/>
                      <a:gd name="connsiteY3" fmla="*/ 87188 h 87187"/>
                      <a:gd name="connsiteX4" fmla="*/ 144494 w 286035"/>
                      <a:gd name="connsiteY4" fmla="*/ 7082 h 87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035" h="87187">
                        <a:moveTo>
                          <a:pt x="144494" y="7082"/>
                        </a:moveTo>
                        <a:cubicBezTo>
                          <a:pt x="84201" y="3272"/>
                          <a:pt x="30670" y="30800"/>
                          <a:pt x="0" y="75186"/>
                        </a:cubicBezTo>
                        <a:cubicBezTo>
                          <a:pt x="28099" y="27085"/>
                          <a:pt x="82582" y="-3490"/>
                          <a:pt x="144590" y="320"/>
                        </a:cubicBezTo>
                        <a:cubicBezTo>
                          <a:pt x="206597" y="4225"/>
                          <a:pt x="259747" y="35657"/>
                          <a:pt x="286036" y="87188"/>
                        </a:cubicBezTo>
                        <a:cubicBezTo>
                          <a:pt x="257080" y="38991"/>
                          <a:pt x="204787" y="10797"/>
                          <a:pt x="144494" y="7082"/>
                        </a:cubicBezTo>
                        <a:close/>
                      </a:path>
                    </a:pathLst>
                  </a:custGeom>
                  <a:solidFill>
                    <a:srgbClr val="E25B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9" name="Freeform: Shape 458">
                    <a:extLst>
                      <a:ext uri="{FF2B5EF4-FFF2-40B4-BE49-F238E27FC236}">
                        <a16:creationId xmlns:a16="http://schemas.microsoft.com/office/drawing/2014/main" id="{CE1940B5-142E-4D8F-A316-98C85E8157C3}"/>
                      </a:ext>
                    </a:extLst>
                  </p:cNvPr>
                  <p:cNvSpPr/>
                  <p:nvPr/>
                </p:nvSpPr>
                <p:spPr>
                  <a:xfrm>
                    <a:off x="3204530" y="3346004"/>
                    <a:ext cx="111251" cy="64770"/>
                  </a:xfrm>
                  <a:custGeom>
                    <a:avLst/>
                    <a:gdLst>
                      <a:gd name="connsiteX0" fmla="*/ 0 w 111251"/>
                      <a:gd name="connsiteY0" fmla="*/ 32385 h 64770"/>
                      <a:gd name="connsiteX1" fmla="*/ 55626 w 111251"/>
                      <a:gd name="connsiteY1" fmla="*/ 64770 h 64770"/>
                      <a:gd name="connsiteX2" fmla="*/ 111252 w 111251"/>
                      <a:gd name="connsiteY2" fmla="*/ 32385 h 64770"/>
                      <a:gd name="connsiteX3" fmla="*/ 55626 w 111251"/>
                      <a:gd name="connsiteY3" fmla="*/ 0 h 64770"/>
                      <a:gd name="connsiteX4" fmla="*/ 0 w 111251"/>
                      <a:gd name="connsiteY4" fmla="*/ 32385 h 6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251" h="64770">
                        <a:moveTo>
                          <a:pt x="0" y="32385"/>
                        </a:moveTo>
                        <a:cubicBezTo>
                          <a:pt x="0" y="50292"/>
                          <a:pt x="24860" y="64770"/>
                          <a:pt x="55626" y="64770"/>
                        </a:cubicBezTo>
                        <a:cubicBezTo>
                          <a:pt x="86392" y="64770"/>
                          <a:pt x="111252" y="50197"/>
                          <a:pt x="111252" y="32385"/>
                        </a:cubicBezTo>
                        <a:cubicBezTo>
                          <a:pt x="111252" y="14478"/>
                          <a:pt x="86297" y="0"/>
                          <a:pt x="55626" y="0"/>
                        </a:cubicBezTo>
                        <a:cubicBezTo>
                          <a:pt x="24955" y="-95"/>
                          <a:pt x="0" y="14478"/>
                          <a:pt x="0" y="3238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38" name="Graphic 3">
                  <a:extLst>
                    <a:ext uri="{FF2B5EF4-FFF2-40B4-BE49-F238E27FC236}">
                      <a16:creationId xmlns:a16="http://schemas.microsoft.com/office/drawing/2014/main" id="{B6E996A9-9F17-47CC-8D62-6BD2A84FB4CC}"/>
                    </a:ext>
                  </a:extLst>
                </p:cNvPr>
                <p:cNvGrpSpPr/>
                <p:nvPr/>
              </p:nvGrpSpPr>
              <p:grpSpPr>
                <a:xfrm>
                  <a:off x="3496750" y="3034016"/>
                  <a:ext cx="361473" cy="391416"/>
                  <a:chOff x="3079467" y="3056410"/>
                  <a:chExt cx="361473" cy="391416"/>
                </a:xfrm>
              </p:grpSpPr>
              <p:sp>
                <p:nvSpPr>
                  <p:cNvPr id="442" name="Freeform: Shape 441">
                    <a:extLst>
                      <a:ext uri="{FF2B5EF4-FFF2-40B4-BE49-F238E27FC236}">
                        <a16:creationId xmlns:a16="http://schemas.microsoft.com/office/drawing/2014/main" id="{6416F208-BB6D-46C0-88AF-337747C2D82B}"/>
                      </a:ext>
                    </a:extLst>
                  </p:cNvPr>
                  <p:cNvSpPr/>
                  <p:nvPr/>
                </p:nvSpPr>
                <p:spPr>
                  <a:xfrm>
                    <a:off x="3079467" y="3079209"/>
                    <a:ext cx="361473" cy="368617"/>
                  </a:xfrm>
                  <a:custGeom>
                    <a:avLst/>
                    <a:gdLst>
                      <a:gd name="connsiteX0" fmla="*/ 0 w 361473"/>
                      <a:gd name="connsiteY0" fmla="*/ 184309 h 368617"/>
                      <a:gd name="connsiteX1" fmla="*/ 180689 w 361473"/>
                      <a:gd name="connsiteY1" fmla="*/ 368618 h 368617"/>
                      <a:gd name="connsiteX2" fmla="*/ 361474 w 361473"/>
                      <a:gd name="connsiteY2" fmla="*/ 184309 h 368617"/>
                      <a:gd name="connsiteX3" fmla="*/ 180689 w 361473"/>
                      <a:gd name="connsiteY3" fmla="*/ 0 h 368617"/>
                      <a:gd name="connsiteX4" fmla="*/ 0 w 361473"/>
                      <a:gd name="connsiteY4" fmla="*/ 184309 h 368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1473" h="368617">
                        <a:moveTo>
                          <a:pt x="0" y="184309"/>
                        </a:moveTo>
                        <a:cubicBezTo>
                          <a:pt x="0" y="286131"/>
                          <a:pt x="80867" y="368618"/>
                          <a:pt x="180689" y="368618"/>
                        </a:cubicBezTo>
                        <a:cubicBezTo>
                          <a:pt x="280511" y="368618"/>
                          <a:pt x="361474" y="286131"/>
                          <a:pt x="361474" y="184309"/>
                        </a:cubicBezTo>
                        <a:cubicBezTo>
                          <a:pt x="361474" y="82487"/>
                          <a:pt x="280511" y="0"/>
                          <a:pt x="180689" y="0"/>
                        </a:cubicBezTo>
                        <a:cubicBezTo>
                          <a:pt x="80867" y="-95"/>
                          <a:pt x="0" y="82487"/>
                          <a:pt x="0" y="184309"/>
                        </a:cubicBezTo>
                        <a:close/>
                      </a:path>
                    </a:pathLst>
                  </a:custGeom>
                  <a:solidFill>
                    <a:srgbClr val="E25B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3" name="Freeform: Shape 442">
                    <a:extLst>
                      <a:ext uri="{FF2B5EF4-FFF2-40B4-BE49-F238E27FC236}">
                        <a16:creationId xmlns:a16="http://schemas.microsoft.com/office/drawing/2014/main" id="{B3DACAA5-AB93-4BC5-87B0-1052AF68E75C}"/>
                      </a:ext>
                    </a:extLst>
                  </p:cNvPr>
                  <p:cNvSpPr/>
                  <p:nvPr/>
                </p:nvSpPr>
                <p:spPr>
                  <a:xfrm>
                    <a:off x="3092712" y="3087877"/>
                    <a:ext cx="339275" cy="336041"/>
                  </a:xfrm>
                  <a:custGeom>
                    <a:avLst/>
                    <a:gdLst>
                      <a:gd name="connsiteX0" fmla="*/ 90 w 339275"/>
                      <a:gd name="connsiteY0" fmla="*/ 205550 h 336041"/>
                      <a:gd name="connsiteX1" fmla="*/ 167539 w 339275"/>
                      <a:gd name="connsiteY1" fmla="*/ 336042 h 336041"/>
                      <a:gd name="connsiteX2" fmla="*/ 339275 w 339275"/>
                      <a:gd name="connsiteY2" fmla="*/ 177927 h 336041"/>
                      <a:gd name="connsiteX3" fmla="*/ 167253 w 339275"/>
                      <a:gd name="connsiteY3" fmla="*/ 0 h 336041"/>
                      <a:gd name="connsiteX4" fmla="*/ 90 w 339275"/>
                      <a:gd name="connsiteY4" fmla="*/ 205550 h 336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9275" h="336041">
                        <a:moveTo>
                          <a:pt x="90" y="205550"/>
                        </a:moveTo>
                        <a:cubicBezTo>
                          <a:pt x="18187" y="280416"/>
                          <a:pt x="86291" y="336042"/>
                          <a:pt x="167539" y="336042"/>
                        </a:cubicBezTo>
                        <a:cubicBezTo>
                          <a:pt x="258503" y="336042"/>
                          <a:pt x="332893" y="266319"/>
                          <a:pt x="339275" y="177927"/>
                        </a:cubicBezTo>
                        <a:cubicBezTo>
                          <a:pt x="339561" y="173927"/>
                          <a:pt x="262313" y="0"/>
                          <a:pt x="167253" y="0"/>
                        </a:cubicBezTo>
                        <a:cubicBezTo>
                          <a:pt x="72099" y="95"/>
                          <a:pt x="-2958" y="192786"/>
                          <a:pt x="90" y="205550"/>
                        </a:cubicBezTo>
                        <a:close/>
                      </a:path>
                    </a:pathLst>
                  </a:custGeom>
                  <a:solidFill>
                    <a:srgbClr val="EDF8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4" name="Freeform: Shape 443">
                    <a:extLst>
                      <a:ext uri="{FF2B5EF4-FFF2-40B4-BE49-F238E27FC236}">
                        <a16:creationId xmlns:a16="http://schemas.microsoft.com/office/drawing/2014/main" id="{9AE7EAA0-7853-4F00-85E5-4A97FAA90EEC}"/>
                      </a:ext>
                    </a:extLst>
                  </p:cNvPr>
                  <p:cNvSpPr/>
                  <p:nvPr/>
                </p:nvSpPr>
                <p:spPr>
                  <a:xfrm>
                    <a:off x="3098992" y="3091672"/>
                    <a:ext cx="250216" cy="219359"/>
                  </a:xfrm>
                  <a:custGeom>
                    <a:avLst/>
                    <a:gdLst>
                      <a:gd name="connsiteX0" fmla="*/ 249937 w 250216"/>
                      <a:gd name="connsiteY0" fmla="*/ 47640 h 219359"/>
                      <a:gd name="connsiteX1" fmla="*/ 209741 w 250216"/>
                      <a:gd name="connsiteY1" fmla="*/ 75453 h 219359"/>
                      <a:gd name="connsiteX2" fmla="*/ 103728 w 250216"/>
                      <a:gd name="connsiteY2" fmla="*/ 182038 h 219359"/>
                      <a:gd name="connsiteX3" fmla="*/ 477 w 250216"/>
                      <a:gd name="connsiteY3" fmla="*/ 134984 h 219359"/>
                      <a:gd name="connsiteX4" fmla="*/ 209932 w 250216"/>
                      <a:gd name="connsiteY4" fmla="*/ 6873 h 219359"/>
                      <a:gd name="connsiteX5" fmla="*/ 249937 w 250216"/>
                      <a:gd name="connsiteY5" fmla="*/ 47640 h 219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0216" h="219359">
                        <a:moveTo>
                          <a:pt x="249937" y="47640"/>
                        </a:moveTo>
                        <a:cubicBezTo>
                          <a:pt x="247937" y="61261"/>
                          <a:pt x="239745" y="73548"/>
                          <a:pt x="209741" y="75453"/>
                        </a:cubicBezTo>
                        <a:cubicBezTo>
                          <a:pt x="154687" y="78977"/>
                          <a:pt x="107443" y="126698"/>
                          <a:pt x="103728" y="182038"/>
                        </a:cubicBezTo>
                        <a:cubicBezTo>
                          <a:pt x="99251" y="249570"/>
                          <a:pt x="-8000" y="220424"/>
                          <a:pt x="477" y="134984"/>
                        </a:cubicBezTo>
                        <a:cubicBezTo>
                          <a:pt x="8669" y="53927"/>
                          <a:pt x="106205" y="-23893"/>
                          <a:pt x="209932" y="6873"/>
                        </a:cubicBezTo>
                        <a:cubicBezTo>
                          <a:pt x="227553" y="12112"/>
                          <a:pt x="253175" y="25542"/>
                          <a:pt x="249937" y="476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5" name="Freeform: Shape 444">
                    <a:extLst>
                      <a:ext uri="{FF2B5EF4-FFF2-40B4-BE49-F238E27FC236}">
                        <a16:creationId xmlns:a16="http://schemas.microsoft.com/office/drawing/2014/main" id="{5BDE7B9B-5DB3-4537-826F-5E0C49526010}"/>
                      </a:ext>
                    </a:extLst>
                  </p:cNvPr>
                  <p:cNvSpPr/>
                  <p:nvPr/>
                </p:nvSpPr>
                <p:spPr>
                  <a:xfrm>
                    <a:off x="3295874" y="3233800"/>
                    <a:ext cx="52578" cy="52482"/>
                  </a:xfrm>
                  <a:custGeom>
                    <a:avLst/>
                    <a:gdLst>
                      <a:gd name="connsiteX0" fmla="*/ 0 w 52578"/>
                      <a:gd name="connsiteY0" fmla="*/ 26289 h 52482"/>
                      <a:gd name="connsiteX1" fmla="*/ 26289 w 52578"/>
                      <a:gd name="connsiteY1" fmla="*/ 52483 h 52482"/>
                      <a:gd name="connsiteX2" fmla="*/ 52578 w 52578"/>
                      <a:gd name="connsiteY2" fmla="*/ 26289 h 52482"/>
                      <a:gd name="connsiteX3" fmla="*/ 26289 w 52578"/>
                      <a:gd name="connsiteY3" fmla="*/ 0 h 52482"/>
                      <a:gd name="connsiteX4" fmla="*/ 0 w 52578"/>
                      <a:gd name="connsiteY4" fmla="*/ 26289 h 52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78" h="52482">
                        <a:moveTo>
                          <a:pt x="0" y="26289"/>
                        </a:moveTo>
                        <a:cubicBezTo>
                          <a:pt x="0" y="40767"/>
                          <a:pt x="11716" y="52483"/>
                          <a:pt x="26289" y="52483"/>
                        </a:cubicBezTo>
                        <a:cubicBezTo>
                          <a:pt x="40862" y="52483"/>
                          <a:pt x="52578" y="40767"/>
                          <a:pt x="52578" y="26289"/>
                        </a:cubicBezTo>
                        <a:cubicBezTo>
                          <a:pt x="52578" y="11811"/>
                          <a:pt x="40862" y="0"/>
                          <a:pt x="26289" y="0"/>
                        </a:cubicBezTo>
                        <a:cubicBezTo>
                          <a:pt x="11716" y="0"/>
                          <a:pt x="0" y="11811"/>
                          <a:pt x="0" y="2628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6" name="Freeform: Shape 445">
                    <a:extLst>
                      <a:ext uri="{FF2B5EF4-FFF2-40B4-BE49-F238E27FC236}">
                        <a16:creationId xmlns:a16="http://schemas.microsoft.com/office/drawing/2014/main" id="{F58853CA-CB85-4E7D-8EF2-68F88D6DDAE9}"/>
                      </a:ext>
                    </a:extLst>
                  </p:cNvPr>
                  <p:cNvSpPr/>
                  <p:nvPr/>
                </p:nvSpPr>
                <p:spPr>
                  <a:xfrm>
                    <a:off x="3284825" y="3219322"/>
                    <a:ext cx="44005" cy="44005"/>
                  </a:xfrm>
                  <a:custGeom>
                    <a:avLst/>
                    <a:gdLst>
                      <a:gd name="connsiteX0" fmla="*/ 0 w 44005"/>
                      <a:gd name="connsiteY0" fmla="*/ 22003 h 44005"/>
                      <a:gd name="connsiteX1" fmla="*/ 22003 w 44005"/>
                      <a:gd name="connsiteY1" fmla="*/ 44006 h 44005"/>
                      <a:gd name="connsiteX2" fmla="*/ 44006 w 44005"/>
                      <a:gd name="connsiteY2" fmla="*/ 22003 h 44005"/>
                      <a:gd name="connsiteX3" fmla="*/ 22003 w 44005"/>
                      <a:gd name="connsiteY3" fmla="*/ 0 h 44005"/>
                      <a:gd name="connsiteX4" fmla="*/ 0 w 44005"/>
                      <a:gd name="connsiteY4" fmla="*/ 22003 h 44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005" h="44005">
                        <a:moveTo>
                          <a:pt x="0" y="22003"/>
                        </a:moveTo>
                        <a:cubicBezTo>
                          <a:pt x="0" y="34195"/>
                          <a:pt x="9811" y="44006"/>
                          <a:pt x="22003" y="44006"/>
                        </a:cubicBezTo>
                        <a:cubicBezTo>
                          <a:pt x="34100" y="44006"/>
                          <a:pt x="44006" y="34195"/>
                          <a:pt x="44006" y="22003"/>
                        </a:cubicBezTo>
                        <a:cubicBezTo>
                          <a:pt x="44006" y="9906"/>
                          <a:pt x="34195" y="0"/>
                          <a:pt x="22003" y="0"/>
                        </a:cubicBezTo>
                        <a:cubicBezTo>
                          <a:pt x="9811" y="0"/>
                          <a:pt x="0" y="9811"/>
                          <a:pt x="0" y="220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7" name="Freeform: Shape 446">
                    <a:extLst>
                      <a:ext uri="{FF2B5EF4-FFF2-40B4-BE49-F238E27FC236}">
                        <a16:creationId xmlns:a16="http://schemas.microsoft.com/office/drawing/2014/main" id="{D6281721-3142-463A-A2DA-1A9334E13FB5}"/>
                      </a:ext>
                    </a:extLst>
                  </p:cNvPr>
                  <p:cNvSpPr/>
                  <p:nvPr/>
                </p:nvSpPr>
                <p:spPr>
                  <a:xfrm>
                    <a:off x="3086442" y="3081470"/>
                    <a:ext cx="346848" cy="212242"/>
                  </a:xfrm>
                  <a:custGeom>
                    <a:avLst/>
                    <a:gdLst>
                      <a:gd name="connsiteX0" fmla="*/ 346688 w 346848"/>
                      <a:gd name="connsiteY0" fmla="*/ 185286 h 212242"/>
                      <a:gd name="connsiteX1" fmla="*/ 5502 w 346848"/>
                      <a:gd name="connsiteY1" fmla="*/ 212242 h 212242"/>
                      <a:gd name="connsiteX2" fmla="*/ 169713 w 346848"/>
                      <a:gd name="connsiteY2" fmla="*/ 25 h 212242"/>
                      <a:gd name="connsiteX3" fmla="*/ 346688 w 346848"/>
                      <a:gd name="connsiteY3" fmla="*/ 185286 h 212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48" h="212242">
                        <a:moveTo>
                          <a:pt x="346688" y="185286"/>
                        </a:moveTo>
                        <a:cubicBezTo>
                          <a:pt x="330781" y="172428"/>
                          <a:pt x="175714" y="159759"/>
                          <a:pt x="5502" y="212242"/>
                        </a:cubicBezTo>
                        <a:cubicBezTo>
                          <a:pt x="-23454" y="100800"/>
                          <a:pt x="66367" y="1835"/>
                          <a:pt x="169713" y="25"/>
                        </a:cubicBezTo>
                        <a:cubicBezTo>
                          <a:pt x="253343" y="-1404"/>
                          <a:pt x="351355" y="57842"/>
                          <a:pt x="346688" y="185286"/>
                        </a:cubicBezTo>
                        <a:close/>
                      </a:path>
                    </a:pathLst>
                  </a:custGeom>
                  <a:solidFill>
                    <a:srgbClr val="FF6F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8" name="Freeform: Shape 447">
                    <a:extLst>
                      <a:ext uri="{FF2B5EF4-FFF2-40B4-BE49-F238E27FC236}">
                        <a16:creationId xmlns:a16="http://schemas.microsoft.com/office/drawing/2014/main" id="{BA21D816-0086-4A0B-8610-1269442E5DCA}"/>
                      </a:ext>
                    </a:extLst>
                  </p:cNvPr>
                  <p:cNvSpPr/>
                  <p:nvPr/>
                </p:nvSpPr>
                <p:spPr>
                  <a:xfrm>
                    <a:off x="3099469" y="3104695"/>
                    <a:ext cx="320706" cy="182253"/>
                  </a:xfrm>
                  <a:custGeom>
                    <a:avLst/>
                    <a:gdLst>
                      <a:gd name="connsiteX0" fmla="*/ 320707 w 320706"/>
                      <a:gd name="connsiteY0" fmla="*/ 147869 h 182253"/>
                      <a:gd name="connsiteX1" fmla="*/ 0 w 320706"/>
                      <a:gd name="connsiteY1" fmla="*/ 182254 h 182253"/>
                      <a:gd name="connsiteX2" fmla="*/ 160401 w 320706"/>
                      <a:gd name="connsiteY2" fmla="*/ 41 h 182253"/>
                      <a:gd name="connsiteX3" fmla="*/ 320707 w 320706"/>
                      <a:gd name="connsiteY3" fmla="*/ 147869 h 182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0706" h="182253">
                        <a:moveTo>
                          <a:pt x="320707" y="147869"/>
                        </a:moveTo>
                        <a:cubicBezTo>
                          <a:pt x="267938" y="143297"/>
                          <a:pt x="153829" y="130914"/>
                          <a:pt x="0" y="182254"/>
                        </a:cubicBezTo>
                        <a:cubicBezTo>
                          <a:pt x="1524" y="92243"/>
                          <a:pt x="65246" y="2327"/>
                          <a:pt x="160401" y="41"/>
                        </a:cubicBezTo>
                        <a:cubicBezTo>
                          <a:pt x="234029" y="-1769"/>
                          <a:pt x="308515" y="57191"/>
                          <a:pt x="320707" y="147869"/>
                        </a:cubicBezTo>
                        <a:close/>
                      </a:path>
                    </a:pathLst>
                  </a:custGeom>
                  <a:solidFill>
                    <a:srgbClr val="FF7F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9" name="Freeform: Shape 448">
                    <a:extLst>
                      <a:ext uri="{FF2B5EF4-FFF2-40B4-BE49-F238E27FC236}">
                        <a16:creationId xmlns:a16="http://schemas.microsoft.com/office/drawing/2014/main" id="{F9968E96-C7F7-4157-8D3B-7ACA613BF651}"/>
                      </a:ext>
                    </a:extLst>
                  </p:cNvPr>
                  <p:cNvSpPr/>
                  <p:nvPr/>
                </p:nvSpPr>
                <p:spPr>
                  <a:xfrm>
                    <a:off x="3117186" y="3056410"/>
                    <a:ext cx="286035" cy="87187"/>
                  </a:xfrm>
                  <a:custGeom>
                    <a:avLst/>
                    <a:gdLst>
                      <a:gd name="connsiteX0" fmla="*/ 144494 w 286035"/>
                      <a:gd name="connsiteY0" fmla="*/ 7082 h 87187"/>
                      <a:gd name="connsiteX1" fmla="*/ 0 w 286035"/>
                      <a:gd name="connsiteY1" fmla="*/ 75186 h 87187"/>
                      <a:gd name="connsiteX2" fmla="*/ 144590 w 286035"/>
                      <a:gd name="connsiteY2" fmla="*/ 320 h 87187"/>
                      <a:gd name="connsiteX3" fmla="*/ 286036 w 286035"/>
                      <a:gd name="connsiteY3" fmla="*/ 87188 h 87187"/>
                      <a:gd name="connsiteX4" fmla="*/ 144494 w 286035"/>
                      <a:gd name="connsiteY4" fmla="*/ 7082 h 87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035" h="87187">
                        <a:moveTo>
                          <a:pt x="144494" y="7082"/>
                        </a:moveTo>
                        <a:cubicBezTo>
                          <a:pt x="84201" y="3272"/>
                          <a:pt x="30670" y="30800"/>
                          <a:pt x="0" y="75186"/>
                        </a:cubicBezTo>
                        <a:cubicBezTo>
                          <a:pt x="28099" y="27085"/>
                          <a:pt x="82582" y="-3490"/>
                          <a:pt x="144590" y="320"/>
                        </a:cubicBezTo>
                        <a:cubicBezTo>
                          <a:pt x="206597" y="4225"/>
                          <a:pt x="259747" y="35657"/>
                          <a:pt x="286036" y="87188"/>
                        </a:cubicBezTo>
                        <a:cubicBezTo>
                          <a:pt x="257080" y="38991"/>
                          <a:pt x="204787" y="10797"/>
                          <a:pt x="144494" y="7082"/>
                        </a:cubicBezTo>
                        <a:close/>
                      </a:path>
                    </a:pathLst>
                  </a:custGeom>
                  <a:solidFill>
                    <a:srgbClr val="E25B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0" name="Freeform: Shape 449">
                    <a:extLst>
                      <a:ext uri="{FF2B5EF4-FFF2-40B4-BE49-F238E27FC236}">
                        <a16:creationId xmlns:a16="http://schemas.microsoft.com/office/drawing/2014/main" id="{1E9487E7-A231-44F7-AEF9-105C9D414838}"/>
                      </a:ext>
                    </a:extLst>
                  </p:cNvPr>
                  <p:cNvSpPr/>
                  <p:nvPr/>
                </p:nvSpPr>
                <p:spPr>
                  <a:xfrm>
                    <a:off x="3204530" y="3346004"/>
                    <a:ext cx="111251" cy="64770"/>
                  </a:xfrm>
                  <a:custGeom>
                    <a:avLst/>
                    <a:gdLst>
                      <a:gd name="connsiteX0" fmla="*/ 0 w 111251"/>
                      <a:gd name="connsiteY0" fmla="*/ 32385 h 64770"/>
                      <a:gd name="connsiteX1" fmla="*/ 55626 w 111251"/>
                      <a:gd name="connsiteY1" fmla="*/ 64770 h 64770"/>
                      <a:gd name="connsiteX2" fmla="*/ 111252 w 111251"/>
                      <a:gd name="connsiteY2" fmla="*/ 32385 h 64770"/>
                      <a:gd name="connsiteX3" fmla="*/ 55626 w 111251"/>
                      <a:gd name="connsiteY3" fmla="*/ 0 h 64770"/>
                      <a:gd name="connsiteX4" fmla="*/ 0 w 111251"/>
                      <a:gd name="connsiteY4" fmla="*/ 32385 h 6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251" h="64770">
                        <a:moveTo>
                          <a:pt x="0" y="32385"/>
                        </a:moveTo>
                        <a:cubicBezTo>
                          <a:pt x="0" y="50292"/>
                          <a:pt x="24860" y="64770"/>
                          <a:pt x="55626" y="64770"/>
                        </a:cubicBezTo>
                        <a:cubicBezTo>
                          <a:pt x="86392" y="64770"/>
                          <a:pt x="111252" y="50197"/>
                          <a:pt x="111252" y="32385"/>
                        </a:cubicBezTo>
                        <a:cubicBezTo>
                          <a:pt x="111252" y="14478"/>
                          <a:pt x="86297" y="0"/>
                          <a:pt x="55626" y="0"/>
                        </a:cubicBezTo>
                        <a:cubicBezTo>
                          <a:pt x="24955" y="-95"/>
                          <a:pt x="0" y="14478"/>
                          <a:pt x="0" y="3238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39" name="Graphic 3">
                  <a:extLst>
                    <a:ext uri="{FF2B5EF4-FFF2-40B4-BE49-F238E27FC236}">
                      <a16:creationId xmlns:a16="http://schemas.microsoft.com/office/drawing/2014/main" id="{12186464-A203-44FF-BBBB-91161C97117E}"/>
                    </a:ext>
                  </a:extLst>
                </p:cNvPr>
                <p:cNvGrpSpPr/>
                <p:nvPr/>
              </p:nvGrpSpPr>
              <p:grpSpPr>
                <a:xfrm>
                  <a:off x="3497328" y="3053492"/>
                  <a:ext cx="418338" cy="714660"/>
                  <a:chOff x="3497328" y="3053492"/>
                  <a:chExt cx="418338" cy="714660"/>
                </a:xfrm>
              </p:grpSpPr>
              <p:sp>
                <p:nvSpPr>
                  <p:cNvPr id="440" name="Freeform: Shape 439">
                    <a:extLst>
                      <a:ext uri="{FF2B5EF4-FFF2-40B4-BE49-F238E27FC236}">
                        <a16:creationId xmlns:a16="http://schemas.microsoft.com/office/drawing/2014/main" id="{AFE7E22D-E243-4AAB-8F0C-ABE68D26F24A}"/>
                      </a:ext>
                    </a:extLst>
                  </p:cNvPr>
                  <p:cNvSpPr/>
                  <p:nvPr/>
                </p:nvSpPr>
                <p:spPr>
                  <a:xfrm>
                    <a:off x="3530952" y="3087019"/>
                    <a:ext cx="303275" cy="303276"/>
                  </a:xfrm>
                  <a:custGeom>
                    <a:avLst/>
                    <a:gdLst>
                      <a:gd name="connsiteX0" fmla="*/ 151638 w 303275"/>
                      <a:gd name="connsiteY0" fmla="*/ 0 h 303276"/>
                      <a:gd name="connsiteX1" fmla="*/ 303276 w 303275"/>
                      <a:gd name="connsiteY1" fmla="*/ 151638 h 303276"/>
                      <a:gd name="connsiteX2" fmla="*/ 151638 w 303275"/>
                      <a:gd name="connsiteY2" fmla="*/ 303276 h 303276"/>
                      <a:gd name="connsiteX3" fmla="*/ 0 w 303275"/>
                      <a:gd name="connsiteY3" fmla="*/ 151638 h 303276"/>
                      <a:gd name="connsiteX4" fmla="*/ 151638 w 303275"/>
                      <a:gd name="connsiteY4" fmla="*/ 0 h 303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3275" h="303276">
                        <a:moveTo>
                          <a:pt x="151638" y="0"/>
                        </a:moveTo>
                        <a:cubicBezTo>
                          <a:pt x="235363" y="0"/>
                          <a:pt x="303276" y="67913"/>
                          <a:pt x="303276" y="151638"/>
                        </a:cubicBezTo>
                        <a:cubicBezTo>
                          <a:pt x="303276" y="235363"/>
                          <a:pt x="235363" y="303276"/>
                          <a:pt x="151638" y="303276"/>
                        </a:cubicBezTo>
                        <a:cubicBezTo>
                          <a:pt x="67913" y="303276"/>
                          <a:pt x="0" y="235363"/>
                          <a:pt x="0" y="151638"/>
                        </a:cubicBezTo>
                        <a:cubicBezTo>
                          <a:pt x="0" y="67913"/>
                          <a:pt x="67818" y="0"/>
                          <a:pt x="151638" y="0"/>
                        </a:cubicBezTo>
                        <a:close/>
                      </a:path>
                    </a:pathLst>
                  </a:custGeom>
                  <a:solidFill>
                    <a:srgbClr val="00BCD4">
                      <a:alpha val="3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1" name="Freeform: Shape 440">
                    <a:extLst>
                      <a:ext uri="{FF2B5EF4-FFF2-40B4-BE49-F238E27FC236}">
                        <a16:creationId xmlns:a16="http://schemas.microsoft.com/office/drawing/2014/main" id="{BAF991B9-558E-4C59-A366-840D911862CA}"/>
                      </a:ext>
                    </a:extLst>
                  </p:cNvPr>
                  <p:cNvSpPr/>
                  <p:nvPr/>
                </p:nvSpPr>
                <p:spPr>
                  <a:xfrm>
                    <a:off x="3497328" y="3053492"/>
                    <a:ext cx="418338" cy="714660"/>
                  </a:xfrm>
                  <a:custGeom>
                    <a:avLst/>
                    <a:gdLst>
                      <a:gd name="connsiteX0" fmla="*/ 369951 w 418338"/>
                      <a:gd name="connsiteY0" fmla="*/ 198406 h 714660"/>
                      <a:gd name="connsiteX1" fmla="*/ 391954 w 418338"/>
                      <a:gd name="connsiteY1" fmla="*/ 198406 h 714660"/>
                      <a:gd name="connsiteX2" fmla="*/ 391954 w 418338"/>
                      <a:gd name="connsiteY2" fmla="*/ 714661 h 714660"/>
                      <a:gd name="connsiteX3" fmla="*/ 418338 w 418338"/>
                      <a:gd name="connsiteY3" fmla="*/ 714661 h 714660"/>
                      <a:gd name="connsiteX4" fmla="*/ 418338 w 418338"/>
                      <a:gd name="connsiteY4" fmla="*/ 172022 h 714660"/>
                      <a:gd name="connsiteX5" fmla="*/ 369951 w 418338"/>
                      <a:gd name="connsiteY5" fmla="*/ 172022 h 714660"/>
                      <a:gd name="connsiteX6" fmla="*/ 185261 w 418338"/>
                      <a:gd name="connsiteY6" fmla="*/ 0 h 714660"/>
                      <a:gd name="connsiteX7" fmla="*/ 0 w 418338"/>
                      <a:gd name="connsiteY7" fmla="*/ 185166 h 714660"/>
                      <a:gd name="connsiteX8" fmla="*/ 185166 w 418338"/>
                      <a:gd name="connsiteY8" fmla="*/ 370332 h 714660"/>
                      <a:gd name="connsiteX9" fmla="*/ 369951 w 418338"/>
                      <a:gd name="connsiteY9" fmla="*/ 198406 h 714660"/>
                      <a:gd name="connsiteX10" fmla="*/ 33623 w 418338"/>
                      <a:gd name="connsiteY10" fmla="*/ 185166 h 714660"/>
                      <a:gd name="connsiteX11" fmla="*/ 185261 w 418338"/>
                      <a:gd name="connsiteY11" fmla="*/ 33528 h 714660"/>
                      <a:gd name="connsiteX12" fmla="*/ 336899 w 418338"/>
                      <a:gd name="connsiteY12" fmla="*/ 185166 h 714660"/>
                      <a:gd name="connsiteX13" fmla="*/ 185261 w 418338"/>
                      <a:gd name="connsiteY13" fmla="*/ 336804 h 714660"/>
                      <a:gd name="connsiteX14" fmla="*/ 33623 w 418338"/>
                      <a:gd name="connsiteY14" fmla="*/ 185166 h 714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18338" h="714660">
                        <a:moveTo>
                          <a:pt x="369951" y="198406"/>
                        </a:moveTo>
                        <a:lnTo>
                          <a:pt x="391954" y="198406"/>
                        </a:lnTo>
                        <a:lnTo>
                          <a:pt x="391954" y="714661"/>
                        </a:lnTo>
                        <a:lnTo>
                          <a:pt x="418338" y="714661"/>
                        </a:lnTo>
                        <a:lnTo>
                          <a:pt x="418338" y="172022"/>
                        </a:lnTo>
                        <a:lnTo>
                          <a:pt x="369951" y="172022"/>
                        </a:lnTo>
                        <a:cubicBezTo>
                          <a:pt x="363188" y="75914"/>
                          <a:pt x="283083" y="0"/>
                          <a:pt x="185261" y="0"/>
                        </a:cubicBezTo>
                        <a:cubicBezTo>
                          <a:pt x="82963" y="0"/>
                          <a:pt x="0" y="82868"/>
                          <a:pt x="0" y="185166"/>
                        </a:cubicBezTo>
                        <a:cubicBezTo>
                          <a:pt x="0" y="287465"/>
                          <a:pt x="82963" y="370332"/>
                          <a:pt x="185166" y="370332"/>
                        </a:cubicBezTo>
                        <a:cubicBezTo>
                          <a:pt x="283083" y="370427"/>
                          <a:pt x="363188" y="294513"/>
                          <a:pt x="369951" y="198406"/>
                        </a:cubicBezTo>
                        <a:close/>
                        <a:moveTo>
                          <a:pt x="33623" y="185166"/>
                        </a:moveTo>
                        <a:cubicBezTo>
                          <a:pt x="33623" y="101441"/>
                          <a:pt x="101537" y="33528"/>
                          <a:pt x="185261" y="33528"/>
                        </a:cubicBezTo>
                        <a:cubicBezTo>
                          <a:pt x="268986" y="33528"/>
                          <a:pt x="336899" y="101441"/>
                          <a:pt x="336899" y="185166"/>
                        </a:cubicBezTo>
                        <a:cubicBezTo>
                          <a:pt x="336899" y="268891"/>
                          <a:pt x="268986" y="336804"/>
                          <a:pt x="185261" y="336804"/>
                        </a:cubicBezTo>
                        <a:cubicBezTo>
                          <a:pt x="101441" y="336804"/>
                          <a:pt x="33623" y="268891"/>
                          <a:pt x="33623" y="18516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425" name="Graphic 2">
                <a:extLst>
                  <a:ext uri="{FF2B5EF4-FFF2-40B4-BE49-F238E27FC236}">
                    <a16:creationId xmlns:a16="http://schemas.microsoft.com/office/drawing/2014/main" id="{79A60338-9B13-45B3-A10B-FF9BDD1A8558}"/>
                  </a:ext>
                </a:extLst>
              </p:cNvPr>
              <p:cNvGrpSpPr/>
              <p:nvPr/>
            </p:nvGrpSpPr>
            <p:grpSpPr>
              <a:xfrm>
                <a:off x="3319407" y="3613635"/>
                <a:ext cx="446835" cy="224631"/>
                <a:chOff x="3319407" y="3613635"/>
                <a:chExt cx="446835" cy="224631"/>
              </a:xfrm>
            </p:grpSpPr>
            <p:sp>
              <p:nvSpPr>
                <p:cNvPr id="426" name="Freeform: Shape 425">
                  <a:extLst>
                    <a:ext uri="{FF2B5EF4-FFF2-40B4-BE49-F238E27FC236}">
                      <a16:creationId xmlns:a16="http://schemas.microsoft.com/office/drawing/2014/main" id="{949AC344-1018-4B9E-B9BF-E6F4D54A4F67}"/>
                    </a:ext>
                  </a:extLst>
                </p:cNvPr>
                <p:cNvSpPr/>
                <p:nvPr/>
              </p:nvSpPr>
              <p:spPr>
                <a:xfrm>
                  <a:off x="3385691" y="3729676"/>
                  <a:ext cx="334588" cy="80648"/>
                </a:xfrm>
                <a:custGeom>
                  <a:avLst/>
                  <a:gdLst>
                    <a:gd name="connsiteX0" fmla="*/ 27706 w 334588"/>
                    <a:gd name="connsiteY0" fmla="*/ 77220 h 80648"/>
                    <a:gd name="connsiteX1" fmla="*/ 29706 w 334588"/>
                    <a:gd name="connsiteY1" fmla="*/ 76743 h 80648"/>
                    <a:gd name="connsiteX2" fmla="*/ 331363 w 334588"/>
                    <a:gd name="connsiteY2" fmla="*/ 80649 h 80648"/>
                    <a:gd name="connsiteX3" fmla="*/ 259639 w 334588"/>
                    <a:gd name="connsiteY3" fmla="*/ 8735 h 80648"/>
                    <a:gd name="connsiteX4" fmla="*/ 13990 w 334588"/>
                    <a:gd name="connsiteY4" fmla="*/ 53502 h 80648"/>
                    <a:gd name="connsiteX5" fmla="*/ 559 w 334588"/>
                    <a:gd name="connsiteY5" fmla="*/ 76839 h 80648"/>
                    <a:gd name="connsiteX6" fmla="*/ 27706 w 334588"/>
                    <a:gd name="connsiteY6" fmla="*/ 77220 h 80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4588" h="80648">
                      <a:moveTo>
                        <a:pt x="27706" y="77220"/>
                      </a:moveTo>
                      <a:cubicBezTo>
                        <a:pt x="28468" y="77029"/>
                        <a:pt x="29230" y="77029"/>
                        <a:pt x="29706" y="76743"/>
                      </a:cubicBezTo>
                      <a:cubicBezTo>
                        <a:pt x="102858" y="31404"/>
                        <a:pt x="186392" y="-15935"/>
                        <a:pt x="331363" y="80649"/>
                      </a:cubicBezTo>
                      <a:cubicBezTo>
                        <a:pt x="343364" y="76077"/>
                        <a:pt x="322409" y="22070"/>
                        <a:pt x="259639" y="8735"/>
                      </a:cubicBezTo>
                      <a:cubicBezTo>
                        <a:pt x="196774" y="-4695"/>
                        <a:pt x="89523" y="-10887"/>
                        <a:pt x="13990" y="53502"/>
                      </a:cubicBezTo>
                      <a:cubicBezTo>
                        <a:pt x="9703" y="56646"/>
                        <a:pt x="-2774" y="70647"/>
                        <a:pt x="559" y="76839"/>
                      </a:cubicBezTo>
                      <a:cubicBezTo>
                        <a:pt x="4274" y="83506"/>
                        <a:pt x="20467" y="79125"/>
                        <a:pt x="27706" y="77220"/>
                      </a:cubicBezTo>
                      <a:close/>
                    </a:path>
                  </a:pathLst>
                </a:custGeom>
                <a:solidFill>
                  <a:srgbClr val="FF9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E8D6B3D0-B27C-4E15-8C31-E3E8441A672F}"/>
                    </a:ext>
                  </a:extLst>
                </p:cNvPr>
                <p:cNvSpPr/>
                <p:nvPr/>
              </p:nvSpPr>
              <p:spPr>
                <a:xfrm>
                  <a:off x="3319407" y="3613635"/>
                  <a:ext cx="446835" cy="224631"/>
                </a:xfrm>
                <a:custGeom>
                  <a:avLst/>
                  <a:gdLst>
                    <a:gd name="connsiteX0" fmla="*/ 7026 w 446835"/>
                    <a:gd name="connsiteY0" fmla="*/ 208025 h 224631"/>
                    <a:gd name="connsiteX1" fmla="*/ 19408 w 446835"/>
                    <a:gd name="connsiteY1" fmla="*/ 220503 h 224631"/>
                    <a:gd name="connsiteX2" fmla="*/ 110086 w 446835"/>
                    <a:gd name="connsiteY2" fmla="*/ 179164 h 224631"/>
                    <a:gd name="connsiteX3" fmla="*/ 323065 w 446835"/>
                    <a:gd name="connsiteY3" fmla="*/ 145827 h 224631"/>
                    <a:gd name="connsiteX4" fmla="*/ 384978 w 446835"/>
                    <a:gd name="connsiteY4" fmla="*/ 188880 h 224631"/>
                    <a:gd name="connsiteX5" fmla="*/ 444318 w 446835"/>
                    <a:gd name="connsiteY5" fmla="*/ 150018 h 224631"/>
                    <a:gd name="connsiteX6" fmla="*/ 401932 w 446835"/>
                    <a:gd name="connsiteY6" fmla="*/ 75913 h 224631"/>
                    <a:gd name="connsiteX7" fmla="*/ 332781 w 446835"/>
                    <a:gd name="connsiteY7" fmla="*/ 25526 h 224631"/>
                    <a:gd name="connsiteX8" fmla="*/ 171522 w 446835"/>
                    <a:gd name="connsiteY8" fmla="*/ 6285 h 224631"/>
                    <a:gd name="connsiteX9" fmla="*/ 5121 w 446835"/>
                    <a:gd name="connsiteY9" fmla="*/ 145922 h 224631"/>
                    <a:gd name="connsiteX10" fmla="*/ 7026 w 446835"/>
                    <a:gd name="connsiteY10" fmla="*/ 208025 h 224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6835" h="224631">
                      <a:moveTo>
                        <a:pt x="7026" y="208025"/>
                      </a:moveTo>
                      <a:cubicBezTo>
                        <a:pt x="9978" y="213168"/>
                        <a:pt x="14074" y="217550"/>
                        <a:pt x="19408" y="220503"/>
                      </a:cubicBezTo>
                      <a:cubicBezTo>
                        <a:pt x="49793" y="237552"/>
                        <a:pt x="88750" y="197452"/>
                        <a:pt x="110086" y="179164"/>
                      </a:cubicBezTo>
                      <a:cubicBezTo>
                        <a:pt x="169046" y="128872"/>
                        <a:pt x="251056" y="113346"/>
                        <a:pt x="323065" y="145827"/>
                      </a:cubicBezTo>
                      <a:cubicBezTo>
                        <a:pt x="346592" y="156399"/>
                        <a:pt x="366690" y="170782"/>
                        <a:pt x="384978" y="188880"/>
                      </a:cubicBezTo>
                      <a:cubicBezTo>
                        <a:pt x="412505" y="215931"/>
                        <a:pt x="458034" y="217645"/>
                        <a:pt x="444318" y="150018"/>
                      </a:cubicBezTo>
                      <a:cubicBezTo>
                        <a:pt x="439175" y="124872"/>
                        <a:pt x="418506" y="94963"/>
                        <a:pt x="401932" y="75913"/>
                      </a:cubicBezTo>
                      <a:cubicBezTo>
                        <a:pt x="382977" y="54196"/>
                        <a:pt x="358879" y="37623"/>
                        <a:pt x="332781" y="25526"/>
                      </a:cubicBezTo>
                      <a:cubicBezTo>
                        <a:pt x="283632" y="2761"/>
                        <a:pt x="224672" y="-7621"/>
                        <a:pt x="171522" y="6285"/>
                      </a:cubicBezTo>
                      <a:cubicBezTo>
                        <a:pt x="102371" y="24478"/>
                        <a:pt x="28933" y="77818"/>
                        <a:pt x="5121" y="145922"/>
                      </a:cubicBezTo>
                      <a:cubicBezTo>
                        <a:pt x="-880" y="163067"/>
                        <a:pt x="-3166" y="190404"/>
                        <a:pt x="7026" y="208025"/>
                      </a:cubicBezTo>
                      <a:close/>
                    </a:path>
                  </a:pathLst>
                </a:custGeom>
                <a:solidFill>
                  <a:srgbClr val="35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477DF27C-BD98-47B7-AB14-6E893B9952EC}"/>
                    </a:ext>
                  </a:extLst>
                </p:cNvPr>
                <p:cNvSpPr/>
                <p:nvPr/>
              </p:nvSpPr>
              <p:spPr>
                <a:xfrm>
                  <a:off x="3438256" y="3738316"/>
                  <a:ext cx="2000" cy="2190"/>
                </a:xfrm>
                <a:custGeom>
                  <a:avLst/>
                  <a:gdLst>
                    <a:gd name="connsiteX0" fmla="*/ 0 w 2000"/>
                    <a:gd name="connsiteY0" fmla="*/ 0 h 2190"/>
                    <a:gd name="connsiteX1" fmla="*/ 476 w 2000"/>
                    <a:gd name="connsiteY1" fmla="*/ 2191 h 2190"/>
                    <a:gd name="connsiteX2" fmla="*/ 2000 w 2000"/>
                    <a:gd name="connsiteY2" fmla="*/ 1238 h 2190"/>
                    <a:gd name="connsiteX3" fmla="*/ 0 w 2000"/>
                    <a:gd name="connsiteY3" fmla="*/ 0 h 2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" h="2190">
                      <a:moveTo>
                        <a:pt x="0" y="0"/>
                      </a:moveTo>
                      <a:cubicBezTo>
                        <a:pt x="191" y="762"/>
                        <a:pt x="286" y="1429"/>
                        <a:pt x="476" y="2191"/>
                      </a:cubicBezTo>
                      <a:cubicBezTo>
                        <a:pt x="953" y="1810"/>
                        <a:pt x="1524" y="1524"/>
                        <a:pt x="2000" y="1238"/>
                      </a:cubicBezTo>
                      <a:cubicBezTo>
                        <a:pt x="1334" y="857"/>
                        <a:pt x="667" y="381"/>
                        <a:pt x="0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29" name="Graphic 2">
                  <a:extLst>
                    <a:ext uri="{FF2B5EF4-FFF2-40B4-BE49-F238E27FC236}">
                      <a16:creationId xmlns:a16="http://schemas.microsoft.com/office/drawing/2014/main" id="{234D81C5-8C03-4D51-BC9C-F7F68BFE553A}"/>
                    </a:ext>
                  </a:extLst>
                </p:cNvPr>
                <p:cNvGrpSpPr/>
                <p:nvPr/>
              </p:nvGrpSpPr>
              <p:grpSpPr>
                <a:xfrm>
                  <a:off x="3353865" y="3613640"/>
                  <a:ext cx="407098" cy="159310"/>
                  <a:chOff x="3353865" y="3613640"/>
                  <a:chExt cx="407098" cy="159310"/>
                </a:xfrm>
                <a:solidFill>
                  <a:srgbClr val="FFF8E1"/>
                </a:solidFill>
              </p:grpSpPr>
              <p:sp>
                <p:nvSpPr>
                  <p:cNvPr id="434" name="Freeform: Shape 433">
                    <a:extLst>
                      <a:ext uri="{FF2B5EF4-FFF2-40B4-BE49-F238E27FC236}">
                        <a16:creationId xmlns:a16="http://schemas.microsoft.com/office/drawing/2014/main" id="{5B8D6344-93B7-40A8-A8A7-05E52215D139}"/>
                      </a:ext>
                    </a:extLst>
                  </p:cNvPr>
                  <p:cNvSpPr/>
                  <p:nvPr/>
                </p:nvSpPr>
                <p:spPr>
                  <a:xfrm>
                    <a:off x="3353865" y="3642018"/>
                    <a:ext cx="108723" cy="112057"/>
                  </a:xfrm>
                  <a:custGeom>
                    <a:avLst/>
                    <a:gdLst>
                      <a:gd name="connsiteX0" fmla="*/ 28385 w 108723"/>
                      <a:gd name="connsiteY0" fmla="*/ 106013 h 112057"/>
                      <a:gd name="connsiteX1" fmla="*/ 75057 w 108723"/>
                      <a:gd name="connsiteY1" fmla="*/ 104204 h 112057"/>
                      <a:gd name="connsiteX2" fmla="*/ 104585 w 108723"/>
                      <a:gd name="connsiteY2" fmla="*/ 79439 h 112057"/>
                      <a:gd name="connsiteX3" fmla="*/ 97822 w 108723"/>
                      <a:gd name="connsiteY3" fmla="*/ 28670 h 112057"/>
                      <a:gd name="connsiteX4" fmla="*/ 81344 w 108723"/>
                      <a:gd name="connsiteY4" fmla="*/ 0 h 112057"/>
                      <a:gd name="connsiteX5" fmla="*/ 0 w 108723"/>
                      <a:gd name="connsiteY5" fmla="*/ 65723 h 112057"/>
                      <a:gd name="connsiteX6" fmla="*/ 28385 w 108723"/>
                      <a:gd name="connsiteY6" fmla="*/ 106013 h 112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8723" h="112057">
                        <a:moveTo>
                          <a:pt x="28385" y="106013"/>
                        </a:moveTo>
                        <a:cubicBezTo>
                          <a:pt x="41148" y="117158"/>
                          <a:pt x="61341" y="110681"/>
                          <a:pt x="75057" y="104204"/>
                        </a:cubicBezTo>
                        <a:cubicBezTo>
                          <a:pt x="85820" y="99155"/>
                          <a:pt x="98108" y="89726"/>
                          <a:pt x="104585" y="79439"/>
                        </a:cubicBezTo>
                        <a:cubicBezTo>
                          <a:pt x="114300" y="63913"/>
                          <a:pt x="104775" y="43339"/>
                          <a:pt x="97822" y="28670"/>
                        </a:cubicBezTo>
                        <a:cubicBezTo>
                          <a:pt x="93059" y="18669"/>
                          <a:pt x="87440" y="9144"/>
                          <a:pt x="81344" y="0"/>
                        </a:cubicBezTo>
                        <a:cubicBezTo>
                          <a:pt x="50292" y="16288"/>
                          <a:pt x="21431" y="38862"/>
                          <a:pt x="0" y="65723"/>
                        </a:cubicBezTo>
                        <a:cubicBezTo>
                          <a:pt x="7430" y="80677"/>
                          <a:pt x="16288" y="95441"/>
                          <a:pt x="28385" y="106013"/>
                        </a:cubicBezTo>
                        <a:close/>
                      </a:path>
                    </a:pathLst>
                  </a:custGeom>
                  <a:solidFill>
                    <a:srgbClr val="FFF8E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: Shape 434">
                    <a:extLst>
                      <a:ext uri="{FF2B5EF4-FFF2-40B4-BE49-F238E27FC236}">
                        <a16:creationId xmlns:a16="http://schemas.microsoft.com/office/drawing/2014/main" id="{A670793D-155C-449D-8535-D8FA0AD34DF8}"/>
                      </a:ext>
                    </a:extLst>
                  </p:cNvPr>
                  <p:cNvSpPr/>
                  <p:nvPr/>
                </p:nvSpPr>
                <p:spPr>
                  <a:xfrm>
                    <a:off x="3521221" y="3613640"/>
                    <a:ext cx="146302" cy="112401"/>
                  </a:xfrm>
                  <a:custGeom>
                    <a:avLst/>
                    <a:gdLst>
                      <a:gd name="connsiteX0" fmla="*/ 856 w 146302"/>
                      <a:gd name="connsiteY0" fmla="*/ 49905 h 112401"/>
                      <a:gd name="connsiteX1" fmla="*/ 28192 w 146302"/>
                      <a:gd name="connsiteY1" fmla="*/ 97625 h 112401"/>
                      <a:gd name="connsiteX2" fmla="*/ 115155 w 146302"/>
                      <a:gd name="connsiteY2" fmla="*/ 92958 h 112401"/>
                      <a:gd name="connsiteX3" fmla="*/ 146302 w 146302"/>
                      <a:gd name="connsiteY3" fmla="*/ 33236 h 112401"/>
                      <a:gd name="connsiteX4" fmla="*/ 131062 w 146302"/>
                      <a:gd name="connsiteY4" fmla="*/ 25521 h 112401"/>
                      <a:gd name="connsiteX5" fmla="*/ 4761 w 146302"/>
                      <a:gd name="connsiteY5" fmla="*/ 565 h 112401"/>
                      <a:gd name="connsiteX6" fmla="*/ 856 w 146302"/>
                      <a:gd name="connsiteY6" fmla="*/ 49905 h 112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302" h="112401">
                        <a:moveTo>
                          <a:pt x="856" y="49905"/>
                        </a:moveTo>
                        <a:cubicBezTo>
                          <a:pt x="3142" y="67526"/>
                          <a:pt x="13429" y="87624"/>
                          <a:pt x="28192" y="97625"/>
                        </a:cubicBezTo>
                        <a:cubicBezTo>
                          <a:pt x="55434" y="116103"/>
                          <a:pt x="93534" y="120104"/>
                          <a:pt x="115155" y="92958"/>
                        </a:cubicBezTo>
                        <a:cubicBezTo>
                          <a:pt x="129443" y="74955"/>
                          <a:pt x="138777" y="54477"/>
                          <a:pt x="146302" y="33236"/>
                        </a:cubicBezTo>
                        <a:cubicBezTo>
                          <a:pt x="141349" y="30474"/>
                          <a:pt x="136206" y="27902"/>
                          <a:pt x="131062" y="25521"/>
                        </a:cubicBezTo>
                        <a:cubicBezTo>
                          <a:pt x="92486" y="7614"/>
                          <a:pt x="47814" y="-2578"/>
                          <a:pt x="4761" y="565"/>
                        </a:cubicBezTo>
                        <a:cubicBezTo>
                          <a:pt x="-2" y="16758"/>
                          <a:pt x="-954" y="36284"/>
                          <a:pt x="856" y="49905"/>
                        </a:cubicBezTo>
                        <a:close/>
                      </a:path>
                    </a:pathLst>
                  </a:custGeom>
                  <a:solidFill>
                    <a:srgbClr val="FFF8E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6" name="Freeform: Shape 435">
                    <a:extLst>
                      <a:ext uri="{FF2B5EF4-FFF2-40B4-BE49-F238E27FC236}">
                        <a16:creationId xmlns:a16="http://schemas.microsoft.com/office/drawing/2014/main" id="{06824921-F982-4FC2-B85A-6EC891EDB467}"/>
                      </a:ext>
                    </a:extLst>
                  </p:cNvPr>
                  <p:cNvSpPr/>
                  <p:nvPr/>
                </p:nvSpPr>
                <p:spPr>
                  <a:xfrm>
                    <a:off x="3667947" y="3670879"/>
                    <a:ext cx="93016" cy="102071"/>
                  </a:xfrm>
                  <a:custGeom>
                    <a:avLst/>
                    <a:gdLst>
                      <a:gd name="connsiteX0" fmla="*/ 1290 w 93016"/>
                      <a:gd name="connsiteY0" fmla="*/ 67818 h 102071"/>
                      <a:gd name="connsiteX1" fmla="*/ 67965 w 93016"/>
                      <a:gd name="connsiteY1" fmla="*/ 100108 h 102071"/>
                      <a:gd name="connsiteX2" fmla="*/ 93016 w 93016"/>
                      <a:gd name="connsiteY2" fmla="*/ 82772 h 102071"/>
                      <a:gd name="connsiteX3" fmla="*/ 53392 w 93016"/>
                      <a:gd name="connsiteY3" fmla="*/ 18574 h 102071"/>
                      <a:gd name="connsiteX4" fmla="*/ 34628 w 93016"/>
                      <a:gd name="connsiteY4" fmla="*/ 0 h 102071"/>
                      <a:gd name="connsiteX5" fmla="*/ 1290 w 93016"/>
                      <a:gd name="connsiteY5" fmla="*/ 67818 h 102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3016" h="102071">
                        <a:moveTo>
                          <a:pt x="1290" y="67818"/>
                        </a:moveTo>
                        <a:cubicBezTo>
                          <a:pt x="9577" y="96965"/>
                          <a:pt x="40343" y="106680"/>
                          <a:pt x="67965" y="100108"/>
                        </a:cubicBezTo>
                        <a:cubicBezTo>
                          <a:pt x="78062" y="97727"/>
                          <a:pt x="85968" y="90202"/>
                          <a:pt x="93016" y="82772"/>
                        </a:cubicBezTo>
                        <a:cubicBezTo>
                          <a:pt x="85396" y="60008"/>
                          <a:pt x="67775" y="35147"/>
                          <a:pt x="53392" y="18574"/>
                        </a:cubicBezTo>
                        <a:cubicBezTo>
                          <a:pt x="47582" y="11906"/>
                          <a:pt x="41295" y="5715"/>
                          <a:pt x="34628" y="0"/>
                        </a:cubicBezTo>
                        <a:cubicBezTo>
                          <a:pt x="15006" y="18574"/>
                          <a:pt x="-5377" y="44291"/>
                          <a:pt x="1290" y="67818"/>
                        </a:cubicBezTo>
                        <a:close/>
                      </a:path>
                    </a:pathLst>
                  </a:custGeom>
                  <a:solidFill>
                    <a:srgbClr val="FFF8E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30" name="Freeform: Shape 429">
                  <a:extLst>
                    <a:ext uri="{FF2B5EF4-FFF2-40B4-BE49-F238E27FC236}">
                      <a16:creationId xmlns:a16="http://schemas.microsoft.com/office/drawing/2014/main" id="{1E4F1419-E197-4DAD-821D-2825C0D215AE}"/>
                    </a:ext>
                  </a:extLst>
                </p:cNvPr>
                <p:cNvSpPr/>
                <p:nvPr/>
              </p:nvSpPr>
              <p:spPr>
                <a:xfrm>
                  <a:off x="3353865" y="3641923"/>
                  <a:ext cx="100965" cy="85629"/>
                </a:xfrm>
                <a:custGeom>
                  <a:avLst/>
                  <a:gdLst>
                    <a:gd name="connsiteX0" fmla="*/ 17621 w 100965"/>
                    <a:gd name="connsiteY0" fmla="*/ 71438 h 85629"/>
                    <a:gd name="connsiteX1" fmla="*/ 49054 w 100965"/>
                    <a:gd name="connsiteY1" fmla="*/ 80486 h 85629"/>
                    <a:gd name="connsiteX2" fmla="*/ 57341 w 100965"/>
                    <a:gd name="connsiteY2" fmla="*/ 51054 h 85629"/>
                    <a:gd name="connsiteX3" fmla="*/ 78581 w 100965"/>
                    <a:gd name="connsiteY3" fmla="*/ 60674 h 85629"/>
                    <a:gd name="connsiteX4" fmla="*/ 77819 w 100965"/>
                    <a:gd name="connsiteY4" fmla="*/ 28480 h 85629"/>
                    <a:gd name="connsiteX5" fmla="*/ 100965 w 100965"/>
                    <a:gd name="connsiteY5" fmla="*/ 35433 h 85629"/>
                    <a:gd name="connsiteX6" fmla="*/ 97822 w 100965"/>
                    <a:gd name="connsiteY6" fmla="*/ 28670 h 85629"/>
                    <a:gd name="connsiteX7" fmla="*/ 81344 w 100965"/>
                    <a:gd name="connsiteY7" fmla="*/ 0 h 85629"/>
                    <a:gd name="connsiteX8" fmla="*/ 0 w 100965"/>
                    <a:gd name="connsiteY8" fmla="*/ 65818 h 85629"/>
                    <a:gd name="connsiteX9" fmla="*/ 11144 w 100965"/>
                    <a:gd name="connsiteY9" fmla="*/ 85630 h 85629"/>
                    <a:gd name="connsiteX10" fmla="*/ 17621 w 100965"/>
                    <a:gd name="connsiteY10" fmla="*/ 71438 h 85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965" h="85629">
                      <a:moveTo>
                        <a:pt x="17621" y="71438"/>
                      </a:moveTo>
                      <a:cubicBezTo>
                        <a:pt x="27813" y="74009"/>
                        <a:pt x="38481" y="76962"/>
                        <a:pt x="49054" y="80486"/>
                      </a:cubicBezTo>
                      <a:cubicBezTo>
                        <a:pt x="50483" y="70390"/>
                        <a:pt x="52864" y="60484"/>
                        <a:pt x="57341" y="51054"/>
                      </a:cubicBezTo>
                      <a:cubicBezTo>
                        <a:pt x="64294" y="54388"/>
                        <a:pt x="71438" y="57531"/>
                        <a:pt x="78581" y="60674"/>
                      </a:cubicBezTo>
                      <a:cubicBezTo>
                        <a:pt x="77438" y="50006"/>
                        <a:pt x="77057" y="39243"/>
                        <a:pt x="77819" y="28480"/>
                      </a:cubicBezTo>
                      <a:cubicBezTo>
                        <a:pt x="85820" y="30480"/>
                        <a:pt x="93536" y="32671"/>
                        <a:pt x="100965" y="35433"/>
                      </a:cubicBezTo>
                      <a:cubicBezTo>
                        <a:pt x="99917" y="33052"/>
                        <a:pt x="98870" y="30861"/>
                        <a:pt x="97822" y="28670"/>
                      </a:cubicBezTo>
                      <a:cubicBezTo>
                        <a:pt x="93059" y="18669"/>
                        <a:pt x="87440" y="9144"/>
                        <a:pt x="81344" y="0"/>
                      </a:cubicBezTo>
                      <a:cubicBezTo>
                        <a:pt x="50292" y="16383"/>
                        <a:pt x="21431" y="38957"/>
                        <a:pt x="0" y="65818"/>
                      </a:cubicBezTo>
                      <a:cubicBezTo>
                        <a:pt x="3334" y="72581"/>
                        <a:pt x="7049" y="79343"/>
                        <a:pt x="11144" y="85630"/>
                      </a:cubicBezTo>
                      <a:cubicBezTo>
                        <a:pt x="12859" y="80772"/>
                        <a:pt x="14954" y="76105"/>
                        <a:pt x="17621" y="71438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1" name="Freeform: Shape 430">
                  <a:extLst>
                    <a:ext uri="{FF2B5EF4-FFF2-40B4-BE49-F238E27FC236}">
                      <a16:creationId xmlns:a16="http://schemas.microsoft.com/office/drawing/2014/main" id="{54ED2B81-6BAC-43BF-8FE7-B9EAFF786980}"/>
                    </a:ext>
                  </a:extLst>
                </p:cNvPr>
                <p:cNvSpPr/>
                <p:nvPr/>
              </p:nvSpPr>
              <p:spPr>
                <a:xfrm>
                  <a:off x="3521248" y="3613735"/>
                  <a:ext cx="146275" cy="81146"/>
                </a:xfrm>
                <a:custGeom>
                  <a:avLst/>
                  <a:gdLst>
                    <a:gd name="connsiteX0" fmla="*/ 638 w 146275"/>
                    <a:gd name="connsiteY0" fmla="*/ 48000 h 81146"/>
                    <a:gd name="connsiteX1" fmla="*/ 23213 w 146275"/>
                    <a:gd name="connsiteY1" fmla="*/ 29807 h 81146"/>
                    <a:gd name="connsiteX2" fmla="*/ 33023 w 146275"/>
                    <a:gd name="connsiteY2" fmla="*/ 71907 h 81146"/>
                    <a:gd name="connsiteX3" fmla="*/ 68266 w 146275"/>
                    <a:gd name="connsiteY3" fmla="*/ 44856 h 81146"/>
                    <a:gd name="connsiteX4" fmla="*/ 72362 w 146275"/>
                    <a:gd name="connsiteY4" fmla="*/ 81147 h 81146"/>
                    <a:gd name="connsiteX5" fmla="*/ 113414 w 146275"/>
                    <a:gd name="connsiteY5" fmla="*/ 42761 h 81146"/>
                    <a:gd name="connsiteX6" fmla="*/ 129797 w 146275"/>
                    <a:gd name="connsiteY6" fmla="*/ 70669 h 81146"/>
                    <a:gd name="connsiteX7" fmla="*/ 146276 w 146275"/>
                    <a:gd name="connsiteY7" fmla="*/ 33236 h 81146"/>
                    <a:gd name="connsiteX8" fmla="*/ 131036 w 146275"/>
                    <a:gd name="connsiteY8" fmla="*/ 25521 h 81146"/>
                    <a:gd name="connsiteX9" fmla="*/ 4734 w 146275"/>
                    <a:gd name="connsiteY9" fmla="*/ 565 h 81146"/>
                    <a:gd name="connsiteX10" fmla="*/ 638 w 146275"/>
                    <a:gd name="connsiteY10" fmla="*/ 48000 h 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6275" h="81146">
                      <a:moveTo>
                        <a:pt x="638" y="48000"/>
                      </a:moveTo>
                      <a:cubicBezTo>
                        <a:pt x="7877" y="41332"/>
                        <a:pt x="15688" y="35331"/>
                        <a:pt x="23213" y="29807"/>
                      </a:cubicBezTo>
                      <a:cubicBezTo>
                        <a:pt x="24260" y="39427"/>
                        <a:pt x="32547" y="67621"/>
                        <a:pt x="33023" y="71907"/>
                      </a:cubicBezTo>
                      <a:cubicBezTo>
                        <a:pt x="43691" y="61716"/>
                        <a:pt x="55502" y="52762"/>
                        <a:pt x="68266" y="44856"/>
                      </a:cubicBezTo>
                      <a:cubicBezTo>
                        <a:pt x="68266" y="53429"/>
                        <a:pt x="71409" y="77241"/>
                        <a:pt x="72362" y="81147"/>
                      </a:cubicBezTo>
                      <a:cubicBezTo>
                        <a:pt x="84173" y="66573"/>
                        <a:pt x="98460" y="53905"/>
                        <a:pt x="113414" y="42761"/>
                      </a:cubicBezTo>
                      <a:cubicBezTo>
                        <a:pt x="117224" y="52667"/>
                        <a:pt x="125892" y="60954"/>
                        <a:pt x="129797" y="70669"/>
                      </a:cubicBezTo>
                      <a:cubicBezTo>
                        <a:pt x="136370" y="58763"/>
                        <a:pt x="141608" y="46095"/>
                        <a:pt x="146276" y="33236"/>
                      </a:cubicBezTo>
                      <a:cubicBezTo>
                        <a:pt x="141323" y="30474"/>
                        <a:pt x="136179" y="27902"/>
                        <a:pt x="131036" y="25521"/>
                      </a:cubicBezTo>
                      <a:cubicBezTo>
                        <a:pt x="92459" y="7614"/>
                        <a:pt x="47787" y="-2578"/>
                        <a:pt x="4734" y="565"/>
                      </a:cubicBezTo>
                      <a:cubicBezTo>
                        <a:pt x="257" y="15996"/>
                        <a:pt x="-886" y="34474"/>
                        <a:pt x="638" y="4800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2" name="Freeform: Shape 431">
                  <a:extLst>
                    <a:ext uri="{FF2B5EF4-FFF2-40B4-BE49-F238E27FC236}">
                      <a16:creationId xmlns:a16="http://schemas.microsoft.com/office/drawing/2014/main" id="{7F97C2AC-A340-48FE-8A6A-477985970A35}"/>
                    </a:ext>
                  </a:extLst>
                </p:cNvPr>
                <p:cNvSpPr/>
                <p:nvPr/>
              </p:nvSpPr>
              <p:spPr>
                <a:xfrm>
                  <a:off x="3754868" y="3743078"/>
                  <a:ext cx="6191" cy="16859"/>
                </a:xfrm>
                <a:custGeom>
                  <a:avLst/>
                  <a:gdLst>
                    <a:gd name="connsiteX0" fmla="*/ 0 w 6191"/>
                    <a:gd name="connsiteY0" fmla="*/ 16859 h 16859"/>
                    <a:gd name="connsiteX1" fmla="*/ 6191 w 6191"/>
                    <a:gd name="connsiteY1" fmla="*/ 10668 h 16859"/>
                    <a:gd name="connsiteX2" fmla="*/ 2000 w 6191"/>
                    <a:gd name="connsiteY2" fmla="*/ 0 h 16859"/>
                    <a:gd name="connsiteX3" fmla="*/ 0 w 6191"/>
                    <a:gd name="connsiteY3" fmla="*/ 16859 h 1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191" h="16859">
                      <a:moveTo>
                        <a:pt x="0" y="16859"/>
                      </a:moveTo>
                      <a:cubicBezTo>
                        <a:pt x="2191" y="14859"/>
                        <a:pt x="4191" y="12764"/>
                        <a:pt x="6191" y="10668"/>
                      </a:cubicBezTo>
                      <a:cubicBezTo>
                        <a:pt x="4953" y="7144"/>
                        <a:pt x="3524" y="3524"/>
                        <a:pt x="2000" y="0"/>
                      </a:cubicBezTo>
                      <a:cubicBezTo>
                        <a:pt x="857" y="5524"/>
                        <a:pt x="191" y="11240"/>
                        <a:pt x="0" y="16859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BC38ECA5-E2EF-4A12-AEA8-AFCABEC6AF18}"/>
                    </a:ext>
                  </a:extLst>
                </p:cNvPr>
                <p:cNvSpPr/>
                <p:nvPr/>
              </p:nvSpPr>
              <p:spPr>
                <a:xfrm>
                  <a:off x="3686310" y="3671164"/>
                  <a:ext cx="66747" cy="71342"/>
                </a:xfrm>
                <a:custGeom>
                  <a:avLst/>
                  <a:gdLst>
                    <a:gd name="connsiteX0" fmla="*/ 930 w 66747"/>
                    <a:gd name="connsiteY0" fmla="*/ 16002 h 71342"/>
                    <a:gd name="connsiteX1" fmla="*/ 930 w 66747"/>
                    <a:gd name="connsiteY1" fmla="*/ 55150 h 71342"/>
                    <a:gd name="connsiteX2" fmla="*/ 29791 w 66747"/>
                    <a:gd name="connsiteY2" fmla="*/ 41720 h 71342"/>
                    <a:gd name="connsiteX3" fmla="*/ 20266 w 66747"/>
                    <a:gd name="connsiteY3" fmla="*/ 71342 h 71342"/>
                    <a:gd name="connsiteX4" fmla="*/ 66748 w 66747"/>
                    <a:gd name="connsiteY4" fmla="*/ 64198 h 71342"/>
                    <a:gd name="connsiteX5" fmla="*/ 35125 w 66747"/>
                    <a:gd name="connsiteY5" fmla="*/ 18574 h 71342"/>
                    <a:gd name="connsiteX6" fmla="*/ 16361 w 66747"/>
                    <a:gd name="connsiteY6" fmla="*/ 0 h 71342"/>
                    <a:gd name="connsiteX7" fmla="*/ 930 w 66747"/>
                    <a:gd name="connsiteY7" fmla="*/ 16002 h 7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6747" h="71342">
                      <a:moveTo>
                        <a:pt x="930" y="16002"/>
                      </a:moveTo>
                      <a:cubicBezTo>
                        <a:pt x="-403" y="28956"/>
                        <a:pt x="-213" y="42196"/>
                        <a:pt x="930" y="55150"/>
                      </a:cubicBezTo>
                      <a:cubicBezTo>
                        <a:pt x="10646" y="51054"/>
                        <a:pt x="20266" y="46577"/>
                        <a:pt x="29791" y="41720"/>
                      </a:cubicBezTo>
                      <a:cubicBezTo>
                        <a:pt x="26457" y="51721"/>
                        <a:pt x="23695" y="61817"/>
                        <a:pt x="20266" y="71342"/>
                      </a:cubicBezTo>
                      <a:cubicBezTo>
                        <a:pt x="35601" y="70295"/>
                        <a:pt x="51413" y="68104"/>
                        <a:pt x="66748" y="64198"/>
                      </a:cubicBezTo>
                      <a:cubicBezTo>
                        <a:pt x="57985" y="47244"/>
                        <a:pt x="45698" y="30671"/>
                        <a:pt x="35125" y="18574"/>
                      </a:cubicBezTo>
                      <a:cubicBezTo>
                        <a:pt x="29315" y="11906"/>
                        <a:pt x="23028" y="5715"/>
                        <a:pt x="16361" y="0"/>
                      </a:cubicBezTo>
                      <a:cubicBezTo>
                        <a:pt x="11027" y="4763"/>
                        <a:pt x="5788" y="10192"/>
                        <a:pt x="930" y="16002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851AEE49-4FD2-48E7-8E11-CD76AA22B613}"/>
              </a:ext>
            </a:extLst>
          </p:cNvPr>
          <p:cNvGrpSpPr/>
          <p:nvPr/>
        </p:nvGrpSpPr>
        <p:grpSpPr>
          <a:xfrm>
            <a:off x="5382699" y="3314521"/>
            <a:ext cx="438709" cy="438709"/>
            <a:chOff x="5382699" y="3305638"/>
            <a:chExt cx="438709" cy="438709"/>
          </a:xfrm>
        </p:grpSpPr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F7735C6B-E2F9-4B9B-AEC1-4BDB8500B5CB}"/>
                </a:ext>
              </a:extLst>
            </p:cNvPr>
            <p:cNvSpPr/>
            <p:nvPr/>
          </p:nvSpPr>
          <p:spPr>
            <a:xfrm>
              <a:off x="5382699" y="3305638"/>
              <a:ext cx="438709" cy="43870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E62A15C1-0D45-4A8B-A380-4939E1AEAADE}"/>
                </a:ext>
              </a:extLst>
            </p:cNvPr>
            <p:cNvSpPr/>
            <p:nvPr/>
          </p:nvSpPr>
          <p:spPr>
            <a:xfrm flipH="1">
              <a:off x="5527157" y="3450086"/>
              <a:ext cx="149793" cy="149812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C1D9F65B-E1F6-4515-809C-64082F3B5364}"/>
              </a:ext>
            </a:extLst>
          </p:cNvPr>
          <p:cNvGrpSpPr/>
          <p:nvPr/>
        </p:nvGrpSpPr>
        <p:grpSpPr>
          <a:xfrm>
            <a:off x="6836676" y="3314521"/>
            <a:ext cx="438709" cy="438709"/>
            <a:chOff x="5382699" y="3305638"/>
            <a:chExt cx="438709" cy="438709"/>
          </a:xfrm>
        </p:grpSpPr>
        <p:sp>
          <p:nvSpPr>
            <p:cNvPr id="466" name="Oval 465">
              <a:extLst>
                <a:ext uri="{FF2B5EF4-FFF2-40B4-BE49-F238E27FC236}">
                  <a16:creationId xmlns:a16="http://schemas.microsoft.com/office/drawing/2014/main" id="{190302BA-D919-4E53-AC71-CF2A61483132}"/>
                </a:ext>
              </a:extLst>
            </p:cNvPr>
            <p:cNvSpPr/>
            <p:nvPr/>
          </p:nvSpPr>
          <p:spPr>
            <a:xfrm>
              <a:off x="5382699" y="3305638"/>
              <a:ext cx="438709" cy="43870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A08ADE43-88A6-47F2-9550-FE674697B917}"/>
                </a:ext>
              </a:extLst>
            </p:cNvPr>
            <p:cNvSpPr/>
            <p:nvPr/>
          </p:nvSpPr>
          <p:spPr>
            <a:xfrm flipH="1">
              <a:off x="5527157" y="3450086"/>
              <a:ext cx="149793" cy="149812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CB2D6100-1316-4358-AD5C-8EE683BF60DA}"/>
              </a:ext>
            </a:extLst>
          </p:cNvPr>
          <p:cNvGrpSpPr/>
          <p:nvPr/>
        </p:nvGrpSpPr>
        <p:grpSpPr>
          <a:xfrm>
            <a:off x="8234178" y="3314521"/>
            <a:ext cx="438709" cy="438709"/>
            <a:chOff x="5382699" y="3305638"/>
            <a:chExt cx="438709" cy="438709"/>
          </a:xfrm>
        </p:grpSpPr>
        <p:sp>
          <p:nvSpPr>
            <p:cNvPr id="469" name="Oval 468">
              <a:extLst>
                <a:ext uri="{FF2B5EF4-FFF2-40B4-BE49-F238E27FC236}">
                  <a16:creationId xmlns:a16="http://schemas.microsoft.com/office/drawing/2014/main" id="{20AF118D-C7DF-4CFD-A197-3844FDA94590}"/>
                </a:ext>
              </a:extLst>
            </p:cNvPr>
            <p:cNvSpPr/>
            <p:nvPr/>
          </p:nvSpPr>
          <p:spPr>
            <a:xfrm>
              <a:off x="5382699" y="3305638"/>
              <a:ext cx="438709" cy="43870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074CFDAB-D00C-41B1-BC5C-03234F409FBB}"/>
                </a:ext>
              </a:extLst>
            </p:cNvPr>
            <p:cNvSpPr/>
            <p:nvPr/>
          </p:nvSpPr>
          <p:spPr>
            <a:xfrm flipH="1">
              <a:off x="5527157" y="3450086"/>
              <a:ext cx="149793" cy="149812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71" name="Group 470">
            <a:extLst>
              <a:ext uri="{FF2B5EF4-FFF2-40B4-BE49-F238E27FC236}">
                <a16:creationId xmlns:a16="http://schemas.microsoft.com/office/drawing/2014/main" id="{A940C953-1AD8-4175-88BA-05994632D4C7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472" name="Rectangle: Rounded Corners 471">
              <a:extLst>
                <a:ext uri="{FF2B5EF4-FFF2-40B4-BE49-F238E27FC236}">
                  <a16:creationId xmlns:a16="http://schemas.microsoft.com/office/drawing/2014/main" id="{EFE549FF-6118-40A7-8229-9D2D9FDC2366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473" name="Graphic 30">
              <a:extLst>
                <a:ext uri="{FF2B5EF4-FFF2-40B4-BE49-F238E27FC236}">
                  <a16:creationId xmlns:a16="http://schemas.microsoft.com/office/drawing/2014/main" id="{5F01A21E-E358-4A9D-BBF2-C39CF2B951CF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474" name="Oval 473">
            <a:hlinkClick r:id="rId2" action="ppaction://hlinksldjump"/>
            <a:extLst>
              <a:ext uri="{FF2B5EF4-FFF2-40B4-BE49-F238E27FC236}">
                <a16:creationId xmlns:a16="http://schemas.microsoft.com/office/drawing/2014/main" id="{4281BEBB-D62D-40C6-B101-7CB0A652ACB1}"/>
              </a:ext>
            </a:extLst>
          </p:cNvPr>
          <p:cNvSpPr/>
          <p:nvPr/>
        </p:nvSpPr>
        <p:spPr>
          <a:xfrm>
            <a:off x="5309448" y="3227139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5" name="Oval 474">
            <a:hlinkClick r:id="rId3" action="ppaction://hlinksldjump"/>
            <a:extLst>
              <a:ext uri="{FF2B5EF4-FFF2-40B4-BE49-F238E27FC236}">
                <a16:creationId xmlns:a16="http://schemas.microsoft.com/office/drawing/2014/main" id="{79638ED0-F333-46D4-9BBB-9498D7838B3B}"/>
              </a:ext>
            </a:extLst>
          </p:cNvPr>
          <p:cNvSpPr/>
          <p:nvPr/>
        </p:nvSpPr>
        <p:spPr>
          <a:xfrm>
            <a:off x="6768588" y="3238232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6" name="Oval 475">
            <a:hlinkClick r:id="rId4" action="ppaction://hlinksldjump"/>
            <a:extLst>
              <a:ext uri="{FF2B5EF4-FFF2-40B4-BE49-F238E27FC236}">
                <a16:creationId xmlns:a16="http://schemas.microsoft.com/office/drawing/2014/main" id="{5F00A1C7-0C8E-4DB8-9125-DA0A9C459ED7}"/>
              </a:ext>
            </a:extLst>
          </p:cNvPr>
          <p:cNvSpPr/>
          <p:nvPr/>
        </p:nvSpPr>
        <p:spPr>
          <a:xfrm>
            <a:off x="8152763" y="3249519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4" name="Rectangle 463">
            <a:hlinkClick r:id="rId5" action="ppaction://hlinksldjump"/>
            <a:extLst>
              <a:ext uri="{FF2B5EF4-FFF2-40B4-BE49-F238E27FC236}">
                <a16:creationId xmlns:a16="http://schemas.microsoft.com/office/drawing/2014/main" id="{DE81F44F-D96C-4534-978B-EFDA1B77B334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953847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50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836 0.00555 L 2.08333E-6 3.7037E-6 " pathEditMode="relative" rAng="0" ptsTypes="AA">
                                          <p:cBhvr>
                                            <p:cTn id="12" dur="250" fill="hold"/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180" y="-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50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fill="hold" grpId="1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0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22" dur="250" spd="-1000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2.29167E-6 -2.59259E-6 " pathEditMode="relative" rAng="0" ptsTypes="AA">
                                          <p:cBhvr>
                                            <p:cTn id="29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0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5" dur="100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7" dur="25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42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250" fill="hold"/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250" fill="hold"/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nodeType="withEffect" p14:presetBounceEnd="495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49500">
                                          <p:cBhvr>
                                            <p:cTn id="48" dur="1000" fill="hold"/>
                                            <p:tgtEl>
                                              <p:spTgt spid="46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0" dur="500" fill="hold"/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52" dur="250" fill="hold"/>
                                            <p:tgtEl>
                                              <p:spTgt spid="46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57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8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250" fill="hold"/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250" fill="hold"/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6" presetClass="emph" presetSubtype="0" fill="hold" nodeType="withEffect" p14:presetBounceEnd="495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49500">
                                          <p:cBhvr>
                                            <p:cTn id="63" dur="1000" fill="hold"/>
                                            <p:tgtEl>
                                              <p:spTgt spid="46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8" presetClass="emp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65" dur="500" fill="hold"/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6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67" dur="250" fill="hold"/>
                                            <p:tgtEl>
                                              <p:spTgt spid="46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63" presetClass="path" presetSubtype="0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72" dur="5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3" presetID="23" presetClass="entr" presetSubtype="16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250" fill="hold"/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250" fill="hold"/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fill="hold" nodeType="withEffect" p14:presetBounceEnd="49500">
                                      <p:stCondLst>
                                        <p:cond delay="1250"/>
                                      </p:stCondLst>
                                      <p:childTnLst>
                                        <p:animScale p14:bounceEnd="49500">
                                          <p:cBhvr>
                                            <p:cTn id="78" dur="1000" fill="hold"/>
                                            <p:tgtEl>
                                              <p:spTgt spid="4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8" presetClass="emph" presetSubtype="0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80" dur="500" fill="hold"/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1" presetID="6" presetClass="emph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82" dur="250" fill="hold"/>
                                            <p:tgtEl>
                                              <p:spTgt spid="46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7" grpId="0" animBg="1"/>
          <p:bldP spid="297" grpId="1" animBg="1"/>
          <p:bldP spid="297" grpId="2" animBg="1"/>
          <p:bldP spid="297" grpId="3" animBg="1"/>
          <p:bldP spid="298" grpId="0"/>
          <p:bldP spid="298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50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836 0.00555 L 2.08333E-6 3.7037E-6 " pathEditMode="relative" rAng="0" ptsTypes="AA">
                                          <p:cBhvr>
                                            <p:cTn id="12" dur="250" fill="hold"/>
                                            <p:tgtEl>
                                              <p:spTgt spid="50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180" y="-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50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22" dur="250" spd="-1000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2.29167E-6 -2.59259E-6 " pathEditMode="relative" rAng="0" ptsTypes="AA">
                                          <p:cBhvr>
                                            <p:cTn id="29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0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100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7" dur="25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42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250" fill="hold"/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250" fill="hold"/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8" dur="1000" fill="hold"/>
                                            <p:tgtEl>
                                              <p:spTgt spid="46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0" dur="500" fill="hold"/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52" dur="250" fill="hold"/>
                                            <p:tgtEl>
                                              <p:spTgt spid="46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57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8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250" fill="hold"/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250" fill="hold"/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63" dur="1000" fill="hold"/>
                                            <p:tgtEl>
                                              <p:spTgt spid="46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8" presetClass="emp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65" dur="500" fill="hold"/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6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67" dur="250" fill="hold"/>
                                            <p:tgtEl>
                                              <p:spTgt spid="46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6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63" presetClass="path" presetSubtype="0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72" dur="50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3" presetID="23" presetClass="entr" presetSubtype="16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250" fill="hold"/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250" fill="hold"/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1000" fill="hold"/>
                                            <p:tgtEl>
                                              <p:spTgt spid="4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8" presetClass="emph" presetSubtype="0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80" dur="500" fill="hold"/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1" presetID="6" presetClass="emph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82" dur="250" fill="hold"/>
                                            <p:tgtEl>
                                              <p:spTgt spid="46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7" grpId="0" animBg="1"/>
          <p:bldP spid="297" grpId="1" animBg="1"/>
          <p:bldP spid="297" grpId="2" animBg="1"/>
          <p:bldP spid="297" grpId="3" animBg="1"/>
          <p:bldP spid="298" grpId="0"/>
          <p:bldP spid="298" grpId="1"/>
        </p:bldLst>
      </p:timing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2266701" y="2245728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EEE06CEB-B75B-4C8D-9DCB-99B6994FE4A6}"/>
              </a:ext>
            </a:extLst>
          </p:cNvPr>
          <p:cNvGrpSpPr/>
          <p:nvPr/>
        </p:nvGrpSpPr>
        <p:grpSpPr>
          <a:xfrm>
            <a:off x="3110822" y="3004802"/>
            <a:ext cx="962418" cy="1027921"/>
            <a:chOff x="3110822" y="3004802"/>
            <a:chExt cx="962418" cy="1027921"/>
          </a:xfrm>
        </p:grpSpPr>
        <p:grpSp>
          <p:nvGrpSpPr>
            <p:cNvPr id="3" name="Graphic 1">
              <a:extLst>
                <a:ext uri="{FF2B5EF4-FFF2-40B4-BE49-F238E27FC236}">
                  <a16:creationId xmlns:a16="http://schemas.microsoft.com/office/drawing/2014/main" id="{BF5F5725-01B7-4480-99A0-D02374561A23}"/>
                </a:ext>
              </a:extLst>
            </p:cNvPr>
            <p:cNvGrpSpPr/>
            <p:nvPr/>
          </p:nvGrpSpPr>
          <p:grpSpPr>
            <a:xfrm flipH="1">
              <a:off x="3158410" y="3482760"/>
              <a:ext cx="914830" cy="549963"/>
              <a:chOff x="3196534" y="3531562"/>
              <a:chExt cx="914830" cy="549963"/>
            </a:xfrm>
          </p:grpSpPr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7352AF1E-9C45-4856-A89C-594DF645FB61}"/>
                  </a:ext>
                </a:extLst>
              </p:cNvPr>
              <p:cNvSpPr/>
              <p:nvPr/>
            </p:nvSpPr>
            <p:spPr>
              <a:xfrm>
                <a:off x="3325472" y="3927102"/>
                <a:ext cx="77553" cy="154424"/>
              </a:xfrm>
              <a:custGeom>
                <a:avLst/>
                <a:gdLst>
                  <a:gd name="connsiteX0" fmla="*/ 52596 w 77553"/>
                  <a:gd name="connsiteY0" fmla="*/ 0 h 154424"/>
                  <a:gd name="connsiteX1" fmla="*/ 16686 w 77553"/>
                  <a:gd name="connsiteY1" fmla="*/ 63437 h 154424"/>
                  <a:gd name="connsiteX2" fmla="*/ 21354 w 77553"/>
                  <a:gd name="connsiteY2" fmla="*/ 148876 h 154424"/>
                  <a:gd name="connsiteX3" fmla="*/ 75456 w 77553"/>
                  <a:gd name="connsiteY3" fmla="*/ 75057 h 154424"/>
                  <a:gd name="connsiteX4" fmla="*/ 52596 w 77553"/>
                  <a:gd name="connsiteY4" fmla="*/ 0 h 154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553" h="154424">
                    <a:moveTo>
                      <a:pt x="52596" y="0"/>
                    </a:moveTo>
                    <a:cubicBezTo>
                      <a:pt x="54596" y="24384"/>
                      <a:pt x="28688" y="44863"/>
                      <a:pt x="16686" y="63437"/>
                    </a:cubicBezTo>
                    <a:cubicBezTo>
                      <a:pt x="303" y="88868"/>
                      <a:pt x="-12651" y="130969"/>
                      <a:pt x="21354" y="148876"/>
                    </a:cubicBezTo>
                    <a:cubicBezTo>
                      <a:pt x="67836" y="173260"/>
                      <a:pt x="83742" y="111538"/>
                      <a:pt x="75456" y="75057"/>
                    </a:cubicBezTo>
                    <a:cubicBezTo>
                      <a:pt x="72027" y="60008"/>
                      <a:pt x="53358" y="9239"/>
                      <a:pt x="52596" y="0"/>
                    </a:cubicBez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754E0969-C74D-47AE-83A0-0DF0A641AE31}"/>
                  </a:ext>
                </a:extLst>
              </p:cNvPr>
              <p:cNvSpPr/>
              <p:nvPr/>
            </p:nvSpPr>
            <p:spPr>
              <a:xfrm>
                <a:off x="3333036" y="3972631"/>
                <a:ext cx="40404" cy="87146"/>
              </a:xfrm>
              <a:custGeom>
                <a:avLst/>
                <a:gdLst>
                  <a:gd name="connsiteX0" fmla="*/ 35982 w 40404"/>
                  <a:gd name="connsiteY0" fmla="*/ 0 h 87146"/>
                  <a:gd name="connsiteX1" fmla="*/ 6264 w 40404"/>
                  <a:gd name="connsiteY1" fmla="*/ 81153 h 87146"/>
                  <a:gd name="connsiteX2" fmla="*/ 40268 w 40404"/>
                  <a:gd name="connsiteY2" fmla="*/ 36957 h 87146"/>
                  <a:gd name="connsiteX3" fmla="*/ 35982 w 40404"/>
                  <a:gd name="connsiteY3" fmla="*/ 0 h 87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404" h="87146">
                    <a:moveTo>
                      <a:pt x="35982" y="0"/>
                    </a:moveTo>
                    <a:cubicBezTo>
                      <a:pt x="26552" y="18478"/>
                      <a:pt x="-15739" y="60389"/>
                      <a:pt x="6264" y="81153"/>
                    </a:cubicBezTo>
                    <a:cubicBezTo>
                      <a:pt x="31696" y="105156"/>
                      <a:pt x="39030" y="50197"/>
                      <a:pt x="40268" y="36957"/>
                    </a:cubicBezTo>
                    <a:cubicBezTo>
                      <a:pt x="41316" y="25146"/>
                      <a:pt x="35982" y="0"/>
                      <a:pt x="359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FD8C23ED-7EEE-4943-9B42-A91B1C59148F}"/>
                  </a:ext>
                </a:extLst>
              </p:cNvPr>
              <p:cNvSpPr/>
              <p:nvPr/>
            </p:nvSpPr>
            <p:spPr>
              <a:xfrm>
                <a:off x="3539897" y="3916339"/>
                <a:ext cx="48668" cy="98822"/>
              </a:xfrm>
              <a:custGeom>
                <a:avLst/>
                <a:gdLst>
                  <a:gd name="connsiteX0" fmla="*/ 191 w 48668"/>
                  <a:gd name="connsiteY0" fmla="*/ 0 h 98822"/>
                  <a:gd name="connsiteX1" fmla="*/ 24384 w 48668"/>
                  <a:gd name="connsiteY1" fmla="*/ 98107 h 98822"/>
                  <a:gd name="connsiteX2" fmla="*/ 28766 w 48668"/>
                  <a:gd name="connsiteY2" fmla="*/ 33814 h 98822"/>
                  <a:gd name="connsiteX3" fmla="*/ 191 w 48668"/>
                  <a:gd name="connsiteY3" fmla="*/ 0 h 98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668" h="98822">
                    <a:moveTo>
                      <a:pt x="191" y="0"/>
                    </a:moveTo>
                    <a:cubicBezTo>
                      <a:pt x="8096" y="26575"/>
                      <a:pt x="-16288" y="90964"/>
                      <a:pt x="24384" y="98107"/>
                    </a:cubicBezTo>
                    <a:cubicBezTo>
                      <a:pt x="68009" y="105823"/>
                      <a:pt x="42196" y="48863"/>
                      <a:pt x="28766" y="33814"/>
                    </a:cubicBezTo>
                    <a:cubicBezTo>
                      <a:pt x="20669" y="24574"/>
                      <a:pt x="191" y="0"/>
                      <a:pt x="191" y="0"/>
                    </a:cubicBez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76DC5C1A-C73F-4B15-97FE-E2B45A0B4514}"/>
                  </a:ext>
                </a:extLst>
              </p:cNvPr>
              <p:cNvSpPr/>
              <p:nvPr/>
            </p:nvSpPr>
            <p:spPr>
              <a:xfrm>
                <a:off x="3196534" y="3781846"/>
                <a:ext cx="89616" cy="53861"/>
              </a:xfrm>
              <a:custGeom>
                <a:avLst/>
                <a:gdLst>
                  <a:gd name="connsiteX0" fmla="*/ 89617 w 89616"/>
                  <a:gd name="connsiteY0" fmla="*/ 0 h 53861"/>
                  <a:gd name="connsiteX1" fmla="*/ 58851 w 89616"/>
                  <a:gd name="connsiteY1" fmla="*/ 10192 h 53861"/>
                  <a:gd name="connsiteX2" fmla="*/ 3320 w 89616"/>
                  <a:gd name="connsiteY2" fmla="*/ 25527 h 53861"/>
                  <a:gd name="connsiteX3" fmla="*/ 29323 w 89616"/>
                  <a:gd name="connsiteY3" fmla="*/ 53721 h 53861"/>
                  <a:gd name="connsiteX4" fmla="*/ 75043 w 89616"/>
                  <a:gd name="connsiteY4" fmla="*/ 37624 h 53861"/>
                  <a:gd name="connsiteX5" fmla="*/ 89617 w 89616"/>
                  <a:gd name="connsiteY5" fmla="*/ 0 h 53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616" h="53861">
                    <a:moveTo>
                      <a:pt x="89617" y="0"/>
                    </a:moveTo>
                    <a:cubicBezTo>
                      <a:pt x="79330" y="4286"/>
                      <a:pt x="69900" y="8382"/>
                      <a:pt x="58851" y="10192"/>
                    </a:cubicBezTo>
                    <a:cubicBezTo>
                      <a:pt x="42658" y="12668"/>
                      <a:pt x="14083" y="10001"/>
                      <a:pt x="3320" y="25527"/>
                    </a:cubicBezTo>
                    <a:cubicBezTo>
                      <a:pt x="-8872" y="42958"/>
                      <a:pt x="15417" y="52768"/>
                      <a:pt x="29323" y="53721"/>
                    </a:cubicBezTo>
                    <a:cubicBezTo>
                      <a:pt x="45421" y="54769"/>
                      <a:pt x="63994" y="50006"/>
                      <a:pt x="75043" y="37624"/>
                    </a:cubicBezTo>
                    <a:cubicBezTo>
                      <a:pt x="82378" y="29146"/>
                      <a:pt x="89617" y="0"/>
                      <a:pt x="89617" y="0"/>
                    </a:cubicBez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C3E0AD99-3D17-4AC9-8032-B4AC9774B303}"/>
                  </a:ext>
                </a:extLst>
              </p:cNvPr>
              <p:cNvSpPr/>
              <p:nvPr/>
            </p:nvSpPr>
            <p:spPr>
              <a:xfrm>
                <a:off x="3544515" y="3942151"/>
                <a:ext cx="20146" cy="48983"/>
              </a:xfrm>
              <a:custGeom>
                <a:avLst/>
                <a:gdLst>
                  <a:gd name="connsiteX0" fmla="*/ 2145 w 20146"/>
                  <a:gd name="connsiteY0" fmla="*/ 0 h 48983"/>
                  <a:gd name="connsiteX1" fmla="*/ 9098 w 20146"/>
                  <a:gd name="connsiteY1" fmla="*/ 47720 h 48983"/>
                  <a:gd name="connsiteX2" fmla="*/ 13956 w 20146"/>
                  <a:gd name="connsiteY2" fmla="*/ 19812 h 48983"/>
                  <a:gd name="connsiteX3" fmla="*/ 4526 w 20146"/>
                  <a:gd name="connsiteY3" fmla="*/ 4858 h 48983"/>
                  <a:gd name="connsiteX4" fmla="*/ 2145 w 20146"/>
                  <a:gd name="connsiteY4" fmla="*/ 0 h 48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46" h="48983">
                    <a:moveTo>
                      <a:pt x="2145" y="0"/>
                    </a:moveTo>
                    <a:cubicBezTo>
                      <a:pt x="4812" y="13335"/>
                      <a:pt x="-8047" y="40672"/>
                      <a:pt x="9098" y="47720"/>
                    </a:cubicBezTo>
                    <a:cubicBezTo>
                      <a:pt x="27100" y="55150"/>
                      <a:pt x="18813" y="27718"/>
                      <a:pt x="13956" y="19812"/>
                    </a:cubicBezTo>
                    <a:cubicBezTo>
                      <a:pt x="10908" y="14764"/>
                      <a:pt x="7383" y="10096"/>
                      <a:pt x="4526" y="4858"/>
                    </a:cubicBezTo>
                    <a:lnTo>
                      <a:pt x="21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5BD2AD09-8C52-4873-A194-C718B25378F8}"/>
                  </a:ext>
                </a:extLst>
              </p:cNvPr>
              <p:cNvSpPr/>
              <p:nvPr/>
            </p:nvSpPr>
            <p:spPr>
              <a:xfrm>
                <a:off x="3209996" y="3799657"/>
                <a:ext cx="53390" cy="22961"/>
              </a:xfrm>
              <a:custGeom>
                <a:avLst/>
                <a:gdLst>
                  <a:gd name="connsiteX0" fmla="*/ 12623 w 53390"/>
                  <a:gd name="connsiteY0" fmla="*/ 22860 h 22961"/>
                  <a:gd name="connsiteX1" fmla="*/ 53390 w 53390"/>
                  <a:gd name="connsiteY1" fmla="*/ 0 h 22961"/>
                  <a:gd name="connsiteX2" fmla="*/ 10623 w 53390"/>
                  <a:gd name="connsiteY2" fmla="*/ 2286 h 22961"/>
                  <a:gd name="connsiteX3" fmla="*/ 12623 w 53390"/>
                  <a:gd name="connsiteY3" fmla="*/ 22860 h 2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390" h="22961">
                    <a:moveTo>
                      <a:pt x="12623" y="22860"/>
                    </a:moveTo>
                    <a:cubicBezTo>
                      <a:pt x="27578" y="23813"/>
                      <a:pt x="51581" y="18193"/>
                      <a:pt x="53390" y="0"/>
                    </a:cubicBezTo>
                    <a:cubicBezTo>
                      <a:pt x="40913" y="1238"/>
                      <a:pt x="21958" y="-1905"/>
                      <a:pt x="10623" y="2286"/>
                    </a:cubicBezTo>
                    <a:cubicBezTo>
                      <a:pt x="-3950" y="7620"/>
                      <a:pt x="-3760" y="21908"/>
                      <a:pt x="12623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2FD6CE88-542F-4267-8497-BB7E2448F147}"/>
                  </a:ext>
                </a:extLst>
              </p:cNvPr>
              <p:cNvSpPr/>
              <p:nvPr/>
            </p:nvSpPr>
            <p:spPr>
              <a:xfrm>
                <a:off x="3825831" y="3689638"/>
                <a:ext cx="284509" cy="246249"/>
              </a:xfrm>
              <a:custGeom>
                <a:avLst/>
                <a:gdLst>
                  <a:gd name="connsiteX0" fmla="*/ 2102 w 284509"/>
                  <a:gd name="connsiteY0" fmla="*/ 110400 h 246249"/>
                  <a:gd name="connsiteX1" fmla="*/ 18580 w 284509"/>
                  <a:gd name="connsiteY1" fmla="*/ 188600 h 246249"/>
                  <a:gd name="connsiteX2" fmla="*/ 95542 w 284509"/>
                  <a:gd name="connsiteY2" fmla="*/ 152786 h 246249"/>
                  <a:gd name="connsiteX3" fmla="*/ 128023 w 284509"/>
                  <a:gd name="connsiteY3" fmla="*/ 164978 h 246249"/>
                  <a:gd name="connsiteX4" fmla="*/ 158788 w 284509"/>
                  <a:gd name="connsiteY4" fmla="*/ 152215 h 246249"/>
                  <a:gd name="connsiteX5" fmla="*/ 174505 w 284509"/>
                  <a:gd name="connsiteY5" fmla="*/ 197649 h 246249"/>
                  <a:gd name="connsiteX6" fmla="*/ 202318 w 284509"/>
                  <a:gd name="connsiteY6" fmla="*/ 244226 h 246249"/>
                  <a:gd name="connsiteX7" fmla="*/ 232131 w 284509"/>
                  <a:gd name="connsiteY7" fmla="*/ 167931 h 246249"/>
                  <a:gd name="connsiteX8" fmla="*/ 223654 w 284509"/>
                  <a:gd name="connsiteY8" fmla="*/ 141261 h 246249"/>
                  <a:gd name="connsiteX9" fmla="*/ 254991 w 284509"/>
                  <a:gd name="connsiteY9" fmla="*/ 121068 h 246249"/>
                  <a:gd name="connsiteX10" fmla="*/ 282518 w 284509"/>
                  <a:gd name="connsiteY10" fmla="*/ 51631 h 246249"/>
                  <a:gd name="connsiteX11" fmla="*/ 244799 w 284509"/>
                  <a:gd name="connsiteY11" fmla="*/ 5 h 246249"/>
                  <a:gd name="connsiteX12" fmla="*/ 217272 w 284509"/>
                  <a:gd name="connsiteY12" fmla="*/ 19436 h 246249"/>
                  <a:gd name="connsiteX13" fmla="*/ 165646 w 284509"/>
                  <a:gd name="connsiteY13" fmla="*/ 71538 h 246249"/>
                  <a:gd name="connsiteX14" fmla="*/ 2102 w 284509"/>
                  <a:gd name="connsiteY14" fmla="*/ 110400 h 246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84509" h="246249">
                    <a:moveTo>
                      <a:pt x="2102" y="110400"/>
                    </a:moveTo>
                    <a:cubicBezTo>
                      <a:pt x="388" y="130498"/>
                      <a:pt x="-6280" y="181457"/>
                      <a:pt x="18580" y="188600"/>
                    </a:cubicBezTo>
                    <a:cubicBezTo>
                      <a:pt x="45727" y="196411"/>
                      <a:pt x="67253" y="149262"/>
                      <a:pt x="95542" y="152786"/>
                    </a:cubicBezTo>
                    <a:cubicBezTo>
                      <a:pt x="106877" y="154120"/>
                      <a:pt x="116307" y="165740"/>
                      <a:pt x="128023" y="164978"/>
                    </a:cubicBezTo>
                    <a:cubicBezTo>
                      <a:pt x="136881" y="164407"/>
                      <a:pt x="150216" y="149357"/>
                      <a:pt x="158788" y="152215"/>
                    </a:cubicBezTo>
                    <a:cubicBezTo>
                      <a:pt x="170409" y="156120"/>
                      <a:pt x="171742" y="187838"/>
                      <a:pt x="174505" y="197649"/>
                    </a:cubicBezTo>
                    <a:cubicBezTo>
                      <a:pt x="178791" y="213175"/>
                      <a:pt x="184982" y="237940"/>
                      <a:pt x="202318" y="244226"/>
                    </a:cubicBezTo>
                    <a:cubicBezTo>
                      <a:pt x="243275" y="258990"/>
                      <a:pt x="242132" y="188791"/>
                      <a:pt x="232131" y="167931"/>
                    </a:cubicBezTo>
                    <a:cubicBezTo>
                      <a:pt x="228130" y="159740"/>
                      <a:pt x="219177" y="150596"/>
                      <a:pt x="223654" y="141261"/>
                    </a:cubicBezTo>
                    <a:cubicBezTo>
                      <a:pt x="228035" y="131927"/>
                      <a:pt x="246799" y="126212"/>
                      <a:pt x="254991" y="121068"/>
                    </a:cubicBezTo>
                    <a:cubicBezTo>
                      <a:pt x="281756" y="104209"/>
                      <a:pt x="288424" y="82111"/>
                      <a:pt x="282518" y="51631"/>
                    </a:cubicBezTo>
                    <a:cubicBezTo>
                      <a:pt x="278899" y="33057"/>
                      <a:pt x="268707" y="482"/>
                      <a:pt x="244799" y="5"/>
                    </a:cubicBezTo>
                    <a:cubicBezTo>
                      <a:pt x="232321" y="-280"/>
                      <a:pt x="224320" y="10769"/>
                      <a:pt x="217272" y="19436"/>
                    </a:cubicBezTo>
                    <a:cubicBezTo>
                      <a:pt x="201460" y="38486"/>
                      <a:pt x="185935" y="56774"/>
                      <a:pt x="165646" y="71538"/>
                    </a:cubicBezTo>
                    <a:cubicBezTo>
                      <a:pt x="124022" y="101732"/>
                      <a:pt x="2102" y="110400"/>
                      <a:pt x="2102" y="110400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6364161A-C54A-4F2E-AFD2-374D85AD0855}"/>
                  </a:ext>
                </a:extLst>
              </p:cNvPr>
              <p:cNvSpPr/>
              <p:nvPr/>
            </p:nvSpPr>
            <p:spPr>
              <a:xfrm>
                <a:off x="3486856" y="3531562"/>
                <a:ext cx="613879" cy="288012"/>
              </a:xfrm>
              <a:custGeom>
                <a:avLst/>
                <a:gdLst>
                  <a:gd name="connsiteX0" fmla="*/ 120478 w 613879"/>
                  <a:gd name="connsiteY0" fmla="*/ 57116 h 288012"/>
                  <a:gd name="connsiteX1" fmla="*/ 32563 w 613879"/>
                  <a:gd name="connsiteY1" fmla="*/ 59783 h 288012"/>
                  <a:gd name="connsiteX2" fmla="*/ 2178 w 613879"/>
                  <a:gd name="connsiteY2" fmla="*/ 92073 h 288012"/>
                  <a:gd name="connsiteX3" fmla="*/ 101238 w 613879"/>
                  <a:gd name="connsiteY3" fmla="*/ 215612 h 288012"/>
                  <a:gd name="connsiteX4" fmla="*/ 337172 w 613879"/>
                  <a:gd name="connsiteY4" fmla="*/ 288002 h 288012"/>
                  <a:gd name="connsiteX5" fmla="*/ 498716 w 613879"/>
                  <a:gd name="connsiteY5" fmla="*/ 255141 h 288012"/>
                  <a:gd name="connsiteX6" fmla="*/ 585203 w 613879"/>
                  <a:gd name="connsiteY6" fmla="*/ 186466 h 288012"/>
                  <a:gd name="connsiteX7" fmla="*/ 609587 w 613879"/>
                  <a:gd name="connsiteY7" fmla="*/ 61783 h 288012"/>
                  <a:gd name="connsiteX8" fmla="*/ 505003 w 613879"/>
                  <a:gd name="connsiteY8" fmla="*/ 1966 h 288012"/>
                  <a:gd name="connsiteX9" fmla="*/ 358984 w 613879"/>
                  <a:gd name="connsiteY9" fmla="*/ 67117 h 288012"/>
                  <a:gd name="connsiteX10" fmla="*/ 120478 w 613879"/>
                  <a:gd name="connsiteY10" fmla="*/ 57116 h 288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3879" h="288012">
                    <a:moveTo>
                      <a:pt x="120478" y="57116"/>
                    </a:moveTo>
                    <a:cubicBezTo>
                      <a:pt x="92284" y="50639"/>
                      <a:pt x="59423" y="47020"/>
                      <a:pt x="32563" y="59783"/>
                    </a:cubicBezTo>
                    <a:cubicBezTo>
                      <a:pt x="20751" y="65403"/>
                      <a:pt x="6274" y="78833"/>
                      <a:pt x="2178" y="92073"/>
                    </a:cubicBezTo>
                    <a:cubicBezTo>
                      <a:pt x="-14300" y="145222"/>
                      <a:pt x="67043" y="195038"/>
                      <a:pt x="101238" y="215612"/>
                    </a:cubicBezTo>
                    <a:cubicBezTo>
                      <a:pt x="172009" y="258094"/>
                      <a:pt x="254781" y="287335"/>
                      <a:pt x="337172" y="288002"/>
                    </a:cubicBezTo>
                    <a:cubicBezTo>
                      <a:pt x="393274" y="288383"/>
                      <a:pt x="448138" y="278858"/>
                      <a:pt x="498716" y="255141"/>
                    </a:cubicBezTo>
                    <a:cubicBezTo>
                      <a:pt x="531577" y="239710"/>
                      <a:pt x="562724" y="216850"/>
                      <a:pt x="585203" y="186466"/>
                    </a:cubicBezTo>
                    <a:cubicBezTo>
                      <a:pt x="610635" y="152176"/>
                      <a:pt x="620255" y="103503"/>
                      <a:pt x="609587" y="61783"/>
                    </a:cubicBezTo>
                    <a:cubicBezTo>
                      <a:pt x="596633" y="11206"/>
                      <a:pt x="551770" y="-6320"/>
                      <a:pt x="505003" y="1966"/>
                    </a:cubicBezTo>
                    <a:cubicBezTo>
                      <a:pt x="451567" y="11396"/>
                      <a:pt x="405085" y="40066"/>
                      <a:pt x="358984" y="67117"/>
                    </a:cubicBezTo>
                    <a:cubicBezTo>
                      <a:pt x="238969" y="137507"/>
                      <a:pt x="162960" y="66927"/>
                      <a:pt x="120478" y="57116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FBAFDAB4-0059-4852-A503-B7C085023850}"/>
                  </a:ext>
                </a:extLst>
              </p:cNvPr>
              <p:cNvSpPr/>
              <p:nvPr/>
            </p:nvSpPr>
            <p:spPr>
              <a:xfrm>
                <a:off x="3826572" y="3676303"/>
                <a:ext cx="284793" cy="242983"/>
              </a:xfrm>
              <a:custGeom>
                <a:avLst/>
                <a:gdLst>
                  <a:gd name="connsiteX0" fmla="*/ 789 w 284793"/>
                  <a:gd name="connsiteY0" fmla="*/ 119639 h 242983"/>
                  <a:gd name="connsiteX1" fmla="*/ 22411 w 284793"/>
                  <a:gd name="connsiteY1" fmla="*/ 186029 h 242983"/>
                  <a:gd name="connsiteX2" fmla="*/ 98611 w 284793"/>
                  <a:gd name="connsiteY2" fmla="*/ 160978 h 242983"/>
                  <a:gd name="connsiteX3" fmla="*/ 130996 w 284793"/>
                  <a:gd name="connsiteY3" fmla="*/ 166883 h 242983"/>
                  <a:gd name="connsiteX4" fmla="*/ 160809 w 284793"/>
                  <a:gd name="connsiteY4" fmla="*/ 161359 h 242983"/>
                  <a:gd name="connsiteX5" fmla="*/ 176240 w 284793"/>
                  <a:gd name="connsiteY5" fmla="*/ 195077 h 242983"/>
                  <a:gd name="connsiteX6" fmla="*/ 203767 w 284793"/>
                  <a:gd name="connsiteY6" fmla="*/ 240988 h 242983"/>
                  <a:gd name="connsiteX7" fmla="*/ 233104 w 284793"/>
                  <a:gd name="connsiteY7" fmla="*/ 165645 h 242983"/>
                  <a:gd name="connsiteX8" fmla="*/ 224722 w 284793"/>
                  <a:gd name="connsiteY8" fmla="*/ 139356 h 242983"/>
                  <a:gd name="connsiteX9" fmla="*/ 255678 w 284793"/>
                  <a:gd name="connsiteY9" fmla="*/ 119449 h 242983"/>
                  <a:gd name="connsiteX10" fmla="*/ 282825 w 284793"/>
                  <a:gd name="connsiteY10" fmla="*/ 50964 h 242983"/>
                  <a:gd name="connsiteX11" fmla="*/ 245582 w 284793"/>
                  <a:gd name="connsiteY11" fmla="*/ 5 h 242983"/>
                  <a:gd name="connsiteX12" fmla="*/ 218436 w 284793"/>
                  <a:gd name="connsiteY12" fmla="*/ 19151 h 242983"/>
                  <a:gd name="connsiteX13" fmla="*/ 167572 w 284793"/>
                  <a:gd name="connsiteY13" fmla="*/ 70490 h 242983"/>
                  <a:gd name="connsiteX14" fmla="*/ 18982 w 284793"/>
                  <a:gd name="connsiteY14" fmla="*/ 118973 h 242983"/>
                  <a:gd name="connsiteX15" fmla="*/ 6123 w 284793"/>
                  <a:gd name="connsiteY15" fmla="*/ 117925 h 242983"/>
                  <a:gd name="connsiteX16" fmla="*/ 789 w 284793"/>
                  <a:gd name="connsiteY16" fmla="*/ 119639 h 24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4793" h="242983">
                    <a:moveTo>
                      <a:pt x="789" y="119639"/>
                    </a:moveTo>
                    <a:cubicBezTo>
                      <a:pt x="-925" y="139451"/>
                      <a:pt x="-2068" y="178980"/>
                      <a:pt x="22411" y="186029"/>
                    </a:cubicBezTo>
                    <a:cubicBezTo>
                      <a:pt x="49176" y="193744"/>
                      <a:pt x="70703" y="157549"/>
                      <a:pt x="98611" y="160978"/>
                    </a:cubicBezTo>
                    <a:cubicBezTo>
                      <a:pt x="109755" y="162312"/>
                      <a:pt x="119471" y="167550"/>
                      <a:pt x="130996" y="166883"/>
                    </a:cubicBezTo>
                    <a:cubicBezTo>
                      <a:pt x="139759" y="166312"/>
                      <a:pt x="152332" y="158501"/>
                      <a:pt x="160809" y="161359"/>
                    </a:cubicBezTo>
                    <a:cubicBezTo>
                      <a:pt x="172335" y="165169"/>
                      <a:pt x="173573" y="185362"/>
                      <a:pt x="176240" y="195077"/>
                    </a:cubicBezTo>
                    <a:cubicBezTo>
                      <a:pt x="180526" y="210413"/>
                      <a:pt x="186622" y="234892"/>
                      <a:pt x="203767" y="240988"/>
                    </a:cubicBezTo>
                    <a:cubicBezTo>
                      <a:pt x="244153" y="255561"/>
                      <a:pt x="243010" y="186219"/>
                      <a:pt x="233104" y="165645"/>
                    </a:cubicBezTo>
                    <a:cubicBezTo>
                      <a:pt x="229199" y="157549"/>
                      <a:pt x="220341" y="148595"/>
                      <a:pt x="224722" y="139356"/>
                    </a:cubicBezTo>
                    <a:cubicBezTo>
                      <a:pt x="229104" y="130117"/>
                      <a:pt x="247582" y="124497"/>
                      <a:pt x="255678" y="119449"/>
                    </a:cubicBezTo>
                    <a:cubicBezTo>
                      <a:pt x="282158" y="102780"/>
                      <a:pt x="288635" y="80968"/>
                      <a:pt x="282825" y="50964"/>
                    </a:cubicBezTo>
                    <a:cubicBezTo>
                      <a:pt x="279205" y="32676"/>
                      <a:pt x="269204" y="482"/>
                      <a:pt x="245582" y="5"/>
                    </a:cubicBezTo>
                    <a:cubicBezTo>
                      <a:pt x="233390" y="-280"/>
                      <a:pt x="225389" y="10673"/>
                      <a:pt x="218436" y="19151"/>
                    </a:cubicBezTo>
                    <a:cubicBezTo>
                      <a:pt x="202815" y="38010"/>
                      <a:pt x="187479" y="56012"/>
                      <a:pt x="167572" y="70490"/>
                    </a:cubicBezTo>
                    <a:cubicBezTo>
                      <a:pt x="126519" y="100399"/>
                      <a:pt x="70227" y="120211"/>
                      <a:pt x="18982" y="118973"/>
                    </a:cubicBezTo>
                    <a:cubicBezTo>
                      <a:pt x="14696" y="118877"/>
                      <a:pt x="10410" y="118496"/>
                      <a:pt x="6123" y="117925"/>
                    </a:cubicBezTo>
                    <a:lnTo>
                      <a:pt x="789" y="119639"/>
                    </a:ln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8F542C2-A507-4933-BB87-F093C77258B9}"/>
                  </a:ext>
                </a:extLst>
              </p:cNvPr>
              <p:cNvSpPr/>
              <p:nvPr/>
            </p:nvSpPr>
            <p:spPr>
              <a:xfrm>
                <a:off x="3830064" y="3696025"/>
                <a:ext cx="263070" cy="190922"/>
              </a:xfrm>
              <a:custGeom>
                <a:avLst/>
                <a:gdLst>
                  <a:gd name="connsiteX0" fmla="*/ 917 w 263070"/>
                  <a:gd name="connsiteY0" fmla="*/ 98774 h 190922"/>
                  <a:gd name="connsiteX1" fmla="*/ 25301 w 263070"/>
                  <a:gd name="connsiteY1" fmla="*/ 143637 h 190922"/>
                  <a:gd name="connsiteX2" fmla="*/ 61019 w 263070"/>
                  <a:gd name="connsiteY2" fmla="*/ 126397 h 190922"/>
                  <a:gd name="connsiteX3" fmla="*/ 91880 w 263070"/>
                  <a:gd name="connsiteY3" fmla="*/ 120015 h 190922"/>
                  <a:gd name="connsiteX4" fmla="*/ 112073 w 263070"/>
                  <a:gd name="connsiteY4" fmla="*/ 127635 h 190922"/>
                  <a:gd name="connsiteX5" fmla="*/ 125504 w 263070"/>
                  <a:gd name="connsiteY5" fmla="*/ 130302 h 190922"/>
                  <a:gd name="connsiteX6" fmla="*/ 134743 w 263070"/>
                  <a:gd name="connsiteY6" fmla="*/ 125540 h 190922"/>
                  <a:gd name="connsiteX7" fmla="*/ 164937 w 263070"/>
                  <a:gd name="connsiteY7" fmla="*/ 119063 h 190922"/>
                  <a:gd name="connsiteX8" fmla="*/ 186368 w 263070"/>
                  <a:gd name="connsiteY8" fmla="*/ 140779 h 190922"/>
                  <a:gd name="connsiteX9" fmla="*/ 191702 w 263070"/>
                  <a:gd name="connsiteY9" fmla="*/ 166878 h 190922"/>
                  <a:gd name="connsiteX10" fmla="*/ 216944 w 263070"/>
                  <a:gd name="connsiteY10" fmla="*/ 189167 h 190922"/>
                  <a:gd name="connsiteX11" fmla="*/ 217134 w 263070"/>
                  <a:gd name="connsiteY11" fmla="*/ 147161 h 190922"/>
                  <a:gd name="connsiteX12" fmla="*/ 208943 w 263070"/>
                  <a:gd name="connsiteY12" fmla="*/ 81629 h 190922"/>
                  <a:gd name="connsiteX13" fmla="*/ 238470 w 263070"/>
                  <a:gd name="connsiteY13" fmla="*/ 93440 h 190922"/>
                  <a:gd name="connsiteX14" fmla="*/ 262949 w 263070"/>
                  <a:gd name="connsiteY14" fmla="*/ 52483 h 190922"/>
                  <a:gd name="connsiteX15" fmla="*/ 240851 w 263070"/>
                  <a:gd name="connsiteY15" fmla="*/ 10001 h 190922"/>
                  <a:gd name="connsiteX16" fmla="*/ 214467 w 263070"/>
                  <a:gd name="connsiteY16" fmla="*/ 0 h 190922"/>
                  <a:gd name="connsiteX17" fmla="*/ 163985 w 263070"/>
                  <a:gd name="connsiteY17" fmla="*/ 50864 h 190922"/>
                  <a:gd name="connsiteX18" fmla="*/ 15395 w 263070"/>
                  <a:gd name="connsiteY18" fmla="*/ 99346 h 190922"/>
                  <a:gd name="connsiteX19" fmla="*/ 2536 w 263070"/>
                  <a:gd name="connsiteY19" fmla="*/ 98298 h 190922"/>
                  <a:gd name="connsiteX20" fmla="*/ 917 w 263070"/>
                  <a:gd name="connsiteY20" fmla="*/ 98774 h 190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63070" h="190922">
                    <a:moveTo>
                      <a:pt x="917" y="98774"/>
                    </a:moveTo>
                    <a:cubicBezTo>
                      <a:pt x="-2227" y="118015"/>
                      <a:pt x="1964" y="142589"/>
                      <a:pt x="25301" y="143637"/>
                    </a:cubicBezTo>
                    <a:cubicBezTo>
                      <a:pt x="41017" y="144304"/>
                      <a:pt x="49208" y="134588"/>
                      <a:pt x="61019" y="126397"/>
                    </a:cubicBezTo>
                    <a:cubicBezTo>
                      <a:pt x="70259" y="120015"/>
                      <a:pt x="80736" y="117062"/>
                      <a:pt x="91880" y="120015"/>
                    </a:cubicBezTo>
                    <a:cubicBezTo>
                      <a:pt x="98834" y="121825"/>
                      <a:pt x="105215" y="125158"/>
                      <a:pt x="112073" y="127635"/>
                    </a:cubicBezTo>
                    <a:cubicBezTo>
                      <a:pt x="116074" y="129064"/>
                      <a:pt x="121122" y="131350"/>
                      <a:pt x="125504" y="130302"/>
                    </a:cubicBezTo>
                    <a:cubicBezTo>
                      <a:pt x="129028" y="129445"/>
                      <a:pt x="131790" y="127540"/>
                      <a:pt x="134743" y="125540"/>
                    </a:cubicBezTo>
                    <a:cubicBezTo>
                      <a:pt x="143506" y="119729"/>
                      <a:pt x="154460" y="116015"/>
                      <a:pt x="164937" y="119063"/>
                    </a:cubicBezTo>
                    <a:cubicBezTo>
                      <a:pt x="175700" y="122206"/>
                      <a:pt x="182844" y="130302"/>
                      <a:pt x="186368" y="140779"/>
                    </a:cubicBezTo>
                    <a:cubicBezTo>
                      <a:pt x="189226" y="149162"/>
                      <a:pt x="189035" y="158305"/>
                      <a:pt x="191702" y="166878"/>
                    </a:cubicBezTo>
                    <a:cubicBezTo>
                      <a:pt x="194846" y="176784"/>
                      <a:pt x="202942" y="196977"/>
                      <a:pt x="216944" y="189167"/>
                    </a:cubicBezTo>
                    <a:cubicBezTo>
                      <a:pt x="231803" y="180975"/>
                      <a:pt x="222754" y="158591"/>
                      <a:pt x="217134" y="147161"/>
                    </a:cubicBezTo>
                    <a:cubicBezTo>
                      <a:pt x="209228" y="131064"/>
                      <a:pt x="178558" y="92583"/>
                      <a:pt x="208943" y="81629"/>
                    </a:cubicBezTo>
                    <a:cubicBezTo>
                      <a:pt x="221325" y="77153"/>
                      <a:pt x="226088" y="96583"/>
                      <a:pt x="238470" y="93440"/>
                    </a:cubicBezTo>
                    <a:cubicBezTo>
                      <a:pt x="255901" y="89059"/>
                      <a:pt x="264188" y="69152"/>
                      <a:pt x="262949" y="52483"/>
                    </a:cubicBezTo>
                    <a:cubicBezTo>
                      <a:pt x="261711" y="36100"/>
                      <a:pt x="254853" y="19431"/>
                      <a:pt x="240851" y="10001"/>
                    </a:cubicBezTo>
                    <a:cubicBezTo>
                      <a:pt x="232850" y="4572"/>
                      <a:pt x="223802" y="1524"/>
                      <a:pt x="214467" y="0"/>
                    </a:cubicBezTo>
                    <a:cubicBezTo>
                      <a:pt x="198942" y="18669"/>
                      <a:pt x="183797" y="36481"/>
                      <a:pt x="163985" y="50864"/>
                    </a:cubicBezTo>
                    <a:cubicBezTo>
                      <a:pt x="122932" y="80772"/>
                      <a:pt x="66639" y="100584"/>
                      <a:pt x="15395" y="99346"/>
                    </a:cubicBezTo>
                    <a:cubicBezTo>
                      <a:pt x="11108" y="99251"/>
                      <a:pt x="6822" y="98869"/>
                      <a:pt x="2536" y="98298"/>
                    </a:cubicBezTo>
                    <a:lnTo>
                      <a:pt x="917" y="9877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0405E179-2702-4DFD-8EDE-4FCEE95272D2}"/>
                  </a:ext>
                </a:extLst>
              </p:cNvPr>
              <p:cNvSpPr/>
              <p:nvPr/>
            </p:nvSpPr>
            <p:spPr>
              <a:xfrm>
                <a:off x="3483466" y="3531935"/>
                <a:ext cx="603573" cy="274115"/>
              </a:xfrm>
              <a:custGeom>
                <a:avLst/>
                <a:gdLst>
                  <a:gd name="connsiteX0" fmla="*/ 228071 w 603573"/>
                  <a:gd name="connsiteY0" fmla="*/ 84747 h 274115"/>
                  <a:gd name="connsiteX1" fmla="*/ 121201 w 603573"/>
                  <a:gd name="connsiteY1" fmla="*/ 52267 h 274115"/>
                  <a:gd name="connsiteX2" fmla="*/ 32047 w 603573"/>
                  <a:gd name="connsiteY2" fmla="*/ 56934 h 274115"/>
                  <a:gd name="connsiteX3" fmla="*/ 2138 w 603573"/>
                  <a:gd name="connsiteY3" fmla="*/ 87700 h 274115"/>
                  <a:gd name="connsiteX4" fmla="*/ 99579 w 603573"/>
                  <a:gd name="connsiteY4" fmla="*/ 205239 h 274115"/>
                  <a:gd name="connsiteX5" fmla="*/ 331513 w 603573"/>
                  <a:gd name="connsiteY5" fmla="*/ 274104 h 274115"/>
                  <a:gd name="connsiteX6" fmla="*/ 490294 w 603573"/>
                  <a:gd name="connsiteY6" fmla="*/ 242767 h 274115"/>
                  <a:gd name="connsiteX7" fmla="*/ 575353 w 603573"/>
                  <a:gd name="connsiteY7" fmla="*/ 177426 h 274115"/>
                  <a:gd name="connsiteX8" fmla="*/ 599356 w 603573"/>
                  <a:gd name="connsiteY8" fmla="*/ 58744 h 274115"/>
                  <a:gd name="connsiteX9" fmla="*/ 496581 w 603573"/>
                  <a:gd name="connsiteY9" fmla="*/ 1880 h 274115"/>
                  <a:gd name="connsiteX10" fmla="*/ 353039 w 603573"/>
                  <a:gd name="connsiteY10" fmla="*/ 63888 h 274115"/>
                  <a:gd name="connsiteX11" fmla="*/ 256456 w 603573"/>
                  <a:gd name="connsiteY11" fmla="*/ 87319 h 274115"/>
                  <a:gd name="connsiteX12" fmla="*/ 228071 w 603573"/>
                  <a:gd name="connsiteY12" fmla="*/ 84747 h 27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3573" h="274115">
                    <a:moveTo>
                      <a:pt x="228071" y="84747"/>
                    </a:moveTo>
                    <a:cubicBezTo>
                      <a:pt x="191305" y="77985"/>
                      <a:pt x="157491" y="60363"/>
                      <a:pt x="121201" y="52267"/>
                    </a:cubicBezTo>
                    <a:cubicBezTo>
                      <a:pt x="93483" y="46076"/>
                      <a:pt x="58431" y="44742"/>
                      <a:pt x="32047" y="56934"/>
                    </a:cubicBezTo>
                    <a:cubicBezTo>
                      <a:pt x="20426" y="62268"/>
                      <a:pt x="6234" y="75032"/>
                      <a:pt x="2138" y="87700"/>
                    </a:cubicBezTo>
                    <a:cubicBezTo>
                      <a:pt x="-14054" y="138278"/>
                      <a:pt x="65956" y="185712"/>
                      <a:pt x="99579" y="205239"/>
                    </a:cubicBezTo>
                    <a:cubicBezTo>
                      <a:pt x="169111" y="245625"/>
                      <a:pt x="250550" y="273438"/>
                      <a:pt x="331513" y="274104"/>
                    </a:cubicBezTo>
                    <a:cubicBezTo>
                      <a:pt x="386663" y="274485"/>
                      <a:pt x="440193" y="264865"/>
                      <a:pt x="490294" y="242767"/>
                    </a:cubicBezTo>
                    <a:cubicBezTo>
                      <a:pt x="522775" y="227622"/>
                      <a:pt x="553159" y="206286"/>
                      <a:pt x="575353" y="177426"/>
                    </a:cubicBezTo>
                    <a:cubicBezTo>
                      <a:pt x="600403" y="144850"/>
                      <a:pt x="609833" y="98463"/>
                      <a:pt x="599356" y="58744"/>
                    </a:cubicBezTo>
                    <a:cubicBezTo>
                      <a:pt x="586592" y="10643"/>
                      <a:pt x="542491" y="-6026"/>
                      <a:pt x="496581" y="1880"/>
                    </a:cubicBezTo>
                    <a:cubicBezTo>
                      <a:pt x="444003" y="10833"/>
                      <a:pt x="400569" y="42171"/>
                      <a:pt x="353039" y="63888"/>
                    </a:cubicBezTo>
                    <a:cubicBezTo>
                      <a:pt x="322559" y="77794"/>
                      <a:pt x="289984" y="87033"/>
                      <a:pt x="256456" y="87319"/>
                    </a:cubicBezTo>
                    <a:cubicBezTo>
                      <a:pt x="246740" y="87414"/>
                      <a:pt x="237310" y="86462"/>
                      <a:pt x="228071" y="84747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C879CF79-94E8-4A62-A934-35A2054E562E}"/>
                  </a:ext>
                </a:extLst>
              </p:cNvPr>
              <p:cNvSpPr/>
              <p:nvPr/>
            </p:nvSpPr>
            <p:spPr>
              <a:xfrm>
                <a:off x="3646482" y="3715803"/>
                <a:ext cx="142594" cy="89283"/>
              </a:xfrm>
              <a:custGeom>
                <a:avLst/>
                <a:gdLst>
                  <a:gd name="connsiteX0" fmla="*/ 137731 w 142594"/>
                  <a:gd name="connsiteY0" fmla="*/ 43278 h 89283"/>
                  <a:gd name="connsiteX1" fmla="*/ 44387 w 142594"/>
                  <a:gd name="connsiteY1" fmla="*/ 4987 h 89283"/>
                  <a:gd name="connsiteX2" fmla="*/ 0 w 142594"/>
                  <a:gd name="connsiteY2" fmla="*/ 53279 h 89283"/>
                  <a:gd name="connsiteX3" fmla="*/ 142303 w 142594"/>
                  <a:gd name="connsiteY3" fmla="*/ 89283 h 89283"/>
                  <a:gd name="connsiteX4" fmla="*/ 137731 w 142594"/>
                  <a:gd name="connsiteY4" fmla="*/ 43278 h 89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94" h="89283">
                    <a:moveTo>
                      <a:pt x="137731" y="43278"/>
                    </a:moveTo>
                    <a:cubicBezTo>
                      <a:pt x="125063" y="5273"/>
                      <a:pt x="80010" y="-8348"/>
                      <a:pt x="44387" y="4987"/>
                    </a:cubicBezTo>
                    <a:cubicBezTo>
                      <a:pt x="21050" y="13655"/>
                      <a:pt x="8287" y="32133"/>
                      <a:pt x="0" y="53279"/>
                    </a:cubicBezTo>
                    <a:cubicBezTo>
                      <a:pt x="45339" y="72424"/>
                      <a:pt x="93631" y="85473"/>
                      <a:pt x="142303" y="89283"/>
                    </a:cubicBezTo>
                    <a:cubicBezTo>
                      <a:pt x="143066" y="73567"/>
                      <a:pt x="142589" y="57851"/>
                      <a:pt x="137731" y="43278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14D542CA-BCD4-4B99-8B13-EF852F9AA4C5}"/>
                  </a:ext>
                </a:extLst>
              </p:cNvPr>
              <p:cNvSpPr/>
              <p:nvPr/>
            </p:nvSpPr>
            <p:spPr>
              <a:xfrm>
                <a:off x="3880359" y="3695900"/>
                <a:ext cx="145312" cy="104614"/>
              </a:xfrm>
              <a:custGeom>
                <a:avLst/>
                <a:gdLst>
                  <a:gd name="connsiteX0" fmla="*/ 114642 w 145312"/>
                  <a:gd name="connsiteY0" fmla="*/ 8793 h 104614"/>
                  <a:gd name="connsiteX1" fmla="*/ 15963 w 145312"/>
                  <a:gd name="connsiteY1" fmla="*/ 21462 h 104614"/>
                  <a:gd name="connsiteX2" fmla="*/ 7772 w 145312"/>
                  <a:gd name="connsiteY2" fmla="*/ 104615 h 104614"/>
                  <a:gd name="connsiteX3" fmla="*/ 93401 w 145312"/>
                  <a:gd name="connsiteY3" fmla="*/ 78897 h 104614"/>
                  <a:gd name="connsiteX4" fmla="*/ 145313 w 145312"/>
                  <a:gd name="connsiteY4" fmla="*/ 47179 h 104614"/>
                  <a:gd name="connsiteX5" fmla="*/ 114642 w 145312"/>
                  <a:gd name="connsiteY5" fmla="*/ 8793 h 104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5312" h="104614">
                    <a:moveTo>
                      <a:pt x="114642" y="8793"/>
                    </a:moveTo>
                    <a:cubicBezTo>
                      <a:pt x="84162" y="-6066"/>
                      <a:pt x="41585" y="-2256"/>
                      <a:pt x="15963" y="21462"/>
                    </a:cubicBezTo>
                    <a:cubicBezTo>
                      <a:pt x="-5373" y="41274"/>
                      <a:pt x="-2325" y="77945"/>
                      <a:pt x="7772" y="104615"/>
                    </a:cubicBezTo>
                    <a:cubicBezTo>
                      <a:pt x="37299" y="99662"/>
                      <a:pt x="65969" y="91375"/>
                      <a:pt x="93401" y="78897"/>
                    </a:cubicBezTo>
                    <a:cubicBezTo>
                      <a:pt x="111689" y="70611"/>
                      <a:pt x="129406" y="60038"/>
                      <a:pt x="145313" y="47179"/>
                    </a:cubicBezTo>
                    <a:cubicBezTo>
                      <a:pt x="140169" y="31082"/>
                      <a:pt x="131501" y="16985"/>
                      <a:pt x="114642" y="8793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37901751-22B5-4D9C-820F-4164C34AB8FD}"/>
                  </a:ext>
                </a:extLst>
              </p:cNvPr>
              <p:cNvSpPr/>
              <p:nvPr/>
            </p:nvSpPr>
            <p:spPr>
              <a:xfrm>
                <a:off x="3907371" y="3532024"/>
                <a:ext cx="145287" cy="110970"/>
              </a:xfrm>
              <a:custGeom>
                <a:avLst/>
                <a:gdLst>
                  <a:gd name="connsiteX0" fmla="*/ 66104 w 145287"/>
                  <a:gd name="connsiteY0" fmla="*/ 110661 h 110970"/>
                  <a:gd name="connsiteX1" fmla="*/ 144875 w 145287"/>
                  <a:gd name="connsiteY1" fmla="*/ 59416 h 110970"/>
                  <a:gd name="connsiteX2" fmla="*/ 136779 w 145287"/>
                  <a:gd name="connsiteY2" fmla="*/ 9505 h 110970"/>
                  <a:gd name="connsiteX3" fmla="*/ 72581 w 145287"/>
                  <a:gd name="connsiteY3" fmla="*/ 1885 h 110970"/>
                  <a:gd name="connsiteX4" fmla="*/ 0 w 145287"/>
                  <a:gd name="connsiteY4" fmla="*/ 27508 h 110970"/>
                  <a:gd name="connsiteX5" fmla="*/ 66104 w 145287"/>
                  <a:gd name="connsiteY5" fmla="*/ 110661 h 110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5287" h="110970">
                    <a:moveTo>
                      <a:pt x="66104" y="110661"/>
                    </a:moveTo>
                    <a:cubicBezTo>
                      <a:pt x="99060" y="113614"/>
                      <a:pt x="141161" y="95326"/>
                      <a:pt x="144875" y="59416"/>
                    </a:cubicBezTo>
                    <a:cubicBezTo>
                      <a:pt x="146590" y="42271"/>
                      <a:pt x="142780" y="25507"/>
                      <a:pt x="136779" y="9505"/>
                    </a:cubicBezTo>
                    <a:cubicBezTo>
                      <a:pt x="118396" y="171"/>
                      <a:pt x="95726" y="-2115"/>
                      <a:pt x="72581" y="1885"/>
                    </a:cubicBezTo>
                    <a:cubicBezTo>
                      <a:pt x="46768" y="6267"/>
                      <a:pt x="23050" y="16078"/>
                      <a:pt x="0" y="27508"/>
                    </a:cubicBezTo>
                    <a:cubicBezTo>
                      <a:pt x="6667" y="65227"/>
                      <a:pt x="22384" y="106756"/>
                      <a:pt x="66104" y="110661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88015CDD-09E6-4E46-9D21-DE865C735934}"/>
                  </a:ext>
                </a:extLst>
              </p:cNvPr>
              <p:cNvSpPr/>
              <p:nvPr/>
            </p:nvSpPr>
            <p:spPr>
              <a:xfrm>
                <a:off x="3700114" y="3598204"/>
                <a:ext cx="139991" cy="92394"/>
              </a:xfrm>
              <a:custGeom>
                <a:avLst/>
                <a:gdLst>
                  <a:gd name="connsiteX0" fmla="*/ 10376 w 139991"/>
                  <a:gd name="connsiteY0" fmla="*/ 70866 h 92394"/>
                  <a:gd name="connsiteX1" fmla="*/ 77718 w 139991"/>
                  <a:gd name="connsiteY1" fmla="*/ 91535 h 92394"/>
                  <a:gd name="connsiteX2" fmla="*/ 127629 w 139991"/>
                  <a:gd name="connsiteY2" fmla="*/ 81439 h 92394"/>
                  <a:gd name="connsiteX3" fmla="*/ 139249 w 139991"/>
                  <a:gd name="connsiteY3" fmla="*/ 35528 h 92394"/>
                  <a:gd name="connsiteX4" fmla="*/ 130962 w 139991"/>
                  <a:gd name="connsiteY4" fmla="*/ 0 h 92394"/>
                  <a:gd name="connsiteX5" fmla="*/ 39808 w 139991"/>
                  <a:gd name="connsiteY5" fmla="*/ 21050 h 92394"/>
                  <a:gd name="connsiteX6" fmla="*/ 11424 w 139991"/>
                  <a:gd name="connsiteY6" fmla="*/ 18478 h 92394"/>
                  <a:gd name="connsiteX7" fmla="*/ 2089 w 139991"/>
                  <a:gd name="connsiteY7" fmla="*/ 16573 h 92394"/>
                  <a:gd name="connsiteX8" fmla="*/ 10376 w 139991"/>
                  <a:gd name="connsiteY8" fmla="*/ 70866 h 92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9991" h="92394">
                    <a:moveTo>
                      <a:pt x="10376" y="70866"/>
                    </a:moveTo>
                    <a:cubicBezTo>
                      <a:pt x="26187" y="92964"/>
                      <a:pt x="53048" y="93821"/>
                      <a:pt x="77718" y="91535"/>
                    </a:cubicBezTo>
                    <a:cubicBezTo>
                      <a:pt x="92481" y="90202"/>
                      <a:pt x="115437" y="91345"/>
                      <a:pt x="127629" y="81439"/>
                    </a:cubicBezTo>
                    <a:cubicBezTo>
                      <a:pt x="140392" y="71057"/>
                      <a:pt x="141059" y="50387"/>
                      <a:pt x="139249" y="35528"/>
                    </a:cubicBezTo>
                    <a:cubicBezTo>
                      <a:pt x="137820" y="23527"/>
                      <a:pt x="134296" y="11811"/>
                      <a:pt x="130962" y="0"/>
                    </a:cubicBezTo>
                    <a:cubicBezTo>
                      <a:pt x="102102" y="12573"/>
                      <a:pt x="71336" y="20765"/>
                      <a:pt x="39808" y="21050"/>
                    </a:cubicBezTo>
                    <a:cubicBezTo>
                      <a:pt x="30093" y="21146"/>
                      <a:pt x="20663" y="20193"/>
                      <a:pt x="11424" y="18478"/>
                    </a:cubicBezTo>
                    <a:cubicBezTo>
                      <a:pt x="8280" y="17907"/>
                      <a:pt x="5232" y="17240"/>
                      <a:pt x="2089" y="16573"/>
                    </a:cubicBezTo>
                    <a:cubicBezTo>
                      <a:pt x="-1626" y="35147"/>
                      <a:pt x="-1245" y="54483"/>
                      <a:pt x="10376" y="70866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12BC7436-0BF7-414A-AA04-3270C3449C2D}"/>
                  </a:ext>
                </a:extLst>
              </p:cNvPr>
              <p:cNvSpPr/>
              <p:nvPr/>
            </p:nvSpPr>
            <p:spPr>
              <a:xfrm>
                <a:off x="3536242" y="3579535"/>
                <a:ext cx="112525" cy="63644"/>
              </a:xfrm>
              <a:custGeom>
                <a:avLst/>
                <a:gdLst>
                  <a:gd name="connsiteX0" fmla="*/ 20133 w 112525"/>
                  <a:gd name="connsiteY0" fmla="*/ 50197 h 63644"/>
                  <a:gd name="connsiteX1" fmla="*/ 92333 w 112525"/>
                  <a:gd name="connsiteY1" fmla="*/ 47435 h 63644"/>
                  <a:gd name="connsiteX2" fmla="*/ 112526 w 112525"/>
                  <a:gd name="connsiteY2" fmla="*/ 18098 h 63644"/>
                  <a:gd name="connsiteX3" fmla="*/ 68330 w 112525"/>
                  <a:gd name="connsiteY3" fmla="*/ 4572 h 63644"/>
                  <a:gd name="connsiteX4" fmla="*/ 6703 w 112525"/>
                  <a:gd name="connsiteY4" fmla="*/ 1429 h 63644"/>
                  <a:gd name="connsiteX5" fmla="*/ 20133 w 112525"/>
                  <a:gd name="connsiteY5" fmla="*/ 50197 h 63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525" h="63644">
                    <a:moveTo>
                      <a:pt x="20133" y="50197"/>
                    </a:moveTo>
                    <a:cubicBezTo>
                      <a:pt x="46803" y="65056"/>
                      <a:pt x="69473" y="72009"/>
                      <a:pt x="92333" y="47435"/>
                    </a:cubicBezTo>
                    <a:cubicBezTo>
                      <a:pt x="100429" y="38672"/>
                      <a:pt x="106811" y="28575"/>
                      <a:pt x="112526" y="18098"/>
                    </a:cubicBezTo>
                    <a:cubicBezTo>
                      <a:pt x="97952" y="12954"/>
                      <a:pt x="83379" y="8001"/>
                      <a:pt x="68330" y="4572"/>
                    </a:cubicBezTo>
                    <a:cubicBezTo>
                      <a:pt x="49470" y="381"/>
                      <a:pt x="27277" y="-1524"/>
                      <a:pt x="6703" y="1429"/>
                    </a:cubicBezTo>
                    <a:cubicBezTo>
                      <a:pt x="-4251" y="18860"/>
                      <a:pt x="-3108" y="37243"/>
                      <a:pt x="20133" y="50197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318A5581-2CF9-4687-9426-492E95E996F0}"/>
                  </a:ext>
                </a:extLst>
              </p:cNvPr>
              <p:cNvSpPr/>
              <p:nvPr/>
            </p:nvSpPr>
            <p:spPr>
              <a:xfrm>
                <a:off x="3880332" y="3724219"/>
                <a:ext cx="145244" cy="76485"/>
              </a:xfrm>
              <a:custGeom>
                <a:avLst/>
                <a:gdLst>
                  <a:gd name="connsiteX0" fmla="*/ 125909 w 145244"/>
                  <a:gd name="connsiteY0" fmla="*/ 19526 h 76485"/>
                  <a:gd name="connsiteX1" fmla="*/ 111336 w 145244"/>
                  <a:gd name="connsiteY1" fmla="*/ 3048 h 76485"/>
                  <a:gd name="connsiteX2" fmla="*/ 103430 w 145244"/>
                  <a:gd name="connsiteY2" fmla="*/ 27051 h 76485"/>
                  <a:gd name="connsiteX3" fmla="*/ 72283 w 145244"/>
                  <a:gd name="connsiteY3" fmla="*/ 2381 h 76485"/>
                  <a:gd name="connsiteX4" fmla="*/ 68950 w 145244"/>
                  <a:gd name="connsiteY4" fmla="*/ 45053 h 76485"/>
                  <a:gd name="connsiteX5" fmla="*/ 35612 w 145244"/>
                  <a:gd name="connsiteY5" fmla="*/ 20955 h 76485"/>
                  <a:gd name="connsiteX6" fmla="*/ 34564 w 145244"/>
                  <a:gd name="connsiteY6" fmla="*/ 48101 h 76485"/>
                  <a:gd name="connsiteX7" fmla="*/ 370 w 145244"/>
                  <a:gd name="connsiteY7" fmla="*/ 28004 h 76485"/>
                  <a:gd name="connsiteX8" fmla="*/ 7704 w 145244"/>
                  <a:gd name="connsiteY8" fmla="*/ 76486 h 76485"/>
                  <a:gd name="connsiteX9" fmla="*/ 93334 w 145244"/>
                  <a:gd name="connsiteY9" fmla="*/ 50768 h 76485"/>
                  <a:gd name="connsiteX10" fmla="*/ 145245 w 145244"/>
                  <a:gd name="connsiteY10" fmla="*/ 19050 h 76485"/>
                  <a:gd name="connsiteX11" fmla="*/ 136482 w 145244"/>
                  <a:gd name="connsiteY11" fmla="*/ 0 h 76485"/>
                  <a:gd name="connsiteX12" fmla="*/ 125909 w 145244"/>
                  <a:gd name="connsiteY12" fmla="*/ 19526 h 7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244" h="76485">
                    <a:moveTo>
                      <a:pt x="125909" y="19526"/>
                    </a:moveTo>
                    <a:cubicBezTo>
                      <a:pt x="121051" y="14097"/>
                      <a:pt x="116003" y="8763"/>
                      <a:pt x="111336" y="3048"/>
                    </a:cubicBezTo>
                    <a:cubicBezTo>
                      <a:pt x="109526" y="11335"/>
                      <a:pt x="107050" y="19336"/>
                      <a:pt x="103430" y="27051"/>
                    </a:cubicBezTo>
                    <a:cubicBezTo>
                      <a:pt x="90857" y="21908"/>
                      <a:pt x="80475" y="13049"/>
                      <a:pt x="72283" y="2381"/>
                    </a:cubicBezTo>
                    <a:cubicBezTo>
                      <a:pt x="73617" y="16573"/>
                      <a:pt x="72855" y="30956"/>
                      <a:pt x="68950" y="45053"/>
                    </a:cubicBezTo>
                    <a:cubicBezTo>
                      <a:pt x="56091" y="39338"/>
                      <a:pt x="45042" y="30956"/>
                      <a:pt x="35612" y="20955"/>
                    </a:cubicBezTo>
                    <a:cubicBezTo>
                      <a:pt x="36184" y="30004"/>
                      <a:pt x="35898" y="39148"/>
                      <a:pt x="34564" y="48101"/>
                    </a:cubicBezTo>
                    <a:cubicBezTo>
                      <a:pt x="23134" y="43720"/>
                      <a:pt x="10085" y="37147"/>
                      <a:pt x="370" y="28004"/>
                    </a:cubicBezTo>
                    <a:cubicBezTo>
                      <a:pt x="-1154" y="44196"/>
                      <a:pt x="2179" y="61817"/>
                      <a:pt x="7704" y="76486"/>
                    </a:cubicBezTo>
                    <a:cubicBezTo>
                      <a:pt x="37231" y="71533"/>
                      <a:pt x="65902" y="63246"/>
                      <a:pt x="93334" y="50768"/>
                    </a:cubicBezTo>
                    <a:cubicBezTo>
                      <a:pt x="111622" y="42482"/>
                      <a:pt x="129338" y="31909"/>
                      <a:pt x="145245" y="19050"/>
                    </a:cubicBezTo>
                    <a:cubicBezTo>
                      <a:pt x="143054" y="12192"/>
                      <a:pt x="140292" y="5715"/>
                      <a:pt x="136482" y="0"/>
                    </a:cubicBezTo>
                    <a:cubicBezTo>
                      <a:pt x="134386" y="6858"/>
                      <a:pt x="131338" y="13526"/>
                      <a:pt x="125909" y="19526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CDB265AE-AD18-4D31-A160-4B5F24B156E5}"/>
                  </a:ext>
                </a:extLst>
              </p:cNvPr>
              <p:cNvSpPr/>
              <p:nvPr/>
            </p:nvSpPr>
            <p:spPr>
              <a:xfrm>
                <a:off x="3907371" y="3532024"/>
                <a:ext cx="145351" cy="77132"/>
              </a:xfrm>
              <a:custGeom>
                <a:avLst/>
                <a:gdLst>
                  <a:gd name="connsiteX0" fmla="*/ 25527 w 145351"/>
                  <a:gd name="connsiteY0" fmla="*/ 39604 h 77132"/>
                  <a:gd name="connsiteX1" fmla="*/ 49625 w 145351"/>
                  <a:gd name="connsiteY1" fmla="*/ 64846 h 77132"/>
                  <a:gd name="connsiteX2" fmla="*/ 54007 w 145351"/>
                  <a:gd name="connsiteY2" fmla="*/ 33604 h 77132"/>
                  <a:gd name="connsiteX3" fmla="*/ 88011 w 145351"/>
                  <a:gd name="connsiteY3" fmla="*/ 77133 h 77132"/>
                  <a:gd name="connsiteX4" fmla="*/ 85439 w 145351"/>
                  <a:gd name="connsiteY4" fmla="*/ 23126 h 77132"/>
                  <a:gd name="connsiteX5" fmla="*/ 120491 w 145351"/>
                  <a:gd name="connsiteY5" fmla="*/ 69894 h 77132"/>
                  <a:gd name="connsiteX6" fmla="*/ 121348 w 145351"/>
                  <a:gd name="connsiteY6" fmla="*/ 27603 h 77132"/>
                  <a:gd name="connsiteX7" fmla="*/ 145352 w 145351"/>
                  <a:gd name="connsiteY7" fmla="*/ 49796 h 77132"/>
                  <a:gd name="connsiteX8" fmla="*/ 136779 w 145351"/>
                  <a:gd name="connsiteY8" fmla="*/ 9505 h 77132"/>
                  <a:gd name="connsiteX9" fmla="*/ 72581 w 145351"/>
                  <a:gd name="connsiteY9" fmla="*/ 1885 h 77132"/>
                  <a:gd name="connsiteX10" fmla="*/ 0 w 145351"/>
                  <a:gd name="connsiteY10" fmla="*/ 27508 h 77132"/>
                  <a:gd name="connsiteX11" fmla="*/ 15526 w 145351"/>
                  <a:gd name="connsiteY11" fmla="*/ 75704 h 77132"/>
                  <a:gd name="connsiteX12" fmla="*/ 25527 w 145351"/>
                  <a:gd name="connsiteY12" fmla="*/ 39604 h 77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351" h="77132">
                    <a:moveTo>
                      <a:pt x="25527" y="39604"/>
                    </a:moveTo>
                    <a:cubicBezTo>
                      <a:pt x="33909" y="47129"/>
                      <a:pt x="42291" y="55606"/>
                      <a:pt x="49625" y="64846"/>
                    </a:cubicBezTo>
                    <a:cubicBezTo>
                      <a:pt x="49721" y="54178"/>
                      <a:pt x="51244" y="43510"/>
                      <a:pt x="54007" y="33604"/>
                    </a:cubicBezTo>
                    <a:cubicBezTo>
                      <a:pt x="65342" y="46843"/>
                      <a:pt x="77819" y="61417"/>
                      <a:pt x="88011" y="77133"/>
                    </a:cubicBezTo>
                    <a:cubicBezTo>
                      <a:pt x="83820" y="59416"/>
                      <a:pt x="82772" y="41033"/>
                      <a:pt x="85439" y="23126"/>
                    </a:cubicBezTo>
                    <a:cubicBezTo>
                      <a:pt x="96774" y="36556"/>
                      <a:pt x="111062" y="52654"/>
                      <a:pt x="120491" y="69894"/>
                    </a:cubicBezTo>
                    <a:cubicBezTo>
                      <a:pt x="119348" y="55892"/>
                      <a:pt x="119539" y="42081"/>
                      <a:pt x="121348" y="27603"/>
                    </a:cubicBezTo>
                    <a:cubicBezTo>
                      <a:pt x="132017" y="31699"/>
                      <a:pt x="140113" y="39890"/>
                      <a:pt x="145352" y="49796"/>
                    </a:cubicBezTo>
                    <a:cubicBezTo>
                      <a:pt x="145066" y="35985"/>
                      <a:pt x="141637" y="22555"/>
                      <a:pt x="136779" y="9505"/>
                    </a:cubicBezTo>
                    <a:cubicBezTo>
                      <a:pt x="118396" y="171"/>
                      <a:pt x="95726" y="-2115"/>
                      <a:pt x="72581" y="1885"/>
                    </a:cubicBezTo>
                    <a:cubicBezTo>
                      <a:pt x="46768" y="6267"/>
                      <a:pt x="23050" y="16078"/>
                      <a:pt x="0" y="27508"/>
                    </a:cubicBezTo>
                    <a:cubicBezTo>
                      <a:pt x="2953" y="43986"/>
                      <a:pt x="7525" y="61226"/>
                      <a:pt x="15526" y="75704"/>
                    </a:cubicBezTo>
                    <a:cubicBezTo>
                      <a:pt x="16097" y="63226"/>
                      <a:pt x="19431" y="50749"/>
                      <a:pt x="25527" y="39604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95C95481-C1DD-4255-9EC6-98FFAA81E091}"/>
                  </a:ext>
                </a:extLst>
              </p:cNvPr>
              <p:cNvSpPr/>
              <p:nvPr/>
            </p:nvSpPr>
            <p:spPr>
              <a:xfrm>
                <a:off x="3700153" y="3598204"/>
                <a:ext cx="135018" cy="71913"/>
              </a:xfrm>
              <a:custGeom>
                <a:avLst/>
                <a:gdLst>
                  <a:gd name="connsiteX0" fmla="*/ 5383 w 135018"/>
                  <a:gd name="connsiteY0" fmla="*/ 62389 h 71913"/>
                  <a:gd name="connsiteX1" fmla="*/ 21766 w 135018"/>
                  <a:gd name="connsiteY1" fmla="*/ 39338 h 71913"/>
                  <a:gd name="connsiteX2" fmla="*/ 29291 w 135018"/>
                  <a:gd name="connsiteY2" fmla="*/ 66961 h 71913"/>
                  <a:gd name="connsiteX3" fmla="*/ 45674 w 135018"/>
                  <a:gd name="connsiteY3" fmla="*/ 37814 h 71913"/>
                  <a:gd name="connsiteX4" fmla="*/ 57485 w 135018"/>
                  <a:gd name="connsiteY4" fmla="*/ 71914 h 71913"/>
                  <a:gd name="connsiteX5" fmla="*/ 68058 w 135018"/>
                  <a:gd name="connsiteY5" fmla="*/ 31814 h 71913"/>
                  <a:gd name="connsiteX6" fmla="*/ 94156 w 135018"/>
                  <a:gd name="connsiteY6" fmla="*/ 66961 h 71913"/>
                  <a:gd name="connsiteX7" fmla="*/ 108444 w 135018"/>
                  <a:gd name="connsiteY7" fmla="*/ 27337 h 71913"/>
                  <a:gd name="connsiteX8" fmla="*/ 123589 w 135018"/>
                  <a:gd name="connsiteY8" fmla="*/ 49435 h 71913"/>
                  <a:gd name="connsiteX9" fmla="*/ 135019 w 135018"/>
                  <a:gd name="connsiteY9" fmla="*/ 15145 h 71913"/>
                  <a:gd name="connsiteX10" fmla="*/ 130923 w 135018"/>
                  <a:gd name="connsiteY10" fmla="*/ 0 h 71913"/>
                  <a:gd name="connsiteX11" fmla="*/ 39769 w 135018"/>
                  <a:gd name="connsiteY11" fmla="*/ 21050 h 71913"/>
                  <a:gd name="connsiteX12" fmla="*/ 11384 w 135018"/>
                  <a:gd name="connsiteY12" fmla="*/ 18478 h 71913"/>
                  <a:gd name="connsiteX13" fmla="*/ 2145 w 135018"/>
                  <a:gd name="connsiteY13" fmla="*/ 16573 h 71913"/>
                  <a:gd name="connsiteX14" fmla="*/ 5383 w 135018"/>
                  <a:gd name="connsiteY14" fmla="*/ 62389 h 71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5018" h="71913">
                    <a:moveTo>
                      <a:pt x="5383" y="62389"/>
                    </a:moveTo>
                    <a:cubicBezTo>
                      <a:pt x="9289" y="53912"/>
                      <a:pt x="14337" y="45720"/>
                      <a:pt x="21766" y="39338"/>
                    </a:cubicBezTo>
                    <a:cubicBezTo>
                      <a:pt x="25576" y="48292"/>
                      <a:pt x="27767" y="57531"/>
                      <a:pt x="29291" y="66961"/>
                    </a:cubicBezTo>
                    <a:cubicBezTo>
                      <a:pt x="32434" y="56102"/>
                      <a:pt x="37483" y="46101"/>
                      <a:pt x="45674" y="37814"/>
                    </a:cubicBezTo>
                    <a:cubicBezTo>
                      <a:pt x="48817" y="49625"/>
                      <a:pt x="53675" y="60674"/>
                      <a:pt x="57485" y="71914"/>
                    </a:cubicBezTo>
                    <a:cubicBezTo>
                      <a:pt x="58438" y="57817"/>
                      <a:pt x="61390" y="44196"/>
                      <a:pt x="68058" y="31814"/>
                    </a:cubicBezTo>
                    <a:cubicBezTo>
                      <a:pt x="78726" y="41720"/>
                      <a:pt x="87679" y="53721"/>
                      <a:pt x="94156" y="66961"/>
                    </a:cubicBezTo>
                    <a:cubicBezTo>
                      <a:pt x="93680" y="51721"/>
                      <a:pt x="96633" y="36481"/>
                      <a:pt x="108444" y="27337"/>
                    </a:cubicBezTo>
                    <a:cubicBezTo>
                      <a:pt x="113873" y="34195"/>
                      <a:pt x="119112" y="41624"/>
                      <a:pt x="123589" y="49435"/>
                    </a:cubicBezTo>
                    <a:cubicBezTo>
                      <a:pt x="124351" y="37147"/>
                      <a:pt x="127589" y="25336"/>
                      <a:pt x="135019" y="15145"/>
                    </a:cubicBezTo>
                    <a:cubicBezTo>
                      <a:pt x="133780" y="10097"/>
                      <a:pt x="132352" y="5048"/>
                      <a:pt x="130923" y="0"/>
                    </a:cubicBezTo>
                    <a:cubicBezTo>
                      <a:pt x="102062" y="12573"/>
                      <a:pt x="71296" y="20765"/>
                      <a:pt x="39769" y="21050"/>
                    </a:cubicBezTo>
                    <a:cubicBezTo>
                      <a:pt x="30053" y="21146"/>
                      <a:pt x="20623" y="20193"/>
                      <a:pt x="11384" y="18478"/>
                    </a:cubicBezTo>
                    <a:cubicBezTo>
                      <a:pt x="8241" y="17907"/>
                      <a:pt x="5193" y="17240"/>
                      <a:pt x="2145" y="16573"/>
                    </a:cubicBezTo>
                    <a:cubicBezTo>
                      <a:pt x="-998" y="32004"/>
                      <a:pt x="-1284" y="48006"/>
                      <a:pt x="5383" y="6238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49640E4C-07D3-48C4-A5DD-C6F166CEAE40}"/>
                  </a:ext>
                </a:extLst>
              </p:cNvPr>
              <p:cNvSpPr/>
              <p:nvPr/>
            </p:nvSpPr>
            <p:spPr>
              <a:xfrm>
                <a:off x="3536240" y="3579344"/>
                <a:ext cx="112527" cy="55816"/>
              </a:xfrm>
              <a:custGeom>
                <a:avLst/>
                <a:gdLst>
                  <a:gd name="connsiteX0" fmla="*/ 132 w 112527"/>
                  <a:gd name="connsiteY0" fmla="*/ 24670 h 55816"/>
                  <a:gd name="connsiteX1" fmla="*/ 22611 w 112527"/>
                  <a:gd name="connsiteY1" fmla="*/ 10192 h 55816"/>
                  <a:gd name="connsiteX2" fmla="*/ 9276 w 112527"/>
                  <a:gd name="connsiteY2" fmla="*/ 30004 h 55816"/>
                  <a:gd name="connsiteX3" fmla="*/ 48043 w 112527"/>
                  <a:gd name="connsiteY3" fmla="*/ 13145 h 55816"/>
                  <a:gd name="connsiteX4" fmla="*/ 37185 w 112527"/>
                  <a:gd name="connsiteY4" fmla="*/ 33147 h 55816"/>
                  <a:gd name="connsiteX5" fmla="*/ 62997 w 112527"/>
                  <a:gd name="connsiteY5" fmla="*/ 19145 h 55816"/>
                  <a:gd name="connsiteX6" fmla="*/ 54806 w 112527"/>
                  <a:gd name="connsiteY6" fmla="*/ 48673 h 55816"/>
                  <a:gd name="connsiteX7" fmla="*/ 85476 w 112527"/>
                  <a:gd name="connsiteY7" fmla="*/ 25051 h 55816"/>
                  <a:gd name="connsiteX8" fmla="*/ 83000 w 112527"/>
                  <a:gd name="connsiteY8" fmla="*/ 55817 h 55816"/>
                  <a:gd name="connsiteX9" fmla="*/ 92334 w 112527"/>
                  <a:gd name="connsiteY9" fmla="*/ 47435 h 55816"/>
                  <a:gd name="connsiteX10" fmla="*/ 112527 w 112527"/>
                  <a:gd name="connsiteY10" fmla="*/ 18098 h 55816"/>
                  <a:gd name="connsiteX11" fmla="*/ 68331 w 112527"/>
                  <a:gd name="connsiteY11" fmla="*/ 4572 h 55816"/>
                  <a:gd name="connsiteX12" fmla="*/ 6705 w 112527"/>
                  <a:gd name="connsiteY12" fmla="*/ 1429 h 55816"/>
                  <a:gd name="connsiteX13" fmla="*/ 132 w 112527"/>
                  <a:gd name="connsiteY13" fmla="*/ 24670 h 55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527" h="55816">
                    <a:moveTo>
                      <a:pt x="132" y="24670"/>
                    </a:moveTo>
                    <a:cubicBezTo>
                      <a:pt x="5562" y="17336"/>
                      <a:pt x="12324" y="11144"/>
                      <a:pt x="22611" y="10192"/>
                    </a:cubicBezTo>
                    <a:cubicBezTo>
                      <a:pt x="16515" y="15811"/>
                      <a:pt x="12229" y="22574"/>
                      <a:pt x="9276" y="30004"/>
                    </a:cubicBezTo>
                    <a:cubicBezTo>
                      <a:pt x="20135" y="20479"/>
                      <a:pt x="34041" y="15145"/>
                      <a:pt x="48043" y="13145"/>
                    </a:cubicBezTo>
                    <a:cubicBezTo>
                      <a:pt x="43852" y="19526"/>
                      <a:pt x="40137" y="26194"/>
                      <a:pt x="37185" y="33147"/>
                    </a:cubicBezTo>
                    <a:cubicBezTo>
                      <a:pt x="44805" y="26670"/>
                      <a:pt x="53853" y="21908"/>
                      <a:pt x="62997" y="19145"/>
                    </a:cubicBezTo>
                    <a:cubicBezTo>
                      <a:pt x="59473" y="28956"/>
                      <a:pt x="56711" y="38767"/>
                      <a:pt x="54806" y="48673"/>
                    </a:cubicBezTo>
                    <a:cubicBezTo>
                      <a:pt x="61188" y="36671"/>
                      <a:pt x="71284" y="27146"/>
                      <a:pt x="85476" y="25051"/>
                    </a:cubicBezTo>
                    <a:cubicBezTo>
                      <a:pt x="87191" y="35243"/>
                      <a:pt x="85953" y="45815"/>
                      <a:pt x="83000" y="55817"/>
                    </a:cubicBezTo>
                    <a:cubicBezTo>
                      <a:pt x="86143" y="53531"/>
                      <a:pt x="89286" y="50768"/>
                      <a:pt x="92334" y="47435"/>
                    </a:cubicBezTo>
                    <a:cubicBezTo>
                      <a:pt x="100431" y="38672"/>
                      <a:pt x="106812" y="28575"/>
                      <a:pt x="112527" y="18098"/>
                    </a:cubicBezTo>
                    <a:cubicBezTo>
                      <a:pt x="97954" y="12954"/>
                      <a:pt x="83381" y="8001"/>
                      <a:pt x="68331" y="4572"/>
                    </a:cubicBezTo>
                    <a:cubicBezTo>
                      <a:pt x="49472" y="381"/>
                      <a:pt x="27279" y="-1524"/>
                      <a:pt x="6705" y="1429"/>
                    </a:cubicBezTo>
                    <a:cubicBezTo>
                      <a:pt x="1942" y="9430"/>
                      <a:pt x="-630" y="17240"/>
                      <a:pt x="132" y="2467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4EF5CE9D-4DB3-4FF8-8678-3BACCA01B04B}"/>
                  </a:ext>
                </a:extLst>
              </p:cNvPr>
              <p:cNvSpPr/>
              <p:nvPr/>
            </p:nvSpPr>
            <p:spPr>
              <a:xfrm>
                <a:off x="3646482" y="3732125"/>
                <a:ext cx="142571" cy="72866"/>
              </a:xfrm>
              <a:custGeom>
                <a:avLst/>
                <a:gdLst>
                  <a:gd name="connsiteX0" fmla="*/ 142399 w 142571"/>
                  <a:gd name="connsiteY0" fmla="*/ 53340 h 72866"/>
                  <a:gd name="connsiteX1" fmla="*/ 120396 w 142571"/>
                  <a:gd name="connsiteY1" fmla="*/ 60960 h 72866"/>
                  <a:gd name="connsiteX2" fmla="*/ 119920 w 142571"/>
                  <a:gd name="connsiteY2" fmla="*/ 38100 h 72866"/>
                  <a:gd name="connsiteX3" fmla="*/ 80010 w 142571"/>
                  <a:gd name="connsiteY3" fmla="*/ 49054 h 72866"/>
                  <a:gd name="connsiteX4" fmla="*/ 83344 w 142571"/>
                  <a:gd name="connsiteY4" fmla="*/ 21812 h 72866"/>
                  <a:gd name="connsiteX5" fmla="*/ 56007 w 142571"/>
                  <a:gd name="connsiteY5" fmla="*/ 41529 h 72866"/>
                  <a:gd name="connsiteX6" fmla="*/ 46673 w 142571"/>
                  <a:gd name="connsiteY6" fmla="*/ 12573 h 72866"/>
                  <a:gd name="connsiteX7" fmla="*/ 24575 w 142571"/>
                  <a:gd name="connsiteY7" fmla="*/ 32480 h 72866"/>
                  <a:gd name="connsiteX8" fmla="*/ 24670 w 142571"/>
                  <a:gd name="connsiteY8" fmla="*/ 0 h 72866"/>
                  <a:gd name="connsiteX9" fmla="*/ 0 w 142571"/>
                  <a:gd name="connsiteY9" fmla="*/ 36862 h 72866"/>
                  <a:gd name="connsiteX10" fmla="*/ 142303 w 142571"/>
                  <a:gd name="connsiteY10" fmla="*/ 72866 h 72866"/>
                  <a:gd name="connsiteX11" fmla="*/ 142399 w 142571"/>
                  <a:gd name="connsiteY11" fmla="*/ 53340 h 72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2571" h="72866">
                    <a:moveTo>
                      <a:pt x="142399" y="53340"/>
                    </a:moveTo>
                    <a:cubicBezTo>
                      <a:pt x="135350" y="56579"/>
                      <a:pt x="128016" y="59150"/>
                      <a:pt x="120396" y="60960"/>
                    </a:cubicBezTo>
                    <a:cubicBezTo>
                      <a:pt x="118777" y="53245"/>
                      <a:pt x="118777" y="45530"/>
                      <a:pt x="119920" y="38100"/>
                    </a:cubicBezTo>
                    <a:cubicBezTo>
                      <a:pt x="107823" y="44577"/>
                      <a:pt x="94107" y="48387"/>
                      <a:pt x="80010" y="49054"/>
                    </a:cubicBezTo>
                    <a:cubicBezTo>
                      <a:pt x="79439" y="39529"/>
                      <a:pt x="80772" y="30480"/>
                      <a:pt x="83344" y="21812"/>
                    </a:cubicBezTo>
                    <a:cubicBezTo>
                      <a:pt x="74295" y="28861"/>
                      <a:pt x="64675" y="35243"/>
                      <a:pt x="56007" y="41529"/>
                    </a:cubicBezTo>
                    <a:cubicBezTo>
                      <a:pt x="47911" y="33433"/>
                      <a:pt x="45815" y="23241"/>
                      <a:pt x="46673" y="12573"/>
                    </a:cubicBezTo>
                    <a:cubicBezTo>
                      <a:pt x="40100" y="19812"/>
                      <a:pt x="32861" y="26575"/>
                      <a:pt x="24575" y="32480"/>
                    </a:cubicBezTo>
                    <a:cubicBezTo>
                      <a:pt x="22193" y="22193"/>
                      <a:pt x="21907" y="10573"/>
                      <a:pt x="24670" y="0"/>
                    </a:cubicBezTo>
                    <a:cubicBezTo>
                      <a:pt x="13240" y="9620"/>
                      <a:pt x="5620" y="22670"/>
                      <a:pt x="0" y="36862"/>
                    </a:cubicBezTo>
                    <a:cubicBezTo>
                      <a:pt x="45339" y="56007"/>
                      <a:pt x="93631" y="69056"/>
                      <a:pt x="142303" y="72866"/>
                    </a:cubicBezTo>
                    <a:cubicBezTo>
                      <a:pt x="142589" y="66389"/>
                      <a:pt x="142685" y="59817"/>
                      <a:pt x="142399" y="5334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C62C89BB-EBCC-442C-B501-53FD3037117D}"/>
                  </a:ext>
                </a:extLst>
              </p:cNvPr>
              <p:cNvSpPr/>
              <p:nvPr/>
            </p:nvSpPr>
            <p:spPr>
              <a:xfrm>
                <a:off x="3491986" y="3734692"/>
                <a:ext cx="135064" cy="147740"/>
              </a:xfrm>
              <a:custGeom>
                <a:avLst/>
                <a:gdLst>
                  <a:gd name="connsiteX0" fmla="*/ 0 w 135064"/>
                  <a:gd name="connsiteY0" fmla="*/ 48487 h 147740"/>
                  <a:gd name="connsiteX1" fmla="*/ 51340 w 135064"/>
                  <a:gd name="connsiteY1" fmla="*/ 146499 h 147740"/>
                  <a:gd name="connsiteX2" fmla="*/ 99822 w 135064"/>
                  <a:gd name="connsiteY2" fmla="*/ 126782 h 147740"/>
                  <a:gd name="connsiteX3" fmla="*/ 119348 w 135064"/>
                  <a:gd name="connsiteY3" fmla="*/ 56392 h 147740"/>
                  <a:gd name="connsiteX4" fmla="*/ 135064 w 135064"/>
                  <a:gd name="connsiteY4" fmla="*/ 25817 h 147740"/>
                  <a:gd name="connsiteX5" fmla="*/ 94774 w 135064"/>
                  <a:gd name="connsiteY5" fmla="*/ 2671 h 147740"/>
                  <a:gd name="connsiteX6" fmla="*/ 0 w 135064"/>
                  <a:gd name="connsiteY6" fmla="*/ 48487 h 147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5064" h="147740">
                    <a:moveTo>
                      <a:pt x="0" y="48487"/>
                    </a:moveTo>
                    <a:cubicBezTo>
                      <a:pt x="3239" y="84491"/>
                      <a:pt x="8001" y="136879"/>
                      <a:pt x="51340" y="146499"/>
                    </a:cubicBezTo>
                    <a:cubicBezTo>
                      <a:pt x="71723" y="151071"/>
                      <a:pt x="87916" y="142689"/>
                      <a:pt x="99822" y="126782"/>
                    </a:cubicBezTo>
                    <a:cubicBezTo>
                      <a:pt x="117253" y="103351"/>
                      <a:pt x="117538" y="84586"/>
                      <a:pt x="119348" y="56392"/>
                    </a:cubicBezTo>
                    <a:cubicBezTo>
                      <a:pt x="120206" y="42391"/>
                      <a:pt x="122587" y="32961"/>
                      <a:pt x="135064" y="25817"/>
                    </a:cubicBezTo>
                    <a:cubicBezTo>
                      <a:pt x="122206" y="19340"/>
                      <a:pt x="106489" y="6481"/>
                      <a:pt x="94774" y="2671"/>
                    </a:cubicBezTo>
                    <a:cubicBezTo>
                      <a:pt x="44958" y="-13426"/>
                      <a:pt x="0" y="48487"/>
                      <a:pt x="0" y="48487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60A68F14-1579-4EB4-BCC7-32961866927C}"/>
                  </a:ext>
                </a:extLst>
              </p:cNvPr>
              <p:cNvSpPr/>
              <p:nvPr/>
            </p:nvSpPr>
            <p:spPr>
              <a:xfrm>
                <a:off x="3342210" y="3627033"/>
                <a:ext cx="283153" cy="254074"/>
              </a:xfrm>
              <a:custGeom>
                <a:avLst/>
                <a:gdLst>
                  <a:gd name="connsiteX0" fmla="*/ 267887 w 283153"/>
                  <a:gd name="connsiteY0" fmla="*/ 126143 h 254074"/>
                  <a:gd name="connsiteX1" fmla="*/ 278745 w 283153"/>
                  <a:gd name="connsiteY1" fmla="*/ 118999 h 254074"/>
                  <a:gd name="connsiteX2" fmla="*/ 281126 w 283153"/>
                  <a:gd name="connsiteY2" fmla="*/ 116523 h 254074"/>
                  <a:gd name="connsiteX3" fmla="*/ 283031 w 283153"/>
                  <a:gd name="connsiteY3" fmla="*/ 105854 h 254074"/>
                  <a:gd name="connsiteX4" fmla="*/ 270268 w 283153"/>
                  <a:gd name="connsiteY4" fmla="*/ 58991 h 254074"/>
                  <a:gd name="connsiteX5" fmla="*/ 233216 w 283153"/>
                  <a:gd name="connsiteY5" fmla="*/ 25463 h 254074"/>
                  <a:gd name="connsiteX6" fmla="*/ 191401 w 283153"/>
                  <a:gd name="connsiteY6" fmla="*/ 7937 h 254074"/>
                  <a:gd name="connsiteX7" fmla="*/ 101390 w 283153"/>
                  <a:gd name="connsiteY7" fmla="*/ 5080 h 254074"/>
                  <a:gd name="connsiteX8" fmla="*/ 27190 w 283153"/>
                  <a:gd name="connsiteY8" fmla="*/ 62135 h 254074"/>
                  <a:gd name="connsiteX9" fmla="*/ 5663 w 283153"/>
                  <a:gd name="connsiteY9" fmla="*/ 109760 h 254074"/>
                  <a:gd name="connsiteX10" fmla="*/ 5378 w 283153"/>
                  <a:gd name="connsiteY10" fmla="*/ 185769 h 254074"/>
                  <a:gd name="connsiteX11" fmla="*/ 35667 w 283153"/>
                  <a:gd name="connsiteY11" fmla="*/ 230346 h 254074"/>
                  <a:gd name="connsiteX12" fmla="*/ 142252 w 283153"/>
                  <a:gd name="connsiteY12" fmla="*/ 248920 h 254074"/>
                  <a:gd name="connsiteX13" fmla="*/ 186829 w 283153"/>
                  <a:gd name="connsiteY13" fmla="*/ 204057 h 254074"/>
                  <a:gd name="connsiteX14" fmla="*/ 256076 w 283153"/>
                  <a:gd name="connsiteY14" fmla="*/ 122047 h 254074"/>
                  <a:gd name="connsiteX15" fmla="*/ 265029 w 283153"/>
                  <a:gd name="connsiteY15" fmla="*/ 125762 h 254074"/>
                  <a:gd name="connsiteX16" fmla="*/ 267887 w 283153"/>
                  <a:gd name="connsiteY16" fmla="*/ 126143 h 254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3153" h="254074">
                    <a:moveTo>
                      <a:pt x="267887" y="126143"/>
                    </a:moveTo>
                    <a:cubicBezTo>
                      <a:pt x="271982" y="124524"/>
                      <a:pt x="275697" y="121952"/>
                      <a:pt x="278745" y="118999"/>
                    </a:cubicBezTo>
                    <a:cubicBezTo>
                      <a:pt x="279507" y="118237"/>
                      <a:pt x="280364" y="117380"/>
                      <a:pt x="281126" y="116523"/>
                    </a:cubicBezTo>
                    <a:cubicBezTo>
                      <a:pt x="282174" y="113094"/>
                      <a:pt x="282746" y="109569"/>
                      <a:pt x="283031" y="105854"/>
                    </a:cubicBezTo>
                    <a:cubicBezTo>
                      <a:pt x="283984" y="89376"/>
                      <a:pt x="279317" y="72803"/>
                      <a:pt x="270268" y="58991"/>
                    </a:cubicBezTo>
                    <a:cubicBezTo>
                      <a:pt x="260933" y="44704"/>
                      <a:pt x="247979" y="34036"/>
                      <a:pt x="233216" y="25463"/>
                    </a:cubicBezTo>
                    <a:cubicBezTo>
                      <a:pt x="219309" y="17462"/>
                      <a:pt x="206546" y="12986"/>
                      <a:pt x="191401" y="7937"/>
                    </a:cubicBezTo>
                    <a:cubicBezTo>
                      <a:pt x="162635" y="-1588"/>
                      <a:pt x="130822" y="-2540"/>
                      <a:pt x="101390" y="5080"/>
                    </a:cubicBezTo>
                    <a:cubicBezTo>
                      <a:pt x="69576" y="13272"/>
                      <a:pt x="43859" y="34036"/>
                      <a:pt x="27190" y="62135"/>
                    </a:cubicBezTo>
                    <a:cubicBezTo>
                      <a:pt x="18903" y="76137"/>
                      <a:pt x="9283" y="93758"/>
                      <a:pt x="5663" y="109760"/>
                    </a:cubicBezTo>
                    <a:cubicBezTo>
                      <a:pt x="44" y="134715"/>
                      <a:pt x="-3481" y="161100"/>
                      <a:pt x="5378" y="185769"/>
                    </a:cubicBezTo>
                    <a:cubicBezTo>
                      <a:pt x="11093" y="201676"/>
                      <a:pt x="22808" y="219297"/>
                      <a:pt x="35667" y="230346"/>
                    </a:cubicBezTo>
                    <a:cubicBezTo>
                      <a:pt x="64052" y="254825"/>
                      <a:pt x="107105" y="259112"/>
                      <a:pt x="142252" y="248920"/>
                    </a:cubicBezTo>
                    <a:cubicBezTo>
                      <a:pt x="166445" y="241871"/>
                      <a:pt x="178161" y="226917"/>
                      <a:pt x="186829" y="204057"/>
                    </a:cubicBezTo>
                    <a:cubicBezTo>
                      <a:pt x="197878" y="174625"/>
                      <a:pt x="211499" y="106807"/>
                      <a:pt x="256076" y="122047"/>
                    </a:cubicBezTo>
                    <a:cubicBezTo>
                      <a:pt x="259124" y="123095"/>
                      <a:pt x="262076" y="124428"/>
                      <a:pt x="265029" y="125762"/>
                    </a:cubicBezTo>
                    <a:lnTo>
                      <a:pt x="267887" y="126143"/>
                    </a:lnTo>
                    <a:close/>
                  </a:path>
                </a:pathLst>
              </a:custGeom>
              <a:solidFill>
                <a:srgbClr val="F062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E94F120E-E495-4AB9-989D-FE988743B1A5}"/>
                  </a:ext>
                </a:extLst>
              </p:cNvPr>
              <p:cNvSpPr/>
              <p:nvPr/>
            </p:nvSpPr>
            <p:spPr>
              <a:xfrm>
                <a:off x="3343110" y="3628683"/>
                <a:ext cx="287133" cy="252232"/>
              </a:xfrm>
              <a:custGeom>
                <a:avLst/>
                <a:gdLst>
                  <a:gd name="connsiteX0" fmla="*/ 162115 w 287133"/>
                  <a:gd name="connsiteY0" fmla="*/ 0 h 252232"/>
                  <a:gd name="connsiteX1" fmla="*/ 136779 w 287133"/>
                  <a:gd name="connsiteY1" fmla="*/ 25908 h 252232"/>
                  <a:gd name="connsiteX2" fmla="*/ 152591 w 287133"/>
                  <a:gd name="connsiteY2" fmla="*/ 36004 h 252232"/>
                  <a:gd name="connsiteX3" fmla="*/ 207550 w 287133"/>
                  <a:gd name="connsiteY3" fmla="*/ 29432 h 252232"/>
                  <a:gd name="connsiteX4" fmla="*/ 234696 w 287133"/>
                  <a:gd name="connsiteY4" fmla="*/ 42767 h 252232"/>
                  <a:gd name="connsiteX5" fmla="*/ 239935 w 287133"/>
                  <a:gd name="connsiteY5" fmla="*/ 92488 h 252232"/>
                  <a:gd name="connsiteX6" fmla="*/ 225171 w 287133"/>
                  <a:gd name="connsiteY6" fmla="*/ 102965 h 252232"/>
                  <a:gd name="connsiteX7" fmla="*/ 188119 w 287133"/>
                  <a:gd name="connsiteY7" fmla="*/ 159163 h 252232"/>
                  <a:gd name="connsiteX8" fmla="*/ 133541 w 287133"/>
                  <a:gd name="connsiteY8" fmla="*/ 237744 h 252232"/>
                  <a:gd name="connsiteX9" fmla="*/ 0 w 287133"/>
                  <a:gd name="connsiteY9" fmla="*/ 164402 h 252232"/>
                  <a:gd name="connsiteX10" fmla="*/ 4572 w 287133"/>
                  <a:gd name="connsiteY10" fmla="*/ 183928 h 252232"/>
                  <a:gd name="connsiteX11" fmla="*/ 34862 w 287133"/>
                  <a:gd name="connsiteY11" fmla="*/ 228505 h 252232"/>
                  <a:gd name="connsiteX12" fmla="*/ 141446 w 287133"/>
                  <a:gd name="connsiteY12" fmla="*/ 247079 h 252232"/>
                  <a:gd name="connsiteX13" fmla="*/ 186023 w 287133"/>
                  <a:gd name="connsiteY13" fmla="*/ 202216 h 252232"/>
                  <a:gd name="connsiteX14" fmla="*/ 255270 w 287133"/>
                  <a:gd name="connsiteY14" fmla="*/ 120206 h 252232"/>
                  <a:gd name="connsiteX15" fmla="*/ 272320 w 287133"/>
                  <a:gd name="connsiteY15" fmla="*/ 125444 h 252232"/>
                  <a:gd name="connsiteX16" fmla="*/ 162115 w 287133"/>
                  <a:gd name="connsiteY16" fmla="*/ 0 h 252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7133" h="252232">
                    <a:moveTo>
                      <a:pt x="162115" y="0"/>
                    </a:moveTo>
                    <a:cubicBezTo>
                      <a:pt x="171545" y="953"/>
                      <a:pt x="151924" y="15335"/>
                      <a:pt x="136779" y="25908"/>
                    </a:cubicBezTo>
                    <a:cubicBezTo>
                      <a:pt x="125635" y="33719"/>
                      <a:pt x="127064" y="47149"/>
                      <a:pt x="152591" y="36004"/>
                    </a:cubicBezTo>
                    <a:cubicBezTo>
                      <a:pt x="169450" y="28575"/>
                      <a:pt x="189357" y="25908"/>
                      <a:pt x="207550" y="29432"/>
                    </a:cubicBezTo>
                    <a:cubicBezTo>
                      <a:pt x="217551" y="31433"/>
                      <a:pt x="227457" y="35433"/>
                      <a:pt x="234696" y="42767"/>
                    </a:cubicBezTo>
                    <a:cubicBezTo>
                      <a:pt x="248126" y="56388"/>
                      <a:pt x="255746" y="77629"/>
                      <a:pt x="239935" y="92488"/>
                    </a:cubicBezTo>
                    <a:cubicBezTo>
                      <a:pt x="235458" y="96679"/>
                      <a:pt x="230124" y="99441"/>
                      <a:pt x="225171" y="102965"/>
                    </a:cubicBezTo>
                    <a:cubicBezTo>
                      <a:pt x="206692" y="115919"/>
                      <a:pt x="196310" y="138970"/>
                      <a:pt x="188119" y="159163"/>
                    </a:cubicBezTo>
                    <a:cubicBezTo>
                      <a:pt x="176498" y="187547"/>
                      <a:pt x="175927" y="222409"/>
                      <a:pt x="133541" y="237744"/>
                    </a:cubicBezTo>
                    <a:cubicBezTo>
                      <a:pt x="102299" y="248984"/>
                      <a:pt x="22670" y="258032"/>
                      <a:pt x="0" y="164402"/>
                    </a:cubicBezTo>
                    <a:cubicBezTo>
                      <a:pt x="762" y="170974"/>
                      <a:pt x="2286" y="177546"/>
                      <a:pt x="4572" y="183928"/>
                    </a:cubicBezTo>
                    <a:cubicBezTo>
                      <a:pt x="10287" y="199835"/>
                      <a:pt x="22003" y="217456"/>
                      <a:pt x="34862" y="228505"/>
                    </a:cubicBezTo>
                    <a:cubicBezTo>
                      <a:pt x="63246" y="252984"/>
                      <a:pt x="106299" y="257270"/>
                      <a:pt x="141446" y="247079"/>
                    </a:cubicBezTo>
                    <a:cubicBezTo>
                      <a:pt x="165640" y="240030"/>
                      <a:pt x="177356" y="225076"/>
                      <a:pt x="186023" y="202216"/>
                    </a:cubicBezTo>
                    <a:cubicBezTo>
                      <a:pt x="197072" y="172784"/>
                      <a:pt x="210693" y="104965"/>
                      <a:pt x="255270" y="120206"/>
                    </a:cubicBezTo>
                    <a:cubicBezTo>
                      <a:pt x="260890" y="122111"/>
                      <a:pt x="266891" y="128111"/>
                      <a:pt x="272320" y="125444"/>
                    </a:cubicBezTo>
                    <a:cubicBezTo>
                      <a:pt x="313277" y="105918"/>
                      <a:pt x="266986" y="5524"/>
                      <a:pt x="162115" y="0"/>
                    </a:cubicBezTo>
                    <a:close/>
                  </a:path>
                </a:pathLst>
              </a:custGeom>
              <a:solidFill>
                <a:srgbClr val="D84E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B8E9D5E-A723-4086-AD16-D0195C94E554}"/>
                  </a:ext>
                </a:extLst>
              </p:cNvPr>
              <p:cNvSpPr/>
              <p:nvPr/>
            </p:nvSpPr>
            <p:spPr>
              <a:xfrm>
                <a:off x="3353251" y="3684240"/>
                <a:ext cx="205920" cy="178238"/>
              </a:xfrm>
              <a:custGeom>
                <a:avLst/>
                <a:gdLst>
                  <a:gd name="connsiteX0" fmla="*/ 199219 w 205920"/>
                  <a:gd name="connsiteY0" fmla="*/ 31502 h 178238"/>
                  <a:gd name="connsiteX1" fmla="*/ 182931 w 205920"/>
                  <a:gd name="connsiteY1" fmla="*/ 546 h 178238"/>
                  <a:gd name="connsiteX2" fmla="*/ 97587 w 205920"/>
                  <a:gd name="connsiteY2" fmla="*/ 57315 h 178238"/>
                  <a:gd name="connsiteX3" fmla="*/ 71870 w 205920"/>
                  <a:gd name="connsiteY3" fmla="*/ 79794 h 178238"/>
                  <a:gd name="connsiteX4" fmla="*/ 51201 w 205920"/>
                  <a:gd name="connsiteY4" fmla="*/ 18072 h 178238"/>
                  <a:gd name="connsiteX5" fmla="*/ 28245 w 205920"/>
                  <a:gd name="connsiteY5" fmla="*/ 19119 h 178238"/>
                  <a:gd name="connsiteX6" fmla="*/ 813 w 205920"/>
                  <a:gd name="connsiteY6" fmla="*/ 69792 h 178238"/>
                  <a:gd name="connsiteX7" fmla="*/ 78442 w 205920"/>
                  <a:gd name="connsiteY7" fmla="*/ 178187 h 178238"/>
                  <a:gd name="connsiteX8" fmla="*/ 134640 w 205920"/>
                  <a:gd name="connsiteY8" fmla="*/ 155232 h 178238"/>
                  <a:gd name="connsiteX9" fmla="*/ 159690 w 205920"/>
                  <a:gd name="connsiteY9" fmla="*/ 89319 h 178238"/>
                  <a:gd name="connsiteX10" fmla="*/ 199219 w 205920"/>
                  <a:gd name="connsiteY10" fmla="*/ 31502 h 178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5920" h="178238">
                    <a:moveTo>
                      <a:pt x="199219" y="31502"/>
                    </a:moveTo>
                    <a:cubicBezTo>
                      <a:pt x="214078" y="22167"/>
                      <a:pt x="202267" y="3213"/>
                      <a:pt x="182931" y="546"/>
                    </a:cubicBezTo>
                    <a:cubicBezTo>
                      <a:pt x="144355" y="-4788"/>
                      <a:pt x="115209" y="30073"/>
                      <a:pt x="97587" y="57315"/>
                    </a:cubicBezTo>
                    <a:cubicBezTo>
                      <a:pt x="91872" y="66173"/>
                      <a:pt x="83871" y="79222"/>
                      <a:pt x="71870" y="79794"/>
                    </a:cubicBezTo>
                    <a:cubicBezTo>
                      <a:pt x="39580" y="81127"/>
                      <a:pt x="63774" y="29311"/>
                      <a:pt x="51201" y="18072"/>
                    </a:cubicBezTo>
                    <a:cubicBezTo>
                      <a:pt x="45200" y="12738"/>
                      <a:pt x="34246" y="15500"/>
                      <a:pt x="28245" y="19119"/>
                    </a:cubicBezTo>
                    <a:cubicBezTo>
                      <a:pt x="10243" y="29978"/>
                      <a:pt x="3290" y="49695"/>
                      <a:pt x="813" y="69792"/>
                    </a:cubicBezTo>
                    <a:cubicBezTo>
                      <a:pt x="-5187" y="118084"/>
                      <a:pt x="22149" y="180282"/>
                      <a:pt x="78442" y="178187"/>
                    </a:cubicBezTo>
                    <a:cubicBezTo>
                      <a:pt x="99016" y="177425"/>
                      <a:pt x="121114" y="171710"/>
                      <a:pt x="134640" y="155232"/>
                    </a:cubicBezTo>
                    <a:cubicBezTo>
                      <a:pt x="149880" y="136563"/>
                      <a:pt x="151308" y="111036"/>
                      <a:pt x="159690" y="89319"/>
                    </a:cubicBezTo>
                    <a:cubicBezTo>
                      <a:pt x="169311" y="64649"/>
                      <a:pt x="177121" y="45408"/>
                      <a:pt x="199219" y="31502"/>
                    </a:cubicBezTo>
                    <a:close/>
                  </a:path>
                </a:pathLst>
              </a:custGeom>
              <a:solidFill>
                <a:srgbClr val="F96E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DA87CCA4-6855-4009-9C98-1D64ED7CA73F}"/>
                  </a:ext>
                </a:extLst>
              </p:cNvPr>
              <p:cNvSpPr/>
              <p:nvPr/>
            </p:nvSpPr>
            <p:spPr>
              <a:xfrm>
                <a:off x="3379511" y="3786894"/>
                <a:ext cx="80700" cy="58485"/>
              </a:xfrm>
              <a:custGeom>
                <a:avLst/>
                <a:gdLst>
                  <a:gd name="connsiteX0" fmla="*/ 58755 w 80700"/>
                  <a:gd name="connsiteY0" fmla="*/ 56769 h 58485"/>
                  <a:gd name="connsiteX1" fmla="*/ 22845 w 80700"/>
                  <a:gd name="connsiteY1" fmla="*/ 1238 h 58485"/>
                  <a:gd name="connsiteX2" fmla="*/ 58755 w 80700"/>
                  <a:gd name="connsiteY2" fmla="*/ 56769 h 5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00" h="58485">
                    <a:moveTo>
                      <a:pt x="58755" y="56769"/>
                    </a:moveTo>
                    <a:cubicBezTo>
                      <a:pt x="110380" y="39719"/>
                      <a:pt x="59517" y="-8287"/>
                      <a:pt x="22845" y="1238"/>
                    </a:cubicBezTo>
                    <a:cubicBezTo>
                      <a:pt x="-31066" y="15240"/>
                      <a:pt x="22655" y="68675"/>
                      <a:pt x="58755" y="56769"/>
                    </a:cubicBezTo>
                    <a:close/>
                  </a:path>
                </a:pathLst>
              </a:custGeom>
              <a:solidFill>
                <a:srgbClr val="F6A2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ABFE545A-F040-4207-8047-954FDC71B1D7}"/>
                </a:ext>
              </a:extLst>
            </p:cNvPr>
            <p:cNvGrpSpPr/>
            <p:nvPr/>
          </p:nvGrpSpPr>
          <p:grpSpPr>
            <a:xfrm>
              <a:off x="3110822" y="3004802"/>
              <a:ext cx="695230" cy="376792"/>
              <a:chOff x="3110822" y="3004802"/>
              <a:chExt cx="695230" cy="376792"/>
            </a:xfrm>
          </p:grpSpPr>
          <p:grpSp>
            <p:nvGrpSpPr>
              <p:cNvPr id="32" name="Graphic 29">
                <a:extLst>
                  <a:ext uri="{FF2B5EF4-FFF2-40B4-BE49-F238E27FC236}">
                    <a16:creationId xmlns:a16="http://schemas.microsoft.com/office/drawing/2014/main" id="{D8562A1F-0181-488D-A72E-555450348203}"/>
                  </a:ext>
                </a:extLst>
              </p:cNvPr>
              <p:cNvGrpSpPr/>
              <p:nvPr/>
            </p:nvGrpSpPr>
            <p:grpSpPr>
              <a:xfrm>
                <a:off x="3110822" y="3004802"/>
                <a:ext cx="695230" cy="376792"/>
                <a:chOff x="3008792" y="2881767"/>
                <a:chExt cx="921308" cy="499317"/>
              </a:xfrm>
            </p:grpSpPr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37E929DA-7892-4285-A88B-3A9BCDE9752D}"/>
                    </a:ext>
                  </a:extLst>
                </p:cNvPr>
                <p:cNvSpPr/>
                <p:nvPr/>
              </p:nvSpPr>
              <p:spPr>
                <a:xfrm>
                  <a:off x="3008792" y="2947712"/>
                  <a:ext cx="437929" cy="433372"/>
                </a:xfrm>
                <a:custGeom>
                  <a:avLst/>
                  <a:gdLst>
                    <a:gd name="connsiteX0" fmla="*/ 437802 w 437929"/>
                    <a:gd name="connsiteY0" fmla="*/ 209114 h 433372"/>
                    <a:gd name="connsiteX1" fmla="*/ 226442 w 437929"/>
                    <a:gd name="connsiteY1" fmla="*/ 433237 h 433372"/>
                    <a:gd name="connsiteX2" fmla="*/ 128 w 437929"/>
                    <a:gd name="connsiteY2" fmla="*/ 224259 h 433372"/>
                    <a:gd name="connsiteX3" fmla="*/ 211488 w 437929"/>
                    <a:gd name="connsiteY3" fmla="*/ 136 h 433372"/>
                    <a:gd name="connsiteX4" fmla="*/ 437802 w 437929"/>
                    <a:gd name="connsiteY4" fmla="*/ 209114 h 433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7929" h="433372">
                      <a:moveTo>
                        <a:pt x="437802" y="209114"/>
                      </a:moveTo>
                      <a:cubicBezTo>
                        <a:pt x="441898" y="328748"/>
                        <a:pt x="347314" y="429046"/>
                        <a:pt x="226442" y="433237"/>
                      </a:cubicBezTo>
                      <a:cubicBezTo>
                        <a:pt x="105570" y="437428"/>
                        <a:pt x="4319" y="343893"/>
                        <a:pt x="128" y="224259"/>
                      </a:cubicBezTo>
                      <a:cubicBezTo>
                        <a:pt x="-3968" y="104625"/>
                        <a:pt x="90711" y="4327"/>
                        <a:pt x="211488" y="136"/>
                      </a:cubicBezTo>
                      <a:cubicBezTo>
                        <a:pt x="332360" y="-4055"/>
                        <a:pt x="433611" y="89480"/>
                        <a:pt x="437802" y="209114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0D691BB3-F648-43D3-9945-1D11082B9263}"/>
                    </a:ext>
                  </a:extLst>
                </p:cNvPr>
                <p:cNvSpPr/>
                <p:nvPr/>
              </p:nvSpPr>
              <p:spPr>
                <a:xfrm>
                  <a:off x="3024876" y="2962935"/>
                  <a:ext cx="413336" cy="402421"/>
                </a:xfrm>
                <a:custGeom>
                  <a:avLst/>
                  <a:gdLst>
                    <a:gd name="connsiteX0" fmla="*/ 413336 w 413336"/>
                    <a:gd name="connsiteY0" fmla="*/ 207132 h 402421"/>
                    <a:gd name="connsiteX1" fmla="*/ 209882 w 413336"/>
                    <a:gd name="connsiteY1" fmla="*/ 402299 h 402421"/>
                    <a:gd name="connsiteX2" fmla="*/ 236 w 413336"/>
                    <a:gd name="connsiteY2" fmla="*/ 254090 h 402421"/>
                    <a:gd name="connsiteX3" fmla="*/ 195499 w 413336"/>
                    <a:gd name="connsiteY3" fmla="*/ 58 h 402421"/>
                    <a:gd name="connsiteX4" fmla="*/ 413336 w 413336"/>
                    <a:gd name="connsiteY4" fmla="*/ 207132 h 402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3336" h="402421">
                      <a:moveTo>
                        <a:pt x="413336" y="207132"/>
                      </a:moveTo>
                      <a:cubicBezTo>
                        <a:pt x="406478" y="311716"/>
                        <a:pt x="317895" y="398584"/>
                        <a:pt x="209882" y="402299"/>
                      </a:cubicBezTo>
                      <a:cubicBezTo>
                        <a:pt x="113584" y="405633"/>
                        <a:pt x="27192" y="340863"/>
                        <a:pt x="236" y="254090"/>
                      </a:cubicBezTo>
                      <a:cubicBezTo>
                        <a:pt x="-5098" y="237040"/>
                        <a:pt x="80437" y="4059"/>
                        <a:pt x="195499" y="58"/>
                      </a:cubicBezTo>
                      <a:cubicBezTo>
                        <a:pt x="310561" y="-3942"/>
                        <a:pt x="413717" y="200274"/>
                        <a:pt x="413336" y="207132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EE4268C2-B67B-4D29-89CF-7CE315FC3B2A}"/>
                    </a:ext>
                  </a:extLst>
                </p:cNvPr>
                <p:cNvSpPr/>
                <p:nvPr/>
              </p:nvSpPr>
              <p:spPr>
                <a:xfrm>
                  <a:off x="3114815" y="2962957"/>
                  <a:ext cx="307110" cy="261601"/>
                </a:xfrm>
                <a:custGeom>
                  <a:avLst/>
                  <a:gdLst>
                    <a:gd name="connsiteX0" fmla="*/ 499 w 307110"/>
                    <a:gd name="connsiteY0" fmla="*/ 61377 h 261601"/>
                    <a:gd name="connsiteX1" fmla="*/ 50314 w 307110"/>
                    <a:gd name="connsiteY1" fmla="*/ 93381 h 261601"/>
                    <a:gd name="connsiteX2" fmla="*/ 183093 w 307110"/>
                    <a:gd name="connsiteY2" fmla="*/ 217968 h 261601"/>
                    <a:gd name="connsiteX3" fmla="*/ 306061 w 307110"/>
                    <a:gd name="connsiteY3" fmla="*/ 156627 h 261601"/>
                    <a:gd name="connsiteX4" fmla="*/ 47362 w 307110"/>
                    <a:gd name="connsiteY4" fmla="*/ 10418 h 261601"/>
                    <a:gd name="connsiteX5" fmla="*/ 499 w 307110"/>
                    <a:gd name="connsiteY5" fmla="*/ 61377 h 261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07110" h="261601">
                      <a:moveTo>
                        <a:pt x="499" y="61377"/>
                      </a:moveTo>
                      <a:cubicBezTo>
                        <a:pt x="3451" y="77760"/>
                        <a:pt x="13834" y="92333"/>
                        <a:pt x="50314" y="93381"/>
                      </a:cubicBezTo>
                      <a:cubicBezTo>
                        <a:pt x="117180" y="95286"/>
                        <a:pt x="176330" y="151198"/>
                        <a:pt x="183093" y="217968"/>
                      </a:cubicBezTo>
                      <a:cubicBezTo>
                        <a:pt x="191284" y="299502"/>
                        <a:pt x="319967" y="259783"/>
                        <a:pt x="306061" y="156627"/>
                      </a:cubicBezTo>
                      <a:cubicBezTo>
                        <a:pt x="292916" y="58901"/>
                        <a:pt x="171568" y="-31206"/>
                        <a:pt x="47362" y="10418"/>
                      </a:cubicBezTo>
                      <a:cubicBezTo>
                        <a:pt x="26121" y="17467"/>
                        <a:pt x="-4264" y="34802"/>
                        <a:pt x="499" y="613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FE84BABB-FD13-4D69-9828-CBA42F3641B1}"/>
                    </a:ext>
                  </a:extLst>
                </p:cNvPr>
                <p:cNvSpPr/>
                <p:nvPr/>
              </p:nvSpPr>
              <p:spPr>
                <a:xfrm>
                  <a:off x="3541915" y="2978494"/>
                  <a:ext cx="388184" cy="385144"/>
                </a:xfrm>
                <a:custGeom>
                  <a:avLst/>
                  <a:gdLst>
                    <a:gd name="connsiteX0" fmla="*/ 388072 w 388184"/>
                    <a:gd name="connsiteY0" fmla="*/ 185857 h 385144"/>
                    <a:gd name="connsiteX1" fmla="*/ 200715 w 388184"/>
                    <a:gd name="connsiteY1" fmla="*/ 385025 h 385144"/>
                    <a:gd name="connsiteX2" fmla="*/ 119 w 388184"/>
                    <a:gd name="connsiteY2" fmla="*/ 199288 h 385144"/>
                    <a:gd name="connsiteX3" fmla="*/ 187476 w 388184"/>
                    <a:gd name="connsiteY3" fmla="*/ 120 h 385144"/>
                    <a:gd name="connsiteX4" fmla="*/ 388072 w 388184"/>
                    <a:gd name="connsiteY4" fmla="*/ 185857 h 38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8184" h="385144">
                      <a:moveTo>
                        <a:pt x="388072" y="185857"/>
                      </a:moveTo>
                      <a:cubicBezTo>
                        <a:pt x="391691" y="292156"/>
                        <a:pt x="307872" y="381310"/>
                        <a:pt x="200715" y="385025"/>
                      </a:cubicBezTo>
                      <a:cubicBezTo>
                        <a:pt x="93559" y="388740"/>
                        <a:pt x="3738" y="305587"/>
                        <a:pt x="119" y="199288"/>
                      </a:cubicBezTo>
                      <a:cubicBezTo>
                        <a:pt x="-3596" y="92989"/>
                        <a:pt x="80319" y="3835"/>
                        <a:pt x="187476" y="120"/>
                      </a:cubicBezTo>
                      <a:cubicBezTo>
                        <a:pt x="294536" y="-3595"/>
                        <a:pt x="384357" y="79558"/>
                        <a:pt x="388072" y="185857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07CC3DB1-6C86-4A32-8D9F-A6181F3A357D}"/>
                    </a:ext>
                  </a:extLst>
                </p:cNvPr>
                <p:cNvSpPr/>
                <p:nvPr/>
              </p:nvSpPr>
              <p:spPr>
                <a:xfrm>
                  <a:off x="3550415" y="2987998"/>
                  <a:ext cx="367352" cy="360769"/>
                </a:xfrm>
                <a:custGeom>
                  <a:avLst/>
                  <a:gdLst>
                    <a:gd name="connsiteX0" fmla="*/ 367285 w 367352"/>
                    <a:gd name="connsiteY0" fmla="*/ 210548 h 360769"/>
                    <a:gd name="connsiteX1" fmla="*/ 191644 w 367352"/>
                    <a:gd name="connsiteY1" fmla="*/ 360662 h 360769"/>
                    <a:gd name="connsiteX2" fmla="*/ 1 w 367352"/>
                    <a:gd name="connsiteY2" fmla="*/ 194356 h 360769"/>
                    <a:gd name="connsiteX3" fmla="*/ 179643 w 367352"/>
                    <a:gd name="connsiteY3" fmla="*/ 46 h 360769"/>
                    <a:gd name="connsiteX4" fmla="*/ 367285 w 367352"/>
                    <a:gd name="connsiteY4" fmla="*/ 210548 h 360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352" h="360769">
                      <a:moveTo>
                        <a:pt x="367285" y="210548"/>
                      </a:moveTo>
                      <a:cubicBezTo>
                        <a:pt x="350617" y="291511"/>
                        <a:pt x="278798" y="357710"/>
                        <a:pt x="191644" y="360662"/>
                      </a:cubicBezTo>
                      <a:cubicBezTo>
                        <a:pt x="94108" y="363996"/>
                        <a:pt x="10098" y="288844"/>
                        <a:pt x="1" y="194356"/>
                      </a:cubicBezTo>
                      <a:cubicBezTo>
                        <a:pt x="-380" y="189974"/>
                        <a:pt x="77535" y="3570"/>
                        <a:pt x="179643" y="46"/>
                      </a:cubicBezTo>
                      <a:cubicBezTo>
                        <a:pt x="281656" y="-3478"/>
                        <a:pt x="370143" y="196737"/>
                        <a:pt x="367285" y="210548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4CB42915-2E86-47E0-AD94-2691E1434DC8}"/>
                    </a:ext>
                  </a:extLst>
                </p:cNvPr>
                <p:cNvSpPr/>
                <p:nvPr/>
              </p:nvSpPr>
              <p:spPr>
                <a:xfrm>
                  <a:off x="3635877" y="2991972"/>
                  <a:ext cx="272365" cy="232017"/>
                </a:xfrm>
                <a:custGeom>
                  <a:avLst/>
                  <a:gdLst>
                    <a:gd name="connsiteX0" fmla="*/ 455 w 272365"/>
                    <a:gd name="connsiteY0" fmla="*/ 54460 h 232017"/>
                    <a:gd name="connsiteX1" fmla="*/ 44651 w 272365"/>
                    <a:gd name="connsiteY1" fmla="*/ 82845 h 232017"/>
                    <a:gd name="connsiteX2" fmla="*/ 162380 w 272365"/>
                    <a:gd name="connsiteY2" fmla="*/ 193335 h 232017"/>
                    <a:gd name="connsiteX3" fmla="*/ 271441 w 272365"/>
                    <a:gd name="connsiteY3" fmla="*/ 138947 h 232017"/>
                    <a:gd name="connsiteX4" fmla="*/ 41984 w 272365"/>
                    <a:gd name="connsiteY4" fmla="*/ 9216 h 232017"/>
                    <a:gd name="connsiteX5" fmla="*/ 455 w 272365"/>
                    <a:gd name="connsiteY5" fmla="*/ 54460 h 232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2365" h="232017">
                      <a:moveTo>
                        <a:pt x="455" y="54460"/>
                      </a:moveTo>
                      <a:cubicBezTo>
                        <a:pt x="3026" y="68938"/>
                        <a:pt x="12266" y="81892"/>
                        <a:pt x="44651" y="82845"/>
                      </a:cubicBezTo>
                      <a:cubicBezTo>
                        <a:pt x="103896" y="84559"/>
                        <a:pt x="156379" y="134089"/>
                        <a:pt x="162380" y="193335"/>
                      </a:cubicBezTo>
                      <a:cubicBezTo>
                        <a:pt x="169619" y="265629"/>
                        <a:pt x="283728" y="230387"/>
                        <a:pt x="271441" y="138947"/>
                      </a:cubicBezTo>
                      <a:cubicBezTo>
                        <a:pt x="259725" y="52269"/>
                        <a:pt x="152188" y="-27645"/>
                        <a:pt x="41984" y="9216"/>
                      </a:cubicBezTo>
                      <a:cubicBezTo>
                        <a:pt x="23124" y="15598"/>
                        <a:pt x="-3832" y="30933"/>
                        <a:pt x="455" y="544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9964B674-72C4-4FCA-9781-7EC64E285B0B}"/>
                    </a:ext>
                  </a:extLst>
                </p:cNvPr>
                <p:cNvSpPr/>
                <p:nvPr/>
              </p:nvSpPr>
              <p:spPr>
                <a:xfrm>
                  <a:off x="3576800" y="2913275"/>
                  <a:ext cx="306514" cy="99247"/>
                </a:xfrm>
                <a:custGeom>
                  <a:avLst/>
                  <a:gdLst>
                    <a:gd name="connsiteX0" fmla="*/ 148971 w 306514"/>
                    <a:gd name="connsiteY0" fmla="*/ 8094 h 99247"/>
                    <a:gd name="connsiteX1" fmla="*/ 306514 w 306514"/>
                    <a:gd name="connsiteY1" fmla="*/ 75816 h 99247"/>
                    <a:gd name="connsiteX2" fmla="*/ 148590 w 306514"/>
                    <a:gd name="connsiteY2" fmla="*/ 855 h 99247"/>
                    <a:gd name="connsiteX3" fmla="*/ 0 w 306514"/>
                    <a:gd name="connsiteY3" fmla="*/ 99248 h 99247"/>
                    <a:gd name="connsiteX4" fmla="*/ 148971 w 306514"/>
                    <a:gd name="connsiteY4" fmla="*/ 8094 h 99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6514" h="99247">
                      <a:moveTo>
                        <a:pt x="148971" y="8094"/>
                      </a:moveTo>
                      <a:cubicBezTo>
                        <a:pt x="213551" y="1807"/>
                        <a:pt x="272034" y="29334"/>
                        <a:pt x="306514" y="75816"/>
                      </a:cubicBezTo>
                      <a:cubicBezTo>
                        <a:pt x="274606" y="25239"/>
                        <a:pt x="214979" y="-5622"/>
                        <a:pt x="148590" y="855"/>
                      </a:cubicBezTo>
                      <a:cubicBezTo>
                        <a:pt x="82105" y="7332"/>
                        <a:pt x="26289" y="43050"/>
                        <a:pt x="0" y="99248"/>
                      </a:cubicBezTo>
                      <a:cubicBezTo>
                        <a:pt x="29337" y="46575"/>
                        <a:pt x="84391" y="14285"/>
                        <a:pt x="148971" y="8094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48596673-E95A-4F1C-866A-BB64107951AD}"/>
                    </a:ext>
                  </a:extLst>
                </p:cNvPr>
                <p:cNvSpPr/>
                <p:nvPr/>
              </p:nvSpPr>
              <p:spPr>
                <a:xfrm>
                  <a:off x="3044353" y="2881767"/>
                  <a:ext cx="342233" cy="90655"/>
                </a:xfrm>
                <a:custGeom>
                  <a:avLst/>
                  <a:gdLst>
                    <a:gd name="connsiteX0" fmla="*/ 182213 w 342233"/>
                    <a:gd name="connsiteY0" fmla="*/ 7502 h 90655"/>
                    <a:gd name="connsiteX1" fmla="*/ 342233 w 342233"/>
                    <a:gd name="connsiteY1" fmla="*/ 88464 h 90655"/>
                    <a:gd name="connsiteX2" fmla="*/ 183166 w 342233"/>
                    <a:gd name="connsiteY2" fmla="*/ 72 h 90655"/>
                    <a:gd name="connsiteX3" fmla="*/ 0 w 342233"/>
                    <a:gd name="connsiteY3" fmla="*/ 90655 h 90655"/>
                    <a:gd name="connsiteX4" fmla="*/ 182213 w 342233"/>
                    <a:gd name="connsiteY4" fmla="*/ 7502 h 90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233" h="90655">
                      <a:moveTo>
                        <a:pt x="182213" y="7502"/>
                      </a:moveTo>
                      <a:cubicBezTo>
                        <a:pt x="254603" y="5692"/>
                        <a:pt x="313468" y="38172"/>
                        <a:pt x="342233" y="88464"/>
                      </a:cubicBezTo>
                      <a:cubicBezTo>
                        <a:pt x="317183" y="34077"/>
                        <a:pt x="257651" y="-1833"/>
                        <a:pt x="183166" y="72"/>
                      </a:cubicBezTo>
                      <a:cubicBezTo>
                        <a:pt x="108776" y="1977"/>
                        <a:pt x="40100" y="34743"/>
                        <a:pt x="0" y="90655"/>
                      </a:cubicBezTo>
                      <a:cubicBezTo>
                        <a:pt x="42767" y="38553"/>
                        <a:pt x="109823" y="9312"/>
                        <a:pt x="182213" y="7502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1" name="Graphic 29">
                  <a:extLst>
                    <a:ext uri="{FF2B5EF4-FFF2-40B4-BE49-F238E27FC236}">
                      <a16:creationId xmlns:a16="http://schemas.microsoft.com/office/drawing/2014/main" id="{D8562A1F-0181-488D-A72E-555450348203}"/>
                    </a:ext>
                  </a:extLst>
                </p:cNvPr>
                <p:cNvGrpSpPr/>
                <p:nvPr/>
              </p:nvGrpSpPr>
              <p:grpSpPr>
                <a:xfrm>
                  <a:off x="3300926" y="3111743"/>
                  <a:ext cx="100834" cy="100929"/>
                  <a:chOff x="3300926" y="3111743"/>
                  <a:chExt cx="100834" cy="100929"/>
                </a:xfrm>
              </p:grpSpPr>
              <p:sp>
                <p:nvSpPr>
                  <p:cNvPr id="42" name="Freeform: Shape 41">
                    <a:extLst>
                      <a:ext uri="{FF2B5EF4-FFF2-40B4-BE49-F238E27FC236}">
                        <a16:creationId xmlns:a16="http://schemas.microsoft.com/office/drawing/2014/main" id="{89418C10-639E-4B41-BB2F-ADC8936771C4}"/>
                      </a:ext>
                    </a:extLst>
                  </p:cNvPr>
                  <p:cNvSpPr/>
                  <p:nvPr/>
                </p:nvSpPr>
                <p:spPr>
                  <a:xfrm>
                    <a:off x="3300926" y="3111743"/>
                    <a:ext cx="100834" cy="100929"/>
                  </a:xfrm>
                  <a:custGeom>
                    <a:avLst/>
                    <a:gdLst>
                      <a:gd name="connsiteX0" fmla="*/ 100805 w 100834"/>
                      <a:gd name="connsiteY0" fmla="*/ 48703 h 100929"/>
                      <a:gd name="connsiteX1" fmla="*/ 52132 w 100834"/>
                      <a:gd name="connsiteY1" fmla="*/ 100900 h 100929"/>
                      <a:gd name="connsiteX2" fmla="*/ 30 w 100834"/>
                      <a:gd name="connsiteY2" fmla="*/ 52227 h 100929"/>
                      <a:gd name="connsiteX3" fmla="*/ 48703 w 100834"/>
                      <a:gd name="connsiteY3" fmla="*/ 30 h 100929"/>
                      <a:gd name="connsiteX4" fmla="*/ 100805 w 100834"/>
                      <a:gd name="connsiteY4" fmla="*/ 48703 h 100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4" h="100929">
                        <a:moveTo>
                          <a:pt x="100805" y="48703"/>
                        </a:moveTo>
                        <a:cubicBezTo>
                          <a:pt x="101757" y="76611"/>
                          <a:pt x="79945" y="99947"/>
                          <a:pt x="52132" y="100900"/>
                        </a:cubicBezTo>
                        <a:cubicBezTo>
                          <a:pt x="24319" y="101852"/>
                          <a:pt x="887" y="80040"/>
                          <a:pt x="30" y="52227"/>
                        </a:cubicBezTo>
                        <a:cubicBezTo>
                          <a:pt x="-922" y="24414"/>
                          <a:pt x="20890" y="983"/>
                          <a:pt x="48703" y="30"/>
                        </a:cubicBezTo>
                        <a:cubicBezTo>
                          <a:pt x="76516" y="-922"/>
                          <a:pt x="99852" y="20890"/>
                          <a:pt x="100805" y="4870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: Shape 42">
                    <a:extLst>
                      <a:ext uri="{FF2B5EF4-FFF2-40B4-BE49-F238E27FC236}">
                        <a16:creationId xmlns:a16="http://schemas.microsoft.com/office/drawing/2014/main" id="{87113B71-FCFF-4D5C-98E3-46A66DCDF188}"/>
                      </a:ext>
                    </a:extLst>
                  </p:cNvPr>
                  <p:cNvSpPr/>
                  <p:nvPr/>
                </p:nvSpPr>
                <p:spPr>
                  <a:xfrm>
                    <a:off x="3305597" y="3116509"/>
                    <a:ext cx="91398" cy="91398"/>
                  </a:xfrm>
                  <a:custGeom>
                    <a:avLst/>
                    <a:gdLst>
                      <a:gd name="connsiteX0" fmla="*/ 91372 w 91398"/>
                      <a:gd name="connsiteY0" fmla="*/ 44128 h 91398"/>
                      <a:gd name="connsiteX1" fmla="*/ 47271 w 91398"/>
                      <a:gd name="connsiteY1" fmla="*/ 91372 h 91398"/>
                      <a:gd name="connsiteX2" fmla="*/ 27 w 91398"/>
                      <a:gd name="connsiteY2" fmla="*/ 47271 h 91398"/>
                      <a:gd name="connsiteX3" fmla="*/ 44128 w 91398"/>
                      <a:gd name="connsiteY3" fmla="*/ 27 h 91398"/>
                      <a:gd name="connsiteX4" fmla="*/ 91372 w 91398"/>
                      <a:gd name="connsiteY4" fmla="*/ 44128 h 91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8" h="91398">
                        <a:moveTo>
                          <a:pt x="91372" y="44128"/>
                        </a:moveTo>
                        <a:cubicBezTo>
                          <a:pt x="92229" y="69369"/>
                          <a:pt x="72512" y="90514"/>
                          <a:pt x="47271" y="91372"/>
                        </a:cubicBezTo>
                        <a:cubicBezTo>
                          <a:pt x="22030" y="92229"/>
                          <a:pt x="884" y="72512"/>
                          <a:pt x="27" y="47271"/>
                        </a:cubicBezTo>
                        <a:cubicBezTo>
                          <a:pt x="-830" y="22030"/>
                          <a:pt x="18886" y="884"/>
                          <a:pt x="44128" y="27"/>
                        </a:cubicBezTo>
                        <a:cubicBezTo>
                          <a:pt x="69369" y="-830"/>
                          <a:pt x="90419" y="18886"/>
                          <a:pt x="91372" y="44128"/>
                        </a:cubicBezTo>
                        <a:close/>
                      </a:path>
                    </a:pathLst>
                  </a:custGeom>
                  <a:solidFill>
                    <a:srgbClr val="AB47B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: Shape 43">
                    <a:extLst>
                      <a:ext uri="{FF2B5EF4-FFF2-40B4-BE49-F238E27FC236}">
                        <a16:creationId xmlns:a16="http://schemas.microsoft.com/office/drawing/2014/main" id="{218DAA87-BD33-4D33-9349-D3CF36CC2423}"/>
                      </a:ext>
                    </a:extLst>
                  </p:cNvPr>
                  <p:cNvSpPr/>
                  <p:nvPr/>
                </p:nvSpPr>
                <p:spPr>
                  <a:xfrm>
                    <a:off x="3309338" y="3120251"/>
                    <a:ext cx="83915" cy="83819"/>
                  </a:xfrm>
                  <a:custGeom>
                    <a:avLst/>
                    <a:gdLst>
                      <a:gd name="connsiteX0" fmla="*/ 83915 w 83915"/>
                      <a:gd name="connsiteY0" fmla="*/ 40481 h 83819"/>
                      <a:gd name="connsiteX1" fmla="*/ 58388 w 83915"/>
                      <a:gd name="connsiteY1" fmla="*/ 44672 h 83819"/>
                      <a:gd name="connsiteX2" fmla="*/ 81153 w 83915"/>
                      <a:gd name="connsiteY2" fmla="*/ 56864 h 83819"/>
                      <a:gd name="connsiteX3" fmla="*/ 56102 w 83915"/>
                      <a:gd name="connsiteY3" fmla="*/ 50768 h 83819"/>
                      <a:gd name="connsiteX4" fmla="*/ 72580 w 83915"/>
                      <a:gd name="connsiteY4" fmla="*/ 70580 h 83819"/>
                      <a:gd name="connsiteX5" fmla="*/ 51721 w 83915"/>
                      <a:gd name="connsiteY5" fmla="*/ 55435 h 83819"/>
                      <a:gd name="connsiteX6" fmla="*/ 59627 w 83915"/>
                      <a:gd name="connsiteY6" fmla="*/ 80010 h 83819"/>
                      <a:gd name="connsiteX7" fmla="*/ 45815 w 83915"/>
                      <a:gd name="connsiteY7" fmla="*/ 58198 h 83819"/>
                      <a:gd name="connsiteX8" fmla="*/ 43339 w 83915"/>
                      <a:gd name="connsiteY8" fmla="*/ 83820 h 83819"/>
                      <a:gd name="connsiteX9" fmla="*/ 39148 w 83915"/>
                      <a:gd name="connsiteY9" fmla="*/ 58388 h 83819"/>
                      <a:gd name="connsiteX10" fmla="*/ 26956 w 83915"/>
                      <a:gd name="connsiteY10" fmla="*/ 81153 h 83819"/>
                      <a:gd name="connsiteX11" fmla="*/ 33052 w 83915"/>
                      <a:gd name="connsiteY11" fmla="*/ 56102 h 83819"/>
                      <a:gd name="connsiteX12" fmla="*/ 13335 w 83915"/>
                      <a:gd name="connsiteY12" fmla="*/ 72580 h 83819"/>
                      <a:gd name="connsiteX13" fmla="*/ 28384 w 83915"/>
                      <a:gd name="connsiteY13" fmla="*/ 51721 h 83819"/>
                      <a:gd name="connsiteX14" fmla="*/ 3905 w 83915"/>
                      <a:gd name="connsiteY14" fmla="*/ 59531 h 83819"/>
                      <a:gd name="connsiteX15" fmla="*/ 25718 w 83915"/>
                      <a:gd name="connsiteY15" fmla="*/ 45815 h 83819"/>
                      <a:gd name="connsiteX16" fmla="*/ 0 w 83915"/>
                      <a:gd name="connsiteY16" fmla="*/ 43339 h 83819"/>
                      <a:gd name="connsiteX17" fmla="*/ 25432 w 83915"/>
                      <a:gd name="connsiteY17" fmla="*/ 39148 h 83819"/>
                      <a:gd name="connsiteX18" fmla="*/ 2762 w 83915"/>
                      <a:gd name="connsiteY18" fmla="*/ 26956 h 83819"/>
                      <a:gd name="connsiteX19" fmla="*/ 27718 w 83915"/>
                      <a:gd name="connsiteY19" fmla="*/ 33052 h 83819"/>
                      <a:gd name="connsiteX20" fmla="*/ 11335 w 83915"/>
                      <a:gd name="connsiteY20" fmla="*/ 13335 h 83819"/>
                      <a:gd name="connsiteX21" fmla="*/ 32195 w 83915"/>
                      <a:gd name="connsiteY21" fmla="*/ 28384 h 83819"/>
                      <a:gd name="connsiteX22" fmla="*/ 24289 w 83915"/>
                      <a:gd name="connsiteY22" fmla="*/ 3905 h 83819"/>
                      <a:gd name="connsiteX23" fmla="*/ 38005 w 83915"/>
                      <a:gd name="connsiteY23" fmla="*/ 25622 h 83819"/>
                      <a:gd name="connsiteX24" fmla="*/ 40481 w 83915"/>
                      <a:gd name="connsiteY24" fmla="*/ 0 h 83819"/>
                      <a:gd name="connsiteX25" fmla="*/ 44672 w 83915"/>
                      <a:gd name="connsiteY25" fmla="*/ 25432 h 83819"/>
                      <a:gd name="connsiteX26" fmla="*/ 56959 w 83915"/>
                      <a:gd name="connsiteY26" fmla="*/ 2762 h 83819"/>
                      <a:gd name="connsiteX27" fmla="*/ 50768 w 83915"/>
                      <a:gd name="connsiteY27" fmla="*/ 27718 h 83819"/>
                      <a:gd name="connsiteX28" fmla="*/ 70580 w 83915"/>
                      <a:gd name="connsiteY28" fmla="*/ 11335 h 83819"/>
                      <a:gd name="connsiteX29" fmla="*/ 55435 w 83915"/>
                      <a:gd name="connsiteY29" fmla="*/ 32099 h 83819"/>
                      <a:gd name="connsiteX30" fmla="*/ 80010 w 83915"/>
                      <a:gd name="connsiteY30" fmla="*/ 24289 h 83819"/>
                      <a:gd name="connsiteX31" fmla="*/ 58198 w 83915"/>
                      <a:gd name="connsiteY31" fmla="*/ 38005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83915" h="83819">
                        <a:moveTo>
                          <a:pt x="83915" y="40481"/>
                        </a:moveTo>
                        <a:lnTo>
                          <a:pt x="58388" y="44672"/>
                        </a:lnTo>
                        <a:lnTo>
                          <a:pt x="81153" y="56864"/>
                        </a:lnTo>
                        <a:lnTo>
                          <a:pt x="56102" y="50768"/>
                        </a:lnTo>
                        <a:lnTo>
                          <a:pt x="72580" y="70580"/>
                        </a:lnTo>
                        <a:lnTo>
                          <a:pt x="51721" y="55435"/>
                        </a:lnTo>
                        <a:lnTo>
                          <a:pt x="59627" y="80010"/>
                        </a:lnTo>
                        <a:lnTo>
                          <a:pt x="45815" y="58198"/>
                        </a:lnTo>
                        <a:lnTo>
                          <a:pt x="43339" y="83820"/>
                        </a:lnTo>
                        <a:lnTo>
                          <a:pt x="39148" y="58388"/>
                        </a:lnTo>
                        <a:lnTo>
                          <a:pt x="26956" y="81153"/>
                        </a:lnTo>
                        <a:lnTo>
                          <a:pt x="33052" y="56102"/>
                        </a:lnTo>
                        <a:lnTo>
                          <a:pt x="13335" y="72580"/>
                        </a:lnTo>
                        <a:lnTo>
                          <a:pt x="28384" y="51721"/>
                        </a:lnTo>
                        <a:lnTo>
                          <a:pt x="3905" y="59531"/>
                        </a:lnTo>
                        <a:lnTo>
                          <a:pt x="25718" y="45815"/>
                        </a:lnTo>
                        <a:lnTo>
                          <a:pt x="0" y="43339"/>
                        </a:lnTo>
                        <a:lnTo>
                          <a:pt x="25432" y="39148"/>
                        </a:lnTo>
                        <a:lnTo>
                          <a:pt x="2762" y="26956"/>
                        </a:lnTo>
                        <a:lnTo>
                          <a:pt x="27718" y="33052"/>
                        </a:lnTo>
                        <a:lnTo>
                          <a:pt x="11335" y="13335"/>
                        </a:lnTo>
                        <a:lnTo>
                          <a:pt x="32195" y="28384"/>
                        </a:lnTo>
                        <a:lnTo>
                          <a:pt x="24289" y="3905"/>
                        </a:lnTo>
                        <a:lnTo>
                          <a:pt x="38005" y="25622"/>
                        </a:lnTo>
                        <a:lnTo>
                          <a:pt x="40481" y="0"/>
                        </a:lnTo>
                        <a:lnTo>
                          <a:pt x="44672" y="25432"/>
                        </a:lnTo>
                        <a:lnTo>
                          <a:pt x="56959" y="2762"/>
                        </a:lnTo>
                        <a:lnTo>
                          <a:pt x="50768" y="27718"/>
                        </a:lnTo>
                        <a:lnTo>
                          <a:pt x="70580" y="11335"/>
                        </a:lnTo>
                        <a:lnTo>
                          <a:pt x="55435" y="32099"/>
                        </a:lnTo>
                        <a:lnTo>
                          <a:pt x="80010" y="24289"/>
                        </a:lnTo>
                        <a:lnTo>
                          <a:pt x="58198" y="38005"/>
                        </a:lnTo>
                        <a:close/>
                      </a:path>
                    </a:pathLst>
                  </a:custGeom>
                  <a:solidFill>
                    <a:srgbClr val="6A1B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7C63F0B3-5FD1-4C6F-97D4-61F48B697E61}"/>
                      </a:ext>
                    </a:extLst>
                  </p:cNvPr>
                  <p:cNvSpPr/>
                  <p:nvPr/>
                </p:nvSpPr>
                <p:spPr>
                  <a:xfrm>
                    <a:off x="3334190" y="3145103"/>
                    <a:ext cx="34115" cy="34115"/>
                  </a:xfrm>
                  <a:custGeom>
                    <a:avLst/>
                    <a:gdLst>
                      <a:gd name="connsiteX0" fmla="*/ 34108 w 34115"/>
                      <a:gd name="connsiteY0" fmla="*/ 16486 h 34115"/>
                      <a:gd name="connsiteX1" fmla="*/ 17629 w 34115"/>
                      <a:gd name="connsiteY1" fmla="*/ 34107 h 34115"/>
                      <a:gd name="connsiteX2" fmla="*/ 8 w 34115"/>
                      <a:gd name="connsiteY2" fmla="*/ 17629 h 34115"/>
                      <a:gd name="connsiteX3" fmla="*/ 16486 w 34115"/>
                      <a:gd name="connsiteY3" fmla="*/ 8 h 34115"/>
                      <a:gd name="connsiteX4" fmla="*/ 34108 w 34115"/>
                      <a:gd name="connsiteY4" fmla="*/ 16486 h 34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15" h="34115">
                        <a:moveTo>
                          <a:pt x="34108" y="16486"/>
                        </a:moveTo>
                        <a:cubicBezTo>
                          <a:pt x="34393" y="25916"/>
                          <a:pt x="27059" y="33822"/>
                          <a:pt x="17629" y="34107"/>
                        </a:cubicBezTo>
                        <a:cubicBezTo>
                          <a:pt x="8200" y="34393"/>
                          <a:pt x="294" y="27059"/>
                          <a:pt x="8" y="17629"/>
                        </a:cubicBezTo>
                        <a:cubicBezTo>
                          <a:pt x="-278" y="8199"/>
                          <a:pt x="7057" y="389"/>
                          <a:pt x="16486" y="8"/>
                        </a:cubicBezTo>
                        <a:cubicBezTo>
                          <a:pt x="25916" y="-278"/>
                          <a:pt x="33822" y="7152"/>
                          <a:pt x="34108" y="164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7AB42E44-5304-4433-B822-EB42DC973127}"/>
                      </a:ext>
                    </a:extLst>
                  </p:cNvPr>
                  <p:cNvSpPr/>
                  <p:nvPr/>
                </p:nvSpPr>
                <p:spPr>
                  <a:xfrm>
                    <a:off x="3353524" y="3114710"/>
                    <a:ext cx="46603" cy="46609"/>
                  </a:xfrm>
                  <a:custGeom>
                    <a:avLst/>
                    <a:gdLst>
                      <a:gd name="connsiteX0" fmla="*/ 46588 w 46603"/>
                      <a:gd name="connsiteY0" fmla="*/ 22495 h 46609"/>
                      <a:gd name="connsiteX1" fmla="*/ 24109 w 46603"/>
                      <a:gd name="connsiteY1" fmla="*/ 46593 h 46609"/>
                      <a:gd name="connsiteX2" fmla="*/ 11 w 46603"/>
                      <a:gd name="connsiteY2" fmla="*/ 24114 h 46609"/>
                      <a:gd name="connsiteX3" fmla="*/ 22490 w 46603"/>
                      <a:gd name="connsiteY3" fmla="*/ 16 h 46609"/>
                      <a:gd name="connsiteX4" fmla="*/ 46588 w 46603"/>
                      <a:gd name="connsiteY4" fmla="*/ 22495 h 46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603" h="46609">
                        <a:moveTo>
                          <a:pt x="46588" y="22495"/>
                        </a:moveTo>
                        <a:cubicBezTo>
                          <a:pt x="47064" y="35354"/>
                          <a:pt x="36968" y="46117"/>
                          <a:pt x="24109" y="46593"/>
                        </a:cubicBezTo>
                        <a:cubicBezTo>
                          <a:pt x="11250" y="47070"/>
                          <a:pt x="487" y="36973"/>
                          <a:pt x="11" y="24114"/>
                        </a:cubicBezTo>
                        <a:cubicBezTo>
                          <a:pt x="-370" y="11256"/>
                          <a:pt x="9631" y="492"/>
                          <a:pt x="22490" y="16"/>
                        </a:cubicBezTo>
                        <a:cubicBezTo>
                          <a:pt x="35348" y="-460"/>
                          <a:pt x="46207" y="9636"/>
                          <a:pt x="46588" y="224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24DA3EF0-BE92-431A-90A0-C20F957BB0C3}"/>
                      </a:ext>
                    </a:extLst>
                  </p:cNvPr>
                  <p:cNvSpPr/>
                  <p:nvPr/>
                </p:nvSpPr>
                <p:spPr>
                  <a:xfrm>
                    <a:off x="3321139" y="3169675"/>
                    <a:ext cx="27642" cy="27642"/>
                  </a:xfrm>
                  <a:custGeom>
                    <a:avLst/>
                    <a:gdLst>
                      <a:gd name="connsiteX0" fmla="*/ 27632 w 27642"/>
                      <a:gd name="connsiteY0" fmla="*/ 13345 h 27642"/>
                      <a:gd name="connsiteX1" fmla="*/ 14297 w 27642"/>
                      <a:gd name="connsiteY1" fmla="*/ 27632 h 27642"/>
                      <a:gd name="connsiteX2" fmla="*/ 10 w 27642"/>
                      <a:gd name="connsiteY2" fmla="*/ 14297 h 27642"/>
                      <a:gd name="connsiteX3" fmla="*/ 13345 w 27642"/>
                      <a:gd name="connsiteY3" fmla="*/ 10 h 27642"/>
                      <a:gd name="connsiteX4" fmla="*/ 27632 w 27642"/>
                      <a:gd name="connsiteY4" fmla="*/ 13345 h 27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42" h="27642">
                        <a:moveTo>
                          <a:pt x="27632" y="13345"/>
                        </a:moveTo>
                        <a:cubicBezTo>
                          <a:pt x="27918" y="20965"/>
                          <a:pt x="21917" y="27347"/>
                          <a:pt x="14297" y="27632"/>
                        </a:cubicBezTo>
                        <a:cubicBezTo>
                          <a:pt x="6677" y="27918"/>
                          <a:pt x="296" y="21917"/>
                          <a:pt x="10" y="14297"/>
                        </a:cubicBezTo>
                        <a:cubicBezTo>
                          <a:pt x="-276" y="6677"/>
                          <a:pt x="5725" y="296"/>
                          <a:pt x="13345" y="10"/>
                        </a:cubicBezTo>
                        <a:cubicBezTo>
                          <a:pt x="20965" y="-276"/>
                          <a:pt x="27347" y="5725"/>
                          <a:pt x="27632" y="133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" name="Graphic 29">
                  <a:extLst>
                    <a:ext uri="{FF2B5EF4-FFF2-40B4-BE49-F238E27FC236}">
                      <a16:creationId xmlns:a16="http://schemas.microsoft.com/office/drawing/2014/main" id="{D8562A1F-0181-488D-A72E-555450348203}"/>
                    </a:ext>
                  </a:extLst>
                </p:cNvPr>
                <p:cNvGrpSpPr/>
                <p:nvPr/>
              </p:nvGrpSpPr>
              <p:grpSpPr>
                <a:xfrm>
                  <a:off x="3588105" y="3115928"/>
                  <a:ext cx="100929" cy="100936"/>
                  <a:chOff x="3588105" y="3115928"/>
                  <a:chExt cx="100929" cy="100936"/>
                </a:xfrm>
              </p:grpSpPr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7C0E0627-8876-4AA9-8543-90FFCE19FE1D}"/>
                      </a:ext>
                    </a:extLst>
                  </p:cNvPr>
                  <p:cNvSpPr/>
                  <p:nvPr/>
                </p:nvSpPr>
                <p:spPr>
                  <a:xfrm>
                    <a:off x="3588105" y="3115928"/>
                    <a:ext cx="100929" cy="100936"/>
                  </a:xfrm>
                  <a:custGeom>
                    <a:avLst/>
                    <a:gdLst>
                      <a:gd name="connsiteX0" fmla="*/ 100900 w 100929"/>
                      <a:gd name="connsiteY0" fmla="*/ 48709 h 100936"/>
                      <a:gd name="connsiteX1" fmla="*/ 52227 w 100929"/>
                      <a:gd name="connsiteY1" fmla="*/ 100906 h 100936"/>
                      <a:gd name="connsiteX2" fmla="*/ 30 w 100929"/>
                      <a:gd name="connsiteY2" fmla="*/ 52233 h 100936"/>
                      <a:gd name="connsiteX3" fmla="*/ 48703 w 100929"/>
                      <a:gd name="connsiteY3" fmla="*/ 36 h 100936"/>
                      <a:gd name="connsiteX4" fmla="*/ 100900 w 100929"/>
                      <a:gd name="connsiteY4" fmla="*/ 48709 h 100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29" h="100936">
                        <a:moveTo>
                          <a:pt x="100900" y="48709"/>
                        </a:moveTo>
                        <a:cubicBezTo>
                          <a:pt x="101852" y="76522"/>
                          <a:pt x="80040" y="99858"/>
                          <a:pt x="52227" y="100906"/>
                        </a:cubicBezTo>
                        <a:cubicBezTo>
                          <a:pt x="24414" y="101858"/>
                          <a:pt x="983" y="80046"/>
                          <a:pt x="30" y="52233"/>
                        </a:cubicBezTo>
                        <a:cubicBezTo>
                          <a:pt x="-922" y="24420"/>
                          <a:pt x="20890" y="989"/>
                          <a:pt x="48703" y="36"/>
                        </a:cubicBezTo>
                        <a:cubicBezTo>
                          <a:pt x="76516" y="-1012"/>
                          <a:pt x="99947" y="20801"/>
                          <a:pt x="100900" y="4870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D6804789-6C65-44FB-B94B-3BCD1EAD427C}"/>
                      </a:ext>
                    </a:extLst>
                  </p:cNvPr>
                  <p:cNvSpPr/>
                  <p:nvPr/>
                </p:nvSpPr>
                <p:spPr>
                  <a:xfrm>
                    <a:off x="3592871" y="3120700"/>
                    <a:ext cx="91398" cy="91398"/>
                  </a:xfrm>
                  <a:custGeom>
                    <a:avLst/>
                    <a:gdLst>
                      <a:gd name="connsiteX0" fmla="*/ 91372 w 91398"/>
                      <a:gd name="connsiteY0" fmla="*/ 44128 h 91398"/>
                      <a:gd name="connsiteX1" fmla="*/ 47271 w 91398"/>
                      <a:gd name="connsiteY1" fmla="*/ 91372 h 91398"/>
                      <a:gd name="connsiteX2" fmla="*/ 27 w 91398"/>
                      <a:gd name="connsiteY2" fmla="*/ 47271 h 91398"/>
                      <a:gd name="connsiteX3" fmla="*/ 44032 w 91398"/>
                      <a:gd name="connsiteY3" fmla="*/ 27 h 91398"/>
                      <a:gd name="connsiteX4" fmla="*/ 91372 w 91398"/>
                      <a:gd name="connsiteY4" fmla="*/ 44128 h 91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8" h="91398">
                        <a:moveTo>
                          <a:pt x="91372" y="44128"/>
                        </a:moveTo>
                        <a:cubicBezTo>
                          <a:pt x="92229" y="69369"/>
                          <a:pt x="72512" y="90514"/>
                          <a:pt x="47271" y="91372"/>
                        </a:cubicBezTo>
                        <a:cubicBezTo>
                          <a:pt x="22030" y="92229"/>
                          <a:pt x="884" y="72512"/>
                          <a:pt x="27" y="47271"/>
                        </a:cubicBezTo>
                        <a:cubicBezTo>
                          <a:pt x="-830" y="22030"/>
                          <a:pt x="18886" y="884"/>
                          <a:pt x="44032" y="27"/>
                        </a:cubicBezTo>
                        <a:cubicBezTo>
                          <a:pt x="69369" y="-830"/>
                          <a:pt x="90514" y="18886"/>
                          <a:pt x="91372" y="44128"/>
                        </a:cubicBezTo>
                        <a:close/>
                      </a:path>
                    </a:pathLst>
                  </a:custGeom>
                  <a:solidFill>
                    <a:srgbClr val="AB47B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79B4FD30-9B68-48C5-A0AD-D4F5AA412AAB}"/>
                      </a:ext>
                    </a:extLst>
                  </p:cNvPr>
                  <p:cNvSpPr/>
                  <p:nvPr/>
                </p:nvSpPr>
                <p:spPr>
                  <a:xfrm>
                    <a:off x="3596708" y="3124441"/>
                    <a:ext cx="83724" cy="83819"/>
                  </a:xfrm>
                  <a:custGeom>
                    <a:avLst/>
                    <a:gdLst>
                      <a:gd name="connsiteX0" fmla="*/ 83725 w 83724"/>
                      <a:gd name="connsiteY0" fmla="*/ 40481 h 83819"/>
                      <a:gd name="connsiteX1" fmla="*/ 58388 w 83724"/>
                      <a:gd name="connsiteY1" fmla="*/ 44672 h 83819"/>
                      <a:gd name="connsiteX2" fmla="*/ 81058 w 83724"/>
                      <a:gd name="connsiteY2" fmla="*/ 56864 h 83819"/>
                      <a:gd name="connsiteX3" fmla="*/ 56102 w 83724"/>
                      <a:gd name="connsiteY3" fmla="*/ 50768 h 83819"/>
                      <a:gd name="connsiteX4" fmla="*/ 72485 w 83724"/>
                      <a:gd name="connsiteY4" fmla="*/ 70580 h 83819"/>
                      <a:gd name="connsiteX5" fmla="*/ 51721 w 83724"/>
                      <a:gd name="connsiteY5" fmla="*/ 55435 h 83819"/>
                      <a:gd name="connsiteX6" fmla="*/ 59531 w 83724"/>
                      <a:gd name="connsiteY6" fmla="*/ 80010 h 83819"/>
                      <a:gd name="connsiteX7" fmla="*/ 45720 w 83724"/>
                      <a:gd name="connsiteY7" fmla="*/ 58198 h 83819"/>
                      <a:gd name="connsiteX8" fmla="*/ 43339 w 83724"/>
                      <a:gd name="connsiteY8" fmla="*/ 83820 h 83819"/>
                      <a:gd name="connsiteX9" fmla="*/ 39052 w 83724"/>
                      <a:gd name="connsiteY9" fmla="*/ 58388 h 83819"/>
                      <a:gd name="connsiteX10" fmla="*/ 26860 w 83724"/>
                      <a:gd name="connsiteY10" fmla="*/ 81153 h 83819"/>
                      <a:gd name="connsiteX11" fmla="*/ 33052 w 83724"/>
                      <a:gd name="connsiteY11" fmla="*/ 56102 h 83819"/>
                      <a:gd name="connsiteX12" fmla="*/ 13240 w 83724"/>
                      <a:gd name="connsiteY12" fmla="*/ 72580 h 83819"/>
                      <a:gd name="connsiteX13" fmla="*/ 28289 w 83724"/>
                      <a:gd name="connsiteY13" fmla="*/ 51721 h 83819"/>
                      <a:gd name="connsiteX14" fmla="*/ 3810 w 83724"/>
                      <a:gd name="connsiteY14" fmla="*/ 59627 h 83819"/>
                      <a:gd name="connsiteX15" fmla="*/ 25622 w 83724"/>
                      <a:gd name="connsiteY15" fmla="*/ 45815 h 83819"/>
                      <a:gd name="connsiteX16" fmla="*/ 0 w 83724"/>
                      <a:gd name="connsiteY16" fmla="*/ 43339 h 83819"/>
                      <a:gd name="connsiteX17" fmla="*/ 25336 w 83724"/>
                      <a:gd name="connsiteY17" fmla="*/ 39148 h 83819"/>
                      <a:gd name="connsiteX18" fmla="*/ 2667 w 83724"/>
                      <a:gd name="connsiteY18" fmla="*/ 26956 h 83819"/>
                      <a:gd name="connsiteX19" fmla="*/ 27718 w 83724"/>
                      <a:gd name="connsiteY19" fmla="*/ 33052 h 83819"/>
                      <a:gd name="connsiteX20" fmla="*/ 11240 w 83724"/>
                      <a:gd name="connsiteY20" fmla="*/ 13335 h 83819"/>
                      <a:gd name="connsiteX21" fmla="*/ 32099 w 83724"/>
                      <a:gd name="connsiteY21" fmla="*/ 28384 h 83819"/>
                      <a:gd name="connsiteX22" fmla="*/ 24194 w 83724"/>
                      <a:gd name="connsiteY22" fmla="*/ 3905 h 83819"/>
                      <a:gd name="connsiteX23" fmla="*/ 38005 w 83724"/>
                      <a:gd name="connsiteY23" fmla="*/ 25718 h 83819"/>
                      <a:gd name="connsiteX24" fmla="*/ 40386 w 83724"/>
                      <a:gd name="connsiteY24" fmla="*/ 0 h 83819"/>
                      <a:gd name="connsiteX25" fmla="*/ 44672 w 83724"/>
                      <a:gd name="connsiteY25" fmla="*/ 25432 h 83819"/>
                      <a:gd name="connsiteX26" fmla="*/ 56864 w 83724"/>
                      <a:gd name="connsiteY26" fmla="*/ 2762 h 83819"/>
                      <a:gd name="connsiteX27" fmla="*/ 50673 w 83724"/>
                      <a:gd name="connsiteY27" fmla="*/ 27718 h 83819"/>
                      <a:gd name="connsiteX28" fmla="*/ 70485 w 83724"/>
                      <a:gd name="connsiteY28" fmla="*/ 11240 h 83819"/>
                      <a:gd name="connsiteX29" fmla="*/ 55435 w 83724"/>
                      <a:gd name="connsiteY29" fmla="*/ 32099 h 83819"/>
                      <a:gd name="connsiteX30" fmla="*/ 79915 w 83724"/>
                      <a:gd name="connsiteY30" fmla="*/ 24289 h 83819"/>
                      <a:gd name="connsiteX31" fmla="*/ 58102 w 83724"/>
                      <a:gd name="connsiteY31" fmla="*/ 38005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83724" h="83819">
                        <a:moveTo>
                          <a:pt x="83725" y="40481"/>
                        </a:moveTo>
                        <a:lnTo>
                          <a:pt x="58388" y="44672"/>
                        </a:lnTo>
                        <a:lnTo>
                          <a:pt x="81058" y="56864"/>
                        </a:lnTo>
                        <a:lnTo>
                          <a:pt x="56102" y="50768"/>
                        </a:lnTo>
                        <a:lnTo>
                          <a:pt x="72485" y="70580"/>
                        </a:lnTo>
                        <a:lnTo>
                          <a:pt x="51721" y="55435"/>
                        </a:lnTo>
                        <a:lnTo>
                          <a:pt x="59531" y="80010"/>
                        </a:lnTo>
                        <a:lnTo>
                          <a:pt x="45720" y="58198"/>
                        </a:lnTo>
                        <a:lnTo>
                          <a:pt x="43339" y="83820"/>
                        </a:lnTo>
                        <a:lnTo>
                          <a:pt x="39052" y="58388"/>
                        </a:lnTo>
                        <a:lnTo>
                          <a:pt x="26860" y="81153"/>
                        </a:lnTo>
                        <a:lnTo>
                          <a:pt x="33052" y="56102"/>
                        </a:lnTo>
                        <a:lnTo>
                          <a:pt x="13240" y="72580"/>
                        </a:lnTo>
                        <a:lnTo>
                          <a:pt x="28289" y="51721"/>
                        </a:lnTo>
                        <a:lnTo>
                          <a:pt x="3810" y="59627"/>
                        </a:lnTo>
                        <a:lnTo>
                          <a:pt x="25622" y="45815"/>
                        </a:lnTo>
                        <a:lnTo>
                          <a:pt x="0" y="43339"/>
                        </a:lnTo>
                        <a:lnTo>
                          <a:pt x="25336" y="39148"/>
                        </a:lnTo>
                        <a:lnTo>
                          <a:pt x="2667" y="26956"/>
                        </a:lnTo>
                        <a:lnTo>
                          <a:pt x="27718" y="33052"/>
                        </a:lnTo>
                        <a:lnTo>
                          <a:pt x="11240" y="13335"/>
                        </a:lnTo>
                        <a:lnTo>
                          <a:pt x="32099" y="28384"/>
                        </a:lnTo>
                        <a:lnTo>
                          <a:pt x="24194" y="3905"/>
                        </a:lnTo>
                        <a:lnTo>
                          <a:pt x="38005" y="25718"/>
                        </a:lnTo>
                        <a:lnTo>
                          <a:pt x="40386" y="0"/>
                        </a:lnTo>
                        <a:lnTo>
                          <a:pt x="44672" y="25432"/>
                        </a:lnTo>
                        <a:lnTo>
                          <a:pt x="56864" y="2762"/>
                        </a:lnTo>
                        <a:lnTo>
                          <a:pt x="50673" y="27718"/>
                        </a:lnTo>
                        <a:lnTo>
                          <a:pt x="70485" y="11240"/>
                        </a:lnTo>
                        <a:lnTo>
                          <a:pt x="55435" y="32099"/>
                        </a:lnTo>
                        <a:lnTo>
                          <a:pt x="79915" y="24289"/>
                        </a:lnTo>
                        <a:lnTo>
                          <a:pt x="58102" y="38005"/>
                        </a:lnTo>
                        <a:close/>
                      </a:path>
                    </a:pathLst>
                  </a:custGeom>
                  <a:solidFill>
                    <a:srgbClr val="6A1B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2D963F86-BB9E-4DAD-B121-7932AC0EBC26}"/>
                      </a:ext>
                    </a:extLst>
                  </p:cNvPr>
                  <p:cNvSpPr/>
                  <p:nvPr/>
                </p:nvSpPr>
                <p:spPr>
                  <a:xfrm>
                    <a:off x="3621464" y="3149294"/>
                    <a:ext cx="34115" cy="34115"/>
                  </a:xfrm>
                  <a:custGeom>
                    <a:avLst/>
                    <a:gdLst>
                      <a:gd name="connsiteX0" fmla="*/ 34108 w 34115"/>
                      <a:gd name="connsiteY0" fmla="*/ 16486 h 34115"/>
                      <a:gd name="connsiteX1" fmla="*/ 17629 w 34115"/>
                      <a:gd name="connsiteY1" fmla="*/ 34108 h 34115"/>
                      <a:gd name="connsiteX2" fmla="*/ 8 w 34115"/>
                      <a:gd name="connsiteY2" fmla="*/ 17629 h 34115"/>
                      <a:gd name="connsiteX3" fmla="*/ 16486 w 34115"/>
                      <a:gd name="connsiteY3" fmla="*/ 8 h 34115"/>
                      <a:gd name="connsiteX4" fmla="*/ 34108 w 34115"/>
                      <a:gd name="connsiteY4" fmla="*/ 16486 h 34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15" h="34115">
                        <a:moveTo>
                          <a:pt x="34108" y="16486"/>
                        </a:moveTo>
                        <a:cubicBezTo>
                          <a:pt x="34393" y="25916"/>
                          <a:pt x="27059" y="33822"/>
                          <a:pt x="17629" y="34108"/>
                        </a:cubicBezTo>
                        <a:cubicBezTo>
                          <a:pt x="8200" y="34393"/>
                          <a:pt x="294" y="27059"/>
                          <a:pt x="8" y="17629"/>
                        </a:cubicBezTo>
                        <a:cubicBezTo>
                          <a:pt x="-278" y="8200"/>
                          <a:pt x="7057" y="294"/>
                          <a:pt x="16486" y="8"/>
                        </a:cubicBezTo>
                        <a:cubicBezTo>
                          <a:pt x="25916" y="-278"/>
                          <a:pt x="33822" y="7057"/>
                          <a:pt x="34108" y="164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9B361162-8CAC-4A09-86C7-9EA7B08E321A}"/>
                      </a:ext>
                    </a:extLst>
                  </p:cNvPr>
                  <p:cNvSpPr/>
                  <p:nvPr/>
                </p:nvSpPr>
                <p:spPr>
                  <a:xfrm>
                    <a:off x="3640792" y="3118906"/>
                    <a:ext cx="46609" cy="46603"/>
                  </a:xfrm>
                  <a:custGeom>
                    <a:avLst/>
                    <a:gdLst>
                      <a:gd name="connsiteX0" fmla="*/ 46593 w 46609"/>
                      <a:gd name="connsiteY0" fmla="*/ 22490 h 46603"/>
                      <a:gd name="connsiteX1" fmla="*/ 24114 w 46609"/>
                      <a:gd name="connsiteY1" fmla="*/ 46588 h 46603"/>
                      <a:gd name="connsiteX2" fmla="*/ 16 w 46609"/>
                      <a:gd name="connsiteY2" fmla="*/ 24109 h 46603"/>
                      <a:gd name="connsiteX3" fmla="*/ 22495 w 46609"/>
                      <a:gd name="connsiteY3" fmla="*/ 11 h 46603"/>
                      <a:gd name="connsiteX4" fmla="*/ 46593 w 46609"/>
                      <a:gd name="connsiteY4" fmla="*/ 22490 h 46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609" h="46603">
                        <a:moveTo>
                          <a:pt x="46593" y="22490"/>
                        </a:moveTo>
                        <a:cubicBezTo>
                          <a:pt x="47070" y="35348"/>
                          <a:pt x="36973" y="46112"/>
                          <a:pt x="24114" y="46588"/>
                        </a:cubicBezTo>
                        <a:cubicBezTo>
                          <a:pt x="11256" y="47064"/>
                          <a:pt x="492" y="36968"/>
                          <a:pt x="16" y="24109"/>
                        </a:cubicBezTo>
                        <a:cubicBezTo>
                          <a:pt x="-460" y="11250"/>
                          <a:pt x="9636" y="487"/>
                          <a:pt x="22495" y="11"/>
                        </a:cubicBezTo>
                        <a:cubicBezTo>
                          <a:pt x="35449" y="-370"/>
                          <a:pt x="46212" y="9631"/>
                          <a:pt x="46593" y="2249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5E9AA0C8-16A1-4488-9E78-E0FF04820281}"/>
                      </a:ext>
                    </a:extLst>
                  </p:cNvPr>
                  <p:cNvSpPr/>
                  <p:nvPr/>
                </p:nvSpPr>
                <p:spPr>
                  <a:xfrm>
                    <a:off x="3608413" y="3173866"/>
                    <a:ext cx="27642" cy="27642"/>
                  </a:xfrm>
                  <a:custGeom>
                    <a:avLst/>
                    <a:gdLst>
                      <a:gd name="connsiteX0" fmla="*/ 27632 w 27642"/>
                      <a:gd name="connsiteY0" fmla="*/ 13345 h 27642"/>
                      <a:gd name="connsiteX1" fmla="*/ 14297 w 27642"/>
                      <a:gd name="connsiteY1" fmla="*/ 27632 h 27642"/>
                      <a:gd name="connsiteX2" fmla="*/ 10 w 27642"/>
                      <a:gd name="connsiteY2" fmla="*/ 14297 h 27642"/>
                      <a:gd name="connsiteX3" fmla="*/ 13345 w 27642"/>
                      <a:gd name="connsiteY3" fmla="*/ 10 h 27642"/>
                      <a:gd name="connsiteX4" fmla="*/ 27632 w 27642"/>
                      <a:gd name="connsiteY4" fmla="*/ 13345 h 27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42" h="27642">
                        <a:moveTo>
                          <a:pt x="27632" y="13345"/>
                        </a:moveTo>
                        <a:cubicBezTo>
                          <a:pt x="27918" y="20965"/>
                          <a:pt x="21917" y="27347"/>
                          <a:pt x="14297" y="27632"/>
                        </a:cubicBezTo>
                        <a:cubicBezTo>
                          <a:pt x="6677" y="27918"/>
                          <a:pt x="296" y="21917"/>
                          <a:pt x="10" y="14297"/>
                        </a:cubicBezTo>
                        <a:cubicBezTo>
                          <a:pt x="-276" y="6677"/>
                          <a:pt x="5725" y="296"/>
                          <a:pt x="13345" y="10"/>
                        </a:cubicBezTo>
                        <a:cubicBezTo>
                          <a:pt x="20965" y="-276"/>
                          <a:pt x="27347" y="5725"/>
                          <a:pt x="27632" y="133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E5A7058B-7369-439A-B262-3C9382AD5C44}"/>
                    </a:ext>
                  </a:extLst>
                </p:cNvPr>
                <p:cNvSpPr/>
                <p:nvPr/>
              </p:nvSpPr>
              <p:spPr>
                <a:xfrm>
                  <a:off x="3016145" y="2946994"/>
                  <a:ext cx="422080" cy="270030"/>
                </a:xfrm>
                <a:custGeom>
                  <a:avLst/>
                  <a:gdLst>
                    <a:gd name="connsiteX0" fmla="*/ 422067 w 422080"/>
                    <a:gd name="connsiteY0" fmla="*/ 223072 h 270030"/>
                    <a:gd name="connsiteX1" fmla="*/ 8968 w 422080"/>
                    <a:gd name="connsiteY1" fmla="*/ 270030 h 270030"/>
                    <a:gd name="connsiteX2" fmla="*/ 198515 w 422080"/>
                    <a:gd name="connsiteY2" fmla="*/ 282 h 270030"/>
                    <a:gd name="connsiteX3" fmla="*/ 422067 w 422080"/>
                    <a:gd name="connsiteY3" fmla="*/ 223072 h 270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2080" h="270030">
                      <a:moveTo>
                        <a:pt x="422067" y="223072"/>
                      </a:moveTo>
                      <a:cubicBezTo>
                        <a:pt x="390158" y="210404"/>
                        <a:pt x="213469" y="199164"/>
                        <a:pt x="8968" y="270030"/>
                      </a:cubicBezTo>
                      <a:cubicBezTo>
                        <a:pt x="-31895" y="133823"/>
                        <a:pt x="73071" y="6759"/>
                        <a:pt x="198515" y="282"/>
                      </a:cubicBezTo>
                      <a:cubicBezTo>
                        <a:pt x="300052" y="-5052"/>
                        <a:pt x="423591" y="65052"/>
                        <a:pt x="422067" y="223072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B62DE507-8089-4803-89EF-DBC9DDF089A5}"/>
                    </a:ext>
                  </a:extLst>
                </p:cNvPr>
                <p:cNvSpPr/>
                <p:nvPr/>
              </p:nvSpPr>
              <p:spPr>
                <a:xfrm>
                  <a:off x="3033931" y="2980333"/>
                  <a:ext cx="387897" cy="228214"/>
                </a:xfrm>
                <a:custGeom>
                  <a:avLst/>
                  <a:gdLst>
                    <a:gd name="connsiteX0" fmla="*/ 387898 w 387897"/>
                    <a:gd name="connsiteY0" fmla="*/ 173065 h 228214"/>
                    <a:gd name="connsiteX1" fmla="*/ 40 w 387897"/>
                    <a:gd name="connsiteY1" fmla="*/ 228214 h 228214"/>
                    <a:gd name="connsiteX2" fmla="*/ 187016 w 387897"/>
                    <a:gd name="connsiteY2" fmla="*/ 281 h 228214"/>
                    <a:gd name="connsiteX3" fmla="*/ 387898 w 387897"/>
                    <a:gd name="connsiteY3" fmla="*/ 173065 h 228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7897" h="228214">
                      <a:moveTo>
                        <a:pt x="387898" y="173065"/>
                      </a:moveTo>
                      <a:cubicBezTo>
                        <a:pt x="323604" y="169731"/>
                        <a:pt x="184539" y="159539"/>
                        <a:pt x="40" y="228214"/>
                      </a:cubicBezTo>
                      <a:cubicBezTo>
                        <a:pt x="-1960" y="118867"/>
                        <a:pt x="71668" y="7044"/>
                        <a:pt x="187016" y="281"/>
                      </a:cubicBezTo>
                      <a:cubicBezTo>
                        <a:pt x="276455" y="-4958"/>
                        <a:pt x="369324" y="63432"/>
                        <a:pt x="387898" y="173065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C97B6B1D-546B-410F-895D-B8AB0DCE06F5}"/>
                    </a:ext>
                  </a:extLst>
                </p:cNvPr>
                <p:cNvSpPr/>
                <p:nvPr/>
              </p:nvSpPr>
              <p:spPr>
                <a:xfrm>
                  <a:off x="3549873" y="2976968"/>
                  <a:ext cx="372294" cy="221577"/>
                </a:xfrm>
                <a:custGeom>
                  <a:avLst/>
                  <a:gdLst>
                    <a:gd name="connsiteX0" fmla="*/ 639 w 372294"/>
                    <a:gd name="connsiteY0" fmla="*/ 205385 h 221577"/>
                    <a:gd name="connsiteX1" fmla="*/ 367827 w 372294"/>
                    <a:gd name="connsiteY1" fmla="*/ 221578 h 221577"/>
                    <a:gd name="connsiteX2" fmla="*/ 183709 w 372294"/>
                    <a:gd name="connsiteY2" fmla="*/ 26 h 221577"/>
                    <a:gd name="connsiteX3" fmla="*/ 639 w 372294"/>
                    <a:gd name="connsiteY3" fmla="*/ 205385 h 221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2294" h="221577">
                      <a:moveTo>
                        <a:pt x="639" y="205385"/>
                      </a:moveTo>
                      <a:cubicBezTo>
                        <a:pt x="17212" y="190907"/>
                        <a:pt x="183233" y="171571"/>
                        <a:pt x="367827" y="221578"/>
                      </a:cubicBezTo>
                      <a:cubicBezTo>
                        <a:pt x="394879" y="100991"/>
                        <a:pt x="294771" y="-1879"/>
                        <a:pt x="183709" y="26"/>
                      </a:cubicBezTo>
                      <a:cubicBezTo>
                        <a:pt x="93889" y="1550"/>
                        <a:pt x="-9077" y="68797"/>
                        <a:pt x="639" y="205385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B16FBE0A-CBD2-4DEA-9D33-FCBCC568C563}"/>
                    </a:ext>
                  </a:extLst>
                </p:cNvPr>
                <p:cNvSpPr/>
                <p:nvPr/>
              </p:nvSpPr>
              <p:spPr>
                <a:xfrm>
                  <a:off x="3563941" y="3002035"/>
                  <a:ext cx="345471" cy="189653"/>
                </a:xfrm>
                <a:custGeom>
                  <a:avLst/>
                  <a:gdLst>
                    <a:gd name="connsiteX0" fmla="*/ 0 w 345471"/>
                    <a:gd name="connsiteY0" fmla="*/ 164602 h 189653"/>
                    <a:gd name="connsiteX1" fmla="*/ 345472 w 345471"/>
                    <a:gd name="connsiteY1" fmla="*/ 189653 h 189653"/>
                    <a:gd name="connsiteX2" fmla="*/ 166592 w 345471"/>
                    <a:gd name="connsiteY2" fmla="*/ 10 h 189653"/>
                    <a:gd name="connsiteX3" fmla="*/ 0 w 345471"/>
                    <a:gd name="connsiteY3" fmla="*/ 164602 h 189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5471" h="189653">
                      <a:moveTo>
                        <a:pt x="0" y="164602"/>
                      </a:moveTo>
                      <a:cubicBezTo>
                        <a:pt x="56483" y="157744"/>
                        <a:pt x="178498" y="140314"/>
                        <a:pt x="345472" y="189653"/>
                      </a:cubicBezTo>
                      <a:cubicBezTo>
                        <a:pt x="340519" y="93070"/>
                        <a:pt x="268796" y="-1133"/>
                        <a:pt x="166592" y="10"/>
                      </a:cubicBezTo>
                      <a:cubicBezTo>
                        <a:pt x="87440" y="868"/>
                        <a:pt x="9716" y="66781"/>
                        <a:pt x="0" y="164602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D66D9ED2-45C8-41A9-8025-B0F50E130045}"/>
                  </a:ext>
                </a:extLst>
              </p:cNvPr>
              <p:cNvSpPr/>
              <p:nvPr/>
            </p:nvSpPr>
            <p:spPr>
              <a:xfrm>
                <a:off x="3228077" y="3307172"/>
                <a:ext cx="90421" cy="52470"/>
              </a:xfrm>
              <a:custGeom>
                <a:avLst/>
                <a:gdLst>
                  <a:gd name="connsiteX0" fmla="*/ 119825 w 119824"/>
                  <a:gd name="connsiteY0" fmla="*/ 34766 h 69532"/>
                  <a:gd name="connsiteX1" fmla="*/ 59912 w 119824"/>
                  <a:gd name="connsiteY1" fmla="*/ 69532 h 69532"/>
                  <a:gd name="connsiteX2" fmla="*/ 0 w 119824"/>
                  <a:gd name="connsiteY2" fmla="*/ 34766 h 69532"/>
                  <a:gd name="connsiteX3" fmla="*/ 59912 w 119824"/>
                  <a:gd name="connsiteY3" fmla="*/ 0 h 69532"/>
                  <a:gd name="connsiteX4" fmla="*/ 119825 w 119824"/>
                  <a:gd name="connsiteY4" fmla="*/ 34766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824" h="69532">
                    <a:moveTo>
                      <a:pt x="119825" y="34766"/>
                    </a:moveTo>
                    <a:cubicBezTo>
                      <a:pt x="119825" y="53912"/>
                      <a:pt x="93059" y="69532"/>
                      <a:pt x="59912" y="69532"/>
                    </a:cubicBezTo>
                    <a:cubicBezTo>
                      <a:pt x="26860" y="69532"/>
                      <a:pt x="0" y="54007"/>
                      <a:pt x="0" y="34766"/>
                    </a:cubicBezTo>
                    <a:cubicBezTo>
                      <a:pt x="0" y="15621"/>
                      <a:pt x="26765" y="0"/>
                      <a:pt x="59912" y="0"/>
                    </a:cubicBezTo>
                    <a:cubicBezTo>
                      <a:pt x="92964" y="0"/>
                      <a:pt x="119825" y="15621"/>
                      <a:pt x="119825" y="34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6D1DF0F2-F00A-4CE6-9CDF-4A768916B63F}"/>
                  </a:ext>
                </a:extLst>
              </p:cNvPr>
              <p:cNvSpPr/>
              <p:nvPr/>
            </p:nvSpPr>
            <p:spPr>
              <a:xfrm>
                <a:off x="3609887" y="3297109"/>
                <a:ext cx="90421" cy="52470"/>
              </a:xfrm>
              <a:custGeom>
                <a:avLst/>
                <a:gdLst>
                  <a:gd name="connsiteX0" fmla="*/ 119825 w 119824"/>
                  <a:gd name="connsiteY0" fmla="*/ 34766 h 69532"/>
                  <a:gd name="connsiteX1" fmla="*/ 59912 w 119824"/>
                  <a:gd name="connsiteY1" fmla="*/ 69533 h 69532"/>
                  <a:gd name="connsiteX2" fmla="*/ 0 w 119824"/>
                  <a:gd name="connsiteY2" fmla="*/ 34766 h 69532"/>
                  <a:gd name="connsiteX3" fmla="*/ 59912 w 119824"/>
                  <a:gd name="connsiteY3" fmla="*/ 0 h 69532"/>
                  <a:gd name="connsiteX4" fmla="*/ 119825 w 119824"/>
                  <a:gd name="connsiteY4" fmla="*/ 34766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824" h="69532">
                    <a:moveTo>
                      <a:pt x="119825" y="34766"/>
                    </a:moveTo>
                    <a:cubicBezTo>
                      <a:pt x="119825" y="53912"/>
                      <a:pt x="93059" y="69533"/>
                      <a:pt x="59912" y="69533"/>
                    </a:cubicBezTo>
                    <a:cubicBezTo>
                      <a:pt x="26860" y="69533"/>
                      <a:pt x="0" y="54007"/>
                      <a:pt x="0" y="34766"/>
                    </a:cubicBezTo>
                    <a:cubicBezTo>
                      <a:pt x="0" y="15621"/>
                      <a:pt x="26765" y="0"/>
                      <a:pt x="59912" y="0"/>
                    </a:cubicBezTo>
                    <a:cubicBezTo>
                      <a:pt x="93059" y="95"/>
                      <a:pt x="119825" y="15621"/>
                      <a:pt x="119825" y="34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53" name="TextBox 252">
            <a:extLst>
              <a:ext uri="{FF2B5EF4-FFF2-40B4-BE49-F238E27FC236}">
                <a16:creationId xmlns:a16="http://schemas.microsoft.com/office/drawing/2014/main" id="{98D77F43-06F3-4C2B-9D8D-C4590BF1F0E2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75BC798E-9845-44FF-B9E4-B33D9501FC99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5" name="Freeform: Shape 254">
            <a:extLst>
              <a:ext uri="{FF2B5EF4-FFF2-40B4-BE49-F238E27FC236}">
                <a16:creationId xmlns:a16="http://schemas.microsoft.com/office/drawing/2014/main" id="{FFE46774-8D67-4E6B-AA2F-DE5BEC866B50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9FD5C028-B369-4243-B661-558D8572F3A1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7" name="Graphic 739">
            <a:extLst>
              <a:ext uri="{FF2B5EF4-FFF2-40B4-BE49-F238E27FC236}">
                <a16:creationId xmlns:a16="http://schemas.microsoft.com/office/drawing/2014/main" id="{D75F5765-B5EC-483D-BEFC-E6DFDE6A884B}"/>
              </a:ext>
            </a:extLst>
          </p:cNvPr>
          <p:cNvSpPr/>
          <p:nvPr/>
        </p:nvSpPr>
        <p:spPr>
          <a:xfrm flipH="1">
            <a:off x="1287777" y="720113"/>
            <a:ext cx="2790461" cy="1902135"/>
          </a:xfrm>
          <a:custGeom>
            <a:avLst/>
            <a:gdLst>
              <a:gd name="connsiteX0" fmla="*/ 5157364 w 7476789"/>
              <a:gd name="connsiteY0" fmla="*/ 4236855 h 5096600"/>
              <a:gd name="connsiteX1" fmla="*/ 4776268 w 7476789"/>
              <a:gd name="connsiteY1" fmla="*/ 4239045 h 5096600"/>
              <a:gd name="connsiteX2" fmla="*/ 4653110 w 7476789"/>
              <a:gd name="connsiteY2" fmla="*/ 4311245 h 5096600"/>
              <a:gd name="connsiteX3" fmla="*/ 3934830 w 7476789"/>
              <a:gd name="connsiteY3" fmla="*/ 5091914 h 5096600"/>
              <a:gd name="connsiteX4" fmla="*/ 3885585 w 7476789"/>
              <a:gd name="connsiteY4" fmla="*/ 5046194 h 5096600"/>
              <a:gd name="connsiteX5" fmla="*/ 3999314 w 7476789"/>
              <a:gd name="connsiteY5" fmla="*/ 4213899 h 5096600"/>
              <a:gd name="connsiteX6" fmla="*/ 3888348 w 7476789"/>
              <a:gd name="connsiteY6" fmla="*/ 4080073 h 5096600"/>
              <a:gd name="connsiteX7" fmla="*/ 2456455 w 7476789"/>
              <a:gd name="connsiteY7" fmla="*/ 4004921 h 5096600"/>
              <a:gd name="connsiteX8" fmla="*/ 1144671 w 7476789"/>
              <a:gd name="connsiteY8" fmla="*/ 3877572 h 5096600"/>
              <a:gd name="connsiteX9" fmla="*/ 3100 w 7476789"/>
              <a:gd name="connsiteY9" fmla="*/ 2199933 h 5096600"/>
              <a:gd name="connsiteX10" fmla="*/ 688995 w 7476789"/>
              <a:gd name="connsiteY10" fmla="*/ 612211 h 5096600"/>
              <a:gd name="connsiteX11" fmla="*/ 2110316 w 7476789"/>
              <a:gd name="connsiteY11" fmla="*/ 143581 h 5096600"/>
              <a:gd name="connsiteX12" fmla="*/ 3766333 w 7476789"/>
              <a:gd name="connsiteY12" fmla="*/ 75191 h 5096600"/>
              <a:gd name="connsiteX13" fmla="*/ 4591483 w 7476789"/>
              <a:gd name="connsiteY13" fmla="*/ 25852 h 5096600"/>
              <a:gd name="connsiteX14" fmla="*/ 6068716 w 7476789"/>
              <a:gd name="connsiteY14" fmla="*/ 88431 h 5096600"/>
              <a:gd name="connsiteX15" fmla="*/ 7141135 w 7476789"/>
              <a:gd name="connsiteY15" fmla="*/ 3154910 h 5096600"/>
              <a:gd name="connsiteX16" fmla="*/ 5157364 w 7476789"/>
              <a:gd name="connsiteY16" fmla="*/ 4236855 h 509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476789" h="5096600">
                <a:moveTo>
                  <a:pt x="5157364" y="4236855"/>
                </a:moveTo>
                <a:cubicBezTo>
                  <a:pt x="5028395" y="4246094"/>
                  <a:pt x="4901141" y="4246570"/>
                  <a:pt x="4776268" y="4239045"/>
                </a:cubicBezTo>
                <a:cubicBezTo>
                  <a:pt x="4724357" y="4235902"/>
                  <a:pt x="4676066" y="4264573"/>
                  <a:pt x="4653110" y="4311245"/>
                </a:cubicBezTo>
                <a:cubicBezTo>
                  <a:pt x="4428225" y="4767873"/>
                  <a:pt x="4103327" y="4997521"/>
                  <a:pt x="3934830" y="5091914"/>
                </a:cubicBezTo>
                <a:cubicBezTo>
                  <a:pt x="3905017" y="5108678"/>
                  <a:pt x="3871679" y="5077436"/>
                  <a:pt x="3885585" y="5046194"/>
                </a:cubicBezTo>
                <a:cubicBezTo>
                  <a:pt x="3977883" y="4838740"/>
                  <a:pt x="3997981" y="4472598"/>
                  <a:pt x="3999314" y="4213899"/>
                </a:cubicBezTo>
                <a:cubicBezTo>
                  <a:pt x="3999695" y="4148272"/>
                  <a:pt x="3952927" y="4091693"/>
                  <a:pt x="3888348" y="4080073"/>
                </a:cubicBezTo>
                <a:cubicBezTo>
                  <a:pt x="3426481" y="3996443"/>
                  <a:pt x="2924703" y="3945390"/>
                  <a:pt x="2456455" y="4004921"/>
                </a:cubicBezTo>
                <a:cubicBezTo>
                  <a:pt x="1995159" y="4063595"/>
                  <a:pt x="1579774" y="4078740"/>
                  <a:pt x="1144671" y="3877572"/>
                </a:cubicBezTo>
                <a:cubicBezTo>
                  <a:pt x="488685" y="3574200"/>
                  <a:pt x="45105" y="2920785"/>
                  <a:pt x="3100" y="2199933"/>
                </a:cubicBezTo>
                <a:cubicBezTo>
                  <a:pt x="-31761" y="1601954"/>
                  <a:pt x="229319" y="1003879"/>
                  <a:pt x="688995" y="612211"/>
                </a:cubicBezTo>
                <a:cubicBezTo>
                  <a:pt x="1082568" y="276836"/>
                  <a:pt x="1605396" y="162345"/>
                  <a:pt x="2110316" y="143581"/>
                </a:cubicBezTo>
                <a:cubicBezTo>
                  <a:pt x="2663337" y="123007"/>
                  <a:pt x="3211977" y="108338"/>
                  <a:pt x="3766333" y="75191"/>
                </a:cubicBezTo>
                <a:cubicBezTo>
                  <a:pt x="4041415" y="58713"/>
                  <a:pt x="4316401" y="42330"/>
                  <a:pt x="4591483" y="25852"/>
                </a:cubicBezTo>
                <a:cubicBezTo>
                  <a:pt x="5085545" y="-3676"/>
                  <a:pt x="5588751" y="-32441"/>
                  <a:pt x="6068716" y="88431"/>
                </a:cubicBezTo>
                <a:cubicBezTo>
                  <a:pt x="7374117" y="417329"/>
                  <a:pt x="7866559" y="2078870"/>
                  <a:pt x="7141135" y="3154910"/>
                </a:cubicBezTo>
                <a:cubicBezTo>
                  <a:pt x="6702604" y="3805467"/>
                  <a:pt x="5927270" y="4181609"/>
                  <a:pt x="5157364" y="423685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B35A56C6-5284-4C72-A9F4-274332560052}"/>
              </a:ext>
            </a:extLst>
          </p:cNvPr>
          <p:cNvSpPr txBox="1"/>
          <p:nvPr/>
        </p:nvSpPr>
        <p:spPr>
          <a:xfrm>
            <a:off x="1885897" y="1255634"/>
            <a:ext cx="21923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chemeClr val="accent2"/>
                </a:solidFill>
              </a:rPr>
              <a:t>GREAT!</a:t>
            </a:r>
          </a:p>
          <a:p>
            <a:r>
              <a:rPr lang="en-GB" dirty="0">
                <a:solidFill>
                  <a:schemeClr val="bg1"/>
                </a:solidFill>
              </a:rPr>
              <a:t>Now pick an outfit</a:t>
            </a:r>
            <a:endParaRPr lang="en-US" dirty="0">
              <a:solidFill>
                <a:schemeClr val="bg1"/>
              </a:solidFill>
            </a:endParaRPr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1564DA4F-BB5F-4F27-AFE9-4EFF5C87634D}"/>
              </a:ext>
            </a:extLst>
          </p:cNvPr>
          <p:cNvGrpSpPr/>
          <p:nvPr/>
        </p:nvGrpSpPr>
        <p:grpSpPr>
          <a:xfrm>
            <a:off x="1427606" y="1196379"/>
            <a:ext cx="545718" cy="545778"/>
            <a:chOff x="6273110" y="2856185"/>
            <a:chExt cx="940679" cy="940783"/>
          </a:xfrm>
        </p:grpSpPr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E0889234-6C00-4EBB-8A37-5D0F12D768A4}"/>
                </a:ext>
              </a:extLst>
            </p:cNvPr>
            <p:cNvSpPr/>
            <p:nvPr/>
          </p:nvSpPr>
          <p:spPr>
            <a:xfrm flipH="1">
              <a:off x="6273110" y="3091213"/>
              <a:ext cx="705664" cy="705755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955C6760-AFBF-47F1-B93B-F0D1B55534A2}"/>
                </a:ext>
              </a:extLst>
            </p:cNvPr>
            <p:cNvGrpSpPr/>
            <p:nvPr/>
          </p:nvGrpSpPr>
          <p:grpSpPr>
            <a:xfrm>
              <a:off x="6682021" y="2856185"/>
              <a:ext cx="531768" cy="531821"/>
              <a:chOff x="6682021" y="2856185"/>
              <a:chExt cx="531768" cy="531821"/>
            </a:xfrm>
          </p:grpSpPr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0C19E113-1A18-4B25-BDAD-19BF5F3D45F0}"/>
                  </a:ext>
                </a:extLst>
              </p:cNvPr>
              <p:cNvSpPr/>
              <p:nvPr/>
            </p:nvSpPr>
            <p:spPr>
              <a:xfrm flipH="1">
                <a:off x="6996581" y="2940578"/>
                <a:ext cx="132829" cy="132836"/>
              </a:xfrm>
              <a:custGeom>
                <a:avLst/>
                <a:gdLst>
                  <a:gd name="connsiteX0" fmla="*/ 389562 w 963490"/>
                  <a:gd name="connsiteY0" fmla="*/ 66825 h 963540"/>
                  <a:gd name="connsiteX1" fmla="*/ 66885 w 963490"/>
                  <a:gd name="connsiteY1" fmla="*/ 66825 h 963540"/>
                  <a:gd name="connsiteX2" fmla="*/ 66885 w 963490"/>
                  <a:gd name="connsiteY2" fmla="*/ 389582 h 963540"/>
                  <a:gd name="connsiteX3" fmla="*/ 573889 w 963490"/>
                  <a:gd name="connsiteY3" fmla="*/ 896685 h 963540"/>
                  <a:gd name="connsiteX4" fmla="*/ 735337 w 963490"/>
                  <a:gd name="connsiteY4" fmla="*/ 963540 h 963540"/>
                  <a:gd name="connsiteX5" fmla="*/ 896665 w 963490"/>
                  <a:gd name="connsiteY5" fmla="*/ 896685 h 963540"/>
                  <a:gd name="connsiteX6" fmla="*/ 896665 w 963490"/>
                  <a:gd name="connsiteY6" fmla="*/ 573929 h 963540"/>
                  <a:gd name="connsiteX7" fmla="*/ 389562 w 963490"/>
                  <a:gd name="connsiteY7" fmla="*/ 66825 h 96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63490" h="963540">
                    <a:moveTo>
                      <a:pt x="389562" y="66825"/>
                    </a:moveTo>
                    <a:cubicBezTo>
                      <a:pt x="300461" y="-22275"/>
                      <a:pt x="155985" y="-22275"/>
                      <a:pt x="66885" y="66825"/>
                    </a:cubicBezTo>
                    <a:cubicBezTo>
                      <a:pt x="-22295" y="156005"/>
                      <a:pt x="-22295" y="300501"/>
                      <a:pt x="66885" y="389582"/>
                    </a:cubicBezTo>
                    <a:lnTo>
                      <a:pt x="573889" y="896685"/>
                    </a:lnTo>
                    <a:cubicBezTo>
                      <a:pt x="618400" y="941235"/>
                      <a:pt x="676888" y="963540"/>
                      <a:pt x="735337" y="963540"/>
                    </a:cubicBezTo>
                    <a:cubicBezTo>
                      <a:pt x="793666" y="963540"/>
                      <a:pt x="852115" y="941215"/>
                      <a:pt x="896665" y="896685"/>
                    </a:cubicBezTo>
                    <a:cubicBezTo>
                      <a:pt x="985766" y="807505"/>
                      <a:pt x="985766" y="663109"/>
                      <a:pt x="896665" y="573929"/>
                    </a:cubicBezTo>
                    <a:lnTo>
                      <a:pt x="389562" y="66825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83979106-62BB-47EA-9F8C-3E7CDE2486EA}"/>
                  </a:ext>
                </a:extLst>
              </p:cNvPr>
              <p:cNvSpPr/>
              <p:nvPr/>
            </p:nvSpPr>
            <p:spPr>
              <a:xfrm flipH="1">
                <a:off x="7052009" y="3135824"/>
                <a:ext cx="161780" cy="62935"/>
              </a:xfrm>
              <a:custGeom>
                <a:avLst/>
                <a:gdLst>
                  <a:gd name="connsiteX0" fmla="*/ 1173493 w 1173493"/>
                  <a:gd name="connsiteY0" fmla="*/ 228184 h 456506"/>
                  <a:gd name="connsiteX1" fmla="*/ 945310 w 1173493"/>
                  <a:gd name="connsiteY1" fmla="*/ 0 h 456506"/>
                  <a:gd name="connsiteX2" fmla="*/ 228184 w 1173493"/>
                  <a:gd name="connsiteY2" fmla="*/ 0 h 456506"/>
                  <a:gd name="connsiteX3" fmla="*/ 0 w 1173493"/>
                  <a:gd name="connsiteY3" fmla="*/ 228184 h 456506"/>
                  <a:gd name="connsiteX4" fmla="*/ 228184 w 1173493"/>
                  <a:gd name="connsiteY4" fmla="*/ 456506 h 456506"/>
                  <a:gd name="connsiteX5" fmla="*/ 945310 w 1173493"/>
                  <a:gd name="connsiteY5" fmla="*/ 456506 h 456506"/>
                  <a:gd name="connsiteX6" fmla="*/ 1173493 w 1173493"/>
                  <a:gd name="connsiteY6" fmla="*/ 228184 h 456506"/>
                  <a:gd name="connsiteX7" fmla="*/ 1173493 w 1173493"/>
                  <a:gd name="connsiteY7" fmla="*/ 228184 h 45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3493" h="456506">
                    <a:moveTo>
                      <a:pt x="1173493" y="228184"/>
                    </a:moveTo>
                    <a:cubicBezTo>
                      <a:pt x="1173493" y="102206"/>
                      <a:pt x="1071268" y="0"/>
                      <a:pt x="945310" y="0"/>
                    </a:cubicBezTo>
                    <a:lnTo>
                      <a:pt x="228184" y="0"/>
                    </a:lnTo>
                    <a:cubicBezTo>
                      <a:pt x="102186" y="0"/>
                      <a:pt x="0" y="102226"/>
                      <a:pt x="0" y="228184"/>
                    </a:cubicBezTo>
                    <a:cubicBezTo>
                      <a:pt x="0" y="354300"/>
                      <a:pt x="102067" y="456506"/>
                      <a:pt x="228184" y="456506"/>
                    </a:cubicBezTo>
                    <a:lnTo>
                      <a:pt x="945310" y="456506"/>
                    </a:lnTo>
                    <a:cubicBezTo>
                      <a:pt x="1071268" y="456506"/>
                      <a:pt x="1173493" y="354300"/>
                      <a:pt x="1173493" y="228184"/>
                    </a:cubicBezTo>
                    <a:lnTo>
                      <a:pt x="1173493" y="228184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848F8B62-32C7-488B-B330-9DF848BF6972}"/>
                  </a:ext>
                </a:extLst>
              </p:cNvPr>
              <p:cNvSpPr/>
              <p:nvPr/>
            </p:nvSpPr>
            <p:spPr>
              <a:xfrm flipH="1">
                <a:off x="7011061" y="3255179"/>
                <a:ext cx="132829" cy="132827"/>
              </a:xfrm>
              <a:custGeom>
                <a:avLst/>
                <a:gdLst>
                  <a:gd name="connsiteX0" fmla="*/ 574018 w 963490"/>
                  <a:gd name="connsiteY0" fmla="*/ 66763 h 963478"/>
                  <a:gd name="connsiteX1" fmla="*/ 66796 w 963490"/>
                  <a:gd name="connsiteY1" fmla="*/ 573986 h 963478"/>
                  <a:gd name="connsiteX2" fmla="*/ 66796 w 963490"/>
                  <a:gd name="connsiteY2" fmla="*/ 896623 h 963478"/>
                  <a:gd name="connsiteX3" fmla="*/ 228124 w 963490"/>
                  <a:gd name="connsiteY3" fmla="*/ 963478 h 963478"/>
                  <a:gd name="connsiteX4" fmla="*/ 389572 w 963490"/>
                  <a:gd name="connsiteY4" fmla="*/ 896623 h 963478"/>
                  <a:gd name="connsiteX5" fmla="*/ 896695 w 963490"/>
                  <a:gd name="connsiteY5" fmla="*/ 389539 h 963478"/>
                  <a:gd name="connsiteX6" fmla="*/ 896695 w 963490"/>
                  <a:gd name="connsiteY6" fmla="*/ 66783 h 963478"/>
                  <a:gd name="connsiteX7" fmla="*/ 574018 w 963490"/>
                  <a:gd name="connsiteY7" fmla="*/ 66763 h 963478"/>
                  <a:gd name="connsiteX8" fmla="*/ 574018 w 963490"/>
                  <a:gd name="connsiteY8" fmla="*/ 66763 h 963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90" h="963478">
                    <a:moveTo>
                      <a:pt x="574018" y="66763"/>
                    </a:moveTo>
                    <a:lnTo>
                      <a:pt x="66796" y="573986"/>
                    </a:lnTo>
                    <a:cubicBezTo>
                      <a:pt x="-22265" y="663047"/>
                      <a:pt x="-22265" y="807562"/>
                      <a:pt x="66796" y="896623"/>
                    </a:cubicBezTo>
                    <a:cubicBezTo>
                      <a:pt x="111346" y="941173"/>
                      <a:pt x="169794" y="963478"/>
                      <a:pt x="228124" y="963478"/>
                    </a:cubicBezTo>
                    <a:cubicBezTo>
                      <a:pt x="286593" y="963478"/>
                      <a:pt x="345041" y="941154"/>
                      <a:pt x="389572" y="896623"/>
                    </a:cubicBezTo>
                    <a:lnTo>
                      <a:pt x="896695" y="389539"/>
                    </a:lnTo>
                    <a:cubicBezTo>
                      <a:pt x="985756" y="300439"/>
                      <a:pt x="985756" y="155963"/>
                      <a:pt x="896695" y="66783"/>
                    </a:cubicBezTo>
                    <a:cubicBezTo>
                      <a:pt x="807594" y="-22198"/>
                      <a:pt x="663099" y="-22317"/>
                      <a:pt x="574018" y="66763"/>
                    </a:cubicBezTo>
                    <a:lnTo>
                      <a:pt x="574018" y="66763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705125B3-733B-48A8-AE70-1BA014D9725F}"/>
                  </a:ext>
                </a:extLst>
              </p:cNvPr>
              <p:cNvSpPr/>
              <p:nvPr/>
            </p:nvSpPr>
            <p:spPr>
              <a:xfrm flipH="1">
                <a:off x="6871251" y="2856185"/>
                <a:ext cx="62916" cy="161797"/>
              </a:xfrm>
              <a:custGeom>
                <a:avLst/>
                <a:gdLst>
                  <a:gd name="connsiteX0" fmla="*/ 228184 w 456367"/>
                  <a:gd name="connsiteY0" fmla="*/ 1173612 h 1173612"/>
                  <a:gd name="connsiteX1" fmla="*/ 456367 w 456367"/>
                  <a:gd name="connsiteY1" fmla="*/ 945310 h 1173612"/>
                  <a:gd name="connsiteX2" fmla="*/ 456367 w 456367"/>
                  <a:gd name="connsiteY2" fmla="*/ 228184 h 1173612"/>
                  <a:gd name="connsiteX3" fmla="*/ 228184 w 456367"/>
                  <a:gd name="connsiteY3" fmla="*/ 0 h 1173612"/>
                  <a:gd name="connsiteX4" fmla="*/ 0 w 456367"/>
                  <a:gd name="connsiteY4" fmla="*/ 228184 h 1173612"/>
                  <a:gd name="connsiteX5" fmla="*/ 0 w 456367"/>
                  <a:gd name="connsiteY5" fmla="*/ 945429 h 1173612"/>
                  <a:gd name="connsiteX6" fmla="*/ 228184 w 456367"/>
                  <a:gd name="connsiteY6" fmla="*/ 1173612 h 1173612"/>
                  <a:gd name="connsiteX7" fmla="*/ 228184 w 456367"/>
                  <a:gd name="connsiteY7" fmla="*/ 1173612 h 1173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6367" h="1173612">
                    <a:moveTo>
                      <a:pt x="228184" y="1173612"/>
                    </a:moveTo>
                    <a:cubicBezTo>
                      <a:pt x="354181" y="1173612"/>
                      <a:pt x="456367" y="1071426"/>
                      <a:pt x="456367" y="945310"/>
                    </a:cubicBezTo>
                    <a:lnTo>
                      <a:pt x="456367" y="228184"/>
                    </a:lnTo>
                    <a:cubicBezTo>
                      <a:pt x="456367" y="102206"/>
                      <a:pt x="354181" y="0"/>
                      <a:pt x="228184" y="0"/>
                    </a:cubicBezTo>
                    <a:cubicBezTo>
                      <a:pt x="102186" y="0"/>
                      <a:pt x="0" y="102226"/>
                      <a:pt x="0" y="228184"/>
                    </a:cubicBezTo>
                    <a:lnTo>
                      <a:pt x="0" y="945429"/>
                    </a:lnTo>
                    <a:cubicBezTo>
                      <a:pt x="0" y="1071426"/>
                      <a:pt x="102186" y="1173612"/>
                      <a:pt x="228184" y="1173612"/>
                    </a:cubicBezTo>
                    <a:lnTo>
                      <a:pt x="228184" y="1173612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6BC9A66A-956B-4E17-8A98-0E9FEAD3F361}"/>
                  </a:ext>
                </a:extLst>
              </p:cNvPr>
              <p:cNvSpPr/>
              <p:nvPr/>
            </p:nvSpPr>
            <p:spPr>
              <a:xfrm flipH="1">
                <a:off x="6682021" y="2926101"/>
                <a:ext cx="132826" cy="132821"/>
              </a:xfrm>
              <a:custGeom>
                <a:avLst/>
                <a:gdLst>
                  <a:gd name="connsiteX0" fmla="*/ 228228 w 963465"/>
                  <a:gd name="connsiteY0" fmla="*/ 963431 h 963431"/>
                  <a:gd name="connsiteX1" fmla="*/ 389557 w 963465"/>
                  <a:gd name="connsiteY1" fmla="*/ 896675 h 963431"/>
                  <a:gd name="connsiteX2" fmla="*/ 896640 w 963465"/>
                  <a:gd name="connsiteY2" fmla="*/ 389592 h 963431"/>
                  <a:gd name="connsiteX3" fmla="*/ 896640 w 963465"/>
                  <a:gd name="connsiteY3" fmla="*/ 66796 h 963431"/>
                  <a:gd name="connsiteX4" fmla="*/ 573884 w 963465"/>
                  <a:gd name="connsiteY4" fmla="*/ 66796 h 963431"/>
                  <a:gd name="connsiteX5" fmla="*/ 66900 w 963465"/>
                  <a:gd name="connsiteY5" fmla="*/ 573919 h 963431"/>
                  <a:gd name="connsiteX6" fmla="*/ 66900 w 963465"/>
                  <a:gd name="connsiteY6" fmla="*/ 896675 h 963431"/>
                  <a:gd name="connsiteX7" fmla="*/ 228228 w 963465"/>
                  <a:gd name="connsiteY7" fmla="*/ 963431 h 963431"/>
                  <a:gd name="connsiteX8" fmla="*/ 228228 w 963465"/>
                  <a:gd name="connsiteY8" fmla="*/ 963431 h 96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65" h="963431">
                    <a:moveTo>
                      <a:pt x="228228" y="963431"/>
                    </a:moveTo>
                    <a:cubicBezTo>
                      <a:pt x="286677" y="963431"/>
                      <a:pt x="345007" y="941225"/>
                      <a:pt x="389557" y="896675"/>
                    </a:cubicBezTo>
                    <a:lnTo>
                      <a:pt x="896640" y="389592"/>
                    </a:lnTo>
                    <a:cubicBezTo>
                      <a:pt x="985741" y="300491"/>
                      <a:pt x="985741" y="156015"/>
                      <a:pt x="896640" y="66796"/>
                    </a:cubicBezTo>
                    <a:cubicBezTo>
                      <a:pt x="807580" y="-22265"/>
                      <a:pt x="663064" y="-22265"/>
                      <a:pt x="573884" y="66796"/>
                    </a:cubicBezTo>
                    <a:lnTo>
                      <a:pt x="66900" y="573919"/>
                    </a:lnTo>
                    <a:cubicBezTo>
                      <a:pt x="-22300" y="662980"/>
                      <a:pt x="-22300" y="807475"/>
                      <a:pt x="66900" y="896675"/>
                    </a:cubicBezTo>
                    <a:cubicBezTo>
                      <a:pt x="111430" y="941225"/>
                      <a:pt x="169780" y="963431"/>
                      <a:pt x="228228" y="963431"/>
                    </a:cubicBezTo>
                    <a:lnTo>
                      <a:pt x="228228" y="963431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07" name="Rectangle: Rounded Corners 306">
            <a:extLst>
              <a:ext uri="{FF2B5EF4-FFF2-40B4-BE49-F238E27FC236}">
                <a16:creationId xmlns:a16="http://schemas.microsoft.com/office/drawing/2014/main" id="{ED0B54CD-5765-4140-A682-2E102C3DBFB0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28A5B81E-DE10-474D-A10C-D7AC6EAE16CC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5DD1BFEA-243A-4D73-97B0-26D17667B75F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CAB222BD-3A51-4DC6-A239-5BA0F7A3563D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3C7541A4-AD7C-46D8-A73C-838F9F9857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8293E350-640C-4220-A3BA-AE08761E5D1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65C9FD99-14AA-4468-B921-C925ACAA6200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841357B6-3858-402A-AB9C-4930237727E4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6391669-8A85-4163-A7C0-D8F20AB8D9B8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5FA61902-D7C4-4803-963E-4AA332E10A8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Straight Connector 316">
                <a:extLst>
                  <a:ext uri="{FF2B5EF4-FFF2-40B4-BE49-F238E27FC236}">
                    <a16:creationId xmlns:a16="http://schemas.microsoft.com/office/drawing/2014/main" id="{38BF2818-838C-49DE-B94C-9378EF0529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2DCE45B3-86B5-4F42-A188-A24BD7441560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9" name="Rectangle: Rounded Corners 318">
              <a:extLst>
                <a:ext uri="{FF2B5EF4-FFF2-40B4-BE49-F238E27FC236}">
                  <a16:creationId xmlns:a16="http://schemas.microsoft.com/office/drawing/2014/main" id="{3C240232-AC25-4597-8B22-0ADCC4D2571E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20" name="Graphic 30">
              <a:extLst>
                <a:ext uri="{FF2B5EF4-FFF2-40B4-BE49-F238E27FC236}">
                  <a16:creationId xmlns:a16="http://schemas.microsoft.com/office/drawing/2014/main" id="{3349ABE4-AA38-4EF7-AD11-624DA77A51AE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21" name="Rectangle 320">
            <a:hlinkClick r:id="rId2" action="ppaction://hlinksldjump"/>
            <a:extLst>
              <a:ext uri="{FF2B5EF4-FFF2-40B4-BE49-F238E27FC236}">
                <a16:creationId xmlns:a16="http://schemas.microsoft.com/office/drawing/2014/main" id="{CACA1C29-C821-474F-BC76-B5EFC3FE1654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624A63D-67E0-4572-974F-00D0B006018B}"/>
              </a:ext>
            </a:extLst>
          </p:cNvPr>
          <p:cNvSpPr/>
          <p:nvPr/>
        </p:nvSpPr>
        <p:spPr>
          <a:xfrm>
            <a:off x="4370621" y="2571378"/>
            <a:ext cx="675863" cy="914400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2" name="Oval 321">
            <a:hlinkClick r:id="rId3" action="ppaction://hlinksldjump"/>
            <a:extLst>
              <a:ext uri="{FF2B5EF4-FFF2-40B4-BE49-F238E27FC236}">
                <a16:creationId xmlns:a16="http://schemas.microsoft.com/office/drawing/2014/main" id="{07A2C957-650C-47EF-B337-FAA92BC981C3}"/>
              </a:ext>
            </a:extLst>
          </p:cNvPr>
          <p:cNvSpPr/>
          <p:nvPr/>
        </p:nvSpPr>
        <p:spPr>
          <a:xfrm>
            <a:off x="8512317" y="2662908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141628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8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20" dur="250" spd="-1000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-1.25E-6 -2.59259E-6 " pathEditMode="relative" rAng="0" ptsTypes="AA">
                                          <p:cBhvr>
                                            <p:cTn id="27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3" dur="100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25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3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40" dur="5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6" dur="100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8" dur="25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7" grpId="0" animBg="1"/>
          <p:bldP spid="297" grpId="1" animBg="1"/>
          <p:bldP spid="297" grpId="2" animBg="1"/>
          <p:bldP spid="297" grpId="3" animBg="1"/>
          <p:bldP spid="298" grpId="0"/>
          <p:bldP spid="298" grpId="1"/>
          <p:bldP spid="307" grpId="0" animBg="1"/>
          <p:bldP spid="30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20" dur="250" spd="-1000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-1.25E-6 -2.59259E-6 " pathEditMode="relative" rAng="0" ptsTypes="AA">
                                          <p:cBhvr>
                                            <p:cTn id="27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3" dur="100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25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3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40" dur="5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6" dur="100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8" dur="25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7" grpId="0" animBg="1"/>
          <p:bldP spid="297" grpId="1" animBg="1"/>
          <p:bldP spid="297" grpId="2" animBg="1"/>
          <p:bldP spid="297" grpId="3" animBg="1"/>
          <p:bldP spid="298" grpId="0"/>
          <p:bldP spid="298" grpId="1"/>
          <p:bldP spid="307" grpId="0" animBg="1"/>
          <p:bldP spid="307" grpId="1" animBg="1"/>
        </p:bldLst>
      </p:timing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2266701" y="2245728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3" name="Group 4962">
            <a:extLst>
              <a:ext uri="{FF2B5EF4-FFF2-40B4-BE49-F238E27FC236}">
                <a16:creationId xmlns:a16="http://schemas.microsoft.com/office/drawing/2014/main" id="{809C735A-9120-45FC-8A8F-02A7C3E223C5}"/>
              </a:ext>
            </a:extLst>
          </p:cNvPr>
          <p:cNvGrpSpPr/>
          <p:nvPr/>
        </p:nvGrpSpPr>
        <p:grpSpPr>
          <a:xfrm>
            <a:off x="3110822" y="3004802"/>
            <a:ext cx="962418" cy="1027921"/>
            <a:chOff x="3110822" y="3004802"/>
            <a:chExt cx="962418" cy="1027921"/>
          </a:xfrm>
        </p:grpSpPr>
        <p:grpSp>
          <p:nvGrpSpPr>
            <p:cNvPr id="3" name="Graphic 1">
              <a:extLst>
                <a:ext uri="{FF2B5EF4-FFF2-40B4-BE49-F238E27FC236}">
                  <a16:creationId xmlns:a16="http://schemas.microsoft.com/office/drawing/2014/main" id="{BF5F5725-01B7-4480-99A0-D02374561A23}"/>
                </a:ext>
              </a:extLst>
            </p:cNvPr>
            <p:cNvGrpSpPr/>
            <p:nvPr/>
          </p:nvGrpSpPr>
          <p:grpSpPr>
            <a:xfrm flipH="1">
              <a:off x="3158410" y="3482760"/>
              <a:ext cx="914830" cy="549963"/>
              <a:chOff x="3196534" y="3531562"/>
              <a:chExt cx="914830" cy="549963"/>
            </a:xfrm>
          </p:grpSpPr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7352AF1E-9C45-4856-A89C-594DF645FB61}"/>
                  </a:ext>
                </a:extLst>
              </p:cNvPr>
              <p:cNvSpPr/>
              <p:nvPr/>
            </p:nvSpPr>
            <p:spPr>
              <a:xfrm>
                <a:off x="3325472" y="3927102"/>
                <a:ext cx="77553" cy="154424"/>
              </a:xfrm>
              <a:custGeom>
                <a:avLst/>
                <a:gdLst>
                  <a:gd name="connsiteX0" fmla="*/ 52596 w 77553"/>
                  <a:gd name="connsiteY0" fmla="*/ 0 h 154424"/>
                  <a:gd name="connsiteX1" fmla="*/ 16686 w 77553"/>
                  <a:gd name="connsiteY1" fmla="*/ 63437 h 154424"/>
                  <a:gd name="connsiteX2" fmla="*/ 21354 w 77553"/>
                  <a:gd name="connsiteY2" fmla="*/ 148876 h 154424"/>
                  <a:gd name="connsiteX3" fmla="*/ 75456 w 77553"/>
                  <a:gd name="connsiteY3" fmla="*/ 75057 h 154424"/>
                  <a:gd name="connsiteX4" fmla="*/ 52596 w 77553"/>
                  <a:gd name="connsiteY4" fmla="*/ 0 h 154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553" h="154424">
                    <a:moveTo>
                      <a:pt x="52596" y="0"/>
                    </a:moveTo>
                    <a:cubicBezTo>
                      <a:pt x="54596" y="24384"/>
                      <a:pt x="28688" y="44863"/>
                      <a:pt x="16686" y="63437"/>
                    </a:cubicBezTo>
                    <a:cubicBezTo>
                      <a:pt x="303" y="88868"/>
                      <a:pt x="-12651" y="130969"/>
                      <a:pt x="21354" y="148876"/>
                    </a:cubicBezTo>
                    <a:cubicBezTo>
                      <a:pt x="67836" y="173260"/>
                      <a:pt x="83742" y="111538"/>
                      <a:pt x="75456" y="75057"/>
                    </a:cubicBezTo>
                    <a:cubicBezTo>
                      <a:pt x="72027" y="60008"/>
                      <a:pt x="53358" y="9239"/>
                      <a:pt x="52596" y="0"/>
                    </a:cubicBez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754E0969-C74D-47AE-83A0-0DF0A641AE31}"/>
                  </a:ext>
                </a:extLst>
              </p:cNvPr>
              <p:cNvSpPr/>
              <p:nvPr/>
            </p:nvSpPr>
            <p:spPr>
              <a:xfrm>
                <a:off x="3333036" y="3972631"/>
                <a:ext cx="40404" cy="87146"/>
              </a:xfrm>
              <a:custGeom>
                <a:avLst/>
                <a:gdLst>
                  <a:gd name="connsiteX0" fmla="*/ 35982 w 40404"/>
                  <a:gd name="connsiteY0" fmla="*/ 0 h 87146"/>
                  <a:gd name="connsiteX1" fmla="*/ 6264 w 40404"/>
                  <a:gd name="connsiteY1" fmla="*/ 81153 h 87146"/>
                  <a:gd name="connsiteX2" fmla="*/ 40268 w 40404"/>
                  <a:gd name="connsiteY2" fmla="*/ 36957 h 87146"/>
                  <a:gd name="connsiteX3" fmla="*/ 35982 w 40404"/>
                  <a:gd name="connsiteY3" fmla="*/ 0 h 87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404" h="87146">
                    <a:moveTo>
                      <a:pt x="35982" y="0"/>
                    </a:moveTo>
                    <a:cubicBezTo>
                      <a:pt x="26552" y="18478"/>
                      <a:pt x="-15739" y="60389"/>
                      <a:pt x="6264" y="81153"/>
                    </a:cubicBezTo>
                    <a:cubicBezTo>
                      <a:pt x="31696" y="105156"/>
                      <a:pt x="39030" y="50197"/>
                      <a:pt x="40268" y="36957"/>
                    </a:cubicBezTo>
                    <a:cubicBezTo>
                      <a:pt x="41316" y="25146"/>
                      <a:pt x="35982" y="0"/>
                      <a:pt x="359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FD8C23ED-7EEE-4943-9B42-A91B1C59148F}"/>
                  </a:ext>
                </a:extLst>
              </p:cNvPr>
              <p:cNvSpPr/>
              <p:nvPr/>
            </p:nvSpPr>
            <p:spPr>
              <a:xfrm>
                <a:off x="3539897" y="3916339"/>
                <a:ext cx="48668" cy="98822"/>
              </a:xfrm>
              <a:custGeom>
                <a:avLst/>
                <a:gdLst>
                  <a:gd name="connsiteX0" fmla="*/ 191 w 48668"/>
                  <a:gd name="connsiteY0" fmla="*/ 0 h 98822"/>
                  <a:gd name="connsiteX1" fmla="*/ 24384 w 48668"/>
                  <a:gd name="connsiteY1" fmla="*/ 98107 h 98822"/>
                  <a:gd name="connsiteX2" fmla="*/ 28766 w 48668"/>
                  <a:gd name="connsiteY2" fmla="*/ 33814 h 98822"/>
                  <a:gd name="connsiteX3" fmla="*/ 191 w 48668"/>
                  <a:gd name="connsiteY3" fmla="*/ 0 h 98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668" h="98822">
                    <a:moveTo>
                      <a:pt x="191" y="0"/>
                    </a:moveTo>
                    <a:cubicBezTo>
                      <a:pt x="8096" y="26575"/>
                      <a:pt x="-16288" y="90964"/>
                      <a:pt x="24384" y="98107"/>
                    </a:cubicBezTo>
                    <a:cubicBezTo>
                      <a:pt x="68009" y="105823"/>
                      <a:pt x="42196" y="48863"/>
                      <a:pt x="28766" y="33814"/>
                    </a:cubicBezTo>
                    <a:cubicBezTo>
                      <a:pt x="20669" y="24574"/>
                      <a:pt x="191" y="0"/>
                      <a:pt x="191" y="0"/>
                    </a:cubicBez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76DC5C1A-C73F-4B15-97FE-E2B45A0B4514}"/>
                  </a:ext>
                </a:extLst>
              </p:cNvPr>
              <p:cNvSpPr/>
              <p:nvPr/>
            </p:nvSpPr>
            <p:spPr>
              <a:xfrm>
                <a:off x="3196534" y="3781846"/>
                <a:ext cx="89616" cy="53861"/>
              </a:xfrm>
              <a:custGeom>
                <a:avLst/>
                <a:gdLst>
                  <a:gd name="connsiteX0" fmla="*/ 89617 w 89616"/>
                  <a:gd name="connsiteY0" fmla="*/ 0 h 53861"/>
                  <a:gd name="connsiteX1" fmla="*/ 58851 w 89616"/>
                  <a:gd name="connsiteY1" fmla="*/ 10192 h 53861"/>
                  <a:gd name="connsiteX2" fmla="*/ 3320 w 89616"/>
                  <a:gd name="connsiteY2" fmla="*/ 25527 h 53861"/>
                  <a:gd name="connsiteX3" fmla="*/ 29323 w 89616"/>
                  <a:gd name="connsiteY3" fmla="*/ 53721 h 53861"/>
                  <a:gd name="connsiteX4" fmla="*/ 75043 w 89616"/>
                  <a:gd name="connsiteY4" fmla="*/ 37624 h 53861"/>
                  <a:gd name="connsiteX5" fmla="*/ 89617 w 89616"/>
                  <a:gd name="connsiteY5" fmla="*/ 0 h 53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616" h="53861">
                    <a:moveTo>
                      <a:pt x="89617" y="0"/>
                    </a:moveTo>
                    <a:cubicBezTo>
                      <a:pt x="79330" y="4286"/>
                      <a:pt x="69900" y="8382"/>
                      <a:pt x="58851" y="10192"/>
                    </a:cubicBezTo>
                    <a:cubicBezTo>
                      <a:pt x="42658" y="12668"/>
                      <a:pt x="14083" y="10001"/>
                      <a:pt x="3320" y="25527"/>
                    </a:cubicBezTo>
                    <a:cubicBezTo>
                      <a:pt x="-8872" y="42958"/>
                      <a:pt x="15417" y="52768"/>
                      <a:pt x="29323" y="53721"/>
                    </a:cubicBezTo>
                    <a:cubicBezTo>
                      <a:pt x="45421" y="54769"/>
                      <a:pt x="63994" y="50006"/>
                      <a:pt x="75043" y="37624"/>
                    </a:cubicBezTo>
                    <a:cubicBezTo>
                      <a:pt x="82378" y="29146"/>
                      <a:pt x="89617" y="0"/>
                      <a:pt x="89617" y="0"/>
                    </a:cubicBez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C3E0AD99-3D17-4AC9-8032-B4AC9774B303}"/>
                  </a:ext>
                </a:extLst>
              </p:cNvPr>
              <p:cNvSpPr/>
              <p:nvPr/>
            </p:nvSpPr>
            <p:spPr>
              <a:xfrm>
                <a:off x="3544515" y="3942151"/>
                <a:ext cx="20146" cy="48983"/>
              </a:xfrm>
              <a:custGeom>
                <a:avLst/>
                <a:gdLst>
                  <a:gd name="connsiteX0" fmla="*/ 2145 w 20146"/>
                  <a:gd name="connsiteY0" fmla="*/ 0 h 48983"/>
                  <a:gd name="connsiteX1" fmla="*/ 9098 w 20146"/>
                  <a:gd name="connsiteY1" fmla="*/ 47720 h 48983"/>
                  <a:gd name="connsiteX2" fmla="*/ 13956 w 20146"/>
                  <a:gd name="connsiteY2" fmla="*/ 19812 h 48983"/>
                  <a:gd name="connsiteX3" fmla="*/ 4526 w 20146"/>
                  <a:gd name="connsiteY3" fmla="*/ 4858 h 48983"/>
                  <a:gd name="connsiteX4" fmla="*/ 2145 w 20146"/>
                  <a:gd name="connsiteY4" fmla="*/ 0 h 48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46" h="48983">
                    <a:moveTo>
                      <a:pt x="2145" y="0"/>
                    </a:moveTo>
                    <a:cubicBezTo>
                      <a:pt x="4812" y="13335"/>
                      <a:pt x="-8047" y="40672"/>
                      <a:pt x="9098" y="47720"/>
                    </a:cubicBezTo>
                    <a:cubicBezTo>
                      <a:pt x="27100" y="55150"/>
                      <a:pt x="18813" y="27718"/>
                      <a:pt x="13956" y="19812"/>
                    </a:cubicBezTo>
                    <a:cubicBezTo>
                      <a:pt x="10908" y="14764"/>
                      <a:pt x="7383" y="10096"/>
                      <a:pt x="4526" y="4858"/>
                    </a:cubicBezTo>
                    <a:lnTo>
                      <a:pt x="21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5BD2AD09-8C52-4873-A194-C718B25378F8}"/>
                  </a:ext>
                </a:extLst>
              </p:cNvPr>
              <p:cNvSpPr/>
              <p:nvPr/>
            </p:nvSpPr>
            <p:spPr>
              <a:xfrm>
                <a:off x="3209996" y="3799657"/>
                <a:ext cx="53390" cy="22961"/>
              </a:xfrm>
              <a:custGeom>
                <a:avLst/>
                <a:gdLst>
                  <a:gd name="connsiteX0" fmla="*/ 12623 w 53390"/>
                  <a:gd name="connsiteY0" fmla="*/ 22860 h 22961"/>
                  <a:gd name="connsiteX1" fmla="*/ 53390 w 53390"/>
                  <a:gd name="connsiteY1" fmla="*/ 0 h 22961"/>
                  <a:gd name="connsiteX2" fmla="*/ 10623 w 53390"/>
                  <a:gd name="connsiteY2" fmla="*/ 2286 h 22961"/>
                  <a:gd name="connsiteX3" fmla="*/ 12623 w 53390"/>
                  <a:gd name="connsiteY3" fmla="*/ 22860 h 2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390" h="22961">
                    <a:moveTo>
                      <a:pt x="12623" y="22860"/>
                    </a:moveTo>
                    <a:cubicBezTo>
                      <a:pt x="27578" y="23813"/>
                      <a:pt x="51581" y="18193"/>
                      <a:pt x="53390" y="0"/>
                    </a:cubicBezTo>
                    <a:cubicBezTo>
                      <a:pt x="40913" y="1238"/>
                      <a:pt x="21958" y="-1905"/>
                      <a:pt x="10623" y="2286"/>
                    </a:cubicBezTo>
                    <a:cubicBezTo>
                      <a:pt x="-3950" y="7620"/>
                      <a:pt x="-3760" y="21908"/>
                      <a:pt x="12623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2FD6CE88-542F-4267-8497-BB7E2448F147}"/>
                  </a:ext>
                </a:extLst>
              </p:cNvPr>
              <p:cNvSpPr/>
              <p:nvPr/>
            </p:nvSpPr>
            <p:spPr>
              <a:xfrm>
                <a:off x="3825831" y="3689638"/>
                <a:ext cx="284509" cy="246249"/>
              </a:xfrm>
              <a:custGeom>
                <a:avLst/>
                <a:gdLst>
                  <a:gd name="connsiteX0" fmla="*/ 2102 w 284509"/>
                  <a:gd name="connsiteY0" fmla="*/ 110400 h 246249"/>
                  <a:gd name="connsiteX1" fmla="*/ 18580 w 284509"/>
                  <a:gd name="connsiteY1" fmla="*/ 188600 h 246249"/>
                  <a:gd name="connsiteX2" fmla="*/ 95542 w 284509"/>
                  <a:gd name="connsiteY2" fmla="*/ 152786 h 246249"/>
                  <a:gd name="connsiteX3" fmla="*/ 128023 w 284509"/>
                  <a:gd name="connsiteY3" fmla="*/ 164978 h 246249"/>
                  <a:gd name="connsiteX4" fmla="*/ 158788 w 284509"/>
                  <a:gd name="connsiteY4" fmla="*/ 152215 h 246249"/>
                  <a:gd name="connsiteX5" fmla="*/ 174505 w 284509"/>
                  <a:gd name="connsiteY5" fmla="*/ 197649 h 246249"/>
                  <a:gd name="connsiteX6" fmla="*/ 202318 w 284509"/>
                  <a:gd name="connsiteY6" fmla="*/ 244226 h 246249"/>
                  <a:gd name="connsiteX7" fmla="*/ 232131 w 284509"/>
                  <a:gd name="connsiteY7" fmla="*/ 167931 h 246249"/>
                  <a:gd name="connsiteX8" fmla="*/ 223654 w 284509"/>
                  <a:gd name="connsiteY8" fmla="*/ 141261 h 246249"/>
                  <a:gd name="connsiteX9" fmla="*/ 254991 w 284509"/>
                  <a:gd name="connsiteY9" fmla="*/ 121068 h 246249"/>
                  <a:gd name="connsiteX10" fmla="*/ 282518 w 284509"/>
                  <a:gd name="connsiteY10" fmla="*/ 51631 h 246249"/>
                  <a:gd name="connsiteX11" fmla="*/ 244799 w 284509"/>
                  <a:gd name="connsiteY11" fmla="*/ 5 h 246249"/>
                  <a:gd name="connsiteX12" fmla="*/ 217272 w 284509"/>
                  <a:gd name="connsiteY12" fmla="*/ 19436 h 246249"/>
                  <a:gd name="connsiteX13" fmla="*/ 165646 w 284509"/>
                  <a:gd name="connsiteY13" fmla="*/ 71538 h 246249"/>
                  <a:gd name="connsiteX14" fmla="*/ 2102 w 284509"/>
                  <a:gd name="connsiteY14" fmla="*/ 110400 h 246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84509" h="246249">
                    <a:moveTo>
                      <a:pt x="2102" y="110400"/>
                    </a:moveTo>
                    <a:cubicBezTo>
                      <a:pt x="388" y="130498"/>
                      <a:pt x="-6280" y="181457"/>
                      <a:pt x="18580" y="188600"/>
                    </a:cubicBezTo>
                    <a:cubicBezTo>
                      <a:pt x="45727" y="196411"/>
                      <a:pt x="67253" y="149262"/>
                      <a:pt x="95542" y="152786"/>
                    </a:cubicBezTo>
                    <a:cubicBezTo>
                      <a:pt x="106877" y="154120"/>
                      <a:pt x="116307" y="165740"/>
                      <a:pt x="128023" y="164978"/>
                    </a:cubicBezTo>
                    <a:cubicBezTo>
                      <a:pt x="136881" y="164407"/>
                      <a:pt x="150216" y="149357"/>
                      <a:pt x="158788" y="152215"/>
                    </a:cubicBezTo>
                    <a:cubicBezTo>
                      <a:pt x="170409" y="156120"/>
                      <a:pt x="171742" y="187838"/>
                      <a:pt x="174505" y="197649"/>
                    </a:cubicBezTo>
                    <a:cubicBezTo>
                      <a:pt x="178791" y="213175"/>
                      <a:pt x="184982" y="237940"/>
                      <a:pt x="202318" y="244226"/>
                    </a:cubicBezTo>
                    <a:cubicBezTo>
                      <a:pt x="243275" y="258990"/>
                      <a:pt x="242132" y="188791"/>
                      <a:pt x="232131" y="167931"/>
                    </a:cubicBezTo>
                    <a:cubicBezTo>
                      <a:pt x="228130" y="159740"/>
                      <a:pt x="219177" y="150596"/>
                      <a:pt x="223654" y="141261"/>
                    </a:cubicBezTo>
                    <a:cubicBezTo>
                      <a:pt x="228035" y="131927"/>
                      <a:pt x="246799" y="126212"/>
                      <a:pt x="254991" y="121068"/>
                    </a:cubicBezTo>
                    <a:cubicBezTo>
                      <a:pt x="281756" y="104209"/>
                      <a:pt x="288424" y="82111"/>
                      <a:pt x="282518" y="51631"/>
                    </a:cubicBezTo>
                    <a:cubicBezTo>
                      <a:pt x="278899" y="33057"/>
                      <a:pt x="268707" y="482"/>
                      <a:pt x="244799" y="5"/>
                    </a:cubicBezTo>
                    <a:cubicBezTo>
                      <a:pt x="232321" y="-280"/>
                      <a:pt x="224320" y="10769"/>
                      <a:pt x="217272" y="19436"/>
                    </a:cubicBezTo>
                    <a:cubicBezTo>
                      <a:pt x="201460" y="38486"/>
                      <a:pt x="185935" y="56774"/>
                      <a:pt x="165646" y="71538"/>
                    </a:cubicBezTo>
                    <a:cubicBezTo>
                      <a:pt x="124022" y="101732"/>
                      <a:pt x="2102" y="110400"/>
                      <a:pt x="2102" y="110400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6364161A-C54A-4F2E-AFD2-374D85AD0855}"/>
                  </a:ext>
                </a:extLst>
              </p:cNvPr>
              <p:cNvSpPr/>
              <p:nvPr/>
            </p:nvSpPr>
            <p:spPr>
              <a:xfrm>
                <a:off x="3486856" y="3531562"/>
                <a:ext cx="613879" cy="288012"/>
              </a:xfrm>
              <a:custGeom>
                <a:avLst/>
                <a:gdLst>
                  <a:gd name="connsiteX0" fmla="*/ 120478 w 613879"/>
                  <a:gd name="connsiteY0" fmla="*/ 57116 h 288012"/>
                  <a:gd name="connsiteX1" fmla="*/ 32563 w 613879"/>
                  <a:gd name="connsiteY1" fmla="*/ 59783 h 288012"/>
                  <a:gd name="connsiteX2" fmla="*/ 2178 w 613879"/>
                  <a:gd name="connsiteY2" fmla="*/ 92073 h 288012"/>
                  <a:gd name="connsiteX3" fmla="*/ 101238 w 613879"/>
                  <a:gd name="connsiteY3" fmla="*/ 215612 h 288012"/>
                  <a:gd name="connsiteX4" fmla="*/ 337172 w 613879"/>
                  <a:gd name="connsiteY4" fmla="*/ 288002 h 288012"/>
                  <a:gd name="connsiteX5" fmla="*/ 498716 w 613879"/>
                  <a:gd name="connsiteY5" fmla="*/ 255141 h 288012"/>
                  <a:gd name="connsiteX6" fmla="*/ 585203 w 613879"/>
                  <a:gd name="connsiteY6" fmla="*/ 186466 h 288012"/>
                  <a:gd name="connsiteX7" fmla="*/ 609587 w 613879"/>
                  <a:gd name="connsiteY7" fmla="*/ 61783 h 288012"/>
                  <a:gd name="connsiteX8" fmla="*/ 505003 w 613879"/>
                  <a:gd name="connsiteY8" fmla="*/ 1966 h 288012"/>
                  <a:gd name="connsiteX9" fmla="*/ 358984 w 613879"/>
                  <a:gd name="connsiteY9" fmla="*/ 67117 h 288012"/>
                  <a:gd name="connsiteX10" fmla="*/ 120478 w 613879"/>
                  <a:gd name="connsiteY10" fmla="*/ 57116 h 288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3879" h="288012">
                    <a:moveTo>
                      <a:pt x="120478" y="57116"/>
                    </a:moveTo>
                    <a:cubicBezTo>
                      <a:pt x="92284" y="50639"/>
                      <a:pt x="59423" y="47020"/>
                      <a:pt x="32563" y="59783"/>
                    </a:cubicBezTo>
                    <a:cubicBezTo>
                      <a:pt x="20751" y="65403"/>
                      <a:pt x="6274" y="78833"/>
                      <a:pt x="2178" y="92073"/>
                    </a:cubicBezTo>
                    <a:cubicBezTo>
                      <a:pt x="-14300" y="145222"/>
                      <a:pt x="67043" y="195038"/>
                      <a:pt x="101238" y="215612"/>
                    </a:cubicBezTo>
                    <a:cubicBezTo>
                      <a:pt x="172009" y="258094"/>
                      <a:pt x="254781" y="287335"/>
                      <a:pt x="337172" y="288002"/>
                    </a:cubicBezTo>
                    <a:cubicBezTo>
                      <a:pt x="393274" y="288383"/>
                      <a:pt x="448138" y="278858"/>
                      <a:pt x="498716" y="255141"/>
                    </a:cubicBezTo>
                    <a:cubicBezTo>
                      <a:pt x="531577" y="239710"/>
                      <a:pt x="562724" y="216850"/>
                      <a:pt x="585203" y="186466"/>
                    </a:cubicBezTo>
                    <a:cubicBezTo>
                      <a:pt x="610635" y="152176"/>
                      <a:pt x="620255" y="103503"/>
                      <a:pt x="609587" y="61783"/>
                    </a:cubicBezTo>
                    <a:cubicBezTo>
                      <a:pt x="596633" y="11206"/>
                      <a:pt x="551770" y="-6320"/>
                      <a:pt x="505003" y="1966"/>
                    </a:cubicBezTo>
                    <a:cubicBezTo>
                      <a:pt x="451567" y="11396"/>
                      <a:pt x="405085" y="40066"/>
                      <a:pt x="358984" y="67117"/>
                    </a:cubicBezTo>
                    <a:cubicBezTo>
                      <a:pt x="238969" y="137507"/>
                      <a:pt x="162960" y="66927"/>
                      <a:pt x="120478" y="57116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FBAFDAB4-0059-4852-A503-B7C085023850}"/>
                  </a:ext>
                </a:extLst>
              </p:cNvPr>
              <p:cNvSpPr/>
              <p:nvPr/>
            </p:nvSpPr>
            <p:spPr>
              <a:xfrm>
                <a:off x="3826572" y="3676303"/>
                <a:ext cx="284793" cy="242983"/>
              </a:xfrm>
              <a:custGeom>
                <a:avLst/>
                <a:gdLst>
                  <a:gd name="connsiteX0" fmla="*/ 789 w 284793"/>
                  <a:gd name="connsiteY0" fmla="*/ 119639 h 242983"/>
                  <a:gd name="connsiteX1" fmla="*/ 22411 w 284793"/>
                  <a:gd name="connsiteY1" fmla="*/ 186029 h 242983"/>
                  <a:gd name="connsiteX2" fmla="*/ 98611 w 284793"/>
                  <a:gd name="connsiteY2" fmla="*/ 160978 h 242983"/>
                  <a:gd name="connsiteX3" fmla="*/ 130996 w 284793"/>
                  <a:gd name="connsiteY3" fmla="*/ 166883 h 242983"/>
                  <a:gd name="connsiteX4" fmla="*/ 160809 w 284793"/>
                  <a:gd name="connsiteY4" fmla="*/ 161359 h 242983"/>
                  <a:gd name="connsiteX5" fmla="*/ 176240 w 284793"/>
                  <a:gd name="connsiteY5" fmla="*/ 195077 h 242983"/>
                  <a:gd name="connsiteX6" fmla="*/ 203767 w 284793"/>
                  <a:gd name="connsiteY6" fmla="*/ 240988 h 242983"/>
                  <a:gd name="connsiteX7" fmla="*/ 233104 w 284793"/>
                  <a:gd name="connsiteY7" fmla="*/ 165645 h 242983"/>
                  <a:gd name="connsiteX8" fmla="*/ 224722 w 284793"/>
                  <a:gd name="connsiteY8" fmla="*/ 139356 h 242983"/>
                  <a:gd name="connsiteX9" fmla="*/ 255678 w 284793"/>
                  <a:gd name="connsiteY9" fmla="*/ 119449 h 242983"/>
                  <a:gd name="connsiteX10" fmla="*/ 282825 w 284793"/>
                  <a:gd name="connsiteY10" fmla="*/ 50964 h 242983"/>
                  <a:gd name="connsiteX11" fmla="*/ 245582 w 284793"/>
                  <a:gd name="connsiteY11" fmla="*/ 5 h 242983"/>
                  <a:gd name="connsiteX12" fmla="*/ 218436 w 284793"/>
                  <a:gd name="connsiteY12" fmla="*/ 19151 h 242983"/>
                  <a:gd name="connsiteX13" fmla="*/ 167572 w 284793"/>
                  <a:gd name="connsiteY13" fmla="*/ 70490 h 242983"/>
                  <a:gd name="connsiteX14" fmla="*/ 18982 w 284793"/>
                  <a:gd name="connsiteY14" fmla="*/ 118973 h 242983"/>
                  <a:gd name="connsiteX15" fmla="*/ 6123 w 284793"/>
                  <a:gd name="connsiteY15" fmla="*/ 117925 h 242983"/>
                  <a:gd name="connsiteX16" fmla="*/ 789 w 284793"/>
                  <a:gd name="connsiteY16" fmla="*/ 119639 h 24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4793" h="242983">
                    <a:moveTo>
                      <a:pt x="789" y="119639"/>
                    </a:moveTo>
                    <a:cubicBezTo>
                      <a:pt x="-925" y="139451"/>
                      <a:pt x="-2068" y="178980"/>
                      <a:pt x="22411" y="186029"/>
                    </a:cubicBezTo>
                    <a:cubicBezTo>
                      <a:pt x="49176" y="193744"/>
                      <a:pt x="70703" y="157549"/>
                      <a:pt x="98611" y="160978"/>
                    </a:cubicBezTo>
                    <a:cubicBezTo>
                      <a:pt x="109755" y="162312"/>
                      <a:pt x="119471" y="167550"/>
                      <a:pt x="130996" y="166883"/>
                    </a:cubicBezTo>
                    <a:cubicBezTo>
                      <a:pt x="139759" y="166312"/>
                      <a:pt x="152332" y="158501"/>
                      <a:pt x="160809" y="161359"/>
                    </a:cubicBezTo>
                    <a:cubicBezTo>
                      <a:pt x="172335" y="165169"/>
                      <a:pt x="173573" y="185362"/>
                      <a:pt x="176240" y="195077"/>
                    </a:cubicBezTo>
                    <a:cubicBezTo>
                      <a:pt x="180526" y="210413"/>
                      <a:pt x="186622" y="234892"/>
                      <a:pt x="203767" y="240988"/>
                    </a:cubicBezTo>
                    <a:cubicBezTo>
                      <a:pt x="244153" y="255561"/>
                      <a:pt x="243010" y="186219"/>
                      <a:pt x="233104" y="165645"/>
                    </a:cubicBezTo>
                    <a:cubicBezTo>
                      <a:pt x="229199" y="157549"/>
                      <a:pt x="220341" y="148595"/>
                      <a:pt x="224722" y="139356"/>
                    </a:cubicBezTo>
                    <a:cubicBezTo>
                      <a:pt x="229104" y="130117"/>
                      <a:pt x="247582" y="124497"/>
                      <a:pt x="255678" y="119449"/>
                    </a:cubicBezTo>
                    <a:cubicBezTo>
                      <a:pt x="282158" y="102780"/>
                      <a:pt x="288635" y="80968"/>
                      <a:pt x="282825" y="50964"/>
                    </a:cubicBezTo>
                    <a:cubicBezTo>
                      <a:pt x="279205" y="32676"/>
                      <a:pt x="269204" y="482"/>
                      <a:pt x="245582" y="5"/>
                    </a:cubicBezTo>
                    <a:cubicBezTo>
                      <a:pt x="233390" y="-280"/>
                      <a:pt x="225389" y="10673"/>
                      <a:pt x="218436" y="19151"/>
                    </a:cubicBezTo>
                    <a:cubicBezTo>
                      <a:pt x="202815" y="38010"/>
                      <a:pt x="187479" y="56012"/>
                      <a:pt x="167572" y="70490"/>
                    </a:cubicBezTo>
                    <a:cubicBezTo>
                      <a:pt x="126519" y="100399"/>
                      <a:pt x="70227" y="120211"/>
                      <a:pt x="18982" y="118973"/>
                    </a:cubicBezTo>
                    <a:cubicBezTo>
                      <a:pt x="14696" y="118877"/>
                      <a:pt x="10410" y="118496"/>
                      <a:pt x="6123" y="117925"/>
                    </a:cubicBezTo>
                    <a:lnTo>
                      <a:pt x="789" y="119639"/>
                    </a:ln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8F542C2-A507-4933-BB87-F093C77258B9}"/>
                  </a:ext>
                </a:extLst>
              </p:cNvPr>
              <p:cNvSpPr/>
              <p:nvPr/>
            </p:nvSpPr>
            <p:spPr>
              <a:xfrm>
                <a:off x="3830064" y="3696025"/>
                <a:ext cx="263070" cy="190922"/>
              </a:xfrm>
              <a:custGeom>
                <a:avLst/>
                <a:gdLst>
                  <a:gd name="connsiteX0" fmla="*/ 917 w 263070"/>
                  <a:gd name="connsiteY0" fmla="*/ 98774 h 190922"/>
                  <a:gd name="connsiteX1" fmla="*/ 25301 w 263070"/>
                  <a:gd name="connsiteY1" fmla="*/ 143637 h 190922"/>
                  <a:gd name="connsiteX2" fmla="*/ 61019 w 263070"/>
                  <a:gd name="connsiteY2" fmla="*/ 126397 h 190922"/>
                  <a:gd name="connsiteX3" fmla="*/ 91880 w 263070"/>
                  <a:gd name="connsiteY3" fmla="*/ 120015 h 190922"/>
                  <a:gd name="connsiteX4" fmla="*/ 112073 w 263070"/>
                  <a:gd name="connsiteY4" fmla="*/ 127635 h 190922"/>
                  <a:gd name="connsiteX5" fmla="*/ 125504 w 263070"/>
                  <a:gd name="connsiteY5" fmla="*/ 130302 h 190922"/>
                  <a:gd name="connsiteX6" fmla="*/ 134743 w 263070"/>
                  <a:gd name="connsiteY6" fmla="*/ 125540 h 190922"/>
                  <a:gd name="connsiteX7" fmla="*/ 164937 w 263070"/>
                  <a:gd name="connsiteY7" fmla="*/ 119063 h 190922"/>
                  <a:gd name="connsiteX8" fmla="*/ 186368 w 263070"/>
                  <a:gd name="connsiteY8" fmla="*/ 140779 h 190922"/>
                  <a:gd name="connsiteX9" fmla="*/ 191702 w 263070"/>
                  <a:gd name="connsiteY9" fmla="*/ 166878 h 190922"/>
                  <a:gd name="connsiteX10" fmla="*/ 216944 w 263070"/>
                  <a:gd name="connsiteY10" fmla="*/ 189167 h 190922"/>
                  <a:gd name="connsiteX11" fmla="*/ 217134 w 263070"/>
                  <a:gd name="connsiteY11" fmla="*/ 147161 h 190922"/>
                  <a:gd name="connsiteX12" fmla="*/ 208943 w 263070"/>
                  <a:gd name="connsiteY12" fmla="*/ 81629 h 190922"/>
                  <a:gd name="connsiteX13" fmla="*/ 238470 w 263070"/>
                  <a:gd name="connsiteY13" fmla="*/ 93440 h 190922"/>
                  <a:gd name="connsiteX14" fmla="*/ 262949 w 263070"/>
                  <a:gd name="connsiteY14" fmla="*/ 52483 h 190922"/>
                  <a:gd name="connsiteX15" fmla="*/ 240851 w 263070"/>
                  <a:gd name="connsiteY15" fmla="*/ 10001 h 190922"/>
                  <a:gd name="connsiteX16" fmla="*/ 214467 w 263070"/>
                  <a:gd name="connsiteY16" fmla="*/ 0 h 190922"/>
                  <a:gd name="connsiteX17" fmla="*/ 163985 w 263070"/>
                  <a:gd name="connsiteY17" fmla="*/ 50864 h 190922"/>
                  <a:gd name="connsiteX18" fmla="*/ 15395 w 263070"/>
                  <a:gd name="connsiteY18" fmla="*/ 99346 h 190922"/>
                  <a:gd name="connsiteX19" fmla="*/ 2536 w 263070"/>
                  <a:gd name="connsiteY19" fmla="*/ 98298 h 190922"/>
                  <a:gd name="connsiteX20" fmla="*/ 917 w 263070"/>
                  <a:gd name="connsiteY20" fmla="*/ 98774 h 190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63070" h="190922">
                    <a:moveTo>
                      <a:pt x="917" y="98774"/>
                    </a:moveTo>
                    <a:cubicBezTo>
                      <a:pt x="-2227" y="118015"/>
                      <a:pt x="1964" y="142589"/>
                      <a:pt x="25301" y="143637"/>
                    </a:cubicBezTo>
                    <a:cubicBezTo>
                      <a:pt x="41017" y="144304"/>
                      <a:pt x="49208" y="134588"/>
                      <a:pt x="61019" y="126397"/>
                    </a:cubicBezTo>
                    <a:cubicBezTo>
                      <a:pt x="70259" y="120015"/>
                      <a:pt x="80736" y="117062"/>
                      <a:pt x="91880" y="120015"/>
                    </a:cubicBezTo>
                    <a:cubicBezTo>
                      <a:pt x="98834" y="121825"/>
                      <a:pt x="105215" y="125158"/>
                      <a:pt x="112073" y="127635"/>
                    </a:cubicBezTo>
                    <a:cubicBezTo>
                      <a:pt x="116074" y="129064"/>
                      <a:pt x="121122" y="131350"/>
                      <a:pt x="125504" y="130302"/>
                    </a:cubicBezTo>
                    <a:cubicBezTo>
                      <a:pt x="129028" y="129445"/>
                      <a:pt x="131790" y="127540"/>
                      <a:pt x="134743" y="125540"/>
                    </a:cubicBezTo>
                    <a:cubicBezTo>
                      <a:pt x="143506" y="119729"/>
                      <a:pt x="154460" y="116015"/>
                      <a:pt x="164937" y="119063"/>
                    </a:cubicBezTo>
                    <a:cubicBezTo>
                      <a:pt x="175700" y="122206"/>
                      <a:pt x="182844" y="130302"/>
                      <a:pt x="186368" y="140779"/>
                    </a:cubicBezTo>
                    <a:cubicBezTo>
                      <a:pt x="189226" y="149162"/>
                      <a:pt x="189035" y="158305"/>
                      <a:pt x="191702" y="166878"/>
                    </a:cubicBezTo>
                    <a:cubicBezTo>
                      <a:pt x="194846" y="176784"/>
                      <a:pt x="202942" y="196977"/>
                      <a:pt x="216944" y="189167"/>
                    </a:cubicBezTo>
                    <a:cubicBezTo>
                      <a:pt x="231803" y="180975"/>
                      <a:pt x="222754" y="158591"/>
                      <a:pt x="217134" y="147161"/>
                    </a:cubicBezTo>
                    <a:cubicBezTo>
                      <a:pt x="209228" y="131064"/>
                      <a:pt x="178558" y="92583"/>
                      <a:pt x="208943" y="81629"/>
                    </a:cubicBezTo>
                    <a:cubicBezTo>
                      <a:pt x="221325" y="77153"/>
                      <a:pt x="226088" y="96583"/>
                      <a:pt x="238470" y="93440"/>
                    </a:cubicBezTo>
                    <a:cubicBezTo>
                      <a:pt x="255901" y="89059"/>
                      <a:pt x="264188" y="69152"/>
                      <a:pt x="262949" y="52483"/>
                    </a:cubicBezTo>
                    <a:cubicBezTo>
                      <a:pt x="261711" y="36100"/>
                      <a:pt x="254853" y="19431"/>
                      <a:pt x="240851" y="10001"/>
                    </a:cubicBezTo>
                    <a:cubicBezTo>
                      <a:pt x="232850" y="4572"/>
                      <a:pt x="223802" y="1524"/>
                      <a:pt x="214467" y="0"/>
                    </a:cubicBezTo>
                    <a:cubicBezTo>
                      <a:pt x="198942" y="18669"/>
                      <a:pt x="183797" y="36481"/>
                      <a:pt x="163985" y="50864"/>
                    </a:cubicBezTo>
                    <a:cubicBezTo>
                      <a:pt x="122932" y="80772"/>
                      <a:pt x="66639" y="100584"/>
                      <a:pt x="15395" y="99346"/>
                    </a:cubicBezTo>
                    <a:cubicBezTo>
                      <a:pt x="11108" y="99251"/>
                      <a:pt x="6822" y="98869"/>
                      <a:pt x="2536" y="98298"/>
                    </a:cubicBezTo>
                    <a:lnTo>
                      <a:pt x="917" y="9877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0405E179-2702-4DFD-8EDE-4FCEE95272D2}"/>
                  </a:ext>
                </a:extLst>
              </p:cNvPr>
              <p:cNvSpPr/>
              <p:nvPr/>
            </p:nvSpPr>
            <p:spPr>
              <a:xfrm>
                <a:off x="3483466" y="3531935"/>
                <a:ext cx="603573" cy="274115"/>
              </a:xfrm>
              <a:custGeom>
                <a:avLst/>
                <a:gdLst>
                  <a:gd name="connsiteX0" fmla="*/ 228071 w 603573"/>
                  <a:gd name="connsiteY0" fmla="*/ 84747 h 274115"/>
                  <a:gd name="connsiteX1" fmla="*/ 121201 w 603573"/>
                  <a:gd name="connsiteY1" fmla="*/ 52267 h 274115"/>
                  <a:gd name="connsiteX2" fmla="*/ 32047 w 603573"/>
                  <a:gd name="connsiteY2" fmla="*/ 56934 h 274115"/>
                  <a:gd name="connsiteX3" fmla="*/ 2138 w 603573"/>
                  <a:gd name="connsiteY3" fmla="*/ 87700 h 274115"/>
                  <a:gd name="connsiteX4" fmla="*/ 99579 w 603573"/>
                  <a:gd name="connsiteY4" fmla="*/ 205239 h 274115"/>
                  <a:gd name="connsiteX5" fmla="*/ 331513 w 603573"/>
                  <a:gd name="connsiteY5" fmla="*/ 274104 h 274115"/>
                  <a:gd name="connsiteX6" fmla="*/ 490294 w 603573"/>
                  <a:gd name="connsiteY6" fmla="*/ 242767 h 274115"/>
                  <a:gd name="connsiteX7" fmla="*/ 575353 w 603573"/>
                  <a:gd name="connsiteY7" fmla="*/ 177426 h 274115"/>
                  <a:gd name="connsiteX8" fmla="*/ 599356 w 603573"/>
                  <a:gd name="connsiteY8" fmla="*/ 58744 h 274115"/>
                  <a:gd name="connsiteX9" fmla="*/ 496581 w 603573"/>
                  <a:gd name="connsiteY9" fmla="*/ 1880 h 274115"/>
                  <a:gd name="connsiteX10" fmla="*/ 353039 w 603573"/>
                  <a:gd name="connsiteY10" fmla="*/ 63888 h 274115"/>
                  <a:gd name="connsiteX11" fmla="*/ 256456 w 603573"/>
                  <a:gd name="connsiteY11" fmla="*/ 87319 h 274115"/>
                  <a:gd name="connsiteX12" fmla="*/ 228071 w 603573"/>
                  <a:gd name="connsiteY12" fmla="*/ 84747 h 27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3573" h="274115">
                    <a:moveTo>
                      <a:pt x="228071" y="84747"/>
                    </a:moveTo>
                    <a:cubicBezTo>
                      <a:pt x="191305" y="77985"/>
                      <a:pt x="157491" y="60363"/>
                      <a:pt x="121201" y="52267"/>
                    </a:cubicBezTo>
                    <a:cubicBezTo>
                      <a:pt x="93483" y="46076"/>
                      <a:pt x="58431" y="44742"/>
                      <a:pt x="32047" y="56934"/>
                    </a:cubicBezTo>
                    <a:cubicBezTo>
                      <a:pt x="20426" y="62268"/>
                      <a:pt x="6234" y="75032"/>
                      <a:pt x="2138" y="87700"/>
                    </a:cubicBezTo>
                    <a:cubicBezTo>
                      <a:pt x="-14054" y="138278"/>
                      <a:pt x="65956" y="185712"/>
                      <a:pt x="99579" y="205239"/>
                    </a:cubicBezTo>
                    <a:cubicBezTo>
                      <a:pt x="169111" y="245625"/>
                      <a:pt x="250550" y="273438"/>
                      <a:pt x="331513" y="274104"/>
                    </a:cubicBezTo>
                    <a:cubicBezTo>
                      <a:pt x="386663" y="274485"/>
                      <a:pt x="440193" y="264865"/>
                      <a:pt x="490294" y="242767"/>
                    </a:cubicBezTo>
                    <a:cubicBezTo>
                      <a:pt x="522775" y="227622"/>
                      <a:pt x="553159" y="206286"/>
                      <a:pt x="575353" y="177426"/>
                    </a:cubicBezTo>
                    <a:cubicBezTo>
                      <a:pt x="600403" y="144850"/>
                      <a:pt x="609833" y="98463"/>
                      <a:pt x="599356" y="58744"/>
                    </a:cubicBezTo>
                    <a:cubicBezTo>
                      <a:pt x="586592" y="10643"/>
                      <a:pt x="542491" y="-6026"/>
                      <a:pt x="496581" y="1880"/>
                    </a:cubicBezTo>
                    <a:cubicBezTo>
                      <a:pt x="444003" y="10833"/>
                      <a:pt x="400569" y="42171"/>
                      <a:pt x="353039" y="63888"/>
                    </a:cubicBezTo>
                    <a:cubicBezTo>
                      <a:pt x="322559" y="77794"/>
                      <a:pt x="289984" y="87033"/>
                      <a:pt x="256456" y="87319"/>
                    </a:cubicBezTo>
                    <a:cubicBezTo>
                      <a:pt x="246740" y="87414"/>
                      <a:pt x="237310" y="86462"/>
                      <a:pt x="228071" y="84747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C879CF79-94E8-4A62-A934-35A2054E562E}"/>
                  </a:ext>
                </a:extLst>
              </p:cNvPr>
              <p:cNvSpPr/>
              <p:nvPr/>
            </p:nvSpPr>
            <p:spPr>
              <a:xfrm>
                <a:off x="3646482" y="3715803"/>
                <a:ext cx="142594" cy="89283"/>
              </a:xfrm>
              <a:custGeom>
                <a:avLst/>
                <a:gdLst>
                  <a:gd name="connsiteX0" fmla="*/ 137731 w 142594"/>
                  <a:gd name="connsiteY0" fmla="*/ 43278 h 89283"/>
                  <a:gd name="connsiteX1" fmla="*/ 44387 w 142594"/>
                  <a:gd name="connsiteY1" fmla="*/ 4987 h 89283"/>
                  <a:gd name="connsiteX2" fmla="*/ 0 w 142594"/>
                  <a:gd name="connsiteY2" fmla="*/ 53279 h 89283"/>
                  <a:gd name="connsiteX3" fmla="*/ 142303 w 142594"/>
                  <a:gd name="connsiteY3" fmla="*/ 89283 h 89283"/>
                  <a:gd name="connsiteX4" fmla="*/ 137731 w 142594"/>
                  <a:gd name="connsiteY4" fmla="*/ 43278 h 89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94" h="89283">
                    <a:moveTo>
                      <a:pt x="137731" y="43278"/>
                    </a:moveTo>
                    <a:cubicBezTo>
                      <a:pt x="125063" y="5273"/>
                      <a:pt x="80010" y="-8348"/>
                      <a:pt x="44387" y="4987"/>
                    </a:cubicBezTo>
                    <a:cubicBezTo>
                      <a:pt x="21050" y="13655"/>
                      <a:pt x="8287" y="32133"/>
                      <a:pt x="0" y="53279"/>
                    </a:cubicBezTo>
                    <a:cubicBezTo>
                      <a:pt x="45339" y="72424"/>
                      <a:pt x="93631" y="85473"/>
                      <a:pt x="142303" y="89283"/>
                    </a:cubicBezTo>
                    <a:cubicBezTo>
                      <a:pt x="143066" y="73567"/>
                      <a:pt x="142589" y="57851"/>
                      <a:pt x="137731" y="43278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14D542CA-BCD4-4B99-8B13-EF852F9AA4C5}"/>
                  </a:ext>
                </a:extLst>
              </p:cNvPr>
              <p:cNvSpPr/>
              <p:nvPr/>
            </p:nvSpPr>
            <p:spPr>
              <a:xfrm>
                <a:off x="3880359" y="3695900"/>
                <a:ext cx="145312" cy="104614"/>
              </a:xfrm>
              <a:custGeom>
                <a:avLst/>
                <a:gdLst>
                  <a:gd name="connsiteX0" fmla="*/ 114642 w 145312"/>
                  <a:gd name="connsiteY0" fmla="*/ 8793 h 104614"/>
                  <a:gd name="connsiteX1" fmla="*/ 15963 w 145312"/>
                  <a:gd name="connsiteY1" fmla="*/ 21462 h 104614"/>
                  <a:gd name="connsiteX2" fmla="*/ 7772 w 145312"/>
                  <a:gd name="connsiteY2" fmla="*/ 104615 h 104614"/>
                  <a:gd name="connsiteX3" fmla="*/ 93401 w 145312"/>
                  <a:gd name="connsiteY3" fmla="*/ 78897 h 104614"/>
                  <a:gd name="connsiteX4" fmla="*/ 145313 w 145312"/>
                  <a:gd name="connsiteY4" fmla="*/ 47179 h 104614"/>
                  <a:gd name="connsiteX5" fmla="*/ 114642 w 145312"/>
                  <a:gd name="connsiteY5" fmla="*/ 8793 h 104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5312" h="104614">
                    <a:moveTo>
                      <a:pt x="114642" y="8793"/>
                    </a:moveTo>
                    <a:cubicBezTo>
                      <a:pt x="84162" y="-6066"/>
                      <a:pt x="41585" y="-2256"/>
                      <a:pt x="15963" y="21462"/>
                    </a:cubicBezTo>
                    <a:cubicBezTo>
                      <a:pt x="-5373" y="41274"/>
                      <a:pt x="-2325" y="77945"/>
                      <a:pt x="7772" y="104615"/>
                    </a:cubicBezTo>
                    <a:cubicBezTo>
                      <a:pt x="37299" y="99662"/>
                      <a:pt x="65969" y="91375"/>
                      <a:pt x="93401" y="78897"/>
                    </a:cubicBezTo>
                    <a:cubicBezTo>
                      <a:pt x="111689" y="70611"/>
                      <a:pt x="129406" y="60038"/>
                      <a:pt x="145313" y="47179"/>
                    </a:cubicBezTo>
                    <a:cubicBezTo>
                      <a:pt x="140169" y="31082"/>
                      <a:pt x="131501" y="16985"/>
                      <a:pt x="114642" y="8793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37901751-22B5-4D9C-820F-4164C34AB8FD}"/>
                  </a:ext>
                </a:extLst>
              </p:cNvPr>
              <p:cNvSpPr/>
              <p:nvPr/>
            </p:nvSpPr>
            <p:spPr>
              <a:xfrm>
                <a:off x="3907371" y="3532024"/>
                <a:ext cx="145287" cy="110970"/>
              </a:xfrm>
              <a:custGeom>
                <a:avLst/>
                <a:gdLst>
                  <a:gd name="connsiteX0" fmla="*/ 66104 w 145287"/>
                  <a:gd name="connsiteY0" fmla="*/ 110661 h 110970"/>
                  <a:gd name="connsiteX1" fmla="*/ 144875 w 145287"/>
                  <a:gd name="connsiteY1" fmla="*/ 59416 h 110970"/>
                  <a:gd name="connsiteX2" fmla="*/ 136779 w 145287"/>
                  <a:gd name="connsiteY2" fmla="*/ 9505 h 110970"/>
                  <a:gd name="connsiteX3" fmla="*/ 72581 w 145287"/>
                  <a:gd name="connsiteY3" fmla="*/ 1885 h 110970"/>
                  <a:gd name="connsiteX4" fmla="*/ 0 w 145287"/>
                  <a:gd name="connsiteY4" fmla="*/ 27508 h 110970"/>
                  <a:gd name="connsiteX5" fmla="*/ 66104 w 145287"/>
                  <a:gd name="connsiteY5" fmla="*/ 110661 h 110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5287" h="110970">
                    <a:moveTo>
                      <a:pt x="66104" y="110661"/>
                    </a:moveTo>
                    <a:cubicBezTo>
                      <a:pt x="99060" y="113614"/>
                      <a:pt x="141161" y="95326"/>
                      <a:pt x="144875" y="59416"/>
                    </a:cubicBezTo>
                    <a:cubicBezTo>
                      <a:pt x="146590" y="42271"/>
                      <a:pt x="142780" y="25507"/>
                      <a:pt x="136779" y="9505"/>
                    </a:cubicBezTo>
                    <a:cubicBezTo>
                      <a:pt x="118396" y="171"/>
                      <a:pt x="95726" y="-2115"/>
                      <a:pt x="72581" y="1885"/>
                    </a:cubicBezTo>
                    <a:cubicBezTo>
                      <a:pt x="46768" y="6267"/>
                      <a:pt x="23050" y="16078"/>
                      <a:pt x="0" y="27508"/>
                    </a:cubicBezTo>
                    <a:cubicBezTo>
                      <a:pt x="6667" y="65227"/>
                      <a:pt x="22384" y="106756"/>
                      <a:pt x="66104" y="110661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88015CDD-09E6-4E46-9D21-DE865C735934}"/>
                  </a:ext>
                </a:extLst>
              </p:cNvPr>
              <p:cNvSpPr/>
              <p:nvPr/>
            </p:nvSpPr>
            <p:spPr>
              <a:xfrm>
                <a:off x="3700114" y="3598204"/>
                <a:ext cx="139991" cy="92394"/>
              </a:xfrm>
              <a:custGeom>
                <a:avLst/>
                <a:gdLst>
                  <a:gd name="connsiteX0" fmla="*/ 10376 w 139991"/>
                  <a:gd name="connsiteY0" fmla="*/ 70866 h 92394"/>
                  <a:gd name="connsiteX1" fmla="*/ 77718 w 139991"/>
                  <a:gd name="connsiteY1" fmla="*/ 91535 h 92394"/>
                  <a:gd name="connsiteX2" fmla="*/ 127629 w 139991"/>
                  <a:gd name="connsiteY2" fmla="*/ 81439 h 92394"/>
                  <a:gd name="connsiteX3" fmla="*/ 139249 w 139991"/>
                  <a:gd name="connsiteY3" fmla="*/ 35528 h 92394"/>
                  <a:gd name="connsiteX4" fmla="*/ 130962 w 139991"/>
                  <a:gd name="connsiteY4" fmla="*/ 0 h 92394"/>
                  <a:gd name="connsiteX5" fmla="*/ 39808 w 139991"/>
                  <a:gd name="connsiteY5" fmla="*/ 21050 h 92394"/>
                  <a:gd name="connsiteX6" fmla="*/ 11424 w 139991"/>
                  <a:gd name="connsiteY6" fmla="*/ 18478 h 92394"/>
                  <a:gd name="connsiteX7" fmla="*/ 2089 w 139991"/>
                  <a:gd name="connsiteY7" fmla="*/ 16573 h 92394"/>
                  <a:gd name="connsiteX8" fmla="*/ 10376 w 139991"/>
                  <a:gd name="connsiteY8" fmla="*/ 70866 h 92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9991" h="92394">
                    <a:moveTo>
                      <a:pt x="10376" y="70866"/>
                    </a:moveTo>
                    <a:cubicBezTo>
                      <a:pt x="26187" y="92964"/>
                      <a:pt x="53048" y="93821"/>
                      <a:pt x="77718" y="91535"/>
                    </a:cubicBezTo>
                    <a:cubicBezTo>
                      <a:pt x="92481" y="90202"/>
                      <a:pt x="115437" y="91345"/>
                      <a:pt x="127629" y="81439"/>
                    </a:cubicBezTo>
                    <a:cubicBezTo>
                      <a:pt x="140392" y="71057"/>
                      <a:pt x="141059" y="50387"/>
                      <a:pt x="139249" y="35528"/>
                    </a:cubicBezTo>
                    <a:cubicBezTo>
                      <a:pt x="137820" y="23527"/>
                      <a:pt x="134296" y="11811"/>
                      <a:pt x="130962" y="0"/>
                    </a:cubicBezTo>
                    <a:cubicBezTo>
                      <a:pt x="102102" y="12573"/>
                      <a:pt x="71336" y="20765"/>
                      <a:pt x="39808" y="21050"/>
                    </a:cubicBezTo>
                    <a:cubicBezTo>
                      <a:pt x="30093" y="21146"/>
                      <a:pt x="20663" y="20193"/>
                      <a:pt x="11424" y="18478"/>
                    </a:cubicBezTo>
                    <a:cubicBezTo>
                      <a:pt x="8280" y="17907"/>
                      <a:pt x="5232" y="17240"/>
                      <a:pt x="2089" y="16573"/>
                    </a:cubicBezTo>
                    <a:cubicBezTo>
                      <a:pt x="-1626" y="35147"/>
                      <a:pt x="-1245" y="54483"/>
                      <a:pt x="10376" y="70866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12BC7436-0BF7-414A-AA04-3270C3449C2D}"/>
                  </a:ext>
                </a:extLst>
              </p:cNvPr>
              <p:cNvSpPr/>
              <p:nvPr/>
            </p:nvSpPr>
            <p:spPr>
              <a:xfrm>
                <a:off x="3536242" y="3579535"/>
                <a:ext cx="112525" cy="63644"/>
              </a:xfrm>
              <a:custGeom>
                <a:avLst/>
                <a:gdLst>
                  <a:gd name="connsiteX0" fmla="*/ 20133 w 112525"/>
                  <a:gd name="connsiteY0" fmla="*/ 50197 h 63644"/>
                  <a:gd name="connsiteX1" fmla="*/ 92333 w 112525"/>
                  <a:gd name="connsiteY1" fmla="*/ 47435 h 63644"/>
                  <a:gd name="connsiteX2" fmla="*/ 112526 w 112525"/>
                  <a:gd name="connsiteY2" fmla="*/ 18098 h 63644"/>
                  <a:gd name="connsiteX3" fmla="*/ 68330 w 112525"/>
                  <a:gd name="connsiteY3" fmla="*/ 4572 h 63644"/>
                  <a:gd name="connsiteX4" fmla="*/ 6703 w 112525"/>
                  <a:gd name="connsiteY4" fmla="*/ 1429 h 63644"/>
                  <a:gd name="connsiteX5" fmla="*/ 20133 w 112525"/>
                  <a:gd name="connsiteY5" fmla="*/ 50197 h 63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525" h="63644">
                    <a:moveTo>
                      <a:pt x="20133" y="50197"/>
                    </a:moveTo>
                    <a:cubicBezTo>
                      <a:pt x="46803" y="65056"/>
                      <a:pt x="69473" y="72009"/>
                      <a:pt x="92333" y="47435"/>
                    </a:cubicBezTo>
                    <a:cubicBezTo>
                      <a:pt x="100429" y="38672"/>
                      <a:pt x="106811" y="28575"/>
                      <a:pt x="112526" y="18098"/>
                    </a:cubicBezTo>
                    <a:cubicBezTo>
                      <a:pt x="97952" y="12954"/>
                      <a:pt x="83379" y="8001"/>
                      <a:pt x="68330" y="4572"/>
                    </a:cubicBezTo>
                    <a:cubicBezTo>
                      <a:pt x="49470" y="381"/>
                      <a:pt x="27277" y="-1524"/>
                      <a:pt x="6703" y="1429"/>
                    </a:cubicBezTo>
                    <a:cubicBezTo>
                      <a:pt x="-4251" y="18860"/>
                      <a:pt x="-3108" y="37243"/>
                      <a:pt x="20133" y="50197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318A5581-2CF9-4687-9426-492E95E996F0}"/>
                  </a:ext>
                </a:extLst>
              </p:cNvPr>
              <p:cNvSpPr/>
              <p:nvPr/>
            </p:nvSpPr>
            <p:spPr>
              <a:xfrm>
                <a:off x="3880332" y="3724219"/>
                <a:ext cx="145244" cy="76485"/>
              </a:xfrm>
              <a:custGeom>
                <a:avLst/>
                <a:gdLst>
                  <a:gd name="connsiteX0" fmla="*/ 125909 w 145244"/>
                  <a:gd name="connsiteY0" fmla="*/ 19526 h 76485"/>
                  <a:gd name="connsiteX1" fmla="*/ 111336 w 145244"/>
                  <a:gd name="connsiteY1" fmla="*/ 3048 h 76485"/>
                  <a:gd name="connsiteX2" fmla="*/ 103430 w 145244"/>
                  <a:gd name="connsiteY2" fmla="*/ 27051 h 76485"/>
                  <a:gd name="connsiteX3" fmla="*/ 72283 w 145244"/>
                  <a:gd name="connsiteY3" fmla="*/ 2381 h 76485"/>
                  <a:gd name="connsiteX4" fmla="*/ 68950 w 145244"/>
                  <a:gd name="connsiteY4" fmla="*/ 45053 h 76485"/>
                  <a:gd name="connsiteX5" fmla="*/ 35612 w 145244"/>
                  <a:gd name="connsiteY5" fmla="*/ 20955 h 76485"/>
                  <a:gd name="connsiteX6" fmla="*/ 34564 w 145244"/>
                  <a:gd name="connsiteY6" fmla="*/ 48101 h 76485"/>
                  <a:gd name="connsiteX7" fmla="*/ 370 w 145244"/>
                  <a:gd name="connsiteY7" fmla="*/ 28004 h 76485"/>
                  <a:gd name="connsiteX8" fmla="*/ 7704 w 145244"/>
                  <a:gd name="connsiteY8" fmla="*/ 76486 h 76485"/>
                  <a:gd name="connsiteX9" fmla="*/ 93334 w 145244"/>
                  <a:gd name="connsiteY9" fmla="*/ 50768 h 76485"/>
                  <a:gd name="connsiteX10" fmla="*/ 145245 w 145244"/>
                  <a:gd name="connsiteY10" fmla="*/ 19050 h 76485"/>
                  <a:gd name="connsiteX11" fmla="*/ 136482 w 145244"/>
                  <a:gd name="connsiteY11" fmla="*/ 0 h 76485"/>
                  <a:gd name="connsiteX12" fmla="*/ 125909 w 145244"/>
                  <a:gd name="connsiteY12" fmla="*/ 19526 h 7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244" h="76485">
                    <a:moveTo>
                      <a:pt x="125909" y="19526"/>
                    </a:moveTo>
                    <a:cubicBezTo>
                      <a:pt x="121051" y="14097"/>
                      <a:pt x="116003" y="8763"/>
                      <a:pt x="111336" y="3048"/>
                    </a:cubicBezTo>
                    <a:cubicBezTo>
                      <a:pt x="109526" y="11335"/>
                      <a:pt x="107050" y="19336"/>
                      <a:pt x="103430" y="27051"/>
                    </a:cubicBezTo>
                    <a:cubicBezTo>
                      <a:pt x="90857" y="21908"/>
                      <a:pt x="80475" y="13049"/>
                      <a:pt x="72283" y="2381"/>
                    </a:cubicBezTo>
                    <a:cubicBezTo>
                      <a:pt x="73617" y="16573"/>
                      <a:pt x="72855" y="30956"/>
                      <a:pt x="68950" y="45053"/>
                    </a:cubicBezTo>
                    <a:cubicBezTo>
                      <a:pt x="56091" y="39338"/>
                      <a:pt x="45042" y="30956"/>
                      <a:pt x="35612" y="20955"/>
                    </a:cubicBezTo>
                    <a:cubicBezTo>
                      <a:pt x="36184" y="30004"/>
                      <a:pt x="35898" y="39148"/>
                      <a:pt x="34564" y="48101"/>
                    </a:cubicBezTo>
                    <a:cubicBezTo>
                      <a:pt x="23134" y="43720"/>
                      <a:pt x="10085" y="37147"/>
                      <a:pt x="370" y="28004"/>
                    </a:cubicBezTo>
                    <a:cubicBezTo>
                      <a:pt x="-1154" y="44196"/>
                      <a:pt x="2179" y="61817"/>
                      <a:pt x="7704" y="76486"/>
                    </a:cubicBezTo>
                    <a:cubicBezTo>
                      <a:pt x="37231" y="71533"/>
                      <a:pt x="65902" y="63246"/>
                      <a:pt x="93334" y="50768"/>
                    </a:cubicBezTo>
                    <a:cubicBezTo>
                      <a:pt x="111622" y="42482"/>
                      <a:pt x="129338" y="31909"/>
                      <a:pt x="145245" y="19050"/>
                    </a:cubicBezTo>
                    <a:cubicBezTo>
                      <a:pt x="143054" y="12192"/>
                      <a:pt x="140292" y="5715"/>
                      <a:pt x="136482" y="0"/>
                    </a:cubicBezTo>
                    <a:cubicBezTo>
                      <a:pt x="134386" y="6858"/>
                      <a:pt x="131338" y="13526"/>
                      <a:pt x="125909" y="19526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CDB265AE-AD18-4D31-A160-4B5F24B156E5}"/>
                  </a:ext>
                </a:extLst>
              </p:cNvPr>
              <p:cNvSpPr/>
              <p:nvPr/>
            </p:nvSpPr>
            <p:spPr>
              <a:xfrm>
                <a:off x="3907371" y="3532024"/>
                <a:ext cx="145351" cy="77132"/>
              </a:xfrm>
              <a:custGeom>
                <a:avLst/>
                <a:gdLst>
                  <a:gd name="connsiteX0" fmla="*/ 25527 w 145351"/>
                  <a:gd name="connsiteY0" fmla="*/ 39604 h 77132"/>
                  <a:gd name="connsiteX1" fmla="*/ 49625 w 145351"/>
                  <a:gd name="connsiteY1" fmla="*/ 64846 h 77132"/>
                  <a:gd name="connsiteX2" fmla="*/ 54007 w 145351"/>
                  <a:gd name="connsiteY2" fmla="*/ 33604 h 77132"/>
                  <a:gd name="connsiteX3" fmla="*/ 88011 w 145351"/>
                  <a:gd name="connsiteY3" fmla="*/ 77133 h 77132"/>
                  <a:gd name="connsiteX4" fmla="*/ 85439 w 145351"/>
                  <a:gd name="connsiteY4" fmla="*/ 23126 h 77132"/>
                  <a:gd name="connsiteX5" fmla="*/ 120491 w 145351"/>
                  <a:gd name="connsiteY5" fmla="*/ 69894 h 77132"/>
                  <a:gd name="connsiteX6" fmla="*/ 121348 w 145351"/>
                  <a:gd name="connsiteY6" fmla="*/ 27603 h 77132"/>
                  <a:gd name="connsiteX7" fmla="*/ 145352 w 145351"/>
                  <a:gd name="connsiteY7" fmla="*/ 49796 h 77132"/>
                  <a:gd name="connsiteX8" fmla="*/ 136779 w 145351"/>
                  <a:gd name="connsiteY8" fmla="*/ 9505 h 77132"/>
                  <a:gd name="connsiteX9" fmla="*/ 72581 w 145351"/>
                  <a:gd name="connsiteY9" fmla="*/ 1885 h 77132"/>
                  <a:gd name="connsiteX10" fmla="*/ 0 w 145351"/>
                  <a:gd name="connsiteY10" fmla="*/ 27508 h 77132"/>
                  <a:gd name="connsiteX11" fmla="*/ 15526 w 145351"/>
                  <a:gd name="connsiteY11" fmla="*/ 75704 h 77132"/>
                  <a:gd name="connsiteX12" fmla="*/ 25527 w 145351"/>
                  <a:gd name="connsiteY12" fmla="*/ 39604 h 77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351" h="77132">
                    <a:moveTo>
                      <a:pt x="25527" y="39604"/>
                    </a:moveTo>
                    <a:cubicBezTo>
                      <a:pt x="33909" y="47129"/>
                      <a:pt x="42291" y="55606"/>
                      <a:pt x="49625" y="64846"/>
                    </a:cubicBezTo>
                    <a:cubicBezTo>
                      <a:pt x="49721" y="54178"/>
                      <a:pt x="51244" y="43510"/>
                      <a:pt x="54007" y="33604"/>
                    </a:cubicBezTo>
                    <a:cubicBezTo>
                      <a:pt x="65342" y="46843"/>
                      <a:pt x="77819" y="61417"/>
                      <a:pt x="88011" y="77133"/>
                    </a:cubicBezTo>
                    <a:cubicBezTo>
                      <a:pt x="83820" y="59416"/>
                      <a:pt x="82772" y="41033"/>
                      <a:pt x="85439" y="23126"/>
                    </a:cubicBezTo>
                    <a:cubicBezTo>
                      <a:pt x="96774" y="36556"/>
                      <a:pt x="111062" y="52654"/>
                      <a:pt x="120491" y="69894"/>
                    </a:cubicBezTo>
                    <a:cubicBezTo>
                      <a:pt x="119348" y="55892"/>
                      <a:pt x="119539" y="42081"/>
                      <a:pt x="121348" y="27603"/>
                    </a:cubicBezTo>
                    <a:cubicBezTo>
                      <a:pt x="132017" y="31699"/>
                      <a:pt x="140113" y="39890"/>
                      <a:pt x="145352" y="49796"/>
                    </a:cubicBezTo>
                    <a:cubicBezTo>
                      <a:pt x="145066" y="35985"/>
                      <a:pt x="141637" y="22555"/>
                      <a:pt x="136779" y="9505"/>
                    </a:cubicBezTo>
                    <a:cubicBezTo>
                      <a:pt x="118396" y="171"/>
                      <a:pt x="95726" y="-2115"/>
                      <a:pt x="72581" y="1885"/>
                    </a:cubicBezTo>
                    <a:cubicBezTo>
                      <a:pt x="46768" y="6267"/>
                      <a:pt x="23050" y="16078"/>
                      <a:pt x="0" y="27508"/>
                    </a:cubicBezTo>
                    <a:cubicBezTo>
                      <a:pt x="2953" y="43986"/>
                      <a:pt x="7525" y="61226"/>
                      <a:pt x="15526" y="75704"/>
                    </a:cubicBezTo>
                    <a:cubicBezTo>
                      <a:pt x="16097" y="63226"/>
                      <a:pt x="19431" y="50749"/>
                      <a:pt x="25527" y="39604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95C95481-C1DD-4255-9EC6-98FFAA81E091}"/>
                  </a:ext>
                </a:extLst>
              </p:cNvPr>
              <p:cNvSpPr/>
              <p:nvPr/>
            </p:nvSpPr>
            <p:spPr>
              <a:xfrm>
                <a:off x="3700153" y="3598204"/>
                <a:ext cx="135018" cy="71913"/>
              </a:xfrm>
              <a:custGeom>
                <a:avLst/>
                <a:gdLst>
                  <a:gd name="connsiteX0" fmla="*/ 5383 w 135018"/>
                  <a:gd name="connsiteY0" fmla="*/ 62389 h 71913"/>
                  <a:gd name="connsiteX1" fmla="*/ 21766 w 135018"/>
                  <a:gd name="connsiteY1" fmla="*/ 39338 h 71913"/>
                  <a:gd name="connsiteX2" fmla="*/ 29291 w 135018"/>
                  <a:gd name="connsiteY2" fmla="*/ 66961 h 71913"/>
                  <a:gd name="connsiteX3" fmla="*/ 45674 w 135018"/>
                  <a:gd name="connsiteY3" fmla="*/ 37814 h 71913"/>
                  <a:gd name="connsiteX4" fmla="*/ 57485 w 135018"/>
                  <a:gd name="connsiteY4" fmla="*/ 71914 h 71913"/>
                  <a:gd name="connsiteX5" fmla="*/ 68058 w 135018"/>
                  <a:gd name="connsiteY5" fmla="*/ 31814 h 71913"/>
                  <a:gd name="connsiteX6" fmla="*/ 94156 w 135018"/>
                  <a:gd name="connsiteY6" fmla="*/ 66961 h 71913"/>
                  <a:gd name="connsiteX7" fmla="*/ 108444 w 135018"/>
                  <a:gd name="connsiteY7" fmla="*/ 27337 h 71913"/>
                  <a:gd name="connsiteX8" fmla="*/ 123589 w 135018"/>
                  <a:gd name="connsiteY8" fmla="*/ 49435 h 71913"/>
                  <a:gd name="connsiteX9" fmla="*/ 135019 w 135018"/>
                  <a:gd name="connsiteY9" fmla="*/ 15145 h 71913"/>
                  <a:gd name="connsiteX10" fmla="*/ 130923 w 135018"/>
                  <a:gd name="connsiteY10" fmla="*/ 0 h 71913"/>
                  <a:gd name="connsiteX11" fmla="*/ 39769 w 135018"/>
                  <a:gd name="connsiteY11" fmla="*/ 21050 h 71913"/>
                  <a:gd name="connsiteX12" fmla="*/ 11384 w 135018"/>
                  <a:gd name="connsiteY12" fmla="*/ 18478 h 71913"/>
                  <a:gd name="connsiteX13" fmla="*/ 2145 w 135018"/>
                  <a:gd name="connsiteY13" fmla="*/ 16573 h 71913"/>
                  <a:gd name="connsiteX14" fmla="*/ 5383 w 135018"/>
                  <a:gd name="connsiteY14" fmla="*/ 62389 h 71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5018" h="71913">
                    <a:moveTo>
                      <a:pt x="5383" y="62389"/>
                    </a:moveTo>
                    <a:cubicBezTo>
                      <a:pt x="9289" y="53912"/>
                      <a:pt x="14337" y="45720"/>
                      <a:pt x="21766" y="39338"/>
                    </a:cubicBezTo>
                    <a:cubicBezTo>
                      <a:pt x="25576" y="48292"/>
                      <a:pt x="27767" y="57531"/>
                      <a:pt x="29291" y="66961"/>
                    </a:cubicBezTo>
                    <a:cubicBezTo>
                      <a:pt x="32434" y="56102"/>
                      <a:pt x="37483" y="46101"/>
                      <a:pt x="45674" y="37814"/>
                    </a:cubicBezTo>
                    <a:cubicBezTo>
                      <a:pt x="48817" y="49625"/>
                      <a:pt x="53675" y="60674"/>
                      <a:pt x="57485" y="71914"/>
                    </a:cubicBezTo>
                    <a:cubicBezTo>
                      <a:pt x="58438" y="57817"/>
                      <a:pt x="61390" y="44196"/>
                      <a:pt x="68058" y="31814"/>
                    </a:cubicBezTo>
                    <a:cubicBezTo>
                      <a:pt x="78726" y="41720"/>
                      <a:pt x="87679" y="53721"/>
                      <a:pt x="94156" y="66961"/>
                    </a:cubicBezTo>
                    <a:cubicBezTo>
                      <a:pt x="93680" y="51721"/>
                      <a:pt x="96633" y="36481"/>
                      <a:pt x="108444" y="27337"/>
                    </a:cubicBezTo>
                    <a:cubicBezTo>
                      <a:pt x="113873" y="34195"/>
                      <a:pt x="119112" y="41624"/>
                      <a:pt x="123589" y="49435"/>
                    </a:cubicBezTo>
                    <a:cubicBezTo>
                      <a:pt x="124351" y="37147"/>
                      <a:pt x="127589" y="25336"/>
                      <a:pt x="135019" y="15145"/>
                    </a:cubicBezTo>
                    <a:cubicBezTo>
                      <a:pt x="133780" y="10097"/>
                      <a:pt x="132352" y="5048"/>
                      <a:pt x="130923" y="0"/>
                    </a:cubicBezTo>
                    <a:cubicBezTo>
                      <a:pt x="102062" y="12573"/>
                      <a:pt x="71296" y="20765"/>
                      <a:pt x="39769" y="21050"/>
                    </a:cubicBezTo>
                    <a:cubicBezTo>
                      <a:pt x="30053" y="21146"/>
                      <a:pt x="20623" y="20193"/>
                      <a:pt x="11384" y="18478"/>
                    </a:cubicBezTo>
                    <a:cubicBezTo>
                      <a:pt x="8241" y="17907"/>
                      <a:pt x="5193" y="17240"/>
                      <a:pt x="2145" y="16573"/>
                    </a:cubicBezTo>
                    <a:cubicBezTo>
                      <a:pt x="-998" y="32004"/>
                      <a:pt x="-1284" y="48006"/>
                      <a:pt x="5383" y="6238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49640E4C-07D3-48C4-A5DD-C6F166CEAE40}"/>
                  </a:ext>
                </a:extLst>
              </p:cNvPr>
              <p:cNvSpPr/>
              <p:nvPr/>
            </p:nvSpPr>
            <p:spPr>
              <a:xfrm>
                <a:off x="3536240" y="3579344"/>
                <a:ext cx="112527" cy="55816"/>
              </a:xfrm>
              <a:custGeom>
                <a:avLst/>
                <a:gdLst>
                  <a:gd name="connsiteX0" fmla="*/ 132 w 112527"/>
                  <a:gd name="connsiteY0" fmla="*/ 24670 h 55816"/>
                  <a:gd name="connsiteX1" fmla="*/ 22611 w 112527"/>
                  <a:gd name="connsiteY1" fmla="*/ 10192 h 55816"/>
                  <a:gd name="connsiteX2" fmla="*/ 9276 w 112527"/>
                  <a:gd name="connsiteY2" fmla="*/ 30004 h 55816"/>
                  <a:gd name="connsiteX3" fmla="*/ 48043 w 112527"/>
                  <a:gd name="connsiteY3" fmla="*/ 13145 h 55816"/>
                  <a:gd name="connsiteX4" fmla="*/ 37185 w 112527"/>
                  <a:gd name="connsiteY4" fmla="*/ 33147 h 55816"/>
                  <a:gd name="connsiteX5" fmla="*/ 62997 w 112527"/>
                  <a:gd name="connsiteY5" fmla="*/ 19145 h 55816"/>
                  <a:gd name="connsiteX6" fmla="*/ 54806 w 112527"/>
                  <a:gd name="connsiteY6" fmla="*/ 48673 h 55816"/>
                  <a:gd name="connsiteX7" fmla="*/ 85476 w 112527"/>
                  <a:gd name="connsiteY7" fmla="*/ 25051 h 55816"/>
                  <a:gd name="connsiteX8" fmla="*/ 83000 w 112527"/>
                  <a:gd name="connsiteY8" fmla="*/ 55817 h 55816"/>
                  <a:gd name="connsiteX9" fmla="*/ 92334 w 112527"/>
                  <a:gd name="connsiteY9" fmla="*/ 47435 h 55816"/>
                  <a:gd name="connsiteX10" fmla="*/ 112527 w 112527"/>
                  <a:gd name="connsiteY10" fmla="*/ 18098 h 55816"/>
                  <a:gd name="connsiteX11" fmla="*/ 68331 w 112527"/>
                  <a:gd name="connsiteY11" fmla="*/ 4572 h 55816"/>
                  <a:gd name="connsiteX12" fmla="*/ 6705 w 112527"/>
                  <a:gd name="connsiteY12" fmla="*/ 1429 h 55816"/>
                  <a:gd name="connsiteX13" fmla="*/ 132 w 112527"/>
                  <a:gd name="connsiteY13" fmla="*/ 24670 h 55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527" h="55816">
                    <a:moveTo>
                      <a:pt x="132" y="24670"/>
                    </a:moveTo>
                    <a:cubicBezTo>
                      <a:pt x="5562" y="17336"/>
                      <a:pt x="12324" y="11144"/>
                      <a:pt x="22611" y="10192"/>
                    </a:cubicBezTo>
                    <a:cubicBezTo>
                      <a:pt x="16515" y="15811"/>
                      <a:pt x="12229" y="22574"/>
                      <a:pt x="9276" y="30004"/>
                    </a:cubicBezTo>
                    <a:cubicBezTo>
                      <a:pt x="20135" y="20479"/>
                      <a:pt x="34041" y="15145"/>
                      <a:pt x="48043" y="13145"/>
                    </a:cubicBezTo>
                    <a:cubicBezTo>
                      <a:pt x="43852" y="19526"/>
                      <a:pt x="40137" y="26194"/>
                      <a:pt x="37185" y="33147"/>
                    </a:cubicBezTo>
                    <a:cubicBezTo>
                      <a:pt x="44805" y="26670"/>
                      <a:pt x="53853" y="21908"/>
                      <a:pt x="62997" y="19145"/>
                    </a:cubicBezTo>
                    <a:cubicBezTo>
                      <a:pt x="59473" y="28956"/>
                      <a:pt x="56711" y="38767"/>
                      <a:pt x="54806" y="48673"/>
                    </a:cubicBezTo>
                    <a:cubicBezTo>
                      <a:pt x="61188" y="36671"/>
                      <a:pt x="71284" y="27146"/>
                      <a:pt x="85476" y="25051"/>
                    </a:cubicBezTo>
                    <a:cubicBezTo>
                      <a:pt x="87191" y="35243"/>
                      <a:pt x="85953" y="45815"/>
                      <a:pt x="83000" y="55817"/>
                    </a:cubicBezTo>
                    <a:cubicBezTo>
                      <a:pt x="86143" y="53531"/>
                      <a:pt x="89286" y="50768"/>
                      <a:pt x="92334" y="47435"/>
                    </a:cubicBezTo>
                    <a:cubicBezTo>
                      <a:pt x="100431" y="38672"/>
                      <a:pt x="106812" y="28575"/>
                      <a:pt x="112527" y="18098"/>
                    </a:cubicBezTo>
                    <a:cubicBezTo>
                      <a:pt x="97954" y="12954"/>
                      <a:pt x="83381" y="8001"/>
                      <a:pt x="68331" y="4572"/>
                    </a:cubicBezTo>
                    <a:cubicBezTo>
                      <a:pt x="49472" y="381"/>
                      <a:pt x="27279" y="-1524"/>
                      <a:pt x="6705" y="1429"/>
                    </a:cubicBezTo>
                    <a:cubicBezTo>
                      <a:pt x="1942" y="9430"/>
                      <a:pt x="-630" y="17240"/>
                      <a:pt x="132" y="2467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4EF5CE9D-4DB3-4FF8-8678-3BACCA01B04B}"/>
                  </a:ext>
                </a:extLst>
              </p:cNvPr>
              <p:cNvSpPr/>
              <p:nvPr/>
            </p:nvSpPr>
            <p:spPr>
              <a:xfrm>
                <a:off x="3646482" y="3732125"/>
                <a:ext cx="142571" cy="72866"/>
              </a:xfrm>
              <a:custGeom>
                <a:avLst/>
                <a:gdLst>
                  <a:gd name="connsiteX0" fmla="*/ 142399 w 142571"/>
                  <a:gd name="connsiteY0" fmla="*/ 53340 h 72866"/>
                  <a:gd name="connsiteX1" fmla="*/ 120396 w 142571"/>
                  <a:gd name="connsiteY1" fmla="*/ 60960 h 72866"/>
                  <a:gd name="connsiteX2" fmla="*/ 119920 w 142571"/>
                  <a:gd name="connsiteY2" fmla="*/ 38100 h 72866"/>
                  <a:gd name="connsiteX3" fmla="*/ 80010 w 142571"/>
                  <a:gd name="connsiteY3" fmla="*/ 49054 h 72866"/>
                  <a:gd name="connsiteX4" fmla="*/ 83344 w 142571"/>
                  <a:gd name="connsiteY4" fmla="*/ 21812 h 72866"/>
                  <a:gd name="connsiteX5" fmla="*/ 56007 w 142571"/>
                  <a:gd name="connsiteY5" fmla="*/ 41529 h 72866"/>
                  <a:gd name="connsiteX6" fmla="*/ 46673 w 142571"/>
                  <a:gd name="connsiteY6" fmla="*/ 12573 h 72866"/>
                  <a:gd name="connsiteX7" fmla="*/ 24575 w 142571"/>
                  <a:gd name="connsiteY7" fmla="*/ 32480 h 72866"/>
                  <a:gd name="connsiteX8" fmla="*/ 24670 w 142571"/>
                  <a:gd name="connsiteY8" fmla="*/ 0 h 72866"/>
                  <a:gd name="connsiteX9" fmla="*/ 0 w 142571"/>
                  <a:gd name="connsiteY9" fmla="*/ 36862 h 72866"/>
                  <a:gd name="connsiteX10" fmla="*/ 142303 w 142571"/>
                  <a:gd name="connsiteY10" fmla="*/ 72866 h 72866"/>
                  <a:gd name="connsiteX11" fmla="*/ 142399 w 142571"/>
                  <a:gd name="connsiteY11" fmla="*/ 53340 h 72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2571" h="72866">
                    <a:moveTo>
                      <a:pt x="142399" y="53340"/>
                    </a:moveTo>
                    <a:cubicBezTo>
                      <a:pt x="135350" y="56579"/>
                      <a:pt x="128016" y="59150"/>
                      <a:pt x="120396" y="60960"/>
                    </a:cubicBezTo>
                    <a:cubicBezTo>
                      <a:pt x="118777" y="53245"/>
                      <a:pt x="118777" y="45530"/>
                      <a:pt x="119920" y="38100"/>
                    </a:cubicBezTo>
                    <a:cubicBezTo>
                      <a:pt x="107823" y="44577"/>
                      <a:pt x="94107" y="48387"/>
                      <a:pt x="80010" y="49054"/>
                    </a:cubicBezTo>
                    <a:cubicBezTo>
                      <a:pt x="79439" y="39529"/>
                      <a:pt x="80772" y="30480"/>
                      <a:pt x="83344" y="21812"/>
                    </a:cubicBezTo>
                    <a:cubicBezTo>
                      <a:pt x="74295" y="28861"/>
                      <a:pt x="64675" y="35243"/>
                      <a:pt x="56007" y="41529"/>
                    </a:cubicBezTo>
                    <a:cubicBezTo>
                      <a:pt x="47911" y="33433"/>
                      <a:pt x="45815" y="23241"/>
                      <a:pt x="46673" y="12573"/>
                    </a:cubicBezTo>
                    <a:cubicBezTo>
                      <a:pt x="40100" y="19812"/>
                      <a:pt x="32861" y="26575"/>
                      <a:pt x="24575" y="32480"/>
                    </a:cubicBezTo>
                    <a:cubicBezTo>
                      <a:pt x="22193" y="22193"/>
                      <a:pt x="21907" y="10573"/>
                      <a:pt x="24670" y="0"/>
                    </a:cubicBezTo>
                    <a:cubicBezTo>
                      <a:pt x="13240" y="9620"/>
                      <a:pt x="5620" y="22670"/>
                      <a:pt x="0" y="36862"/>
                    </a:cubicBezTo>
                    <a:cubicBezTo>
                      <a:pt x="45339" y="56007"/>
                      <a:pt x="93631" y="69056"/>
                      <a:pt x="142303" y="72866"/>
                    </a:cubicBezTo>
                    <a:cubicBezTo>
                      <a:pt x="142589" y="66389"/>
                      <a:pt x="142685" y="59817"/>
                      <a:pt x="142399" y="5334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C62C89BB-EBCC-442C-B501-53FD3037117D}"/>
                  </a:ext>
                </a:extLst>
              </p:cNvPr>
              <p:cNvSpPr/>
              <p:nvPr/>
            </p:nvSpPr>
            <p:spPr>
              <a:xfrm>
                <a:off x="3491986" y="3734692"/>
                <a:ext cx="135064" cy="147740"/>
              </a:xfrm>
              <a:custGeom>
                <a:avLst/>
                <a:gdLst>
                  <a:gd name="connsiteX0" fmla="*/ 0 w 135064"/>
                  <a:gd name="connsiteY0" fmla="*/ 48487 h 147740"/>
                  <a:gd name="connsiteX1" fmla="*/ 51340 w 135064"/>
                  <a:gd name="connsiteY1" fmla="*/ 146499 h 147740"/>
                  <a:gd name="connsiteX2" fmla="*/ 99822 w 135064"/>
                  <a:gd name="connsiteY2" fmla="*/ 126782 h 147740"/>
                  <a:gd name="connsiteX3" fmla="*/ 119348 w 135064"/>
                  <a:gd name="connsiteY3" fmla="*/ 56392 h 147740"/>
                  <a:gd name="connsiteX4" fmla="*/ 135064 w 135064"/>
                  <a:gd name="connsiteY4" fmla="*/ 25817 h 147740"/>
                  <a:gd name="connsiteX5" fmla="*/ 94774 w 135064"/>
                  <a:gd name="connsiteY5" fmla="*/ 2671 h 147740"/>
                  <a:gd name="connsiteX6" fmla="*/ 0 w 135064"/>
                  <a:gd name="connsiteY6" fmla="*/ 48487 h 147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5064" h="147740">
                    <a:moveTo>
                      <a:pt x="0" y="48487"/>
                    </a:moveTo>
                    <a:cubicBezTo>
                      <a:pt x="3239" y="84491"/>
                      <a:pt x="8001" y="136879"/>
                      <a:pt x="51340" y="146499"/>
                    </a:cubicBezTo>
                    <a:cubicBezTo>
                      <a:pt x="71723" y="151071"/>
                      <a:pt x="87916" y="142689"/>
                      <a:pt x="99822" y="126782"/>
                    </a:cubicBezTo>
                    <a:cubicBezTo>
                      <a:pt x="117253" y="103351"/>
                      <a:pt x="117538" y="84586"/>
                      <a:pt x="119348" y="56392"/>
                    </a:cubicBezTo>
                    <a:cubicBezTo>
                      <a:pt x="120206" y="42391"/>
                      <a:pt x="122587" y="32961"/>
                      <a:pt x="135064" y="25817"/>
                    </a:cubicBezTo>
                    <a:cubicBezTo>
                      <a:pt x="122206" y="19340"/>
                      <a:pt x="106489" y="6481"/>
                      <a:pt x="94774" y="2671"/>
                    </a:cubicBezTo>
                    <a:cubicBezTo>
                      <a:pt x="44958" y="-13426"/>
                      <a:pt x="0" y="48487"/>
                      <a:pt x="0" y="48487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60A68F14-1579-4EB4-BCC7-32961866927C}"/>
                  </a:ext>
                </a:extLst>
              </p:cNvPr>
              <p:cNvSpPr/>
              <p:nvPr/>
            </p:nvSpPr>
            <p:spPr>
              <a:xfrm>
                <a:off x="3342210" y="3627033"/>
                <a:ext cx="283153" cy="254074"/>
              </a:xfrm>
              <a:custGeom>
                <a:avLst/>
                <a:gdLst>
                  <a:gd name="connsiteX0" fmla="*/ 267887 w 283153"/>
                  <a:gd name="connsiteY0" fmla="*/ 126143 h 254074"/>
                  <a:gd name="connsiteX1" fmla="*/ 278745 w 283153"/>
                  <a:gd name="connsiteY1" fmla="*/ 118999 h 254074"/>
                  <a:gd name="connsiteX2" fmla="*/ 281126 w 283153"/>
                  <a:gd name="connsiteY2" fmla="*/ 116523 h 254074"/>
                  <a:gd name="connsiteX3" fmla="*/ 283031 w 283153"/>
                  <a:gd name="connsiteY3" fmla="*/ 105854 h 254074"/>
                  <a:gd name="connsiteX4" fmla="*/ 270268 w 283153"/>
                  <a:gd name="connsiteY4" fmla="*/ 58991 h 254074"/>
                  <a:gd name="connsiteX5" fmla="*/ 233216 w 283153"/>
                  <a:gd name="connsiteY5" fmla="*/ 25463 h 254074"/>
                  <a:gd name="connsiteX6" fmla="*/ 191401 w 283153"/>
                  <a:gd name="connsiteY6" fmla="*/ 7937 h 254074"/>
                  <a:gd name="connsiteX7" fmla="*/ 101390 w 283153"/>
                  <a:gd name="connsiteY7" fmla="*/ 5080 h 254074"/>
                  <a:gd name="connsiteX8" fmla="*/ 27190 w 283153"/>
                  <a:gd name="connsiteY8" fmla="*/ 62135 h 254074"/>
                  <a:gd name="connsiteX9" fmla="*/ 5663 w 283153"/>
                  <a:gd name="connsiteY9" fmla="*/ 109760 h 254074"/>
                  <a:gd name="connsiteX10" fmla="*/ 5378 w 283153"/>
                  <a:gd name="connsiteY10" fmla="*/ 185769 h 254074"/>
                  <a:gd name="connsiteX11" fmla="*/ 35667 w 283153"/>
                  <a:gd name="connsiteY11" fmla="*/ 230346 h 254074"/>
                  <a:gd name="connsiteX12" fmla="*/ 142252 w 283153"/>
                  <a:gd name="connsiteY12" fmla="*/ 248920 h 254074"/>
                  <a:gd name="connsiteX13" fmla="*/ 186829 w 283153"/>
                  <a:gd name="connsiteY13" fmla="*/ 204057 h 254074"/>
                  <a:gd name="connsiteX14" fmla="*/ 256076 w 283153"/>
                  <a:gd name="connsiteY14" fmla="*/ 122047 h 254074"/>
                  <a:gd name="connsiteX15" fmla="*/ 265029 w 283153"/>
                  <a:gd name="connsiteY15" fmla="*/ 125762 h 254074"/>
                  <a:gd name="connsiteX16" fmla="*/ 267887 w 283153"/>
                  <a:gd name="connsiteY16" fmla="*/ 126143 h 254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3153" h="254074">
                    <a:moveTo>
                      <a:pt x="267887" y="126143"/>
                    </a:moveTo>
                    <a:cubicBezTo>
                      <a:pt x="271982" y="124524"/>
                      <a:pt x="275697" y="121952"/>
                      <a:pt x="278745" y="118999"/>
                    </a:cubicBezTo>
                    <a:cubicBezTo>
                      <a:pt x="279507" y="118237"/>
                      <a:pt x="280364" y="117380"/>
                      <a:pt x="281126" y="116523"/>
                    </a:cubicBezTo>
                    <a:cubicBezTo>
                      <a:pt x="282174" y="113094"/>
                      <a:pt x="282746" y="109569"/>
                      <a:pt x="283031" y="105854"/>
                    </a:cubicBezTo>
                    <a:cubicBezTo>
                      <a:pt x="283984" y="89376"/>
                      <a:pt x="279317" y="72803"/>
                      <a:pt x="270268" y="58991"/>
                    </a:cubicBezTo>
                    <a:cubicBezTo>
                      <a:pt x="260933" y="44704"/>
                      <a:pt x="247979" y="34036"/>
                      <a:pt x="233216" y="25463"/>
                    </a:cubicBezTo>
                    <a:cubicBezTo>
                      <a:pt x="219309" y="17462"/>
                      <a:pt x="206546" y="12986"/>
                      <a:pt x="191401" y="7937"/>
                    </a:cubicBezTo>
                    <a:cubicBezTo>
                      <a:pt x="162635" y="-1588"/>
                      <a:pt x="130822" y="-2540"/>
                      <a:pt x="101390" y="5080"/>
                    </a:cubicBezTo>
                    <a:cubicBezTo>
                      <a:pt x="69576" y="13272"/>
                      <a:pt x="43859" y="34036"/>
                      <a:pt x="27190" y="62135"/>
                    </a:cubicBezTo>
                    <a:cubicBezTo>
                      <a:pt x="18903" y="76137"/>
                      <a:pt x="9283" y="93758"/>
                      <a:pt x="5663" y="109760"/>
                    </a:cubicBezTo>
                    <a:cubicBezTo>
                      <a:pt x="44" y="134715"/>
                      <a:pt x="-3481" y="161100"/>
                      <a:pt x="5378" y="185769"/>
                    </a:cubicBezTo>
                    <a:cubicBezTo>
                      <a:pt x="11093" y="201676"/>
                      <a:pt x="22808" y="219297"/>
                      <a:pt x="35667" y="230346"/>
                    </a:cubicBezTo>
                    <a:cubicBezTo>
                      <a:pt x="64052" y="254825"/>
                      <a:pt x="107105" y="259112"/>
                      <a:pt x="142252" y="248920"/>
                    </a:cubicBezTo>
                    <a:cubicBezTo>
                      <a:pt x="166445" y="241871"/>
                      <a:pt x="178161" y="226917"/>
                      <a:pt x="186829" y="204057"/>
                    </a:cubicBezTo>
                    <a:cubicBezTo>
                      <a:pt x="197878" y="174625"/>
                      <a:pt x="211499" y="106807"/>
                      <a:pt x="256076" y="122047"/>
                    </a:cubicBezTo>
                    <a:cubicBezTo>
                      <a:pt x="259124" y="123095"/>
                      <a:pt x="262076" y="124428"/>
                      <a:pt x="265029" y="125762"/>
                    </a:cubicBezTo>
                    <a:lnTo>
                      <a:pt x="267887" y="126143"/>
                    </a:lnTo>
                    <a:close/>
                  </a:path>
                </a:pathLst>
              </a:custGeom>
              <a:solidFill>
                <a:srgbClr val="F062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E94F120E-E495-4AB9-989D-FE988743B1A5}"/>
                  </a:ext>
                </a:extLst>
              </p:cNvPr>
              <p:cNvSpPr/>
              <p:nvPr/>
            </p:nvSpPr>
            <p:spPr>
              <a:xfrm>
                <a:off x="3343110" y="3628683"/>
                <a:ext cx="287133" cy="252232"/>
              </a:xfrm>
              <a:custGeom>
                <a:avLst/>
                <a:gdLst>
                  <a:gd name="connsiteX0" fmla="*/ 162115 w 287133"/>
                  <a:gd name="connsiteY0" fmla="*/ 0 h 252232"/>
                  <a:gd name="connsiteX1" fmla="*/ 136779 w 287133"/>
                  <a:gd name="connsiteY1" fmla="*/ 25908 h 252232"/>
                  <a:gd name="connsiteX2" fmla="*/ 152591 w 287133"/>
                  <a:gd name="connsiteY2" fmla="*/ 36004 h 252232"/>
                  <a:gd name="connsiteX3" fmla="*/ 207550 w 287133"/>
                  <a:gd name="connsiteY3" fmla="*/ 29432 h 252232"/>
                  <a:gd name="connsiteX4" fmla="*/ 234696 w 287133"/>
                  <a:gd name="connsiteY4" fmla="*/ 42767 h 252232"/>
                  <a:gd name="connsiteX5" fmla="*/ 239935 w 287133"/>
                  <a:gd name="connsiteY5" fmla="*/ 92488 h 252232"/>
                  <a:gd name="connsiteX6" fmla="*/ 225171 w 287133"/>
                  <a:gd name="connsiteY6" fmla="*/ 102965 h 252232"/>
                  <a:gd name="connsiteX7" fmla="*/ 188119 w 287133"/>
                  <a:gd name="connsiteY7" fmla="*/ 159163 h 252232"/>
                  <a:gd name="connsiteX8" fmla="*/ 133541 w 287133"/>
                  <a:gd name="connsiteY8" fmla="*/ 237744 h 252232"/>
                  <a:gd name="connsiteX9" fmla="*/ 0 w 287133"/>
                  <a:gd name="connsiteY9" fmla="*/ 164402 h 252232"/>
                  <a:gd name="connsiteX10" fmla="*/ 4572 w 287133"/>
                  <a:gd name="connsiteY10" fmla="*/ 183928 h 252232"/>
                  <a:gd name="connsiteX11" fmla="*/ 34862 w 287133"/>
                  <a:gd name="connsiteY11" fmla="*/ 228505 h 252232"/>
                  <a:gd name="connsiteX12" fmla="*/ 141446 w 287133"/>
                  <a:gd name="connsiteY12" fmla="*/ 247079 h 252232"/>
                  <a:gd name="connsiteX13" fmla="*/ 186023 w 287133"/>
                  <a:gd name="connsiteY13" fmla="*/ 202216 h 252232"/>
                  <a:gd name="connsiteX14" fmla="*/ 255270 w 287133"/>
                  <a:gd name="connsiteY14" fmla="*/ 120206 h 252232"/>
                  <a:gd name="connsiteX15" fmla="*/ 272320 w 287133"/>
                  <a:gd name="connsiteY15" fmla="*/ 125444 h 252232"/>
                  <a:gd name="connsiteX16" fmla="*/ 162115 w 287133"/>
                  <a:gd name="connsiteY16" fmla="*/ 0 h 252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7133" h="252232">
                    <a:moveTo>
                      <a:pt x="162115" y="0"/>
                    </a:moveTo>
                    <a:cubicBezTo>
                      <a:pt x="171545" y="953"/>
                      <a:pt x="151924" y="15335"/>
                      <a:pt x="136779" y="25908"/>
                    </a:cubicBezTo>
                    <a:cubicBezTo>
                      <a:pt x="125635" y="33719"/>
                      <a:pt x="127064" y="47149"/>
                      <a:pt x="152591" y="36004"/>
                    </a:cubicBezTo>
                    <a:cubicBezTo>
                      <a:pt x="169450" y="28575"/>
                      <a:pt x="189357" y="25908"/>
                      <a:pt x="207550" y="29432"/>
                    </a:cubicBezTo>
                    <a:cubicBezTo>
                      <a:pt x="217551" y="31433"/>
                      <a:pt x="227457" y="35433"/>
                      <a:pt x="234696" y="42767"/>
                    </a:cubicBezTo>
                    <a:cubicBezTo>
                      <a:pt x="248126" y="56388"/>
                      <a:pt x="255746" y="77629"/>
                      <a:pt x="239935" y="92488"/>
                    </a:cubicBezTo>
                    <a:cubicBezTo>
                      <a:pt x="235458" y="96679"/>
                      <a:pt x="230124" y="99441"/>
                      <a:pt x="225171" y="102965"/>
                    </a:cubicBezTo>
                    <a:cubicBezTo>
                      <a:pt x="206692" y="115919"/>
                      <a:pt x="196310" y="138970"/>
                      <a:pt x="188119" y="159163"/>
                    </a:cubicBezTo>
                    <a:cubicBezTo>
                      <a:pt x="176498" y="187547"/>
                      <a:pt x="175927" y="222409"/>
                      <a:pt x="133541" y="237744"/>
                    </a:cubicBezTo>
                    <a:cubicBezTo>
                      <a:pt x="102299" y="248984"/>
                      <a:pt x="22670" y="258032"/>
                      <a:pt x="0" y="164402"/>
                    </a:cubicBezTo>
                    <a:cubicBezTo>
                      <a:pt x="762" y="170974"/>
                      <a:pt x="2286" y="177546"/>
                      <a:pt x="4572" y="183928"/>
                    </a:cubicBezTo>
                    <a:cubicBezTo>
                      <a:pt x="10287" y="199835"/>
                      <a:pt x="22003" y="217456"/>
                      <a:pt x="34862" y="228505"/>
                    </a:cubicBezTo>
                    <a:cubicBezTo>
                      <a:pt x="63246" y="252984"/>
                      <a:pt x="106299" y="257270"/>
                      <a:pt x="141446" y="247079"/>
                    </a:cubicBezTo>
                    <a:cubicBezTo>
                      <a:pt x="165640" y="240030"/>
                      <a:pt x="177356" y="225076"/>
                      <a:pt x="186023" y="202216"/>
                    </a:cubicBezTo>
                    <a:cubicBezTo>
                      <a:pt x="197072" y="172784"/>
                      <a:pt x="210693" y="104965"/>
                      <a:pt x="255270" y="120206"/>
                    </a:cubicBezTo>
                    <a:cubicBezTo>
                      <a:pt x="260890" y="122111"/>
                      <a:pt x="266891" y="128111"/>
                      <a:pt x="272320" y="125444"/>
                    </a:cubicBezTo>
                    <a:cubicBezTo>
                      <a:pt x="313277" y="105918"/>
                      <a:pt x="266986" y="5524"/>
                      <a:pt x="162115" y="0"/>
                    </a:cubicBezTo>
                    <a:close/>
                  </a:path>
                </a:pathLst>
              </a:custGeom>
              <a:solidFill>
                <a:srgbClr val="D84E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B8E9D5E-A723-4086-AD16-D0195C94E554}"/>
                  </a:ext>
                </a:extLst>
              </p:cNvPr>
              <p:cNvSpPr/>
              <p:nvPr/>
            </p:nvSpPr>
            <p:spPr>
              <a:xfrm>
                <a:off x="3353251" y="3684240"/>
                <a:ext cx="205920" cy="178238"/>
              </a:xfrm>
              <a:custGeom>
                <a:avLst/>
                <a:gdLst>
                  <a:gd name="connsiteX0" fmla="*/ 199219 w 205920"/>
                  <a:gd name="connsiteY0" fmla="*/ 31502 h 178238"/>
                  <a:gd name="connsiteX1" fmla="*/ 182931 w 205920"/>
                  <a:gd name="connsiteY1" fmla="*/ 546 h 178238"/>
                  <a:gd name="connsiteX2" fmla="*/ 97587 w 205920"/>
                  <a:gd name="connsiteY2" fmla="*/ 57315 h 178238"/>
                  <a:gd name="connsiteX3" fmla="*/ 71870 w 205920"/>
                  <a:gd name="connsiteY3" fmla="*/ 79794 h 178238"/>
                  <a:gd name="connsiteX4" fmla="*/ 51201 w 205920"/>
                  <a:gd name="connsiteY4" fmla="*/ 18072 h 178238"/>
                  <a:gd name="connsiteX5" fmla="*/ 28245 w 205920"/>
                  <a:gd name="connsiteY5" fmla="*/ 19119 h 178238"/>
                  <a:gd name="connsiteX6" fmla="*/ 813 w 205920"/>
                  <a:gd name="connsiteY6" fmla="*/ 69792 h 178238"/>
                  <a:gd name="connsiteX7" fmla="*/ 78442 w 205920"/>
                  <a:gd name="connsiteY7" fmla="*/ 178187 h 178238"/>
                  <a:gd name="connsiteX8" fmla="*/ 134640 w 205920"/>
                  <a:gd name="connsiteY8" fmla="*/ 155232 h 178238"/>
                  <a:gd name="connsiteX9" fmla="*/ 159690 w 205920"/>
                  <a:gd name="connsiteY9" fmla="*/ 89319 h 178238"/>
                  <a:gd name="connsiteX10" fmla="*/ 199219 w 205920"/>
                  <a:gd name="connsiteY10" fmla="*/ 31502 h 178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5920" h="178238">
                    <a:moveTo>
                      <a:pt x="199219" y="31502"/>
                    </a:moveTo>
                    <a:cubicBezTo>
                      <a:pt x="214078" y="22167"/>
                      <a:pt x="202267" y="3213"/>
                      <a:pt x="182931" y="546"/>
                    </a:cubicBezTo>
                    <a:cubicBezTo>
                      <a:pt x="144355" y="-4788"/>
                      <a:pt x="115209" y="30073"/>
                      <a:pt x="97587" y="57315"/>
                    </a:cubicBezTo>
                    <a:cubicBezTo>
                      <a:pt x="91872" y="66173"/>
                      <a:pt x="83871" y="79222"/>
                      <a:pt x="71870" y="79794"/>
                    </a:cubicBezTo>
                    <a:cubicBezTo>
                      <a:pt x="39580" y="81127"/>
                      <a:pt x="63774" y="29311"/>
                      <a:pt x="51201" y="18072"/>
                    </a:cubicBezTo>
                    <a:cubicBezTo>
                      <a:pt x="45200" y="12738"/>
                      <a:pt x="34246" y="15500"/>
                      <a:pt x="28245" y="19119"/>
                    </a:cubicBezTo>
                    <a:cubicBezTo>
                      <a:pt x="10243" y="29978"/>
                      <a:pt x="3290" y="49695"/>
                      <a:pt x="813" y="69792"/>
                    </a:cubicBezTo>
                    <a:cubicBezTo>
                      <a:pt x="-5187" y="118084"/>
                      <a:pt x="22149" y="180282"/>
                      <a:pt x="78442" y="178187"/>
                    </a:cubicBezTo>
                    <a:cubicBezTo>
                      <a:pt x="99016" y="177425"/>
                      <a:pt x="121114" y="171710"/>
                      <a:pt x="134640" y="155232"/>
                    </a:cubicBezTo>
                    <a:cubicBezTo>
                      <a:pt x="149880" y="136563"/>
                      <a:pt x="151308" y="111036"/>
                      <a:pt x="159690" y="89319"/>
                    </a:cubicBezTo>
                    <a:cubicBezTo>
                      <a:pt x="169311" y="64649"/>
                      <a:pt x="177121" y="45408"/>
                      <a:pt x="199219" y="31502"/>
                    </a:cubicBezTo>
                    <a:close/>
                  </a:path>
                </a:pathLst>
              </a:custGeom>
              <a:solidFill>
                <a:srgbClr val="F96E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DA87CCA4-6855-4009-9C98-1D64ED7CA73F}"/>
                  </a:ext>
                </a:extLst>
              </p:cNvPr>
              <p:cNvSpPr/>
              <p:nvPr/>
            </p:nvSpPr>
            <p:spPr>
              <a:xfrm>
                <a:off x="3379511" y="3786894"/>
                <a:ext cx="80700" cy="58485"/>
              </a:xfrm>
              <a:custGeom>
                <a:avLst/>
                <a:gdLst>
                  <a:gd name="connsiteX0" fmla="*/ 58755 w 80700"/>
                  <a:gd name="connsiteY0" fmla="*/ 56769 h 58485"/>
                  <a:gd name="connsiteX1" fmla="*/ 22845 w 80700"/>
                  <a:gd name="connsiteY1" fmla="*/ 1238 h 58485"/>
                  <a:gd name="connsiteX2" fmla="*/ 58755 w 80700"/>
                  <a:gd name="connsiteY2" fmla="*/ 56769 h 5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00" h="58485">
                    <a:moveTo>
                      <a:pt x="58755" y="56769"/>
                    </a:moveTo>
                    <a:cubicBezTo>
                      <a:pt x="110380" y="39719"/>
                      <a:pt x="59517" y="-8287"/>
                      <a:pt x="22845" y="1238"/>
                    </a:cubicBezTo>
                    <a:cubicBezTo>
                      <a:pt x="-31066" y="15240"/>
                      <a:pt x="22655" y="68675"/>
                      <a:pt x="58755" y="56769"/>
                    </a:cubicBezTo>
                    <a:close/>
                  </a:path>
                </a:pathLst>
              </a:custGeom>
              <a:solidFill>
                <a:srgbClr val="F6A2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ABFE545A-F040-4207-8047-954FDC71B1D7}"/>
                </a:ext>
              </a:extLst>
            </p:cNvPr>
            <p:cNvGrpSpPr/>
            <p:nvPr/>
          </p:nvGrpSpPr>
          <p:grpSpPr>
            <a:xfrm>
              <a:off x="3110822" y="3004802"/>
              <a:ext cx="695230" cy="376792"/>
              <a:chOff x="3110822" y="3004802"/>
              <a:chExt cx="695230" cy="376792"/>
            </a:xfrm>
          </p:grpSpPr>
          <p:grpSp>
            <p:nvGrpSpPr>
              <p:cNvPr id="32" name="Graphic 29">
                <a:extLst>
                  <a:ext uri="{FF2B5EF4-FFF2-40B4-BE49-F238E27FC236}">
                    <a16:creationId xmlns:a16="http://schemas.microsoft.com/office/drawing/2014/main" id="{D8562A1F-0181-488D-A72E-555450348203}"/>
                  </a:ext>
                </a:extLst>
              </p:cNvPr>
              <p:cNvGrpSpPr/>
              <p:nvPr/>
            </p:nvGrpSpPr>
            <p:grpSpPr>
              <a:xfrm>
                <a:off x="3110822" y="3004802"/>
                <a:ext cx="695230" cy="376792"/>
                <a:chOff x="3008792" y="2881767"/>
                <a:chExt cx="921308" cy="499317"/>
              </a:xfrm>
            </p:grpSpPr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37E929DA-7892-4285-A88B-3A9BCDE9752D}"/>
                    </a:ext>
                  </a:extLst>
                </p:cNvPr>
                <p:cNvSpPr/>
                <p:nvPr/>
              </p:nvSpPr>
              <p:spPr>
                <a:xfrm>
                  <a:off x="3008792" y="2947712"/>
                  <a:ext cx="437929" cy="433372"/>
                </a:xfrm>
                <a:custGeom>
                  <a:avLst/>
                  <a:gdLst>
                    <a:gd name="connsiteX0" fmla="*/ 437802 w 437929"/>
                    <a:gd name="connsiteY0" fmla="*/ 209114 h 433372"/>
                    <a:gd name="connsiteX1" fmla="*/ 226442 w 437929"/>
                    <a:gd name="connsiteY1" fmla="*/ 433237 h 433372"/>
                    <a:gd name="connsiteX2" fmla="*/ 128 w 437929"/>
                    <a:gd name="connsiteY2" fmla="*/ 224259 h 433372"/>
                    <a:gd name="connsiteX3" fmla="*/ 211488 w 437929"/>
                    <a:gd name="connsiteY3" fmla="*/ 136 h 433372"/>
                    <a:gd name="connsiteX4" fmla="*/ 437802 w 437929"/>
                    <a:gd name="connsiteY4" fmla="*/ 209114 h 433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7929" h="433372">
                      <a:moveTo>
                        <a:pt x="437802" y="209114"/>
                      </a:moveTo>
                      <a:cubicBezTo>
                        <a:pt x="441898" y="328748"/>
                        <a:pt x="347314" y="429046"/>
                        <a:pt x="226442" y="433237"/>
                      </a:cubicBezTo>
                      <a:cubicBezTo>
                        <a:pt x="105570" y="437428"/>
                        <a:pt x="4319" y="343893"/>
                        <a:pt x="128" y="224259"/>
                      </a:cubicBezTo>
                      <a:cubicBezTo>
                        <a:pt x="-3968" y="104625"/>
                        <a:pt x="90711" y="4327"/>
                        <a:pt x="211488" y="136"/>
                      </a:cubicBezTo>
                      <a:cubicBezTo>
                        <a:pt x="332360" y="-4055"/>
                        <a:pt x="433611" y="89480"/>
                        <a:pt x="437802" y="209114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0D691BB3-F648-43D3-9945-1D11082B9263}"/>
                    </a:ext>
                  </a:extLst>
                </p:cNvPr>
                <p:cNvSpPr/>
                <p:nvPr/>
              </p:nvSpPr>
              <p:spPr>
                <a:xfrm>
                  <a:off x="3024876" y="2962935"/>
                  <a:ext cx="413336" cy="402421"/>
                </a:xfrm>
                <a:custGeom>
                  <a:avLst/>
                  <a:gdLst>
                    <a:gd name="connsiteX0" fmla="*/ 413336 w 413336"/>
                    <a:gd name="connsiteY0" fmla="*/ 207132 h 402421"/>
                    <a:gd name="connsiteX1" fmla="*/ 209882 w 413336"/>
                    <a:gd name="connsiteY1" fmla="*/ 402299 h 402421"/>
                    <a:gd name="connsiteX2" fmla="*/ 236 w 413336"/>
                    <a:gd name="connsiteY2" fmla="*/ 254090 h 402421"/>
                    <a:gd name="connsiteX3" fmla="*/ 195499 w 413336"/>
                    <a:gd name="connsiteY3" fmla="*/ 58 h 402421"/>
                    <a:gd name="connsiteX4" fmla="*/ 413336 w 413336"/>
                    <a:gd name="connsiteY4" fmla="*/ 207132 h 402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3336" h="402421">
                      <a:moveTo>
                        <a:pt x="413336" y="207132"/>
                      </a:moveTo>
                      <a:cubicBezTo>
                        <a:pt x="406478" y="311716"/>
                        <a:pt x="317895" y="398584"/>
                        <a:pt x="209882" y="402299"/>
                      </a:cubicBezTo>
                      <a:cubicBezTo>
                        <a:pt x="113584" y="405633"/>
                        <a:pt x="27192" y="340863"/>
                        <a:pt x="236" y="254090"/>
                      </a:cubicBezTo>
                      <a:cubicBezTo>
                        <a:pt x="-5098" y="237040"/>
                        <a:pt x="80437" y="4059"/>
                        <a:pt x="195499" y="58"/>
                      </a:cubicBezTo>
                      <a:cubicBezTo>
                        <a:pt x="310561" y="-3942"/>
                        <a:pt x="413717" y="200274"/>
                        <a:pt x="413336" y="207132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EE4268C2-B67B-4D29-89CF-7CE315FC3B2A}"/>
                    </a:ext>
                  </a:extLst>
                </p:cNvPr>
                <p:cNvSpPr/>
                <p:nvPr/>
              </p:nvSpPr>
              <p:spPr>
                <a:xfrm>
                  <a:off x="3114815" y="2962957"/>
                  <a:ext cx="307110" cy="261601"/>
                </a:xfrm>
                <a:custGeom>
                  <a:avLst/>
                  <a:gdLst>
                    <a:gd name="connsiteX0" fmla="*/ 499 w 307110"/>
                    <a:gd name="connsiteY0" fmla="*/ 61377 h 261601"/>
                    <a:gd name="connsiteX1" fmla="*/ 50314 w 307110"/>
                    <a:gd name="connsiteY1" fmla="*/ 93381 h 261601"/>
                    <a:gd name="connsiteX2" fmla="*/ 183093 w 307110"/>
                    <a:gd name="connsiteY2" fmla="*/ 217968 h 261601"/>
                    <a:gd name="connsiteX3" fmla="*/ 306061 w 307110"/>
                    <a:gd name="connsiteY3" fmla="*/ 156627 h 261601"/>
                    <a:gd name="connsiteX4" fmla="*/ 47362 w 307110"/>
                    <a:gd name="connsiteY4" fmla="*/ 10418 h 261601"/>
                    <a:gd name="connsiteX5" fmla="*/ 499 w 307110"/>
                    <a:gd name="connsiteY5" fmla="*/ 61377 h 261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07110" h="261601">
                      <a:moveTo>
                        <a:pt x="499" y="61377"/>
                      </a:moveTo>
                      <a:cubicBezTo>
                        <a:pt x="3451" y="77760"/>
                        <a:pt x="13834" y="92333"/>
                        <a:pt x="50314" y="93381"/>
                      </a:cubicBezTo>
                      <a:cubicBezTo>
                        <a:pt x="117180" y="95286"/>
                        <a:pt x="176330" y="151198"/>
                        <a:pt x="183093" y="217968"/>
                      </a:cubicBezTo>
                      <a:cubicBezTo>
                        <a:pt x="191284" y="299502"/>
                        <a:pt x="319967" y="259783"/>
                        <a:pt x="306061" y="156627"/>
                      </a:cubicBezTo>
                      <a:cubicBezTo>
                        <a:pt x="292916" y="58901"/>
                        <a:pt x="171568" y="-31206"/>
                        <a:pt x="47362" y="10418"/>
                      </a:cubicBezTo>
                      <a:cubicBezTo>
                        <a:pt x="26121" y="17467"/>
                        <a:pt x="-4264" y="34802"/>
                        <a:pt x="499" y="613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FE84BABB-FD13-4D69-9828-CBA42F3641B1}"/>
                    </a:ext>
                  </a:extLst>
                </p:cNvPr>
                <p:cNvSpPr/>
                <p:nvPr/>
              </p:nvSpPr>
              <p:spPr>
                <a:xfrm>
                  <a:off x="3541915" y="2978494"/>
                  <a:ext cx="388184" cy="385144"/>
                </a:xfrm>
                <a:custGeom>
                  <a:avLst/>
                  <a:gdLst>
                    <a:gd name="connsiteX0" fmla="*/ 388072 w 388184"/>
                    <a:gd name="connsiteY0" fmla="*/ 185857 h 385144"/>
                    <a:gd name="connsiteX1" fmla="*/ 200715 w 388184"/>
                    <a:gd name="connsiteY1" fmla="*/ 385025 h 385144"/>
                    <a:gd name="connsiteX2" fmla="*/ 119 w 388184"/>
                    <a:gd name="connsiteY2" fmla="*/ 199288 h 385144"/>
                    <a:gd name="connsiteX3" fmla="*/ 187476 w 388184"/>
                    <a:gd name="connsiteY3" fmla="*/ 120 h 385144"/>
                    <a:gd name="connsiteX4" fmla="*/ 388072 w 388184"/>
                    <a:gd name="connsiteY4" fmla="*/ 185857 h 38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8184" h="385144">
                      <a:moveTo>
                        <a:pt x="388072" y="185857"/>
                      </a:moveTo>
                      <a:cubicBezTo>
                        <a:pt x="391691" y="292156"/>
                        <a:pt x="307872" y="381310"/>
                        <a:pt x="200715" y="385025"/>
                      </a:cubicBezTo>
                      <a:cubicBezTo>
                        <a:pt x="93559" y="388740"/>
                        <a:pt x="3738" y="305587"/>
                        <a:pt x="119" y="199288"/>
                      </a:cubicBezTo>
                      <a:cubicBezTo>
                        <a:pt x="-3596" y="92989"/>
                        <a:pt x="80319" y="3835"/>
                        <a:pt x="187476" y="120"/>
                      </a:cubicBezTo>
                      <a:cubicBezTo>
                        <a:pt x="294536" y="-3595"/>
                        <a:pt x="384357" y="79558"/>
                        <a:pt x="388072" y="185857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07CC3DB1-6C86-4A32-8D9F-A6181F3A357D}"/>
                    </a:ext>
                  </a:extLst>
                </p:cNvPr>
                <p:cNvSpPr/>
                <p:nvPr/>
              </p:nvSpPr>
              <p:spPr>
                <a:xfrm>
                  <a:off x="3550415" y="2987998"/>
                  <a:ext cx="367352" cy="360769"/>
                </a:xfrm>
                <a:custGeom>
                  <a:avLst/>
                  <a:gdLst>
                    <a:gd name="connsiteX0" fmla="*/ 367285 w 367352"/>
                    <a:gd name="connsiteY0" fmla="*/ 210548 h 360769"/>
                    <a:gd name="connsiteX1" fmla="*/ 191644 w 367352"/>
                    <a:gd name="connsiteY1" fmla="*/ 360662 h 360769"/>
                    <a:gd name="connsiteX2" fmla="*/ 1 w 367352"/>
                    <a:gd name="connsiteY2" fmla="*/ 194356 h 360769"/>
                    <a:gd name="connsiteX3" fmla="*/ 179643 w 367352"/>
                    <a:gd name="connsiteY3" fmla="*/ 46 h 360769"/>
                    <a:gd name="connsiteX4" fmla="*/ 367285 w 367352"/>
                    <a:gd name="connsiteY4" fmla="*/ 210548 h 360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352" h="360769">
                      <a:moveTo>
                        <a:pt x="367285" y="210548"/>
                      </a:moveTo>
                      <a:cubicBezTo>
                        <a:pt x="350617" y="291511"/>
                        <a:pt x="278798" y="357710"/>
                        <a:pt x="191644" y="360662"/>
                      </a:cubicBezTo>
                      <a:cubicBezTo>
                        <a:pt x="94108" y="363996"/>
                        <a:pt x="10098" y="288844"/>
                        <a:pt x="1" y="194356"/>
                      </a:cubicBezTo>
                      <a:cubicBezTo>
                        <a:pt x="-380" y="189974"/>
                        <a:pt x="77535" y="3570"/>
                        <a:pt x="179643" y="46"/>
                      </a:cubicBezTo>
                      <a:cubicBezTo>
                        <a:pt x="281656" y="-3478"/>
                        <a:pt x="370143" y="196737"/>
                        <a:pt x="367285" y="210548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4CB42915-2E86-47E0-AD94-2691E1434DC8}"/>
                    </a:ext>
                  </a:extLst>
                </p:cNvPr>
                <p:cNvSpPr/>
                <p:nvPr/>
              </p:nvSpPr>
              <p:spPr>
                <a:xfrm>
                  <a:off x="3635877" y="2991972"/>
                  <a:ext cx="272365" cy="232017"/>
                </a:xfrm>
                <a:custGeom>
                  <a:avLst/>
                  <a:gdLst>
                    <a:gd name="connsiteX0" fmla="*/ 455 w 272365"/>
                    <a:gd name="connsiteY0" fmla="*/ 54460 h 232017"/>
                    <a:gd name="connsiteX1" fmla="*/ 44651 w 272365"/>
                    <a:gd name="connsiteY1" fmla="*/ 82845 h 232017"/>
                    <a:gd name="connsiteX2" fmla="*/ 162380 w 272365"/>
                    <a:gd name="connsiteY2" fmla="*/ 193335 h 232017"/>
                    <a:gd name="connsiteX3" fmla="*/ 271441 w 272365"/>
                    <a:gd name="connsiteY3" fmla="*/ 138947 h 232017"/>
                    <a:gd name="connsiteX4" fmla="*/ 41984 w 272365"/>
                    <a:gd name="connsiteY4" fmla="*/ 9216 h 232017"/>
                    <a:gd name="connsiteX5" fmla="*/ 455 w 272365"/>
                    <a:gd name="connsiteY5" fmla="*/ 54460 h 232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2365" h="232017">
                      <a:moveTo>
                        <a:pt x="455" y="54460"/>
                      </a:moveTo>
                      <a:cubicBezTo>
                        <a:pt x="3026" y="68938"/>
                        <a:pt x="12266" y="81892"/>
                        <a:pt x="44651" y="82845"/>
                      </a:cubicBezTo>
                      <a:cubicBezTo>
                        <a:pt x="103896" y="84559"/>
                        <a:pt x="156379" y="134089"/>
                        <a:pt x="162380" y="193335"/>
                      </a:cubicBezTo>
                      <a:cubicBezTo>
                        <a:pt x="169619" y="265629"/>
                        <a:pt x="283728" y="230387"/>
                        <a:pt x="271441" y="138947"/>
                      </a:cubicBezTo>
                      <a:cubicBezTo>
                        <a:pt x="259725" y="52269"/>
                        <a:pt x="152188" y="-27645"/>
                        <a:pt x="41984" y="9216"/>
                      </a:cubicBezTo>
                      <a:cubicBezTo>
                        <a:pt x="23124" y="15598"/>
                        <a:pt x="-3832" y="30933"/>
                        <a:pt x="455" y="544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9964B674-72C4-4FCA-9781-7EC64E285B0B}"/>
                    </a:ext>
                  </a:extLst>
                </p:cNvPr>
                <p:cNvSpPr/>
                <p:nvPr/>
              </p:nvSpPr>
              <p:spPr>
                <a:xfrm>
                  <a:off x="3576800" y="2913275"/>
                  <a:ext cx="306514" cy="99247"/>
                </a:xfrm>
                <a:custGeom>
                  <a:avLst/>
                  <a:gdLst>
                    <a:gd name="connsiteX0" fmla="*/ 148971 w 306514"/>
                    <a:gd name="connsiteY0" fmla="*/ 8094 h 99247"/>
                    <a:gd name="connsiteX1" fmla="*/ 306514 w 306514"/>
                    <a:gd name="connsiteY1" fmla="*/ 75816 h 99247"/>
                    <a:gd name="connsiteX2" fmla="*/ 148590 w 306514"/>
                    <a:gd name="connsiteY2" fmla="*/ 855 h 99247"/>
                    <a:gd name="connsiteX3" fmla="*/ 0 w 306514"/>
                    <a:gd name="connsiteY3" fmla="*/ 99248 h 99247"/>
                    <a:gd name="connsiteX4" fmla="*/ 148971 w 306514"/>
                    <a:gd name="connsiteY4" fmla="*/ 8094 h 99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6514" h="99247">
                      <a:moveTo>
                        <a:pt x="148971" y="8094"/>
                      </a:moveTo>
                      <a:cubicBezTo>
                        <a:pt x="213551" y="1807"/>
                        <a:pt x="272034" y="29334"/>
                        <a:pt x="306514" y="75816"/>
                      </a:cubicBezTo>
                      <a:cubicBezTo>
                        <a:pt x="274606" y="25239"/>
                        <a:pt x="214979" y="-5622"/>
                        <a:pt x="148590" y="855"/>
                      </a:cubicBezTo>
                      <a:cubicBezTo>
                        <a:pt x="82105" y="7332"/>
                        <a:pt x="26289" y="43050"/>
                        <a:pt x="0" y="99248"/>
                      </a:cubicBezTo>
                      <a:cubicBezTo>
                        <a:pt x="29337" y="46575"/>
                        <a:pt x="84391" y="14285"/>
                        <a:pt x="148971" y="8094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48596673-E95A-4F1C-866A-BB64107951AD}"/>
                    </a:ext>
                  </a:extLst>
                </p:cNvPr>
                <p:cNvSpPr/>
                <p:nvPr/>
              </p:nvSpPr>
              <p:spPr>
                <a:xfrm>
                  <a:off x="3044353" y="2881767"/>
                  <a:ext cx="342233" cy="90655"/>
                </a:xfrm>
                <a:custGeom>
                  <a:avLst/>
                  <a:gdLst>
                    <a:gd name="connsiteX0" fmla="*/ 182213 w 342233"/>
                    <a:gd name="connsiteY0" fmla="*/ 7502 h 90655"/>
                    <a:gd name="connsiteX1" fmla="*/ 342233 w 342233"/>
                    <a:gd name="connsiteY1" fmla="*/ 88464 h 90655"/>
                    <a:gd name="connsiteX2" fmla="*/ 183166 w 342233"/>
                    <a:gd name="connsiteY2" fmla="*/ 72 h 90655"/>
                    <a:gd name="connsiteX3" fmla="*/ 0 w 342233"/>
                    <a:gd name="connsiteY3" fmla="*/ 90655 h 90655"/>
                    <a:gd name="connsiteX4" fmla="*/ 182213 w 342233"/>
                    <a:gd name="connsiteY4" fmla="*/ 7502 h 90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233" h="90655">
                      <a:moveTo>
                        <a:pt x="182213" y="7502"/>
                      </a:moveTo>
                      <a:cubicBezTo>
                        <a:pt x="254603" y="5692"/>
                        <a:pt x="313468" y="38172"/>
                        <a:pt x="342233" y="88464"/>
                      </a:cubicBezTo>
                      <a:cubicBezTo>
                        <a:pt x="317183" y="34077"/>
                        <a:pt x="257651" y="-1833"/>
                        <a:pt x="183166" y="72"/>
                      </a:cubicBezTo>
                      <a:cubicBezTo>
                        <a:pt x="108776" y="1977"/>
                        <a:pt x="40100" y="34743"/>
                        <a:pt x="0" y="90655"/>
                      </a:cubicBezTo>
                      <a:cubicBezTo>
                        <a:pt x="42767" y="38553"/>
                        <a:pt x="109823" y="9312"/>
                        <a:pt x="182213" y="7502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1" name="Graphic 29">
                  <a:extLst>
                    <a:ext uri="{FF2B5EF4-FFF2-40B4-BE49-F238E27FC236}">
                      <a16:creationId xmlns:a16="http://schemas.microsoft.com/office/drawing/2014/main" id="{D8562A1F-0181-488D-A72E-555450348203}"/>
                    </a:ext>
                  </a:extLst>
                </p:cNvPr>
                <p:cNvGrpSpPr/>
                <p:nvPr/>
              </p:nvGrpSpPr>
              <p:grpSpPr>
                <a:xfrm>
                  <a:off x="3300926" y="3111743"/>
                  <a:ext cx="100834" cy="100929"/>
                  <a:chOff x="3300926" y="3111743"/>
                  <a:chExt cx="100834" cy="100929"/>
                </a:xfrm>
              </p:grpSpPr>
              <p:sp>
                <p:nvSpPr>
                  <p:cNvPr id="42" name="Freeform: Shape 41">
                    <a:extLst>
                      <a:ext uri="{FF2B5EF4-FFF2-40B4-BE49-F238E27FC236}">
                        <a16:creationId xmlns:a16="http://schemas.microsoft.com/office/drawing/2014/main" id="{89418C10-639E-4B41-BB2F-ADC8936771C4}"/>
                      </a:ext>
                    </a:extLst>
                  </p:cNvPr>
                  <p:cNvSpPr/>
                  <p:nvPr/>
                </p:nvSpPr>
                <p:spPr>
                  <a:xfrm>
                    <a:off x="3300926" y="3111743"/>
                    <a:ext cx="100834" cy="100929"/>
                  </a:xfrm>
                  <a:custGeom>
                    <a:avLst/>
                    <a:gdLst>
                      <a:gd name="connsiteX0" fmla="*/ 100805 w 100834"/>
                      <a:gd name="connsiteY0" fmla="*/ 48703 h 100929"/>
                      <a:gd name="connsiteX1" fmla="*/ 52132 w 100834"/>
                      <a:gd name="connsiteY1" fmla="*/ 100900 h 100929"/>
                      <a:gd name="connsiteX2" fmla="*/ 30 w 100834"/>
                      <a:gd name="connsiteY2" fmla="*/ 52227 h 100929"/>
                      <a:gd name="connsiteX3" fmla="*/ 48703 w 100834"/>
                      <a:gd name="connsiteY3" fmla="*/ 30 h 100929"/>
                      <a:gd name="connsiteX4" fmla="*/ 100805 w 100834"/>
                      <a:gd name="connsiteY4" fmla="*/ 48703 h 100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4" h="100929">
                        <a:moveTo>
                          <a:pt x="100805" y="48703"/>
                        </a:moveTo>
                        <a:cubicBezTo>
                          <a:pt x="101757" y="76611"/>
                          <a:pt x="79945" y="99947"/>
                          <a:pt x="52132" y="100900"/>
                        </a:cubicBezTo>
                        <a:cubicBezTo>
                          <a:pt x="24319" y="101852"/>
                          <a:pt x="887" y="80040"/>
                          <a:pt x="30" y="52227"/>
                        </a:cubicBezTo>
                        <a:cubicBezTo>
                          <a:pt x="-922" y="24414"/>
                          <a:pt x="20890" y="983"/>
                          <a:pt x="48703" y="30"/>
                        </a:cubicBezTo>
                        <a:cubicBezTo>
                          <a:pt x="76516" y="-922"/>
                          <a:pt x="99852" y="20890"/>
                          <a:pt x="100805" y="4870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: Shape 42">
                    <a:extLst>
                      <a:ext uri="{FF2B5EF4-FFF2-40B4-BE49-F238E27FC236}">
                        <a16:creationId xmlns:a16="http://schemas.microsoft.com/office/drawing/2014/main" id="{87113B71-FCFF-4D5C-98E3-46A66DCDF188}"/>
                      </a:ext>
                    </a:extLst>
                  </p:cNvPr>
                  <p:cNvSpPr/>
                  <p:nvPr/>
                </p:nvSpPr>
                <p:spPr>
                  <a:xfrm>
                    <a:off x="3305597" y="3116509"/>
                    <a:ext cx="91398" cy="91398"/>
                  </a:xfrm>
                  <a:custGeom>
                    <a:avLst/>
                    <a:gdLst>
                      <a:gd name="connsiteX0" fmla="*/ 91372 w 91398"/>
                      <a:gd name="connsiteY0" fmla="*/ 44128 h 91398"/>
                      <a:gd name="connsiteX1" fmla="*/ 47271 w 91398"/>
                      <a:gd name="connsiteY1" fmla="*/ 91372 h 91398"/>
                      <a:gd name="connsiteX2" fmla="*/ 27 w 91398"/>
                      <a:gd name="connsiteY2" fmla="*/ 47271 h 91398"/>
                      <a:gd name="connsiteX3" fmla="*/ 44128 w 91398"/>
                      <a:gd name="connsiteY3" fmla="*/ 27 h 91398"/>
                      <a:gd name="connsiteX4" fmla="*/ 91372 w 91398"/>
                      <a:gd name="connsiteY4" fmla="*/ 44128 h 91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8" h="91398">
                        <a:moveTo>
                          <a:pt x="91372" y="44128"/>
                        </a:moveTo>
                        <a:cubicBezTo>
                          <a:pt x="92229" y="69369"/>
                          <a:pt x="72512" y="90514"/>
                          <a:pt x="47271" y="91372"/>
                        </a:cubicBezTo>
                        <a:cubicBezTo>
                          <a:pt x="22030" y="92229"/>
                          <a:pt x="884" y="72512"/>
                          <a:pt x="27" y="47271"/>
                        </a:cubicBezTo>
                        <a:cubicBezTo>
                          <a:pt x="-830" y="22030"/>
                          <a:pt x="18886" y="884"/>
                          <a:pt x="44128" y="27"/>
                        </a:cubicBezTo>
                        <a:cubicBezTo>
                          <a:pt x="69369" y="-830"/>
                          <a:pt x="90419" y="18886"/>
                          <a:pt x="91372" y="44128"/>
                        </a:cubicBezTo>
                        <a:close/>
                      </a:path>
                    </a:pathLst>
                  </a:custGeom>
                  <a:solidFill>
                    <a:srgbClr val="AB47B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: Shape 43">
                    <a:extLst>
                      <a:ext uri="{FF2B5EF4-FFF2-40B4-BE49-F238E27FC236}">
                        <a16:creationId xmlns:a16="http://schemas.microsoft.com/office/drawing/2014/main" id="{218DAA87-BD33-4D33-9349-D3CF36CC2423}"/>
                      </a:ext>
                    </a:extLst>
                  </p:cNvPr>
                  <p:cNvSpPr/>
                  <p:nvPr/>
                </p:nvSpPr>
                <p:spPr>
                  <a:xfrm>
                    <a:off x="3309338" y="3120251"/>
                    <a:ext cx="83915" cy="83819"/>
                  </a:xfrm>
                  <a:custGeom>
                    <a:avLst/>
                    <a:gdLst>
                      <a:gd name="connsiteX0" fmla="*/ 83915 w 83915"/>
                      <a:gd name="connsiteY0" fmla="*/ 40481 h 83819"/>
                      <a:gd name="connsiteX1" fmla="*/ 58388 w 83915"/>
                      <a:gd name="connsiteY1" fmla="*/ 44672 h 83819"/>
                      <a:gd name="connsiteX2" fmla="*/ 81153 w 83915"/>
                      <a:gd name="connsiteY2" fmla="*/ 56864 h 83819"/>
                      <a:gd name="connsiteX3" fmla="*/ 56102 w 83915"/>
                      <a:gd name="connsiteY3" fmla="*/ 50768 h 83819"/>
                      <a:gd name="connsiteX4" fmla="*/ 72580 w 83915"/>
                      <a:gd name="connsiteY4" fmla="*/ 70580 h 83819"/>
                      <a:gd name="connsiteX5" fmla="*/ 51721 w 83915"/>
                      <a:gd name="connsiteY5" fmla="*/ 55435 h 83819"/>
                      <a:gd name="connsiteX6" fmla="*/ 59627 w 83915"/>
                      <a:gd name="connsiteY6" fmla="*/ 80010 h 83819"/>
                      <a:gd name="connsiteX7" fmla="*/ 45815 w 83915"/>
                      <a:gd name="connsiteY7" fmla="*/ 58198 h 83819"/>
                      <a:gd name="connsiteX8" fmla="*/ 43339 w 83915"/>
                      <a:gd name="connsiteY8" fmla="*/ 83820 h 83819"/>
                      <a:gd name="connsiteX9" fmla="*/ 39148 w 83915"/>
                      <a:gd name="connsiteY9" fmla="*/ 58388 h 83819"/>
                      <a:gd name="connsiteX10" fmla="*/ 26956 w 83915"/>
                      <a:gd name="connsiteY10" fmla="*/ 81153 h 83819"/>
                      <a:gd name="connsiteX11" fmla="*/ 33052 w 83915"/>
                      <a:gd name="connsiteY11" fmla="*/ 56102 h 83819"/>
                      <a:gd name="connsiteX12" fmla="*/ 13335 w 83915"/>
                      <a:gd name="connsiteY12" fmla="*/ 72580 h 83819"/>
                      <a:gd name="connsiteX13" fmla="*/ 28384 w 83915"/>
                      <a:gd name="connsiteY13" fmla="*/ 51721 h 83819"/>
                      <a:gd name="connsiteX14" fmla="*/ 3905 w 83915"/>
                      <a:gd name="connsiteY14" fmla="*/ 59531 h 83819"/>
                      <a:gd name="connsiteX15" fmla="*/ 25718 w 83915"/>
                      <a:gd name="connsiteY15" fmla="*/ 45815 h 83819"/>
                      <a:gd name="connsiteX16" fmla="*/ 0 w 83915"/>
                      <a:gd name="connsiteY16" fmla="*/ 43339 h 83819"/>
                      <a:gd name="connsiteX17" fmla="*/ 25432 w 83915"/>
                      <a:gd name="connsiteY17" fmla="*/ 39148 h 83819"/>
                      <a:gd name="connsiteX18" fmla="*/ 2762 w 83915"/>
                      <a:gd name="connsiteY18" fmla="*/ 26956 h 83819"/>
                      <a:gd name="connsiteX19" fmla="*/ 27718 w 83915"/>
                      <a:gd name="connsiteY19" fmla="*/ 33052 h 83819"/>
                      <a:gd name="connsiteX20" fmla="*/ 11335 w 83915"/>
                      <a:gd name="connsiteY20" fmla="*/ 13335 h 83819"/>
                      <a:gd name="connsiteX21" fmla="*/ 32195 w 83915"/>
                      <a:gd name="connsiteY21" fmla="*/ 28384 h 83819"/>
                      <a:gd name="connsiteX22" fmla="*/ 24289 w 83915"/>
                      <a:gd name="connsiteY22" fmla="*/ 3905 h 83819"/>
                      <a:gd name="connsiteX23" fmla="*/ 38005 w 83915"/>
                      <a:gd name="connsiteY23" fmla="*/ 25622 h 83819"/>
                      <a:gd name="connsiteX24" fmla="*/ 40481 w 83915"/>
                      <a:gd name="connsiteY24" fmla="*/ 0 h 83819"/>
                      <a:gd name="connsiteX25" fmla="*/ 44672 w 83915"/>
                      <a:gd name="connsiteY25" fmla="*/ 25432 h 83819"/>
                      <a:gd name="connsiteX26" fmla="*/ 56959 w 83915"/>
                      <a:gd name="connsiteY26" fmla="*/ 2762 h 83819"/>
                      <a:gd name="connsiteX27" fmla="*/ 50768 w 83915"/>
                      <a:gd name="connsiteY27" fmla="*/ 27718 h 83819"/>
                      <a:gd name="connsiteX28" fmla="*/ 70580 w 83915"/>
                      <a:gd name="connsiteY28" fmla="*/ 11335 h 83819"/>
                      <a:gd name="connsiteX29" fmla="*/ 55435 w 83915"/>
                      <a:gd name="connsiteY29" fmla="*/ 32099 h 83819"/>
                      <a:gd name="connsiteX30" fmla="*/ 80010 w 83915"/>
                      <a:gd name="connsiteY30" fmla="*/ 24289 h 83819"/>
                      <a:gd name="connsiteX31" fmla="*/ 58198 w 83915"/>
                      <a:gd name="connsiteY31" fmla="*/ 38005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83915" h="83819">
                        <a:moveTo>
                          <a:pt x="83915" y="40481"/>
                        </a:moveTo>
                        <a:lnTo>
                          <a:pt x="58388" y="44672"/>
                        </a:lnTo>
                        <a:lnTo>
                          <a:pt x="81153" y="56864"/>
                        </a:lnTo>
                        <a:lnTo>
                          <a:pt x="56102" y="50768"/>
                        </a:lnTo>
                        <a:lnTo>
                          <a:pt x="72580" y="70580"/>
                        </a:lnTo>
                        <a:lnTo>
                          <a:pt x="51721" y="55435"/>
                        </a:lnTo>
                        <a:lnTo>
                          <a:pt x="59627" y="80010"/>
                        </a:lnTo>
                        <a:lnTo>
                          <a:pt x="45815" y="58198"/>
                        </a:lnTo>
                        <a:lnTo>
                          <a:pt x="43339" y="83820"/>
                        </a:lnTo>
                        <a:lnTo>
                          <a:pt x="39148" y="58388"/>
                        </a:lnTo>
                        <a:lnTo>
                          <a:pt x="26956" y="81153"/>
                        </a:lnTo>
                        <a:lnTo>
                          <a:pt x="33052" y="56102"/>
                        </a:lnTo>
                        <a:lnTo>
                          <a:pt x="13335" y="72580"/>
                        </a:lnTo>
                        <a:lnTo>
                          <a:pt x="28384" y="51721"/>
                        </a:lnTo>
                        <a:lnTo>
                          <a:pt x="3905" y="59531"/>
                        </a:lnTo>
                        <a:lnTo>
                          <a:pt x="25718" y="45815"/>
                        </a:lnTo>
                        <a:lnTo>
                          <a:pt x="0" y="43339"/>
                        </a:lnTo>
                        <a:lnTo>
                          <a:pt x="25432" y="39148"/>
                        </a:lnTo>
                        <a:lnTo>
                          <a:pt x="2762" y="26956"/>
                        </a:lnTo>
                        <a:lnTo>
                          <a:pt x="27718" y="33052"/>
                        </a:lnTo>
                        <a:lnTo>
                          <a:pt x="11335" y="13335"/>
                        </a:lnTo>
                        <a:lnTo>
                          <a:pt x="32195" y="28384"/>
                        </a:lnTo>
                        <a:lnTo>
                          <a:pt x="24289" y="3905"/>
                        </a:lnTo>
                        <a:lnTo>
                          <a:pt x="38005" y="25622"/>
                        </a:lnTo>
                        <a:lnTo>
                          <a:pt x="40481" y="0"/>
                        </a:lnTo>
                        <a:lnTo>
                          <a:pt x="44672" y="25432"/>
                        </a:lnTo>
                        <a:lnTo>
                          <a:pt x="56959" y="2762"/>
                        </a:lnTo>
                        <a:lnTo>
                          <a:pt x="50768" y="27718"/>
                        </a:lnTo>
                        <a:lnTo>
                          <a:pt x="70580" y="11335"/>
                        </a:lnTo>
                        <a:lnTo>
                          <a:pt x="55435" y="32099"/>
                        </a:lnTo>
                        <a:lnTo>
                          <a:pt x="80010" y="24289"/>
                        </a:lnTo>
                        <a:lnTo>
                          <a:pt x="58198" y="38005"/>
                        </a:lnTo>
                        <a:close/>
                      </a:path>
                    </a:pathLst>
                  </a:custGeom>
                  <a:solidFill>
                    <a:srgbClr val="6A1B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7C63F0B3-5FD1-4C6F-97D4-61F48B697E61}"/>
                      </a:ext>
                    </a:extLst>
                  </p:cNvPr>
                  <p:cNvSpPr/>
                  <p:nvPr/>
                </p:nvSpPr>
                <p:spPr>
                  <a:xfrm>
                    <a:off x="3334190" y="3145103"/>
                    <a:ext cx="34115" cy="34115"/>
                  </a:xfrm>
                  <a:custGeom>
                    <a:avLst/>
                    <a:gdLst>
                      <a:gd name="connsiteX0" fmla="*/ 34108 w 34115"/>
                      <a:gd name="connsiteY0" fmla="*/ 16486 h 34115"/>
                      <a:gd name="connsiteX1" fmla="*/ 17629 w 34115"/>
                      <a:gd name="connsiteY1" fmla="*/ 34107 h 34115"/>
                      <a:gd name="connsiteX2" fmla="*/ 8 w 34115"/>
                      <a:gd name="connsiteY2" fmla="*/ 17629 h 34115"/>
                      <a:gd name="connsiteX3" fmla="*/ 16486 w 34115"/>
                      <a:gd name="connsiteY3" fmla="*/ 8 h 34115"/>
                      <a:gd name="connsiteX4" fmla="*/ 34108 w 34115"/>
                      <a:gd name="connsiteY4" fmla="*/ 16486 h 34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15" h="34115">
                        <a:moveTo>
                          <a:pt x="34108" y="16486"/>
                        </a:moveTo>
                        <a:cubicBezTo>
                          <a:pt x="34393" y="25916"/>
                          <a:pt x="27059" y="33822"/>
                          <a:pt x="17629" y="34107"/>
                        </a:cubicBezTo>
                        <a:cubicBezTo>
                          <a:pt x="8200" y="34393"/>
                          <a:pt x="294" y="27059"/>
                          <a:pt x="8" y="17629"/>
                        </a:cubicBezTo>
                        <a:cubicBezTo>
                          <a:pt x="-278" y="8199"/>
                          <a:pt x="7057" y="389"/>
                          <a:pt x="16486" y="8"/>
                        </a:cubicBezTo>
                        <a:cubicBezTo>
                          <a:pt x="25916" y="-278"/>
                          <a:pt x="33822" y="7152"/>
                          <a:pt x="34108" y="164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7AB42E44-5304-4433-B822-EB42DC973127}"/>
                      </a:ext>
                    </a:extLst>
                  </p:cNvPr>
                  <p:cNvSpPr/>
                  <p:nvPr/>
                </p:nvSpPr>
                <p:spPr>
                  <a:xfrm>
                    <a:off x="3353524" y="3114710"/>
                    <a:ext cx="46603" cy="46609"/>
                  </a:xfrm>
                  <a:custGeom>
                    <a:avLst/>
                    <a:gdLst>
                      <a:gd name="connsiteX0" fmla="*/ 46588 w 46603"/>
                      <a:gd name="connsiteY0" fmla="*/ 22495 h 46609"/>
                      <a:gd name="connsiteX1" fmla="*/ 24109 w 46603"/>
                      <a:gd name="connsiteY1" fmla="*/ 46593 h 46609"/>
                      <a:gd name="connsiteX2" fmla="*/ 11 w 46603"/>
                      <a:gd name="connsiteY2" fmla="*/ 24114 h 46609"/>
                      <a:gd name="connsiteX3" fmla="*/ 22490 w 46603"/>
                      <a:gd name="connsiteY3" fmla="*/ 16 h 46609"/>
                      <a:gd name="connsiteX4" fmla="*/ 46588 w 46603"/>
                      <a:gd name="connsiteY4" fmla="*/ 22495 h 46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603" h="46609">
                        <a:moveTo>
                          <a:pt x="46588" y="22495"/>
                        </a:moveTo>
                        <a:cubicBezTo>
                          <a:pt x="47064" y="35354"/>
                          <a:pt x="36968" y="46117"/>
                          <a:pt x="24109" y="46593"/>
                        </a:cubicBezTo>
                        <a:cubicBezTo>
                          <a:pt x="11250" y="47070"/>
                          <a:pt x="487" y="36973"/>
                          <a:pt x="11" y="24114"/>
                        </a:cubicBezTo>
                        <a:cubicBezTo>
                          <a:pt x="-370" y="11256"/>
                          <a:pt x="9631" y="492"/>
                          <a:pt x="22490" y="16"/>
                        </a:cubicBezTo>
                        <a:cubicBezTo>
                          <a:pt x="35348" y="-460"/>
                          <a:pt x="46207" y="9636"/>
                          <a:pt x="46588" y="224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24DA3EF0-BE92-431A-90A0-C20F957BB0C3}"/>
                      </a:ext>
                    </a:extLst>
                  </p:cNvPr>
                  <p:cNvSpPr/>
                  <p:nvPr/>
                </p:nvSpPr>
                <p:spPr>
                  <a:xfrm>
                    <a:off x="3321139" y="3169675"/>
                    <a:ext cx="27642" cy="27642"/>
                  </a:xfrm>
                  <a:custGeom>
                    <a:avLst/>
                    <a:gdLst>
                      <a:gd name="connsiteX0" fmla="*/ 27632 w 27642"/>
                      <a:gd name="connsiteY0" fmla="*/ 13345 h 27642"/>
                      <a:gd name="connsiteX1" fmla="*/ 14297 w 27642"/>
                      <a:gd name="connsiteY1" fmla="*/ 27632 h 27642"/>
                      <a:gd name="connsiteX2" fmla="*/ 10 w 27642"/>
                      <a:gd name="connsiteY2" fmla="*/ 14297 h 27642"/>
                      <a:gd name="connsiteX3" fmla="*/ 13345 w 27642"/>
                      <a:gd name="connsiteY3" fmla="*/ 10 h 27642"/>
                      <a:gd name="connsiteX4" fmla="*/ 27632 w 27642"/>
                      <a:gd name="connsiteY4" fmla="*/ 13345 h 27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42" h="27642">
                        <a:moveTo>
                          <a:pt x="27632" y="13345"/>
                        </a:moveTo>
                        <a:cubicBezTo>
                          <a:pt x="27918" y="20965"/>
                          <a:pt x="21917" y="27347"/>
                          <a:pt x="14297" y="27632"/>
                        </a:cubicBezTo>
                        <a:cubicBezTo>
                          <a:pt x="6677" y="27918"/>
                          <a:pt x="296" y="21917"/>
                          <a:pt x="10" y="14297"/>
                        </a:cubicBezTo>
                        <a:cubicBezTo>
                          <a:pt x="-276" y="6677"/>
                          <a:pt x="5725" y="296"/>
                          <a:pt x="13345" y="10"/>
                        </a:cubicBezTo>
                        <a:cubicBezTo>
                          <a:pt x="20965" y="-276"/>
                          <a:pt x="27347" y="5725"/>
                          <a:pt x="27632" y="133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" name="Graphic 29">
                  <a:extLst>
                    <a:ext uri="{FF2B5EF4-FFF2-40B4-BE49-F238E27FC236}">
                      <a16:creationId xmlns:a16="http://schemas.microsoft.com/office/drawing/2014/main" id="{D8562A1F-0181-488D-A72E-555450348203}"/>
                    </a:ext>
                  </a:extLst>
                </p:cNvPr>
                <p:cNvGrpSpPr/>
                <p:nvPr/>
              </p:nvGrpSpPr>
              <p:grpSpPr>
                <a:xfrm>
                  <a:off x="3588105" y="3115928"/>
                  <a:ext cx="100929" cy="100936"/>
                  <a:chOff x="3588105" y="3115928"/>
                  <a:chExt cx="100929" cy="100936"/>
                </a:xfrm>
              </p:grpSpPr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7C0E0627-8876-4AA9-8543-90FFCE19FE1D}"/>
                      </a:ext>
                    </a:extLst>
                  </p:cNvPr>
                  <p:cNvSpPr/>
                  <p:nvPr/>
                </p:nvSpPr>
                <p:spPr>
                  <a:xfrm>
                    <a:off x="3588105" y="3115928"/>
                    <a:ext cx="100929" cy="100936"/>
                  </a:xfrm>
                  <a:custGeom>
                    <a:avLst/>
                    <a:gdLst>
                      <a:gd name="connsiteX0" fmla="*/ 100900 w 100929"/>
                      <a:gd name="connsiteY0" fmla="*/ 48709 h 100936"/>
                      <a:gd name="connsiteX1" fmla="*/ 52227 w 100929"/>
                      <a:gd name="connsiteY1" fmla="*/ 100906 h 100936"/>
                      <a:gd name="connsiteX2" fmla="*/ 30 w 100929"/>
                      <a:gd name="connsiteY2" fmla="*/ 52233 h 100936"/>
                      <a:gd name="connsiteX3" fmla="*/ 48703 w 100929"/>
                      <a:gd name="connsiteY3" fmla="*/ 36 h 100936"/>
                      <a:gd name="connsiteX4" fmla="*/ 100900 w 100929"/>
                      <a:gd name="connsiteY4" fmla="*/ 48709 h 100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29" h="100936">
                        <a:moveTo>
                          <a:pt x="100900" y="48709"/>
                        </a:moveTo>
                        <a:cubicBezTo>
                          <a:pt x="101852" y="76522"/>
                          <a:pt x="80040" y="99858"/>
                          <a:pt x="52227" y="100906"/>
                        </a:cubicBezTo>
                        <a:cubicBezTo>
                          <a:pt x="24414" y="101858"/>
                          <a:pt x="983" y="80046"/>
                          <a:pt x="30" y="52233"/>
                        </a:cubicBezTo>
                        <a:cubicBezTo>
                          <a:pt x="-922" y="24420"/>
                          <a:pt x="20890" y="989"/>
                          <a:pt x="48703" y="36"/>
                        </a:cubicBezTo>
                        <a:cubicBezTo>
                          <a:pt x="76516" y="-1012"/>
                          <a:pt x="99947" y="20801"/>
                          <a:pt x="100900" y="4870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D6804789-6C65-44FB-B94B-3BCD1EAD427C}"/>
                      </a:ext>
                    </a:extLst>
                  </p:cNvPr>
                  <p:cNvSpPr/>
                  <p:nvPr/>
                </p:nvSpPr>
                <p:spPr>
                  <a:xfrm>
                    <a:off x="3592871" y="3120700"/>
                    <a:ext cx="91398" cy="91398"/>
                  </a:xfrm>
                  <a:custGeom>
                    <a:avLst/>
                    <a:gdLst>
                      <a:gd name="connsiteX0" fmla="*/ 91372 w 91398"/>
                      <a:gd name="connsiteY0" fmla="*/ 44128 h 91398"/>
                      <a:gd name="connsiteX1" fmla="*/ 47271 w 91398"/>
                      <a:gd name="connsiteY1" fmla="*/ 91372 h 91398"/>
                      <a:gd name="connsiteX2" fmla="*/ 27 w 91398"/>
                      <a:gd name="connsiteY2" fmla="*/ 47271 h 91398"/>
                      <a:gd name="connsiteX3" fmla="*/ 44032 w 91398"/>
                      <a:gd name="connsiteY3" fmla="*/ 27 h 91398"/>
                      <a:gd name="connsiteX4" fmla="*/ 91372 w 91398"/>
                      <a:gd name="connsiteY4" fmla="*/ 44128 h 91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8" h="91398">
                        <a:moveTo>
                          <a:pt x="91372" y="44128"/>
                        </a:moveTo>
                        <a:cubicBezTo>
                          <a:pt x="92229" y="69369"/>
                          <a:pt x="72512" y="90514"/>
                          <a:pt x="47271" y="91372"/>
                        </a:cubicBezTo>
                        <a:cubicBezTo>
                          <a:pt x="22030" y="92229"/>
                          <a:pt x="884" y="72512"/>
                          <a:pt x="27" y="47271"/>
                        </a:cubicBezTo>
                        <a:cubicBezTo>
                          <a:pt x="-830" y="22030"/>
                          <a:pt x="18886" y="884"/>
                          <a:pt x="44032" y="27"/>
                        </a:cubicBezTo>
                        <a:cubicBezTo>
                          <a:pt x="69369" y="-830"/>
                          <a:pt x="90514" y="18886"/>
                          <a:pt x="91372" y="44128"/>
                        </a:cubicBezTo>
                        <a:close/>
                      </a:path>
                    </a:pathLst>
                  </a:custGeom>
                  <a:solidFill>
                    <a:srgbClr val="AB47B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79B4FD30-9B68-48C5-A0AD-D4F5AA412AAB}"/>
                      </a:ext>
                    </a:extLst>
                  </p:cNvPr>
                  <p:cNvSpPr/>
                  <p:nvPr/>
                </p:nvSpPr>
                <p:spPr>
                  <a:xfrm>
                    <a:off x="3596708" y="3124441"/>
                    <a:ext cx="83724" cy="83819"/>
                  </a:xfrm>
                  <a:custGeom>
                    <a:avLst/>
                    <a:gdLst>
                      <a:gd name="connsiteX0" fmla="*/ 83725 w 83724"/>
                      <a:gd name="connsiteY0" fmla="*/ 40481 h 83819"/>
                      <a:gd name="connsiteX1" fmla="*/ 58388 w 83724"/>
                      <a:gd name="connsiteY1" fmla="*/ 44672 h 83819"/>
                      <a:gd name="connsiteX2" fmla="*/ 81058 w 83724"/>
                      <a:gd name="connsiteY2" fmla="*/ 56864 h 83819"/>
                      <a:gd name="connsiteX3" fmla="*/ 56102 w 83724"/>
                      <a:gd name="connsiteY3" fmla="*/ 50768 h 83819"/>
                      <a:gd name="connsiteX4" fmla="*/ 72485 w 83724"/>
                      <a:gd name="connsiteY4" fmla="*/ 70580 h 83819"/>
                      <a:gd name="connsiteX5" fmla="*/ 51721 w 83724"/>
                      <a:gd name="connsiteY5" fmla="*/ 55435 h 83819"/>
                      <a:gd name="connsiteX6" fmla="*/ 59531 w 83724"/>
                      <a:gd name="connsiteY6" fmla="*/ 80010 h 83819"/>
                      <a:gd name="connsiteX7" fmla="*/ 45720 w 83724"/>
                      <a:gd name="connsiteY7" fmla="*/ 58198 h 83819"/>
                      <a:gd name="connsiteX8" fmla="*/ 43339 w 83724"/>
                      <a:gd name="connsiteY8" fmla="*/ 83820 h 83819"/>
                      <a:gd name="connsiteX9" fmla="*/ 39052 w 83724"/>
                      <a:gd name="connsiteY9" fmla="*/ 58388 h 83819"/>
                      <a:gd name="connsiteX10" fmla="*/ 26860 w 83724"/>
                      <a:gd name="connsiteY10" fmla="*/ 81153 h 83819"/>
                      <a:gd name="connsiteX11" fmla="*/ 33052 w 83724"/>
                      <a:gd name="connsiteY11" fmla="*/ 56102 h 83819"/>
                      <a:gd name="connsiteX12" fmla="*/ 13240 w 83724"/>
                      <a:gd name="connsiteY12" fmla="*/ 72580 h 83819"/>
                      <a:gd name="connsiteX13" fmla="*/ 28289 w 83724"/>
                      <a:gd name="connsiteY13" fmla="*/ 51721 h 83819"/>
                      <a:gd name="connsiteX14" fmla="*/ 3810 w 83724"/>
                      <a:gd name="connsiteY14" fmla="*/ 59627 h 83819"/>
                      <a:gd name="connsiteX15" fmla="*/ 25622 w 83724"/>
                      <a:gd name="connsiteY15" fmla="*/ 45815 h 83819"/>
                      <a:gd name="connsiteX16" fmla="*/ 0 w 83724"/>
                      <a:gd name="connsiteY16" fmla="*/ 43339 h 83819"/>
                      <a:gd name="connsiteX17" fmla="*/ 25336 w 83724"/>
                      <a:gd name="connsiteY17" fmla="*/ 39148 h 83819"/>
                      <a:gd name="connsiteX18" fmla="*/ 2667 w 83724"/>
                      <a:gd name="connsiteY18" fmla="*/ 26956 h 83819"/>
                      <a:gd name="connsiteX19" fmla="*/ 27718 w 83724"/>
                      <a:gd name="connsiteY19" fmla="*/ 33052 h 83819"/>
                      <a:gd name="connsiteX20" fmla="*/ 11240 w 83724"/>
                      <a:gd name="connsiteY20" fmla="*/ 13335 h 83819"/>
                      <a:gd name="connsiteX21" fmla="*/ 32099 w 83724"/>
                      <a:gd name="connsiteY21" fmla="*/ 28384 h 83819"/>
                      <a:gd name="connsiteX22" fmla="*/ 24194 w 83724"/>
                      <a:gd name="connsiteY22" fmla="*/ 3905 h 83819"/>
                      <a:gd name="connsiteX23" fmla="*/ 38005 w 83724"/>
                      <a:gd name="connsiteY23" fmla="*/ 25718 h 83819"/>
                      <a:gd name="connsiteX24" fmla="*/ 40386 w 83724"/>
                      <a:gd name="connsiteY24" fmla="*/ 0 h 83819"/>
                      <a:gd name="connsiteX25" fmla="*/ 44672 w 83724"/>
                      <a:gd name="connsiteY25" fmla="*/ 25432 h 83819"/>
                      <a:gd name="connsiteX26" fmla="*/ 56864 w 83724"/>
                      <a:gd name="connsiteY26" fmla="*/ 2762 h 83819"/>
                      <a:gd name="connsiteX27" fmla="*/ 50673 w 83724"/>
                      <a:gd name="connsiteY27" fmla="*/ 27718 h 83819"/>
                      <a:gd name="connsiteX28" fmla="*/ 70485 w 83724"/>
                      <a:gd name="connsiteY28" fmla="*/ 11240 h 83819"/>
                      <a:gd name="connsiteX29" fmla="*/ 55435 w 83724"/>
                      <a:gd name="connsiteY29" fmla="*/ 32099 h 83819"/>
                      <a:gd name="connsiteX30" fmla="*/ 79915 w 83724"/>
                      <a:gd name="connsiteY30" fmla="*/ 24289 h 83819"/>
                      <a:gd name="connsiteX31" fmla="*/ 58102 w 83724"/>
                      <a:gd name="connsiteY31" fmla="*/ 38005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83724" h="83819">
                        <a:moveTo>
                          <a:pt x="83725" y="40481"/>
                        </a:moveTo>
                        <a:lnTo>
                          <a:pt x="58388" y="44672"/>
                        </a:lnTo>
                        <a:lnTo>
                          <a:pt x="81058" y="56864"/>
                        </a:lnTo>
                        <a:lnTo>
                          <a:pt x="56102" y="50768"/>
                        </a:lnTo>
                        <a:lnTo>
                          <a:pt x="72485" y="70580"/>
                        </a:lnTo>
                        <a:lnTo>
                          <a:pt x="51721" y="55435"/>
                        </a:lnTo>
                        <a:lnTo>
                          <a:pt x="59531" y="80010"/>
                        </a:lnTo>
                        <a:lnTo>
                          <a:pt x="45720" y="58198"/>
                        </a:lnTo>
                        <a:lnTo>
                          <a:pt x="43339" y="83820"/>
                        </a:lnTo>
                        <a:lnTo>
                          <a:pt x="39052" y="58388"/>
                        </a:lnTo>
                        <a:lnTo>
                          <a:pt x="26860" y="81153"/>
                        </a:lnTo>
                        <a:lnTo>
                          <a:pt x="33052" y="56102"/>
                        </a:lnTo>
                        <a:lnTo>
                          <a:pt x="13240" y="72580"/>
                        </a:lnTo>
                        <a:lnTo>
                          <a:pt x="28289" y="51721"/>
                        </a:lnTo>
                        <a:lnTo>
                          <a:pt x="3810" y="59627"/>
                        </a:lnTo>
                        <a:lnTo>
                          <a:pt x="25622" y="45815"/>
                        </a:lnTo>
                        <a:lnTo>
                          <a:pt x="0" y="43339"/>
                        </a:lnTo>
                        <a:lnTo>
                          <a:pt x="25336" y="39148"/>
                        </a:lnTo>
                        <a:lnTo>
                          <a:pt x="2667" y="26956"/>
                        </a:lnTo>
                        <a:lnTo>
                          <a:pt x="27718" y="33052"/>
                        </a:lnTo>
                        <a:lnTo>
                          <a:pt x="11240" y="13335"/>
                        </a:lnTo>
                        <a:lnTo>
                          <a:pt x="32099" y="28384"/>
                        </a:lnTo>
                        <a:lnTo>
                          <a:pt x="24194" y="3905"/>
                        </a:lnTo>
                        <a:lnTo>
                          <a:pt x="38005" y="25718"/>
                        </a:lnTo>
                        <a:lnTo>
                          <a:pt x="40386" y="0"/>
                        </a:lnTo>
                        <a:lnTo>
                          <a:pt x="44672" y="25432"/>
                        </a:lnTo>
                        <a:lnTo>
                          <a:pt x="56864" y="2762"/>
                        </a:lnTo>
                        <a:lnTo>
                          <a:pt x="50673" y="27718"/>
                        </a:lnTo>
                        <a:lnTo>
                          <a:pt x="70485" y="11240"/>
                        </a:lnTo>
                        <a:lnTo>
                          <a:pt x="55435" y="32099"/>
                        </a:lnTo>
                        <a:lnTo>
                          <a:pt x="79915" y="24289"/>
                        </a:lnTo>
                        <a:lnTo>
                          <a:pt x="58102" y="38005"/>
                        </a:lnTo>
                        <a:close/>
                      </a:path>
                    </a:pathLst>
                  </a:custGeom>
                  <a:solidFill>
                    <a:srgbClr val="6A1B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2D963F86-BB9E-4DAD-B121-7932AC0EBC26}"/>
                      </a:ext>
                    </a:extLst>
                  </p:cNvPr>
                  <p:cNvSpPr/>
                  <p:nvPr/>
                </p:nvSpPr>
                <p:spPr>
                  <a:xfrm>
                    <a:off x="3621464" y="3149294"/>
                    <a:ext cx="34115" cy="34115"/>
                  </a:xfrm>
                  <a:custGeom>
                    <a:avLst/>
                    <a:gdLst>
                      <a:gd name="connsiteX0" fmla="*/ 34108 w 34115"/>
                      <a:gd name="connsiteY0" fmla="*/ 16486 h 34115"/>
                      <a:gd name="connsiteX1" fmla="*/ 17629 w 34115"/>
                      <a:gd name="connsiteY1" fmla="*/ 34108 h 34115"/>
                      <a:gd name="connsiteX2" fmla="*/ 8 w 34115"/>
                      <a:gd name="connsiteY2" fmla="*/ 17629 h 34115"/>
                      <a:gd name="connsiteX3" fmla="*/ 16486 w 34115"/>
                      <a:gd name="connsiteY3" fmla="*/ 8 h 34115"/>
                      <a:gd name="connsiteX4" fmla="*/ 34108 w 34115"/>
                      <a:gd name="connsiteY4" fmla="*/ 16486 h 34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15" h="34115">
                        <a:moveTo>
                          <a:pt x="34108" y="16486"/>
                        </a:moveTo>
                        <a:cubicBezTo>
                          <a:pt x="34393" y="25916"/>
                          <a:pt x="27059" y="33822"/>
                          <a:pt x="17629" y="34108"/>
                        </a:cubicBezTo>
                        <a:cubicBezTo>
                          <a:pt x="8200" y="34393"/>
                          <a:pt x="294" y="27059"/>
                          <a:pt x="8" y="17629"/>
                        </a:cubicBezTo>
                        <a:cubicBezTo>
                          <a:pt x="-278" y="8200"/>
                          <a:pt x="7057" y="294"/>
                          <a:pt x="16486" y="8"/>
                        </a:cubicBezTo>
                        <a:cubicBezTo>
                          <a:pt x="25916" y="-278"/>
                          <a:pt x="33822" y="7057"/>
                          <a:pt x="34108" y="164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9B361162-8CAC-4A09-86C7-9EA7B08E321A}"/>
                      </a:ext>
                    </a:extLst>
                  </p:cNvPr>
                  <p:cNvSpPr/>
                  <p:nvPr/>
                </p:nvSpPr>
                <p:spPr>
                  <a:xfrm>
                    <a:off x="3640792" y="3118906"/>
                    <a:ext cx="46609" cy="46603"/>
                  </a:xfrm>
                  <a:custGeom>
                    <a:avLst/>
                    <a:gdLst>
                      <a:gd name="connsiteX0" fmla="*/ 46593 w 46609"/>
                      <a:gd name="connsiteY0" fmla="*/ 22490 h 46603"/>
                      <a:gd name="connsiteX1" fmla="*/ 24114 w 46609"/>
                      <a:gd name="connsiteY1" fmla="*/ 46588 h 46603"/>
                      <a:gd name="connsiteX2" fmla="*/ 16 w 46609"/>
                      <a:gd name="connsiteY2" fmla="*/ 24109 h 46603"/>
                      <a:gd name="connsiteX3" fmla="*/ 22495 w 46609"/>
                      <a:gd name="connsiteY3" fmla="*/ 11 h 46603"/>
                      <a:gd name="connsiteX4" fmla="*/ 46593 w 46609"/>
                      <a:gd name="connsiteY4" fmla="*/ 22490 h 46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609" h="46603">
                        <a:moveTo>
                          <a:pt x="46593" y="22490"/>
                        </a:moveTo>
                        <a:cubicBezTo>
                          <a:pt x="47070" y="35348"/>
                          <a:pt x="36973" y="46112"/>
                          <a:pt x="24114" y="46588"/>
                        </a:cubicBezTo>
                        <a:cubicBezTo>
                          <a:pt x="11256" y="47064"/>
                          <a:pt x="492" y="36968"/>
                          <a:pt x="16" y="24109"/>
                        </a:cubicBezTo>
                        <a:cubicBezTo>
                          <a:pt x="-460" y="11250"/>
                          <a:pt x="9636" y="487"/>
                          <a:pt x="22495" y="11"/>
                        </a:cubicBezTo>
                        <a:cubicBezTo>
                          <a:pt x="35449" y="-370"/>
                          <a:pt x="46212" y="9631"/>
                          <a:pt x="46593" y="2249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5E9AA0C8-16A1-4488-9E78-E0FF04820281}"/>
                      </a:ext>
                    </a:extLst>
                  </p:cNvPr>
                  <p:cNvSpPr/>
                  <p:nvPr/>
                </p:nvSpPr>
                <p:spPr>
                  <a:xfrm>
                    <a:off x="3608413" y="3173866"/>
                    <a:ext cx="27642" cy="27642"/>
                  </a:xfrm>
                  <a:custGeom>
                    <a:avLst/>
                    <a:gdLst>
                      <a:gd name="connsiteX0" fmla="*/ 27632 w 27642"/>
                      <a:gd name="connsiteY0" fmla="*/ 13345 h 27642"/>
                      <a:gd name="connsiteX1" fmla="*/ 14297 w 27642"/>
                      <a:gd name="connsiteY1" fmla="*/ 27632 h 27642"/>
                      <a:gd name="connsiteX2" fmla="*/ 10 w 27642"/>
                      <a:gd name="connsiteY2" fmla="*/ 14297 h 27642"/>
                      <a:gd name="connsiteX3" fmla="*/ 13345 w 27642"/>
                      <a:gd name="connsiteY3" fmla="*/ 10 h 27642"/>
                      <a:gd name="connsiteX4" fmla="*/ 27632 w 27642"/>
                      <a:gd name="connsiteY4" fmla="*/ 13345 h 27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42" h="27642">
                        <a:moveTo>
                          <a:pt x="27632" y="13345"/>
                        </a:moveTo>
                        <a:cubicBezTo>
                          <a:pt x="27918" y="20965"/>
                          <a:pt x="21917" y="27347"/>
                          <a:pt x="14297" y="27632"/>
                        </a:cubicBezTo>
                        <a:cubicBezTo>
                          <a:pt x="6677" y="27918"/>
                          <a:pt x="296" y="21917"/>
                          <a:pt x="10" y="14297"/>
                        </a:cubicBezTo>
                        <a:cubicBezTo>
                          <a:pt x="-276" y="6677"/>
                          <a:pt x="5725" y="296"/>
                          <a:pt x="13345" y="10"/>
                        </a:cubicBezTo>
                        <a:cubicBezTo>
                          <a:pt x="20965" y="-276"/>
                          <a:pt x="27347" y="5725"/>
                          <a:pt x="27632" y="133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E5A7058B-7369-439A-B262-3C9382AD5C44}"/>
                    </a:ext>
                  </a:extLst>
                </p:cNvPr>
                <p:cNvSpPr/>
                <p:nvPr/>
              </p:nvSpPr>
              <p:spPr>
                <a:xfrm>
                  <a:off x="3016145" y="2946994"/>
                  <a:ext cx="422080" cy="270030"/>
                </a:xfrm>
                <a:custGeom>
                  <a:avLst/>
                  <a:gdLst>
                    <a:gd name="connsiteX0" fmla="*/ 422067 w 422080"/>
                    <a:gd name="connsiteY0" fmla="*/ 223072 h 270030"/>
                    <a:gd name="connsiteX1" fmla="*/ 8968 w 422080"/>
                    <a:gd name="connsiteY1" fmla="*/ 270030 h 270030"/>
                    <a:gd name="connsiteX2" fmla="*/ 198515 w 422080"/>
                    <a:gd name="connsiteY2" fmla="*/ 282 h 270030"/>
                    <a:gd name="connsiteX3" fmla="*/ 422067 w 422080"/>
                    <a:gd name="connsiteY3" fmla="*/ 223072 h 270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2080" h="270030">
                      <a:moveTo>
                        <a:pt x="422067" y="223072"/>
                      </a:moveTo>
                      <a:cubicBezTo>
                        <a:pt x="390158" y="210404"/>
                        <a:pt x="213469" y="199164"/>
                        <a:pt x="8968" y="270030"/>
                      </a:cubicBezTo>
                      <a:cubicBezTo>
                        <a:pt x="-31895" y="133823"/>
                        <a:pt x="73071" y="6759"/>
                        <a:pt x="198515" y="282"/>
                      </a:cubicBezTo>
                      <a:cubicBezTo>
                        <a:pt x="300052" y="-5052"/>
                        <a:pt x="423591" y="65052"/>
                        <a:pt x="422067" y="223072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B62DE507-8089-4803-89EF-DBC9DDF089A5}"/>
                    </a:ext>
                  </a:extLst>
                </p:cNvPr>
                <p:cNvSpPr/>
                <p:nvPr/>
              </p:nvSpPr>
              <p:spPr>
                <a:xfrm>
                  <a:off x="3033931" y="2980333"/>
                  <a:ext cx="387897" cy="228214"/>
                </a:xfrm>
                <a:custGeom>
                  <a:avLst/>
                  <a:gdLst>
                    <a:gd name="connsiteX0" fmla="*/ 387898 w 387897"/>
                    <a:gd name="connsiteY0" fmla="*/ 173065 h 228214"/>
                    <a:gd name="connsiteX1" fmla="*/ 40 w 387897"/>
                    <a:gd name="connsiteY1" fmla="*/ 228214 h 228214"/>
                    <a:gd name="connsiteX2" fmla="*/ 187016 w 387897"/>
                    <a:gd name="connsiteY2" fmla="*/ 281 h 228214"/>
                    <a:gd name="connsiteX3" fmla="*/ 387898 w 387897"/>
                    <a:gd name="connsiteY3" fmla="*/ 173065 h 228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7897" h="228214">
                      <a:moveTo>
                        <a:pt x="387898" y="173065"/>
                      </a:moveTo>
                      <a:cubicBezTo>
                        <a:pt x="323604" y="169731"/>
                        <a:pt x="184539" y="159539"/>
                        <a:pt x="40" y="228214"/>
                      </a:cubicBezTo>
                      <a:cubicBezTo>
                        <a:pt x="-1960" y="118867"/>
                        <a:pt x="71668" y="7044"/>
                        <a:pt x="187016" y="281"/>
                      </a:cubicBezTo>
                      <a:cubicBezTo>
                        <a:pt x="276455" y="-4958"/>
                        <a:pt x="369324" y="63432"/>
                        <a:pt x="387898" y="173065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C97B6B1D-546B-410F-895D-B8AB0DCE06F5}"/>
                    </a:ext>
                  </a:extLst>
                </p:cNvPr>
                <p:cNvSpPr/>
                <p:nvPr/>
              </p:nvSpPr>
              <p:spPr>
                <a:xfrm>
                  <a:off x="3549873" y="2976968"/>
                  <a:ext cx="372294" cy="221577"/>
                </a:xfrm>
                <a:custGeom>
                  <a:avLst/>
                  <a:gdLst>
                    <a:gd name="connsiteX0" fmla="*/ 639 w 372294"/>
                    <a:gd name="connsiteY0" fmla="*/ 205385 h 221577"/>
                    <a:gd name="connsiteX1" fmla="*/ 367827 w 372294"/>
                    <a:gd name="connsiteY1" fmla="*/ 221578 h 221577"/>
                    <a:gd name="connsiteX2" fmla="*/ 183709 w 372294"/>
                    <a:gd name="connsiteY2" fmla="*/ 26 h 221577"/>
                    <a:gd name="connsiteX3" fmla="*/ 639 w 372294"/>
                    <a:gd name="connsiteY3" fmla="*/ 205385 h 221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2294" h="221577">
                      <a:moveTo>
                        <a:pt x="639" y="205385"/>
                      </a:moveTo>
                      <a:cubicBezTo>
                        <a:pt x="17212" y="190907"/>
                        <a:pt x="183233" y="171571"/>
                        <a:pt x="367827" y="221578"/>
                      </a:cubicBezTo>
                      <a:cubicBezTo>
                        <a:pt x="394879" y="100991"/>
                        <a:pt x="294771" y="-1879"/>
                        <a:pt x="183709" y="26"/>
                      </a:cubicBezTo>
                      <a:cubicBezTo>
                        <a:pt x="93889" y="1550"/>
                        <a:pt x="-9077" y="68797"/>
                        <a:pt x="639" y="205385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B16FBE0A-CBD2-4DEA-9D33-FCBCC568C563}"/>
                    </a:ext>
                  </a:extLst>
                </p:cNvPr>
                <p:cNvSpPr/>
                <p:nvPr/>
              </p:nvSpPr>
              <p:spPr>
                <a:xfrm>
                  <a:off x="3563941" y="3002035"/>
                  <a:ext cx="345471" cy="189653"/>
                </a:xfrm>
                <a:custGeom>
                  <a:avLst/>
                  <a:gdLst>
                    <a:gd name="connsiteX0" fmla="*/ 0 w 345471"/>
                    <a:gd name="connsiteY0" fmla="*/ 164602 h 189653"/>
                    <a:gd name="connsiteX1" fmla="*/ 345472 w 345471"/>
                    <a:gd name="connsiteY1" fmla="*/ 189653 h 189653"/>
                    <a:gd name="connsiteX2" fmla="*/ 166592 w 345471"/>
                    <a:gd name="connsiteY2" fmla="*/ 10 h 189653"/>
                    <a:gd name="connsiteX3" fmla="*/ 0 w 345471"/>
                    <a:gd name="connsiteY3" fmla="*/ 164602 h 189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5471" h="189653">
                      <a:moveTo>
                        <a:pt x="0" y="164602"/>
                      </a:moveTo>
                      <a:cubicBezTo>
                        <a:pt x="56483" y="157744"/>
                        <a:pt x="178498" y="140314"/>
                        <a:pt x="345472" y="189653"/>
                      </a:cubicBezTo>
                      <a:cubicBezTo>
                        <a:pt x="340519" y="93070"/>
                        <a:pt x="268796" y="-1133"/>
                        <a:pt x="166592" y="10"/>
                      </a:cubicBezTo>
                      <a:cubicBezTo>
                        <a:pt x="87440" y="868"/>
                        <a:pt x="9716" y="66781"/>
                        <a:pt x="0" y="164602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D66D9ED2-45C8-41A9-8025-B0F50E130045}"/>
                  </a:ext>
                </a:extLst>
              </p:cNvPr>
              <p:cNvSpPr/>
              <p:nvPr/>
            </p:nvSpPr>
            <p:spPr>
              <a:xfrm>
                <a:off x="3228077" y="3307172"/>
                <a:ext cx="90421" cy="52470"/>
              </a:xfrm>
              <a:custGeom>
                <a:avLst/>
                <a:gdLst>
                  <a:gd name="connsiteX0" fmla="*/ 119825 w 119824"/>
                  <a:gd name="connsiteY0" fmla="*/ 34766 h 69532"/>
                  <a:gd name="connsiteX1" fmla="*/ 59912 w 119824"/>
                  <a:gd name="connsiteY1" fmla="*/ 69532 h 69532"/>
                  <a:gd name="connsiteX2" fmla="*/ 0 w 119824"/>
                  <a:gd name="connsiteY2" fmla="*/ 34766 h 69532"/>
                  <a:gd name="connsiteX3" fmla="*/ 59912 w 119824"/>
                  <a:gd name="connsiteY3" fmla="*/ 0 h 69532"/>
                  <a:gd name="connsiteX4" fmla="*/ 119825 w 119824"/>
                  <a:gd name="connsiteY4" fmla="*/ 34766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824" h="69532">
                    <a:moveTo>
                      <a:pt x="119825" y="34766"/>
                    </a:moveTo>
                    <a:cubicBezTo>
                      <a:pt x="119825" y="53912"/>
                      <a:pt x="93059" y="69532"/>
                      <a:pt x="59912" y="69532"/>
                    </a:cubicBezTo>
                    <a:cubicBezTo>
                      <a:pt x="26860" y="69532"/>
                      <a:pt x="0" y="54007"/>
                      <a:pt x="0" y="34766"/>
                    </a:cubicBezTo>
                    <a:cubicBezTo>
                      <a:pt x="0" y="15621"/>
                      <a:pt x="26765" y="0"/>
                      <a:pt x="59912" y="0"/>
                    </a:cubicBezTo>
                    <a:cubicBezTo>
                      <a:pt x="92964" y="0"/>
                      <a:pt x="119825" y="15621"/>
                      <a:pt x="119825" y="34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6D1DF0F2-F00A-4CE6-9CDF-4A768916B63F}"/>
                  </a:ext>
                </a:extLst>
              </p:cNvPr>
              <p:cNvSpPr/>
              <p:nvPr/>
            </p:nvSpPr>
            <p:spPr>
              <a:xfrm>
                <a:off x="3609887" y="3297109"/>
                <a:ext cx="90421" cy="52470"/>
              </a:xfrm>
              <a:custGeom>
                <a:avLst/>
                <a:gdLst>
                  <a:gd name="connsiteX0" fmla="*/ 119825 w 119824"/>
                  <a:gd name="connsiteY0" fmla="*/ 34766 h 69532"/>
                  <a:gd name="connsiteX1" fmla="*/ 59912 w 119824"/>
                  <a:gd name="connsiteY1" fmla="*/ 69533 h 69532"/>
                  <a:gd name="connsiteX2" fmla="*/ 0 w 119824"/>
                  <a:gd name="connsiteY2" fmla="*/ 34766 h 69532"/>
                  <a:gd name="connsiteX3" fmla="*/ 59912 w 119824"/>
                  <a:gd name="connsiteY3" fmla="*/ 0 h 69532"/>
                  <a:gd name="connsiteX4" fmla="*/ 119825 w 119824"/>
                  <a:gd name="connsiteY4" fmla="*/ 34766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824" h="69532">
                    <a:moveTo>
                      <a:pt x="119825" y="34766"/>
                    </a:moveTo>
                    <a:cubicBezTo>
                      <a:pt x="119825" y="53912"/>
                      <a:pt x="93059" y="69533"/>
                      <a:pt x="59912" y="69533"/>
                    </a:cubicBezTo>
                    <a:cubicBezTo>
                      <a:pt x="26860" y="69533"/>
                      <a:pt x="0" y="54007"/>
                      <a:pt x="0" y="34766"/>
                    </a:cubicBezTo>
                    <a:cubicBezTo>
                      <a:pt x="0" y="15621"/>
                      <a:pt x="26765" y="0"/>
                      <a:pt x="59912" y="0"/>
                    </a:cubicBezTo>
                    <a:cubicBezTo>
                      <a:pt x="93059" y="95"/>
                      <a:pt x="119825" y="15621"/>
                      <a:pt x="119825" y="34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" name="Graphic 1">
            <a:extLst>
              <a:ext uri="{FF2B5EF4-FFF2-40B4-BE49-F238E27FC236}">
                <a16:creationId xmlns:a16="http://schemas.microsoft.com/office/drawing/2014/main" id="{7D4E2B07-51E5-474A-92B8-78B348255D95}"/>
              </a:ext>
            </a:extLst>
          </p:cNvPr>
          <p:cNvGrpSpPr/>
          <p:nvPr/>
        </p:nvGrpSpPr>
        <p:grpSpPr>
          <a:xfrm>
            <a:off x="2722412" y="1884036"/>
            <a:ext cx="1357712" cy="1009470"/>
            <a:chOff x="2973539" y="2138851"/>
            <a:chExt cx="652225" cy="484934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C530A090-C5D2-42E2-94D6-3B4051A26BC6}"/>
                </a:ext>
              </a:extLst>
            </p:cNvPr>
            <p:cNvSpPr/>
            <p:nvPr/>
          </p:nvSpPr>
          <p:spPr>
            <a:xfrm>
              <a:off x="3036017" y="2138851"/>
              <a:ext cx="524041" cy="358815"/>
            </a:xfrm>
            <a:custGeom>
              <a:avLst/>
              <a:gdLst>
                <a:gd name="connsiteX0" fmla="*/ 395 w 524041"/>
                <a:gd name="connsiteY0" fmla="*/ 353769 h 358815"/>
                <a:gd name="connsiteX1" fmla="*/ 155748 w 524041"/>
                <a:gd name="connsiteY1" fmla="*/ 62209 h 358815"/>
                <a:gd name="connsiteX2" fmla="*/ 453785 w 524041"/>
                <a:gd name="connsiteY2" fmla="*/ 32396 h 358815"/>
                <a:gd name="connsiteX3" fmla="*/ 506935 w 524041"/>
                <a:gd name="connsiteY3" fmla="*/ 134504 h 358815"/>
                <a:gd name="connsiteX4" fmla="*/ 451595 w 524041"/>
                <a:gd name="connsiteY4" fmla="*/ 162126 h 358815"/>
                <a:gd name="connsiteX5" fmla="*/ 523985 w 524041"/>
                <a:gd name="connsiteY5" fmla="*/ 336624 h 358815"/>
                <a:gd name="connsiteX6" fmla="*/ 395 w 524041"/>
                <a:gd name="connsiteY6" fmla="*/ 353769 h 35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4041" h="358815">
                  <a:moveTo>
                    <a:pt x="395" y="353769"/>
                  </a:moveTo>
                  <a:cubicBezTo>
                    <a:pt x="-3796" y="306906"/>
                    <a:pt x="23827" y="128217"/>
                    <a:pt x="155748" y="62209"/>
                  </a:cubicBezTo>
                  <a:cubicBezTo>
                    <a:pt x="287765" y="-3704"/>
                    <a:pt x="385586" y="-22944"/>
                    <a:pt x="453785" y="32396"/>
                  </a:cubicBezTo>
                  <a:cubicBezTo>
                    <a:pt x="521889" y="87736"/>
                    <a:pt x="506935" y="134504"/>
                    <a:pt x="506935" y="134504"/>
                  </a:cubicBezTo>
                  <a:lnTo>
                    <a:pt x="451595" y="162126"/>
                  </a:lnTo>
                  <a:cubicBezTo>
                    <a:pt x="451595" y="162126"/>
                    <a:pt x="517603" y="300429"/>
                    <a:pt x="523985" y="336624"/>
                  </a:cubicBezTo>
                  <a:cubicBezTo>
                    <a:pt x="530366" y="372915"/>
                    <a:pt x="395" y="353769"/>
                    <a:pt x="395" y="353769"/>
                  </a:cubicBezTo>
                  <a:close/>
                </a:path>
              </a:pathLst>
            </a:custGeom>
            <a:solidFill>
              <a:srgbClr val="E131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1137AE0-0A7D-4F6B-8E30-3EC62349A04E}"/>
                </a:ext>
              </a:extLst>
            </p:cNvPr>
            <p:cNvSpPr/>
            <p:nvPr/>
          </p:nvSpPr>
          <p:spPr>
            <a:xfrm>
              <a:off x="3036017" y="2143715"/>
              <a:ext cx="380157" cy="355286"/>
            </a:xfrm>
            <a:custGeom>
              <a:avLst/>
              <a:gdLst>
                <a:gd name="connsiteX0" fmla="*/ 73262 w 380157"/>
                <a:gd name="connsiteY0" fmla="*/ 320711 h 355286"/>
                <a:gd name="connsiteX1" fmla="*/ 133460 w 380157"/>
                <a:gd name="connsiteY1" fmla="*/ 244606 h 355286"/>
                <a:gd name="connsiteX2" fmla="*/ 184990 w 380157"/>
                <a:gd name="connsiteY2" fmla="*/ 217174 h 355286"/>
                <a:gd name="connsiteX3" fmla="*/ 133460 w 380157"/>
                <a:gd name="connsiteY3" fmla="*/ 183170 h 355286"/>
                <a:gd name="connsiteX4" fmla="*/ 206897 w 380157"/>
                <a:gd name="connsiteY4" fmla="*/ 68298 h 355286"/>
                <a:gd name="connsiteX5" fmla="*/ 380157 w 380157"/>
                <a:gd name="connsiteY5" fmla="*/ 1433 h 355286"/>
                <a:gd name="connsiteX6" fmla="*/ 155748 w 380157"/>
                <a:gd name="connsiteY6" fmla="*/ 62107 h 355286"/>
                <a:gd name="connsiteX7" fmla="*/ 395 w 380157"/>
                <a:gd name="connsiteY7" fmla="*/ 353667 h 355286"/>
                <a:gd name="connsiteX8" fmla="*/ 52592 w 380157"/>
                <a:gd name="connsiteY8" fmla="*/ 355286 h 355286"/>
                <a:gd name="connsiteX9" fmla="*/ 73262 w 380157"/>
                <a:gd name="connsiteY9" fmla="*/ 320711 h 355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0157" h="355286">
                  <a:moveTo>
                    <a:pt x="73262" y="320711"/>
                  </a:moveTo>
                  <a:cubicBezTo>
                    <a:pt x="90978" y="297565"/>
                    <a:pt x="106790" y="255941"/>
                    <a:pt x="133460" y="244606"/>
                  </a:cubicBezTo>
                  <a:cubicBezTo>
                    <a:pt x="146414" y="239177"/>
                    <a:pt x="213565" y="245844"/>
                    <a:pt x="184990" y="217174"/>
                  </a:cubicBezTo>
                  <a:cubicBezTo>
                    <a:pt x="177941" y="210125"/>
                    <a:pt x="154224" y="191933"/>
                    <a:pt x="133460" y="183170"/>
                  </a:cubicBezTo>
                  <a:cubicBezTo>
                    <a:pt x="83168" y="161929"/>
                    <a:pt x="172703" y="92587"/>
                    <a:pt x="206897" y="68298"/>
                  </a:cubicBezTo>
                  <a:cubicBezTo>
                    <a:pt x="251379" y="36580"/>
                    <a:pt x="328817" y="20102"/>
                    <a:pt x="380157" y="1433"/>
                  </a:cubicBezTo>
                  <a:cubicBezTo>
                    <a:pt x="320435" y="-6187"/>
                    <a:pt x="246045" y="16958"/>
                    <a:pt x="155748" y="62107"/>
                  </a:cubicBezTo>
                  <a:cubicBezTo>
                    <a:pt x="23827" y="128115"/>
                    <a:pt x="-3796" y="306899"/>
                    <a:pt x="395" y="353667"/>
                  </a:cubicBezTo>
                  <a:cubicBezTo>
                    <a:pt x="395" y="353667"/>
                    <a:pt x="20398" y="354429"/>
                    <a:pt x="52592" y="355286"/>
                  </a:cubicBezTo>
                  <a:cubicBezTo>
                    <a:pt x="57831" y="343475"/>
                    <a:pt x="64689" y="331855"/>
                    <a:pt x="73262" y="320711"/>
                  </a:cubicBezTo>
                  <a:close/>
                </a:path>
              </a:pathLst>
            </a:custGeom>
            <a:solidFill>
              <a:srgbClr val="CA20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8" name="Freeform: Shape 4927">
              <a:extLst>
                <a:ext uri="{FF2B5EF4-FFF2-40B4-BE49-F238E27FC236}">
                  <a16:creationId xmlns:a16="http://schemas.microsoft.com/office/drawing/2014/main" id="{862F83D5-1411-4BDA-A7BC-810FA830FED9}"/>
                </a:ext>
              </a:extLst>
            </p:cNvPr>
            <p:cNvSpPr/>
            <p:nvPr/>
          </p:nvSpPr>
          <p:spPr>
            <a:xfrm>
              <a:off x="3393942" y="2293357"/>
              <a:ext cx="166102" cy="192024"/>
            </a:xfrm>
            <a:custGeom>
              <a:avLst/>
              <a:gdLst>
                <a:gd name="connsiteX0" fmla="*/ 118720 w 166102"/>
                <a:gd name="connsiteY0" fmla="*/ 0 h 192024"/>
                <a:gd name="connsiteX1" fmla="*/ 69762 w 166102"/>
                <a:gd name="connsiteY1" fmla="*/ 1905 h 192024"/>
                <a:gd name="connsiteX2" fmla="*/ 4611 w 166102"/>
                <a:gd name="connsiteY2" fmla="*/ 30575 h 192024"/>
                <a:gd name="connsiteX3" fmla="*/ 80049 w 166102"/>
                <a:gd name="connsiteY3" fmla="*/ 79820 h 192024"/>
                <a:gd name="connsiteX4" fmla="*/ 162916 w 166102"/>
                <a:gd name="connsiteY4" fmla="*/ 192024 h 192024"/>
                <a:gd name="connsiteX5" fmla="*/ 166060 w 166102"/>
                <a:gd name="connsiteY5" fmla="*/ 186976 h 192024"/>
                <a:gd name="connsiteX6" fmla="*/ 93670 w 166102"/>
                <a:gd name="connsiteY6" fmla="*/ 12478 h 192024"/>
                <a:gd name="connsiteX7" fmla="*/ 118720 w 166102"/>
                <a:gd name="connsiteY7" fmla="*/ 0 h 19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6102" h="192024">
                  <a:moveTo>
                    <a:pt x="118720" y="0"/>
                  </a:moveTo>
                  <a:cubicBezTo>
                    <a:pt x="102147" y="1524"/>
                    <a:pt x="85002" y="857"/>
                    <a:pt x="69762" y="1905"/>
                  </a:cubicBezTo>
                  <a:cubicBezTo>
                    <a:pt x="63856" y="2286"/>
                    <a:pt x="-20345" y="7048"/>
                    <a:pt x="4611" y="30575"/>
                  </a:cubicBezTo>
                  <a:cubicBezTo>
                    <a:pt x="26995" y="51626"/>
                    <a:pt x="54427" y="63627"/>
                    <a:pt x="80049" y="79820"/>
                  </a:cubicBezTo>
                  <a:cubicBezTo>
                    <a:pt x="121673" y="106109"/>
                    <a:pt x="150343" y="146971"/>
                    <a:pt x="162916" y="192024"/>
                  </a:cubicBezTo>
                  <a:cubicBezTo>
                    <a:pt x="165202" y="190500"/>
                    <a:pt x="166345" y="188786"/>
                    <a:pt x="166060" y="186976"/>
                  </a:cubicBezTo>
                  <a:cubicBezTo>
                    <a:pt x="159678" y="150781"/>
                    <a:pt x="93670" y="12478"/>
                    <a:pt x="93670" y="12478"/>
                  </a:cubicBezTo>
                  <a:lnTo>
                    <a:pt x="118720" y="0"/>
                  </a:lnTo>
                  <a:close/>
                </a:path>
              </a:pathLst>
            </a:custGeom>
            <a:solidFill>
              <a:srgbClr val="CA20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9" name="Freeform: Shape 4928">
              <a:extLst>
                <a:ext uri="{FF2B5EF4-FFF2-40B4-BE49-F238E27FC236}">
                  <a16:creationId xmlns:a16="http://schemas.microsoft.com/office/drawing/2014/main" id="{A38A49D4-E195-4097-8283-E1F6C7AA18C6}"/>
                </a:ext>
              </a:extLst>
            </p:cNvPr>
            <p:cNvSpPr/>
            <p:nvPr/>
          </p:nvSpPr>
          <p:spPr>
            <a:xfrm>
              <a:off x="3462961" y="2211786"/>
              <a:ext cx="162803" cy="168864"/>
            </a:xfrm>
            <a:custGeom>
              <a:avLst/>
              <a:gdLst>
                <a:gd name="connsiteX0" fmla="*/ 141141 w 162803"/>
                <a:gd name="connsiteY0" fmla="*/ 51377 h 168864"/>
                <a:gd name="connsiteX1" fmla="*/ 105613 w 162803"/>
                <a:gd name="connsiteY1" fmla="*/ 323 h 168864"/>
                <a:gd name="connsiteX2" fmla="*/ 63703 w 162803"/>
                <a:gd name="connsiteY2" fmla="*/ 20039 h 168864"/>
                <a:gd name="connsiteX3" fmla="*/ 18078 w 162803"/>
                <a:gd name="connsiteY3" fmla="*/ 27755 h 168864"/>
                <a:gd name="connsiteX4" fmla="*/ 15221 w 162803"/>
                <a:gd name="connsiteY4" fmla="*/ 71855 h 168864"/>
                <a:gd name="connsiteX5" fmla="*/ 933 w 162803"/>
                <a:gd name="connsiteY5" fmla="*/ 92525 h 168864"/>
                <a:gd name="connsiteX6" fmla="*/ 38557 w 162803"/>
                <a:gd name="connsiteY6" fmla="*/ 128720 h 168864"/>
                <a:gd name="connsiteX7" fmla="*/ 51130 w 162803"/>
                <a:gd name="connsiteY7" fmla="*/ 149008 h 168864"/>
                <a:gd name="connsiteX8" fmla="*/ 79991 w 162803"/>
                <a:gd name="connsiteY8" fmla="*/ 168629 h 168864"/>
                <a:gd name="connsiteX9" fmla="*/ 119996 w 162803"/>
                <a:gd name="connsiteY9" fmla="*/ 132911 h 168864"/>
                <a:gd name="connsiteX10" fmla="*/ 162001 w 162803"/>
                <a:gd name="connsiteY10" fmla="*/ 97478 h 168864"/>
                <a:gd name="connsiteX11" fmla="*/ 141141 w 162803"/>
                <a:gd name="connsiteY11" fmla="*/ 51377 h 16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803" h="168864">
                  <a:moveTo>
                    <a:pt x="141141" y="51377"/>
                  </a:moveTo>
                  <a:cubicBezTo>
                    <a:pt x="145047" y="27183"/>
                    <a:pt x="133807" y="3561"/>
                    <a:pt x="105613" y="323"/>
                  </a:cubicBezTo>
                  <a:cubicBezTo>
                    <a:pt x="87135" y="-1773"/>
                    <a:pt x="72085" y="6514"/>
                    <a:pt x="63703" y="20039"/>
                  </a:cubicBezTo>
                  <a:cubicBezTo>
                    <a:pt x="49892" y="12991"/>
                    <a:pt x="31318" y="15563"/>
                    <a:pt x="18078" y="27755"/>
                  </a:cubicBezTo>
                  <a:cubicBezTo>
                    <a:pt x="4934" y="39756"/>
                    <a:pt x="6744" y="59092"/>
                    <a:pt x="15221" y="71855"/>
                  </a:cubicBezTo>
                  <a:cubicBezTo>
                    <a:pt x="8172" y="77285"/>
                    <a:pt x="2648" y="84524"/>
                    <a:pt x="933" y="92525"/>
                  </a:cubicBezTo>
                  <a:cubicBezTo>
                    <a:pt x="-4877" y="118623"/>
                    <a:pt x="17507" y="125862"/>
                    <a:pt x="38557" y="128720"/>
                  </a:cubicBezTo>
                  <a:cubicBezTo>
                    <a:pt x="48463" y="130053"/>
                    <a:pt x="46939" y="141102"/>
                    <a:pt x="51130" y="149008"/>
                  </a:cubicBezTo>
                  <a:cubicBezTo>
                    <a:pt x="57131" y="160152"/>
                    <a:pt x="67227" y="167391"/>
                    <a:pt x="79991" y="168629"/>
                  </a:cubicBezTo>
                  <a:cubicBezTo>
                    <a:pt x="105327" y="171106"/>
                    <a:pt x="116472" y="153675"/>
                    <a:pt x="119996" y="132911"/>
                  </a:cubicBezTo>
                  <a:cubicBezTo>
                    <a:pt x="140379" y="131863"/>
                    <a:pt x="157715" y="120433"/>
                    <a:pt x="162001" y="97478"/>
                  </a:cubicBezTo>
                  <a:cubicBezTo>
                    <a:pt x="165525" y="78428"/>
                    <a:pt x="157239" y="59187"/>
                    <a:pt x="141141" y="51377"/>
                  </a:cubicBezTo>
                  <a:close/>
                </a:path>
              </a:pathLst>
            </a:custGeom>
            <a:solidFill>
              <a:srgbClr val="F1F3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0" name="Freeform: Shape 4929">
              <a:extLst>
                <a:ext uri="{FF2B5EF4-FFF2-40B4-BE49-F238E27FC236}">
                  <a16:creationId xmlns:a16="http://schemas.microsoft.com/office/drawing/2014/main" id="{AADBAB2D-7D52-42D4-AF17-EF52B8ADCDE5}"/>
                </a:ext>
              </a:extLst>
            </p:cNvPr>
            <p:cNvSpPr/>
            <p:nvPr/>
          </p:nvSpPr>
          <p:spPr>
            <a:xfrm>
              <a:off x="3462961" y="2211786"/>
              <a:ext cx="162803" cy="168864"/>
            </a:xfrm>
            <a:custGeom>
              <a:avLst/>
              <a:gdLst>
                <a:gd name="connsiteX0" fmla="*/ 141141 w 162803"/>
                <a:gd name="connsiteY0" fmla="*/ 51377 h 168864"/>
                <a:gd name="connsiteX1" fmla="*/ 105613 w 162803"/>
                <a:gd name="connsiteY1" fmla="*/ 323 h 168864"/>
                <a:gd name="connsiteX2" fmla="*/ 63703 w 162803"/>
                <a:gd name="connsiteY2" fmla="*/ 20039 h 168864"/>
                <a:gd name="connsiteX3" fmla="*/ 18078 w 162803"/>
                <a:gd name="connsiteY3" fmla="*/ 27755 h 168864"/>
                <a:gd name="connsiteX4" fmla="*/ 15221 w 162803"/>
                <a:gd name="connsiteY4" fmla="*/ 71855 h 168864"/>
                <a:gd name="connsiteX5" fmla="*/ 933 w 162803"/>
                <a:gd name="connsiteY5" fmla="*/ 92525 h 168864"/>
                <a:gd name="connsiteX6" fmla="*/ 38557 w 162803"/>
                <a:gd name="connsiteY6" fmla="*/ 128720 h 168864"/>
                <a:gd name="connsiteX7" fmla="*/ 51130 w 162803"/>
                <a:gd name="connsiteY7" fmla="*/ 149008 h 168864"/>
                <a:gd name="connsiteX8" fmla="*/ 79991 w 162803"/>
                <a:gd name="connsiteY8" fmla="*/ 168629 h 168864"/>
                <a:gd name="connsiteX9" fmla="*/ 119996 w 162803"/>
                <a:gd name="connsiteY9" fmla="*/ 132911 h 168864"/>
                <a:gd name="connsiteX10" fmla="*/ 162001 w 162803"/>
                <a:gd name="connsiteY10" fmla="*/ 97478 h 168864"/>
                <a:gd name="connsiteX11" fmla="*/ 141141 w 162803"/>
                <a:gd name="connsiteY11" fmla="*/ 51377 h 168864"/>
                <a:gd name="connsiteX12" fmla="*/ 137331 w 162803"/>
                <a:gd name="connsiteY12" fmla="*/ 93191 h 168864"/>
                <a:gd name="connsiteX13" fmla="*/ 117710 w 162803"/>
                <a:gd name="connsiteY13" fmla="*/ 114242 h 168864"/>
                <a:gd name="connsiteX14" fmla="*/ 91707 w 162803"/>
                <a:gd name="connsiteY14" fmla="*/ 137387 h 168864"/>
                <a:gd name="connsiteX15" fmla="*/ 55512 w 162803"/>
                <a:gd name="connsiteY15" fmla="*/ 120338 h 168864"/>
                <a:gd name="connsiteX16" fmla="*/ 43129 w 162803"/>
                <a:gd name="connsiteY16" fmla="*/ 117766 h 168864"/>
                <a:gd name="connsiteX17" fmla="*/ 26079 w 162803"/>
                <a:gd name="connsiteY17" fmla="*/ 73094 h 168864"/>
                <a:gd name="connsiteX18" fmla="*/ 31794 w 162803"/>
                <a:gd name="connsiteY18" fmla="*/ 45757 h 168864"/>
                <a:gd name="connsiteX19" fmla="*/ 65227 w 162803"/>
                <a:gd name="connsiteY19" fmla="*/ 31184 h 168864"/>
                <a:gd name="connsiteX20" fmla="*/ 104661 w 162803"/>
                <a:gd name="connsiteY20" fmla="*/ 14039 h 168864"/>
                <a:gd name="connsiteX21" fmla="*/ 126378 w 162803"/>
                <a:gd name="connsiteY21" fmla="*/ 53186 h 168864"/>
                <a:gd name="connsiteX22" fmla="*/ 137331 w 162803"/>
                <a:gd name="connsiteY22" fmla="*/ 93191 h 16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2803" h="168864">
                  <a:moveTo>
                    <a:pt x="141141" y="51377"/>
                  </a:moveTo>
                  <a:cubicBezTo>
                    <a:pt x="145047" y="27183"/>
                    <a:pt x="133807" y="3561"/>
                    <a:pt x="105613" y="323"/>
                  </a:cubicBezTo>
                  <a:cubicBezTo>
                    <a:pt x="87135" y="-1773"/>
                    <a:pt x="72085" y="6514"/>
                    <a:pt x="63703" y="20039"/>
                  </a:cubicBezTo>
                  <a:cubicBezTo>
                    <a:pt x="49892" y="12991"/>
                    <a:pt x="31318" y="15563"/>
                    <a:pt x="18078" y="27755"/>
                  </a:cubicBezTo>
                  <a:cubicBezTo>
                    <a:pt x="4934" y="39756"/>
                    <a:pt x="6744" y="59092"/>
                    <a:pt x="15221" y="71855"/>
                  </a:cubicBezTo>
                  <a:cubicBezTo>
                    <a:pt x="8172" y="77285"/>
                    <a:pt x="2648" y="84524"/>
                    <a:pt x="933" y="92525"/>
                  </a:cubicBezTo>
                  <a:cubicBezTo>
                    <a:pt x="-4877" y="118623"/>
                    <a:pt x="17507" y="125862"/>
                    <a:pt x="38557" y="128720"/>
                  </a:cubicBezTo>
                  <a:cubicBezTo>
                    <a:pt x="48463" y="130053"/>
                    <a:pt x="46939" y="141102"/>
                    <a:pt x="51130" y="149008"/>
                  </a:cubicBezTo>
                  <a:cubicBezTo>
                    <a:pt x="57131" y="160152"/>
                    <a:pt x="67227" y="167391"/>
                    <a:pt x="79991" y="168629"/>
                  </a:cubicBezTo>
                  <a:cubicBezTo>
                    <a:pt x="105327" y="171106"/>
                    <a:pt x="116472" y="153675"/>
                    <a:pt x="119996" y="132911"/>
                  </a:cubicBezTo>
                  <a:cubicBezTo>
                    <a:pt x="140379" y="131863"/>
                    <a:pt x="157715" y="120433"/>
                    <a:pt x="162001" y="97478"/>
                  </a:cubicBezTo>
                  <a:cubicBezTo>
                    <a:pt x="165525" y="78428"/>
                    <a:pt x="157239" y="59187"/>
                    <a:pt x="141141" y="51377"/>
                  </a:cubicBezTo>
                  <a:close/>
                  <a:moveTo>
                    <a:pt x="137331" y="93191"/>
                  </a:moveTo>
                  <a:cubicBezTo>
                    <a:pt x="133998" y="104621"/>
                    <a:pt x="126663" y="111289"/>
                    <a:pt x="117710" y="114242"/>
                  </a:cubicBezTo>
                  <a:cubicBezTo>
                    <a:pt x="113805" y="125386"/>
                    <a:pt x="105804" y="134244"/>
                    <a:pt x="91707" y="137387"/>
                  </a:cubicBezTo>
                  <a:cubicBezTo>
                    <a:pt x="75705" y="140912"/>
                    <a:pt x="63036" y="132720"/>
                    <a:pt x="55512" y="120338"/>
                  </a:cubicBezTo>
                  <a:cubicBezTo>
                    <a:pt x="51511" y="119957"/>
                    <a:pt x="47415" y="119290"/>
                    <a:pt x="43129" y="117766"/>
                  </a:cubicBezTo>
                  <a:cubicBezTo>
                    <a:pt x="25508" y="111765"/>
                    <a:pt x="16554" y="88715"/>
                    <a:pt x="26079" y="73094"/>
                  </a:cubicBezTo>
                  <a:cubicBezTo>
                    <a:pt x="23984" y="64521"/>
                    <a:pt x="24936" y="55472"/>
                    <a:pt x="31794" y="45757"/>
                  </a:cubicBezTo>
                  <a:cubicBezTo>
                    <a:pt x="39510" y="34803"/>
                    <a:pt x="52845" y="29850"/>
                    <a:pt x="65227" y="31184"/>
                  </a:cubicBezTo>
                  <a:cubicBezTo>
                    <a:pt x="73323" y="17182"/>
                    <a:pt x="88373" y="7562"/>
                    <a:pt x="104661" y="14039"/>
                  </a:cubicBezTo>
                  <a:cubicBezTo>
                    <a:pt x="123139" y="21373"/>
                    <a:pt x="129140" y="37565"/>
                    <a:pt x="126378" y="53186"/>
                  </a:cubicBezTo>
                  <a:cubicBezTo>
                    <a:pt x="136855" y="62807"/>
                    <a:pt x="142380" y="75951"/>
                    <a:pt x="137331" y="93191"/>
                  </a:cubicBezTo>
                  <a:close/>
                </a:path>
              </a:pathLst>
            </a:custGeom>
            <a:solidFill>
              <a:srgbClr val="DAE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1" name="Freeform: Shape 4930">
              <a:extLst>
                <a:ext uri="{FF2B5EF4-FFF2-40B4-BE49-F238E27FC236}">
                  <a16:creationId xmlns:a16="http://schemas.microsoft.com/office/drawing/2014/main" id="{7030D9A0-CEFE-43B7-828C-9F5D219CA17E}"/>
                </a:ext>
              </a:extLst>
            </p:cNvPr>
            <p:cNvSpPr/>
            <p:nvPr/>
          </p:nvSpPr>
          <p:spPr>
            <a:xfrm>
              <a:off x="2973539" y="2408742"/>
              <a:ext cx="625789" cy="215043"/>
            </a:xfrm>
            <a:custGeom>
              <a:avLst/>
              <a:gdLst>
                <a:gd name="connsiteX0" fmla="*/ 56492 w 625789"/>
                <a:gd name="connsiteY0" fmla="*/ 212084 h 215043"/>
                <a:gd name="connsiteX1" fmla="*/ 3342 w 625789"/>
                <a:gd name="connsiteY1" fmla="*/ 109976 h 215043"/>
                <a:gd name="connsiteX2" fmla="*/ 277853 w 625789"/>
                <a:gd name="connsiteY2" fmla="*/ 1391 h 215043"/>
                <a:gd name="connsiteX3" fmla="*/ 624753 w 625789"/>
                <a:gd name="connsiteY3" fmla="*/ 105690 h 215043"/>
                <a:gd name="connsiteX4" fmla="*/ 590749 w 625789"/>
                <a:gd name="connsiteY4" fmla="*/ 214275 h 215043"/>
                <a:gd name="connsiteX5" fmla="*/ 345956 w 625789"/>
                <a:gd name="connsiteY5" fmla="*/ 127026 h 215043"/>
                <a:gd name="connsiteX6" fmla="*/ 56492 w 625789"/>
                <a:gd name="connsiteY6" fmla="*/ 212084 h 21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5789" h="215043">
                  <a:moveTo>
                    <a:pt x="56492" y="212084"/>
                  </a:moveTo>
                  <a:cubicBezTo>
                    <a:pt x="39156" y="220466"/>
                    <a:pt x="-13708" y="139694"/>
                    <a:pt x="3342" y="109976"/>
                  </a:cubicBezTo>
                  <a:cubicBezTo>
                    <a:pt x="20297" y="80163"/>
                    <a:pt x="152313" y="9964"/>
                    <a:pt x="277853" y="1391"/>
                  </a:cubicBezTo>
                  <a:cubicBezTo>
                    <a:pt x="403392" y="-7086"/>
                    <a:pt x="620467" y="22632"/>
                    <a:pt x="624753" y="105690"/>
                  </a:cubicBezTo>
                  <a:cubicBezTo>
                    <a:pt x="629039" y="188653"/>
                    <a:pt x="620467" y="220561"/>
                    <a:pt x="590749" y="214275"/>
                  </a:cubicBezTo>
                  <a:cubicBezTo>
                    <a:pt x="560936" y="207893"/>
                    <a:pt x="509882" y="112167"/>
                    <a:pt x="345956" y="127026"/>
                  </a:cubicBezTo>
                  <a:cubicBezTo>
                    <a:pt x="182126" y="141885"/>
                    <a:pt x="114023" y="184462"/>
                    <a:pt x="56492" y="212084"/>
                  </a:cubicBezTo>
                  <a:close/>
                </a:path>
              </a:pathLst>
            </a:custGeom>
            <a:solidFill>
              <a:srgbClr val="F1F3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2" name="Freeform: Shape 4931">
              <a:extLst>
                <a:ext uri="{FF2B5EF4-FFF2-40B4-BE49-F238E27FC236}">
                  <a16:creationId xmlns:a16="http://schemas.microsoft.com/office/drawing/2014/main" id="{C1673E99-12FA-46EE-972E-D3E28CCD250B}"/>
                </a:ext>
              </a:extLst>
            </p:cNvPr>
            <p:cNvSpPr/>
            <p:nvPr/>
          </p:nvSpPr>
          <p:spPr>
            <a:xfrm>
              <a:off x="2973539" y="2461664"/>
              <a:ext cx="625789" cy="162048"/>
            </a:xfrm>
            <a:custGeom>
              <a:avLst/>
              <a:gdLst>
                <a:gd name="connsiteX0" fmla="*/ 624753 w 625789"/>
                <a:gd name="connsiteY0" fmla="*/ 52769 h 162048"/>
                <a:gd name="connsiteX1" fmla="*/ 597416 w 625789"/>
                <a:gd name="connsiteY1" fmla="*/ 8001 h 162048"/>
                <a:gd name="connsiteX2" fmla="*/ 604370 w 625789"/>
                <a:gd name="connsiteY2" fmla="*/ 54197 h 162048"/>
                <a:gd name="connsiteX3" fmla="*/ 438063 w 625789"/>
                <a:gd name="connsiteY3" fmla="*/ 60674 h 162048"/>
                <a:gd name="connsiteX4" fmla="*/ 208034 w 625789"/>
                <a:gd name="connsiteY4" fmla="*/ 65627 h 162048"/>
                <a:gd name="connsiteX5" fmla="*/ 101259 w 625789"/>
                <a:gd name="connsiteY5" fmla="*/ 87058 h 162048"/>
                <a:gd name="connsiteX6" fmla="*/ 88591 w 625789"/>
                <a:gd name="connsiteY6" fmla="*/ 0 h 162048"/>
                <a:gd name="connsiteX7" fmla="*/ 3342 w 625789"/>
                <a:gd name="connsiteY7" fmla="*/ 57055 h 162048"/>
                <a:gd name="connsiteX8" fmla="*/ 56492 w 625789"/>
                <a:gd name="connsiteY8" fmla="*/ 159163 h 162048"/>
                <a:gd name="connsiteX9" fmla="*/ 345956 w 625789"/>
                <a:gd name="connsiteY9" fmla="*/ 74009 h 162048"/>
                <a:gd name="connsiteX10" fmla="*/ 590749 w 625789"/>
                <a:gd name="connsiteY10" fmla="*/ 161258 h 162048"/>
                <a:gd name="connsiteX11" fmla="*/ 624753 w 625789"/>
                <a:gd name="connsiteY11" fmla="*/ 52769 h 162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5789" h="162048">
                  <a:moveTo>
                    <a:pt x="624753" y="52769"/>
                  </a:moveTo>
                  <a:cubicBezTo>
                    <a:pt x="623896" y="35624"/>
                    <a:pt x="613799" y="20765"/>
                    <a:pt x="597416" y="8001"/>
                  </a:cubicBezTo>
                  <a:cubicBezTo>
                    <a:pt x="603227" y="22098"/>
                    <a:pt x="606084" y="37529"/>
                    <a:pt x="604370" y="54197"/>
                  </a:cubicBezTo>
                  <a:cubicBezTo>
                    <a:pt x="594464" y="149828"/>
                    <a:pt x="490832" y="71438"/>
                    <a:pt x="438063" y="60674"/>
                  </a:cubicBezTo>
                  <a:cubicBezTo>
                    <a:pt x="362339" y="45149"/>
                    <a:pt x="283187" y="46863"/>
                    <a:pt x="208034" y="65627"/>
                  </a:cubicBezTo>
                  <a:cubicBezTo>
                    <a:pt x="173840" y="74200"/>
                    <a:pt x="137073" y="92964"/>
                    <a:pt x="101259" y="87058"/>
                  </a:cubicBezTo>
                  <a:cubicBezTo>
                    <a:pt x="60397" y="80296"/>
                    <a:pt x="70589" y="34766"/>
                    <a:pt x="88591" y="0"/>
                  </a:cubicBezTo>
                  <a:cubicBezTo>
                    <a:pt x="43728" y="20955"/>
                    <a:pt x="11153" y="43339"/>
                    <a:pt x="3342" y="57055"/>
                  </a:cubicBezTo>
                  <a:cubicBezTo>
                    <a:pt x="-13708" y="86773"/>
                    <a:pt x="39156" y="167545"/>
                    <a:pt x="56492" y="159163"/>
                  </a:cubicBezTo>
                  <a:cubicBezTo>
                    <a:pt x="113927" y="131445"/>
                    <a:pt x="182031" y="88964"/>
                    <a:pt x="345956" y="74009"/>
                  </a:cubicBezTo>
                  <a:cubicBezTo>
                    <a:pt x="509786" y="59150"/>
                    <a:pt x="560936" y="154877"/>
                    <a:pt x="590749" y="161258"/>
                  </a:cubicBezTo>
                  <a:cubicBezTo>
                    <a:pt x="620467" y="167640"/>
                    <a:pt x="629039" y="135731"/>
                    <a:pt x="624753" y="52769"/>
                  </a:cubicBezTo>
                  <a:close/>
                </a:path>
              </a:pathLst>
            </a:custGeom>
            <a:solidFill>
              <a:srgbClr val="DAE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34" name="Graphic 4932">
            <a:extLst>
              <a:ext uri="{FF2B5EF4-FFF2-40B4-BE49-F238E27FC236}">
                <a16:creationId xmlns:a16="http://schemas.microsoft.com/office/drawing/2014/main" id="{1F07D6A3-8C05-495F-8D56-AC059E4020C4}"/>
              </a:ext>
            </a:extLst>
          </p:cNvPr>
          <p:cNvGrpSpPr/>
          <p:nvPr/>
        </p:nvGrpSpPr>
        <p:grpSpPr>
          <a:xfrm rot="1257114">
            <a:off x="2150567" y="3744453"/>
            <a:ext cx="1337425" cy="1351033"/>
            <a:chOff x="3098954" y="4027018"/>
            <a:chExt cx="560891" cy="566598"/>
          </a:xfrm>
        </p:grpSpPr>
        <p:sp>
          <p:nvSpPr>
            <p:cNvPr id="4936" name="Freeform: Shape 4935">
              <a:extLst>
                <a:ext uri="{FF2B5EF4-FFF2-40B4-BE49-F238E27FC236}">
                  <a16:creationId xmlns:a16="http://schemas.microsoft.com/office/drawing/2014/main" id="{B449756A-651C-4663-86F9-AD7E677289B6}"/>
                </a:ext>
              </a:extLst>
            </p:cNvPr>
            <p:cNvSpPr/>
            <p:nvPr/>
          </p:nvSpPr>
          <p:spPr>
            <a:xfrm>
              <a:off x="3098954" y="4329585"/>
              <a:ext cx="46920" cy="72379"/>
            </a:xfrm>
            <a:custGeom>
              <a:avLst/>
              <a:gdLst>
                <a:gd name="connsiteX0" fmla="*/ 38193 w 46920"/>
                <a:gd name="connsiteY0" fmla="*/ 183 h 72379"/>
                <a:gd name="connsiteX1" fmla="*/ 10857 w 46920"/>
                <a:gd name="connsiteY1" fmla="*/ 27234 h 72379"/>
                <a:gd name="connsiteX2" fmla="*/ 2094 w 46920"/>
                <a:gd name="connsiteY2" fmla="*/ 66763 h 72379"/>
                <a:gd name="connsiteX3" fmla="*/ 19810 w 46920"/>
                <a:gd name="connsiteY3" fmla="*/ 69049 h 72379"/>
                <a:gd name="connsiteX4" fmla="*/ 31431 w 46920"/>
                <a:gd name="connsiteY4" fmla="*/ 39236 h 72379"/>
                <a:gd name="connsiteX5" fmla="*/ 46480 w 46920"/>
                <a:gd name="connsiteY5" fmla="*/ 8470 h 72379"/>
                <a:gd name="connsiteX6" fmla="*/ 38193 w 46920"/>
                <a:gd name="connsiteY6" fmla="*/ 183 h 7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920" h="72379">
                  <a:moveTo>
                    <a:pt x="38193" y="183"/>
                  </a:moveTo>
                  <a:cubicBezTo>
                    <a:pt x="25620" y="3231"/>
                    <a:pt x="16667" y="16471"/>
                    <a:pt x="10857" y="27234"/>
                  </a:cubicBezTo>
                  <a:cubicBezTo>
                    <a:pt x="5142" y="37997"/>
                    <a:pt x="-4193" y="54952"/>
                    <a:pt x="2094" y="66763"/>
                  </a:cubicBezTo>
                  <a:cubicBezTo>
                    <a:pt x="5332" y="72954"/>
                    <a:pt x="15143" y="74478"/>
                    <a:pt x="19810" y="69049"/>
                  </a:cubicBezTo>
                  <a:cubicBezTo>
                    <a:pt x="26478" y="61334"/>
                    <a:pt x="27144" y="48570"/>
                    <a:pt x="31431" y="39236"/>
                  </a:cubicBezTo>
                  <a:cubicBezTo>
                    <a:pt x="36193" y="28853"/>
                    <a:pt x="42289" y="19043"/>
                    <a:pt x="46480" y="8470"/>
                  </a:cubicBezTo>
                  <a:cubicBezTo>
                    <a:pt x="48576" y="3422"/>
                    <a:pt x="42765" y="-960"/>
                    <a:pt x="38193" y="18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7" name="Freeform: Shape 4936">
              <a:extLst>
                <a:ext uri="{FF2B5EF4-FFF2-40B4-BE49-F238E27FC236}">
                  <a16:creationId xmlns:a16="http://schemas.microsoft.com/office/drawing/2014/main" id="{46C3133B-ADA5-47E8-9D0C-ED10EC8EF26C}"/>
                </a:ext>
              </a:extLst>
            </p:cNvPr>
            <p:cNvSpPr/>
            <p:nvPr/>
          </p:nvSpPr>
          <p:spPr>
            <a:xfrm>
              <a:off x="3128308" y="4348122"/>
              <a:ext cx="41705" cy="68818"/>
            </a:xfrm>
            <a:custGeom>
              <a:avLst/>
              <a:gdLst>
                <a:gd name="connsiteX0" fmla="*/ 37701 w 41705"/>
                <a:gd name="connsiteY0" fmla="*/ 30 h 68818"/>
                <a:gd name="connsiteX1" fmla="*/ 11316 w 41705"/>
                <a:gd name="connsiteY1" fmla="*/ 22128 h 68818"/>
                <a:gd name="connsiteX2" fmla="*/ 5316 w 41705"/>
                <a:gd name="connsiteY2" fmla="*/ 65943 h 68818"/>
                <a:gd name="connsiteX3" fmla="*/ 21318 w 41705"/>
                <a:gd name="connsiteY3" fmla="*/ 63847 h 68818"/>
                <a:gd name="connsiteX4" fmla="*/ 25032 w 41705"/>
                <a:gd name="connsiteY4" fmla="*/ 50322 h 68818"/>
                <a:gd name="connsiteX5" fmla="*/ 29890 w 41705"/>
                <a:gd name="connsiteY5" fmla="*/ 32986 h 68818"/>
                <a:gd name="connsiteX6" fmla="*/ 41511 w 41705"/>
                <a:gd name="connsiteY6" fmla="*/ 5078 h 68818"/>
                <a:gd name="connsiteX7" fmla="*/ 37701 w 41705"/>
                <a:gd name="connsiteY7" fmla="*/ 30 h 6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05" h="68818">
                  <a:moveTo>
                    <a:pt x="37701" y="30"/>
                  </a:moveTo>
                  <a:cubicBezTo>
                    <a:pt x="25794" y="-732"/>
                    <a:pt x="16555" y="13365"/>
                    <a:pt x="11316" y="22128"/>
                  </a:cubicBezTo>
                  <a:cubicBezTo>
                    <a:pt x="4839" y="33177"/>
                    <a:pt x="-6876" y="54989"/>
                    <a:pt x="5316" y="65943"/>
                  </a:cubicBezTo>
                  <a:cubicBezTo>
                    <a:pt x="10554" y="70610"/>
                    <a:pt x="17317" y="69372"/>
                    <a:pt x="21318" y="63847"/>
                  </a:cubicBezTo>
                  <a:cubicBezTo>
                    <a:pt x="24175" y="59942"/>
                    <a:pt x="24747" y="54894"/>
                    <a:pt x="25032" y="50322"/>
                  </a:cubicBezTo>
                  <a:cubicBezTo>
                    <a:pt x="25413" y="44511"/>
                    <a:pt x="27890" y="38415"/>
                    <a:pt x="29890" y="32986"/>
                  </a:cubicBezTo>
                  <a:cubicBezTo>
                    <a:pt x="33414" y="23556"/>
                    <a:pt x="38558" y="14698"/>
                    <a:pt x="41511" y="5078"/>
                  </a:cubicBezTo>
                  <a:cubicBezTo>
                    <a:pt x="42368" y="2411"/>
                    <a:pt x="40272" y="220"/>
                    <a:pt x="37701" y="3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8" name="Freeform: Shape 4937">
              <a:extLst>
                <a:ext uri="{FF2B5EF4-FFF2-40B4-BE49-F238E27FC236}">
                  <a16:creationId xmlns:a16="http://schemas.microsoft.com/office/drawing/2014/main" id="{CF0F48DF-8703-4C41-9A72-AF44230AB256}"/>
                </a:ext>
              </a:extLst>
            </p:cNvPr>
            <p:cNvSpPr/>
            <p:nvPr/>
          </p:nvSpPr>
          <p:spPr>
            <a:xfrm>
              <a:off x="3161855" y="4364520"/>
              <a:ext cx="30849" cy="77515"/>
            </a:xfrm>
            <a:custGeom>
              <a:avLst/>
              <a:gdLst>
                <a:gd name="connsiteX0" fmla="*/ 27585 w 30849"/>
                <a:gd name="connsiteY0" fmla="*/ 1253 h 77515"/>
                <a:gd name="connsiteX1" fmla="*/ 24822 w 30849"/>
                <a:gd name="connsiteY1" fmla="*/ 110 h 77515"/>
                <a:gd name="connsiteX2" fmla="*/ 6058 w 30849"/>
                <a:gd name="connsiteY2" fmla="*/ 26875 h 77515"/>
                <a:gd name="connsiteX3" fmla="*/ 4153 w 30849"/>
                <a:gd name="connsiteY3" fmla="*/ 72690 h 77515"/>
                <a:gd name="connsiteX4" fmla="*/ 21393 w 30849"/>
                <a:gd name="connsiteY4" fmla="*/ 72690 h 77515"/>
                <a:gd name="connsiteX5" fmla="*/ 28537 w 30849"/>
                <a:gd name="connsiteY5" fmla="*/ 33066 h 77515"/>
                <a:gd name="connsiteX6" fmla="*/ 27585 w 30849"/>
                <a:gd name="connsiteY6" fmla="*/ 1253 h 77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49" h="77515">
                  <a:moveTo>
                    <a:pt x="27585" y="1253"/>
                  </a:moveTo>
                  <a:cubicBezTo>
                    <a:pt x="27013" y="395"/>
                    <a:pt x="25870" y="-271"/>
                    <a:pt x="24822" y="110"/>
                  </a:cubicBezTo>
                  <a:cubicBezTo>
                    <a:pt x="13869" y="3920"/>
                    <a:pt x="9297" y="16778"/>
                    <a:pt x="6058" y="26875"/>
                  </a:cubicBezTo>
                  <a:cubicBezTo>
                    <a:pt x="1677" y="40686"/>
                    <a:pt x="-4038" y="59546"/>
                    <a:pt x="4153" y="72690"/>
                  </a:cubicBezTo>
                  <a:cubicBezTo>
                    <a:pt x="8439" y="79453"/>
                    <a:pt x="17012" y="78786"/>
                    <a:pt x="21393" y="72690"/>
                  </a:cubicBezTo>
                  <a:cubicBezTo>
                    <a:pt x="29109" y="61927"/>
                    <a:pt x="26727" y="45830"/>
                    <a:pt x="28537" y="33066"/>
                  </a:cubicBezTo>
                  <a:cubicBezTo>
                    <a:pt x="29966" y="22874"/>
                    <a:pt x="33395" y="10587"/>
                    <a:pt x="27585" y="125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9" name="Freeform: Shape 4938">
              <a:extLst>
                <a:ext uri="{FF2B5EF4-FFF2-40B4-BE49-F238E27FC236}">
                  <a16:creationId xmlns:a16="http://schemas.microsoft.com/office/drawing/2014/main" id="{E39EE156-46BF-4816-A027-0DCCE43B96A6}"/>
                </a:ext>
              </a:extLst>
            </p:cNvPr>
            <p:cNvSpPr/>
            <p:nvPr/>
          </p:nvSpPr>
          <p:spPr>
            <a:xfrm>
              <a:off x="3197376" y="4392275"/>
              <a:ext cx="28818" cy="66081"/>
            </a:xfrm>
            <a:custGeom>
              <a:avLst/>
              <a:gdLst>
                <a:gd name="connsiteX0" fmla="*/ 26640 w 28818"/>
                <a:gd name="connsiteY0" fmla="*/ 453 h 66081"/>
                <a:gd name="connsiteX1" fmla="*/ 5589 w 28818"/>
                <a:gd name="connsiteY1" fmla="*/ 18456 h 66081"/>
                <a:gd name="connsiteX2" fmla="*/ 4256 w 28818"/>
                <a:gd name="connsiteY2" fmla="*/ 60366 h 66081"/>
                <a:gd name="connsiteX3" fmla="*/ 26163 w 28818"/>
                <a:gd name="connsiteY3" fmla="*/ 57508 h 66081"/>
                <a:gd name="connsiteX4" fmla="*/ 27116 w 28818"/>
                <a:gd name="connsiteY4" fmla="*/ 40458 h 66081"/>
                <a:gd name="connsiteX5" fmla="*/ 27878 w 28818"/>
                <a:gd name="connsiteY5" fmla="*/ 21885 h 66081"/>
                <a:gd name="connsiteX6" fmla="*/ 26640 w 28818"/>
                <a:gd name="connsiteY6" fmla="*/ 453 h 6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18" h="66081">
                  <a:moveTo>
                    <a:pt x="26640" y="453"/>
                  </a:moveTo>
                  <a:cubicBezTo>
                    <a:pt x="17496" y="-2785"/>
                    <a:pt x="8733" y="12169"/>
                    <a:pt x="5589" y="18456"/>
                  </a:cubicBezTo>
                  <a:cubicBezTo>
                    <a:pt x="65" y="29505"/>
                    <a:pt x="-2983" y="49698"/>
                    <a:pt x="4256" y="60366"/>
                  </a:cubicBezTo>
                  <a:cubicBezTo>
                    <a:pt x="9971" y="68843"/>
                    <a:pt x="23115" y="67890"/>
                    <a:pt x="26163" y="57508"/>
                  </a:cubicBezTo>
                  <a:cubicBezTo>
                    <a:pt x="27878" y="51603"/>
                    <a:pt x="27211" y="46554"/>
                    <a:pt x="27116" y="40458"/>
                  </a:cubicBezTo>
                  <a:cubicBezTo>
                    <a:pt x="27021" y="34267"/>
                    <a:pt x="27973" y="28076"/>
                    <a:pt x="27878" y="21885"/>
                  </a:cubicBezTo>
                  <a:cubicBezTo>
                    <a:pt x="27783" y="18551"/>
                    <a:pt x="30735" y="1977"/>
                    <a:pt x="26640" y="45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0" name="Freeform: Shape 4939">
              <a:extLst>
                <a:ext uri="{FF2B5EF4-FFF2-40B4-BE49-F238E27FC236}">
                  <a16:creationId xmlns:a16="http://schemas.microsoft.com/office/drawing/2014/main" id="{0DAD7FA5-741F-49E7-9D7C-A09338E16348}"/>
                </a:ext>
              </a:extLst>
            </p:cNvPr>
            <p:cNvSpPr/>
            <p:nvPr/>
          </p:nvSpPr>
          <p:spPr>
            <a:xfrm>
              <a:off x="3235591" y="4399205"/>
              <a:ext cx="25452" cy="63403"/>
            </a:xfrm>
            <a:custGeom>
              <a:avLst/>
              <a:gdLst>
                <a:gd name="connsiteX0" fmla="*/ 24238 w 25452"/>
                <a:gd name="connsiteY0" fmla="*/ 31623 h 63403"/>
                <a:gd name="connsiteX1" fmla="*/ 21571 w 25452"/>
                <a:gd name="connsiteY1" fmla="*/ 1810 h 63403"/>
                <a:gd name="connsiteX2" fmla="*/ 19857 w 25452"/>
                <a:gd name="connsiteY2" fmla="*/ 95 h 63403"/>
                <a:gd name="connsiteX3" fmla="*/ 2045 w 25452"/>
                <a:gd name="connsiteY3" fmla="*/ 23051 h 63403"/>
                <a:gd name="connsiteX4" fmla="*/ 9379 w 25452"/>
                <a:gd name="connsiteY4" fmla="*/ 62294 h 63403"/>
                <a:gd name="connsiteX5" fmla="*/ 17476 w 25452"/>
                <a:gd name="connsiteY5" fmla="*/ 62294 h 63403"/>
                <a:gd name="connsiteX6" fmla="*/ 24238 w 25452"/>
                <a:gd name="connsiteY6" fmla="*/ 31623 h 6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2" h="63403">
                  <a:moveTo>
                    <a:pt x="24238" y="31623"/>
                  </a:moveTo>
                  <a:cubicBezTo>
                    <a:pt x="23191" y="21908"/>
                    <a:pt x="21952" y="11430"/>
                    <a:pt x="21571" y="1810"/>
                  </a:cubicBezTo>
                  <a:cubicBezTo>
                    <a:pt x="21571" y="762"/>
                    <a:pt x="20809" y="191"/>
                    <a:pt x="19857" y="95"/>
                  </a:cubicBezTo>
                  <a:cubicBezTo>
                    <a:pt x="8046" y="-1333"/>
                    <a:pt x="3283" y="13621"/>
                    <a:pt x="2045" y="23051"/>
                  </a:cubicBezTo>
                  <a:cubicBezTo>
                    <a:pt x="235" y="35909"/>
                    <a:pt x="-3860" y="54293"/>
                    <a:pt x="9379" y="62294"/>
                  </a:cubicBezTo>
                  <a:cubicBezTo>
                    <a:pt x="11665" y="63627"/>
                    <a:pt x="15190" y="63913"/>
                    <a:pt x="17476" y="62294"/>
                  </a:cubicBezTo>
                  <a:cubicBezTo>
                    <a:pt x="28239" y="54578"/>
                    <a:pt x="25381" y="43148"/>
                    <a:pt x="24238" y="3162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1" name="Freeform: Shape 4940">
              <a:extLst>
                <a:ext uri="{FF2B5EF4-FFF2-40B4-BE49-F238E27FC236}">
                  <a16:creationId xmlns:a16="http://schemas.microsoft.com/office/drawing/2014/main" id="{E6C6B534-3F18-4105-BFFE-0AF87D52785B}"/>
                </a:ext>
              </a:extLst>
            </p:cNvPr>
            <p:cNvSpPr/>
            <p:nvPr/>
          </p:nvSpPr>
          <p:spPr>
            <a:xfrm>
              <a:off x="3260110" y="4465399"/>
              <a:ext cx="28301" cy="84256"/>
            </a:xfrm>
            <a:custGeom>
              <a:avLst/>
              <a:gdLst>
                <a:gd name="connsiteX0" fmla="*/ 28199 w 28301"/>
                <a:gd name="connsiteY0" fmla="*/ 70681 h 84256"/>
                <a:gd name="connsiteX1" fmla="*/ 22484 w 28301"/>
                <a:gd name="connsiteY1" fmla="*/ 3815 h 84256"/>
                <a:gd name="connsiteX2" fmla="*/ 15531 w 28301"/>
                <a:gd name="connsiteY2" fmla="*/ 1910 h 84256"/>
                <a:gd name="connsiteX3" fmla="*/ 5 w 28301"/>
                <a:gd name="connsiteY3" fmla="*/ 70681 h 84256"/>
                <a:gd name="connsiteX4" fmla="*/ 28199 w 28301"/>
                <a:gd name="connsiteY4" fmla="*/ 70681 h 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301" h="84256">
                  <a:moveTo>
                    <a:pt x="28199" y="70681"/>
                  </a:moveTo>
                  <a:cubicBezTo>
                    <a:pt x="25437" y="48487"/>
                    <a:pt x="25056" y="26008"/>
                    <a:pt x="22484" y="3815"/>
                  </a:cubicBezTo>
                  <a:cubicBezTo>
                    <a:pt x="22103" y="481"/>
                    <a:pt x="17341" y="-1805"/>
                    <a:pt x="15531" y="1910"/>
                  </a:cubicBezTo>
                  <a:cubicBezTo>
                    <a:pt x="4673" y="23722"/>
                    <a:pt x="672" y="46487"/>
                    <a:pt x="5" y="70681"/>
                  </a:cubicBezTo>
                  <a:cubicBezTo>
                    <a:pt x="-471" y="89254"/>
                    <a:pt x="30295" y="88302"/>
                    <a:pt x="28199" y="7068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2" name="Freeform: Shape 4941">
              <a:extLst>
                <a:ext uri="{FF2B5EF4-FFF2-40B4-BE49-F238E27FC236}">
                  <a16:creationId xmlns:a16="http://schemas.microsoft.com/office/drawing/2014/main" id="{939CA35F-7163-4ED0-B2E1-68300A42E430}"/>
                </a:ext>
              </a:extLst>
            </p:cNvPr>
            <p:cNvSpPr/>
            <p:nvPr/>
          </p:nvSpPr>
          <p:spPr>
            <a:xfrm>
              <a:off x="3293334" y="4492224"/>
              <a:ext cx="33985" cy="83701"/>
            </a:xfrm>
            <a:custGeom>
              <a:avLst/>
              <a:gdLst>
                <a:gd name="connsiteX0" fmla="*/ 28313 w 33985"/>
                <a:gd name="connsiteY0" fmla="*/ 54523 h 83701"/>
                <a:gd name="connsiteX1" fmla="*/ 24598 w 33985"/>
                <a:gd name="connsiteY1" fmla="*/ 28329 h 83701"/>
                <a:gd name="connsiteX2" fmla="*/ 10787 w 33985"/>
                <a:gd name="connsiteY2" fmla="*/ 802 h 83701"/>
                <a:gd name="connsiteX3" fmla="*/ 119 w 33985"/>
                <a:gd name="connsiteY3" fmla="*/ 45474 h 83701"/>
                <a:gd name="connsiteX4" fmla="*/ 23931 w 33985"/>
                <a:gd name="connsiteY4" fmla="*/ 83670 h 83701"/>
                <a:gd name="connsiteX5" fmla="*/ 33933 w 33985"/>
                <a:gd name="connsiteY5" fmla="*/ 73668 h 83701"/>
                <a:gd name="connsiteX6" fmla="*/ 28313 w 33985"/>
                <a:gd name="connsiteY6" fmla="*/ 54523 h 8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85" h="83701">
                  <a:moveTo>
                    <a:pt x="28313" y="54523"/>
                  </a:moveTo>
                  <a:cubicBezTo>
                    <a:pt x="26408" y="45855"/>
                    <a:pt x="25265" y="37188"/>
                    <a:pt x="24598" y="28329"/>
                  </a:cubicBezTo>
                  <a:cubicBezTo>
                    <a:pt x="24217" y="23376"/>
                    <a:pt x="21836" y="-5103"/>
                    <a:pt x="10787" y="802"/>
                  </a:cubicBezTo>
                  <a:cubicBezTo>
                    <a:pt x="-1596" y="7374"/>
                    <a:pt x="24" y="33949"/>
                    <a:pt x="119" y="45474"/>
                  </a:cubicBezTo>
                  <a:cubicBezTo>
                    <a:pt x="214" y="59381"/>
                    <a:pt x="5453" y="84717"/>
                    <a:pt x="23931" y="83670"/>
                  </a:cubicBezTo>
                  <a:cubicBezTo>
                    <a:pt x="28884" y="83384"/>
                    <a:pt x="34599" y="79288"/>
                    <a:pt x="33933" y="73668"/>
                  </a:cubicBezTo>
                  <a:cubicBezTo>
                    <a:pt x="33171" y="66810"/>
                    <a:pt x="29837" y="61095"/>
                    <a:pt x="28313" y="5452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3" name="Freeform: Shape 4942">
              <a:extLst>
                <a:ext uri="{FF2B5EF4-FFF2-40B4-BE49-F238E27FC236}">
                  <a16:creationId xmlns:a16="http://schemas.microsoft.com/office/drawing/2014/main" id="{DCFF80D9-72DC-4A3C-BC4F-F1B8CC3B0BCF}"/>
                </a:ext>
              </a:extLst>
            </p:cNvPr>
            <p:cNvSpPr/>
            <p:nvPr/>
          </p:nvSpPr>
          <p:spPr>
            <a:xfrm>
              <a:off x="3331667" y="4504457"/>
              <a:ext cx="36377" cy="83585"/>
            </a:xfrm>
            <a:custGeom>
              <a:avLst/>
              <a:gdLst>
                <a:gd name="connsiteX0" fmla="*/ 31604 w 36377"/>
                <a:gd name="connsiteY0" fmla="*/ 58293 h 83585"/>
                <a:gd name="connsiteX1" fmla="*/ 24842 w 36377"/>
                <a:gd name="connsiteY1" fmla="*/ 37528 h 83585"/>
                <a:gd name="connsiteX2" fmla="*/ 15507 w 36377"/>
                <a:gd name="connsiteY2" fmla="*/ 2572 h 83585"/>
                <a:gd name="connsiteX3" fmla="*/ 6458 w 36377"/>
                <a:gd name="connsiteY3" fmla="*/ 2572 h 83585"/>
                <a:gd name="connsiteX4" fmla="*/ 839 w 36377"/>
                <a:gd name="connsiteY4" fmla="*/ 44577 h 83585"/>
                <a:gd name="connsiteX5" fmla="*/ 22841 w 36377"/>
                <a:gd name="connsiteY5" fmla="*/ 83439 h 83585"/>
                <a:gd name="connsiteX6" fmla="*/ 36367 w 36377"/>
                <a:gd name="connsiteY6" fmla="*/ 73152 h 83585"/>
                <a:gd name="connsiteX7" fmla="*/ 31604 w 36377"/>
                <a:gd name="connsiteY7" fmla="*/ 58293 h 8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377" h="83585">
                  <a:moveTo>
                    <a:pt x="31604" y="58293"/>
                  </a:moveTo>
                  <a:cubicBezTo>
                    <a:pt x="28271" y="51625"/>
                    <a:pt x="26366" y="44768"/>
                    <a:pt x="24842" y="37528"/>
                  </a:cubicBezTo>
                  <a:cubicBezTo>
                    <a:pt x="22460" y="25813"/>
                    <a:pt x="21317" y="13240"/>
                    <a:pt x="15507" y="2572"/>
                  </a:cubicBezTo>
                  <a:cubicBezTo>
                    <a:pt x="13697" y="-857"/>
                    <a:pt x="8363" y="-857"/>
                    <a:pt x="6458" y="2572"/>
                  </a:cubicBezTo>
                  <a:cubicBezTo>
                    <a:pt x="-400" y="15145"/>
                    <a:pt x="-876" y="30670"/>
                    <a:pt x="839" y="44577"/>
                  </a:cubicBezTo>
                  <a:cubicBezTo>
                    <a:pt x="2458" y="57817"/>
                    <a:pt x="6649" y="81153"/>
                    <a:pt x="22841" y="83439"/>
                  </a:cubicBezTo>
                  <a:cubicBezTo>
                    <a:pt x="29794" y="84392"/>
                    <a:pt x="36081" y="80677"/>
                    <a:pt x="36367" y="73152"/>
                  </a:cubicBezTo>
                  <a:cubicBezTo>
                    <a:pt x="36557" y="67246"/>
                    <a:pt x="34176" y="63341"/>
                    <a:pt x="31604" y="5829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4" name="Freeform: Shape 4943">
              <a:extLst>
                <a:ext uri="{FF2B5EF4-FFF2-40B4-BE49-F238E27FC236}">
                  <a16:creationId xmlns:a16="http://schemas.microsoft.com/office/drawing/2014/main" id="{FCE07BD1-2CB4-4357-992F-0799BD1B34D1}"/>
                </a:ext>
              </a:extLst>
            </p:cNvPr>
            <p:cNvSpPr/>
            <p:nvPr/>
          </p:nvSpPr>
          <p:spPr>
            <a:xfrm>
              <a:off x="3367999" y="4517679"/>
              <a:ext cx="38617" cy="75937"/>
            </a:xfrm>
            <a:custGeom>
              <a:avLst/>
              <a:gdLst>
                <a:gd name="connsiteX0" fmla="*/ 38134 w 38617"/>
                <a:gd name="connsiteY0" fmla="*/ 59929 h 75937"/>
                <a:gd name="connsiteX1" fmla="*/ 24609 w 38617"/>
                <a:gd name="connsiteY1" fmla="*/ 30783 h 75937"/>
                <a:gd name="connsiteX2" fmla="*/ 11083 w 38617"/>
                <a:gd name="connsiteY2" fmla="*/ 1827 h 75937"/>
                <a:gd name="connsiteX3" fmla="*/ 6511 w 38617"/>
                <a:gd name="connsiteY3" fmla="*/ 1255 h 75937"/>
                <a:gd name="connsiteX4" fmla="*/ 16989 w 38617"/>
                <a:gd name="connsiteY4" fmla="*/ 72216 h 75937"/>
                <a:gd name="connsiteX5" fmla="*/ 38134 w 38617"/>
                <a:gd name="connsiteY5" fmla="*/ 59929 h 7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617" h="75937">
                  <a:moveTo>
                    <a:pt x="38134" y="59929"/>
                  </a:moveTo>
                  <a:cubicBezTo>
                    <a:pt x="35277" y="49642"/>
                    <a:pt x="28609" y="40784"/>
                    <a:pt x="24609" y="30783"/>
                  </a:cubicBezTo>
                  <a:cubicBezTo>
                    <a:pt x="20608" y="20877"/>
                    <a:pt x="15179" y="11733"/>
                    <a:pt x="11083" y="1827"/>
                  </a:cubicBezTo>
                  <a:cubicBezTo>
                    <a:pt x="10321" y="-78"/>
                    <a:pt x="7750" y="-840"/>
                    <a:pt x="6511" y="1255"/>
                  </a:cubicBezTo>
                  <a:cubicBezTo>
                    <a:pt x="-5776" y="22401"/>
                    <a:pt x="225" y="54786"/>
                    <a:pt x="16989" y="72216"/>
                  </a:cubicBezTo>
                  <a:cubicBezTo>
                    <a:pt x="25942" y="81456"/>
                    <a:pt x="41563" y="72026"/>
                    <a:pt x="38134" y="5992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5" name="Freeform: Shape 4944">
              <a:extLst>
                <a:ext uri="{FF2B5EF4-FFF2-40B4-BE49-F238E27FC236}">
                  <a16:creationId xmlns:a16="http://schemas.microsoft.com/office/drawing/2014/main" id="{37679994-EAC5-4922-818C-A4FB2A42C70D}"/>
                </a:ext>
              </a:extLst>
            </p:cNvPr>
            <p:cNvSpPr/>
            <p:nvPr/>
          </p:nvSpPr>
          <p:spPr>
            <a:xfrm>
              <a:off x="3408575" y="4515910"/>
              <a:ext cx="35128" cy="70215"/>
            </a:xfrm>
            <a:custGeom>
              <a:avLst/>
              <a:gdLst>
                <a:gd name="connsiteX0" fmla="*/ 25086 w 35128"/>
                <a:gd name="connsiteY0" fmla="*/ 28362 h 70215"/>
                <a:gd name="connsiteX1" fmla="*/ 12894 w 35128"/>
                <a:gd name="connsiteY1" fmla="*/ 1596 h 70215"/>
                <a:gd name="connsiteX2" fmla="*/ 8799 w 35128"/>
                <a:gd name="connsiteY2" fmla="*/ 1025 h 70215"/>
                <a:gd name="connsiteX3" fmla="*/ 226 w 35128"/>
                <a:gd name="connsiteY3" fmla="*/ 34553 h 70215"/>
                <a:gd name="connsiteX4" fmla="*/ 19181 w 35128"/>
                <a:gd name="connsiteY4" fmla="*/ 69795 h 70215"/>
                <a:gd name="connsiteX5" fmla="*/ 35088 w 35128"/>
                <a:gd name="connsiteY5" fmla="*/ 57698 h 70215"/>
                <a:gd name="connsiteX6" fmla="*/ 25086 w 35128"/>
                <a:gd name="connsiteY6" fmla="*/ 28362 h 70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128" h="70215">
                  <a:moveTo>
                    <a:pt x="25086" y="28362"/>
                  </a:moveTo>
                  <a:cubicBezTo>
                    <a:pt x="22038" y="19027"/>
                    <a:pt x="16324" y="10740"/>
                    <a:pt x="12894" y="1596"/>
                  </a:cubicBezTo>
                  <a:cubicBezTo>
                    <a:pt x="12228" y="-213"/>
                    <a:pt x="9942" y="-595"/>
                    <a:pt x="8799" y="1025"/>
                  </a:cubicBezTo>
                  <a:cubicBezTo>
                    <a:pt x="2322" y="10645"/>
                    <a:pt x="-917" y="22932"/>
                    <a:pt x="226" y="34553"/>
                  </a:cubicBezTo>
                  <a:cubicBezTo>
                    <a:pt x="1464" y="47412"/>
                    <a:pt x="4608" y="66176"/>
                    <a:pt x="19181" y="69795"/>
                  </a:cubicBezTo>
                  <a:cubicBezTo>
                    <a:pt x="27563" y="71891"/>
                    <a:pt x="34516" y="65890"/>
                    <a:pt x="35088" y="57698"/>
                  </a:cubicBezTo>
                  <a:cubicBezTo>
                    <a:pt x="35754" y="48173"/>
                    <a:pt x="28039" y="37505"/>
                    <a:pt x="25086" y="2836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6" name="Freeform: Shape 4945">
              <a:extLst>
                <a:ext uri="{FF2B5EF4-FFF2-40B4-BE49-F238E27FC236}">
                  <a16:creationId xmlns:a16="http://schemas.microsoft.com/office/drawing/2014/main" id="{7EB977D7-3C00-47C3-8E63-EC3293A43ECE}"/>
                </a:ext>
              </a:extLst>
            </p:cNvPr>
            <p:cNvSpPr/>
            <p:nvPr/>
          </p:nvSpPr>
          <p:spPr>
            <a:xfrm>
              <a:off x="3441055" y="4504295"/>
              <a:ext cx="32599" cy="80622"/>
            </a:xfrm>
            <a:custGeom>
              <a:avLst/>
              <a:gdLst>
                <a:gd name="connsiteX0" fmla="*/ 24420 w 32599"/>
                <a:gd name="connsiteY0" fmla="*/ 42452 h 80622"/>
                <a:gd name="connsiteX1" fmla="*/ 6894 w 32599"/>
                <a:gd name="connsiteY1" fmla="*/ 2352 h 80622"/>
                <a:gd name="connsiteX2" fmla="*/ 512 w 32599"/>
                <a:gd name="connsiteY2" fmla="*/ 3209 h 80622"/>
                <a:gd name="connsiteX3" fmla="*/ 2988 w 32599"/>
                <a:gd name="connsiteY3" fmla="*/ 38357 h 80622"/>
                <a:gd name="connsiteX4" fmla="*/ 14704 w 32599"/>
                <a:gd name="connsiteY4" fmla="*/ 76171 h 80622"/>
                <a:gd name="connsiteX5" fmla="*/ 32040 w 32599"/>
                <a:gd name="connsiteY5" fmla="*/ 73885 h 80622"/>
                <a:gd name="connsiteX6" fmla="*/ 24420 w 32599"/>
                <a:gd name="connsiteY6" fmla="*/ 42452 h 8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599" h="80622">
                  <a:moveTo>
                    <a:pt x="24420" y="42452"/>
                  </a:moveTo>
                  <a:cubicBezTo>
                    <a:pt x="17847" y="28736"/>
                    <a:pt x="9656" y="17783"/>
                    <a:pt x="6894" y="2352"/>
                  </a:cubicBezTo>
                  <a:cubicBezTo>
                    <a:pt x="6227" y="-1553"/>
                    <a:pt x="893" y="-124"/>
                    <a:pt x="512" y="3209"/>
                  </a:cubicBezTo>
                  <a:cubicBezTo>
                    <a:pt x="-822" y="15211"/>
                    <a:pt x="607" y="26546"/>
                    <a:pt x="2988" y="38357"/>
                  </a:cubicBezTo>
                  <a:cubicBezTo>
                    <a:pt x="5370" y="50168"/>
                    <a:pt x="7751" y="66170"/>
                    <a:pt x="14704" y="76171"/>
                  </a:cubicBezTo>
                  <a:cubicBezTo>
                    <a:pt x="18990" y="82267"/>
                    <a:pt x="30230" y="82648"/>
                    <a:pt x="32040" y="73885"/>
                  </a:cubicBezTo>
                  <a:cubicBezTo>
                    <a:pt x="34326" y="62645"/>
                    <a:pt x="29182" y="52454"/>
                    <a:pt x="24420" y="4245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7" name="Freeform: Shape 4946">
              <a:extLst>
                <a:ext uri="{FF2B5EF4-FFF2-40B4-BE49-F238E27FC236}">
                  <a16:creationId xmlns:a16="http://schemas.microsoft.com/office/drawing/2014/main" id="{D80B772C-C584-4B10-87EB-33304753E4E6}"/>
                </a:ext>
              </a:extLst>
            </p:cNvPr>
            <p:cNvSpPr/>
            <p:nvPr/>
          </p:nvSpPr>
          <p:spPr>
            <a:xfrm>
              <a:off x="3123225" y="4143540"/>
              <a:ext cx="287050" cy="300848"/>
            </a:xfrm>
            <a:custGeom>
              <a:avLst/>
              <a:gdLst>
                <a:gd name="connsiteX0" fmla="*/ 285385 w 287050"/>
                <a:gd name="connsiteY0" fmla="*/ 53259 h 300848"/>
                <a:gd name="connsiteX1" fmla="*/ 240713 w 287050"/>
                <a:gd name="connsiteY1" fmla="*/ 266047 h 300848"/>
                <a:gd name="connsiteX2" fmla="*/ 207 w 287050"/>
                <a:gd name="connsiteY2" fmla="*/ 202230 h 300848"/>
                <a:gd name="connsiteX3" fmla="*/ 212995 w 287050"/>
                <a:gd name="connsiteY3" fmla="*/ 2205 h 300848"/>
                <a:gd name="connsiteX4" fmla="*/ 285385 w 287050"/>
                <a:gd name="connsiteY4" fmla="*/ 53259 h 30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050" h="300848">
                  <a:moveTo>
                    <a:pt x="285385" y="53259"/>
                  </a:moveTo>
                  <a:cubicBezTo>
                    <a:pt x="261954" y="78786"/>
                    <a:pt x="234331" y="178798"/>
                    <a:pt x="240713" y="266047"/>
                  </a:cubicBezTo>
                  <a:cubicBezTo>
                    <a:pt x="247095" y="353297"/>
                    <a:pt x="-8271" y="255379"/>
                    <a:pt x="207" y="202230"/>
                  </a:cubicBezTo>
                  <a:cubicBezTo>
                    <a:pt x="8684" y="149080"/>
                    <a:pt x="121555" y="17064"/>
                    <a:pt x="212995" y="2205"/>
                  </a:cubicBezTo>
                  <a:cubicBezTo>
                    <a:pt x="304530" y="-12749"/>
                    <a:pt x="285385" y="53259"/>
                    <a:pt x="285385" y="53259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8" name="Freeform: Shape 4947">
              <a:extLst>
                <a:ext uri="{FF2B5EF4-FFF2-40B4-BE49-F238E27FC236}">
                  <a16:creationId xmlns:a16="http://schemas.microsoft.com/office/drawing/2014/main" id="{A30A5E8D-A2BA-4A5A-8847-68E5365C7CB8}"/>
                </a:ext>
              </a:extLst>
            </p:cNvPr>
            <p:cNvSpPr/>
            <p:nvPr/>
          </p:nvSpPr>
          <p:spPr>
            <a:xfrm>
              <a:off x="3239637" y="4143540"/>
              <a:ext cx="170674" cy="300936"/>
            </a:xfrm>
            <a:custGeom>
              <a:avLst/>
              <a:gdLst>
                <a:gd name="connsiteX0" fmla="*/ 96679 w 170674"/>
                <a:gd name="connsiteY0" fmla="*/ 2205 h 300936"/>
                <a:gd name="connsiteX1" fmla="*/ 0 w 170674"/>
                <a:gd name="connsiteY1" fmla="*/ 51259 h 300936"/>
                <a:gd name="connsiteX2" fmla="*/ 40957 w 170674"/>
                <a:gd name="connsiteY2" fmla="*/ 139746 h 300936"/>
                <a:gd name="connsiteX3" fmla="*/ 5715 w 170674"/>
                <a:gd name="connsiteY3" fmla="*/ 259380 h 300936"/>
                <a:gd name="connsiteX4" fmla="*/ 3715 w 170674"/>
                <a:gd name="connsiteY4" fmla="*/ 287002 h 300936"/>
                <a:gd name="connsiteX5" fmla="*/ 124396 w 170674"/>
                <a:gd name="connsiteY5" fmla="*/ 266143 h 300936"/>
                <a:gd name="connsiteX6" fmla="*/ 169069 w 170674"/>
                <a:gd name="connsiteY6" fmla="*/ 53354 h 300936"/>
                <a:gd name="connsiteX7" fmla="*/ 96679 w 170674"/>
                <a:gd name="connsiteY7" fmla="*/ 2205 h 300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674" h="300936">
                  <a:moveTo>
                    <a:pt x="96679" y="2205"/>
                  </a:moveTo>
                  <a:cubicBezTo>
                    <a:pt x="65246" y="7348"/>
                    <a:pt x="31337" y="26398"/>
                    <a:pt x="0" y="51259"/>
                  </a:cubicBezTo>
                  <a:cubicBezTo>
                    <a:pt x="10763" y="85644"/>
                    <a:pt x="56578" y="90406"/>
                    <a:pt x="40957" y="139746"/>
                  </a:cubicBezTo>
                  <a:cubicBezTo>
                    <a:pt x="28099" y="180322"/>
                    <a:pt x="10001" y="216136"/>
                    <a:pt x="5715" y="259380"/>
                  </a:cubicBezTo>
                  <a:cubicBezTo>
                    <a:pt x="4763" y="268619"/>
                    <a:pt x="4191" y="277763"/>
                    <a:pt x="3715" y="287002"/>
                  </a:cubicBezTo>
                  <a:cubicBezTo>
                    <a:pt x="65627" y="307100"/>
                    <a:pt x="127540" y="309672"/>
                    <a:pt x="124396" y="266143"/>
                  </a:cubicBezTo>
                  <a:cubicBezTo>
                    <a:pt x="118015" y="178894"/>
                    <a:pt x="145637" y="78881"/>
                    <a:pt x="169069" y="53354"/>
                  </a:cubicBezTo>
                  <a:cubicBezTo>
                    <a:pt x="168973" y="53259"/>
                    <a:pt x="188119" y="-12749"/>
                    <a:pt x="96679" y="2205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0" name="Freeform: Shape 4949">
              <a:extLst>
                <a:ext uri="{FF2B5EF4-FFF2-40B4-BE49-F238E27FC236}">
                  <a16:creationId xmlns:a16="http://schemas.microsoft.com/office/drawing/2014/main" id="{827B0ADF-73C3-4CCA-9B54-520C79985F9F}"/>
                </a:ext>
              </a:extLst>
            </p:cNvPr>
            <p:cNvSpPr/>
            <p:nvPr/>
          </p:nvSpPr>
          <p:spPr>
            <a:xfrm>
              <a:off x="3259055" y="4174407"/>
              <a:ext cx="217152" cy="377833"/>
            </a:xfrm>
            <a:custGeom>
              <a:avLst/>
              <a:gdLst>
                <a:gd name="connsiteX0" fmla="*/ 213468 w 217152"/>
                <a:gd name="connsiteY0" fmla="*/ 37251 h 377833"/>
                <a:gd name="connsiteX1" fmla="*/ 194323 w 217152"/>
                <a:gd name="connsiteY1" fmla="*/ 313857 h 377833"/>
                <a:gd name="connsiteX2" fmla="*/ 680 w 217152"/>
                <a:gd name="connsiteY2" fmla="*/ 284044 h 377833"/>
                <a:gd name="connsiteX3" fmla="*/ 130505 w 217152"/>
                <a:gd name="connsiteY3" fmla="*/ 13724 h 377833"/>
                <a:gd name="connsiteX4" fmla="*/ 213468 w 217152"/>
                <a:gd name="connsiteY4" fmla="*/ 37251 h 37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52" h="377833">
                  <a:moveTo>
                    <a:pt x="213468" y="37251"/>
                  </a:moveTo>
                  <a:cubicBezTo>
                    <a:pt x="196609" y="76589"/>
                    <a:pt x="168796" y="196890"/>
                    <a:pt x="194323" y="313857"/>
                  </a:cubicBezTo>
                  <a:cubicBezTo>
                    <a:pt x="219850" y="430824"/>
                    <a:pt x="-14179" y="367102"/>
                    <a:pt x="680" y="284044"/>
                  </a:cubicBezTo>
                  <a:cubicBezTo>
                    <a:pt x="15539" y="201081"/>
                    <a:pt x="87929" y="35060"/>
                    <a:pt x="130505" y="13724"/>
                  </a:cubicBezTo>
                  <a:cubicBezTo>
                    <a:pt x="172987" y="-7421"/>
                    <a:pt x="232613" y="-7421"/>
                    <a:pt x="213468" y="3725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7" name="Freeform: Shape 4956">
              <a:extLst>
                <a:ext uri="{FF2B5EF4-FFF2-40B4-BE49-F238E27FC236}">
                  <a16:creationId xmlns:a16="http://schemas.microsoft.com/office/drawing/2014/main" id="{390393CC-AA40-4C6E-A46A-41E0CF4AB901}"/>
                </a:ext>
              </a:extLst>
            </p:cNvPr>
            <p:cNvSpPr/>
            <p:nvPr/>
          </p:nvSpPr>
          <p:spPr>
            <a:xfrm>
              <a:off x="3327362" y="4174522"/>
              <a:ext cx="148754" cy="98762"/>
            </a:xfrm>
            <a:custGeom>
              <a:avLst/>
              <a:gdLst>
                <a:gd name="connsiteX0" fmla="*/ 132874 w 148754"/>
                <a:gd name="connsiteY0" fmla="*/ 74950 h 98762"/>
                <a:gd name="connsiteX1" fmla="*/ 145066 w 148754"/>
                <a:gd name="connsiteY1" fmla="*/ 37231 h 98762"/>
                <a:gd name="connsiteX2" fmla="*/ 62103 w 148754"/>
                <a:gd name="connsiteY2" fmla="*/ 13800 h 98762"/>
                <a:gd name="connsiteX3" fmla="*/ 0 w 148754"/>
                <a:gd name="connsiteY3" fmla="*/ 98763 h 98762"/>
                <a:gd name="connsiteX4" fmla="*/ 132874 w 148754"/>
                <a:gd name="connsiteY4" fmla="*/ 74950 h 98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754" h="98762">
                  <a:moveTo>
                    <a:pt x="132874" y="74950"/>
                  </a:moveTo>
                  <a:cubicBezTo>
                    <a:pt x="136970" y="59044"/>
                    <a:pt x="141351" y="45994"/>
                    <a:pt x="145066" y="37231"/>
                  </a:cubicBezTo>
                  <a:cubicBezTo>
                    <a:pt x="164211" y="-7441"/>
                    <a:pt x="104680" y="-7441"/>
                    <a:pt x="62103" y="13800"/>
                  </a:cubicBezTo>
                  <a:cubicBezTo>
                    <a:pt x="44482" y="22658"/>
                    <a:pt x="21622" y="56377"/>
                    <a:pt x="0" y="98763"/>
                  </a:cubicBezTo>
                  <a:cubicBezTo>
                    <a:pt x="37624" y="77713"/>
                    <a:pt x="90678" y="67902"/>
                    <a:pt x="132874" y="7495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8" name="Freeform: Shape 4957">
              <a:extLst>
                <a:ext uri="{FF2B5EF4-FFF2-40B4-BE49-F238E27FC236}">
                  <a16:creationId xmlns:a16="http://schemas.microsoft.com/office/drawing/2014/main" id="{D9C11F2F-F20A-41CF-B604-095530D7E50E}"/>
                </a:ext>
              </a:extLst>
            </p:cNvPr>
            <p:cNvSpPr/>
            <p:nvPr/>
          </p:nvSpPr>
          <p:spPr>
            <a:xfrm>
              <a:off x="3285853" y="4027018"/>
              <a:ext cx="353506" cy="154969"/>
            </a:xfrm>
            <a:custGeom>
              <a:avLst/>
              <a:gdLst>
                <a:gd name="connsiteX0" fmla="*/ 27031 w 353506"/>
                <a:gd name="connsiteY0" fmla="*/ 1664 h 154969"/>
                <a:gd name="connsiteX1" fmla="*/ 12172 w 353506"/>
                <a:gd name="connsiteY1" fmla="*/ 120822 h 154969"/>
                <a:gd name="connsiteX2" fmla="*/ 333546 w 353506"/>
                <a:gd name="connsiteY2" fmla="*/ 127204 h 154969"/>
                <a:gd name="connsiteX3" fmla="*/ 322878 w 353506"/>
                <a:gd name="connsiteY3" fmla="*/ 27191 h 154969"/>
                <a:gd name="connsiteX4" fmla="*/ 27031 w 353506"/>
                <a:gd name="connsiteY4" fmla="*/ 1664 h 15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506" h="154969">
                  <a:moveTo>
                    <a:pt x="27031" y="1664"/>
                  </a:moveTo>
                  <a:cubicBezTo>
                    <a:pt x="-1353" y="-15385"/>
                    <a:pt x="-9164" y="103772"/>
                    <a:pt x="12172" y="120822"/>
                  </a:cubicBezTo>
                  <a:cubicBezTo>
                    <a:pt x="33413" y="137872"/>
                    <a:pt x="290969" y="184640"/>
                    <a:pt x="333546" y="127204"/>
                  </a:cubicBezTo>
                  <a:cubicBezTo>
                    <a:pt x="376123" y="69768"/>
                    <a:pt x="339928" y="20810"/>
                    <a:pt x="322878" y="27191"/>
                  </a:cubicBezTo>
                  <a:cubicBezTo>
                    <a:pt x="305828" y="33573"/>
                    <a:pt x="80181" y="33573"/>
                    <a:pt x="27031" y="166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9" name="Freeform: Shape 4958">
              <a:extLst>
                <a:ext uri="{FF2B5EF4-FFF2-40B4-BE49-F238E27FC236}">
                  <a16:creationId xmlns:a16="http://schemas.microsoft.com/office/drawing/2014/main" id="{E89D592F-CDA3-4475-A076-15D7786C3052}"/>
                </a:ext>
              </a:extLst>
            </p:cNvPr>
            <p:cNvSpPr/>
            <p:nvPr/>
          </p:nvSpPr>
          <p:spPr>
            <a:xfrm>
              <a:off x="3263089" y="4064321"/>
              <a:ext cx="396723" cy="151393"/>
            </a:xfrm>
            <a:custGeom>
              <a:avLst/>
              <a:gdLst>
                <a:gd name="connsiteX0" fmla="*/ 18363 w 396723"/>
                <a:gd name="connsiteY0" fmla="*/ 1033 h 151393"/>
                <a:gd name="connsiteX1" fmla="*/ 43890 w 396723"/>
                <a:gd name="connsiteY1" fmla="*/ 143050 h 151393"/>
                <a:gd name="connsiteX2" fmla="*/ 385456 w 396723"/>
                <a:gd name="connsiteY2" fmla="*/ 114285 h 151393"/>
                <a:gd name="connsiteX3" fmla="*/ 367930 w 396723"/>
                <a:gd name="connsiteY3" fmla="*/ 31322 h 151393"/>
                <a:gd name="connsiteX4" fmla="*/ 18363 w 396723"/>
                <a:gd name="connsiteY4" fmla="*/ 1033 h 151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723" h="151393">
                  <a:moveTo>
                    <a:pt x="18363" y="1033"/>
                  </a:moveTo>
                  <a:cubicBezTo>
                    <a:pt x="-2592" y="-13731"/>
                    <a:pt x="-17832" y="134573"/>
                    <a:pt x="43890" y="143050"/>
                  </a:cubicBezTo>
                  <a:cubicBezTo>
                    <a:pt x="105612" y="151528"/>
                    <a:pt x="372693" y="165434"/>
                    <a:pt x="385456" y="114285"/>
                  </a:cubicBezTo>
                  <a:cubicBezTo>
                    <a:pt x="398220" y="63231"/>
                    <a:pt x="408316" y="31322"/>
                    <a:pt x="367930" y="31322"/>
                  </a:cubicBezTo>
                  <a:cubicBezTo>
                    <a:pt x="327544" y="31322"/>
                    <a:pt x="75894" y="41514"/>
                    <a:pt x="18363" y="103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0" name="Freeform: Shape 4959">
              <a:extLst>
                <a:ext uri="{FF2B5EF4-FFF2-40B4-BE49-F238E27FC236}">
                  <a16:creationId xmlns:a16="http://schemas.microsoft.com/office/drawing/2014/main" id="{35C3DAA9-9A90-420F-91C4-8BE154CBE7BE}"/>
                </a:ext>
              </a:extLst>
            </p:cNvPr>
            <p:cNvSpPr/>
            <p:nvPr/>
          </p:nvSpPr>
          <p:spPr>
            <a:xfrm>
              <a:off x="3263184" y="4064321"/>
              <a:ext cx="132799" cy="149336"/>
            </a:xfrm>
            <a:custGeom>
              <a:avLst/>
              <a:gdLst>
                <a:gd name="connsiteX0" fmla="*/ 71607 w 132799"/>
                <a:gd name="connsiteY0" fmla="*/ 130096 h 149336"/>
                <a:gd name="connsiteX1" fmla="*/ 109326 w 132799"/>
                <a:gd name="connsiteY1" fmla="*/ 93901 h 149336"/>
                <a:gd name="connsiteX2" fmla="*/ 86943 w 132799"/>
                <a:gd name="connsiteY2" fmla="*/ 71422 h 149336"/>
                <a:gd name="connsiteX3" fmla="*/ 49795 w 132799"/>
                <a:gd name="connsiteY3" fmla="*/ 53230 h 149336"/>
                <a:gd name="connsiteX4" fmla="*/ 41794 w 132799"/>
                <a:gd name="connsiteY4" fmla="*/ 11891 h 149336"/>
                <a:gd name="connsiteX5" fmla="*/ 18363 w 132799"/>
                <a:gd name="connsiteY5" fmla="*/ 1033 h 149336"/>
                <a:gd name="connsiteX6" fmla="*/ 43890 w 132799"/>
                <a:gd name="connsiteY6" fmla="*/ 143050 h 149336"/>
                <a:gd name="connsiteX7" fmla="*/ 121328 w 132799"/>
                <a:gd name="connsiteY7" fmla="*/ 149337 h 149336"/>
                <a:gd name="connsiteX8" fmla="*/ 71607 w 132799"/>
                <a:gd name="connsiteY8" fmla="*/ 130096 h 14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799" h="149336">
                  <a:moveTo>
                    <a:pt x="71607" y="130096"/>
                  </a:moveTo>
                  <a:cubicBezTo>
                    <a:pt x="67226" y="105236"/>
                    <a:pt x="85228" y="95521"/>
                    <a:pt x="109326" y="93901"/>
                  </a:cubicBezTo>
                  <a:cubicBezTo>
                    <a:pt x="167143" y="89901"/>
                    <a:pt x="101802" y="76185"/>
                    <a:pt x="86943" y="71422"/>
                  </a:cubicBezTo>
                  <a:cubicBezTo>
                    <a:pt x="75608" y="67803"/>
                    <a:pt x="57987" y="63326"/>
                    <a:pt x="49795" y="53230"/>
                  </a:cubicBezTo>
                  <a:cubicBezTo>
                    <a:pt x="38841" y="39799"/>
                    <a:pt x="36460" y="25131"/>
                    <a:pt x="41794" y="11891"/>
                  </a:cubicBezTo>
                  <a:cubicBezTo>
                    <a:pt x="32269" y="8748"/>
                    <a:pt x="24268" y="5128"/>
                    <a:pt x="18363" y="1033"/>
                  </a:cubicBezTo>
                  <a:cubicBezTo>
                    <a:pt x="-2592" y="-13731"/>
                    <a:pt x="-17832" y="134573"/>
                    <a:pt x="43890" y="143050"/>
                  </a:cubicBezTo>
                  <a:cubicBezTo>
                    <a:pt x="59320" y="145146"/>
                    <a:pt x="87419" y="147622"/>
                    <a:pt x="121328" y="149337"/>
                  </a:cubicBezTo>
                  <a:cubicBezTo>
                    <a:pt x="96182" y="146670"/>
                    <a:pt x="73608" y="141241"/>
                    <a:pt x="71607" y="130096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1" name="Freeform: Shape 4960">
              <a:extLst>
                <a:ext uri="{FF2B5EF4-FFF2-40B4-BE49-F238E27FC236}">
                  <a16:creationId xmlns:a16="http://schemas.microsoft.com/office/drawing/2014/main" id="{4413E9DB-2179-42FE-8501-AD967CBFAE4D}"/>
                </a:ext>
              </a:extLst>
            </p:cNvPr>
            <p:cNvSpPr/>
            <p:nvPr/>
          </p:nvSpPr>
          <p:spPr>
            <a:xfrm>
              <a:off x="3529959" y="4095644"/>
              <a:ext cx="129886" cy="118300"/>
            </a:xfrm>
            <a:custGeom>
              <a:avLst/>
              <a:gdLst>
                <a:gd name="connsiteX0" fmla="*/ 101060 w 129886"/>
                <a:gd name="connsiteY0" fmla="*/ 0 h 118300"/>
                <a:gd name="connsiteX1" fmla="*/ 73819 w 129886"/>
                <a:gd name="connsiteY1" fmla="*/ 381 h 118300"/>
                <a:gd name="connsiteX2" fmla="*/ 79534 w 129886"/>
                <a:gd name="connsiteY2" fmla="*/ 12573 h 118300"/>
                <a:gd name="connsiteX3" fmla="*/ 72771 w 129886"/>
                <a:gd name="connsiteY3" fmla="*/ 42958 h 118300"/>
                <a:gd name="connsiteX4" fmla="*/ 70580 w 129886"/>
                <a:gd name="connsiteY4" fmla="*/ 44672 h 118300"/>
                <a:gd name="connsiteX5" fmla="*/ 72390 w 129886"/>
                <a:gd name="connsiteY5" fmla="*/ 45244 h 118300"/>
                <a:gd name="connsiteX6" fmla="*/ 79153 w 129886"/>
                <a:gd name="connsiteY6" fmla="*/ 89630 h 118300"/>
                <a:gd name="connsiteX7" fmla="*/ 0 w 129886"/>
                <a:gd name="connsiteY7" fmla="*/ 118300 h 118300"/>
                <a:gd name="connsiteX8" fmla="*/ 118586 w 129886"/>
                <a:gd name="connsiteY8" fmla="*/ 82963 h 118300"/>
                <a:gd name="connsiteX9" fmla="*/ 101060 w 129886"/>
                <a:gd name="connsiteY9" fmla="*/ 0 h 118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9886" h="118300">
                  <a:moveTo>
                    <a:pt x="101060" y="0"/>
                  </a:moveTo>
                  <a:cubicBezTo>
                    <a:pt x="95631" y="0"/>
                    <a:pt x="86106" y="190"/>
                    <a:pt x="73819" y="381"/>
                  </a:cubicBezTo>
                  <a:cubicBezTo>
                    <a:pt x="76676" y="3810"/>
                    <a:pt x="78772" y="7810"/>
                    <a:pt x="79534" y="12573"/>
                  </a:cubicBezTo>
                  <a:cubicBezTo>
                    <a:pt x="81248" y="23241"/>
                    <a:pt x="81820" y="34766"/>
                    <a:pt x="72771" y="42958"/>
                  </a:cubicBezTo>
                  <a:cubicBezTo>
                    <a:pt x="72009" y="43625"/>
                    <a:pt x="71247" y="44196"/>
                    <a:pt x="70580" y="44672"/>
                  </a:cubicBezTo>
                  <a:cubicBezTo>
                    <a:pt x="71152" y="44863"/>
                    <a:pt x="71723" y="45053"/>
                    <a:pt x="72390" y="45244"/>
                  </a:cubicBezTo>
                  <a:cubicBezTo>
                    <a:pt x="92678" y="52388"/>
                    <a:pt x="93917" y="76295"/>
                    <a:pt x="79153" y="89630"/>
                  </a:cubicBezTo>
                  <a:cubicBezTo>
                    <a:pt x="61817" y="105251"/>
                    <a:pt x="31337" y="113919"/>
                    <a:pt x="0" y="118300"/>
                  </a:cubicBezTo>
                  <a:cubicBezTo>
                    <a:pt x="61913" y="114681"/>
                    <a:pt x="113157" y="104680"/>
                    <a:pt x="118586" y="82963"/>
                  </a:cubicBezTo>
                  <a:cubicBezTo>
                    <a:pt x="131350" y="32004"/>
                    <a:pt x="141542" y="0"/>
                    <a:pt x="101060" y="0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3BCC16FD-4D04-4EA6-8ED3-A0CD2E45033E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83" name="Freeform: Shape 282">
            <a:extLst>
              <a:ext uri="{FF2B5EF4-FFF2-40B4-BE49-F238E27FC236}">
                <a16:creationId xmlns:a16="http://schemas.microsoft.com/office/drawing/2014/main" id="{A1FD70F7-9411-4879-8255-4325953DE0FC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4E8105FA-972E-47DA-A324-E5B28BA4EBD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5" name="Rectangle: Rounded Corners 294">
            <a:extLst>
              <a:ext uri="{FF2B5EF4-FFF2-40B4-BE49-F238E27FC236}">
                <a16:creationId xmlns:a16="http://schemas.microsoft.com/office/drawing/2014/main" id="{1D842D52-FAAF-4D6D-AF00-BE02E174B09D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924D864-958D-45E4-A423-72CFF00552A5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FEC6B578-E316-47D8-90C5-ADF1BF43C4A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3CDB82B5-9AF2-44BC-9831-84DFBFD5D33A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BFAB2A34-3A55-4CBD-A9BA-1E53D0D11B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9CD84CB8-9964-4606-A532-E410942506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ACE84492-2FFB-4FCA-B3B7-9FA56825E41A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02" name="Oval 301">
              <a:extLst>
                <a:ext uri="{FF2B5EF4-FFF2-40B4-BE49-F238E27FC236}">
                  <a16:creationId xmlns:a16="http://schemas.microsoft.com/office/drawing/2014/main" id="{DE74C69A-541F-4C9C-A14F-7259121A41D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A449853F-66E4-42C1-8F6B-EEB6DF866ADB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04" name="Straight Connector 303">
                <a:extLst>
                  <a:ext uri="{FF2B5EF4-FFF2-40B4-BE49-F238E27FC236}">
                    <a16:creationId xmlns:a16="http://schemas.microsoft.com/office/drawing/2014/main" id="{8052E544-344E-444B-A5F8-2A0658D8755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4B86E1C8-E854-4E26-B3F5-ECB00CFF56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5BA60503-80B4-4E28-B072-58EE22237382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76B7FB21-77C6-42CB-B333-AA1956CEEFE2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1" name="Rectangle: Rounded Corners 310">
              <a:extLst>
                <a:ext uri="{FF2B5EF4-FFF2-40B4-BE49-F238E27FC236}">
                  <a16:creationId xmlns:a16="http://schemas.microsoft.com/office/drawing/2014/main" id="{85BD4309-F976-4D8C-8ADA-6049155C6453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12" name="Graphic 30">
              <a:extLst>
                <a:ext uri="{FF2B5EF4-FFF2-40B4-BE49-F238E27FC236}">
                  <a16:creationId xmlns:a16="http://schemas.microsoft.com/office/drawing/2014/main" id="{DADFC36C-14E2-4070-A698-C3F1E07EA561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13" name="Rectangle 312">
            <a:hlinkClick r:id="rId2" action="ppaction://hlinksldjump"/>
            <a:extLst>
              <a:ext uri="{FF2B5EF4-FFF2-40B4-BE49-F238E27FC236}">
                <a16:creationId xmlns:a16="http://schemas.microsoft.com/office/drawing/2014/main" id="{F18A59A5-E4F5-47A3-849C-2F3BD4D26371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Oval 313">
            <a:hlinkClick r:id="rId3" action="ppaction://hlinksldjump"/>
            <a:extLst>
              <a:ext uri="{FF2B5EF4-FFF2-40B4-BE49-F238E27FC236}">
                <a16:creationId xmlns:a16="http://schemas.microsoft.com/office/drawing/2014/main" id="{EFB35034-8161-4440-8050-A63888284315}"/>
              </a:ext>
            </a:extLst>
          </p:cNvPr>
          <p:cNvSpPr/>
          <p:nvPr/>
        </p:nvSpPr>
        <p:spPr>
          <a:xfrm>
            <a:off x="8521566" y="2665814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31D938F-1580-4012-8607-5832DE894346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489" name="Rectangle: Rounded Corners 488">
              <a:extLst>
                <a:ext uri="{FF2B5EF4-FFF2-40B4-BE49-F238E27FC236}">
                  <a16:creationId xmlns:a16="http://schemas.microsoft.com/office/drawing/2014/main" id="{9FC65EC5-C42B-4A3D-AA15-D39D80AAAC42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412" name="Graphic 2">
              <a:extLst>
                <a:ext uri="{FF2B5EF4-FFF2-40B4-BE49-F238E27FC236}">
                  <a16:creationId xmlns:a16="http://schemas.microsoft.com/office/drawing/2014/main" id="{E1EA7C73-AD76-4EFA-B1C5-541668ED73A4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468" name="Graphic 2">
                <a:extLst>
                  <a:ext uri="{FF2B5EF4-FFF2-40B4-BE49-F238E27FC236}">
                    <a16:creationId xmlns:a16="http://schemas.microsoft.com/office/drawing/2014/main" id="{320F7BB3-4F20-449B-98AA-C6C6D4A3109F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27D6A62-DD62-48CE-B818-0056D9FA7830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7D4C874C-B41F-4A50-A157-292075B90228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87A2487F-9A76-4367-B749-DDF4CC0F1B6E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6E4FE71C-5201-486E-A202-C0A5DBAEF63B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469" name="Graphic 2">
                <a:extLst>
                  <a:ext uri="{FF2B5EF4-FFF2-40B4-BE49-F238E27FC236}">
                    <a16:creationId xmlns:a16="http://schemas.microsoft.com/office/drawing/2014/main" id="{7979EB7A-0D4E-4949-8906-14307FFFDD01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006E8324-99A6-4A2F-9C62-08E3FB12864B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0164ED14-8807-4F3A-AEAC-9353B195D54F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6180AD3B-081D-44F0-8638-BE3E9AB77958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DFAB0A50-85ED-4265-903F-3636CB1DFB5D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93" name="Rectangle 492">
            <a:extLst>
              <a:ext uri="{FF2B5EF4-FFF2-40B4-BE49-F238E27FC236}">
                <a16:creationId xmlns:a16="http://schemas.microsoft.com/office/drawing/2014/main" id="{8E17BA18-153D-42A3-A2AB-0FA9A8DC84A5}"/>
              </a:ext>
            </a:extLst>
          </p:cNvPr>
          <p:cNvSpPr/>
          <p:nvPr/>
        </p:nvSpPr>
        <p:spPr>
          <a:xfrm>
            <a:off x="4370621" y="2571378"/>
            <a:ext cx="675863" cy="914400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4" name="Rectangle 493">
            <a:extLst>
              <a:ext uri="{FF2B5EF4-FFF2-40B4-BE49-F238E27FC236}">
                <a16:creationId xmlns:a16="http://schemas.microsoft.com/office/drawing/2014/main" id="{A41FA0C3-41F7-492B-BCC5-45A57EA36EC1}"/>
              </a:ext>
            </a:extLst>
          </p:cNvPr>
          <p:cNvSpPr/>
          <p:nvPr/>
        </p:nvSpPr>
        <p:spPr>
          <a:xfrm>
            <a:off x="4872037" y="3328243"/>
            <a:ext cx="3904099" cy="9618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5" name="Rectangle 494">
            <a:hlinkClick r:id="rId4" action="ppaction://hlinksldjump"/>
            <a:extLst>
              <a:ext uri="{FF2B5EF4-FFF2-40B4-BE49-F238E27FC236}">
                <a16:creationId xmlns:a16="http://schemas.microsoft.com/office/drawing/2014/main" id="{C3C098D2-2B0C-40CD-8092-C2C753F76E52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901747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-0.03842 L 1.875E-6 -2.96296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19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2266701" y="2245728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58" name="Group 4957">
            <a:extLst>
              <a:ext uri="{FF2B5EF4-FFF2-40B4-BE49-F238E27FC236}">
                <a16:creationId xmlns:a16="http://schemas.microsoft.com/office/drawing/2014/main" id="{B79DAC70-CA20-4F94-BC1C-9964E5915F8D}"/>
              </a:ext>
            </a:extLst>
          </p:cNvPr>
          <p:cNvGrpSpPr/>
          <p:nvPr/>
        </p:nvGrpSpPr>
        <p:grpSpPr>
          <a:xfrm>
            <a:off x="3110822" y="3004802"/>
            <a:ext cx="962418" cy="1027921"/>
            <a:chOff x="3110822" y="3004802"/>
            <a:chExt cx="962418" cy="1027921"/>
          </a:xfrm>
        </p:grpSpPr>
        <p:grpSp>
          <p:nvGrpSpPr>
            <p:cNvPr id="3" name="Graphic 1">
              <a:extLst>
                <a:ext uri="{FF2B5EF4-FFF2-40B4-BE49-F238E27FC236}">
                  <a16:creationId xmlns:a16="http://schemas.microsoft.com/office/drawing/2014/main" id="{BF5F5725-01B7-4480-99A0-D02374561A23}"/>
                </a:ext>
              </a:extLst>
            </p:cNvPr>
            <p:cNvGrpSpPr/>
            <p:nvPr/>
          </p:nvGrpSpPr>
          <p:grpSpPr>
            <a:xfrm flipH="1">
              <a:off x="3158410" y="3482760"/>
              <a:ext cx="914830" cy="549963"/>
              <a:chOff x="3196534" y="3531562"/>
              <a:chExt cx="914830" cy="549963"/>
            </a:xfrm>
          </p:grpSpPr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7352AF1E-9C45-4856-A89C-594DF645FB61}"/>
                  </a:ext>
                </a:extLst>
              </p:cNvPr>
              <p:cNvSpPr/>
              <p:nvPr/>
            </p:nvSpPr>
            <p:spPr>
              <a:xfrm>
                <a:off x="3325472" y="3927102"/>
                <a:ext cx="77553" cy="154424"/>
              </a:xfrm>
              <a:custGeom>
                <a:avLst/>
                <a:gdLst>
                  <a:gd name="connsiteX0" fmla="*/ 52596 w 77553"/>
                  <a:gd name="connsiteY0" fmla="*/ 0 h 154424"/>
                  <a:gd name="connsiteX1" fmla="*/ 16686 w 77553"/>
                  <a:gd name="connsiteY1" fmla="*/ 63437 h 154424"/>
                  <a:gd name="connsiteX2" fmla="*/ 21354 w 77553"/>
                  <a:gd name="connsiteY2" fmla="*/ 148876 h 154424"/>
                  <a:gd name="connsiteX3" fmla="*/ 75456 w 77553"/>
                  <a:gd name="connsiteY3" fmla="*/ 75057 h 154424"/>
                  <a:gd name="connsiteX4" fmla="*/ 52596 w 77553"/>
                  <a:gd name="connsiteY4" fmla="*/ 0 h 154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553" h="154424">
                    <a:moveTo>
                      <a:pt x="52596" y="0"/>
                    </a:moveTo>
                    <a:cubicBezTo>
                      <a:pt x="54596" y="24384"/>
                      <a:pt x="28688" y="44863"/>
                      <a:pt x="16686" y="63437"/>
                    </a:cubicBezTo>
                    <a:cubicBezTo>
                      <a:pt x="303" y="88868"/>
                      <a:pt x="-12651" y="130969"/>
                      <a:pt x="21354" y="148876"/>
                    </a:cubicBezTo>
                    <a:cubicBezTo>
                      <a:pt x="67836" y="173260"/>
                      <a:pt x="83742" y="111538"/>
                      <a:pt x="75456" y="75057"/>
                    </a:cubicBezTo>
                    <a:cubicBezTo>
                      <a:pt x="72027" y="60008"/>
                      <a:pt x="53358" y="9239"/>
                      <a:pt x="52596" y="0"/>
                    </a:cubicBez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754E0969-C74D-47AE-83A0-0DF0A641AE31}"/>
                  </a:ext>
                </a:extLst>
              </p:cNvPr>
              <p:cNvSpPr/>
              <p:nvPr/>
            </p:nvSpPr>
            <p:spPr>
              <a:xfrm>
                <a:off x="3333036" y="3972631"/>
                <a:ext cx="40404" cy="87146"/>
              </a:xfrm>
              <a:custGeom>
                <a:avLst/>
                <a:gdLst>
                  <a:gd name="connsiteX0" fmla="*/ 35982 w 40404"/>
                  <a:gd name="connsiteY0" fmla="*/ 0 h 87146"/>
                  <a:gd name="connsiteX1" fmla="*/ 6264 w 40404"/>
                  <a:gd name="connsiteY1" fmla="*/ 81153 h 87146"/>
                  <a:gd name="connsiteX2" fmla="*/ 40268 w 40404"/>
                  <a:gd name="connsiteY2" fmla="*/ 36957 h 87146"/>
                  <a:gd name="connsiteX3" fmla="*/ 35982 w 40404"/>
                  <a:gd name="connsiteY3" fmla="*/ 0 h 87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404" h="87146">
                    <a:moveTo>
                      <a:pt x="35982" y="0"/>
                    </a:moveTo>
                    <a:cubicBezTo>
                      <a:pt x="26552" y="18478"/>
                      <a:pt x="-15739" y="60389"/>
                      <a:pt x="6264" y="81153"/>
                    </a:cubicBezTo>
                    <a:cubicBezTo>
                      <a:pt x="31696" y="105156"/>
                      <a:pt x="39030" y="50197"/>
                      <a:pt x="40268" y="36957"/>
                    </a:cubicBezTo>
                    <a:cubicBezTo>
                      <a:pt x="41316" y="25146"/>
                      <a:pt x="35982" y="0"/>
                      <a:pt x="359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FD8C23ED-7EEE-4943-9B42-A91B1C59148F}"/>
                  </a:ext>
                </a:extLst>
              </p:cNvPr>
              <p:cNvSpPr/>
              <p:nvPr/>
            </p:nvSpPr>
            <p:spPr>
              <a:xfrm>
                <a:off x="3539897" y="3916339"/>
                <a:ext cx="48668" cy="98822"/>
              </a:xfrm>
              <a:custGeom>
                <a:avLst/>
                <a:gdLst>
                  <a:gd name="connsiteX0" fmla="*/ 191 w 48668"/>
                  <a:gd name="connsiteY0" fmla="*/ 0 h 98822"/>
                  <a:gd name="connsiteX1" fmla="*/ 24384 w 48668"/>
                  <a:gd name="connsiteY1" fmla="*/ 98107 h 98822"/>
                  <a:gd name="connsiteX2" fmla="*/ 28766 w 48668"/>
                  <a:gd name="connsiteY2" fmla="*/ 33814 h 98822"/>
                  <a:gd name="connsiteX3" fmla="*/ 191 w 48668"/>
                  <a:gd name="connsiteY3" fmla="*/ 0 h 98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668" h="98822">
                    <a:moveTo>
                      <a:pt x="191" y="0"/>
                    </a:moveTo>
                    <a:cubicBezTo>
                      <a:pt x="8096" y="26575"/>
                      <a:pt x="-16288" y="90964"/>
                      <a:pt x="24384" y="98107"/>
                    </a:cubicBezTo>
                    <a:cubicBezTo>
                      <a:pt x="68009" y="105823"/>
                      <a:pt x="42196" y="48863"/>
                      <a:pt x="28766" y="33814"/>
                    </a:cubicBezTo>
                    <a:cubicBezTo>
                      <a:pt x="20669" y="24574"/>
                      <a:pt x="191" y="0"/>
                      <a:pt x="191" y="0"/>
                    </a:cubicBez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76DC5C1A-C73F-4B15-97FE-E2B45A0B4514}"/>
                  </a:ext>
                </a:extLst>
              </p:cNvPr>
              <p:cNvSpPr/>
              <p:nvPr/>
            </p:nvSpPr>
            <p:spPr>
              <a:xfrm>
                <a:off x="3196534" y="3781846"/>
                <a:ext cx="89616" cy="53861"/>
              </a:xfrm>
              <a:custGeom>
                <a:avLst/>
                <a:gdLst>
                  <a:gd name="connsiteX0" fmla="*/ 89617 w 89616"/>
                  <a:gd name="connsiteY0" fmla="*/ 0 h 53861"/>
                  <a:gd name="connsiteX1" fmla="*/ 58851 w 89616"/>
                  <a:gd name="connsiteY1" fmla="*/ 10192 h 53861"/>
                  <a:gd name="connsiteX2" fmla="*/ 3320 w 89616"/>
                  <a:gd name="connsiteY2" fmla="*/ 25527 h 53861"/>
                  <a:gd name="connsiteX3" fmla="*/ 29323 w 89616"/>
                  <a:gd name="connsiteY3" fmla="*/ 53721 h 53861"/>
                  <a:gd name="connsiteX4" fmla="*/ 75043 w 89616"/>
                  <a:gd name="connsiteY4" fmla="*/ 37624 h 53861"/>
                  <a:gd name="connsiteX5" fmla="*/ 89617 w 89616"/>
                  <a:gd name="connsiteY5" fmla="*/ 0 h 53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616" h="53861">
                    <a:moveTo>
                      <a:pt x="89617" y="0"/>
                    </a:moveTo>
                    <a:cubicBezTo>
                      <a:pt x="79330" y="4286"/>
                      <a:pt x="69900" y="8382"/>
                      <a:pt x="58851" y="10192"/>
                    </a:cubicBezTo>
                    <a:cubicBezTo>
                      <a:pt x="42658" y="12668"/>
                      <a:pt x="14083" y="10001"/>
                      <a:pt x="3320" y="25527"/>
                    </a:cubicBezTo>
                    <a:cubicBezTo>
                      <a:pt x="-8872" y="42958"/>
                      <a:pt x="15417" y="52768"/>
                      <a:pt x="29323" y="53721"/>
                    </a:cubicBezTo>
                    <a:cubicBezTo>
                      <a:pt x="45421" y="54769"/>
                      <a:pt x="63994" y="50006"/>
                      <a:pt x="75043" y="37624"/>
                    </a:cubicBezTo>
                    <a:cubicBezTo>
                      <a:pt x="82378" y="29146"/>
                      <a:pt x="89617" y="0"/>
                      <a:pt x="89617" y="0"/>
                    </a:cubicBez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C3E0AD99-3D17-4AC9-8032-B4AC9774B303}"/>
                  </a:ext>
                </a:extLst>
              </p:cNvPr>
              <p:cNvSpPr/>
              <p:nvPr/>
            </p:nvSpPr>
            <p:spPr>
              <a:xfrm>
                <a:off x="3544515" y="3942151"/>
                <a:ext cx="20146" cy="48983"/>
              </a:xfrm>
              <a:custGeom>
                <a:avLst/>
                <a:gdLst>
                  <a:gd name="connsiteX0" fmla="*/ 2145 w 20146"/>
                  <a:gd name="connsiteY0" fmla="*/ 0 h 48983"/>
                  <a:gd name="connsiteX1" fmla="*/ 9098 w 20146"/>
                  <a:gd name="connsiteY1" fmla="*/ 47720 h 48983"/>
                  <a:gd name="connsiteX2" fmla="*/ 13956 w 20146"/>
                  <a:gd name="connsiteY2" fmla="*/ 19812 h 48983"/>
                  <a:gd name="connsiteX3" fmla="*/ 4526 w 20146"/>
                  <a:gd name="connsiteY3" fmla="*/ 4858 h 48983"/>
                  <a:gd name="connsiteX4" fmla="*/ 2145 w 20146"/>
                  <a:gd name="connsiteY4" fmla="*/ 0 h 48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46" h="48983">
                    <a:moveTo>
                      <a:pt x="2145" y="0"/>
                    </a:moveTo>
                    <a:cubicBezTo>
                      <a:pt x="4812" y="13335"/>
                      <a:pt x="-8047" y="40672"/>
                      <a:pt x="9098" y="47720"/>
                    </a:cubicBezTo>
                    <a:cubicBezTo>
                      <a:pt x="27100" y="55150"/>
                      <a:pt x="18813" y="27718"/>
                      <a:pt x="13956" y="19812"/>
                    </a:cubicBezTo>
                    <a:cubicBezTo>
                      <a:pt x="10908" y="14764"/>
                      <a:pt x="7383" y="10096"/>
                      <a:pt x="4526" y="4858"/>
                    </a:cubicBezTo>
                    <a:lnTo>
                      <a:pt x="21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5BD2AD09-8C52-4873-A194-C718B25378F8}"/>
                  </a:ext>
                </a:extLst>
              </p:cNvPr>
              <p:cNvSpPr/>
              <p:nvPr/>
            </p:nvSpPr>
            <p:spPr>
              <a:xfrm>
                <a:off x="3209996" y="3799657"/>
                <a:ext cx="53390" cy="22961"/>
              </a:xfrm>
              <a:custGeom>
                <a:avLst/>
                <a:gdLst>
                  <a:gd name="connsiteX0" fmla="*/ 12623 w 53390"/>
                  <a:gd name="connsiteY0" fmla="*/ 22860 h 22961"/>
                  <a:gd name="connsiteX1" fmla="*/ 53390 w 53390"/>
                  <a:gd name="connsiteY1" fmla="*/ 0 h 22961"/>
                  <a:gd name="connsiteX2" fmla="*/ 10623 w 53390"/>
                  <a:gd name="connsiteY2" fmla="*/ 2286 h 22961"/>
                  <a:gd name="connsiteX3" fmla="*/ 12623 w 53390"/>
                  <a:gd name="connsiteY3" fmla="*/ 22860 h 2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390" h="22961">
                    <a:moveTo>
                      <a:pt x="12623" y="22860"/>
                    </a:moveTo>
                    <a:cubicBezTo>
                      <a:pt x="27578" y="23813"/>
                      <a:pt x="51581" y="18193"/>
                      <a:pt x="53390" y="0"/>
                    </a:cubicBezTo>
                    <a:cubicBezTo>
                      <a:pt x="40913" y="1238"/>
                      <a:pt x="21958" y="-1905"/>
                      <a:pt x="10623" y="2286"/>
                    </a:cubicBezTo>
                    <a:cubicBezTo>
                      <a:pt x="-3950" y="7620"/>
                      <a:pt x="-3760" y="21908"/>
                      <a:pt x="12623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2FD6CE88-542F-4267-8497-BB7E2448F147}"/>
                  </a:ext>
                </a:extLst>
              </p:cNvPr>
              <p:cNvSpPr/>
              <p:nvPr/>
            </p:nvSpPr>
            <p:spPr>
              <a:xfrm>
                <a:off x="3825831" y="3689638"/>
                <a:ext cx="284509" cy="246249"/>
              </a:xfrm>
              <a:custGeom>
                <a:avLst/>
                <a:gdLst>
                  <a:gd name="connsiteX0" fmla="*/ 2102 w 284509"/>
                  <a:gd name="connsiteY0" fmla="*/ 110400 h 246249"/>
                  <a:gd name="connsiteX1" fmla="*/ 18580 w 284509"/>
                  <a:gd name="connsiteY1" fmla="*/ 188600 h 246249"/>
                  <a:gd name="connsiteX2" fmla="*/ 95542 w 284509"/>
                  <a:gd name="connsiteY2" fmla="*/ 152786 h 246249"/>
                  <a:gd name="connsiteX3" fmla="*/ 128023 w 284509"/>
                  <a:gd name="connsiteY3" fmla="*/ 164978 h 246249"/>
                  <a:gd name="connsiteX4" fmla="*/ 158788 w 284509"/>
                  <a:gd name="connsiteY4" fmla="*/ 152215 h 246249"/>
                  <a:gd name="connsiteX5" fmla="*/ 174505 w 284509"/>
                  <a:gd name="connsiteY5" fmla="*/ 197649 h 246249"/>
                  <a:gd name="connsiteX6" fmla="*/ 202318 w 284509"/>
                  <a:gd name="connsiteY6" fmla="*/ 244226 h 246249"/>
                  <a:gd name="connsiteX7" fmla="*/ 232131 w 284509"/>
                  <a:gd name="connsiteY7" fmla="*/ 167931 h 246249"/>
                  <a:gd name="connsiteX8" fmla="*/ 223654 w 284509"/>
                  <a:gd name="connsiteY8" fmla="*/ 141261 h 246249"/>
                  <a:gd name="connsiteX9" fmla="*/ 254991 w 284509"/>
                  <a:gd name="connsiteY9" fmla="*/ 121068 h 246249"/>
                  <a:gd name="connsiteX10" fmla="*/ 282518 w 284509"/>
                  <a:gd name="connsiteY10" fmla="*/ 51631 h 246249"/>
                  <a:gd name="connsiteX11" fmla="*/ 244799 w 284509"/>
                  <a:gd name="connsiteY11" fmla="*/ 5 h 246249"/>
                  <a:gd name="connsiteX12" fmla="*/ 217272 w 284509"/>
                  <a:gd name="connsiteY12" fmla="*/ 19436 h 246249"/>
                  <a:gd name="connsiteX13" fmla="*/ 165646 w 284509"/>
                  <a:gd name="connsiteY13" fmla="*/ 71538 h 246249"/>
                  <a:gd name="connsiteX14" fmla="*/ 2102 w 284509"/>
                  <a:gd name="connsiteY14" fmla="*/ 110400 h 246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84509" h="246249">
                    <a:moveTo>
                      <a:pt x="2102" y="110400"/>
                    </a:moveTo>
                    <a:cubicBezTo>
                      <a:pt x="388" y="130498"/>
                      <a:pt x="-6280" y="181457"/>
                      <a:pt x="18580" y="188600"/>
                    </a:cubicBezTo>
                    <a:cubicBezTo>
                      <a:pt x="45727" y="196411"/>
                      <a:pt x="67253" y="149262"/>
                      <a:pt x="95542" y="152786"/>
                    </a:cubicBezTo>
                    <a:cubicBezTo>
                      <a:pt x="106877" y="154120"/>
                      <a:pt x="116307" y="165740"/>
                      <a:pt x="128023" y="164978"/>
                    </a:cubicBezTo>
                    <a:cubicBezTo>
                      <a:pt x="136881" y="164407"/>
                      <a:pt x="150216" y="149357"/>
                      <a:pt x="158788" y="152215"/>
                    </a:cubicBezTo>
                    <a:cubicBezTo>
                      <a:pt x="170409" y="156120"/>
                      <a:pt x="171742" y="187838"/>
                      <a:pt x="174505" y="197649"/>
                    </a:cubicBezTo>
                    <a:cubicBezTo>
                      <a:pt x="178791" y="213175"/>
                      <a:pt x="184982" y="237940"/>
                      <a:pt x="202318" y="244226"/>
                    </a:cubicBezTo>
                    <a:cubicBezTo>
                      <a:pt x="243275" y="258990"/>
                      <a:pt x="242132" y="188791"/>
                      <a:pt x="232131" y="167931"/>
                    </a:cubicBezTo>
                    <a:cubicBezTo>
                      <a:pt x="228130" y="159740"/>
                      <a:pt x="219177" y="150596"/>
                      <a:pt x="223654" y="141261"/>
                    </a:cubicBezTo>
                    <a:cubicBezTo>
                      <a:pt x="228035" y="131927"/>
                      <a:pt x="246799" y="126212"/>
                      <a:pt x="254991" y="121068"/>
                    </a:cubicBezTo>
                    <a:cubicBezTo>
                      <a:pt x="281756" y="104209"/>
                      <a:pt x="288424" y="82111"/>
                      <a:pt x="282518" y="51631"/>
                    </a:cubicBezTo>
                    <a:cubicBezTo>
                      <a:pt x="278899" y="33057"/>
                      <a:pt x="268707" y="482"/>
                      <a:pt x="244799" y="5"/>
                    </a:cubicBezTo>
                    <a:cubicBezTo>
                      <a:pt x="232321" y="-280"/>
                      <a:pt x="224320" y="10769"/>
                      <a:pt x="217272" y="19436"/>
                    </a:cubicBezTo>
                    <a:cubicBezTo>
                      <a:pt x="201460" y="38486"/>
                      <a:pt x="185935" y="56774"/>
                      <a:pt x="165646" y="71538"/>
                    </a:cubicBezTo>
                    <a:cubicBezTo>
                      <a:pt x="124022" y="101732"/>
                      <a:pt x="2102" y="110400"/>
                      <a:pt x="2102" y="110400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6364161A-C54A-4F2E-AFD2-374D85AD0855}"/>
                  </a:ext>
                </a:extLst>
              </p:cNvPr>
              <p:cNvSpPr/>
              <p:nvPr/>
            </p:nvSpPr>
            <p:spPr>
              <a:xfrm>
                <a:off x="3486856" y="3531562"/>
                <a:ext cx="613879" cy="288012"/>
              </a:xfrm>
              <a:custGeom>
                <a:avLst/>
                <a:gdLst>
                  <a:gd name="connsiteX0" fmla="*/ 120478 w 613879"/>
                  <a:gd name="connsiteY0" fmla="*/ 57116 h 288012"/>
                  <a:gd name="connsiteX1" fmla="*/ 32563 w 613879"/>
                  <a:gd name="connsiteY1" fmla="*/ 59783 h 288012"/>
                  <a:gd name="connsiteX2" fmla="*/ 2178 w 613879"/>
                  <a:gd name="connsiteY2" fmla="*/ 92073 h 288012"/>
                  <a:gd name="connsiteX3" fmla="*/ 101238 w 613879"/>
                  <a:gd name="connsiteY3" fmla="*/ 215612 h 288012"/>
                  <a:gd name="connsiteX4" fmla="*/ 337172 w 613879"/>
                  <a:gd name="connsiteY4" fmla="*/ 288002 h 288012"/>
                  <a:gd name="connsiteX5" fmla="*/ 498716 w 613879"/>
                  <a:gd name="connsiteY5" fmla="*/ 255141 h 288012"/>
                  <a:gd name="connsiteX6" fmla="*/ 585203 w 613879"/>
                  <a:gd name="connsiteY6" fmla="*/ 186466 h 288012"/>
                  <a:gd name="connsiteX7" fmla="*/ 609587 w 613879"/>
                  <a:gd name="connsiteY7" fmla="*/ 61783 h 288012"/>
                  <a:gd name="connsiteX8" fmla="*/ 505003 w 613879"/>
                  <a:gd name="connsiteY8" fmla="*/ 1966 h 288012"/>
                  <a:gd name="connsiteX9" fmla="*/ 358984 w 613879"/>
                  <a:gd name="connsiteY9" fmla="*/ 67117 h 288012"/>
                  <a:gd name="connsiteX10" fmla="*/ 120478 w 613879"/>
                  <a:gd name="connsiteY10" fmla="*/ 57116 h 288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3879" h="288012">
                    <a:moveTo>
                      <a:pt x="120478" y="57116"/>
                    </a:moveTo>
                    <a:cubicBezTo>
                      <a:pt x="92284" y="50639"/>
                      <a:pt x="59423" y="47020"/>
                      <a:pt x="32563" y="59783"/>
                    </a:cubicBezTo>
                    <a:cubicBezTo>
                      <a:pt x="20751" y="65403"/>
                      <a:pt x="6274" y="78833"/>
                      <a:pt x="2178" y="92073"/>
                    </a:cubicBezTo>
                    <a:cubicBezTo>
                      <a:pt x="-14300" y="145222"/>
                      <a:pt x="67043" y="195038"/>
                      <a:pt x="101238" y="215612"/>
                    </a:cubicBezTo>
                    <a:cubicBezTo>
                      <a:pt x="172009" y="258094"/>
                      <a:pt x="254781" y="287335"/>
                      <a:pt x="337172" y="288002"/>
                    </a:cubicBezTo>
                    <a:cubicBezTo>
                      <a:pt x="393274" y="288383"/>
                      <a:pt x="448138" y="278858"/>
                      <a:pt x="498716" y="255141"/>
                    </a:cubicBezTo>
                    <a:cubicBezTo>
                      <a:pt x="531577" y="239710"/>
                      <a:pt x="562724" y="216850"/>
                      <a:pt x="585203" y="186466"/>
                    </a:cubicBezTo>
                    <a:cubicBezTo>
                      <a:pt x="610635" y="152176"/>
                      <a:pt x="620255" y="103503"/>
                      <a:pt x="609587" y="61783"/>
                    </a:cubicBezTo>
                    <a:cubicBezTo>
                      <a:pt x="596633" y="11206"/>
                      <a:pt x="551770" y="-6320"/>
                      <a:pt x="505003" y="1966"/>
                    </a:cubicBezTo>
                    <a:cubicBezTo>
                      <a:pt x="451567" y="11396"/>
                      <a:pt x="405085" y="40066"/>
                      <a:pt x="358984" y="67117"/>
                    </a:cubicBezTo>
                    <a:cubicBezTo>
                      <a:pt x="238969" y="137507"/>
                      <a:pt x="162960" y="66927"/>
                      <a:pt x="120478" y="57116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FBAFDAB4-0059-4852-A503-B7C085023850}"/>
                  </a:ext>
                </a:extLst>
              </p:cNvPr>
              <p:cNvSpPr/>
              <p:nvPr/>
            </p:nvSpPr>
            <p:spPr>
              <a:xfrm>
                <a:off x="3826572" y="3676303"/>
                <a:ext cx="284793" cy="242983"/>
              </a:xfrm>
              <a:custGeom>
                <a:avLst/>
                <a:gdLst>
                  <a:gd name="connsiteX0" fmla="*/ 789 w 284793"/>
                  <a:gd name="connsiteY0" fmla="*/ 119639 h 242983"/>
                  <a:gd name="connsiteX1" fmla="*/ 22411 w 284793"/>
                  <a:gd name="connsiteY1" fmla="*/ 186029 h 242983"/>
                  <a:gd name="connsiteX2" fmla="*/ 98611 w 284793"/>
                  <a:gd name="connsiteY2" fmla="*/ 160978 h 242983"/>
                  <a:gd name="connsiteX3" fmla="*/ 130996 w 284793"/>
                  <a:gd name="connsiteY3" fmla="*/ 166883 h 242983"/>
                  <a:gd name="connsiteX4" fmla="*/ 160809 w 284793"/>
                  <a:gd name="connsiteY4" fmla="*/ 161359 h 242983"/>
                  <a:gd name="connsiteX5" fmla="*/ 176240 w 284793"/>
                  <a:gd name="connsiteY5" fmla="*/ 195077 h 242983"/>
                  <a:gd name="connsiteX6" fmla="*/ 203767 w 284793"/>
                  <a:gd name="connsiteY6" fmla="*/ 240988 h 242983"/>
                  <a:gd name="connsiteX7" fmla="*/ 233104 w 284793"/>
                  <a:gd name="connsiteY7" fmla="*/ 165645 h 242983"/>
                  <a:gd name="connsiteX8" fmla="*/ 224722 w 284793"/>
                  <a:gd name="connsiteY8" fmla="*/ 139356 h 242983"/>
                  <a:gd name="connsiteX9" fmla="*/ 255678 w 284793"/>
                  <a:gd name="connsiteY9" fmla="*/ 119449 h 242983"/>
                  <a:gd name="connsiteX10" fmla="*/ 282825 w 284793"/>
                  <a:gd name="connsiteY10" fmla="*/ 50964 h 242983"/>
                  <a:gd name="connsiteX11" fmla="*/ 245582 w 284793"/>
                  <a:gd name="connsiteY11" fmla="*/ 5 h 242983"/>
                  <a:gd name="connsiteX12" fmla="*/ 218436 w 284793"/>
                  <a:gd name="connsiteY12" fmla="*/ 19151 h 242983"/>
                  <a:gd name="connsiteX13" fmla="*/ 167572 w 284793"/>
                  <a:gd name="connsiteY13" fmla="*/ 70490 h 242983"/>
                  <a:gd name="connsiteX14" fmla="*/ 18982 w 284793"/>
                  <a:gd name="connsiteY14" fmla="*/ 118973 h 242983"/>
                  <a:gd name="connsiteX15" fmla="*/ 6123 w 284793"/>
                  <a:gd name="connsiteY15" fmla="*/ 117925 h 242983"/>
                  <a:gd name="connsiteX16" fmla="*/ 789 w 284793"/>
                  <a:gd name="connsiteY16" fmla="*/ 119639 h 24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4793" h="242983">
                    <a:moveTo>
                      <a:pt x="789" y="119639"/>
                    </a:moveTo>
                    <a:cubicBezTo>
                      <a:pt x="-925" y="139451"/>
                      <a:pt x="-2068" y="178980"/>
                      <a:pt x="22411" y="186029"/>
                    </a:cubicBezTo>
                    <a:cubicBezTo>
                      <a:pt x="49176" y="193744"/>
                      <a:pt x="70703" y="157549"/>
                      <a:pt x="98611" y="160978"/>
                    </a:cubicBezTo>
                    <a:cubicBezTo>
                      <a:pt x="109755" y="162312"/>
                      <a:pt x="119471" y="167550"/>
                      <a:pt x="130996" y="166883"/>
                    </a:cubicBezTo>
                    <a:cubicBezTo>
                      <a:pt x="139759" y="166312"/>
                      <a:pt x="152332" y="158501"/>
                      <a:pt x="160809" y="161359"/>
                    </a:cubicBezTo>
                    <a:cubicBezTo>
                      <a:pt x="172335" y="165169"/>
                      <a:pt x="173573" y="185362"/>
                      <a:pt x="176240" y="195077"/>
                    </a:cubicBezTo>
                    <a:cubicBezTo>
                      <a:pt x="180526" y="210413"/>
                      <a:pt x="186622" y="234892"/>
                      <a:pt x="203767" y="240988"/>
                    </a:cubicBezTo>
                    <a:cubicBezTo>
                      <a:pt x="244153" y="255561"/>
                      <a:pt x="243010" y="186219"/>
                      <a:pt x="233104" y="165645"/>
                    </a:cubicBezTo>
                    <a:cubicBezTo>
                      <a:pt x="229199" y="157549"/>
                      <a:pt x="220341" y="148595"/>
                      <a:pt x="224722" y="139356"/>
                    </a:cubicBezTo>
                    <a:cubicBezTo>
                      <a:pt x="229104" y="130117"/>
                      <a:pt x="247582" y="124497"/>
                      <a:pt x="255678" y="119449"/>
                    </a:cubicBezTo>
                    <a:cubicBezTo>
                      <a:pt x="282158" y="102780"/>
                      <a:pt x="288635" y="80968"/>
                      <a:pt x="282825" y="50964"/>
                    </a:cubicBezTo>
                    <a:cubicBezTo>
                      <a:pt x="279205" y="32676"/>
                      <a:pt x="269204" y="482"/>
                      <a:pt x="245582" y="5"/>
                    </a:cubicBezTo>
                    <a:cubicBezTo>
                      <a:pt x="233390" y="-280"/>
                      <a:pt x="225389" y="10673"/>
                      <a:pt x="218436" y="19151"/>
                    </a:cubicBezTo>
                    <a:cubicBezTo>
                      <a:pt x="202815" y="38010"/>
                      <a:pt x="187479" y="56012"/>
                      <a:pt x="167572" y="70490"/>
                    </a:cubicBezTo>
                    <a:cubicBezTo>
                      <a:pt x="126519" y="100399"/>
                      <a:pt x="70227" y="120211"/>
                      <a:pt x="18982" y="118973"/>
                    </a:cubicBezTo>
                    <a:cubicBezTo>
                      <a:pt x="14696" y="118877"/>
                      <a:pt x="10410" y="118496"/>
                      <a:pt x="6123" y="117925"/>
                    </a:cubicBezTo>
                    <a:lnTo>
                      <a:pt x="789" y="119639"/>
                    </a:ln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8F542C2-A507-4933-BB87-F093C77258B9}"/>
                  </a:ext>
                </a:extLst>
              </p:cNvPr>
              <p:cNvSpPr/>
              <p:nvPr/>
            </p:nvSpPr>
            <p:spPr>
              <a:xfrm>
                <a:off x="3830064" y="3696025"/>
                <a:ext cx="263070" cy="190922"/>
              </a:xfrm>
              <a:custGeom>
                <a:avLst/>
                <a:gdLst>
                  <a:gd name="connsiteX0" fmla="*/ 917 w 263070"/>
                  <a:gd name="connsiteY0" fmla="*/ 98774 h 190922"/>
                  <a:gd name="connsiteX1" fmla="*/ 25301 w 263070"/>
                  <a:gd name="connsiteY1" fmla="*/ 143637 h 190922"/>
                  <a:gd name="connsiteX2" fmla="*/ 61019 w 263070"/>
                  <a:gd name="connsiteY2" fmla="*/ 126397 h 190922"/>
                  <a:gd name="connsiteX3" fmla="*/ 91880 w 263070"/>
                  <a:gd name="connsiteY3" fmla="*/ 120015 h 190922"/>
                  <a:gd name="connsiteX4" fmla="*/ 112073 w 263070"/>
                  <a:gd name="connsiteY4" fmla="*/ 127635 h 190922"/>
                  <a:gd name="connsiteX5" fmla="*/ 125504 w 263070"/>
                  <a:gd name="connsiteY5" fmla="*/ 130302 h 190922"/>
                  <a:gd name="connsiteX6" fmla="*/ 134743 w 263070"/>
                  <a:gd name="connsiteY6" fmla="*/ 125540 h 190922"/>
                  <a:gd name="connsiteX7" fmla="*/ 164937 w 263070"/>
                  <a:gd name="connsiteY7" fmla="*/ 119063 h 190922"/>
                  <a:gd name="connsiteX8" fmla="*/ 186368 w 263070"/>
                  <a:gd name="connsiteY8" fmla="*/ 140779 h 190922"/>
                  <a:gd name="connsiteX9" fmla="*/ 191702 w 263070"/>
                  <a:gd name="connsiteY9" fmla="*/ 166878 h 190922"/>
                  <a:gd name="connsiteX10" fmla="*/ 216944 w 263070"/>
                  <a:gd name="connsiteY10" fmla="*/ 189167 h 190922"/>
                  <a:gd name="connsiteX11" fmla="*/ 217134 w 263070"/>
                  <a:gd name="connsiteY11" fmla="*/ 147161 h 190922"/>
                  <a:gd name="connsiteX12" fmla="*/ 208943 w 263070"/>
                  <a:gd name="connsiteY12" fmla="*/ 81629 h 190922"/>
                  <a:gd name="connsiteX13" fmla="*/ 238470 w 263070"/>
                  <a:gd name="connsiteY13" fmla="*/ 93440 h 190922"/>
                  <a:gd name="connsiteX14" fmla="*/ 262949 w 263070"/>
                  <a:gd name="connsiteY14" fmla="*/ 52483 h 190922"/>
                  <a:gd name="connsiteX15" fmla="*/ 240851 w 263070"/>
                  <a:gd name="connsiteY15" fmla="*/ 10001 h 190922"/>
                  <a:gd name="connsiteX16" fmla="*/ 214467 w 263070"/>
                  <a:gd name="connsiteY16" fmla="*/ 0 h 190922"/>
                  <a:gd name="connsiteX17" fmla="*/ 163985 w 263070"/>
                  <a:gd name="connsiteY17" fmla="*/ 50864 h 190922"/>
                  <a:gd name="connsiteX18" fmla="*/ 15395 w 263070"/>
                  <a:gd name="connsiteY18" fmla="*/ 99346 h 190922"/>
                  <a:gd name="connsiteX19" fmla="*/ 2536 w 263070"/>
                  <a:gd name="connsiteY19" fmla="*/ 98298 h 190922"/>
                  <a:gd name="connsiteX20" fmla="*/ 917 w 263070"/>
                  <a:gd name="connsiteY20" fmla="*/ 98774 h 190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63070" h="190922">
                    <a:moveTo>
                      <a:pt x="917" y="98774"/>
                    </a:moveTo>
                    <a:cubicBezTo>
                      <a:pt x="-2227" y="118015"/>
                      <a:pt x="1964" y="142589"/>
                      <a:pt x="25301" y="143637"/>
                    </a:cubicBezTo>
                    <a:cubicBezTo>
                      <a:pt x="41017" y="144304"/>
                      <a:pt x="49208" y="134588"/>
                      <a:pt x="61019" y="126397"/>
                    </a:cubicBezTo>
                    <a:cubicBezTo>
                      <a:pt x="70259" y="120015"/>
                      <a:pt x="80736" y="117062"/>
                      <a:pt x="91880" y="120015"/>
                    </a:cubicBezTo>
                    <a:cubicBezTo>
                      <a:pt x="98834" y="121825"/>
                      <a:pt x="105215" y="125158"/>
                      <a:pt x="112073" y="127635"/>
                    </a:cubicBezTo>
                    <a:cubicBezTo>
                      <a:pt x="116074" y="129064"/>
                      <a:pt x="121122" y="131350"/>
                      <a:pt x="125504" y="130302"/>
                    </a:cubicBezTo>
                    <a:cubicBezTo>
                      <a:pt x="129028" y="129445"/>
                      <a:pt x="131790" y="127540"/>
                      <a:pt x="134743" y="125540"/>
                    </a:cubicBezTo>
                    <a:cubicBezTo>
                      <a:pt x="143506" y="119729"/>
                      <a:pt x="154460" y="116015"/>
                      <a:pt x="164937" y="119063"/>
                    </a:cubicBezTo>
                    <a:cubicBezTo>
                      <a:pt x="175700" y="122206"/>
                      <a:pt x="182844" y="130302"/>
                      <a:pt x="186368" y="140779"/>
                    </a:cubicBezTo>
                    <a:cubicBezTo>
                      <a:pt x="189226" y="149162"/>
                      <a:pt x="189035" y="158305"/>
                      <a:pt x="191702" y="166878"/>
                    </a:cubicBezTo>
                    <a:cubicBezTo>
                      <a:pt x="194846" y="176784"/>
                      <a:pt x="202942" y="196977"/>
                      <a:pt x="216944" y="189167"/>
                    </a:cubicBezTo>
                    <a:cubicBezTo>
                      <a:pt x="231803" y="180975"/>
                      <a:pt x="222754" y="158591"/>
                      <a:pt x="217134" y="147161"/>
                    </a:cubicBezTo>
                    <a:cubicBezTo>
                      <a:pt x="209228" y="131064"/>
                      <a:pt x="178558" y="92583"/>
                      <a:pt x="208943" y="81629"/>
                    </a:cubicBezTo>
                    <a:cubicBezTo>
                      <a:pt x="221325" y="77153"/>
                      <a:pt x="226088" y="96583"/>
                      <a:pt x="238470" y="93440"/>
                    </a:cubicBezTo>
                    <a:cubicBezTo>
                      <a:pt x="255901" y="89059"/>
                      <a:pt x="264188" y="69152"/>
                      <a:pt x="262949" y="52483"/>
                    </a:cubicBezTo>
                    <a:cubicBezTo>
                      <a:pt x="261711" y="36100"/>
                      <a:pt x="254853" y="19431"/>
                      <a:pt x="240851" y="10001"/>
                    </a:cubicBezTo>
                    <a:cubicBezTo>
                      <a:pt x="232850" y="4572"/>
                      <a:pt x="223802" y="1524"/>
                      <a:pt x="214467" y="0"/>
                    </a:cubicBezTo>
                    <a:cubicBezTo>
                      <a:pt x="198942" y="18669"/>
                      <a:pt x="183797" y="36481"/>
                      <a:pt x="163985" y="50864"/>
                    </a:cubicBezTo>
                    <a:cubicBezTo>
                      <a:pt x="122932" y="80772"/>
                      <a:pt x="66639" y="100584"/>
                      <a:pt x="15395" y="99346"/>
                    </a:cubicBezTo>
                    <a:cubicBezTo>
                      <a:pt x="11108" y="99251"/>
                      <a:pt x="6822" y="98869"/>
                      <a:pt x="2536" y="98298"/>
                    </a:cubicBezTo>
                    <a:lnTo>
                      <a:pt x="917" y="9877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0405E179-2702-4DFD-8EDE-4FCEE95272D2}"/>
                  </a:ext>
                </a:extLst>
              </p:cNvPr>
              <p:cNvSpPr/>
              <p:nvPr/>
            </p:nvSpPr>
            <p:spPr>
              <a:xfrm>
                <a:off x="3483466" y="3531935"/>
                <a:ext cx="603573" cy="274115"/>
              </a:xfrm>
              <a:custGeom>
                <a:avLst/>
                <a:gdLst>
                  <a:gd name="connsiteX0" fmla="*/ 228071 w 603573"/>
                  <a:gd name="connsiteY0" fmla="*/ 84747 h 274115"/>
                  <a:gd name="connsiteX1" fmla="*/ 121201 w 603573"/>
                  <a:gd name="connsiteY1" fmla="*/ 52267 h 274115"/>
                  <a:gd name="connsiteX2" fmla="*/ 32047 w 603573"/>
                  <a:gd name="connsiteY2" fmla="*/ 56934 h 274115"/>
                  <a:gd name="connsiteX3" fmla="*/ 2138 w 603573"/>
                  <a:gd name="connsiteY3" fmla="*/ 87700 h 274115"/>
                  <a:gd name="connsiteX4" fmla="*/ 99579 w 603573"/>
                  <a:gd name="connsiteY4" fmla="*/ 205239 h 274115"/>
                  <a:gd name="connsiteX5" fmla="*/ 331513 w 603573"/>
                  <a:gd name="connsiteY5" fmla="*/ 274104 h 274115"/>
                  <a:gd name="connsiteX6" fmla="*/ 490294 w 603573"/>
                  <a:gd name="connsiteY6" fmla="*/ 242767 h 274115"/>
                  <a:gd name="connsiteX7" fmla="*/ 575353 w 603573"/>
                  <a:gd name="connsiteY7" fmla="*/ 177426 h 274115"/>
                  <a:gd name="connsiteX8" fmla="*/ 599356 w 603573"/>
                  <a:gd name="connsiteY8" fmla="*/ 58744 h 274115"/>
                  <a:gd name="connsiteX9" fmla="*/ 496581 w 603573"/>
                  <a:gd name="connsiteY9" fmla="*/ 1880 h 274115"/>
                  <a:gd name="connsiteX10" fmla="*/ 353039 w 603573"/>
                  <a:gd name="connsiteY10" fmla="*/ 63888 h 274115"/>
                  <a:gd name="connsiteX11" fmla="*/ 256456 w 603573"/>
                  <a:gd name="connsiteY11" fmla="*/ 87319 h 274115"/>
                  <a:gd name="connsiteX12" fmla="*/ 228071 w 603573"/>
                  <a:gd name="connsiteY12" fmla="*/ 84747 h 27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3573" h="274115">
                    <a:moveTo>
                      <a:pt x="228071" y="84747"/>
                    </a:moveTo>
                    <a:cubicBezTo>
                      <a:pt x="191305" y="77985"/>
                      <a:pt x="157491" y="60363"/>
                      <a:pt x="121201" y="52267"/>
                    </a:cubicBezTo>
                    <a:cubicBezTo>
                      <a:pt x="93483" y="46076"/>
                      <a:pt x="58431" y="44742"/>
                      <a:pt x="32047" y="56934"/>
                    </a:cubicBezTo>
                    <a:cubicBezTo>
                      <a:pt x="20426" y="62268"/>
                      <a:pt x="6234" y="75032"/>
                      <a:pt x="2138" y="87700"/>
                    </a:cubicBezTo>
                    <a:cubicBezTo>
                      <a:pt x="-14054" y="138278"/>
                      <a:pt x="65956" y="185712"/>
                      <a:pt x="99579" y="205239"/>
                    </a:cubicBezTo>
                    <a:cubicBezTo>
                      <a:pt x="169111" y="245625"/>
                      <a:pt x="250550" y="273438"/>
                      <a:pt x="331513" y="274104"/>
                    </a:cubicBezTo>
                    <a:cubicBezTo>
                      <a:pt x="386663" y="274485"/>
                      <a:pt x="440193" y="264865"/>
                      <a:pt x="490294" y="242767"/>
                    </a:cubicBezTo>
                    <a:cubicBezTo>
                      <a:pt x="522775" y="227622"/>
                      <a:pt x="553159" y="206286"/>
                      <a:pt x="575353" y="177426"/>
                    </a:cubicBezTo>
                    <a:cubicBezTo>
                      <a:pt x="600403" y="144850"/>
                      <a:pt x="609833" y="98463"/>
                      <a:pt x="599356" y="58744"/>
                    </a:cubicBezTo>
                    <a:cubicBezTo>
                      <a:pt x="586592" y="10643"/>
                      <a:pt x="542491" y="-6026"/>
                      <a:pt x="496581" y="1880"/>
                    </a:cubicBezTo>
                    <a:cubicBezTo>
                      <a:pt x="444003" y="10833"/>
                      <a:pt x="400569" y="42171"/>
                      <a:pt x="353039" y="63888"/>
                    </a:cubicBezTo>
                    <a:cubicBezTo>
                      <a:pt x="322559" y="77794"/>
                      <a:pt x="289984" y="87033"/>
                      <a:pt x="256456" y="87319"/>
                    </a:cubicBezTo>
                    <a:cubicBezTo>
                      <a:pt x="246740" y="87414"/>
                      <a:pt x="237310" y="86462"/>
                      <a:pt x="228071" y="84747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C879CF79-94E8-4A62-A934-35A2054E562E}"/>
                  </a:ext>
                </a:extLst>
              </p:cNvPr>
              <p:cNvSpPr/>
              <p:nvPr/>
            </p:nvSpPr>
            <p:spPr>
              <a:xfrm>
                <a:off x="3646482" y="3715803"/>
                <a:ext cx="142594" cy="89283"/>
              </a:xfrm>
              <a:custGeom>
                <a:avLst/>
                <a:gdLst>
                  <a:gd name="connsiteX0" fmla="*/ 137731 w 142594"/>
                  <a:gd name="connsiteY0" fmla="*/ 43278 h 89283"/>
                  <a:gd name="connsiteX1" fmla="*/ 44387 w 142594"/>
                  <a:gd name="connsiteY1" fmla="*/ 4987 h 89283"/>
                  <a:gd name="connsiteX2" fmla="*/ 0 w 142594"/>
                  <a:gd name="connsiteY2" fmla="*/ 53279 h 89283"/>
                  <a:gd name="connsiteX3" fmla="*/ 142303 w 142594"/>
                  <a:gd name="connsiteY3" fmla="*/ 89283 h 89283"/>
                  <a:gd name="connsiteX4" fmla="*/ 137731 w 142594"/>
                  <a:gd name="connsiteY4" fmla="*/ 43278 h 89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94" h="89283">
                    <a:moveTo>
                      <a:pt x="137731" y="43278"/>
                    </a:moveTo>
                    <a:cubicBezTo>
                      <a:pt x="125063" y="5273"/>
                      <a:pt x="80010" y="-8348"/>
                      <a:pt x="44387" y="4987"/>
                    </a:cubicBezTo>
                    <a:cubicBezTo>
                      <a:pt x="21050" y="13655"/>
                      <a:pt x="8287" y="32133"/>
                      <a:pt x="0" y="53279"/>
                    </a:cubicBezTo>
                    <a:cubicBezTo>
                      <a:pt x="45339" y="72424"/>
                      <a:pt x="93631" y="85473"/>
                      <a:pt x="142303" y="89283"/>
                    </a:cubicBezTo>
                    <a:cubicBezTo>
                      <a:pt x="143066" y="73567"/>
                      <a:pt x="142589" y="57851"/>
                      <a:pt x="137731" y="43278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14D542CA-BCD4-4B99-8B13-EF852F9AA4C5}"/>
                  </a:ext>
                </a:extLst>
              </p:cNvPr>
              <p:cNvSpPr/>
              <p:nvPr/>
            </p:nvSpPr>
            <p:spPr>
              <a:xfrm>
                <a:off x="3880359" y="3695900"/>
                <a:ext cx="145312" cy="104614"/>
              </a:xfrm>
              <a:custGeom>
                <a:avLst/>
                <a:gdLst>
                  <a:gd name="connsiteX0" fmla="*/ 114642 w 145312"/>
                  <a:gd name="connsiteY0" fmla="*/ 8793 h 104614"/>
                  <a:gd name="connsiteX1" fmla="*/ 15963 w 145312"/>
                  <a:gd name="connsiteY1" fmla="*/ 21462 h 104614"/>
                  <a:gd name="connsiteX2" fmla="*/ 7772 w 145312"/>
                  <a:gd name="connsiteY2" fmla="*/ 104615 h 104614"/>
                  <a:gd name="connsiteX3" fmla="*/ 93401 w 145312"/>
                  <a:gd name="connsiteY3" fmla="*/ 78897 h 104614"/>
                  <a:gd name="connsiteX4" fmla="*/ 145313 w 145312"/>
                  <a:gd name="connsiteY4" fmla="*/ 47179 h 104614"/>
                  <a:gd name="connsiteX5" fmla="*/ 114642 w 145312"/>
                  <a:gd name="connsiteY5" fmla="*/ 8793 h 104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5312" h="104614">
                    <a:moveTo>
                      <a:pt x="114642" y="8793"/>
                    </a:moveTo>
                    <a:cubicBezTo>
                      <a:pt x="84162" y="-6066"/>
                      <a:pt x="41585" y="-2256"/>
                      <a:pt x="15963" y="21462"/>
                    </a:cubicBezTo>
                    <a:cubicBezTo>
                      <a:pt x="-5373" y="41274"/>
                      <a:pt x="-2325" y="77945"/>
                      <a:pt x="7772" y="104615"/>
                    </a:cubicBezTo>
                    <a:cubicBezTo>
                      <a:pt x="37299" y="99662"/>
                      <a:pt x="65969" y="91375"/>
                      <a:pt x="93401" y="78897"/>
                    </a:cubicBezTo>
                    <a:cubicBezTo>
                      <a:pt x="111689" y="70611"/>
                      <a:pt x="129406" y="60038"/>
                      <a:pt x="145313" y="47179"/>
                    </a:cubicBezTo>
                    <a:cubicBezTo>
                      <a:pt x="140169" y="31082"/>
                      <a:pt x="131501" y="16985"/>
                      <a:pt x="114642" y="8793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37901751-22B5-4D9C-820F-4164C34AB8FD}"/>
                  </a:ext>
                </a:extLst>
              </p:cNvPr>
              <p:cNvSpPr/>
              <p:nvPr/>
            </p:nvSpPr>
            <p:spPr>
              <a:xfrm>
                <a:off x="3907371" y="3532024"/>
                <a:ext cx="145287" cy="110970"/>
              </a:xfrm>
              <a:custGeom>
                <a:avLst/>
                <a:gdLst>
                  <a:gd name="connsiteX0" fmla="*/ 66104 w 145287"/>
                  <a:gd name="connsiteY0" fmla="*/ 110661 h 110970"/>
                  <a:gd name="connsiteX1" fmla="*/ 144875 w 145287"/>
                  <a:gd name="connsiteY1" fmla="*/ 59416 h 110970"/>
                  <a:gd name="connsiteX2" fmla="*/ 136779 w 145287"/>
                  <a:gd name="connsiteY2" fmla="*/ 9505 h 110970"/>
                  <a:gd name="connsiteX3" fmla="*/ 72581 w 145287"/>
                  <a:gd name="connsiteY3" fmla="*/ 1885 h 110970"/>
                  <a:gd name="connsiteX4" fmla="*/ 0 w 145287"/>
                  <a:gd name="connsiteY4" fmla="*/ 27508 h 110970"/>
                  <a:gd name="connsiteX5" fmla="*/ 66104 w 145287"/>
                  <a:gd name="connsiteY5" fmla="*/ 110661 h 110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5287" h="110970">
                    <a:moveTo>
                      <a:pt x="66104" y="110661"/>
                    </a:moveTo>
                    <a:cubicBezTo>
                      <a:pt x="99060" y="113614"/>
                      <a:pt x="141161" y="95326"/>
                      <a:pt x="144875" y="59416"/>
                    </a:cubicBezTo>
                    <a:cubicBezTo>
                      <a:pt x="146590" y="42271"/>
                      <a:pt x="142780" y="25507"/>
                      <a:pt x="136779" y="9505"/>
                    </a:cubicBezTo>
                    <a:cubicBezTo>
                      <a:pt x="118396" y="171"/>
                      <a:pt x="95726" y="-2115"/>
                      <a:pt x="72581" y="1885"/>
                    </a:cubicBezTo>
                    <a:cubicBezTo>
                      <a:pt x="46768" y="6267"/>
                      <a:pt x="23050" y="16078"/>
                      <a:pt x="0" y="27508"/>
                    </a:cubicBezTo>
                    <a:cubicBezTo>
                      <a:pt x="6667" y="65227"/>
                      <a:pt x="22384" y="106756"/>
                      <a:pt x="66104" y="110661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88015CDD-09E6-4E46-9D21-DE865C735934}"/>
                  </a:ext>
                </a:extLst>
              </p:cNvPr>
              <p:cNvSpPr/>
              <p:nvPr/>
            </p:nvSpPr>
            <p:spPr>
              <a:xfrm>
                <a:off x="3700114" y="3598204"/>
                <a:ext cx="139991" cy="92394"/>
              </a:xfrm>
              <a:custGeom>
                <a:avLst/>
                <a:gdLst>
                  <a:gd name="connsiteX0" fmla="*/ 10376 w 139991"/>
                  <a:gd name="connsiteY0" fmla="*/ 70866 h 92394"/>
                  <a:gd name="connsiteX1" fmla="*/ 77718 w 139991"/>
                  <a:gd name="connsiteY1" fmla="*/ 91535 h 92394"/>
                  <a:gd name="connsiteX2" fmla="*/ 127629 w 139991"/>
                  <a:gd name="connsiteY2" fmla="*/ 81439 h 92394"/>
                  <a:gd name="connsiteX3" fmla="*/ 139249 w 139991"/>
                  <a:gd name="connsiteY3" fmla="*/ 35528 h 92394"/>
                  <a:gd name="connsiteX4" fmla="*/ 130962 w 139991"/>
                  <a:gd name="connsiteY4" fmla="*/ 0 h 92394"/>
                  <a:gd name="connsiteX5" fmla="*/ 39808 w 139991"/>
                  <a:gd name="connsiteY5" fmla="*/ 21050 h 92394"/>
                  <a:gd name="connsiteX6" fmla="*/ 11424 w 139991"/>
                  <a:gd name="connsiteY6" fmla="*/ 18478 h 92394"/>
                  <a:gd name="connsiteX7" fmla="*/ 2089 w 139991"/>
                  <a:gd name="connsiteY7" fmla="*/ 16573 h 92394"/>
                  <a:gd name="connsiteX8" fmla="*/ 10376 w 139991"/>
                  <a:gd name="connsiteY8" fmla="*/ 70866 h 92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9991" h="92394">
                    <a:moveTo>
                      <a:pt x="10376" y="70866"/>
                    </a:moveTo>
                    <a:cubicBezTo>
                      <a:pt x="26187" y="92964"/>
                      <a:pt x="53048" y="93821"/>
                      <a:pt x="77718" y="91535"/>
                    </a:cubicBezTo>
                    <a:cubicBezTo>
                      <a:pt x="92481" y="90202"/>
                      <a:pt x="115437" y="91345"/>
                      <a:pt x="127629" y="81439"/>
                    </a:cubicBezTo>
                    <a:cubicBezTo>
                      <a:pt x="140392" y="71057"/>
                      <a:pt x="141059" y="50387"/>
                      <a:pt x="139249" y="35528"/>
                    </a:cubicBezTo>
                    <a:cubicBezTo>
                      <a:pt x="137820" y="23527"/>
                      <a:pt x="134296" y="11811"/>
                      <a:pt x="130962" y="0"/>
                    </a:cubicBezTo>
                    <a:cubicBezTo>
                      <a:pt x="102102" y="12573"/>
                      <a:pt x="71336" y="20765"/>
                      <a:pt x="39808" y="21050"/>
                    </a:cubicBezTo>
                    <a:cubicBezTo>
                      <a:pt x="30093" y="21146"/>
                      <a:pt x="20663" y="20193"/>
                      <a:pt x="11424" y="18478"/>
                    </a:cubicBezTo>
                    <a:cubicBezTo>
                      <a:pt x="8280" y="17907"/>
                      <a:pt x="5232" y="17240"/>
                      <a:pt x="2089" y="16573"/>
                    </a:cubicBezTo>
                    <a:cubicBezTo>
                      <a:pt x="-1626" y="35147"/>
                      <a:pt x="-1245" y="54483"/>
                      <a:pt x="10376" y="70866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12BC7436-0BF7-414A-AA04-3270C3449C2D}"/>
                  </a:ext>
                </a:extLst>
              </p:cNvPr>
              <p:cNvSpPr/>
              <p:nvPr/>
            </p:nvSpPr>
            <p:spPr>
              <a:xfrm>
                <a:off x="3536242" y="3579535"/>
                <a:ext cx="112525" cy="63644"/>
              </a:xfrm>
              <a:custGeom>
                <a:avLst/>
                <a:gdLst>
                  <a:gd name="connsiteX0" fmla="*/ 20133 w 112525"/>
                  <a:gd name="connsiteY0" fmla="*/ 50197 h 63644"/>
                  <a:gd name="connsiteX1" fmla="*/ 92333 w 112525"/>
                  <a:gd name="connsiteY1" fmla="*/ 47435 h 63644"/>
                  <a:gd name="connsiteX2" fmla="*/ 112526 w 112525"/>
                  <a:gd name="connsiteY2" fmla="*/ 18098 h 63644"/>
                  <a:gd name="connsiteX3" fmla="*/ 68330 w 112525"/>
                  <a:gd name="connsiteY3" fmla="*/ 4572 h 63644"/>
                  <a:gd name="connsiteX4" fmla="*/ 6703 w 112525"/>
                  <a:gd name="connsiteY4" fmla="*/ 1429 h 63644"/>
                  <a:gd name="connsiteX5" fmla="*/ 20133 w 112525"/>
                  <a:gd name="connsiteY5" fmla="*/ 50197 h 63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525" h="63644">
                    <a:moveTo>
                      <a:pt x="20133" y="50197"/>
                    </a:moveTo>
                    <a:cubicBezTo>
                      <a:pt x="46803" y="65056"/>
                      <a:pt x="69473" y="72009"/>
                      <a:pt x="92333" y="47435"/>
                    </a:cubicBezTo>
                    <a:cubicBezTo>
                      <a:pt x="100429" y="38672"/>
                      <a:pt x="106811" y="28575"/>
                      <a:pt x="112526" y="18098"/>
                    </a:cubicBezTo>
                    <a:cubicBezTo>
                      <a:pt x="97952" y="12954"/>
                      <a:pt x="83379" y="8001"/>
                      <a:pt x="68330" y="4572"/>
                    </a:cubicBezTo>
                    <a:cubicBezTo>
                      <a:pt x="49470" y="381"/>
                      <a:pt x="27277" y="-1524"/>
                      <a:pt x="6703" y="1429"/>
                    </a:cubicBezTo>
                    <a:cubicBezTo>
                      <a:pt x="-4251" y="18860"/>
                      <a:pt x="-3108" y="37243"/>
                      <a:pt x="20133" y="50197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318A5581-2CF9-4687-9426-492E95E996F0}"/>
                  </a:ext>
                </a:extLst>
              </p:cNvPr>
              <p:cNvSpPr/>
              <p:nvPr/>
            </p:nvSpPr>
            <p:spPr>
              <a:xfrm>
                <a:off x="3880332" y="3724219"/>
                <a:ext cx="145244" cy="76485"/>
              </a:xfrm>
              <a:custGeom>
                <a:avLst/>
                <a:gdLst>
                  <a:gd name="connsiteX0" fmla="*/ 125909 w 145244"/>
                  <a:gd name="connsiteY0" fmla="*/ 19526 h 76485"/>
                  <a:gd name="connsiteX1" fmla="*/ 111336 w 145244"/>
                  <a:gd name="connsiteY1" fmla="*/ 3048 h 76485"/>
                  <a:gd name="connsiteX2" fmla="*/ 103430 w 145244"/>
                  <a:gd name="connsiteY2" fmla="*/ 27051 h 76485"/>
                  <a:gd name="connsiteX3" fmla="*/ 72283 w 145244"/>
                  <a:gd name="connsiteY3" fmla="*/ 2381 h 76485"/>
                  <a:gd name="connsiteX4" fmla="*/ 68950 w 145244"/>
                  <a:gd name="connsiteY4" fmla="*/ 45053 h 76485"/>
                  <a:gd name="connsiteX5" fmla="*/ 35612 w 145244"/>
                  <a:gd name="connsiteY5" fmla="*/ 20955 h 76485"/>
                  <a:gd name="connsiteX6" fmla="*/ 34564 w 145244"/>
                  <a:gd name="connsiteY6" fmla="*/ 48101 h 76485"/>
                  <a:gd name="connsiteX7" fmla="*/ 370 w 145244"/>
                  <a:gd name="connsiteY7" fmla="*/ 28004 h 76485"/>
                  <a:gd name="connsiteX8" fmla="*/ 7704 w 145244"/>
                  <a:gd name="connsiteY8" fmla="*/ 76486 h 76485"/>
                  <a:gd name="connsiteX9" fmla="*/ 93334 w 145244"/>
                  <a:gd name="connsiteY9" fmla="*/ 50768 h 76485"/>
                  <a:gd name="connsiteX10" fmla="*/ 145245 w 145244"/>
                  <a:gd name="connsiteY10" fmla="*/ 19050 h 76485"/>
                  <a:gd name="connsiteX11" fmla="*/ 136482 w 145244"/>
                  <a:gd name="connsiteY11" fmla="*/ 0 h 76485"/>
                  <a:gd name="connsiteX12" fmla="*/ 125909 w 145244"/>
                  <a:gd name="connsiteY12" fmla="*/ 19526 h 7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244" h="76485">
                    <a:moveTo>
                      <a:pt x="125909" y="19526"/>
                    </a:moveTo>
                    <a:cubicBezTo>
                      <a:pt x="121051" y="14097"/>
                      <a:pt x="116003" y="8763"/>
                      <a:pt x="111336" y="3048"/>
                    </a:cubicBezTo>
                    <a:cubicBezTo>
                      <a:pt x="109526" y="11335"/>
                      <a:pt x="107050" y="19336"/>
                      <a:pt x="103430" y="27051"/>
                    </a:cubicBezTo>
                    <a:cubicBezTo>
                      <a:pt x="90857" y="21908"/>
                      <a:pt x="80475" y="13049"/>
                      <a:pt x="72283" y="2381"/>
                    </a:cubicBezTo>
                    <a:cubicBezTo>
                      <a:pt x="73617" y="16573"/>
                      <a:pt x="72855" y="30956"/>
                      <a:pt x="68950" y="45053"/>
                    </a:cubicBezTo>
                    <a:cubicBezTo>
                      <a:pt x="56091" y="39338"/>
                      <a:pt x="45042" y="30956"/>
                      <a:pt x="35612" y="20955"/>
                    </a:cubicBezTo>
                    <a:cubicBezTo>
                      <a:pt x="36184" y="30004"/>
                      <a:pt x="35898" y="39148"/>
                      <a:pt x="34564" y="48101"/>
                    </a:cubicBezTo>
                    <a:cubicBezTo>
                      <a:pt x="23134" y="43720"/>
                      <a:pt x="10085" y="37147"/>
                      <a:pt x="370" y="28004"/>
                    </a:cubicBezTo>
                    <a:cubicBezTo>
                      <a:pt x="-1154" y="44196"/>
                      <a:pt x="2179" y="61817"/>
                      <a:pt x="7704" y="76486"/>
                    </a:cubicBezTo>
                    <a:cubicBezTo>
                      <a:pt x="37231" y="71533"/>
                      <a:pt x="65902" y="63246"/>
                      <a:pt x="93334" y="50768"/>
                    </a:cubicBezTo>
                    <a:cubicBezTo>
                      <a:pt x="111622" y="42482"/>
                      <a:pt x="129338" y="31909"/>
                      <a:pt x="145245" y="19050"/>
                    </a:cubicBezTo>
                    <a:cubicBezTo>
                      <a:pt x="143054" y="12192"/>
                      <a:pt x="140292" y="5715"/>
                      <a:pt x="136482" y="0"/>
                    </a:cubicBezTo>
                    <a:cubicBezTo>
                      <a:pt x="134386" y="6858"/>
                      <a:pt x="131338" y="13526"/>
                      <a:pt x="125909" y="19526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CDB265AE-AD18-4D31-A160-4B5F24B156E5}"/>
                  </a:ext>
                </a:extLst>
              </p:cNvPr>
              <p:cNvSpPr/>
              <p:nvPr/>
            </p:nvSpPr>
            <p:spPr>
              <a:xfrm>
                <a:off x="3907371" y="3532024"/>
                <a:ext cx="145351" cy="77132"/>
              </a:xfrm>
              <a:custGeom>
                <a:avLst/>
                <a:gdLst>
                  <a:gd name="connsiteX0" fmla="*/ 25527 w 145351"/>
                  <a:gd name="connsiteY0" fmla="*/ 39604 h 77132"/>
                  <a:gd name="connsiteX1" fmla="*/ 49625 w 145351"/>
                  <a:gd name="connsiteY1" fmla="*/ 64846 h 77132"/>
                  <a:gd name="connsiteX2" fmla="*/ 54007 w 145351"/>
                  <a:gd name="connsiteY2" fmla="*/ 33604 h 77132"/>
                  <a:gd name="connsiteX3" fmla="*/ 88011 w 145351"/>
                  <a:gd name="connsiteY3" fmla="*/ 77133 h 77132"/>
                  <a:gd name="connsiteX4" fmla="*/ 85439 w 145351"/>
                  <a:gd name="connsiteY4" fmla="*/ 23126 h 77132"/>
                  <a:gd name="connsiteX5" fmla="*/ 120491 w 145351"/>
                  <a:gd name="connsiteY5" fmla="*/ 69894 h 77132"/>
                  <a:gd name="connsiteX6" fmla="*/ 121348 w 145351"/>
                  <a:gd name="connsiteY6" fmla="*/ 27603 h 77132"/>
                  <a:gd name="connsiteX7" fmla="*/ 145352 w 145351"/>
                  <a:gd name="connsiteY7" fmla="*/ 49796 h 77132"/>
                  <a:gd name="connsiteX8" fmla="*/ 136779 w 145351"/>
                  <a:gd name="connsiteY8" fmla="*/ 9505 h 77132"/>
                  <a:gd name="connsiteX9" fmla="*/ 72581 w 145351"/>
                  <a:gd name="connsiteY9" fmla="*/ 1885 h 77132"/>
                  <a:gd name="connsiteX10" fmla="*/ 0 w 145351"/>
                  <a:gd name="connsiteY10" fmla="*/ 27508 h 77132"/>
                  <a:gd name="connsiteX11" fmla="*/ 15526 w 145351"/>
                  <a:gd name="connsiteY11" fmla="*/ 75704 h 77132"/>
                  <a:gd name="connsiteX12" fmla="*/ 25527 w 145351"/>
                  <a:gd name="connsiteY12" fmla="*/ 39604 h 77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351" h="77132">
                    <a:moveTo>
                      <a:pt x="25527" y="39604"/>
                    </a:moveTo>
                    <a:cubicBezTo>
                      <a:pt x="33909" y="47129"/>
                      <a:pt x="42291" y="55606"/>
                      <a:pt x="49625" y="64846"/>
                    </a:cubicBezTo>
                    <a:cubicBezTo>
                      <a:pt x="49721" y="54178"/>
                      <a:pt x="51244" y="43510"/>
                      <a:pt x="54007" y="33604"/>
                    </a:cubicBezTo>
                    <a:cubicBezTo>
                      <a:pt x="65342" y="46843"/>
                      <a:pt x="77819" y="61417"/>
                      <a:pt x="88011" y="77133"/>
                    </a:cubicBezTo>
                    <a:cubicBezTo>
                      <a:pt x="83820" y="59416"/>
                      <a:pt x="82772" y="41033"/>
                      <a:pt x="85439" y="23126"/>
                    </a:cubicBezTo>
                    <a:cubicBezTo>
                      <a:pt x="96774" y="36556"/>
                      <a:pt x="111062" y="52654"/>
                      <a:pt x="120491" y="69894"/>
                    </a:cubicBezTo>
                    <a:cubicBezTo>
                      <a:pt x="119348" y="55892"/>
                      <a:pt x="119539" y="42081"/>
                      <a:pt x="121348" y="27603"/>
                    </a:cubicBezTo>
                    <a:cubicBezTo>
                      <a:pt x="132017" y="31699"/>
                      <a:pt x="140113" y="39890"/>
                      <a:pt x="145352" y="49796"/>
                    </a:cubicBezTo>
                    <a:cubicBezTo>
                      <a:pt x="145066" y="35985"/>
                      <a:pt x="141637" y="22555"/>
                      <a:pt x="136779" y="9505"/>
                    </a:cubicBezTo>
                    <a:cubicBezTo>
                      <a:pt x="118396" y="171"/>
                      <a:pt x="95726" y="-2115"/>
                      <a:pt x="72581" y="1885"/>
                    </a:cubicBezTo>
                    <a:cubicBezTo>
                      <a:pt x="46768" y="6267"/>
                      <a:pt x="23050" y="16078"/>
                      <a:pt x="0" y="27508"/>
                    </a:cubicBezTo>
                    <a:cubicBezTo>
                      <a:pt x="2953" y="43986"/>
                      <a:pt x="7525" y="61226"/>
                      <a:pt x="15526" y="75704"/>
                    </a:cubicBezTo>
                    <a:cubicBezTo>
                      <a:pt x="16097" y="63226"/>
                      <a:pt x="19431" y="50749"/>
                      <a:pt x="25527" y="39604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95C95481-C1DD-4255-9EC6-98FFAA81E091}"/>
                  </a:ext>
                </a:extLst>
              </p:cNvPr>
              <p:cNvSpPr/>
              <p:nvPr/>
            </p:nvSpPr>
            <p:spPr>
              <a:xfrm>
                <a:off x="3700153" y="3598204"/>
                <a:ext cx="135018" cy="71913"/>
              </a:xfrm>
              <a:custGeom>
                <a:avLst/>
                <a:gdLst>
                  <a:gd name="connsiteX0" fmla="*/ 5383 w 135018"/>
                  <a:gd name="connsiteY0" fmla="*/ 62389 h 71913"/>
                  <a:gd name="connsiteX1" fmla="*/ 21766 w 135018"/>
                  <a:gd name="connsiteY1" fmla="*/ 39338 h 71913"/>
                  <a:gd name="connsiteX2" fmla="*/ 29291 w 135018"/>
                  <a:gd name="connsiteY2" fmla="*/ 66961 h 71913"/>
                  <a:gd name="connsiteX3" fmla="*/ 45674 w 135018"/>
                  <a:gd name="connsiteY3" fmla="*/ 37814 h 71913"/>
                  <a:gd name="connsiteX4" fmla="*/ 57485 w 135018"/>
                  <a:gd name="connsiteY4" fmla="*/ 71914 h 71913"/>
                  <a:gd name="connsiteX5" fmla="*/ 68058 w 135018"/>
                  <a:gd name="connsiteY5" fmla="*/ 31814 h 71913"/>
                  <a:gd name="connsiteX6" fmla="*/ 94156 w 135018"/>
                  <a:gd name="connsiteY6" fmla="*/ 66961 h 71913"/>
                  <a:gd name="connsiteX7" fmla="*/ 108444 w 135018"/>
                  <a:gd name="connsiteY7" fmla="*/ 27337 h 71913"/>
                  <a:gd name="connsiteX8" fmla="*/ 123589 w 135018"/>
                  <a:gd name="connsiteY8" fmla="*/ 49435 h 71913"/>
                  <a:gd name="connsiteX9" fmla="*/ 135019 w 135018"/>
                  <a:gd name="connsiteY9" fmla="*/ 15145 h 71913"/>
                  <a:gd name="connsiteX10" fmla="*/ 130923 w 135018"/>
                  <a:gd name="connsiteY10" fmla="*/ 0 h 71913"/>
                  <a:gd name="connsiteX11" fmla="*/ 39769 w 135018"/>
                  <a:gd name="connsiteY11" fmla="*/ 21050 h 71913"/>
                  <a:gd name="connsiteX12" fmla="*/ 11384 w 135018"/>
                  <a:gd name="connsiteY12" fmla="*/ 18478 h 71913"/>
                  <a:gd name="connsiteX13" fmla="*/ 2145 w 135018"/>
                  <a:gd name="connsiteY13" fmla="*/ 16573 h 71913"/>
                  <a:gd name="connsiteX14" fmla="*/ 5383 w 135018"/>
                  <a:gd name="connsiteY14" fmla="*/ 62389 h 71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5018" h="71913">
                    <a:moveTo>
                      <a:pt x="5383" y="62389"/>
                    </a:moveTo>
                    <a:cubicBezTo>
                      <a:pt x="9289" y="53912"/>
                      <a:pt x="14337" y="45720"/>
                      <a:pt x="21766" y="39338"/>
                    </a:cubicBezTo>
                    <a:cubicBezTo>
                      <a:pt x="25576" y="48292"/>
                      <a:pt x="27767" y="57531"/>
                      <a:pt x="29291" y="66961"/>
                    </a:cubicBezTo>
                    <a:cubicBezTo>
                      <a:pt x="32434" y="56102"/>
                      <a:pt x="37483" y="46101"/>
                      <a:pt x="45674" y="37814"/>
                    </a:cubicBezTo>
                    <a:cubicBezTo>
                      <a:pt x="48817" y="49625"/>
                      <a:pt x="53675" y="60674"/>
                      <a:pt x="57485" y="71914"/>
                    </a:cubicBezTo>
                    <a:cubicBezTo>
                      <a:pt x="58438" y="57817"/>
                      <a:pt x="61390" y="44196"/>
                      <a:pt x="68058" y="31814"/>
                    </a:cubicBezTo>
                    <a:cubicBezTo>
                      <a:pt x="78726" y="41720"/>
                      <a:pt x="87679" y="53721"/>
                      <a:pt x="94156" y="66961"/>
                    </a:cubicBezTo>
                    <a:cubicBezTo>
                      <a:pt x="93680" y="51721"/>
                      <a:pt x="96633" y="36481"/>
                      <a:pt x="108444" y="27337"/>
                    </a:cubicBezTo>
                    <a:cubicBezTo>
                      <a:pt x="113873" y="34195"/>
                      <a:pt x="119112" y="41624"/>
                      <a:pt x="123589" y="49435"/>
                    </a:cubicBezTo>
                    <a:cubicBezTo>
                      <a:pt x="124351" y="37147"/>
                      <a:pt x="127589" y="25336"/>
                      <a:pt x="135019" y="15145"/>
                    </a:cubicBezTo>
                    <a:cubicBezTo>
                      <a:pt x="133780" y="10097"/>
                      <a:pt x="132352" y="5048"/>
                      <a:pt x="130923" y="0"/>
                    </a:cubicBezTo>
                    <a:cubicBezTo>
                      <a:pt x="102062" y="12573"/>
                      <a:pt x="71296" y="20765"/>
                      <a:pt x="39769" y="21050"/>
                    </a:cubicBezTo>
                    <a:cubicBezTo>
                      <a:pt x="30053" y="21146"/>
                      <a:pt x="20623" y="20193"/>
                      <a:pt x="11384" y="18478"/>
                    </a:cubicBezTo>
                    <a:cubicBezTo>
                      <a:pt x="8241" y="17907"/>
                      <a:pt x="5193" y="17240"/>
                      <a:pt x="2145" y="16573"/>
                    </a:cubicBezTo>
                    <a:cubicBezTo>
                      <a:pt x="-998" y="32004"/>
                      <a:pt x="-1284" y="48006"/>
                      <a:pt x="5383" y="6238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49640E4C-07D3-48C4-A5DD-C6F166CEAE40}"/>
                  </a:ext>
                </a:extLst>
              </p:cNvPr>
              <p:cNvSpPr/>
              <p:nvPr/>
            </p:nvSpPr>
            <p:spPr>
              <a:xfrm>
                <a:off x="3536240" y="3579344"/>
                <a:ext cx="112527" cy="55816"/>
              </a:xfrm>
              <a:custGeom>
                <a:avLst/>
                <a:gdLst>
                  <a:gd name="connsiteX0" fmla="*/ 132 w 112527"/>
                  <a:gd name="connsiteY0" fmla="*/ 24670 h 55816"/>
                  <a:gd name="connsiteX1" fmla="*/ 22611 w 112527"/>
                  <a:gd name="connsiteY1" fmla="*/ 10192 h 55816"/>
                  <a:gd name="connsiteX2" fmla="*/ 9276 w 112527"/>
                  <a:gd name="connsiteY2" fmla="*/ 30004 h 55816"/>
                  <a:gd name="connsiteX3" fmla="*/ 48043 w 112527"/>
                  <a:gd name="connsiteY3" fmla="*/ 13145 h 55816"/>
                  <a:gd name="connsiteX4" fmla="*/ 37185 w 112527"/>
                  <a:gd name="connsiteY4" fmla="*/ 33147 h 55816"/>
                  <a:gd name="connsiteX5" fmla="*/ 62997 w 112527"/>
                  <a:gd name="connsiteY5" fmla="*/ 19145 h 55816"/>
                  <a:gd name="connsiteX6" fmla="*/ 54806 w 112527"/>
                  <a:gd name="connsiteY6" fmla="*/ 48673 h 55816"/>
                  <a:gd name="connsiteX7" fmla="*/ 85476 w 112527"/>
                  <a:gd name="connsiteY7" fmla="*/ 25051 h 55816"/>
                  <a:gd name="connsiteX8" fmla="*/ 83000 w 112527"/>
                  <a:gd name="connsiteY8" fmla="*/ 55817 h 55816"/>
                  <a:gd name="connsiteX9" fmla="*/ 92334 w 112527"/>
                  <a:gd name="connsiteY9" fmla="*/ 47435 h 55816"/>
                  <a:gd name="connsiteX10" fmla="*/ 112527 w 112527"/>
                  <a:gd name="connsiteY10" fmla="*/ 18098 h 55816"/>
                  <a:gd name="connsiteX11" fmla="*/ 68331 w 112527"/>
                  <a:gd name="connsiteY11" fmla="*/ 4572 h 55816"/>
                  <a:gd name="connsiteX12" fmla="*/ 6705 w 112527"/>
                  <a:gd name="connsiteY12" fmla="*/ 1429 h 55816"/>
                  <a:gd name="connsiteX13" fmla="*/ 132 w 112527"/>
                  <a:gd name="connsiteY13" fmla="*/ 24670 h 55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527" h="55816">
                    <a:moveTo>
                      <a:pt x="132" y="24670"/>
                    </a:moveTo>
                    <a:cubicBezTo>
                      <a:pt x="5562" y="17336"/>
                      <a:pt x="12324" y="11144"/>
                      <a:pt x="22611" y="10192"/>
                    </a:cubicBezTo>
                    <a:cubicBezTo>
                      <a:pt x="16515" y="15811"/>
                      <a:pt x="12229" y="22574"/>
                      <a:pt x="9276" y="30004"/>
                    </a:cubicBezTo>
                    <a:cubicBezTo>
                      <a:pt x="20135" y="20479"/>
                      <a:pt x="34041" y="15145"/>
                      <a:pt x="48043" y="13145"/>
                    </a:cubicBezTo>
                    <a:cubicBezTo>
                      <a:pt x="43852" y="19526"/>
                      <a:pt x="40137" y="26194"/>
                      <a:pt x="37185" y="33147"/>
                    </a:cubicBezTo>
                    <a:cubicBezTo>
                      <a:pt x="44805" y="26670"/>
                      <a:pt x="53853" y="21908"/>
                      <a:pt x="62997" y="19145"/>
                    </a:cubicBezTo>
                    <a:cubicBezTo>
                      <a:pt x="59473" y="28956"/>
                      <a:pt x="56711" y="38767"/>
                      <a:pt x="54806" y="48673"/>
                    </a:cubicBezTo>
                    <a:cubicBezTo>
                      <a:pt x="61188" y="36671"/>
                      <a:pt x="71284" y="27146"/>
                      <a:pt x="85476" y="25051"/>
                    </a:cubicBezTo>
                    <a:cubicBezTo>
                      <a:pt x="87191" y="35243"/>
                      <a:pt x="85953" y="45815"/>
                      <a:pt x="83000" y="55817"/>
                    </a:cubicBezTo>
                    <a:cubicBezTo>
                      <a:pt x="86143" y="53531"/>
                      <a:pt x="89286" y="50768"/>
                      <a:pt x="92334" y="47435"/>
                    </a:cubicBezTo>
                    <a:cubicBezTo>
                      <a:pt x="100431" y="38672"/>
                      <a:pt x="106812" y="28575"/>
                      <a:pt x="112527" y="18098"/>
                    </a:cubicBezTo>
                    <a:cubicBezTo>
                      <a:pt x="97954" y="12954"/>
                      <a:pt x="83381" y="8001"/>
                      <a:pt x="68331" y="4572"/>
                    </a:cubicBezTo>
                    <a:cubicBezTo>
                      <a:pt x="49472" y="381"/>
                      <a:pt x="27279" y="-1524"/>
                      <a:pt x="6705" y="1429"/>
                    </a:cubicBezTo>
                    <a:cubicBezTo>
                      <a:pt x="1942" y="9430"/>
                      <a:pt x="-630" y="17240"/>
                      <a:pt x="132" y="2467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4EF5CE9D-4DB3-4FF8-8678-3BACCA01B04B}"/>
                  </a:ext>
                </a:extLst>
              </p:cNvPr>
              <p:cNvSpPr/>
              <p:nvPr/>
            </p:nvSpPr>
            <p:spPr>
              <a:xfrm>
                <a:off x="3646482" y="3732125"/>
                <a:ext cx="142571" cy="72866"/>
              </a:xfrm>
              <a:custGeom>
                <a:avLst/>
                <a:gdLst>
                  <a:gd name="connsiteX0" fmla="*/ 142399 w 142571"/>
                  <a:gd name="connsiteY0" fmla="*/ 53340 h 72866"/>
                  <a:gd name="connsiteX1" fmla="*/ 120396 w 142571"/>
                  <a:gd name="connsiteY1" fmla="*/ 60960 h 72866"/>
                  <a:gd name="connsiteX2" fmla="*/ 119920 w 142571"/>
                  <a:gd name="connsiteY2" fmla="*/ 38100 h 72866"/>
                  <a:gd name="connsiteX3" fmla="*/ 80010 w 142571"/>
                  <a:gd name="connsiteY3" fmla="*/ 49054 h 72866"/>
                  <a:gd name="connsiteX4" fmla="*/ 83344 w 142571"/>
                  <a:gd name="connsiteY4" fmla="*/ 21812 h 72866"/>
                  <a:gd name="connsiteX5" fmla="*/ 56007 w 142571"/>
                  <a:gd name="connsiteY5" fmla="*/ 41529 h 72866"/>
                  <a:gd name="connsiteX6" fmla="*/ 46673 w 142571"/>
                  <a:gd name="connsiteY6" fmla="*/ 12573 h 72866"/>
                  <a:gd name="connsiteX7" fmla="*/ 24575 w 142571"/>
                  <a:gd name="connsiteY7" fmla="*/ 32480 h 72866"/>
                  <a:gd name="connsiteX8" fmla="*/ 24670 w 142571"/>
                  <a:gd name="connsiteY8" fmla="*/ 0 h 72866"/>
                  <a:gd name="connsiteX9" fmla="*/ 0 w 142571"/>
                  <a:gd name="connsiteY9" fmla="*/ 36862 h 72866"/>
                  <a:gd name="connsiteX10" fmla="*/ 142303 w 142571"/>
                  <a:gd name="connsiteY10" fmla="*/ 72866 h 72866"/>
                  <a:gd name="connsiteX11" fmla="*/ 142399 w 142571"/>
                  <a:gd name="connsiteY11" fmla="*/ 53340 h 72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2571" h="72866">
                    <a:moveTo>
                      <a:pt x="142399" y="53340"/>
                    </a:moveTo>
                    <a:cubicBezTo>
                      <a:pt x="135350" y="56579"/>
                      <a:pt x="128016" y="59150"/>
                      <a:pt x="120396" y="60960"/>
                    </a:cubicBezTo>
                    <a:cubicBezTo>
                      <a:pt x="118777" y="53245"/>
                      <a:pt x="118777" y="45530"/>
                      <a:pt x="119920" y="38100"/>
                    </a:cubicBezTo>
                    <a:cubicBezTo>
                      <a:pt x="107823" y="44577"/>
                      <a:pt x="94107" y="48387"/>
                      <a:pt x="80010" y="49054"/>
                    </a:cubicBezTo>
                    <a:cubicBezTo>
                      <a:pt x="79439" y="39529"/>
                      <a:pt x="80772" y="30480"/>
                      <a:pt x="83344" y="21812"/>
                    </a:cubicBezTo>
                    <a:cubicBezTo>
                      <a:pt x="74295" y="28861"/>
                      <a:pt x="64675" y="35243"/>
                      <a:pt x="56007" y="41529"/>
                    </a:cubicBezTo>
                    <a:cubicBezTo>
                      <a:pt x="47911" y="33433"/>
                      <a:pt x="45815" y="23241"/>
                      <a:pt x="46673" y="12573"/>
                    </a:cubicBezTo>
                    <a:cubicBezTo>
                      <a:pt x="40100" y="19812"/>
                      <a:pt x="32861" y="26575"/>
                      <a:pt x="24575" y="32480"/>
                    </a:cubicBezTo>
                    <a:cubicBezTo>
                      <a:pt x="22193" y="22193"/>
                      <a:pt x="21907" y="10573"/>
                      <a:pt x="24670" y="0"/>
                    </a:cubicBezTo>
                    <a:cubicBezTo>
                      <a:pt x="13240" y="9620"/>
                      <a:pt x="5620" y="22670"/>
                      <a:pt x="0" y="36862"/>
                    </a:cubicBezTo>
                    <a:cubicBezTo>
                      <a:pt x="45339" y="56007"/>
                      <a:pt x="93631" y="69056"/>
                      <a:pt x="142303" y="72866"/>
                    </a:cubicBezTo>
                    <a:cubicBezTo>
                      <a:pt x="142589" y="66389"/>
                      <a:pt x="142685" y="59817"/>
                      <a:pt x="142399" y="5334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C62C89BB-EBCC-442C-B501-53FD3037117D}"/>
                  </a:ext>
                </a:extLst>
              </p:cNvPr>
              <p:cNvSpPr/>
              <p:nvPr/>
            </p:nvSpPr>
            <p:spPr>
              <a:xfrm>
                <a:off x="3491986" y="3734692"/>
                <a:ext cx="135064" cy="147740"/>
              </a:xfrm>
              <a:custGeom>
                <a:avLst/>
                <a:gdLst>
                  <a:gd name="connsiteX0" fmla="*/ 0 w 135064"/>
                  <a:gd name="connsiteY0" fmla="*/ 48487 h 147740"/>
                  <a:gd name="connsiteX1" fmla="*/ 51340 w 135064"/>
                  <a:gd name="connsiteY1" fmla="*/ 146499 h 147740"/>
                  <a:gd name="connsiteX2" fmla="*/ 99822 w 135064"/>
                  <a:gd name="connsiteY2" fmla="*/ 126782 h 147740"/>
                  <a:gd name="connsiteX3" fmla="*/ 119348 w 135064"/>
                  <a:gd name="connsiteY3" fmla="*/ 56392 h 147740"/>
                  <a:gd name="connsiteX4" fmla="*/ 135064 w 135064"/>
                  <a:gd name="connsiteY4" fmla="*/ 25817 h 147740"/>
                  <a:gd name="connsiteX5" fmla="*/ 94774 w 135064"/>
                  <a:gd name="connsiteY5" fmla="*/ 2671 h 147740"/>
                  <a:gd name="connsiteX6" fmla="*/ 0 w 135064"/>
                  <a:gd name="connsiteY6" fmla="*/ 48487 h 147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5064" h="147740">
                    <a:moveTo>
                      <a:pt x="0" y="48487"/>
                    </a:moveTo>
                    <a:cubicBezTo>
                      <a:pt x="3239" y="84491"/>
                      <a:pt x="8001" y="136879"/>
                      <a:pt x="51340" y="146499"/>
                    </a:cubicBezTo>
                    <a:cubicBezTo>
                      <a:pt x="71723" y="151071"/>
                      <a:pt x="87916" y="142689"/>
                      <a:pt x="99822" y="126782"/>
                    </a:cubicBezTo>
                    <a:cubicBezTo>
                      <a:pt x="117253" y="103351"/>
                      <a:pt x="117538" y="84586"/>
                      <a:pt x="119348" y="56392"/>
                    </a:cubicBezTo>
                    <a:cubicBezTo>
                      <a:pt x="120206" y="42391"/>
                      <a:pt x="122587" y="32961"/>
                      <a:pt x="135064" y="25817"/>
                    </a:cubicBezTo>
                    <a:cubicBezTo>
                      <a:pt x="122206" y="19340"/>
                      <a:pt x="106489" y="6481"/>
                      <a:pt x="94774" y="2671"/>
                    </a:cubicBezTo>
                    <a:cubicBezTo>
                      <a:pt x="44958" y="-13426"/>
                      <a:pt x="0" y="48487"/>
                      <a:pt x="0" y="48487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60A68F14-1579-4EB4-BCC7-32961866927C}"/>
                  </a:ext>
                </a:extLst>
              </p:cNvPr>
              <p:cNvSpPr/>
              <p:nvPr/>
            </p:nvSpPr>
            <p:spPr>
              <a:xfrm>
                <a:off x="3342210" y="3627033"/>
                <a:ext cx="283153" cy="254074"/>
              </a:xfrm>
              <a:custGeom>
                <a:avLst/>
                <a:gdLst>
                  <a:gd name="connsiteX0" fmla="*/ 267887 w 283153"/>
                  <a:gd name="connsiteY0" fmla="*/ 126143 h 254074"/>
                  <a:gd name="connsiteX1" fmla="*/ 278745 w 283153"/>
                  <a:gd name="connsiteY1" fmla="*/ 118999 h 254074"/>
                  <a:gd name="connsiteX2" fmla="*/ 281126 w 283153"/>
                  <a:gd name="connsiteY2" fmla="*/ 116523 h 254074"/>
                  <a:gd name="connsiteX3" fmla="*/ 283031 w 283153"/>
                  <a:gd name="connsiteY3" fmla="*/ 105854 h 254074"/>
                  <a:gd name="connsiteX4" fmla="*/ 270268 w 283153"/>
                  <a:gd name="connsiteY4" fmla="*/ 58991 h 254074"/>
                  <a:gd name="connsiteX5" fmla="*/ 233216 w 283153"/>
                  <a:gd name="connsiteY5" fmla="*/ 25463 h 254074"/>
                  <a:gd name="connsiteX6" fmla="*/ 191401 w 283153"/>
                  <a:gd name="connsiteY6" fmla="*/ 7937 h 254074"/>
                  <a:gd name="connsiteX7" fmla="*/ 101390 w 283153"/>
                  <a:gd name="connsiteY7" fmla="*/ 5080 h 254074"/>
                  <a:gd name="connsiteX8" fmla="*/ 27190 w 283153"/>
                  <a:gd name="connsiteY8" fmla="*/ 62135 h 254074"/>
                  <a:gd name="connsiteX9" fmla="*/ 5663 w 283153"/>
                  <a:gd name="connsiteY9" fmla="*/ 109760 h 254074"/>
                  <a:gd name="connsiteX10" fmla="*/ 5378 w 283153"/>
                  <a:gd name="connsiteY10" fmla="*/ 185769 h 254074"/>
                  <a:gd name="connsiteX11" fmla="*/ 35667 w 283153"/>
                  <a:gd name="connsiteY11" fmla="*/ 230346 h 254074"/>
                  <a:gd name="connsiteX12" fmla="*/ 142252 w 283153"/>
                  <a:gd name="connsiteY12" fmla="*/ 248920 h 254074"/>
                  <a:gd name="connsiteX13" fmla="*/ 186829 w 283153"/>
                  <a:gd name="connsiteY13" fmla="*/ 204057 h 254074"/>
                  <a:gd name="connsiteX14" fmla="*/ 256076 w 283153"/>
                  <a:gd name="connsiteY14" fmla="*/ 122047 h 254074"/>
                  <a:gd name="connsiteX15" fmla="*/ 265029 w 283153"/>
                  <a:gd name="connsiteY15" fmla="*/ 125762 h 254074"/>
                  <a:gd name="connsiteX16" fmla="*/ 267887 w 283153"/>
                  <a:gd name="connsiteY16" fmla="*/ 126143 h 254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3153" h="254074">
                    <a:moveTo>
                      <a:pt x="267887" y="126143"/>
                    </a:moveTo>
                    <a:cubicBezTo>
                      <a:pt x="271982" y="124524"/>
                      <a:pt x="275697" y="121952"/>
                      <a:pt x="278745" y="118999"/>
                    </a:cubicBezTo>
                    <a:cubicBezTo>
                      <a:pt x="279507" y="118237"/>
                      <a:pt x="280364" y="117380"/>
                      <a:pt x="281126" y="116523"/>
                    </a:cubicBezTo>
                    <a:cubicBezTo>
                      <a:pt x="282174" y="113094"/>
                      <a:pt x="282746" y="109569"/>
                      <a:pt x="283031" y="105854"/>
                    </a:cubicBezTo>
                    <a:cubicBezTo>
                      <a:pt x="283984" y="89376"/>
                      <a:pt x="279317" y="72803"/>
                      <a:pt x="270268" y="58991"/>
                    </a:cubicBezTo>
                    <a:cubicBezTo>
                      <a:pt x="260933" y="44704"/>
                      <a:pt x="247979" y="34036"/>
                      <a:pt x="233216" y="25463"/>
                    </a:cubicBezTo>
                    <a:cubicBezTo>
                      <a:pt x="219309" y="17462"/>
                      <a:pt x="206546" y="12986"/>
                      <a:pt x="191401" y="7937"/>
                    </a:cubicBezTo>
                    <a:cubicBezTo>
                      <a:pt x="162635" y="-1588"/>
                      <a:pt x="130822" y="-2540"/>
                      <a:pt x="101390" y="5080"/>
                    </a:cubicBezTo>
                    <a:cubicBezTo>
                      <a:pt x="69576" y="13272"/>
                      <a:pt x="43859" y="34036"/>
                      <a:pt x="27190" y="62135"/>
                    </a:cubicBezTo>
                    <a:cubicBezTo>
                      <a:pt x="18903" y="76137"/>
                      <a:pt x="9283" y="93758"/>
                      <a:pt x="5663" y="109760"/>
                    </a:cubicBezTo>
                    <a:cubicBezTo>
                      <a:pt x="44" y="134715"/>
                      <a:pt x="-3481" y="161100"/>
                      <a:pt x="5378" y="185769"/>
                    </a:cubicBezTo>
                    <a:cubicBezTo>
                      <a:pt x="11093" y="201676"/>
                      <a:pt x="22808" y="219297"/>
                      <a:pt x="35667" y="230346"/>
                    </a:cubicBezTo>
                    <a:cubicBezTo>
                      <a:pt x="64052" y="254825"/>
                      <a:pt x="107105" y="259112"/>
                      <a:pt x="142252" y="248920"/>
                    </a:cubicBezTo>
                    <a:cubicBezTo>
                      <a:pt x="166445" y="241871"/>
                      <a:pt x="178161" y="226917"/>
                      <a:pt x="186829" y="204057"/>
                    </a:cubicBezTo>
                    <a:cubicBezTo>
                      <a:pt x="197878" y="174625"/>
                      <a:pt x="211499" y="106807"/>
                      <a:pt x="256076" y="122047"/>
                    </a:cubicBezTo>
                    <a:cubicBezTo>
                      <a:pt x="259124" y="123095"/>
                      <a:pt x="262076" y="124428"/>
                      <a:pt x="265029" y="125762"/>
                    </a:cubicBezTo>
                    <a:lnTo>
                      <a:pt x="267887" y="126143"/>
                    </a:lnTo>
                    <a:close/>
                  </a:path>
                </a:pathLst>
              </a:custGeom>
              <a:solidFill>
                <a:srgbClr val="F062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E94F120E-E495-4AB9-989D-FE988743B1A5}"/>
                  </a:ext>
                </a:extLst>
              </p:cNvPr>
              <p:cNvSpPr/>
              <p:nvPr/>
            </p:nvSpPr>
            <p:spPr>
              <a:xfrm>
                <a:off x="3343110" y="3628683"/>
                <a:ext cx="287133" cy="252232"/>
              </a:xfrm>
              <a:custGeom>
                <a:avLst/>
                <a:gdLst>
                  <a:gd name="connsiteX0" fmla="*/ 162115 w 287133"/>
                  <a:gd name="connsiteY0" fmla="*/ 0 h 252232"/>
                  <a:gd name="connsiteX1" fmla="*/ 136779 w 287133"/>
                  <a:gd name="connsiteY1" fmla="*/ 25908 h 252232"/>
                  <a:gd name="connsiteX2" fmla="*/ 152591 w 287133"/>
                  <a:gd name="connsiteY2" fmla="*/ 36004 h 252232"/>
                  <a:gd name="connsiteX3" fmla="*/ 207550 w 287133"/>
                  <a:gd name="connsiteY3" fmla="*/ 29432 h 252232"/>
                  <a:gd name="connsiteX4" fmla="*/ 234696 w 287133"/>
                  <a:gd name="connsiteY4" fmla="*/ 42767 h 252232"/>
                  <a:gd name="connsiteX5" fmla="*/ 239935 w 287133"/>
                  <a:gd name="connsiteY5" fmla="*/ 92488 h 252232"/>
                  <a:gd name="connsiteX6" fmla="*/ 225171 w 287133"/>
                  <a:gd name="connsiteY6" fmla="*/ 102965 h 252232"/>
                  <a:gd name="connsiteX7" fmla="*/ 188119 w 287133"/>
                  <a:gd name="connsiteY7" fmla="*/ 159163 h 252232"/>
                  <a:gd name="connsiteX8" fmla="*/ 133541 w 287133"/>
                  <a:gd name="connsiteY8" fmla="*/ 237744 h 252232"/>
                  <a:gd name="connsiteX9" fmla="*/ 0 w 287133"/>
                  <a:gd name="connsiteY9" fmla="*/ 164402 h 252232"/>
                  <a:gd name="connsiteX10" fmla="*/ 4572 w 287133"/>
                  <a:gd name="connsiteY10" fmla="*/ 183928 h 252232"/>
                  <a:gd name="connsiteX11" fmla="*/ 34862 w 287133"/>
                  <a:gd name="connsiteY11" fmla="*/ 228505 h 252232"/>
                  <a:gd name="connsiteX12" fmla="*/ 141446 w 287133"/>
                  <a:gd name="connsiteY12" fmla="*/ 247079 h 252232"/>
                  <a:gd name="connsiteX13" fmla="*/ 186023 w 287133"/>
                  <a:gd name="connsiteY13" fmla="*/ 202216 h 252232"/>
                  <a:gd name="connsiteX14" fmla="*/ 255270 w 287133"/>
                  <a:gd name="connsiteY14" fmla="*/ 120206 h 252232"/>
                  <a:gd name="connsiteX15" fmla="*/ 272320 w 287133"/>
                  <a:gd name="connsiteY15" fmla="*/ 125444 h 252232"/>
                  <a:gd name="connsiteX16" fmla="*/ 162115 w 287133"/>
                  <a:gd name="connsiteY16" fmla="*/ 0 h 252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7133" h="252232">
                    <a:moveTo>
                      <a:pt x="162115" y="0"/>
                    </a:moveTo>
                    <a:cubicBezTo>
                      <a:pt x="171545" y="953"/>
                      <a:pt x="151924" y="15335"/>
                      <a:pt x="136779" y="25908"/>
                    </a:cubicBezTo>
                    <a:cubicBezTo>
                      <a:pt x="125635" y="33719"/>
                      <a:pt x="127064" y="47149"/>
                      <a:pt x="152591" y="36004"/>
                    </a:cubicBezTo>
                    <a:cubicBezTo>
                      <a:pt x="169450" y="28575"/>
                      <a:pt x="189357" y="25908"/>
                      <a:pt x="207550" y="29432"/>
                    </a:cubicBezTo>
                    <a:cubicBezTo>
                      <a:pt x="217551" y="31433"/>
                      <a:pt x="227457" y="35433"/>
                      <a:pt x="234696" y="42767"/>
                    </a:cubicBezTo>
                    <a:cubicBezTo>
                      <a:pt x="248126" y="56388"/>
                      <a:pt x="255746" y="77629"/>
                      <a:pt x="239935" y="92488"/>
                    </a:cubicBezTo>
                    <a:cubicBezTo>
                      <a:pt x="235458" y="96679"/>
                      <a:pt x="230124" y="99441"/>
                      <a:pt x="225171" y="102965"/>
                    </a:cubicBezTo>
                    <a:cubicBezTo>
                      <a:pt x="206692" y="115919"/>
                      <a:pt x="196310" y="138970"/>
                      <a:pt x="188119" y="159163"/>
                    </a:cubicBezTo>
                    <a:cubicBezTo>
                      <a:pt x="176498" y="187547"/>
                      <a:pt x="175927" y="222409"/>
                      <a:pt x="133541" y="237744"/>
                    </a:cubicBezTo>
                    <a:cubicBezTo>
                      <a:pt x="102299" y="248984"/>
                      <a:pt x="22670" y="258032"/>
                      <a:pt x="0" y="164402"/>
                    </a:cubicBezTo>
                    <a:cubicBezTo>
                      <a:pt x="762" y="170974"/>
                      <a:pt x="2286" y="177546"/>
                      <a:pt x="4572" y="183928"/>
                    </a:cubicBezTo>
                    <a:cubicBezTo>
                      <a:pt x="10287" y="199835"/>
                      <a:pt x="22003" y="217456"/>
                      <a:pt x="34862" y="228505"/>
                    </a:cubicBezTo>
                    <a:cubicBezTo>
                      <a:pt x="63246" y="252984"/>
                      <a:pt x="106299" y="257270"/>
                      <a:pt x="141446" y="247079"/>
                    </a:cubicBezTo>
                    <a:cubicBezTo>
                      <a:pt x="165640" y="240030"/>
                      <a:pt x="177356" y="225076"/>
                      <a:pt x="186023" y="202216"/>
                    </a:cubicBezTo>
                    <a:cubicBezTo>
                      <a:pt x="197072" y="172784"/>
                      <a:pt x="210693" y="104965"/>
                      <a:pt x="255270" y="120206"/>
                    </a:cubicBezTo>
                    <a:cubicBezTo>
                      <a:pt x="260890" y="122111"/>
                      <a:pt x="266891" y="128111"/>
                      <a:pt x="272320" y="125444"/>
                    </a:cubicBezTo>
                    <a:cubicBezTo>
                      <a:pt x="313277" y="105918"/>
                      <a:pt x="266986" y="5524"/>
                      <a:pt x="162115" y="0"/>
                    </a:cubicBezTo>
                    <a:close/>
                  </a:path>
                </a:pathLst>
              </a:custGeom>
              <a:solidFill>
                <a:srgbClr val="D84E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B8E9D5E-A723-4086-AD16-D0195C94E554}"/>
                  </a:ext>
                </a:extLst>
              </p:cNvPr>
              <p:cNvSpPr/>
              <p:nvPr/>
            </p:nvSpPr>
            <p:spPr>
              <a:xfrm>
                <a:off x="3353251" y="3684240"/>
                <a:ext cx="205920" cy="178238"/>
              </a:xfrm>
              <a:custGeom>
                <a:avLst/>
                <a:gdLst>
                  <a:gd name="connsiteX0" fmla="*/ 199219 w 205920"/>
                  <a:gd name="connsiteY0" fmla="*/ 31502 h 178238"/>
                  <a:gd name="connsiteX1" fmla="*/ 182931 w 205920"/>
                  <a:gd name="connsiteY1" fmla="*/ 546 h 178238"/>
                  <a:gd name="connsiteX2" fmla="*/ 97587 w 205920"/>
                  <a:gd name="connsiteY2" fmla="*/ 57315 h 178238"/>
                  <a:gd name="connsiteX3" fmla="*/ 71870 w 205920"/>
                  <a:gd name="connsiteY3" fmla="*/ 79794 h 178238"/>
                  <a:gd name="connsiteX4" fmla="*/ 51201 w 205920"/>
                  <a:gd name="connsiteY4" fmla="*/ 18072 h 178238"/>
                  <a:gd name="connsiteX5" fmla="*/ 28245 w 205920"/>
                  <a:gd name="connsiteY5" fmla="*/ 19119 h 178238"/>
                  <a:gd name="connsiteX6" fmla="*/ 813 w 205920"/>
                  <a:gd name="connsiteY6" fmla="*/ 69792 h 178238"/>
                  <a:gd name="connsiteX7" fmla="*/ 78442 w 205920"/>
                  <a:gd name="connsiteY7" fmla="*/ 178187 h 178238"/>
                  <a:gd name="connsiteX8" fmla="*/ 134640 w 205920"/>
                  <a:gd name="connsiteY8" fmla="*/ 155232 h 178238"/>
                  <a:gd name="connsiteX9" fmla="*/ 159690 w 205920"/>
                  <a:gd name="connsiteY9" fmla="*/ 89319 h 178238"/>
                  <a:gd name="connsiteX10" fmla="*/ 199219 w 205920"/>
                  <a:gd name="connsiteY10" fmla="*/ 31502 h 178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5920" h="178238">
                    <a:moveTo>
                      <a:pt x="199219" y="31502"/>
                    </a:moveTo>
                    <a:cubicBezTo>
                      <a:pt x="214078" y="22167"/>
                      <a:pt x="202267" y="3213"/>
                      <a:pt x="182931" y="546"/>
                    </a:cubicBezTo>
                    <a:cubicBezTo>
                      <a:pt x="144355" y="-4788"/>
                      <a:pt x="115209" y="30073"/>
                      <a:pt x="97587" y="57315"/>
                    </a:cubicBezTo>
                    <a:cubicBezTo>
                      <a:pt x="91872" y="66173"/>
                      <a:pt x="83871" y="79222"/>
                      <a:pt x="71870" y="79794"/>
                    </a:cubicBezTo>
                    <a:cubicBezTo>
                      <a:pt x="39580" y="81127"/>
                      <a:pt x="63774" y="29311"/>
                      <a:pt x="51201" y="18072"/>
                    </a:cubicBezTo>
                    <a:cubicBezTo>
                      <a:pt x="45200" y="12738"/>
                      <a:pt x="34246" y="15500"/>
                      <a:pt x="28245" y="19119"/>
                    </a:cubicBezTo>
                    <a:cubicBezTo>
                      <a:pt x="10243" y="29978"/>
                      <a:pt x="3290" y="49695"/>
                      <a:pt x="813" y="69792"/>
                    </a:cubicBezTo>
                    <a:cubicBezTo>
                      <a:pt x="-5187" y="118084"/>
                      <a:pt x="22149" y="180282"/>
                      <a:pt x="78442" y="178187"/>
                    </a:cubicBezTo>
                    <a:cubicBezTo>
                      <a:pt x="99016" y="177425"/>
                      <a:pt x="121114" y="171710"/>
                      <a:pt x="134640" y="155232"/>
                    </a:cubicBezTo>
                    <a:cubicBezTo>
                      <a:pt x="149880" y="136563"/>
                      <a:pt x="151308" y="111036"/>
                      <a:pt x="159690" y="89319"/>
                    </a:cubicBezTo>
                    <a:cubicBezTo>
                      <a:pt x="169311" y="64649"/>
                      <a:pt x="177121" y="45408"/>
                      <a:pt x="199219" y="31502"/>
                    </a:cubicBezTo>
                    <a:close/>
                  </a:path>
                </a:pathLst>
              </a:custGeom>
              <a:solidFill>
                <a:srgbClr val="F96E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DA87CCA4-6855-4009-9C98-1D64ED7CA73F}"/>
                  </a:ext>
                </a:extLst>
              </p:cNvPr>
              <p:cNvSpPr/>
              <p:nvPr/>
            </p:nvSpPr>
            <p:spPr>
              <a:xfrm>
                <a:off x="3379511" y="3786894"/>
                <a:ext cx="80700" cy="58485"/>
              </a:xfrm>
              <a:custGeom>
                <a:avLst/>
                <a:gdLst>
                  <a:gd name="connsiteX0" fmla="*/ 58755 w 80700"/>
                  <a:gd name="connsiteY0" fmla="*/ 56769 h 58485"/>
                  <a:gd name="connsiteX1" fmla="*/ 22845 w 80700"/>
                  <a:gd name="connsiteY1" fmla="*/ 1238 h 58485"/>
                  <a:gd name="connsiteX2" fmla="*/ 58755 w 80700"/>
                  <a:gd name="connsiteY2" fmla="*/ 56769 h 5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00" h="58485">
                    <a:moveTo>
                      <a:pt x="58755" y="56769"/>
                    </a:moveTo>
                    <a:cubicBezTo>
                      <a:pt x="110380" y="39719"/>
                      <a:pt x="59517" y="-8287"/>
                      <a:pt x="22845" y="1238"/>
                    </a:cubicBezTo>
                    <a:cubicBezTo>
                      <a:pt x="-31066" y="15240"/>
                      <a:pt x="22655" y="68675"/>
                      <a:pt x="58755" y="56769"/>
                    </a:cubicBezTo>
                    <a:close/>
                  </a:path>
                </a:pathLst>
              </a:custGeom>
              <a:solidFill>
                <a:srgbClr val="F6A2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ABFE545A-F040-4207-8047-954FDC71B1D7}"/>
                </a:ext>
              </a:extLst>
            </p:cNvPr>
            <p:cNvGrpSpPr/>
            <p:nvPr/>
          </p:nvGrpSpPr>
          <p:grpSpPr>
            <a:xfrm>
              <a:off x="3110822" y="3004802"/>
              <a:ext cx="695230" cy="376792"/>
              <a:chOff x="3110822" y="3004802"/>
              <a:chExt cx="695230" cy="376792"/>
            </a:xfrm>
          </p:grpSpPr>
          <p:grpSp>
            <p:nvGrpSpPr>
              <p:cNvPr id="32" name="Graphic 29">
                <a:extLst>
                  <a:ext uri="{FF2B5EF4-FFF2-40B4-BE49-F238E27FC236}">
                    <a16:creationId xmlns:a16="http://schemas.microsoft.com/office/drawing/2014/main" id="{D8562A1F-0181-488D-A72E-555450348203}"/>
                  </a:ext>
                </a:extLst>
              </p:cNvPr>
              <p:cNvGrpSpPr/>
              <p:nvPr/>
            </p:nvGrpSpPr>
            <p:grpSpPr>
              <a:xfrm>
                <a:off x="3110822" y="3004802"/>
                <a:ext cx="695230" cy="376792"/>
                <a:chOff x="3008792" y="2881767"/>
                <a:chExt cx="921308" cy="499317"/>
              </a:xfrm>
            </p:grpSpPr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37E929DA-7892-4285-A88B-3A9BCDE9752D}"/>
                    </a:ext>
                  </a:extLst>
                </p:cNvPr>
                <p:cNvSpPr/>
                <p:nvPr/>
              </p:nvSpPr>
              <p:spPr>
                <a:xfrm>
                  <a:off x="3008792" y="2947712"/>
                  <a:ext cx="437929" cy="433372"/>
                </a:xfrm>
                <a:custGeom>
                  <a:avLst/>
                  <a:gdLst>
                    <a:gd name="connsiteX0" fmla="*/ 437802 w 437929"/>
                    <a:gd name="connsiteY0" fmla="*/ 209114 h 433372"/>
                    <a:gd name="connsiteX1" fmla="*/ 226442 w 437929"/>
                    <a:gd name="connsiteY1" fmla="*/ 433237 h 433372"/>
                    <a:gd name="connsiteX2" fmla="*/ 128 w 437929"/>
                    <a:gd name="connsiteY2" fmla="*/ 224259 h 433372"/>
                    <a:gd name="connsiteX3" fmla="*/ 211488 w 437929"/>
                    <a:gd name="connsiteY3" fmla="*/ 136 h 433372"/>
                    <a:gd name="connsiteX4" fmla="*/ 437802 w 437929"/>
                    <a:gd name="connsiteY4" fmla="*/ 209114 h 433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7929" h="433372">
                      <a:moveTo>
                        <a:pt x="437802" y="209114"/>
                      </a:moveTo>
                      <a:cubicBezTo>
                        <a:pt x="441898" y="328748"/>
                        <a:pt x="347314" y="429046"/>
                        <a:pt x="226442" y="433237"/>
                      </a:cubicBezTo>
                      <a:cubicBezTo>
                        <a:pt x="105570" y="437428"/>
                        <a:pt x="4319" y="343893"/>
                        <a:pt x="128" y="224259"/>
                      </a:cubicBezTo>
                      <a:cubicBezTo>
                        <a:pt x="-3968" y="104625"/>
                        <a:pt x="90711" y="4327"/>
                        <a:pt x="211488" y="136"/>
                      </a:cubicBezTo>
                      <a:cubicBezTo>
                        <a:pt x="332360" y="-4055"/>
                        <a:pt x="433611" y="89480"/>
                        <a:pt x="437802" y="209114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0D691BB3-F648-43D3-9945-1D11082B9263}"/>
                    </a:ext>
                  </a:extLst>
                </p:cNvPr>
                <p:cNvSpPr/>
                <p:nvPr/>
              </p:nvSpPr>
              <p:spPr>
                <a:xfrm>
                  <a:off x="3024876" y="2962935"/>
                  <a:ext cx="413336" cy="402421"/>
                </a:xfrm>
                <a:custGeom>
                  <a:avLst/>
                  <a:gdLst>
                    <a:gd name="connsiteX0" fmla="*/ 413336 w 413336"/>
                    <a:gd name="connsiteY0" fmla="*/ 207132 h 402421"/>
                    <a:gd name="connsiteX1" fmla="*/ 209882 w 413336"/>
                    <a:gd name="connsiteY1" fmla="*/ 402299 h 402421"/>
                    <a:gd name="connsiteX2" fmla="*/ 236 w 413336"/>
                    <a:gd name="connsiteY2" fmla="*/ 254090 h 402421"/>
                    <a:gd name="connsiteX3" fmla="*/ 195499 w 413336"/>
                    <a:gd name="connsiteY3" fmla="*/ 58 h 402421"/>
                    <a:gd name="connsiteX4" fmla="*/ 413336 w 413336"/>
                    <a:gd name="connsiteY4" fmla="*/ 207132 h 402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3336" h="402421">
                      <a:moveTo>
                        <a:pt x="413336" y="207132"/>
                      </a:moveTo>
                      <a:cubicBezTo>
                        <a:pt x="406478" y="311716"/>
                        <a:pt x="317895" y="398584"/>
                        <a:pt x="209882" y="402299"/>
                      </a:cubicBezTo>
                      <a:cubicBezTo>
                        <a:pt x="113584" y="405633"/>
                        <a:pt x="27192" y="340863"/>
                        <a:pt x="236" y="254090"/>
                      </a:cubicBezTo>
                      <a:cubicBezTo>
                        <a:pt x="-5098" y="237040"/>
                        <a:pt x="80437" y="4059"/>
                        <a:pt x="195499" y="58"/>
                      </a:cubicBezTo>
                      <a:cubicBezTo>
                        <a:pt x="310561" y="-3942"/>
                        <a:pt x="413717" y="200274"/>
                        <a:pt x="413336" y="207132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EE4268C2-B67B-4D29-89CF-7CE315FC3B2A}"/>
                    </a:ext>
                  </a:extLst>
                </p:cNvPr>
                <p:cNvSpPr/>
                <p:nvPr/>
              </p:nvSpPr>
              <p:spPr>
                <a:xfrm>
                  <a:off x="3114815" y="2962957"/>
                  <a:ext cx="307110" cy="261601"/>
                </a:xfrm>
                <a:custGeom>
                  <a:avLst/>
                  <a:gdLst>
                    <a:gd name="connsiteX0" fmla="*/ 499 w 307110"/>
                    <a:gd name="connsiteY0" fmla="*/ 61377 h 261601"/>
                    <a:gd name="connsiteX1" fmla="*/ 50314 w 307110"/>
                    <a:gd name="connsiteY1" fmla="*/ 93381 h 261601"/>
                    <a:gd name="connsiteX2" fmla="*/ 183093 w 307110"/>
                    <a:gd name="connsiteY2" fmla="*/ 217968 h 261601"/>
                    <a:gd name="connsiteX3" fmla="*/ 306061 w 307110"/>
                    <a:gd name="connsiteY3" fmla="*/ 156627 h 261601"/>
                    <a:gd name="connsiteX4" fmla="*/ 47362 w 307110"/>
                    <a:gd name="connsiteY4" fmla="*/ 10418 h 261601"/>
                    <a:gd name="connsiteX5" fmla="*/ 499 w 307110"/>
                    <a:gd name="connsiteY5" fmla="*/ 61377 h 261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07110" h="261601">
                      <a:moveTo>
                        <a:pt x="499" y="61377"/>
                      </a:moveTo>
                      <a:cubicBezTo>
                        <a:pt x="3451" y="77760"/>
                        <a:pt x="13834" y="92333"/>
                        <a:pt x="50314" y="93381"/>
                      </a:cubicBezTo>
                      <a:cubicBezTo>
                        <a:pt x="117180" y="95286"/>
                        <a:pt x="176330" y="151198"/>
                        <a:pt x="183093" y="217968"/>
                      </a:cubicBezTo>
                      <a:cubicBezTo>
                        <a:pt x="191284" y="299502"/>
                        <a:pt x="319967" y="259783"/>
                        <a:pt x="306061" y="156627"/>
                      </a:cubicBezTo>
                      <a:cubicBezTo>
                        <a:pt x="292916" y="58901"/>
                        <a:pt x="171568" y="-31206"/>
                        <a:pt x="47362" y="10418"/>
                      </a:cubicBezTo>
                      <a:cubicBezTo>
                        <a:pt x="26121" y="17467"/>
                        <a:pt x="-4264" y="34802"/>
                        <a:pt x="499" y="613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FE84BABB-FD13-4D69-9828-CBA42F3641B1}"/>
                    </a:ext>
                  </a:extLst>
                </p:cNvPr>
                <p:cNvSpPr/>
                <p:nvPr/>
              </p:nvSpPr>
              <p:spPr>
                <a:xfrm>
                  <a:off x="3541915" y="2978494"/>
                  <a:ext cx="388184" cy="385144"/>
                </a:xfrm>
                <a:custGeom>
                  <a:avLst/>
                  <a:gdLst>
                    <a:gd name="connsiteX0" fmla="*/ 388072 w 388184"/>
                    <a:gd name="connsiteY0" fmla="*/ 185857 h 385144"/>
                    <a:gd name="connsiteX1" fmla="*/ 200715 w 388184"/>
                    <a:gd name="connsiteY1" fmla="*/ 385025 h 385144"/>
                    <a:gd name="connsiteX2" fmla="*/ 119 w 388184"/>
                    <a:gd name="connsiteY2" fmla="*/ 199288 h 385144"/>
                    <a:gd name="connsiteX3" fmla="*/ 187476 w 388184"/>
                    <a:gd name="connsiteY3" fmla="*/ 120 h 385144"/>
                    <a:gd name="connsiteX4" fmla="*/ 388072 w 388184"/>
                    <a:gd name="connsiteY4" fmla="*/ 185857 h 38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8184" h="385144">
                      <a:moveTo>
                        <a:pt x="388072" y="185857"/>
                      </a:moveTo>
                      <a:cubicBezTo>
                        <a:pt x="391691" y="292156"/>
                        <a:pt x="307872" y="381310"/>
                        <a:pt x="200715" y="385025"/>
                      </a:cubicBezTo>
                      <a:cubicBezTo>
                        <a:pt x="93559" y="388740"/>
                        <a:pt x="3738" y="305587"/>
                        <a:pt x="119" y="199288"/>
                      </a:cubicBezTo>
                      <a:cubicBezTo>
                        <a:pt x="-3596" y="92989"/>
                        <a:pt x="80319" y="3835"/>
                        <a:pt x="187476" y="120"/>
                      </a:cubicBezTo>
                      <a:cubicBezTo>
                        <a:pt x="294536" y="-3595"/>
                        <a:pt x="384357" y="79558"/>
                        <a:pt x="388072" y="185857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07CC3DB1-6C86-4A32-8D9F-A6181F3A357D}"/>
                    </a:ext>
                  </a:extLst>
                </p:cNvPr>
                <p:cNvSpPr/>
                <p:nvPr/>
              </p:nvSpPr>
              <p:spPr>
                <a:xfrm>
                  <a:off x="3550415" y="2987998"/>
                  <a:ext cx="367352" cy="360769"/>
                </a:xfrm>
                <a:custGeom>
                  <a:avLst/>
                  <a:gdLst>
                    <a:gd name="connsiteX0" fmla="*/ 367285 w 367352"/>
                    <a:gd name="connsiteY0" fmla="*/ 210548 h 360769"/>
                    <a:gd name="connsiteX1" fmla="*/ 191644 w 367352"/>
                    <a:gd name="connsiteY1" fmla="*/ 360662 h 360769"/>
                    <a:gd name="connsiteX2" fmla="*/ 1 w 367352"/>
                    <a:gd name="connsiteY2" fmla="*/ 194356 h 360769"/>
                    <a:gd name="connsiteX3" fmla="*/ 179643 w 367352"/>
                    <a:gd name="connsiteY3" fmla="*/ 46 h 360769"/>
                    <a:gd name="connsiteX4" fmla="*/ 367285 w 367352"/>
                    <a:gd name="connsiteY4" fmla="*/ 210548 h 360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352" h="360769">
                      <a:moveTo>
                        <a:pt x="367285" y="210548"/>
                      </a:moveTo>
                      <a:cubicBezTo>
                        <a:pt x="350617" y="291511"/>
                        <a:pt x="278798" y="357710"/>
                        <a:pt x="191644" y="360662"/>
                      </a:cubicBezTo>
                      <a:cubicBezTo>
                        <a:pt x="94108" y="363996"/>
                        <a:pt x="10098" y="288844"/>
                        <a:pt x="1" y="194356"/>
                      </a:cubicBezTo>
                      <a:cubicBezTo>
                        <a:pt x="-380" y="189974"/>
                        <a:pt x="77535" y="3570"/>
                        <a:pt x="179643" y="46"/>
                      </a:cubicBezTo>
                      <a:cubicBezTo>
                        <a:pt x="281656" y="-3478"/>
                        <a:pt x="370143" y="196737"/>
                        <a:pt x="367285" y="210548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4CB42915-2E86-47E0-AD94-2691E1434DC8}"/>
                    </a:ext>
                  </a:extLst>
                </p:cNvPr>
                <p:cNvSpPr/>
                <p:nvPr/>
              </p:nvSpPr>
              <p:spPr>
                <a:xfrm>
                  <a:off x="3635877" y="2991972"/>
                  <a:ext cx="272365" cy="232017"/>
                </a:xfrm>
                <a:custGeom>
                  <a:avLst/>
                  <a:gdLst>
                    <a:gd name="connsiteX0" fmla="*/ 455 w 272365"/>
                    <a:gd name="connsiteY0" fmla="*/ 54460 h 232017"/>
                    <a:gd name="connsiteX1" fmla="*/ 44651 w 272365"/>
                    <a:gd name="connsiteY1" fmla="*/ 82845 h 232017"/>
                    <a:gd name="connsiteX2" fmla="*/ 162380 w 272365"/>
                    <a:gd name="connsiteY2" fmla="*/ 193335 h 232017"/>
                    <a:gd name="connsiteX3" fmla="*/ 271441 w 272365"/>
                    <a:gd name="connsiteY3" fmla="*/ 138947 h 232017"/>
                    <a:gd name="connsiteX4" fmla="*/ 41984 w 272365"/>
                    <a:gd name="connsiteY4" fmla="*/ 9216 h 232017"/>
                    <a:gd name="connsiteX5" fmla="*/ 455 w 272365"/>
                    <a:gd name="connsiteY5" fmla="*/ 54460 h 232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2365" h="232017">
                      <a:moveTo>
                        <a:pt x="455" y="54460"/>
                      </a:moveTo>
                      <a:cubicBezTo>
                        <a:pt x="3026" y="68938"/>
                        <a:pt x="12266" y="81892"/>
                        <a:pt x="44651" y="82845"/>
                      </a:cubicBezTo>
                      <a:cubicBezTo>
                        <a:pt x="103896" y="84559"/>
                        <a:pt x="156379" y="134089"/>
                        <a:pt x="162380" y="193335"/>
                      </a:cubicBezTo>
                      <a:cubicBezTo>
                        <a:pt x="169619" y="265629"/>
                        <a:pt x="283728" y="230387"/>
                        <a:pt x="271441" y="138947"/>
                      </a:cubicBezTo>
                      <a:cubicBezTo>
                        <a:pt x="259725" y="52269"/>
                        <a:pt x="152188" y="-27645"/>
                        <a:pt x="41984" y="9216"/>
                      </a:cubicBezTo>
                      <a:cubicBezTo>
                        <a:pt x="23124" y="15598"/>
                        <a:pt x="-3832" y="30933"/>
                        <a:pt x="455" y="544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9964B674-72C4-4FCA-9781-7EC64E285B0B}"/>
                    </a:ext>
                  </a:extLst>
                </p:cNvPr>
                <p:cNvSpPr/>
                <p:nvPr/>
              </p:nvSpPr>
              <p:spPr>
                <a:xfrm>
                  <a:off x="3576800" y="2913275"/>
                  <a:ext cx="306514" cy="99247"/>
                </a:xfrm>
                <a:custGeom>
                  <a:avLst/>
                  <a:gdLst>
                    <a:gd name="connsiteX0" fmla="*/ 148971 w 306514"/>
                    <a:gd name="connsiteY0" fmla="*/ 8094 h 99247"/>
                    <a:gd name="connsiteX1" fmla="*/ 306514 w 306514"/>
                    <a:gd name="connsiteY1" fmla="*/ 75816 h 99247"/>
                    <a:gd name="connsiteX2" fmla="*/ 148590 w 306514"/>
                    <a:gd name="connsiteY2" fmla="*/ 855 h 99247"/>
                    <a:gd name="connsiteX3" fmla="*/ 0 w 306514"/>
                    <a:gd name="connsiteY3" fmla="*/ 99248 h 99247"/>
                    <a:gd name="connsiteX4" fmla="*/ 148971 w 306514"/>
                    <a:gd name="connsiteY4" fmla="*/ 8094 h 99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6514" h="99247">
                      <a:moveTo>
                        <a:pt x="148971" y="8094"/>
                      </a:moveTo>
                      <a:cubicBezTo>
                        <a:pt x="213551" y="1807"/>
                        <a:pt x="272034" y="29334"/>
                        <a:pt x="306514" y="75816"/>
                      </a:cubicBezTo>
                      <a:cubicBezTo>
                        <a:pt x="274606" y="25239"/>
                        <a:pt x="214979" y="-5622"/>
                        <a:pt x="148590" y="855"/>
                      </a:cubicBezTo>
                      <a:cubicBezTo>
                        <a:pt x="82105" y="7332"/>
                        <a:pt x="26289" y="43050"/>
                        <a:pt x="0" y="99248"/>
                      </a:cubicBezTo>
                      <a:cubicBezTo>
                        <a:pt x="29337" y="46575"/>
                        <a:pt x="84391" y="14285"/>
                        <a:pt x="148971" y="8094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48596673-E95A-4F1C-866A-BB64107951AD}"/>
                    </a:ext>
                  </a:extLst>
                </p:cNvPr>
                <p:cNvSpPr/>
                <p:nvPr/>
              </p:nvSpPr>
              <p:spPr>
                <a:xfrm>
                  <a:off x="3044353" y="2881767"/>
                  <a:ext cx="342233" cy="90655"/>
                </a:xfrm>
                <a:custGeom>
                  <a:avLst/>
                  <a:gdLst>
                    <a:gd name="connsiteX0" fmla="*/ 182213 w 342233"/>
                    <a:gd name="connsiteY0" fmla="*/ 7502 h 90655"/>
                    <a:gd name="connsiteX1" fmla="*/ 342233 w 342233"/>
                    <a:gd name="connsiteY1" fmla="*/ 88464 h 90655"/>
                    <a:gd name="connsiteX2" fmla="*/ 183166 w 342233"/>
                    <a:gd name="connsiteY2" fmla="*/ 72 h 90655"/>
                    <a:gd name="connsiteX3" fmla="*/ 0 w 342233"/>
                    <a:gd name="connsiteY3" fmla="*/ 90655 h 90655"/>
                    <a:gd name="connsiteX4" fmla="*/ 182213 w 342233"/>
                    <a:gd name="connsiteY4" fmla="*/ 7502 h 90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233" h="90655">
                      <a:moveTo>
                        <a:pt x="182213" y="7502"/>
                      </a:moveTo>
                      <a:cubicBezTo>
                        <a:pt x="254603" y="5692"/>
                        <a:pt x="313468" y="38172"/>
                        <a:pt x="342233" y="88464"/>
                      </a:cubicBezTo>
                      <a:cubicBezTo>
                        <a:pt x="317183" y="34077"/>
                        <a:pt x="257651" y="-1833"/>
                        <a:pt x="183166" y="72"/>
                      </a:cubicBezTo>
                      <a:cubicBezTo>
                        <a:pt x="108776" y="1977"/>
                        <a:pt x="40100" y="34743"/>
                        <a:pt x="0" y="90655"/>
                      </a:cubicBezTo>
                      <a:cubicBezTo>
                        <a:pt x="42767" y="38553"/>
                        <a:pt x="109823" y="9312"/>
                        <a:pt x="182213" y="7502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1" name="Graphic 29">
                  <a:extLst>
                    <a:ext uri="{FF2B5EF4-FFF2-40B4-BE49-F238E27FC236}">
                      <a16:creationId xmlns:a16="http://schemas.microsoft.com/office/drawing/2014/main" id="{D8562A1F-0181-488D-A72E-555450348203}"/>
                    </a:ext>
                  </a:extLst>
                </p:cNvPr>
                <p:cNvGrpSpPr/>
                <p:nvPr/>
              </p:nvGrpSpPr>
              <p:grpSpPr>
                <a:xfrm>
                  <a:off x="3300926" y="3111743"/>
                  <a:ext cx="100834" cy="100929"/>
                  <a:chOff x="3300926" y="3111743"/>
                  <a:chExt cx="100834" cy="100929"/>
                </a:xfrm>
              </p:grpSpPr>
              <p:sp>
                <p:nvSpPr>
                  <p:cNvPr id="42" name="Freeform: Shape 41">
                    <a:extLst>
                      <a:ext uri="{FF2B5EF4-FFF2-40B4-BE49-F238E27FC236}">
                        <a16:creationId xmlns:a16="http://schemas.microsoft.com/office/drawing/2014/main" id="{89418C10-639E-4B41-BB2F-ADC8936771C4}"/>
                      </a:ext>
                    </a:extLst>
                  </p:cNvPr>
                  <p:cNvSpPr/>
                  <p:nvPr/>
                </p:nvSpPr>
                <p:spPr>
                  <a:xfrm>
                    <a:off x="3300926" y="3111743"/>
                    <a:ext cx="100834" cy="100929"/>
                  </a:xfrm>
                  <a:custGeom>
                    <a:avLst/>
                    <a:gdLst>
                      <a:gd name="connsiteX0" fmla="*/ 100805 w 100834"/>
                      <a:gd name="connsiteY0" fmla="*/ 48703 h 100929"/>
                      <a:gd name="connsiteX1" fmla="*/ 52132 w 100834"/>
                      <a:gd name="connsiteY1" fmla="*/ 100900 h 100929"/>
                      <a:gd name="connsiteX2" fmla="*/ 30 w 100834"/>
                      <a:gd name="connsiteY2" fmla="*/ 52227 h 100929"/>
                      <a:gd name="connsiteX3" fmla="*/ 48703 w 100834"/>
                      <a:gd name="connsiteY3" fmla="*/ 30 h 100929"/>
                      <a:gd name="connsiteX4" fmla="*/ 100805 w 100834"/>
                      <a:gd name="connsiteY4" fmla="*/ 48703 h 100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4" h="100929">
                        <a:moveTo>
                          <a:pt x="100805" y="48703"/>
                        </a:moveTo>
                        <a:cubicBezTo>
                          <a:pt x="101757" y="76611"/>
                          <a:pt x="79945" y="99947"/>
                          <a:pt x="52132" y="100900"/>
                        </a:cubicBezTo>
                        <a:cubicBezTo>
                          <a:pt x="24319" y="101852"/>
                          <a:pt x="887" y="80040"/>
                          <a:pt x="30" y="52227"/>
                        </a:cubicBezTo>
                        <a:cubicBezTo>
                          <a:pt x="-922" y="24414"/>
                          <a:pt x="20890" y="983"/>
                          <a:pt x="48703" y="30"/>
                        </a:cubicBezTo>
                        <a:cubicBezTo>
                          <a:pt x="76516" y="-922"/>
                          <a:pt x="99852" y="20890"/>
                          <a:pt x="100805" y="4870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: Shape 42">
                    <a:extLst>
                      <a:ext uri="{FF2B5EF4-FFF2-40B4-BE49-F238E27FC236}">
                        <a16:creationId xmlns:a16="http://schemas.microsoft.com/office/drawing/2014/main" id="{87113B71-FCFF-4D5C-98E3-46A66DCDF188}"/>
                      </a:ext>
                    </a:extLst>
                  </p:cNvPr>
                  <p:cNvSpPr/>
                  <p:nvPr/>
                </p:nvSpPr>
                <p:spPr>
                  <a:xfrm>
                    <a:off x="3305597" y="3116509"/>
                    <a:ext cx="91398" cy="91398"/>
                  </a:xfrm>
                  <a:custGeom>
                    <a:avLst/>
                    <a:gdLst>
                      <a:gd name="connsiteX0" fmla="*/ 91372 w 91398"/>
                      <a:gd name="connsiteY0" fmla="*/ 44128 h 91398"/>
                      <a:gd name="connsiteX1" fmla="*/ 47271 w 91398"/>
                      <a:gd name="connsiteY1" fmla="*/ 91372 h 91398"/>
                      <a:gd name="connsiteX2" fmla="*/ 27 w 91398"/>
                      <a:gd name="connsiteY2" fmla="*/ 47271 h 91398"/>
                      <a:gd name="connsiteX3" fmla="*/ 44128 w 91398"/>
                      <a:gd name="connsiteY3" fmla="*/ 27 h 91398"/>
                      <a:gd name="connsiteX4" fmla="*/ 91372 w 91398"/>
                      <a:gd name="connsiteY4" fmla="*/ 44128 h 91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8" h="91398">
                        <a:moveTo>
                          <a:pt x="91372" y="44128"/>
                        </a:moveTo>
                        <a:cubicBezTo>
                          <a:pt x="92229" y="69369"/>
                          <a:pt x="72512" y="90514"/>
                          <a:pt x="47271" y="91372"/>
                        </a:cubicBezTo>
                        <a:cubicBezTo>
                          <a:pt x="22030" y="92229"/>
                          <a:pt x="884" y="72512"/>
                          <a:pt x="27" y="47271"/>
                        </a:cubicBezTo>
                        <a:cubicBezTo>
                          <a:pt x="-830" y="22030"/>
                          <a:pt x="18886" y="884"/>
                          <a:pt x="44128" y="27"/>
                        </a:cubicBezTo>
                        <a:cubicBezTo>
                          <a:pt x="69369" y="-830"/>
                          <a:pt x="90419" y="18886"/>
                          <a:pt x="91372" y="44128"/>
                        </a:cubicBezTo>
                        <a:close/>
                      </a:path>
                    </a:pathLst>
                  </a:custGeom>
                  <a:solidFill>
                    <a:srgbClr val="AB47B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: Shape 43">
                    <a:extLst>
                      <a:ext uri="{FF2B5EF4-FFF2-40B4-BE49-F238E27FC236}">
                        <a16:creationId xmlns:a16="http://schemas.microsoft.com/office/drawing/2014/main" id="{218DAA87-BD33-4D33-9349-D3CF36CC2423}"/>
                      </a:ext>
                    </a:extLst>
                  </p:cNvPr>
                  <p:cNvSpPr/>
                  <p:nvPr/>
                </p:nvSpPr>
                <p:spPr>
                  <a:xfrm>
                    <a:off x="3309338" y="3120251"/>
                    <a:ext cx="83915" cy="83819"/>
                  </a:xfrm>
                  <a:custGeom>
                    <a:avLst/>
                    <a:gdLst>
                      <a:gd name="connsiteX0" fmla="*/ 83915 w 83915"/>
                      <a:gd name="connsiteY0" fmla="*/ 40481 h 83819"/>
                      <a:gd name="connsiteX1" fmla="*/ 58388 w 83915"/>
                      <a:gd name="connsiteY1" fmla="*/ 44672 h 83819"/>
                      <a:gd name="connsiteX2" fmla="*/ 81153 w 83915"/>
                      <a:gd name="connsiteY2" fmla="*/ 56864 h 83819"/>
                      <a:gd name="connsiteX3" fmla="*/ 56102 w 83915"/>
                      <a:gd name="connsiteY3" fmla="*/ 50768 h 83819"/>
                      <a:gd name="connsiteX4" fmla="*/ 72580 w 83915"/>
                      <a:gd name="connsiteY4" fmla="*/ 70580 h 83819"/>
                      <a:gd name="connsiteX5" fmla="*/ 51721 w 83915"/>
                      <a:gd name="connsiteY5" fmla="*/ 55435 h 83819"/>
                      <a:gd name="connsiteX6" fmla="*/ 59627 w 83915"/>
                      <a:gd name="connsiteY6" fmla="*/ 80010 h 83819"/>
                      <a:gd name="connsiteX7" fmla="*/ 45815 w 83915"/>
                      <a:gd name="connsiteY7" fmla="*/ 58198 h 83819"/>
                      <a:gd name="connsiteX8" fmla="*/ 43339 w 83915"/>
                      <a:gd name="connsiteY8" fmla="*/ 83820 h 83819"/>
                      <a:gd name="connsiteX9" fmla="*/ 39148 w 83915"/>
                      <a:gd name="connsiteY9" fmla="*/ 58388 h 83819"/>
                      <a:gd name="connsiteX10" fmla="*/ 26956 w 83915"/>
                      <a:gd name="connsiteY10" fmla="*/ 81153 h 83819"/>
                      <a:gd name="connsiteX11" fmla="*/ 33052 w 83915"/>
                      <a:gd name="connsiteY11" fmla="*/ 56102 h 83819"/>
                      <a:gd name="connsiteX12" fmla="*/ 13335 w 83915"/>
                      <a:gd name="connsiteY12" fmla="*/ 72580 h 83819"/>
                      <a:gd name="connsiteX13" fmla="*/ 28384 w 83915"/>
                      <a:gd name="connsiteY13" fmla="*/ 51721 h 83819"/>
                      <a:gd name="connsiteX14" fmla="*/ 3905 w 83915"/>
                      <a:gd name="connsiteY14" fmla="*/ 59531 h 83819"/>
                      <a:gd name="connsiteX15" fmla="*/ 25718 w 83915"/>
                      <a:gd name="connsiteY15" fmla="*/ 45815 h 83819"/>
                      <a:gd name="connsiteX16" fmla="*/ 0 w 83915"/>
                      <a:gd name="connsiteY16" fmla="*/ 43339 h 83819"/>
                      <a:gd name="connsiteX17" fmla="*/ 25432 w 83915"/>
                      <a:gd name="connsiteY17" fmla="*/ 39148 h 83819"/>
                      <a:gd name="connsiteX18" fmla="*/ 2762 w 83915"/>
                      <a:gd name="connsiteY18" fmla="*/ 26956 h 83819"/>
                      <a:gd name="connsiteX19" fmla="*/ 27718 w 83915"/>
                      <a:gd name="connsiteY19" fmla="*/ 33052 h 83819"/>
                      <a:gd name="connsiteX20" fmla="*/ 11335 w 83915"/>
                      <a:gd name="connsiteY20" fmla="*/ 13335 h 83819"/>
                      <a:gd name="connsiteX21" fmla="*/ 32195 w 83915"/>
                      <a:gd name="connsiteY21" fmla="*/ 28384 h 83819"/>
                      <a:gd name="connsiteX22" fmla="*/ 24289 w 83915"/>
                      <a:gd name="connsiteY22" fmla="*/ 3905 h 83819"/>
                      <a:gd name="connsiteX23" fmla="*/ 38005 w 83915"/>
                      <a:gd name="connsiteY23" fmla="*/ 25622 h 83819"/>
                      <a:gd name="connsiteX24" fmla="*/ 40481 w 83915"/>
                      <a:gd name="connsiteY24" fmla="*/ 0 h 83819"/>
                      <a:gd name="connsiteX25" fmla="*/ 44672 w 83915"/>
                      <a:gd name="connsiteY25" fmla="*/ 25432 h 83819"/>
                      <a:gd name="connsiteX26" fmla="*/ 56959 w 83915"/>
                      <a:gd name="connsiteY26" fmla="*/ 2762 h 83819"/>
                      <a:gd name="connsiteX27" fmla="*/ 50768 w 83915"/>
                      <a:gd name="connsiteY27" fmla="*/ 27718 h 83819"/>
                      <a:gd name="connsiteX28" fmla="*/ 70580 w 83915"/>
                      <a:gd name="connsiteY28" fmla="*/ 11335 h 83819"/>
                      <a:gd name="connsiteX29" fmla="*/ 55435 w 83915"/>
                      <a:gd name="connsiteY29" fmla="*/ 32099 h 83819"/>
                      <a:gd name="connsiteX30" fmla="*/ 80010 w 83915"/>
                      <a:gd name="connsiteY30" fmla="*/ 24289 h 83819"/>
                      <a:gd name="connsiteX31" fmla="*/ 58198 w 83915"/>
                      <a:gd name="connsiteY31" fmla="*/ 38005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83915" h="83819">
                        <a:moveTo>
                          <a:pt x="83915" y="40481"/>
                        </a:moveTo>
                        <a:lnTo>
                          <a:pt x="58388" y="44672"/>
                        </a:lnTo>
                        <a:lnTo>
                          <a:pt x="81153" y="56864"/>
                        </a:lnTo>
                        <a:lnTo>
                          <a:pt x="56102" y="50768"/>
                        </a:lnTo>
                        <a:lnTo>
                          <a:pt x="72580" y="70580"/>
                        </a:lnTo>
                        <a:lnTo>
                          <a:pt x="51721" y="55435"/>
                        </a:lnTo>
                        <a:lnTo>
                          <a:pt x="59627" y="80010"/>
                        </a:lnTo>
                        <a:lnTo>
                          <a:pt x="45815" y="58198"/>
                        </a:lnTo>
                        <a:lnTo>
                          <a:pt x="43339" y="83820"/>
                        </a:lnTo>
                        <a:lnTo>
                          <a:pt x="39148" y="58388"/>
                        </a:lnTo>
                        <a:lnTo>
                          <a:pt x="26956" y="81153"/>
                        </a:lnTo>
                        <a:lnTo>
                          <a:pt x="33052" y="56102"/>
                        </a:lnTo>
                        <a:lnTo>
                          <a:pt x="13335" y="72580"/>
                        </a:lnTo>
                        <a:lnTo>
                          <a:pt x="28384" y="51721"/>
                        </a:lnTo>
                        <a:lnTo>
                          <a:pt x="3905" y="59531"/>
                        </a:lnTo>
                        <a:lnTo>
                          <a:pt x="25718" y="45815"/>
                        </a:lnTo>
                        <a:lnTo>
                          <a:pt x="0" y="43339"/>
                        </a:lnTo>
                        <a:lnTo>
                          <a:pt x="25432" y="39148"/>
                        </a:lnTo>
                        <a:lnTo>
                          <a:pt x="2762" y="26956"/>
                        </a:lnTo>
                        <a:lnTo>
                          <a:pt x="27718" y="33052"/>
                        </a:lnTo>
                        <a:lnTo>
                          <a:pt x="11335" y="13335"/>
                        </a:lnTo>
                        <a:lnTo>
                          <a:pt x="32195" y="28384"/>
                        </a:lnTo>
                        <a:lnTo>
                          <a:pt x="24289" y="3905"/>
                        </a:lnTo>
                        <a:lnTo>
                          <a:pt x="38005" y="25622"/>
                        </a:lnTo>
                        <a:lnTo>
                          <a:pt x="40481" y="0"/>
                        </a:lnTo>
                        <a:lnTo>
                          <a:pt x="44672" y="25432"/>
                        </a:lnTo>
                        <a:lnTo>
                          <a:pt x="56959" y="2762"/>
                        </a:lnTo>
                        <a:lnTo>
                          <a:pt x="50768" y="27718"/>
                        </a:lnTo>
                        <a:lnTo>
                          <a:pt x="70580" y="11335"/>
                        </a:lnTo>
                        <a:lnTo>
                          <a:pt x="55435" y="32099"/>
                        </a:lnTo>
                        <a:lnTo>
                          <a:pt x="80010" y="24289"/>
                        </a:lnTo>
                        <a:lnTo>
                          <a:pt x="58198" y="38005"/>
                        </a:lnTo>
                        <a:close/>
                      </a:path>
                    </a:pathLst>
                  </a:custGeom>
                  <a:solidFill>
                    <a:srgbClr val="6A1B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7C63F0B3-5FD1-4C6F-97D4-61F48B697E61}"/>
                      </a:ext>
                    </a:extLst>
                  </p:cNvPr>
                  <p:cNvSpPr/>
                  <p:nvPr/>
                </p:nvSpPr>
                <p:spPr>
                  <a:xfrm>
                    <a:off x="3334190" y="3145103"/>
                    <a:ext cx="34115" cy="34115"/>
                  </a:xfrm>
                  <a:custGeom>
                    <a:avLst/>
                    <a:gdLst>
                      <a:gd name="connsiteX0" fmla="*/ 34108 w 34115"/>
                      <a:gd name="connsiteY0" fmla="*/ 16486 h 34115"/>
                      <a:gd name="connsiteX1" fmla="*/ 17629 w 34115"/>
                      <a:gd name="connsiteY1" fmla="*/ 34107 h 34115"/>
                      <a:gd name="connsiteX2" fmla="*/ 8 w 34115"/>
                      <a:gd name="connsiteY2" fmla="*/ 17629 h 34115"/>
                      <a:gd name="connsiteX3" fmla="*/ 16486 w 34115"/>
                      <a:gd name="connsiteY3" fmla="*/ 8 h 34115"/>
                      <a:gd name="connsiteX4" fmla="*/ 34108 w 34115"/>
                      <a:gd name="connsiteY4" fmla="*/ 16486 h 34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15" h="34115">
                        <a:moveTo>
                          <a:pt x="34108" y="16486"/>
                        </a:moveTo>
                        <a:cubicBezTo>
                          <a:pt x="34393" y="25916"/>
                          <a:pt x="27059" y="33822"/>
                          <a:pt x="17629" y="34107"/>
                        </a:cubicBezTo>
                        <a:cubicBezTo>
                          <a:pt x="8200" y="34393"/>
                          <a:pt x="294" y="27059"/>
                          <a:pt x="8" y="17629"/>
                        </a:cubicBezTo>
                        <a:cubicBezTo>
                          <a:pt x="-278" y="8199"/>
                          <a:pt x="7057" y="389"/>
                          <a:pt x="16486" y="8"/>
                        </a:cubicBezTo>
                        <a:cubicBezTo>
                          <a:pt x="25916" y="-278"/>
                          <a:pt x="33822" y="7152"/>
                          <a:pt x="34108" y="164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7AB42E44-5304-4433-B822-EB42DC973127}"/>
                      </a:ext>
                    </a:extLst>
                  </p:cNvPr>
                  <p:cNvSpPr/>
                  <p:nvPr/>
                </p:nvSpPr>
                <p:spPr>
                  <a:xfrm>
                    <a:off x="3353524" y="3114710"/>
                    <a:ext cx="46603" cy="46609"/>
                  </a:xfrm>
                  <a:custGeom>
                    <a:avLst/>
                    <a:gdLst>
                      <a:gd name="connsiteX0" fmla="*/ 46588 w 46603"/>
                      <a:gd name="connsiteY0" fmla="*/ 22495 h 46609"/>
                      <a:gd name="connsiteX1" fmla="*/ 24109 w 46603"/>
                      <a:gd name="connsiteY1" fmla="*/ 46593 h 46609"/>
                      <a:gd name="connsiteX2" fmla="*/ 11 w 46603"/>
                      <a:gd name="connsiteY2" fmla="*/ 24114 h 46609"/>
                      <a:gd name="connsiteX3" fmla="*/ 22490 w 46603"/>
                      <a:gd name="connsiteY3" fmla="*/ 16 h 46609"/>
                      <a:gd name="connsiteX4" fmla="*/ 46588 w 46603"/>
                      <a:gd name="connsiteY4" fmla="*/ 22495 h 46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603" h="46609">
                        <a:moveTo>
                          <a:pt x="46588" y="22495"/>
                        </a:moveTo>
                        <a:cubicBezTo>
                          <a:pt x="47064" y="35354"/>
                          <a:pt x="36968" y="46117"/>
                          <a:pt x="24109" y="46593"/>
                        </a:cubicBezTo>
                        <a:cubicBezTo>
                          <a:pt x="11250" y="47070"/>
                          <a:pt x="487" y="36973"/>
                          <a:pt x="11" y="24114"/>
                        </a:cubicBezTo>
                        <a:cubicBezTo>
                          <a:pt x="-370" y="11256"/>
                          <a:pt x="9631" y="492"/>
                          <a:pt x="22490" y="16"/>
                        </a:cubicBezTo>
                        <a:cubicBezTo>
                          <a:pt x="35348" y="-460"/>
                          <a:pt x="46207" y="9636"/>
                          <a:pt x="46588" y="224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24DA3EF0-BE92-431A-90A0-C20F957BB0C3}"/>
                      </a:ext>
                    </a:extLst>
                  </p:cNvPr>
                  <p:cNvSpPr/>
                  <p:nvPr/>
                </p:nvSpPr>
                <p:spPr>
                  <a:xfrm>
                    <a:off x="3321139" y="3169675"/>
                    <a:ext cx="27642" cy="27642"/>
                  </a:xfrm>
                  <a:custGeom>
                    <a:avLst/>
                    <a:gdLst>
                      <a:gd name="connsiteX0" fmla="*/ 27632 w 27642"/>
                      <a:gd name="connsiteY0" fmla="*/ 13345 h 27642"/>
                      <a:gd name="connsiteX1" fmla="*/ 14297 w 27642"/>
                      <a:gd name="connsiteY1" fmla="*/ 27632 h 27642"/>
                      <a:gd name="connsiteX2" fmla="*/ 10 w 27642"/>
                      <a:gd name="connsiteY2" fmla="*/ 14297 h 27642"/>
                      <a:gd name="connsiteX3" fmla="*/ 13345 w 27642"/>
                      <a:gd name="connsiteY3" fmla="*/ 10 h 27642"/>
                      <a:gd name="connsiteX4" fmla="*/ 27632 w 27642"/>
                      <a:gd name="connsiteY4" fmla="*/ 13345 h 27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42" h="27642">
                        <a:moveTo>
                          <a:pt x="27632" y="13345"/>
                        </a:moveTo>
                        <a:cubicBezTo>
                          <a:pt x="27918" y="20965"/>
                          <a:pt x="21917" y="27347"/>
                          <a:pt x="14297" y="27632"/>
                        </a:cubicBezTo>
                        <a:cubicBezTo>
                          <a:pt x="6677" y="27918"/>
                          <a:pt x="296" y="21917"/>
                          <a:pt x="10" y="14297"/>
                        </a:cubicBezTo>
                        <a:cubicBezTo>
                          <a:pt x="-276" y="6677"/>
                          <a:pt x="5725" y="296"/>
                          <a:pt x="13345" y="10"/>
                        </a:cubicBezTo>
                        <a:cubicBezTo>
                          <a:pt x="20965" y="-276"/>
                          <a:pt x="27347" y="5725"/>
                          <a:pt x="27632" y="133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" name="Graphic 29">
                  <a:extLst>
                    <a:ext uri="{FF2B5EF4-FFF2-40B4-BE49-F238E27FC236}">
                      <a16:creationId xmlns:a16="http://schemas.microsoft.com/office/drawing/2014/main" id="{D8562A1F-0181-488D-A72E-555450348203}"/>
                    </a:ext>
                  </a:extLst>
                </p:cNvPr>
                <p:cNvGrpSpPr/>
                <p:nvPr/>
              </p:nvGrpSpPr>
              <p:grpSpPr>
                <a:xfrm>
                  <a:off x="3588105" y="3115928"/>
                  <a:ext cx="100929" cy="100936"/>
                  <a:chOff x="3588105" y="3115928"/>
                  <a:chExt cx="100929" cy="100936"/>
                </a:xfrm>
              </p:grpSpPr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7C0E0627-8876-4AA9-8543-90FFCE19FE1D}"/>
                      </a:ext>
                    </a:extLst>
                  </p:cNvPr>
                  <p:cNvSpPr/>
                  <p:nvPr/>
                </p:nvSpPr>
                <p:spPr>
                  <a:xfrm>
                    <a:off x="3588105" y="3115928"/>
                    <a:ext cx="100929" cy="100936"/>
                  </a:xfrm>
                  <a:custGeom>
                    <a:avLst/>
                    <a:gdLst>
                      <a:gd name="connsiteX0" fmla="*/ 100900 w 100929"/>
                      <a:gd name="connsiteY0" fmla="*/ 48709 h 100936"/>
                      <a:gd name="connsiteX1" fmla="*/ 52227 w 100929"/>
                      <a:gd name="connsiteY1" fmla="*/ 100906 h 100936"/>
                      <a:gd name="connsiteX2" fmla="*/ 30 w 100929"/>
                      <a:gd name="connsiteY2" fmla="*/ 52233 h 100936"/>
                      <a:gd name="connsiteX3" fmla="*/ 48703 w 100929"/>
                      <a:gd name="connsiteY3" fmla="*/ 36 h 100936"/>
                      <a:gd name="connsiteX4" fmla="*/ 100900 w 100929"/>
                      <a:gd name="connsiteY4" fmla="*/ 48709 h 100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29" h="100936">
                        <a:moveTo>
                          <a:pt x="100900" y="48709"/>
                        </a:moveTo>
                        <a:cubicBezTo>
                          <a:pt x="101852" y="76522"/>
                          <a:pt x="80040" y="99858"/>
                          <a:pt x="52227" y="100906"/>
                        </a:cubicBezTo>
                        <a:cubicBezTo>
                          <a:pt x="24414" y="101858"/>
                          <a:pt x="983" y="80046"/>
                          <a:pt x="30" y="52233"/>
                        </a:cubicBezTo>
                        <a:cubicBezTo>
                          <a:pt x="-922" y="24420"/>
                          <a:pt x="20890" y="989"/>
                          <a:pt x="48703" y="36"/>
                        </a:cubicBezTo>
                        <a:cubicBezTo>
                          <a:pt x="76516" y="-1012"/>
                          <a:pt x="99947" y="20801"/>
                          <a:pt x="100900" y="4870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D6804789-6C65-44FB-B94B-3BCD1EAD427C}"/>
                      </a:ext>
                    </a:extLst>
                  </p:cNvPr>
                  <p:cNvSpPr/>
                  <p:nvPr/>
                </p:nvSpPr>
                <p:spPr>
                  <a:xfrm>
                    <a:off x="3592871" y="3120700"/>
                    <a:ext cx="91398" cy="91398"/>
                  </a:xfrm>
                  <a:custGeom>
                    <a:avLst/>
                    <a:gdLst>
                      <a:gd name="connsiteX0" fmla="*/ 91372 w 91398"/>
                      <a:gd name="connsiteY0" fmla="*/ 44128 h 91398"/>
                      <a:gd name="connsiteX1" fmla="*/ 47271 w 91398"/>
                      <a:gd name="connsiteY1" fmla="*/ 91372 h 91398"/>
                      <a:gd name="connsiteX2" fmla="*/ 27 w 91398"/>
                      <a:gd name="connsiteY2" fmla="*/ 47271 h 91398"/>
                      <a:gd name="connsiteX3" fmla="*/ 44032 w 91398"/>
                      <a:gd name="connsiteY3" fmla="*/ 27 h 91398"/>
                      <a:gd name="connsiteX4" fmla="*/ 91372 w 91398"/>
                      <a:gd name="connsiteY4" fmla="*/ 44128 h 91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8" h="91398">
                        <a:moveTo>
                          <a:pt x="91372" y="44128"/>
                        </a:moveTo>
                        <a:cubicBezTo>
                          <a:pt x="92229" y="69369"/>
                          <a:pt x="72512" y="90514"/>
                          <a:pt x="47271" y="91372"/>
                        </a:cubicBezTo>
                        <a:cubicBezTo>
                          <a:pt x="22030" y="92229"/>
                          <a:pt x="884" y="72512"/>
                          <a:pt x="27" y="47271"/>
                        </a:cubicBezTo>
                        <a:cubicBezTo>
                          <a:pt x="-830" y="22030"/>
                          <a:pt x="18886" y="884"/>
                          <a:pt x="44032" y="27"/>
                        </a:cubicBezTo>
                        <a:cubicBezTo>
                          <a:pt x="69369" y="-830"/>
                          <a:pt x="90514" y="18886"/>
                          <a:pt x="91372" y="44128"/>
                        </a:cubicBezTo>
                        <a:close/>
                      </a:path>
                    </a:pathLst>
                  </a:custGeom>
                  <a:solidFill>
                    <a:srgbClr val="AB47B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79B4FD30-9B68-48C5-A0AD-D4F5AA412AAB}"/>
                      </a:ext>
                    </a:extLst>
                  </p:cNvPr>
                  <p:cNvSpPr/>
                  <p:nvPr/>
                </p:nvSpPr>
                <p:spPr>
                  <a:xfrm>
                    <a:off x="3596708" y="3124441"/>
                    <a:ext cx="83724" cy="83819"/>
                  </a:xfrm>
                  <a:custGeom>
                    <a:avLst/>
                    <a:gdLst>
                      <a:gd name="connsiteX0" fmla="*/ 83725 w 83724"/>
                      <a:gd name="connsiteY0" fmla="*/ 40481 h 83819"/>
                      <a:gd name="connsiteX1" fmla="*/ 58388 w 83724"/>
                      <a:gd name="connsiteY1" fmla="*/ 44672 h 83819"/>
                      <a:gd name="connsiteX2" fmla="*/ 81058 w 83724"/>
                      <a:gd name="connsiteY2" fmla="*/ 56864 h 83819"/>
                      <a:gd name="connsiteX3" fmla="*/ 56102 w 83724"/>
                      <a:gd name="connsiteY3" fmla="*/ 50768 h 83819"/>
                      <a:gd name="connsiteX4" fmla="*/ 72485 w 83724"/>
                      <a:gd name="connsiteY4" fmla="*/ 70580 h 83819"/>
                      <a:gd name="connsiteX5" fmla="*/ 51721 w 83724"/>
                      <a:gd name="connsiteY5" fmla="*/ 55435 h 83819"/>
                      <a:gd name="connsiteX6" fmla="*/ 59531 w 83724"/>
                      <a:gd name="connsiteY6" fmla="*/ 80010 h 83819"/>
                      <a:gd name="connsiteX7" fmla="*/ 45720 w 83724"/>
                      <a:gd name="connsiteY7" fmla="*/ 58198 h 83819"/>
                      <a:gd name="connsiteX8" fmla="*/ 43339 w 83724"/>
                      <a:gd name="connsiteY8" fmla="*/ 83820 h 83819"/>
                      <a:gd name="connsiteX9" fmla="*/ 39052 w 83724"/>
                      <a:gd name="connsiteY9" fmla="*/ 58388 h 83819"/>
                      <a:gd name="connsiteX10" fmla="*/ 26860 w 83724"/>
                      <a:gd name="connsiteY10" fmla="*/ 81153 h 83819"/>
                      <a:gd name="connsiteX11" fmla="*/ 33052 w 83724"/>
                      <a:gd name="connsiteY11" fmla="*/ 56102 h 83819"/>
                      <a:gd name="connsiteX12" fmla="*/ 13240 w 83724"/>
                      <a:gd name="connsiteY12" fmla="*/ 72580 h 83819"/>
                      <a:gd name="connsiteX13" fmla="*/ 28289 w 83724"/>
                      <a:gd name="connsiteY13" fmla="*/ 51721 h 83819"/>
                      <a:gd name="connsiteX14" fmla="*/ 3810 w 83724"/>
                      <a:gd name="connsiteY14" fmla="*/ 59627 h 83819"/>
                      <a:gd name="connsiteX15" fmla="*/ 25622 w 83724"/>
                      <a:gd name="connsiteY15" fmla="*/ 45815 h 83819"/>
                      <a:gd name="connsiteX16" fmla="*/ 0 w 83724"/>
                      <a:gd name="connsiteY16" fmla="*/ 43339 h 83819"/>
                      <a:gd name="connsiteX17" fmla="*/ 25336 w 83724"/>
                      <a:gd name="connsiteY17" fmla="*/ 39148 h 83819"/>
                      <a:gd name="connsiteX18" fmla="*/ 2667 w 83724"/>
                      <a:gd name="connsiteY18" fmla="*/ 26956 h 83819"/>
                      <a:gd name="connsiteX19" fmla="*/ 27718 w 83724"/>
                      <a:gd name="connsiteY19" fmla="*/ 33052 h 83819"/>
                      <a:gd name="connsiteX20" fmla="*/ 11240 w 83724"/>
                      <a:gd name="connsiteY20" fmla="*/ 13335 h 83819"/>
                      <a:gd name="connsiteX21" fmla="*/ 32099 w 83724"/>
                      <a:gd name="connsiteY21" fmla="*/ 28384 h 83819"/>
                      <a:gd name="connsiteX22" fmla="*/ 24194 w 83724"/>
                      <a:gd name="connsiteY22" fmla="*/ 3905 h 83819"/>
                      <a:gd name="connsiteX23" fmla="*/ 38005 w 83724"/>
                      <a:gd name="connsiteY23" fmla="*/ 25718 h 83819"/>
                      <a:gd name="connsiteX24" fmla="*/ 40386 w 83724"/>
                      <a:gd name="connsiteY24" fmla="*/ 0 h 83819"/>
                      <a:gd name="connsiteX25" fmla="*/ 44672 w 83724"/>
                      <a:gd name="connsiteY25" fmla="*/ 25432 h 83819"/>
                      <a:gd name="connsiteX26" fmla="*/ 56864 w 83724"/>
                      <a:gd name="connsiteY26" fmla="*/ 2762 h 83819"/>
                      <a:gd name="connsiteX27" fmla="*/ 50673 w 83724"/>
                      <a:gd name="connsiteY27" fmla="*/ 27718 h 83819"/>
                      <a:gd name="connsiteX28" fmla="*/ 70485 w 83724"/>
                      <a:gd name="connsiteY28" fmla="*/ 11240 h 83819"/>
                      <a:gd name="connsiteX29" fmla="*/ 55435 w 83724"/>
                      <a:gd name="connsiteY29" fmla="*/ 32099 h 83819"/>
                      <a:gd name="connsiteX30" fmla="*/ 79915 w 83724"/>
                      <a:gd name="connsiteY30" fmla="*/ 24289 h 83819"/>
                      <a:gd name="connsiteX31" fmla="*/ 58102 w 83724"/>
                      <a:gd name="connsiteY31" fmla="*/ 38005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83724" h="83819">
                        <a:moveTo>
                          <a:pt x="83725" y="40481"/>
                        </a:moveTo>
                        <a:lnTo>
                          <a:pt x="58388" y="44672"/>
                        </a:lnTo>
                        <a:lnTo>
                          <a:pt x="81058" y="56864"/>
                        </a:lnTo>
                        <a:lnTo>
                          <a:pt x="56102" y="50768"/>
                        </a:lnTo>
                        <a:lnTo>
                          <a:pt x="72485" y="70580"/>
                        </a:lnTo>
                        <a:lnTo>
                          <a:pt x="51721" y="55435"/>
                        </a:lnTo>
                        <a:lnTo>
                          <a:pt x="59531" y="80010"/>
                        </a:lnTo>
                        <a:lnTo>
                          <a:pt x="45720" y="58198"/>
                        </a:lnTo>
                        <a:lnTo>
                          <a:pt x="43339" y="83820"/>
                        </a:lnTo>
                        <a:lnTo>
                          <a:pt x="39052" y="58388"/>
                        </a:lnTo>
                        <a:lnTo>
                          <a:pt x="26860" y="81153"/>
                        </a:lnTo>
                        <a:lnTo>
                          <a:pt x="33052" y="56102"/>
                        </a:lnTo>
                        <a:lnTo>
                          <a:pt x="13240" y="72580"/>
                        </a:lnTo>
                        <a:lnTo>
                          <a:pt x="28289" y="51721"/>
                        </a:lnTo>
                        <a:lnTo>
                          <a:pt x="3810" y="59627"/>
                        </a:lnTo>
                        <a:lnTo>
                          <a:pt x="25622" y="45815"/>
                        </a:lnTo>
                        <a:lnTo>
                          <a:pt x="0" y="43339"/>
                        </a:lnTo>
                        <a:lnTo>
                          <a:pt x="25336" y="39148"/>
                        </a:lnTo>
                        <a:lnTo>
                          <a:pt x="2667" y="26956"/>
                        </a:lnTo>
                        <a:lnTo>
                          <a:pt x="27718" y="33052"/>
                        </a:lnTo>
                        <a:lnTo>
                          <a:pt x="11240" y="13335"/>
                        </a:lnTo>
                        <a:lnTo>
                          <a:pt x="32099" y="28384"/>
                        </a:lnTo>
                        <a:lnTo>
                          <a:pt x="24194" y="3905"/>
                        </a:lnTo>
                        <a:lnTo>
                          <a:pt x="38005" y="25718"/>
                        </a:lnTo>
                        <a:lnTo>
                          <a:pt x="40386" y="0"/>
                        </a:lnTo>
                        <a:lnTo>
                          <a:pt x="44672" y="25432"/>
                        </a:lnTo>
                        <a:lnTo>
                          <a:pt x="56864" y="2762"/>
                        </a:lnTo>
                        <a:lnTo>
                          <a:pt x="50673" y="27718"/>
                        </a:lnTo>
                        <a:lnTo>
                          <a:pt x="70485" y="11240"/>
                        </a:lnTo>
                        <a:lnTo>
                          <a:pt x="55435" y="32099"/>
                        </a:lnTo>
                        <a:lnTo>
                          <a:pt x="79915" y="24289"/>
                        </a:lnTo>
                        <a:lnTo>
                          <a:pt x="58102" y="38005"/>
                        </a:lnTo>
                        <a:close/>
                      </a:path>
                    </a:pathLst>
                  </a:custGeom>
                  <a:solidFill>
                    <a:srgbClr val="6A1B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2D963F86-BB9E-4DAD-B121-7932AC0EBC26}"/>
                      </a:ext>
                    </a:extLst>
                  </p:cNvPr>
                  <p:cNvSpPr/>
                  <p:nvPr/>
                </p:nvSpPr>
                <p:spPr>
                  <a:xfrm>
                    <a:off x="3621464" y="3149294"/>
                    <a:ext cx="34115" cy="34115"/>
                  </a:xfrm>
                  <a:custGeom>
                    <a:avLst/>
                    <a:gdLst>
                      <a:gd name="connsiteX0" fmla="*/ 34108 w 34115"/>
                      <a:gd name="connsiteY0" fmla="*/ 16486 h 34115"/>
                      <a:gd name="connsiteX1" fmla="*/ 17629 w 34115"/>
                      <a:gd name="connsiteY1" fmla="*/ 34108 h 34115"/>
                      <a:gd name="connsiteX2" fmla="*/ 8 w 34115"/>
                      <a:gd name="connsiteY2" fmla="*/ 17629 h 34115"/>
                      <a:gd name="connsiteX3" fmla="*/ 16486 w 34115"/>
                      <a:gd name="connsiteY3" fmla="*/ 8 h 34115"/>
                      <a:gd name="connsiteX4" fmla="*/ 34108 w 34115"/>
                      <a:gd name="connsiteY4" fmla="*/ 16486 h 34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15" h="34115">
                        <a:moveTo>
                          <a:pt x="34108" y="16486"/>
                        </a:moveTo>
                        <a:cubicBezTo>
                          <a:pt x="34393" y="25916"/>
                          <a:pt x="27059" y="33822"/>
                          <a:pt x="17629" y="34108"/>
                        </a:cubicBezTo>
                        <a:cubicBezTo>
                          <a:pt x="8200" y="34393"/>
                          <a:pt x="294" y="27059"/>
                          <a:pt x="8" y="17629"/>
                        </a:cubicBezTo>
                        <a:cubicBezTo>
                          <a:pt x="-278" y="8200"/>
                          <a:pt x="7057" y="294"/>
                          <a:pt x="16486" y="8"/>
                        </a:cubicBezTo>
                        <a:cubicBezTo>
                          <a:pt x="25916" y="-278"/>
                          <a:pt x="33822" y="7057"/>
                          <a:pt x="34108" y="164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9B361162-8CAC-4A09-86C7-9EA7B08E321A}"/>
                      </a:ext>
                    </a:extLst>
                  </p:cNvPr>
                  <p:cNvSpPr/>
                  <p:nvPr/>
                </p:nvSpPr>
                <p:spPr>
                  <a:xfrm>
                    <a:off x="3640792" y="3118906"/>
                    <a:ext cx="46609" cy="46603"/>
                  </a:xfrm>
                  <a:custGeom>
                    <a:avLst/>
                    <a:gdLst>
                      <a:gd name="connsiteX0" fmla="*/ 46593 w 46609"/>
                      <a:gd name="connsiteY0" fmla="*/ 22490 h 46603"/>
                      <a:gd name="connsiteX1" fmla="*/ 24114 w 46609"/>
                      <a:gd name="connsiteY1" fmla="*/ 46588 h 46603"/>
                      <a:gd name="connsiteX2" fmla="*/ 16 w 46609"/>
                      <a:gd name="connsiteY2" fmla="*/ 24109 h 46603"/>
                      <a:gd name="connsiteX3" fmla="*/ 22495 w 46609"/>
                      <a:gd name="connsiteY3" fmla="*/ 11 h 46603"/>
                      <a:gd name="connsiteX4" fmla="*/ 46593 w 46609"/>
                      <a:gd name="connsiteY4" fmla="*/ 22490 h 46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609" h="46603">
                        <a:moveTo>
                          <a:pt x="46593" y="22490"/>
                        </a:moveTo>
                        <a:cubicBezTo>
                          <a:pt x="47070" y="35348"/>
                          <a:pt x="36973" y="46112"/>
                          <a:pt x="24114" y="46588"/>
                        </a:cubicBezTo>
                        <a:cubicBezTo>
                          <a:pt x="11256" y="47064"/>
                          <a:pt x="492" y="36968"/>
                          <a:pt x="16" y="24109"/>
                        </a:cubicBezTo>
                        <a:cubicBezTo>
                          <a:pt x="-460" y="11250"/>
                          <a:pt x="9636" y="487"/>
                          <a:pt x="22495" y="11"/>
                        </a:cubicBezTo>
                        <a:cubicBezTo>
                          <a:pt x="35449" y="-370"/>
                          <a:pt x="46212" y="9631"/>
                          <a:pt x="46593" y="2249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5E9AA0C8-16A1-4488-9E78-E0FF04820281}"/>
                      </a:ext>
                    </a:extLst>
                  </p:cNvPr>
                  <p:cNvSpPr/>
                  <p:nvPr/>
                </p:nvSpPr>
                <p:spPr>
                  <a:xfrm>
                    <a:off x="3608413" y="3173866"/>
                    <a:ext cx="27642" cy="27642"/>
                  </a:xfrm>
                  <a:custGeom>
                    <a:avLst/>
                    <a:gdLst>
                      <a:gd name="connsiteX0" fmla="*/ 27632 w 27642"/>
                      <a:gd name="connsiteY0" fmla="*/ 13345 h 27642"/>
                      <a:gd name="connsiteX1" fmla="*/ 14297 w 27642"/>
                      <a:gd name="connsiteY1" fmla="*/ 27632 h 27642"/>
                      <a:gd name="connsiteX2" fmla="*/ 10 w 27642"/>
                      <a:gd name="connsiteY2" fmla="*/ 14297 h 27642"/>
                      <a:gd name="connsiteX3" fmla="*/ 13345 w 27642"/>
                      <a:gd name="connsiteY3" fmla="*/ 10 h 27642"/>
                      <a:gd name="connsiteX4" fmla="*/ 27632 w 27642"/>
                      <a:gd name="connsiteY4" fmla="*/ 13345 h 27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42" h="27642">
                        <a:moveTo>
                          <a:pt x="27632" y="13345"/>
                        </a:moveTo>
                        <a:cubicBezTo>
                          <a:pt x="27918" y="20965"/>
                          <a:pt x="21917" y="27347"/>
                          <a:pt x="14297" y="27632"/>
                        </a:cubicBezTo>
                        <a:cubicBezTo>
                          <a:pt x="6677" y="27918"/>
                          <a:pt x="296" y="21917"/>
                          <a:pt x="10" y="14297"/>
                        </a:cubicBezTo>
                        <a:cubicBezTo>
                          <a:pt x="-276" y="6677"/>
                          <a:pt x="5725" y="296"/>
                          <a:pt x="13345" y="10"/>
                        </a:cubicBezTo>
                        <a:cubicBezTo>
                          <a:pt x="20965" y="-276"/>
                          <a:pt x="27347" y="5725"/>
                          <a:pt x="27632" y="133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E5A7058B-7369-439A-B262-3C9382AD5C44}"/>
                    </a:ext>
                  </a:extLst>
                </p:cNvPr>
                <p:cNvSpPr/>
                <p:nvPr/>
              </p:nvSpPr>
              <p:spPr>
                <a:xfrm>
                  <a:off x="3016145" y="2946994"/>
                  <a:ext cx="422080" cy="270030"/>
                </a:xfrm>
                <a:custGeom>
                  <a:avLst/>
                  <a:gdLst>
                    <a:gd name="connsiteX0" fmla="*/ 422067 w 422080"/>
                    <a:gd name="connsiteY0" fmla="*/ 223072 h 270030"/>
                    <a:gd name="connsiteX1" fmla="*/ 8968 w 422080"/>
                    <a:gd name="connsiteY1" fmla="*/ 270030 h 270030"/>
                    <a:gd name="connsiteX2" fmla="*/ 198515 w 422080"/>
                    <a:gd name="connsiteY2" fmla="*/ 282 h 270030"/>
                    <a:gd name="connsiteX3" fmla="*/ 422067 w 422080"/>
                    <a:gd name="connsiteY3" fmla="*/ 223072 h 270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2080" h="270030">
                      <a:moveTo>
                        <a:pt x="422067" y="223072"/>
                      </a:moveTo>
                      <a:cubicBezTo>
                        <a:pt x="390158" y="210404"/>
                        <a:pt x="213469" y="199164"/>
                        <a:pt x="8968" y="270030"/>
                      </a:cubicBezTo>
                      <a:cubicBezTo>
                        <a:pt x="-31895" y="133823"/>
                        <a:pt x="73071" y="6759"/>
                        <a:pt x="198515" y="282"/>
                      </a:cubicBezTo>
                      <a:cubicBezTo>
                        <a:pt x="300052" y="-5052"/>
                        <a:pt x="423591" y="65052"/>
                        <a:pt x="422067" y="223072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B62DE507-8089-4803-89EF-DBC9DDF089A5}"/>
                    </a:ext>
                  </a:extLst>
                </p:cNvPr>
                <p:cNvSpPr/>
                <p:nvPr/>
              </p:nvSpPr>
              <p:spPr>
                <a:xfrm>
                  <a:off x="3033931" y="2980333"/>
                  <a:ext cx="387897" cy="228214"/>
                </a:xfrm>
                <a:custGeom>
                  <a:avLst/>
                  <a:gdLst>
                    <a:gd name="connsiteX0" fmla="*/ 387898 w 387897"/>
                    <a:gd name="connsiteY0" fmla="*/ 173065 h 228214"/>
                    <a:gd name="connsiteX1" fmla="*/ 40 w 387897"/>
                    <a:gd name="connsiteY1" fmla="*/ 228214 h 228214"/>
                    <a:gd name="connsiteX2" fmla="*/ 187016 w 387897"/>
                    <a:gd name="connsiteY2" fmla="*/ 281 h 228214"/>
                    <a:gd name="connsiteX3" fmla="*/ 387898 w 387897"/>
                    <a:gd name="connsiteY3" fmla="*/ 173065 h 228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7897" h="228214">
                      <a:moveTo>
                        <a:pt x="387898" y="173065"/>
                      </a:moveTo>
                      <a:cubicBezTo>
                        <a:pt x="323604" y="169731"/>
                        <a:pt x="184539" y="159539"/>
                        <a:pt x="40" y="228214"/>
                      </a:cubicBezTo>
                      <a:cubicBezTo>
                        <a:pt x="-1960" y="118867"/>
                        <a:pt x="71668" y="7044"/>
                        <a:pt x="187016" y="281"/>
                      </a:cubicBezTo>
                      <a:cubicBezTo>
                        <a:pt x="276455" y="-4958"/>
                        <a:pt x="369324" y="63432"/>
                        <a:pt x="387898" y="173065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C97B6B1D-546B-410F-895D-B8AB0DCE06F5}"/>
                    </a:ext>
                  </a:extLst>
                </p:cNvPr>
                <p:cNvSpPr/>
                <p:nvPr/>
              </p:nvSpPr>
              <p:spPr>
                <a:xfrm>
                  <a:off x="3549873" y="2976968"/>
                  <a:ext cx="372294" cy="221577"/>
                </a:xfrm>
                <a:custGeom>
                  <a:avLst/>
                  <a:gdLst>
                    <a:gd name="connsiteX0" fmla="*/ 639 w 372294"/>
                    <a:gd name="connsiteY0" fmla="*/ 205385 h 221577"/>
                    <a:gd name="connsiteX1" fmla="*/ 367827 w 372294"/>
                    <a:gd name="connsiteY1" fmla="*/ 221578 h 221577"/>
                    <a:gd name="connsiteX2" fmla="*/ 183709 w 372294"/>
                    <a:gd name="connsiteY2" fmla="*/ 26 h 221577"/>
                    <a:gd name="connsiteX3" fmla="*/ 639 w 372294"/>
                    <a:gd name="connsiteY3" fmla="*/ 205385 h 221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2294" h="221577">
                      <a:moveTo>
                        <a:pt x="639" y="205385"/>
                      </a:moveTo>
                      <a:cubicBezTo>
                        <a:pt x="17212" y="190907"/>
                        <a:pt x="183233" y="171571"/>
                        <a:pt x="367827" y="221578"/>
                      </a:cubicBezTo>
                      <a:cubicBezTo>
                        <a:pt x="394879" y="100991"/>
                        <a:pt x="294771" y="-1879"/>
                        <a:pt x="183709" y="26"/>
                      </a:cubicBezTo>
                      <a:cubicBezTo>
                        <a:pt x="93889" y="1550"/>
                        <a:pt x="-9077" y="68797"/>
                        <a:pt x="639" y="205385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B16FBE0A-CBD2-4DEA-9D33-FCBCC568C563}"/>
                    </a:ext>
                  </a:extLst>
                </p:cNvPr>
                <p:cNvSpPr/>
                <p:nvPr/>
              </p:nvSpPr>
              <p:spPr>
                <a:xfrm>
                  <a:off x="3563941" y="3002035"/>
                  <a:ext cx="345471" cy="189653"/>
                </a:xfrm>
                <a:custGeom>
                  <a:avLst/>
                  <a:gdLst>
                    <a:gd name="connsiteX0" fmla="*/ 0 w 345471"/>
                    <a:gd name="connsiteY0" fmla="*/ 164602 h 189653"/>
                    <a:gd name="connsiteX1" fmla="*/ 345472 w 345471"/>
                    <a:gd name="connsiteY1" fmla="*/ 189653 h 189653"/>
                    <a:gd name="connsiteX2" fmla="*/ 166592 w 345471"/>
                    <a:gd name="connsiteY2" fmla="*/ 10 h 189653"/>
                    <a:gd name="connsiteX3" fmla="*/ 0 w 345471"/>
                    <a:gd name="connsiteY3" fmla="*/ 164602 h 189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5471" h="189653">
                      <a:moveTo>
                        <a:pt x="0" y="164602"/>
                      </a:moveTo>
                      <a:cubicBezTo>
                        <a:pt x="56483" y="157744"/>
                        <a:pt x="178498" y="140314"/>
                        <a:pt x="345472" y="189653"/>
                      </a:cubicBezTo>
                      <a:cubicBezTo>
                        <a:pt x="340519" y="93070"/>
                        <a:pt x="268796" y="-1133"/>
                        <a:pt x="166592" y="10"/>
                      </a:cubicBezTo>
                      <a:cubicBezTo>
                        <a:pt x="87440" y="868"/>
                        <a:pt x="9716" y="66781"/>
                        <a:pt x="0" y="164602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D66D9ED2-45C8-41A9-8025-B0F50E130045}"/>
                  </a:ext>
                </a:extLst>
              </p:cNvPr>
              <p:cNvSpPr/>
              <p:nvPr/>
            </p:nvSpPr>
            <p:spPr>
              <a:xfrm>
                <a:off x="3228077" y="3307172"/>
                <a:ext cx="90421" cy="52470"/>
              </a:xfrm>
              <a:custGeom>
                <a:avLst/>
                <a:gdLst>
                  <a:gd name="connsiteX0" fmla="*/ 119825 w 119824"/>
                  <a:gd name="connsiteY0" fmla="*/ 34766 h 69532"/>
                  <a:gd name="connsiteX1" fmla="*/ 59912 w 119824"/>
                  <a:gd name="connsiteY1" fmla="*/ 69532 h 69532"/>
                  <a:gd name="connsiteX2" fmla="*/ 0 w 119824"/>
                  <a:gd name="connsiteY2" fmla="*/ 34766 h 69532"/>
                  <a:gd name="connsiteX3" fmla="*/ 59912 w 119824"/>
                  <a:gd name="connsiteY3" fmla="*/ 0 h 69532"/>
                  <a:gd name="connsiteX4" fmla="*/ 119825 w 119824"/>
                  <a:gd name="connsiteY4" fmla="*/ 34766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824" h="69532">
                    <a:moveTo>
                      <a:pt x="119825" y="34766"/>
                    </a:moveTo>
                    <a:cubicBezTo>
                      <a:pt x="119825" y="53912"/>
                      <a:pt x="93059" y="69532"/>
                      <a:pt x="59912" y="69532"/>
                    </a:cubicBezTo>
                    <a:cubicBezTo>
                      <a:pt x="26860" y="69532"/>
                      <a:pt x="0" y="54007"/>
                      <a:pt x="0" y="34766"/>
                    </a:cubicBezTo>
                    <a:cubicBezTo>
                      <a:pt x="0" y="15621"/>
                      <a:pt x="26765" y="0"/>
                      <a:pt x="59912" y="0"/>
                    </a:cubicBezTo>
                    <a:cubicBezTo>
                      <a:pt x="92964" y="0"/>
                      <a:pt x="119825" y="15621"/>
                      <a:pt x="119825" y="34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6D1DF0F2-F00A-4CE6-9CDF-4A768916B63F}"/>
                  </a:ext>
                </a:extLst>
              </p:cNvPr>
              <p:cNvSpPr/>
              <p:nvPr/>
            </p:nvSpPr>
            <p:spPr>
              <a:xfrm>
                <a:off x="3609887" y="3297109"/>
                <a:ext cx="90421" cy="52470"/>
              </a:xfrm>
              <a:custGeom>
                <a:avLst/>
                <a:gdLst>
                  <a:gd name="connsiteX0" fmla="*/ 119825 w 119824"/>
                  <a:gd name="connsiteY0" fmla="*/ 34766 h 69532"/>
                  <a:gd name="connsiteX1" fmla="*/ 59912 w 119824"/>
                  <a:gd name="connsiteY1" fmla="*/ 69533 h 69532"/>
                  <a:gd name="connsiteX2" fmla="*/ 0 w 119824"/>
                  <a:gd name="connsiteY2" fmla="*/ 34766 h 69532"/>
                  <a:gd name="connsiteX3" fmla="*/ 59912 w 119824"/>
                  <a:gd name="connsiteY3" fmla="*/ 0 h 69532"/>
                  <a:gd name="connsiteX4" fmla="*/ 119825 w 119824"/>
                  <a:gd name="connsiteY4" fmla="*/ 34766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824" h="69532">
                    <a:moveTo>
                      <a:pt x="119825" y="34766"/>
                    </a:moveTo>
                    <a:cubicBezTo>
                      <a:pt x="119825" y="53912"/>
                      <a:pt x="93059" y="69533"/>
                      <a:pt x="59912" y="69533"/>
                    </a:cubicBezTo>
                    <a:cubicBezTo>
                      <a:pt x="26860" y="69533"/>
                      <a:pt x="0" y="54007"/>
                      <a:pt x="0" y="34766"/>
                    </a:cubicBezTo>
                    <a:cubicBezTo>
                      <a:pt x="0" y="15621"/>
                      <a:pt x="26765" y="0"/>
                      <a:pt x="59912" y="0"/>
                    </a:cubicBezTo>
                    <a:cubicBezTo>
                      <a:pt x="93059" y="95"/>
                      <a:pt x="119825" y="15621"/>
                      <a:pt x="119825" y="34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2" name="Graphic 30">
            <a:extLst>
              <a:ext uri="{FF2B5EF4-FFF2-40B4-BE49-F238E27FC236}">
                <a16:creationId xmlns:a16="http://schemas.microsoft.com/office/drawing/2014/main" id="{93CD28D6-7A85-478D-8210-E35B20AD6834}"/>
              </a:ext>
            </a:extLst>
          </p:cNvPr>
          <p:cNvGrpSpPr/>
          <p:nvPr/>
        </p:nvGrpSpPr>
        <p:grpSpPr>
          <a:xfrm rot="21182266">
            <a:off x="2607785" y="1939772"/>
            <a:ext cx="1479534" cy="1876841"/>
            <a:chOff x="2661033" y="1878009"/>
            <a:chExt cx="1479534" cy="1876841"/>
          </a:xfrm>
        </p:grpSpPr>
        <p:sp>
          <p:nvSpPr>
            <p:cNvPr id="4928" name="Freeform: Shape 4927">
              <a:extLst>
                <a:ext uri="{FF2B5EF4-FFF2-40B4-BE49-F238E27FC236}">
                  <a16:creationId xmlns:a16="http://schemas.microsoft.com/office/drawing/2014/main" id="{34CD6249-6461-4437-B753-648B7A981A8C}"/>
                </a:ext>
              </a:extLst>
            </p:cNvPr>
            <p:cNvSpPr/>
            <p:nvPr/>
          </p:nvSpPr>
          <p:spPr>
            <a:xfrm>
              <a:off x="2661033" y="1888261"/>
              <a:ext cx="390541" cy="364799"/>
            </a:xfrm>
            <a:custGeom>
              <a:avLst/>
              <a:gdLst>
                <a:gd name="connsiteX0" fmla="*/ 247014 w 390541"/>
                <a:gd name="connsiteY0" fmla="*/ 364799 h 364799"/>
                <a:gd name="connsiteX1" fmla="*/ 66276 w 390541"/>
                <a:gd name="connsiteY1" fmla="*/ 75345 h 364799"/>
                <a:gd name="connsiteX2" fmla="*/ 390541 w 390541"/>
                <a:gd name="connsiteY2" fmla="*/ 222105 h 364799"/>
                <a:gd name="connsiteX3" fmla="*/ 247014 w 390541"/>
                <a:gd name="connsiteY3" fmla="*/ 364799 h 364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41" h="364799">
                  <a:moveTo>
                    <a:pt x="247014" y="364799"/>
                  </a:moveTo>
                  <a:cubicBezTo>
                    <a:pt x="158956" y="364799"/>
                    <a:pt x="-128329" y="267027"/>
                    <a:pt x="66276" y="75345"/>
                  </a:cubicBezTo>
                  <a:cubicBezTo>
                    <a:pt x="260881" y="-116134"/>
                    <a:pt x="390541" y="103802"/>
                    <a:pt x="390541" y="222105"/>
                  </a:cubicBezTo>
                  <a:cubicBezTo>
                    <a:pt x="390541" y="340204"/>
                    <a:pt x="247014" y="364799"/>
                    <a:pt x="247014" y="364799"/>
                  </a:cubicBezTo>
                  <a:close/>
                </a:path>
              </a:pathLst>
            </a:custGeom>
            <a:solidFill>
              <a:schemeClr val="accent6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9" name="Freeform: Shape 4928">
              <a:extLst>
                <a:ext uri="{FF2B5EF4-FFF2-40B4-BE49-F238E27FC236}">
                  <a16:creationId xmlns:a16="http://schemas.microsoft.com/office/drawing/2014/main" id="{33EC0330-C2F7-4410-87D3-8F44A5333A5A}"/>
                </a:ext>
              </a:extLst>
            </p:cNvPr>
            <p:cNvSpPr/>
            <p:nvPr/>
          </p:nvSpPr>
          <p:spPr>
            <a:xfrm>
              <a:off x="2747111" y="1964906"/>
              <a:ext cx="233084" cy="237133"/>
            </a:xfrm>
            <a:custGeom>
              <a:avLst/>
              <a:gdLst>
                <a:gd name="connsiteX0" fmla="*/ 172492 w 233084"/>
                <a:gd name="connsiteY0" fmla="*/ 237133 h 237133"/>
                <a:gd name="connsiteX1" fmla="*/ 999 w 233084"/>
                <a:gd name="connsiteY1" fmla="*/ 106838 h 237133"/>
                <a:gd name="connsiteX2" fmla="*/ 144757 w 233084"/>
                <a:gd name="connsiteY2" fmla="*/ 732 h 237133"/>
                <a:gd name="connsiteX3" fmla="*/ 232815 w 233084"/>
                <a:gd name="connsiteY3" fmla="*/ 171884 h 237133"/>
                <a:gd name="connsiteX4" fmla="*/ 172492 w 233084"/>
                <a:gd name="connsiteY4" fmla="*/ 237133 h 23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084" h="237133">
                  <a:moveTo>
                    <a:pt x="172492" y="237133"/>
                  </a:moveTo>
                  <a:cubicBezTo>
                    <a:pt x="121414" y="224937"/>
                    <a:pt x="-12869" y="159688"/>
                    <a:pt x="999" y="106838"/>
                  </a:cubicBezTo>
                  <a:cubicBezTo>
                    <a:pt x="14866" y="53785"/>
                    <a:pt x="107546" y="-7399"/>
                    <a:pt x="144757" y="732"/>
                  </a:cubicBezTo>
                  <a:cubicBezTo>
                    <a:pt x="181737" y="8863"/>
                    <a:pt x="237437" y="135296"/>
                    <a:pt x="232815" y="171884"/>
                  </a:cubicBezTo>
                  <a:cubicBezTo>
                    <a:pt x="228192" y="208472"/>
                    <a:pt x="172492" y="237133"/>
                    <a:pt x="172492" y="237133"/>
                  </a:cubicBezTo>
                  <a:close/>
                </a:path>
              </a:pathLst>
            </a:custGeom>
            <a:solidFill>
              <a:schemeClr val="accent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0" name="Freeform: Shape 4929">
              <a:extLst>
                <a:ext uri="{FF2B5EF4-FFF2-40B4-BE49-F238E27FC236}">
                  <a16:creationId xmlns:a16="http://schemas.microsoft.com/office/drawing/2014/main" id="{90B74A58-D259-4ADB-A4FB-135CCE216E0C}"/>
                </a:ext>
              </a:extLst>
            </p:cNvPr>
            <p:cNvSpPr/>
            <p:nvPr/>
          </p:nvSpPr>
          <p:spPr>
            <a:xfrm>
              <a:off x="2842342" y="2058056"/>
              <a:ext cx="103163" cy="118670"/>
            </a:xfrm>
            <a:custGeom>
              <a:avLst/>
              <a:gdLst>
                <a:gd name="connsiteX0" fmla="*/ 68015 w 103163"/>
                <a:gd name="connsiteY0" fmla="*/ 42146 h 118670"/>
                <a:gd name="connsiteX1" fmla="*/ 3532 w 103163"/>
                <a:gd name="connsiteY1" fmla="*/ 70 h 118670"/>
                <a:gd name="connsiteX2" fmla="*/ 65 w 103163"/>
                <a:gd name="connsiteY2" fmla="*/ 2916 h 118670"/>
                <a:gd name="connsiteX3" fmla="*/ 40743 w 103163"/>
                <a:gd name="connsiteY3" fmla="*/ 64303 h 118670"/>
                <a:gd name="connsiteX4" fmla="*/ 90665 w 103163"/>
                <a:gd name="connsiteY4" fmla="*/ 117762 h 118670"/>
                <a:gd name="connsiteX5" fmla="*/ 102915 w 103163"/>
                <a:gd name="connsiteY5" fmla="*/ 111664 h 118670"/>
                <a:gd name="connsiteX6" fmla="*/ 68015 w 103163"/>
                <a:gd name="connsiteY6" fmla="*/ 42146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3" h="118670">
                  <a:moveTo>
                    <a:pt x="68015" y="42146"/>
                  </a:moveTo>
                  <a:cubicBezTo>
                    <a:pt x="52992" y="23852"/>
                    <a:pt x="28725" y="5152"/>
                    <a:pt x="3532" y="70"/>
                  </a:cubicBezTo>
                  <a:cubicBezTo>
                    <a:pt x="1683" y="-337"/>
                    <a:pt x="-397" y="1086"/>
                    <a:pt x="65" y="2916"/>
                  </a:cubicBezTo>
                  <a:cubicBezTo>
                    <a:pt x="8386" y="24869"/>
                    <a:pt x="25489" y="45602"/>
                    <a:pt x="40743" y="64303"/>
                  </a:cubicBezTo>
                  <a:cubicBezTo>
                    <a:pt x="56228" y="83207"/>
                    <a:pt x="66629" y="106176"/>
                    <a:pt x="90665" y="117762"/>
                  </a:cubicBezTo>
                  <a:cubicBezTo>
                    <a:pt x="96443" y="120405"/>
                    <a:pt x="102453" y="116949"/>
                    <a:pt x="102915" y="111664"/>
                  </a:cubicBezTo>
                  <a:cubicBezTo>
                    <a:pt x="105688" y="85036"/>
                    <a:pt x="84656" y="62473"/>
                    <a:pt x="68015" y="42146"/>
                  </a:cubicBezTo>
                  <a:close/>
                </a:path>
              </a:pathLst>
            </a:custGeom>
            <a:solidFill>
              <a:schemeClr val="tx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1" name="Freeform: Shape 4930">
              <a:extLst>
                <a:ext uri="{FF2B5EF4-FFF2-40B4-BE49-F238E27FC236}">
                  <a16:creationId xmlns:a16="http://schemas.microsoft.com/office/drawing/2014/main" id="{197882A1-DA16-489C-B6A2-8D49A697FFE7}"/>
                </a:ext>
              </a:extLst>
            </p:cNvPr>
            <p:cNvSpPr/>
            <p:nvPr/>
          </p:nvSpPr>
          <p:spPr>
            <a:xfrm>
              <a:off x="3749795" y="1878009"/>
              <a:ext cx="390772" cy="364887"/>
            </a:xfrm>
            <a:custGeom>
              <a:avLst/>
              <a:gdLst>
                <a:gd name="connsiteX0" fmla="*/ 143758 w 390772"/>
                <a:gd name="connsiteY0" fmla="*/ 364888 h 364887"/>
                <a:gd name="connsiteX1" fmla="*/ 324496 w 390772"/>
                <a:gd name="connsiteY1" fmla="*/ 75433 h 364887"/>
                <a:gd name="connsiteX2" fmla="*/ 0 w 390772"/>
                <a:gd name="connsiteY2" fmla="*/ 222193 h 364887"/>
                <a:gd name="connsiteX3" fmla="*/ 143758 w 390772"/>
                <a:gd name="connsiteY3" fmla="*/ 364888 h 36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772" h="364887">
                  <a:moveTo>
                    <a:pt x="143758" y="364888"/>
                  </a:moveTo>
                  <a:cubicBezTo>
                    <a:pt x="231816" y="364888"/>
                    <a:pt x="519101" y="267116"/>
                    <a:pt x="324496" y="75433"/>
                  </a:cubicBezTo>
                  <a:cubicBezTo>
                    <a:pt x="129891" y="-116249"/>
                    <a:pt x="0" y="103891"/>
                    <a:pt x="0" y="222193"/>
                  </a:cubicBezTo>
                  <a:cubicBezTo>
                    <a:pt x="0" y="340292"/>
                    <a:pt x="143758" y="364888"/>
                    <a:pt x="143758" y="364888"/>
                  </a:cubicBezTo>
                  <a:close/>
                </a:path>
              </a:pathLst>
            </a:custGeom>
            <a:solidFill>
              <a:schemeClr val="accent6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2" name="Freeform: Shape 4931">
              <a:extLst>
                <a:ext uri="{FF2B5EF4-FFF2-40B4-BE49-F238E27FC236}">
                  <a16:creationId xmlns:a16="http://schemas.microsoft.com/office/drawing/2014/main" id="{9A2DBC69-FCEA-4424-8C4D-2DFE9FDA097E}"/>
                </a:ext>
              </a:extLst>
            </p:cNvPr>
            <p:cNvSpPr/>
            <p:nvPr/>
          </p:nvSpPr>
          <p:spPr>
            <a:xfrm>
              <a:off x="3821634" y="1954741"/>
              <a:ext cx="232854" cy="237135"/>
            </a:xfrm>
            <a:custGeom>
              <a:avLst/>
              <a:gdLst>
                <a:gd name="connsiteX0" fmla="*/ 60363 w 232854"/>
                <a:gd name="connsiteY0" fmla="*/ 237135 h 237135"/>
                <a:gd name="connsiteX1" fmla="*/ 231856 w 232854"/>
                <a:gd name="connsiteY1" fmla="*/ 106637 h 237135"/>
                <a:gd name="connsiteX2" fmla="*/ 88329 w 232854"/>
                <a:gd name="connsiteY2" fmla="*/ 734 h 237135"/>
                <a:gd name="connsiteX3" fmla="*/ 271 w 232854"/>
                <a:gd name="connsiteY3" fmla="*/ 171886 h 237135"/>
                <a:gd name="connsiteX4" fmla="*/ 60363 w 232854"/>
                <a:gd name="connsiteY4" fmla="*/ 237135 h 23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854" h="237135">
                  <a:moveTo>
                    <a:pt x="60363" y="237135"/>
                  </a:moveTo>
                  <a:cubicBezTo>
                    <a:pt x="111441" y="224939"/>
                    <a:pt x="245724" y="159690"/>
                    <a:pt x="231856" y="106637"/>
                  </a:cubicBezTo>
                  <a:cubicBezTo>
                    <a:pt x="217989" y="53584"/>
                    <a:pt x="125309" y="-7397"/>
                    <a:pt x="88329" y="734"/>
                  </a:cubicBezTo>
                  <a:cubicBezTo>
                    <a:pt x="51118" y="8865"/>
                    <a:pt x="-4351" y="135298"/>
                    <a:pt x="271" y="171886"/>
                  </a:cubicBezTo>
                  <a:cubicBezTo>
                    <a:pt x="4663" y="208474"/>
                    <a:pt x="60363" y="237135"/>
                    <a:pt x="60363" y="237135"/>
                  </a:cubicBezTo>
                  <a:close/>
                </a:path>
              </a:pathLst>
            </a:custGeom>
            <a:solidFill>
              <a:schemeClr val="accent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3" name="Freeform: Shape 4932">
              <a:extLst>
                <a:ext uri="{FF2B5EF4-FFF2-40B4-BE49-F238E27FC236}">
                  <a16:creationId xmlns:a16="http://schemas.microsoft.com/office/drawing/2014/main" id="{87556EBC-7137-43A0-B3A4-A5A16772BF9A}"/>
                </a:ext>
              </a:extLst>
            </p:cNvPr>
            <p:cNvSpPr/>
            <p:nvPr/>
          </p:nvSpPr>
          <p:spPr>
            <a:xfrm>
              <a:off x="3854249" y="2023028"/>
              <a:ext cx="135413" cy="155636"/>
            </a:xfrm>
            <a:custGeom>
              <a:avLst/>
              <a:gdLst>
                <a:gd name="connsiteX0" fmla="*/ 125744 w 135413"/>
                <a:gd name="connsiteY0" fmla="*/ 745 h 155636"/>
                <a:gd name="connsiteX1" fmla="*/ 14 w 135413"/>
                <a:gd name="connsiteY1" fmla="*/ 146286 h 155636"/>
                <a:gd name="connsiteX2" fmla="*/ 18504 w 135413"/>
                <a:gd name="connsiteY2" fmla="*/ 152993 h 155636"/>
                <a:gd name="connsiteX3" fmla="*/ 73742 w 135413"/>
                <a:gd name="connsiteY3" fmla="*/ 88761 h 155636"/>
                <a:gd name="connsiteX4" fmla="*/ 134527 w 135413"/>
                <a:gd name="connsiteY4" fmla="*/ 8469 h 155636"/>
                <a:gd name="connsiteX5" fmla="*/ 125744 w 135413"/>
                <a:gd name="connsiteY5" fmla="*/ 745 h 15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413" h="155636">
                  <a:moveTo>
                    <a:pt x="125744" y="745"/>
                  </a:moveTo>
                  <a:cubicBezTo>
                    <a:pt x="70506" y="29000"/>
                    <a:pt x="-1142" y="84695"/>
                    <a:pt x="14" y="146286"/>
                  </a:cubicBezTo>
                  <a:cubicBezTo>
                    <a:pt x="14" y="155026"/>
                    <a:pt x="11570" y="158482"/>
                    <a:pt x="18504" y="152993"/>
                  </a:cubicBezTo>
                  <a:cubicBezTo>
                    <a:pt x="41847" y="135106"/>
                    <a:pt x="57101" y="111323"/>
                    <a:pt x="73742" y="88761"/>
                  </a:cubicBezTo>
                  <a:cubicBezTo>
                    <a:pt x="93850" y="61319"/>
                    <a:pt x="116037" y="36927"/>
                    <a:pt x="134527" y="8469"/>
                  </a:cubicBezTo>
                  <a:cubicBezTo>
                    <a:pt x="137763" y="3794"/>
                    <a:pt x="131523" y="-2100"/>
                    <a:pt x="125744" y="745"/>
                  </a:cubicBezTo>
                  <a:close/>
                </a:path>
              </a:pathLst>
            </a:custGeom>
            <a:solidFill>
              <a:schemeClr val="tx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4" name="Freeform: Shape 4933">
              <a:extLst>
                <a:ext uri="{FF2B5EF4-FFF2-40B4-BE49-F238E27FC236}">
                  <a16:creationId xmlns:a16="http://schemas.microsoft.com/office/drawing/2014/main" id="{E308D9FD-F3DC-421B-B109-16FA40E6305F}"/>
                </a:ext>
              </a:extLst>
            </p:cNvPr>
            <p:cNvSpPr/>
            <p:nvPr/>
          </p:nvSpPr>
          <p:spPr>
            <a:xfrm>
              <a:off x="2754885" y="1959404"/>
              <a:ext cx="1323604" cy="1667344"/>
            </a:xfrm>
            <a:custGeom>
              <a:avLst/>
              <a:gdLst>
                <a:gd name="connsiteX0" fmla="*/ 157784 w 1323604"/>
                <a:gd name="connsiteY0" fmla="*/ 1667345 h 1667344"/>
                <a:gd name="connsiteX1" fmla="*/ 58170 w 1323604"/>
                <a:gd name="connsiteY1" fmla="*/ 391428 h 1667344"/>
                <a:gd name="connsiteX2" fmla="*/ 662787 w 1323604"/>
                <a:gd name="connsiteY2" fmla="*/ 136 h 1667344"/>
                <a:gd name="connsiteX3" fmla="*/ 1297681 w 1323604"/>
                <a:gd name="connsiteY3" fmla="*/ 521926 h 1667344"/>
                <a:gd name="connsiteX4" fmla="*/ 1214245 w 1323604"/>
                <a:gd name="connsiteY4" fmla="*/ 1634822 h 1667344"/>
                <a:gd name="connsiteX5" fmla="*/ 950072 w 1323604"/>
                <a:gd name="connsiteY5" fmla="*/ 733936 h 1667344"/>
                <a:gd name="connsiteX6" fmla="*/ 310556 w 1323604"/>
                <a:gd name="connsiteY6" fmla="*/ 827642 h 1667344"/>
                <a:gd name="connsiteX7" fmla="*/ 157784 w 1323604"/>
                <a:gd name="connsiteY7" fmla="*/ 1667345 h 1667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3604" h="1667344">
                  <a:moveTo>
                    <a:pt x="157784" y="1667345"/>
                  </a:moveTo>
                  <a:cubicBezTo>
                    <a:pt x="102083" y="1577704"/>
                    <a:pt x="-97376" y="801624"/>
                    <a:pt x="58170" y="391428"/>
                  </a:cubicBezTo>
                  <a:cubicBezTo>
                    <a:pt x="190141" y="42822"/>
                    <a:pt x="560862" y="-2913"/>
                    <a:pt x="662787" y="136"/>
                  </a:cubicBezTo>
                  <a:cubicBezTo>
                    <a:pt x="871490" y="6234"/>
                    <a:pt x="1251456" y="77581"/>
                    <a:pt x="1297681" y="521926"/>
                  </a:cubicBezTo>
                  <a:cubicBezTo>
                    <a:pt x="1344136" y="966272"/>
                    <a:pt x="1334891" y="1439074"/>
                    <a:pt x="1214245" y="1634822"/>
                  </a:cubicBezTo>
                  <a:cubicBezTo>
                    <a:pt x="1241980" y="1439074"/>
                    <a:pt x="1163167" y="925618"/>
                    <a:pt x="950072" y="733936"/>
                  </a:cubicBezTo>
                  <a:cubicBezTo>
                    <a:pt x="767485" y="569695"/>
                    <a:pt x="449460" y="628033"/>
                    <a:pt x="310556" y="827642"/>
                  </a:cubicBezTo>
                  <a:cubicBezTo>
                    <a:pt x="171651" y="1027252"/>
                    <a:pt x="111328" y="1418544"/>
                    <a:pt x="157784" y="1667345"/>
                  </a:cubicBezTo>
                  <a:close/>
                </a:path>
              </a:pathLst>
            </a:custGeom>
            <a:solidFill>
              <a:schemeClr val="accent1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35" name="Graphic 30">
              <a:extLst>
                <a:ext uri="{FF2B5EF4-FFF2-40B4-BE49-F238E27FC236}">
                  <a16:creationId xmlns:a16="http://schemas.microsoft.com/office/drawing/2014/main" id="{93CD28D6-7A85-478D-8210-E35B20AD6834}"/>
                </a:ext>
              </a:extLst>
            </p:cNvPr>
            <p:cNvGrpSpPr/>
            <p:nvPr/>
          </p:nvGrpSpPr>
          <p:grpSpPr>
            <a:xfrm>
              <a:off x="2755123" y="2083656"/>
              <a:ext cx="1323329" cy="1005040"/>
              <a:chOff x="2755123" y="2083656"/>
              <a:chExt cx="1323329" cy="1005040"/>
            </a:xfrm>
            <a:solidFill>
              <a:srgbClr val="CA8151"/>
            </a:solidFill>
          </p:grpSpPr>
          <p:sp>
            <p:nvSpPr>
              <p:cNvPr id="4936" name="Freeform: Shape 4935">
                <a:extLst>
                  <a:ext uri="{FF2B5EF4-FFF2-40B4-BE49-F238E27FC236}">
                    <a16:creationId xmlns:a16="http://schemas.microsoft.com/office/drawing/2014/main" id="{FA00F45F-54F6-4DD8-9D9F-AAA5E3EFB18F}"/>
                  </a:ext>
                </a:extLst>
              </p:cNvPr>
              <p:cNvSpPr/>
              <p:nvPr/>
            </p:nvSpPr>
            <p:spPr>
              <a:xfrm>
                <a:off x="2770066" y="2454371"/>
                <a:ext cx="1308385" cy="634326"/>
              </a:xfrm>
              <a:custGeom>
                <a:avLst/>
                <a:gdLst>
                  <a:gd name="connsiteX0" fmla="*/ 1307692 w 1308385"/>
                  <a:gd name="connsiteY0" fmla="*/ 412560 h 634326"/>
                  <a:gd name="connsiteX1" fmla="*/ 1174797 w 1308385"/>
                  <a:gd name="connsiteY1" fmla="*/ 232058 h 634326"/>
                  <a:gd name="connsiteX2" fmla="*/ 324496 w 1308385"/>
                  <a:gd name="connsiteY2" fmla="*/ 80013 h 634326"/>
                  <a:gd name="connsiteX3" fmla="*/ 0 w 1308385"/>
                  <a:gd name="connsiteY3" fmla="*/ 547937 h 634326"/>
                  <a:gd name="connsiteX4" fmla="*/ 10863 w 1308385"/>
                  <a:gd name="connsiteY4" fmla="*/ 634326 h 634326"/>
                  <a:gd name="connsiteX5" fmla="*/ 340444 w 1308385"/>
                  <a:gd name="connsiteY5" fmla="*/ 99933 h 634326"/>
                  <a:gd name="connsiteX6" fmla="*/ 1153533 w 1308385"/>
                  <a:gd name="connsiteY6" fmla="*/ 248116 h 634326"/>
                  <a:gd name="connsiteX7" fmla="*/ 1308385 w 1308385"/>
                  <a:gd name="connsiteY7" fmla="*/ 472524 h 634326"/>
                  <a:gd name="connsiteX8" fmla="*/ 1307692 w 1308385"/>
                  <a:gd name="connsiteY8" fmla="*/ 412560 h 634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08385" h="634326">
                    <a:moveTo>
                      <a:pt x="1307692" y="412560"/>
                    </a:moveTo>
                    <a:cubicBezTo>
                      <a:pt x="1271868" y="348124"/>
                      <a:pt x="1228879" y="287347"/>
                      <a:pt x="1174797" y="232058"/>
                    </a:cubicBezTo>
                    <a:cubicBezTo>
                      <a:pt x="975338" y="28789"/>
                      <a:pt x="593523" y="-87074"/>
                      <a:pt x="324496" y="80013"/>
                    </a:cubicBezTo>
                    <a:cubicBezTo>
                      <a:pt x="129429" y="201364"/>
                      <a:pt x="39984" y="385322"/>
                      <a:pt x="0" y="547937"/>
                    </a:cubicBezTo>
                    <a:cubicBezTo>
                      <a:pt x="3236" y="577004"/>
                      <a:pt x="6934" y="605869"/>
                      <a:pt x="10863" y="634326"/>
                    </a:cubicBezTo>
                    <a:cubicBezTo>
                      <a:pt x="38597" y="459515"/>
                      <a:pt x="119490" y="237343"/>
                      <a:pt x="340444" y="99933"/>
                    </a:cubicBezTo>
                    <a:cubicBezTo>
                      <a:pt x="596759" y="-59430"/>
                      <a:pt x="961933" y="52775"/>
                      <a:pt x="1153533" y="248116"/>
                    </a:cubicBezTo>
                    <a:cubicBezTo>
                      <a:pt x="1219403" y="315194"/>
                      <a:pt x="1268401" y="391623"/>
                      <a:pt x="1308385" y="472524"/>
                    </a:cubicBezTo>
                    <a:cubicBezTo>
                      <a:pt x="1308385" y="452807"/>
                      <a:pt x="1307923" y="432684"/>
                      <a:pt x="1307692" y="412560"/>
                    </a:cubicBezTo>
                    <a:close/>
                  </a:path>
                </a:pathLst>
              </a:custGeom>
              <a:solidFill>
                <a:schemeClr val="tx2"/>
              </a:solidFill>
              <a:ln w="23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" name="Freeform: Shape 4936">
                <a:extLst>
                  <a:ext uri="{FF2B5EF4-FFF2-40B4-BE49-F238E27FC236}">
                    <a16:creationId xmlns:a16="http://schemas.microsoft.com/office/drawing/2014/main" id="{FD8F7BF7-807F-42AA-81EF-5B66006C2CA9}"/>
                  </a:ext>
                </a:extLst>
              </p:cNvPr>
              <p:cNvSpPr/>
              <p:nvPr/>
            </p:nvSpPr>
            <p:spPr>
              <a:xfrm>
                <a:off x="2755123" y="2350945"/>
                <a:ext cx="1311772" cy="411099"/>
              </a:xfrm>
              <a:custGeom>
                <a:avLst/>
                <a:gdLst>
                  <a:gd name="connsiteX0" fmla="*/ 1269015 w 1311772"/>
                  <a:gd name="connsiteY0" fmla="*/ 212710 h 411099"/>
                  <a:gd name="connsiteX1" fmla="*/ 421257 w 1311772"/>
                  <a:gd name="connsiteY1" fmla="*/ 29971 h 411099"/>
                  <a:gd name="connsiteX2" fmla="*/ 383 w 1311772"/>
                  <a:gd name="connsiteY2" fmla="*/ 355811 h 411099"/>
                  <a:gd name="connsiteX3" fmla="*/ 152 w 1311772"/>
                  <a:gd name="connsiteY3" fmla="*/ 411100 h 411099"/>
                  <a:gd name="connsiteX4" fmla="*/ 429809 w 1311772"/>
                  <a:gd name="connsiteY4" fmla="*/ 53144 h 411099"/>
                  <a:gd name="connsiteX5" fmla="*/ 1250294 w 1311772"/>
                  <a:gd name="connsiteY5" fmla="*/ 230801 h 411099"/>
                  <a:gd name="connsiteX6" fmla="*/ 1311773 w 1311772"/>
                  <a:gd name="connsiteY6" fmla="*/ 287513 h 411099"/>
                  <a:gd name="connsiteX7" fmla="*/ 1308768 w 1311772"/>
                  <a:gd name="connsiteY7" fmla="*/ 247672 h 411099"/>
                  <a:gd name="connsiteX8" fmla="*/ 1269015 w 1311772"/>
                  <a:gd name="connsiteY8" fmla="*/ 212710 h 41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1772" h="411099">
                    <a:moveTo>
                      <a:pt x="1269015" y="212710"/>
                    </a:moveTo>
                    <a:cubicBezTo>
                      <a:pt x="1040897" y="28142"/>
                      <a:pt x="692364" y="-47067"/>
                      <a:pt x="421257" y="29971"/>
                    </a:cubicBezTo>
                    <a:cubicBezTo>
                      <a:pt x="245142" y="79975"/>
                      <a:pt x="97223" y="196652"/>
                      <a:pt x="383" y="355811"/>
                    </a:cubicBezTo>
                    <a:cubicBezTo>
                      <a:pt x="-79" y="374105"/>
                      <a:pt x="-79" y="392603"/>
                      <a:pt x="152" y="411100"/>
                    </a:cubicBezTo>
                    <a:cubicBezTo>
                      <a:pt x="92139" y="235273"/>
                      <a:pt x="244911" y="105790"/>
                      <a:pt x="429809" y="53144"/>
                    </a:cubicBezTo>
                    <a:cubicBezTo>
                      <a:pt x="691902" y="-21252"/>
                      <a:pt x="1029341" y="51721"/>
                      <a:pt x="1250294" y="230801"/>
                    </a:cubicBezTo>
                    <a:cubicBezTo>
                      <a:pt x="1272482" y="248688"/>
                      <a:pt x="1292590" y="267796"/>
                      <a:pt x="1311773" y="287513"/>
                    </a:cubicBezTo>
                    <a:cubicBezTo>
                      <a:pt x="1310848" y="274300"/>
                      <a:pt x="1309924" y="261088"/>
                      <a:pt x="1308768" y="247672"/>
                    </a:cubicBezTo>
                    <a:cubicBezTo>
                      <a:pt x="1295825" y="235679"/>
                      <a:pt x="1282883" y="224093"/>
                      <a:pt x="1269015" y="212710"/>
                    </a:cubicBezTo>
                    <a:close/>
                  </a:path>
                </a:pathLst>
              </a:custGeom>
              <a:solidFill>
                <a:schemeClr val="tx2"/>
              </a:solidFill>
              <a:ln w="23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8" name="Freeform: Shape 4937">
                <a:extLst>
                  <a:ext uri="{FF2B5EF4-FFF2-40B4-BE49-F238E27FC236}">
                    <a16:creationId xmlns:a16="http://schemas.microsoft.com/office/drawing/2014/main" id="{C8E6F440-8CCB-4086-BEF3-8315C574EF65}"/>
                  </a:ext>
                </a:extLst>
              </p:cNvPr>
              <p:cNvSpPr/>
              <p:nvPr/>
            </p:nvSpPr>
            <p:spPr>
              <a:xfrm>
                <a:off x="2768449" y="2213092"/>
                <a:ext cx="1284579" cy="319868"/>
              </a:xfrm>
              <a:custGeom>
                <a:avLst/>
                <a:gdLst>
                  <a:gd name="connsiteX0" fmla="*/ 570642 w 1284579"/>
                  <a:gd name="connsiteY0" fmla="*/ 27568 h 319868"/>
                  <a:gd name="connsiteX1" fmla="*/ 1284580 w 1284579"/>
                  <a:gd name="connsiteY1" fmla="*/ 269865 h 319868"/>
                  <a:gd name="connsiteX2" fmla="*/ 1284349 w 1284579"/>
                  <a:gd name="connsiteY2" fmla="*/ 268238 h 319868"/>
                  <a:gd name="connsiteX3" fmla="*/ 1279495 w 1284579"/>
                  <a:gd name="connsiteY3" fmla="*/ 231650 h 319868"/>
                  <a:gd name="connsiteX4" fmla="*/ 568100 w 1284579"/>
                  <a:gd name="connsiteY4" fmla="*/ 3176 h 319868"/>
                  <a:gd name="connsiteX5" fmla="*/ 8552 w 1284579"/>
                  <a:gd name="connsiteY5" fmla="*/ 267832 h 319868"/>
                  <a:gd name="connsiteX6" fmla="*/ 0 w 1284579"/>
                  <a:gd name="connsiteY6" fmla="*/ 319869 h 319868"/>
                  <a:gd name="connsiteX7" fmla="*/ 570642 w 1284579"/>
                  <a:gd name="connsiteY7" fmla="*/ 27568 h 31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4579" h="319868">
                    <a:moveTo>
                      <a:pt x="570642" y="27568"/>
                    </a:moveTo>
                    <a:cubicBezTo>
                      <a:pt x="899529" y="2973"/>
                      <a:pt x="1125336" y="132658"/>
                      <a:pt x="1284580" y="269865"/>
                    </a:cubicBezTo>
                    <a:cubicBezTo>
                      <a:pt x="1284580" y="269255"/>
                      <a:pt x="1284580" y="268645"/>
                      <a:pt x="1284349" y="268238"/>
                    </a:cubicBezTo>
                    <a:cubicBezTo>
                      <a:pt x="1283193" y="255636"/>
                      <a:pt x="1281344" y="243643"/>
                      <a:pt x="1279495" y="231650"/>
                    </a:cubicBezTo>
                    <a:cubicBezTo>
                      <a:pt x="1117709" y="98712"/>
                      <a:pt x="891902" y="-21216"/>
                      <a:pt x="568100" y="3176"/>
                    </a:cubicBezTo>
                    <a:cubicBezTo>
                      <a:pt x="378579" y="17405"/>
                      <a:pt x="146994" y="116194"/>
                      <a:pt x="8552" y="267832"/>
                    </a:cubicBezTo>
                    <a:cubicBezTo>
                      <a:pt x="5316" y="284906"/>
                      <a:pt x="2542" y="302184"/>
                      <a:pt x="0" y="319869"/>
                    </a:cubicBezTo>
                    <a:cubicBezTo>
                      <a:pt x="127811" y="154408"/>
                      <a:pt x="376961" y="42204"/>
                      <a:pt x="570642" y="27568"/>
                    </a:cubicBezTo>
                    <a:close/>
                  </a:path>
                </a:pathLst>
              </a:custGeom>
              <a:solidFill>
                <a:schemeClr val="tx2"/>
              </a:solidFill>
              <a:ln w="23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9" name="Freeform: Shape 4938">
                <a:extLst>
                  <a:ext uri="{FF2B5EF4-FFF2-40B4-BE49-F238E27FC236}">
                    <a16:creationId xmlns:a16="http://schemas.microsoft.com/office/drawing/2014/main" id="{AEC011FF-EAA1-411C-BE30-BFC2204D4C0A}"/>
                  </a:ext>
                </a:extLst>
              </p:cNvPr>
              <p:cNvSpPr/>
              <p:nvPr/>
            </p:nvSpPr>
            <p:spPr>
              <a:xfrm>
                <a:off x="2817447" y="2083656"/>
                <a:ext cx="1193055" cy="256809"/>
              </a:xfrm>
              <a:custGeom>
                <a:avLst/>
                <a:gdLst>
                  <a:gd name="connsiteX0" fmla="*/ 153003 w 1193055"/>
                  <a:gd name="connsiteY0" fmla="*/ 154158 h 256809"/>
                  <a:gd name="connsiteX1" fmla="*/ 607622 w 1193055"/>
                  <a:gd name="connsiteY1" fmla="*/ 24270 h 256809"/>
                  <a:gd name="connsiteX2" fmla="*/ 1080730 w 1193055"/>
                  <a:gd name="connsiteY2" fmla="*/ 148467 h 256809"/>
                  <a:gd name="connsiteX3" fmla="*/ 1193055 w 1193055"/>
                  <a:gd name="connsiteY3" fmla="*/ 221034 h 256809"/>
                  <a:gd name="connsiteX4" fmla="*/ 1172023 w 1193055"/>
                  <a:gd name="connsiteY4" fmla="*/ 175095 h 256809"/>
                  <a:gd name="connsiteX5" fmla="*/ 1094135 w 1193055"/>
                  <a:gd name="connsiteY5" fmla="*/ 127124 h 256809"/>
                  <a:gd name="connsiteX6" fmla="*/ 608084 w 1193055"/>
                  <a:gd name="connsiteY6" fmla="*/ 81 h 256809"/>
                  <a:gd name="connsiteX7" fmla="*/ 137749 w 1193055"/>
                  <a:gd name="connsiteY7" fmla="*/ 134035 h 256809"/>
                  <a:gd name="connsiteX8" fmla="*/ 22881 w 1193055"/>
                  <a:gd name="connsiteY8" fmla="*/ 205789 h 256809"/>
                  <a:gd name="connsiteX9" fmla="*/ 0 w 1193055"/>
                  <a:gd name="connsiteY9" fmla="*/ 256809 h 256809"/>
                  <a:gd name="connsiteX10" fmla="*/ 153003 w 1193055"/>
                  <a:gd name="connsiteY10" fmla="*/ 154158 h 25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93055" h="256809">
                    <a:moveTo>
                      <a:pt x="153003" y="154158"/>
                    </a:moveTo>
                    <a:cubicBezTo>
                      <a:pt x="307624" y="64924"/>
                      <a:pt x="457161" y="22034"/>
                      <a:pt x="607622" y="24270"/>
                    </a:cubicBezTo>
                    <a:cubicBezTo>
                      <a:pt x="758545" y="26099"/>
                      <a:pt x="908774" y="65533"/>
                      <a:pt x="1080730" y="148467"/>
                    </a:cubicBezTo>
                    <a:cubicBezTo>
                      <a:pt x="1104304" y="159850"/>
                      <a:pt x="1145675" y="186885"/>
                      <a:pt x="1193055" y="221034"/>
                    </a:cubicBezTo>
                    <a:cubicBezTo>
                      <a:pt x="1186584" y="204976"/>
                      <a:pt x="1179650" y="189731"/>
                      <a:pt x="1172023" y="175095"/>
                    </a:cubicBezTo>
                    <a:cubicBezTo>
                      <a:pt x="1139897" y="153142"/>
                      <a:pt x="1112162" y="135864"/>
                      <a:pt x="1094135" y="127124"/>
                    </a:cubicBezTo>
                    <a:cubicBezTo>
                      <a:pt x="918019" y="42361"/>
                      <a:pt x="763629" y="1910"/>
                      <a:pt x="608084" y="81"/>
                    </a:cubicBezTo>
                    <a:cubicBezTo>
                      <a:pt x="451151" y="-2155"/>
                      <a:pt x="297224" y="41954"/>
                      <a:pt x="137749" y="134035"/>
                    </a:cubicBezTo>
                    <a:cubicBezTo>
                      <a:pt x="101232" y="154972"/>
                      <a:pt x="60785" y="178754"/>
                      <a:pt x="22881" y="205789"/>
                    </a:cubicBezTo>
                    <a:cubicBezTo>
                      <a:pt x="14561" y="222050"/>
                      <a:pt x="6934" y="239125"/>
                      <a:pt x="0" y="256809"/>
                    </a:cubicBezTo>
                    <a:cubicBezTo>
                      <a:pt x="45993" y="215952"/>
                      <a:pt x="103312" y="182616"/>
                      <a:pt x="153003" y="154158"/>
                    </a:cubicBezTo>
                    <a:close/>
                  </a:path>
                </a:pathLst>
              </a:custGeom>
              <a:solidFill>
                <a:schemeClr val="tx2"/>
              </a:solidFill>
              <a:ln w="23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942" name="Freeform: Shape 4941">
              <a:extLst>
                <a:ext uri="{FF2B5EF4-FFF2-40B4-BE49-F238E27FC236}">
                  <a16:creationId xmlns:a16="http://schemas.microsoft.com/office/drawing/2014/main" id="{38C48E4E-0F1E-472E-AF59-41652F226D74}"/>
                </a:ext>
              </a:extLst>
            </p:cNvPr>
            <p:cNvSpPr/>
            <p:nvPr/>
          </p:nvSpPr>
          <p:spPr>
            <a:xfrm>
              <a:off x="2813340" y="3538596"/>
              <a:ext cx="238480" cy="216254"/>
            </a:xfrm>
            <a:custGeom>
              <a:avLst/>
              <a:gdLst>
                <a:gd name="connsiteX0" fmla="*/ 205183 w 238480"/>
                <a:gd name="connsiteY0" fmla="*/ 90389 h 216254"/>
                <a:gd name="connsiteX1" fmla="*/ 195707 w 238480"/>
                <a:gd name="connsiteY1" fmla="*/ 27986 h 216254"/>
                <a:gd name="connsiteX2" fmla="*/ 120823 w 238480"/>
                <a:gd name="connsiteY2" fmla="*/ 22701 h 216254"/>
                <a:gd name="connsiteX3" fmla="*/ 49638 w 238480"/>
                <a:gd name="connsiteY3" fmla="*/ 15993 h 216254"/>
                <a:gd name="connsiteX4" fmla="*/ 36926 w 238480"/>
                <a:gd name="connsiteY4" fmla="*/ 55630 h 216254"/>
                <a:gd name="connsiteX5" fmla="*/ 20978 w 238480"/>
                <a:gd name="connsiteY5" fmla="*/ 69656 h 216254"/>
                <a:gd name="connsiteX6" fmla="*/ 19129 w 238480"/>
                <a:gd name="connsiteY6" fmla="*/ 106447 h 216254"/>
                <a:gd name="connsiteX7" fmla="*/ 15432 w 238480"/>
                <a:gd name="connsiteY7" fmla="*/ 169461 h 216254"/>
                <a:gd name="connsiteX8" fmla="*/ 78990 w 238480"/>
                <a:gd name="connsiteY8" fmla="*/ 187348 h 216254"/>
                <a:gd name="connsiteX9" fmla="*/ 124753 w 238480"/>
                <a:gd name="connsiteY9" fmla="*/ 213976 h 216254"/>
                <a:gd name="connsiteX10" fmla="*/ 176755 w 238480"/>
                <a:gd name="connsiteY10" fmla="*/ 174746 h 216254"/>
                <a:gd name="connsiteX11" fmla="*/ 235460 w 238480"/>
                <a:gd name="connsiteY11" fmla="*/ 146695 h 216254"/>
                <a:gd name="connsiteX12" fmla="*/ 205183 w 238480"/>
                <a:gd name="connsiteY12" fmla="*/ 90389 h 21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480" h="216254">
                  <a:moveTo>
                    <a:pt x="205183" y="90389"/>
                  </a:moveTo>
                  <a:cubicBezTo>
                    <a:pt x="214890" y="70875"/>
                    <a:pt x="211886" y="46890"/>
                    <a:pt x="195707" y="27986"/>
                  </a:cubicBezTo>
                  <a:cubicBezTo>
                    <a:pt x="173057" y="1561"/>
                    <a:pt x="143473" y="6033"/>
                    <a:pt x="120823" y="22701"/>
                  </a:cubicBezTo>
                  <a:cubicBezTo>
                    <a:pt x="102103" y="1358"/>
                    <a:pt x="74830" y="-12262"/>
                    <a:pt x="49638" y="15993"/>
                  </a:cubicBezTo>
                  <a:cubicBezTo>
                    <a:pt x="39931" y="26563"/>
                    <a:pt x="34846" y="42418"/>
                    <a:pt x="36926" y="55630"/>
                  </a:cubicBezTo>
                  <a:cubicBezTo>
                    <a:pt x="30686" y="59086"/>
                    <a:pt x="25139" y="63354"/>
                    <a:pt x="20978" y="69656"/>
                  </a:cubicBezTo>
                  <a:cubicBezTo>
                    <a:pt x="12427" y="82665"/>
                    <a:pt x="13120" y="95674"/>
                    <a:pt x="19129" y="106447"/>
                  </a:cubicBezTo>
                  <a:cubicBezTo>
                    <a:pt x="-1209" y="122912"/>
                    <a:pt x="-9530" y="148321"/>
                    <a:pt x="15432" y="169461"/>
                  </a:cubicBezTo>
                  <a:cubicBezTo>
                    <a:pt x="32997" y="184299"/>
                    <a:pt x="57727" y="191414"/>
                    <a:pt x="78990" y="187348"/>
                  </a:cubicBezTo>
                  <a:cubicBezTo>
                    <a:pt x="90084" y="200154"/>
                    <a:pt x="108343" y="209911"/>
                    <a:pt x="124753" y="213976"/>
                  </a:cubicBezTo>
                  <a:cubicBezTo>
                    <a:pt x="163812" y="223733"/>
                    <a:pt x="177449" y="200561"/>
                    <a:pt x="176755" y="174746"/>
                  </a:cubicBezTo>
                  <a:cubicBezTo>
                    <a:pt x="201485" y="179421"/>
                    <a:pt x="222749" y="175965"/>
                    <a:pt x="235460" y="146695"/>
                  </a:cubicBezTo>
                  <a:cubicBezTo>
                    <a:pt x="245630" y="122709"/>
                    <a:pt x="228758" y="101162"/>
                    <a:pt x="205183" y="90389"/>
                  </a:cubicBezTo>
                  <a:close/>
                </a:path>
              </a:pathLst>
            </a:custGeom>
            <a:solidFill>
              <a:schemeClr val="accent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3" name="Freeform: Shape 4942">
              <a:extLst>
                <a:ext uri="{FF2B5EF4-FFF2-40B4-BE49-F238E27FC236}">
                  <a16:creationId xmlns:a16="http://schemas.microsoft.com/office/drawing/2014/main" id="{25DBE037-D3C8-4A45-9706-AAA1B14F5575}"/>
                </a:ext>
              </a:extLst>
            </p:cNvPr>
            <p:cNvSpPr/>
            <p:nvPr/>
          </p:nvSpPr>
          <p:spPr>
            <a:xfrm>
              <a:off x="2813340" y="3538596"/>
              <a:ext cx="238480" cy="216254"/>
            </a:xfrm>
            <a:custGeom>
              <a:avLst/>
              <a:gdLst>
                <a:gd name="connsiteX0" fmla="*/ 205183 w 238480"/>
                <a:gd name="connsiteY0" fmla="*/ 90389 h 216254"/>
                <a:gd name="connsiteX1" fmla="*/ 195707 w 238480"/>
                <a:gd name="connsiteY1" fmla="*/ 27986 h 216254"/>
                <a:gd name="connsiteX2" fmla="*/ 120823 w 238480"/>
                <a:gd name="connsiteY2" fmla="*/ 22701 h 216254"/>
                <a:gd name="connsiteX3" fmla="*/ 49638 w 238480"/>
                <a:gd name="connsiteY3" fmla="*/ 15993 h 216254"/>
                <a:gd name="connsiteX4" fmla="*/ 36926 w 238480"/>
                <a:gd name="connsiteY4" fmla="*/ 55630 h 216254"/>
                <a:gd name="connsiteX5" fmla="*/ 20978 w 238480"/>
                <a:gd name="connsiteY5" fmla="*/ 69656 h 216254"/>
                <a:gd name="connsiteX6" fmla="*/ 19129 w 238480"/>
                <a:gd name="connsiteY6" fmla="*/ 106447 h 216254"/>
                <a:gd name="connsiteX7" fmla="*/ 15432 w 238480"/>
                <a:gd name="connsiteY7" fmla="*/ 169461 h 216254"/>
                <a:gd name="connsiteX8" fmla="*/ 78990 w 238480"/>
                <a:gd name="connsiteY8" fmla="*/ 187348 h 216254"/>
                <a:gd name="connsiteX9" fmla="*/ 124753 w 238480"/>
                <a:gd name="connsiteY9" fmla="*/ 213976 h 216254"/>
                <a:gd name="connsiteX10" fmla="*/ 176755 w 238480"/>
                <a:gd name="connsiteY10" fmla="*/ 174746 h 216254"/>
                <a:gd name="connsiteX11" fmla="*/ 235460 w 238480"/>
                <a:gd name="connsiteY11" fmla="*/ 146695 h 216254"/>
                <a:gd name="connsiteX12" fmla="*/ 205183 w 238480"/>
                <a:gd name="connsiteY12" fmla="*/ 90389 h 216254"/>
                <a:gd name="connsiteX13" fmla="*/ 189929 w 238480"/>
                <a:gd name="connsiteY13" fmla="*/ 145475 h 216254"/>
                <a:gd name="connsiteX14" fmla="*/ 151101 w 238480"/>
                <a:gd name="connsiteY14" fmla="*/ 154825 h 216254"/>
                <a:gd name="connsiteX15" fmla="*/ 147865 w 238480"/>
                <a:gd name="connsiteY15" fmla="*/ 161127 h 216254"/>
                <a:gd name="connsiteX16" fmla="*/ 103027 w 238480"/>
                <a:gd name="connsiteY16" fmla="*/ 175965 h 216254"/>
                <a:gd name="connsiteX17" fmla="*/ 86155 w 238480"/>
                <a:gd name="connsiteY17" fmla="*/ 164989 h 216254"/>
                <a:gd name="connsiteX18" fmla="*/ 33459 w 238480"/>
                <a:gd name="connsiteY18" fmla="*/ 156045 h 216254"/>
                <a:gd name="connsiteX19" fmla="*/ 41086 w 238480"/>
                <a:gd name="connsiteY19" fmla="*/ 101772 h 216254"/>
                <a:gd name="connsiteX20" fmla="*/ 51024 w 238480"/>
                <a:gd name="connsiteY20" fmla="*/ 94251 h 216254"/>
                <a:gd name="connsiteX21" fmla="*/ 46171 w 238480"/>
                <a:gd name="connsiteY21" fmla="*/ 83478 h 216254"/>
                <a:gd name="connsiteX22" fmla="*/ 59114 w 238480"/>
                <a:gd name="connsiteY22" fmla="*/ 53191 h 216254"/>
                <a:gd name="connsiteX23" fmla="*/ 80839 w 238480"/>
                <a:gd name="connsiteY23" fmla="*/ 26359 h 216254"/>
                <a:gd name="connsiteX24" fmla="*/ 117357 w 238480"/>
                <a:gd name="connsiteY24" fmla="*/ 39572 h 216254"/>
                <a:gd name="connsiteX25" fmla="*/ 166586 w 238480"/>
                <a:gd name="connsiteY25" fmla="*/ 44044 h 216254"/>
                <a:gd name="connsiteX26" fmla="*/ 175600 w 238480"/>
                <a:gd name="connsiteY26" fmla="*/ 85714 h 216254"/>
                <a:gd name="connsiteX27" fmla="*/ 189929 w 238480"/>
                <a:gd name="connsiteY27" fmla="*/ 145475 h 21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38480" h="216254">
                  <a:moveTo>
                    <a:pt x="205183" y="90389"/>
                  </a:moveTo>
                  <a:cubicBezTo>
                    <a:pt x="214890" y="70875"/>
                    <a:pt x="211886" y="46890"/>
                    <a:pt x="195707" y="27986"/>
                  </a:cubicBezTo>
                  <a:cubicBezTo>
                    <a:pt x="173057" y="1561"/>
                    <a:pt x="143473" y="6033"/>
                    <a:pt x="120823" y="22701"/>
                  </a:cubicBezTo>
                  <a:cubicBezTo>
                    <a:pt x="102103" y="1358"/>
                    <a:pt x="74830" y="-12262"/>
                    <a:pt x="49638" y="15993"/>
                  </a:cubicBezTo>
                  <a:cubicBezTo>
                    <a:pt x="39931" y="26563"/>
                    <a:pt x="34846" y="42418"/>
                    <a:pt x="36926" y="55630"/>
                  </a:cubicBezTo>
                  <a:cubicBezTo>
                    <a:pt x="30686" y="59086"/>
                    <a:pt x="25139" y="63354"/>
                    <a:pt x="20978" y="69656"/>
                  </a:cubicBezTo>
                  <a:cubicBezTo>
                    <a:pt x="12427" y="82665"/>
                    <a:pt x="13120" y="95674"/>
                    <a:pt x="19129" y="106447"/>
                  </a:cubicBezTo>
                  <a:cubicBezTo>
                    <a:pt x="-1209" y="122912"/>
                    <a:pt x="-9530" y="148321"/>
                    <a:pt x="15432" y="169461"/>
                  </a:cubicBezTo>
                  <a:cubicBezTo>
                    <a:pt x="32997" y="184299"/>
                    <a:pt x="57727" y="191414"/>
                    <a:pt x="78990" y="187348"/>
                  </a:cubicBezTo>
                  <a:cubicBezTo>
                    <a:pt x="90084" y="200154"/>
                    <a:pt x="108343" y="209911"/>
                    <a:pt x="124753" y="213976"/>
                  </a:cubicBezTo>
                  <a:cubicBezTo>
                    <a:pt x="163812" y="223733"/>
                    <a:pt x="177449" y="200561"/>
                    <a:pt x="176755" y="174746"/>
                  </a:cubicBezTo>
                  <a:cubicBezTo>
                    <a:pt x="201485" y="179421"/>
                    <a:pt x="222749" y="175965"/>
                    <a:pt x="235460" y="146695"/>
                  </a:cubicBezTo>
                  <a:cubicBezTo>
                    <a:pt x="245630" y="122709"/>
                    <a:pt x="228758" y="101162"/>
                    <a:pt x="205183" y="90389"/>
                  </a:cubicBezTo>
                  <a:close/>
                  <a:moveTo>
                    <a:pt x="189929" y="145475"/>
                  </a:moveTo>
                  <a:cubicBezTo>
                    <a:pt x="179298" y="154825"/>
                    <a:pt x="165199" y="156858"/>
                    <a:pt x="151101" y="154825"/>
                  </a:cubicBezTo>
                  <a:cubicBezTo>
                    <a:pt x="150176" y="157061"/>
                    <a:pt x="149252" y="159094"/>
                    <a:pt x="147865" y="161127"/>
                  </a:cubicBezTo>
                  <a:cubicBezTo>
                    <a:pt x="139082" y="174746"/>
                    <a:pt x="119899" y="182876"/>
                    <a:pt x="103027" y="175965"/>
                  </a:cubicBezTo>
                  <a:cubicBezTo>
                    <a:pt x="96787" y="173323"/>
                    <a:pt x="91240" y="169461"/>
                    <a:pt x="86155" y="164989"/>
                  </a:cubicBezTo>
                  <a:cubicBezTo>
                    <a:pt x="69976" y="173729"/>
                    <a:pt x="51024" y="174136"/>
                    <a:pt x="33459" y="156045"/>
                  </a:cubicBezTo>
                  <a:cubicBezTo>
                    <a:pt x="16818" y="138970"/>
                    <a:pt x="24908" y="116204"/>
                    <a:pt x="41086" y="101772"/>
                  </a:cubicBezTo>
                  <a:cubicBezTo>
                    <a:pt x="44091" y="98926"/>
                    <a:pt x="47558" y="96690"/>
                    <a:pt x="51024" y="94251"/>
                  </a:cubicBezTo>
                  <a:cubicBezTo>
                    <a:pt x="48944" y="90796"/>
                    <a:pt x="47326" y="87340"/>
                    <a:pt x="46171" y="83478"/>
                  </a:cubicBezTo>
                  <a:cubicBezTo>
                    <a:pt x="42242" y="69859"/>
                    <a:pt x="48713" y="59899"/>
                    <a:pt x="59114" y="53191"/>
                  </a:cubicBezTo>
                  <a:cubicBezTo>
                    <a:pt x="58189" y="41198"/>
                    <a:pt x="64198" y="29612"/>
                    <a:pt x="80839" y="26359"/>
                  </a:cubicBezTo>
                  <a:cubicBezTo>
                    <a:pt x="94938" y="23514"/>
                    <a:pt x="107418" y="30018"/>
                    <a:pt x="117357" y="39572"/>
                  </a:cubicBezTo>
                  <a:cubicBezTo>
                    <a:pt x="133073" y="32458"/>
                    <a:pt x="151332" y="31645"/>
                    <a:pt x="166586" y="44044"/>
                  </a:cubicBezTo>
                  <a:cubicBezTo>
                    <a:pt x="181146" y="55834"/>
                    <a:pt x="181146" y="71282"/>
                    <a:pt x="175600" y="85714"/>
                  </a:cubicBezTo>
                  <a:cubicBezTo>
                    <a:pt x="198018" y="100553"/>
                    <a:pt x="213041" y="124945"/>
                    <a:pt x="189929" y="145475"/>
                  </a:cubicBezTo>
                  <a:close/>
                </a:path>
              </a:pathLst>
            </a:custGeom>
            <a:solidFill>
              <a:schemeClr val="tx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4" name="Freeform: Shape 4943">
              <a:extLst>
                <a:ext uri="{FF2B5EF4-FFF2-40B4-BE49-F238E27FC236}">
                  <a16:creationId xmlns:a16="http://schemas.microsoft.com/office/drawing/2014/main" id="{CDF6FA4F-F276-4440-8333-4AA5B4460FB1}"/>
                </a:ext>
              </a:extLst>
            </p:cNvPr>
            <p:cNvSpPr/>
            <p:nvPr/>
          </p:nvSpPr>
          <p:spPr>
            <a:xfrm>
              <a:off x="3872323" y="3499118"/>
              <a:ext cx="212096" cy="221877"/>
            </a:xfrm>
            <a:custGeom>
              <a:avLst/>
              <a:gdLst>
                <a:gd name="connsiteX0" fmla="*/ 197577 w 212096"/>
                <a:gd name="connsiteY0" fmla="*/ 104458 h 221877"/>
                <a:gd name="connsiteX1" fmla="*/ 139565 w 212096"/>
                <a:gd name="connsiteY1" fmla="*/ 34330 h 221877"/>
                <a:gd name="connsiteX2" fmla="*/ 70921 w 212096"/>
                <a:gd name="connsiteY2" fmla="*/ 5466 h 221877"/>
                <a:gd name="connsiteX3" fmla="*/ 50583 w 212096"/>
                <a:gd name="connsiteY3" fmla="*/ 46527 h 221877"/>
                <a:gd name="connsiteX4" fmla="*/ 17070 w 212096"/>
                <a:gd name="connsiteY4" fmla="*/ 68886 h 221877"/>
                <a:gd name="connsiteX5" fmla="*/ 11292 w 212096"/>
                <a:gd name="connsiteY5" fmla="*/ 110353 h 221877"/>
                <a:gd name="connsiteX6" fmla="*/ 891 w 212096"/>
                <a:gd name="connsiteY6" fmla="*/ 133322 h 221877"/>
                <a:gd name="connsiteX7" fmla="*/ 44805 w 212096"/>
                <a:gd name="connsiteY7" fmla="*/ 186172 h 221877"/>
                <a:gd name="connsiteX8" fmla="*/ 94496 w 212096"/>
                <a:gd name="connsiteY8" fmla="*/ 221744 h 221877"/>
                <a:gd name="connsiteX9" fmla="*/ 145112 w 212096"/>
                <a:gd name="connsiteY9" fmla="*/ 192270 h 221877"/>
                <a:gd name="connsiteX10" fmla="*/ 206128 w 212096"/>
                <a:gd name="connsiteY10" fmla="*/ 162390 h 221877"/>
                <a:gd name="connsiteX11" fmla="*/ 197577 w 212096"/>
                <a:gd name="connsiteY11" fmla="*/ 104458 h 22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2096" h="221877">
                  <a:moveTo>
                    <a:pt x="197577" y="104458"/>
                  </a:moveTo>
                  <a:cubicBezTo>
                    <a:pt x="208902" y="78440"/>
                    <a:pt x="175851" y="39209"/>
                    <a:pt x="139565" y="34330"/>
                  </a:cubicBezTo>
                  <a:cubicBezTo>
                    <a:pt x="131245" y="9125"/>
                    <a:pt x="102585" y="-9779"/>
                    <a:pt x="70921" y="5466"/>
                  </a:cubicBezTo>
                  <a:cubicBezTo>
                    <a:pt x="58210" y="11768"/>
                    <a:pt x="51276" y="29045"/>
                    <a:pt x="50583" y="46527"/>
                  </a:cubicBezTo>
                  <a:cubicBezTo>
                    <a:pt x="38564" y="49372"/>
                    <a:pt x="27008" y="55877"/>
                    <a:pt x="17070" y="68886"/>
                  </a:cubicBezTo>
                  <a:cubicBezTo>
                    <a:pt x="5514" y="83725"/>
                    <a:pt x="5052" y="98360"/>
                    <a:pt x="11292" y="110353"/>
                  </a:cubicBezTo>
                  <a:cubicBezTo>
                    <a:pt x="6207" y="116857"/>
                    <a:pt x="2509" y="124582"/>
                    <a:pt x="891" y="133322"/>
                  </a:cubicBezTo>
                  <a:cubicBezTo>
                    <a:pt x="-4656" y="164422"/>
                    <a:pt x="16377" y="182107"/>
                    <a:pt x="44805" y="186172"/>
                  </a:cubicBezTo>
                  <a:cubicBezTo>
                    <a:pt x="49889" y="205889"/>
                    <a:pt x="66761" y="220118"/>
                    <a:pt x="94496" y="221744"/>
                  </a:cubicBezTo>
                  <a:cubicBezTo>
                    <a:pt x="120151" y="223370"/>
                    <a:pt x="137254" y="209955"/>
                    <a:pt x="145112" y="192270"/>
                  </a:cubicBezTo>
                  <a:cubicBezTo>
                    <a:pt x="169611" y="196539"/>
                    <a:pt x="194110" y="187595"/>
                    <a:pt x="206128" y="162390"/>
                  </a:cubicBezTo>
                  <a:cubicBezTo>
                    <a:pt x="216991" y="140233"/>
                    <a:pt x="212369" y="118890"/>
                    <a:pt x="197577" y="104458"/>
                  </a:cubicBezTo>
                  <a:close/>
                </a:path>
              </a:pathLst>
            </a:custGeom>
            <a:solidFill>
              <a:schemeClr val="accent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5" name="Freeform: Shape 4944">
              <a:extLst>
                <a:ext uri="{FF2B5EF4-FFF2-40B4-BE49-F238E27FC236}">
                  <a16:creationId xmlns:a16="http://schemas.microsoft.com/office/drawing/2014/main" id="{6B8ABA17-20D4-4238-89B0-DFD3120ACFF8}"/>
                </a:ext>
              </a:extLst>
            </p:cNvPr>
            <p:cNvSpPr/>
            <p:nvPr/>
          </p:nvSpPr>
          <p:spPr>
            <a:xfrm>
              <a:off x="3872323" y="3499118"/>
              <a:ext cx="212096" cy="221877"/>
            </a:xfrm>
            <a:custGeom>
              <a:avLst/>
              <a:gdLst>
                <a:gd name="connsiteX0" fmla="*/ 197577 w 212096"/>
                <a:gd name="connsiteY0" fmla="*/ 104458 h 221877"/>
                <a:gd name="connsiteX1" fmla="*/ 139565 w 212096"/>
                <a:gd name="connsiteY1" fmla="*/ 34330 h 221877"/>
                <a:gd name="connsiteX2" fmla="*/ 70921 w 212096"/>
                <a:gd name="connsiteY2" fmla="*/ 5466 h 221877"/>
                <a:gd name="connsiteX3" fmla="*/ 50583 w 212096"/>
                <a:gd name="connsiteY3" fmla="*/ 46527 h 221877"/>
                <a:gd name="connsiteX4" fmla="*/ 17070 w 212096"/>
                <a:gd name="connsiteY4" fmla="*/ 68886 h 221877"/>
                <a:gd name="connsiteX5" fmla="*/ 11292 w 212096"/>
                <a:gd name="connsiteY5" fmla="*/ 110353 h 221877"/>
                <a:gd name="connsiteX6" fmla="*/ 891 w 212096"/>
                <a:gd name="connsiteY6" fmla="*/ 133322 h 221877"/>
                <a:gd name="connsiteX7" fmla="*/ 44805 w 212096"/>
                <a:gd name="connsiteY7" fmla="*/ 186172 h 221877"/>
                <a:gd name="connsiteX8" fmla="*/ 94496 w 212096"/>
                <a:gd name="connsiteY8" fmla="*/ 221744 h 221877"/>
                <a:gd name="connsiteX9" fmla="*/ 145112 w 212096"/>
                <a:gd name="connsiteY9" fmla="*/ 192270 h 221877"/>
                <a:gd name="connsiteX10" fmla="*/ 206128 w 212096"/>
                <a:gd name="connsiteY10" fmla="*/ 162390 h 221877"/>
                <a:gd name="connsiteX11" fmla="*/ 197577 w 212096"/>
                <a:gd name="connsiteY11" fmla="*/ 104458 h 221877"/>
                <a:gd name="connsiteX12" fmla="*/ 176545 w 212096"/>
                <a:gd name="connsiteY12" fmla="*/ 147551 h 221877"/>
                <a:gd name="connsiteX13" fmla="*/ 134018 w 212096"/>
                <a:gd name="connsiteY13" fmla="*/ 165439 h 221877"/>
                <a:gd name="connsiteX14" fmla="*/ 112755 w 212096"/>
                <a:gd name="connsiteY14" fmla="*/ 177838 h 221877"/>
                <a:gd name="connsiteX15" fmla="*/ 63294 w 212096"/>
                <a:gd name="connsiteY15" fmla="*/ 171943 h 221877"/>
                <a:gd name="connsiteX16" fmla="*/ 32324 w 212096"/>
                <a:gd name="connsiteY16" fmla="*/ 134135 h 221877"/>
                <a:gd name="connsiteX17" fmla="*/ 41569 w 212096"/>
                <a:gd name="connsiteY17" fmla="*/ 121939 h 221877"/>
                <a:gd name="connsiteX18" fmla="*/ 46885 w 212096"/>
                <a:gd name="connsiteY18" fmla="*/ 70716 h 221877"/>
                <a:gd name="connsiteX19" fmla="*/ 59365 w 212096"/>
                <a:gd name="connsiteY19" fmla="*/ 62382 h 221877"/>
                <a:gd name="connsiteX20" fmla="*/ 73464 w 212096"/>
                <a:gd name="connsiteY20" fmla="*/ 36973 h 221877"/>
                <a:gd name="connsiteX21" fmla="*/ 116684 w 212096"/>
                <a:gd name="connsiteY21" fmla="*/ 39006 h 221877"/>
                <a:gd name="connsiteX22" fmla="*/ 128240 w 212096"/>
                <a:gd name="connsiteY22" fmla="*/ 78846 h 221877"/>
                <a:gd name="connsiteX23" fmla="*/ 164757 w 212096"/>
                <a:gd name="connsiteY23" fmla="*/ 105271 h 221877"/>
                <a:gd name="connsiteX24" fmla="*/ 164757 w 212096"/>
                <a:gd name="connsiteY24" fmla="*/ 106491 h 221877"/>
                <a:gd name="connsiteX25" fmla="*/ 176545 w 212096"/>
                <a:gd name="connsiteY25" fmla="*/ 147551 h 22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12096" h="221877">
                  <a:moveTo>
                    <a:pt x="197577" y="104458"/>
                  </a:moveTo>
                  <a:cubicBezTo>
                    <a:pt x="208902" y="78440"/>
                    <a:pt x="175851" y="39209"/>
                    <a:pt x="139565" y="34330"/>
                  </a:cubicBezTo>
                  <a:cubicBezTo>
                    <a:pt x="131245" y="9125"/>
                    <a:pt x="102585" y="-9779"/>
                    <a:pt x="70921" y="5466"/>
                  </a:cubicBezTo>
                  <a:cubicBezTo>
                    <a:pt x="58210" y="11768"/>
                    <a:pt x="51276" y="29045"/>
                    <a:pt x="50583" y="46527"/>
                  </a:cubicBezTo>
                  <a:cubicBezTo>
                    <a:pt x="38564" y="49372"/>
                    <a:pt x="27008" y="55877"/>
                    <a:pt x="17070" y="68886"/>
                  </a:cubicBezTo>
                  <a:cubicBezTo>
                    <a:pt x="5514" y="83725"/>
                    <a:pt x="5052" y="98360"/>
                    <a:pt x="11292" y="110353"/>
                  </a:cubicBezTo>
                  <a:cubicBezTo>
                    <a:pt x="6207" y="116857"/>
                    <a:pt x="2509" y="124582"/>
                    <a:pt x="891" y="133322"/>
                  </a:cubicBezTo>
                  <a:cubicBezTo>
                    <a:pt x="-4656" y="164422"/>
                    <a:pt x="16377" y="182107"/>
                    <a:pt x="44805" y="186172"/>
                  </a:cubicBezTo>
                  <a:cubicBezTo>
                    <a:pt x="49889" y="205889"/>
                    <a:pt x="66761" y="220118"/>
                    <a:pt x="94496" y="221744"/>
                  </a:cubicBezTo>
                  <a:cubicBezTo>
                    <a:pt x="120151" y="223370"/>
                    <a:pt x="137254" y="209955"/>
                    <a:pt x="145112" y="192270"/>
                  </a:cubicBezTo>
                  <a:cubicBezTo>
                    <a:pt x="169611" y="196539"/>
                    <a:pt x="194110" y="187595"/>
                    <a:pt x="206128" y="162390"/>
                  </a:cubicBezTo>
                  <a:cubicBezTo>
                    <a:pt x="216991" y="140233"/>
                    <a:pt x="212369" y="118890"/>
                    <a:pt x="197577" y="104458"/>
                  </a:cubicBezTo>
                  <a:close/>
                  <a:moveTo>
                    <a:pt x="176545" y="147551"/>
                  </a:moveTo>
                  <a:cubicBezTo>
                    <a:pt x="167993" y="161983"/>
                    <a:pt x="151352" y="165845"/>
                    <a:pt x="134018" y="165439"/>
                  </a:cubicBezTo>
                  <a:cubicBezTo>
                    <a:pt x="128471" y="170520"/>
                    <a:pt x="121075" y="174789"/>
                    <a:pt x="112755" y="177838"/>
                  </a:cubicBezTo>
                  <a:cubicBezTo>
                    <a:pt x="99581" y="190847"/>
                    <a:pt x="71384" y="191051"/>
                    <a:pt x="63294" y="171943"/>
                  </a:cubicBezTo>
                  <a:cubicBezTo>
                    <a:pt x="41569" y="172350"/>
                    <a:pt x="25621" y="152226"/>
                    <a:pt x="32324" y="134135"/>
                  </a:cubicBezTo>
                  <a:cubicBezTo>
                    <a:pt x="34404" y="128647"/>
                    <a:pt x="37640" y="124988"/>
                    <a:pt x="41569" y="121939"/>
                  </a:cubicBezTo>
                  <a:cubicBezTo>
                    <a:pt x="32786" y="105068"/>
                    <a:pt x="28164" y="88603"/>
                    <a:pt x="46885" y="70716"/>
                  </a:cubicBezTo>
                  <a:cubicBezTo>
                    <a:pt x="50814" y="66853"/>
                    <a:pt x="54974" y="64414"/>
                    <a:pt x="59365" y="62382"/>
                  </a:cubicBezTo>
                  <a:cubicBezTo>
                    <a:pt x="62832" y="53438"/>
                    <a:pt x="68148" y="44697"/>
                    <a:pt x="73464" y="36973"/>
                  </a:cubicBezTo>
                  <a:cubicBezTo>
                    <a:pt x="84327" y="21524"/>
                    <a:pt x="106745" y="26200"/>
                    <a:pt x="116684" y="39006"/>
                  </a:cubicBezTo>
                  <a:cubicBezTo>
                    <a:pt x="126160" y="51202"/>
                    <a:pt x="127315" y="65024"/>
                    <a:pt x="128240" y="78846"/>
                  </a:cubicBezTo>
                  <a:cubicBezTo>
                    <a:pt x="145574" y="80879"/>
                    <a:pt x="161984" y="88806"/>
                    <a:pt x="164757" y="105271"/>
                  </a:cubicBezTo>
                  <a:cubicBezTo>
                    <a:pt x="164757" y="105678"/>
                    <a:pt x="164757" y="106084"/>
                    <a:pt x="164757" y="106491"/>
                  </a:cubicBezTo>
                  <a:cubicBezTo>
                    <a:pt x="179087" y="115841"/>
                    <a:pt x="186945" y="129867"/>
                    <a:pt x="176545" y="147551"/>
                  </a:cubicBezTo>
                  <a:close/>
                </a:path>
              </a:pathLst>
            </a:custGeom>
            <a:solidFill>
              <a:schemeClr val="tx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47" name="Graphic 4945">
            <a:extLst>
              <a:ext uri="{FF2B5EF4-FFF2-40B4-BE49-F238E27FC236}">
                <a16:creationId xmlns:a16="http://schemas.microsoft.com/office/drawing/2014/main" id="{6C1A9506-665E-4EFA-99C8-31197B0B6DB2}"/>
              </a:ext>
            </a:extLst>
          </p:cNvPr>
          <p:cNvGrpSpPr/>
          <p:nvPr/>
        </p:nvGrpSpPr>
        <p:grpSpPr>
          <a:xfrm rot="20399828">
            <a:off x="2135430" y="4518258"/>
            <a:ext cx="529761" cy="608742"/>
            <a:chOff x="2118464" y="4538672"/>
            <a:chExt cx="529761" cy="608742"/>
          </a:xfrm>
        </p:grpSpPr>
        <p:sp>
          <p:nvSpPr>
            <p:cNvPr id="4948" name="Freeform: Shape 4947">
              <a:extLst>
                <a:ext uri="{FF2B5EF4-FFF2-40B4-BE49-F238E27FC236}">
                  <a16:creationId xmlns:a16="http://schemas.microsoft.com/office/drawing/2014/main" id="{2A89B8D3-79CC-4A34-92E0-4CCDF1F7B18F}"/>
                </a:ext>
              </a:extLst>
            </p:cNvPr>
            <p:cNvSpPr/>
            <p:nvPr/>
          </p:nvSpPr>
          <p:spPr>
            <a:xfrm>
              <a:off x="2118464" y="4595161"/>
              <a:ext cx="502410" cy="552253"/>
            </a:xfrm>
            <a:custGeom>
              <a:avLst/>
              <a:gdLst>
                <a:gd name="connsiteX0" fmla="*/ 193237 w 502410"/>
                <a:gd name="connsiteY0" fmla="*/ 0 h 552253"/>
                <a:gd name="connsiteX1" fmla="*/ 2785 w 502410"/>
                <a:gd name="connsiteY1" fmla="*/ 331756 h 552253"/>
                <a:gd name="connsiteX2" fmla="*/ 214863 w 502410"/>
                <a:gd name="connsiteY2" fmla="*/ 541868 h 552253"/>
                <a:gd name="connsiteX3" fmla="*/ 385656 w 502410"/>
                <a:gd name="connsiteY3" fmla="*/ 253609 h 552253"/>
                <a:gd name="connsiteX4" fmla="*/ 470192 w 502410"/>
                <a:gd name="connsiteY4" fmla="*/ 412115 h 552253"/>
                <a:gd name="connsiteX5" fmla="*/ 477319 w 502410"/>
                <a:gd name="connsiteY5" fmla="*/ 74215 h 552253"/>
                <a:gd name="connsiteX6" fmla="*/ 193237 w 502410"/>
                <a:gd name="connsiteY6" fmla="*/ 0 h 55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10" h="552253">
                  <a:moveTo>
                    <a:pt x="193237" y="0"/>
                  </a:moveTo>
                  <a:cubicBezTo>
                    <a:pt x="163502" y="97069"/>
                    <a:pt x="19250" y="220433"/>
                    <a:pt x="2785" y="331756"/>
                  </a:cubicBezTo>
                  <a:cubicBezTo>
                    <a:pt x="-19086" y="478712"/>
                    <a:pt x="91253" y="587085"/>
                    <a:pt x="214863" y="541868"/>
                  </a:cubicBezTo>
                  <a:cubicBezTo>
                    <a:pt x="338473" y="496651"/>
                    <a:pt x="377546" y="307182"/>
                    <a:pt x="385656" y="253609"/>
                  </a:cubicBezTo>
                  <a:cubicBezTo>
                    <a:pt x="369191" y="377219"/>
                    <a:pt x="431119" y="438164"/>
                    <a:pt x="470192" y="412115"/>
                  </a:cubicBezTo>
                  <a:cubicBezTo>
                    <a:pt x="538263" y="366898"/>
                    <a:pt x="477319" y="74215"/>
                    <a:pt x="477319" y="74215"/>
                  </a:cubicBezTo>
                  <a:lnTo>
                    <a:pt x="193237" y="0"/>
                  </a:lnTo>
                  <a:close/>
                </a:path>
              </a:pathLst>
            </a:custGeom>
            <a:solidFill>
              <a:schemeClr val="accent1"/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0" name="Freeform: Shape 4949">
              <a:extLst>
                <a:ext uri="{FF2B5EF4-FFF2-40B4-BE49-F238E27FC236}">
                  <a16:creationId xmlns:a16="http://schemas.microsoft.com/office/drawing/2014/main" id="{D85898C1-9778-45AA-9B5B-368B1014A561}"/>
                </a:ext>
              </a:extLst>
            </p:cNvPr>
            <p:cNvSpPr/>
            <p:nvPr/>
          </p:nvSpPr>
          <p:spPr>
            <a:xfrm>
              <a:off x="2118709" y="4595159"/>
              <a:ext cx="502230" cy="552253"/>
            </a:xfrm>
            <a:custGeom>
              <a:avLst/>
              <a:gdLst>
                <a:gd name="connsiteX0" fmla="*/ 477073 w 502230"/>
                <a:gd name="connsiteY0" fmla="*/ 73969 h 552253"/>
                <a:gd name="connsiteX1" fmla="*/ 192992 w 502230"/>
                <a:gd name="connsiteY1" fmla="*/ 0 h 552253"/>
                <a:gd name="connsiteX2" fmla="*/ 156867 w 502230"/>
                <a:gd name="connsiteY2" fmla="*/ 71266 h 552253"/>
                <a:gd name="connsiteX3" fmla="*/ 296696 w 502230"/>
                <a:gd name="connsiteY3" fmla="*/ 109357 h 552253"/>
                <a:gd name="connsiteX4" fmla="*/ 472404 w 502230"/>
                <a:gd name="connsiteY4" fmla="*/ 159489 h 552253"/>
                <a:gd name="connsiteX5" fmla="*/ 491326 w 502230"/>
                <a:gd name="connsiteY5" fmla="*/ 187258 h 552253"/>
                <a:gd name="connsiteX6" fmla="*/ 455202 w 502230"/>
                <a:gd name="connsiteY6" fmla="*/ 346992 h 552253"/>
                <a:gd name="connsiteX7" fmla="*/ 402121 w 502230"/>
                <a:gd name="connsiteY7" fmla="*/ 330036 h 552253"/>
                <a:gd name="connsiteX8" fmla="*/ 398926 w 502230"/>
                <a:gd name="connsiteY8" fmla="*/ 231492 h 552253"/>
                <a:gd name="connsiteX9" fmla="*/ 321270 w 502230"/>
                <a:gd name="connsiteY9" fmla="*/ 316766 h 552253"/>
                <a:gd name="connsiteX10" fmla="*/ 187094 w 502230"/>
                <a:gd name="connsiteY10" fmla="*/ 453646 h 552253"/>
                <a:gd name="connsiteX11" fmla="*/ 74051 w 502230"/>
                <a:gd name="connsiteY11" fmla="*/ 186766 h 552253"/>
                <a:gd name="connsiteX12" fmla="*/ 2785 w 502230"/>
                <a:gd name="connsiteY12" fmla="*/ 331756 h 552253"/>
                <a:gd name="connsiteX13" fmla="*/ 214863 w 502230"/>
                <a:gd name="connsiteY13" fmla="*/ 541868 h 552253"/>
                <a:gd name="connsiteX14" fmla="*/ 385656 w 502230"/>
                <a:gd name="connsiteY14" fmla="*/ 253609 h 552253"/>
                <a:gd name="connsiteX15" fmla="*/ 470192 w 502230"/>
                <a:gd name="connsiteY15" fmla="*/ 412115 h 552253"/>
                <a:gd name="connsiteX16" fmla="*/ 477073 w 502230"/>
                <a:gd name="connsiteY16" fmla="*/ 73969 h 55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2230" h="552253">
                  <a:moveTo>
                    <a:pt x="477073" y="73969"/>
                  </a:moveTo>
                  <a:lnTo>
                    <a:pt x="192992" y="0"/>
                  </a:lnTo>
                  <a:cubicBezTo>
                    <a:pt x="186111" y="22363"/>
                    <a:pt x="172841" y="46446"/>
                    <a:pt x="156867" y="71266"/>
                  </a:cubicBezTo>
                  <a:cubicBezTo>
                    <a:pt x="203313" y="121152"/>
                    <a:pt x="245827" y="79130"/>
                    <a:pt x="296696" y="109357"/>
                  </a:cubicBezTo>
                  <a:cubicBezTo>
                    <a:pt x="349040" y="140566"/>
                    <a:pt x="415391" y="138846"/>
                    <a:pt x="472404" y="159489"/>
                  </a:cubicBezTo>
                  <a:cubicBezTo>
                    <a:pt x="484691" y="164158"/>
                    <a:pt x="490589" y="174479"/>
                    <a:pt x="491326" y="187258"/>
                  </a:cubicBezTo>
                  <a:cubicBezTo>
                    <a:pt x="493783" y="243534"/>
                    <a:pt x="503613" y="306936"/>
                    <a:pt x="455202" y="346992"/>
                  </a:cubicBezTo>
                  <a:cubicBezTo>
                    <a:pt x="436279" y="362474"/>
                    <a:pt x="408264" y="354119"/>
                    <a:pt x="402121" y="330036"/>
                  </a:cubicBezTo>
                  <a:cubicBezTo>
                    <a:pt x="396960" y="309147"/>
                    <a:pt x="389342" y="231492"/>
                    <a:pt x="398926" y="231492"/>
                  </a:cubicBezTo>
                  <a:cubicBezTo>
                    <a:pt x="369191" y="231738"/>
                    <a:pt x="335524" y="295877"/>
                    <a:pt x="321270" y="316766"/>
                  </a:cubicBezTo>
                  <a:cubicBezTo>
                    <a:pt x="286866" y="367389"/>
                    <a:pt x="247793" y="431037"/>
                    <a:pt x="187094" y="453646"/>
                  </a:cubicBezTo>
                  <a:cubicBezTo>
                    <a:pt x="32520" y="510904"/>
                    <a:pt x="46036" y="313817"/>
                    <a:pt x="74051" y="186766"/>
                  </a:cubicBezTo>
                  <a:cubicBezTo>
                    <a:pt x="39647" y="235424"/>
                    <a:pt x="9666" y="284819"/>
                    <a:pt x="2785" y="331756"/>
                  </a:cubicBezTo>
                  <a:cubicBezTo>
                    <a:pt x="-19086" y="478712"/>
                    <a:pt x="91253" y="587085"/>
                    <a:pt x="214863" y="541868"/>
                  </a:cubicBezTo>
                  <a:cubicBezTo>
                    <a:pt x="338473" y="496651"/>
                    <a:pt x="377546" y="307182"/>
                    <a:pt x="385656" y="253609"/>
                  </a:cubicBezTo>
                  <a:cubicBezTo>
                    <a:pt x="369191" y="377219"/>
                    <a:pt x="431118" y="438164"/>
                    <a:pt x="470192" y="412115"/>
                  </a:cubicBezTo>
                  <a:cubicBezTo>
                    <a:pt x="538018" y="366652"/>
                    <a:pt x="477073" y="73969"/>
                    <a:pt x="477073" y="73969"/>
                  </a:cubicBezTo>
                  <a:close/>
                </a:path>
              </a:pathLst>
            </a:custGeom>
            <a:solidFill>
              <a:schemeClr val="accent1">
                <a:lumMod val="50000"/>
                <a:alpha val="30000"/>
              </a:schemeClr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7" name="Freeform: Shape 4956">
              <a:extLst>
                <a:ext uri="{FF2B5EF4-FFF2-40B4-BE49-F238E27FC236}">
                  <a16:creationId xmlns:a16="http://schemas.microsoft.com/office/drawing/2014/main" id="{2F7EB7F9-09CE-4C6F-8C3D-4E2F2A9A71BE}"/>
                </a:ext>
              </a:extLst>
            </p:cNvPr>
            <p:cNvSpPr/>
            <p:nvPr/>
          </p:nvSpPr>
          <p:spPr>
            <a:xfrm>
              <a:off x="2264086" y="4538672"/>
              <a:ext cx="384139" cy="176502"/>
            </a:xfrm>
            <a:custGeom>
              <a:avLst/>
              <a:gdLst>
                <a:gd name="connsiteX0" fmla="*/ 313756 w 384139"/>
                <a:gd name="connsiteY0" fmla="*/ 55751 h 176502"/>
                <a:gd name="connsiteX1" fmla="*/ 238066 w 384139"/>
                <a:gd name="connsiteY1" fmla="*/ 38795 h 176502"/>
                <a:gd name="connsiteX2" fmla="*/ 163606 w 384139"/>
                <a:gd name="connsiteY2" fmla="*/ 30193 h 176502"/>
                <a:gd name="connsiteX3" fmla="*/ 90374 w 384139"/>
                <a:gd name="connsiteY3" fmla="*/ 15449 h 176502"/>
                <a:gd name="connsiteX4" fmla="*/ 36556 w 384139"/>
                <a:gd name="connsiteY4" fmla="*/ 1933 h 176502"/>
                <a:gd name="connsiteX5" fmla="*/ 32378 w 384139"/>
                <a:gd name="connsiteY5" fmla="*/ 106620 h 176502"/>
                <a:gd name="connsiteX6" fmla="*/ 111999 w 384139"/>
                <a:gd name="connsiteY6" fmla="*/ 109569 h 176502"/>
                <a:gd name="connsiteX7" fmla="*/ 183757 w 384139"/>
                <a:gd name="connsiteY7" fmla="*/ 124068 h 176502"/>
                <a:gd name="connsiteX8" fmla="*/ 241015 w 384139"/>
                <a:gd name="connsiteY8" fmla="*/ 143974 h 176502"/>
                <a:gd name="connsiteX9" fmla="*/ 296800 w 384139"/>
                <a:gd name="connsiteY9" fmla="*/ 164370 h 176502"/>
                <a:gd name="connsiteX10" fmla="*/ 360693 w 384139"/>
                <a:gd name="connsiteY10" fmla="*/ 163142 h 176502"/>
                <a:gd name="connsiteX11" fmla="*/ 313756 w 384139"/>
                <a:gd name="connsiteY11" fmla="*/ 55751 h 17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139" h="176502">
                  <a:moveTo>
                    <a:pt x="313756" y="55751"/>
                  </a:moveTo>
                  <a:cubicBezTo>
                    <a:pt x="295079" y="36829"/>
                    <a:pt x="265836" y="30931"/>
                    <a:pt x="238066" y="38795"/>
                  </a:cubicBezTo>
                  <a:cubicBezTo>
                    <a:pt x="216687" y="26507"/>
                    <a:pt x="188917" y="22084"/>
                    <a:pt x="163606" y="30193"/>
                  </a:cubicBezTo>
                  <a:cubicBezTo>
                    <a:pt x="141980" y="12991"/>
                    <a:pt x="115194" y="8076"/>
                    <a:pt x="90374" y="15449"/>
                  </a:cubicBezTo>
                  <a:cubicBezTo>
                    <a:pt x="75383" y="2916"/>
                    <a:pt x="56461" y="-3474"/>
                    <a:pt x="36556" y="1933"/>
                  </a:cubicBezTo>
                  <a:cubicBezTo>
                    <a:pt x="-13085" y="15695"/>
                    <a:pt x="-9890" y="91138"/>
                    <a:pt x="32378" y="106620"/>
                  </a:cubicBezTo>
                  <a:cubicBezTo>
                    <a:pt x="47368" y="131686"/>
                    <a:pt x="92831" y="139059"/>
                    <a:pt x="111999" y="109569"/>
                  </a:cubicBezTo>
                  <a:cubicBezTo>
                    <a:pt x="125270" y="142745"/>
                    <a:pt x="161640" y="144711"/>
                    <a:pt x="183757" y="124068"/>
                  </a:cubicBezTo>
                  <a:cubicBezTo>
                    <a:pt x="195798" y="142745"/>
                    <a:pt x="220619" y="154049"/>
                    <a:pt x="241015" y="143974"/>
                  </a:cubicBezTo>
                  <a:cubicBezTo>
                    <a:pt x="250108" y="164125"/>
                    <a:pt x="274928" y="170760"/>
                    <a:pt x="296800" y="164370"/>
                  </a:cubicBezTo>
                  <a:cubicBezTo>
                    <a:pt x="313264" y="183293"/>
                    <a:pt x="344228" y="177886"/>
                    <a:pt x="360693" y="163142"/>
                  </a:cubicBezTo>
                  <a:cubicBezTo>
                    <a:pt x="414266" y="115467"/>
                    <a:pt x="366345" y="58946"/>
                    <a:pt x="313756" y="55751"/>
                  </a:cubicBezTo>
                  <a:close/>
                </a:path>
              </a:pathLst>
            </a:custGeom>
            <a:solidFill>
              <a:schemeClr val="bg1"/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3" name="Graphic 4945">
            <a:extLst>
              <a:ext uri="{FF2B5EF4-FFF2-40B4-BE49-F238E27FC236}">
                <a16:creationId xmlns:a16="http://schemas.microsoft.com/office/drawing/2014/main" id="{2A7BB38A-88DB-40C5-A0B3-0EFCFACC009B}"/>
              </a:ext>
            </a:extLst>
          </p:cNvPr>
          <p:cNvGrpSpPr/>
          <p:nvPr/>
        </p:nvGrpSpPr>
        <p:grpSpPr>
          <a:xfrm rot="1701561" flipH="1">
            <a:off x="3823044" y="4429367"/>
            <a:ext cx="529761" cy="608742"/>
            <a:chOff x="2118464" y="4538672"/>
            <a:chExt cx="529761" cy="608742"/>
          </a:xfrm>
        </p:grpSpPr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15B084A-6C0E-4140-BCEC-88DB070B6C33}"/>
                </a:ext>
              </a:extLst>
            </p:cNvPr>
            <p:cNvSpPr/>
            <p:nvPr/>
          </p:nvSpPr>
          <p:spPr>
            <a:xfrm>
              <a:off x="2118464" y="4595161"/>
              <a:ext cx="502410" cy="552253"/>
            </a:xfrm>
            <a:custGeom>
              <a:avLst/>
              <a:gdLst>
                <a:gd name="connsiteX0" fmla="*/ 193237 w 502410"/>
                <a:gd name="connsiteY0" fmla="*/ 0 h 552253"/>
                <a:gd name="connsiteX1" fmla="*/ 2785 w 502410"/>
                <a:gd name="connsiteY1" fmla="*/ 331756 h 552253"/>
                <a:gd name="connsiteX2" fmla="*/ 214863 w 502410"/>
                <a:gd name="connsiteY2" fmla="*/ 541868 h 552253"/>
                <a:gd name="connsiteX3" fmla="*/ 385656 w 502410"/>
                <a:gd name="connsiteY3" fmla="*/ 253609 h 552253"/>
                <a:gd name="connsiteX4" fmla="*/ 470192 w 502410"/>
                <a:gd name="connsiteY4" fmla="*/ 412115 h 552253"/>
                <a:gd name="connsiteX5" fmla="*/ 477319 w 502410"/>
                <a:gd name="connsiteY5" fmla="*/ 74215 h 552253"/>
                <a:gd name="connsiteX6" fmla="*/ 193237 w 502410"/>
                <a:gd name="connsiteY6" fmla="*/ 0 h 55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10" h="552253">
                  <a:moveTo>
                    <a:pt x="193237" y="0"/>
                  </a:moveTo>
                  <a:cubicBezTo>
                    <a:pt x="163502" y="97069"/>
                    <a:pt x="19250" y="220433"/>
                    <a:pt x="2785" y="331756"/>
                  </a:cubicBezTo>
                  <a:cubicBezTo>
                    <a:pt x="-19086" y="478712"/>
                    <a:pt x="91253" y="587085"/>
                    <a:pt x="214863" y="541868"/>
                  </a:cubicBezTo>
                  <a:cubicBezTo>
                    <a:pt x="338473" y="496651"/>
                    <a:pt x="377546" y="307182"/>
                    <a:pt x="385656" y="253609"/>
                  </a:cubicBezTo>
                  <a:cubicBezTo>
                    <a:pt x="369191" y="377219"/>
                    <a:pt x="431119" y="438164"/>
                    <a:pt x="470192" y="412115"/>
                  </a:cubicBezTo>
                  <a:cubicBezTo>
                    <a:pt x="538263" y="366898"/>
                    <a:pt x="477319" y="74215"/>
                    <a:pt x="477319" y="74215"/>
                  </a:cubicBezTo>
                  <a:lnTo>
                    <a:pt x="193237" y="0"/>
                  </a:lnTo>
                  <a:close/>
                </a:path>
              </a:pathLst>
            </a:custGeom>
            <a:solidFill>
              <a:schemeClr val="accent1"/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E8399FCE-0FC0-4AC2-A368-1DED6D86C3F6}"/>
                </a:ext>
              </a:extLst>
            </p:cNvPr>
            <p:cNvSpPr/>
            <p:nvPr/>
          </p:nvSpPr>
          <p:spPr>
            <a:xfrm>
              <a:off x="2118709" y="4595159"/>
              <a:ext cx="502230" cy="552253"/>
            </a:xfrm>
            <a:custGeom>
              <a:avLst/>
              <a:gdLst>
                <a:gd name="connsiteX0" fmla="*/ 477073 w 502230"/>
                <a:gd name="connsiteY0" fmla="*/ 73969 h 552253"/>
                <a:gd name="connsiteX1" fmla="*/ 192992 w 502230"/>
                <a:gd name="connsiteY1" fmla="*/ 0 h 552253"/>
                <a:gd name="connsiteX2" fmla="*/ 156867 w 502230"/>
                <a:gd name="connsiteY2" fmla="*/ 71266 h 552253"/>
                <a:gd name="connsiteX3" fmla="*/ 296696 w 502230"/>
                <a:gd name="connsiteY3" fmla="*/ 109357 h 552253"/>
                <a:gd name="connsiteX4" fmla="*/ 472404 w 502230"/>
                <a:gd name="connsiteY4" fmla="*/ 159489 h 552253"/>
                <a:gd name="connsiteX5" fmla="*/ 491326 w 502230"/>
                <a:gd name="connsiteY5" fmla="*/ 187258 h 552253"/>
                <a:gd name="connsiteX6" fmla="*/ 455202 w 502230"/>
                <a:gd name="connsiteY6" fmla="*/ 346992 h 552253"/>
                <a:gd name="connsiteX7" fmla="*/ 402121 w 502230"/>
                <a:gd name="connsiteY7" fmla="*/ 330036 h 552253"/>
                <a:gd name="connsiteX8" fmla="*/ 398926 w 502230"/>
                <a:gd name="connsiteY8" fmla="*/ 231492 h 552253"/>
                <a:gd name="connsiteX9" fmla="*/ 321270 w 502230"/>
                <a:gd name="connsiteY9" fmla="*/ 316766 h 552253"/>
                <a:gd name="connsiteX10" fmla="*/ 187094 w 502230"/>
                <a:gd name="connsiteY10" fmla="*/ 453646 h 552253"/>
                <a:gd name="connsiteX11" fmla="*/ 74051 w 502230"/>
                <a:gd name="connsiteY11" fmla="*/ 186766 h 552253"/>
                <a:gd name="connsiteX12" fmla="*/ 2785 w 502230"/>
                <a:gd name="connsiteY12" fmla="*/ 331756 h 552253"/>
                <a:gd name="connsiteX13" fmla="*/ 214863 w 502230"/>
                <a:gd name="connsiteY13" fmla="*/ 541868 h 552253"/>
                <a:gd name="connsiteX14" fmla="*/ 385656 w 502230"/>
                <a:gd name="connsiteY14" fmla="*/ 253609 h 552253"/>
                <a:gd name="connsiteX15" fmla="*/ 470192 w 502230"/>
                <a:gd name="connsiteY15" fmla="*/ 412115 h 552253"/>
                <a:gd name="connsiteX16" fmla="*/ 477073 w 502230"/>
                <a:gd name="connsiteY16" fmla="*/ 73969 h 55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2230" h="552253">
                  <a:moveTo>
                    <a:pt x="477073" y="73969"/>
                  </a:moveTo>
                  <a:lnTo>
                    <a:pt x="192992" y="0"/>
                  </a:lnTo>
                  <a:cubicBezTo>
                    <a:pt x="186111" y="22363"/>
                    <a:pt x="172841" y="46446"/>
                    <a:pt x="156867" y="71266"/>
                  </a:cubicBezTo>
                  <a:cubicBezTo>
                    <a:pt x="203313" y="121152"/>
                    <a:pt x="245827" y="79130"/>
                    <a:pt x="296696" y="109357"/>
                  </a:cubicBezTo>
                  <a:cubicBezTo>
                    <a:pt x="349040" y="140566"/>
                    <a:pt x="415391" y="138846"/>
                    <a:pt x="472404" y="159489"/>
                  </a:cubicBezTo>
                  <a:cubicBezTo>
                    <a:pt x="484691" y="164158"/>
                    <a:pt x="490589" y="174479"/>
                    <a:pt x="491326" y="187258"/>
                  </a:cubicBezTo>
                  <a:cubicBezTo>
                    <a:pt x="493783" y="243534"/>
                    <a:pt x="503613" y="306936"/>
                    <a:pt x="455202" y="346992"/>
                  </a:cubicBezTo>
                  <a:cubicBezTo>
                    <a:pt x="436279" y="362474"/>
                    <a:pt x="408264" y="354119"/>
                    <a:pt x="402121" y="330036"/>
                  </a:cubicBezTo>
                  <a:cubicBezTo>
                    <a:pt x="396960" y="309147"/>
                    <a:pt x="389342" y="231492"/>
                    <a:pt x="398926" y="231492"/>
                  </a:cubicBezTo>
                  <a:cubicBezTo>
                    <a:pt x="369191" y="231738"/>
                    <a:pt x="335524" y="295877"/>
                    <a:pt x="321270" y="316766"/>
                  </a:cubicBezTo>
                  <a:cubicBezTo>
                    <a:pt x="286866" y="367389"/>
                    <a:pt x="247793" y="431037"/>
                    <a:pt x="187094" y="453646"/>
                  </a:cubicBezTo>
                  <a:cubicBezTo>
                    <a:pt x="32520" y="510904"/>
                    <a:pt x="46036" y="313817"/>
                    <a:pt x="74051" y="186766"/>
                  </a:cubicBezTo>
                  <a:cubicBezTo>
                    <a:pt x="39647" y="235424"/>
                    <a:pt x="9666" y="284819"/>
                    <a:pt x="2785" y="331756"/>
                  </a:cubicBezTo>
                  <a:cubicBezTo>
                    <a:pt x="-19086" y="478712"/>
                    <a:pt x="91253" y="587085"/>
                    <a:pt x="214863" y="541868"/>
                  </a:cubicBezTo>
                  <a:cubicBezTo>
                    <a:pt x="338473" y="496651"/>
                    <a:pt x="377546" y="307182"/>
                    <a:pt x="385656" y="253609"/>
                  </a:cubicBezTo>
                  <a:cubicBezTo>
                    <a:pt x="369191" y="377219"/>
                    <a:pt x="431118" y="438164"/>
                    <a:pt x="470192" y="412115"/>
                  </a:cubicBezTo>
                  <a:cubicBezTo>
                    <a:pt x="538018" y="366652"/>
                    <a:pt x="477073" y="73969"/>
                    <a:pt x="477073" y="73969"/>
                  </a:cubicBezTo>
                  <a:close/>
                </a:path>
              </a:pathLst>
            </a:custGeom>
            <a:solidFill>
              <a:schemeClr val="accent1">
                <a:lumMod val="50000"/>
                <a:alpha val="30000"/>
              </a:schemeClr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60B70146-7C03-42ED-9293-01B30D07AD8C}"/>
                </a:ext>
              </a:extLst>
            </p:cNvPr>
            <p:cNvSpPr/>
            <p:nvPr/>
          </p:nvSpPr>
          <p:spPr>
            <a:xfrm>
              <a:off x="2264086" y="4538672"/>
              <a:ext cx="384139" cy="176502"/>
            </a:xfrm>
            <a:custGeom>
              <a:avLst/>
              <a:gdLst>
                <a:gd name="connsiteX0" fmla="*/ 313756 w 384139"/>
                <a:gd name="connsiteY0" fmla="*/ 55751 h 176502"/>
                <a:gd name="connsiteX1" fmla="*/ 238066 w 384139"/>
                <a:gd name="connsiteY1" fmla="*/ 38795 h 176502"/>
                <a:gd name="connsiteX2" fmla="*/ 163606 w 384139"/>
                <a:gd name="connsiteY2" fmla="*/ 30193 h 176502"/>
                <a:gd name="connsiteX3" fmla="*/ 90374 w 384139"/>
                <a:gd name="connsiteY3" fmla="*/ 15449 h 176502"/>
                <a:gd name="connsiteX4" fmla="*/ 36556 w 384139"/>
                <a:gd name="connsiteY4" fmla="*/ 1933 h 176502"/>
                <a:gd name="connsiteX5" fmla="*/ 32378 w 384139"/>
                <a:gd name="connsiteY5" fmla="*/ 106620 h 176502"/>
                <a:gd name="connsiteX6" fmla="*/ 111999 w 384139"/>
                <a:gd name="connsiteY6" fmla="*/ 109569 h 176502"/>
                <a:gd name="connsiteX7" fmla="*/ 183757 w 384139"/>
                <a:gd name="connsiteY7" fmla="*/ 124068 h 176502"/>
                <a:gd name="connsiteX8" fmla="*/ 241015 w 384139"/>
                <a:gd name="connsiteY8" fmla="*/ 143974 h 176502"/>
                <a:gd name="connsiteX9" fmla="*/ 296800 w 384139"/>
                <a:gd name="connsiteY9" fmla="*/ 164370 h 176502"/>
                <a:gd name="connsiteX10" fmla="*/ 360693 w 384139"/>
                <a:gd name="connsiteY10" fmla="*/ 163142 h 176502"/>
                <a:gd name="connsiteX11" fmla="*/ 313756 w 384139"/>
                <a:gd name="connsiteY11" fmla="*/ 55751 h 17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139" h="176502">
                  <a:moveTo>
                    <a:pt x="313756" y="55751"/>
                  </a:moveTo>
                  <a:cubicBezTo>
                    <a:pt x="295079" y="36829"/>
                    <a:pt x="265836" y="30931"/>
                    <a:pt x="238066" y="38795"/>
                  </a:cubicBezTo>
                  <a:cubicBezTo>
                    <a:pt x="216687" y="26507"/>
                    <a:pt x="188917" y="22084"/>
                    <a:pt x="163606" y="30193"/>
                  </a:cubicBezTo>
                  <a:cubicBezTo>
                    <a:pt x="141980" y="12991"/>
                    <a:pt x="115194" y="8076"/>
                    <a:pt x="90374" y="15449"/>
                  </a:cubicBezTo>
                  <a:cubicBezTo>
                    <a:pt x="75383" y="2916"/>
                    <a:pt x="56461" y="-3474"/>
                    <a:pt x="36556" y="1933"/>
                  </a:cubicBezTo>
                  <a:cubicBezTo>
                    <a:pt x="-13085" y="15695"/>
                    <a:pt x="-9890" y="91138"/>
                    <a:pt x="32378" y="106620"/>
                  </a:cubicBezTo>
                  <a:cubicBezTo>
                    <a:pt x="47368" y="131686"/>
                    <a:pt x="92831" y="139059"/>
                    <a:pt x="111999" y="109569"/>
                  </a:cubicBezTo>
                  <a:cubicBezTo>
                    <a:pt x="125270" y="142745"/>
                    <a:pt x="161640" y="144711"/>
                    <a:pt x="183757" y="124068"/>
                  </a:cubicBezTo>
                  <a:cubicBezTo>
                    <a:pt x="195798" y="142745"/>
                    <a:pt x="220619" y="154049"/>
                    <a:pt x="241015" y="143974"/>
                  </a:cubicBezTo>
                  <a:cubicBezTo>
                    <a:pt x="250108" y="164125"/>
                    <a:pt x="274928" y="170760"/>
                    <a:pt x="296800" y="164370"/>
                  </a:cubicBezTo>
                  <a:cubicBezTo>
                    <a:pt x="313264" y="183293"/>
                    <a:pt x="344228" y="177886"/>
                    <a:pt x="360693" y="163142"/>
                  </a:cubicBezTo>
                  <a:cubicBezTo>
                    <a:pt x="414266" y="115467"/>
                    <a:pt x="366345" y="58946"/>
                    <a:pt x="313756" y="55751"/>
                  </a:cubicBezTo>
                  <a:close/>
                </a:path>
              </a:pathLst>
            </a:custGeom>
            <a:solidFill>
              <a:schemeClr val="bg1"/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78" name="TextBox 277">
            <a:extLst>
              <a:ext uri="{FF2B5EF4-FFF2-40B4-BE49-F238E27FC236}">
                <a16:creationId xmlns:a16="http://schemas.microsoft.com/office/drawing/2014/main" id="{2FCEF4C9-4DED-491E-BEC9-813A5F388E52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80" name="Freeform: Shape 279">
            <a:extLst>
              <a:ext uri="{FF2B5EF4-FFF2-40B4-BE49-F238E27FC236}">
                <a16:creationId xmlns:a16="http://schemas.microsoft.com/office/drawing/2014/main" id="{6C6996D3-A874-4FAF-960A-C884C0AF56AE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1" name="Freeform: Shape 280">
            <a:extLst>
              <a:ext uri="{FF2B5EF4-FFF2-40B4-BE49-F238E27FC236}">
                <a16:creationId xmlns:a16="http://schemas.microsoft.com/office/drawing/2014/main" id="{C3071D8D-095E-4223-8DF7-B0C19B54585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6" name="Rectangle: Rounded Corners 295">
            <a:extLst>
              <a:ext uri="{FF2B5EF4-FFF2-40B4-BE49-F238E27FC236}">
                <a16:creationId xmlns:a16="http://schemas.microsoft.com/office/drawing/2014/main" id="{3DD21AB6-3FD0-4A99-A597-06B9B9E497DE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23140D2D-A19A-4A6D-BB64-BF347E8DCBA5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98" name="Oval 297">
              <a:extLst>
                <a:ext uri="{FF2B5EF4-FFF2-40B4-BE49-F238E27FC236}">
                  <a16:creationId xmlns:a16="http://schemas.microsoft.com/office/drawing/2014/main" id="{166DD61F-3680-4665-8669-3B6E380F938B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4EC33F96-4209-452E-B2AB-720BCF48F26C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3331F9B5-37D7-413C-9C8E-F737087C0B6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Straight Connector 300">
                <a:extLst>
                  <a:ext uri="{FF2B5EF4-FFF2-40B4-BE49-F238E27FC236}">
                    <a16:creationId xmlns:a16="http://schemas.microsoft.com/office/drawing/2014/main" id="{035A66F6-535E-4F34-8C57-599E4E61BB6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207EA95F-151B-4F75-B9FE-76D2BB53F615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03" name="Oval 302">
              <a:extLst>
                <a:ext uri="{FF2B5EF4-FFF2-40B4-BE49-F238E27FC236}">
                  <a16:creationId xmlns:a16="http://schemas.microsoft.com/office/drawing/2014/main" id="{AEAFEBC1-D3E0-4912-90E9-E10D118BAEE0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5E17C692-7584-4C5F-BE77-CBA34775FAC7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0CBD8463-1396-463A-BF93-6248D9C0F2B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Straight Connector 305">
                <a:extLst>
                  <a:ext uri="{FF2B5EF4-FFF2-40B4-BE49-F238E27FC236}">
                    <a16:creationId xmlns:a16="http://schemas.microsoft.com/office/drawing/2014/main" id="{F8EE6DB5-EAD4-4AF8-AE30-C9307EEAFAB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7" name="Freeform: Shape 306">
            <a:extLst>
              <a:ext uri="{FF2B5EF4-FFF2-40B4-BE49-F238E27FC236}">
                <a16:creationId xmlns:a16="http://schemas.microsoft.com/office/drawing/2014/main" id="{4CE2F0D3-A05C-4F5B-BC9A-DCF936E7C463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6AC71D44-DE05-4FF1-8D60-90B1331A8639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403" name="Rectangle: Rounded Corners 402">
              <a:extLst>
                <a:ext uri="{FF2B5EF4-FFF2-40B4-BE49-F238E27FC236}">
                  <a16:creationId xmlns:a16="http://schemas.microsoft.com/office/drawing/2014/main" id="{040B7467-1A3D-47BE-A307-172B58335170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404" name="Graphic 30">
              <a:extLst>
                <a:ext uri="{FF2B5EF4-FFF2-40B4-BE49-F238E27FC236}">
                  <a16:creationId xmlns:a16="http://schemas.microsoft.com/office/drawing/2014/main" id="{5786B280-7823-4FE3-8411-90EBCECC6EB8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405" name="Rectangle 404">
            <a:hlinkClick r:id="rId2" action="ppaction://hlinksldjump"/>
            <a:extLst>
              <a:ext uri="{FF2B5EF4-FFF2-40B4-BE49-F238E27FC236}">
                <a16:creationId xmlns:a16="http://schemas.microsoft.com/office/drawing/2014/main" id="{FF75E42A-3AD0-48C6-9694-85B5DFC5559E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06" name="Group 405">
            <a:extLst>
              <a:ext uri="{FF2B5EF4-FFF2-40B4-BE49-F238E27FC236}">
                <a16:creationId xmlns:a16="http://schemas.microsoft.com/office/drawing/2014/main" id="{E6932CA3-F9A1-44FC-94D0-2C9D6320A775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407" name="Rectangle: Rounded Corners 406">
              <a:extLst>
                <a:ext uri="{FF2B5EF4-FFF2-40B4-BE49-F238E27FC236}">
                  <a16:creationId xmlns:a16="http://schemas.microsoft.com/office/drawing/2014/main" id="{979C5A49-D043-4210-98DD-27C72C0511E2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408" name="Graphic 2">
              <a:extLst>
                <a:ext uri="{FF2B5EF4-FFF2-40B4-BE49-F238E27FC236}">
                  <a16:creationId xmlns:a16="http://schemas.microsoft.com/office/drawing/2014/main" id="{A20D4F07-A2B8-4BCB-B0CE-1721E69F9CFB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409" name="Graphic 2">
                <a:extLst>
                  <a:ext uri="{FF2B5EF4-FFF2-40B4-BE49-F238E27FC236}">
                    <a16:creationId xmlns:a16="http://schemas.microsoft.com/office/drawing/2014/main" id="{494AC594-831D-4BA6-85A0-470DC8E34FAF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E6026525-364D-49F2-BF99-65E3A1F743D8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16" name="Freeform: Shape 415">
                  <a:extLst>
                    <a:ext uri="{FF2B5EF4-FFF2-40B4-BE49-F238E27FC236}">
                      <a16:creationId xmlns:a16="http://schemas.microsoft.com/office/drawing/2014/main" id="{92F1D665-36E4-4BF3-A1D2-2067FE116814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17" name="Freeform: Shape 416">
                  <a:extLst>
                    <a:ext uri="{FF2B5EF4-FFF2-40B4-BE49-F238E27FC236}">
                      <a16:creationId xmlns:a16="http://schemas.microsoft.com/office/drawing/2014/main" id="{3B7D4912-D048-4A3A-ADEF-9224F2C97318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18" name="Freeform: Shape 417">
                  <a:extLst>
                    <a:ext uri="{FF2B5EF4-FFF2-40B4-BE49-F238E27FC236}">
                      <a16:creationId xmlns:a16="http://schemas.microsoft.com/office/drawing/2014/main" id="{17D46B08-7E95-44B0-8EE8-1F3DE2DA38DF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410" name="Graphic 2">
                <a:extLst>
                  <a:ext uri="{FF2B5EF4-FFF2-40B4-BE49-F238E27FC236}">
                    <a16:creationId xmlns:a16="http://schemas.microsoft.com/office/drawing/2014/main" id="{59AEEFC1-3A54-4EF5-BCD1-12DF0CEF09CC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11" name="Freeform: Shape 410">
                  <a:extLst>
                    <a:ext uri="{FF2B5EF4-FFF2-40B4-BE49-F238E27FC236}">
                      <a16:creationId xmlns:a16="http://schemas.microsoft.com/office/drawing/2014/main" id="{32D360A2-1DE8-435C-8699-72AF435B0073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E8DA863E-C6F8-417F-ACBA-C14900D2C0ED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ED478ABE-8F11-477F-ADC9-C09F5E5262E1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14" name="Freeform: Shape 413">
                  <a:extLst>
                    <a:ext uri="{FF2B5EF4-FFF2-40B4-BE49-F238E27FC236}">
                      <a16:creationId xmlns:a16="http://schemas.microsoft.com/office/drawing/2014/main" id="{DE455094-3CA3-46B4-88CA-667382A6CC10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19" name="Rectangle 418">
            <a:hlinkClick r:id="rId3" action="ppaction://hlinksldjump"/>
            <a:extLst>
              <a:ext uri="{FF2B5EF4-FFF2-40B4-BE49-F238E27FC236}">
                <a16:creationId xmlns:a16="http://schemas.microsoft.com/office/drawing/2014/main" id="{6BA17DF3-1041-46C8-A5F3-4427D54477FB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Oval 1">
            <a:hlinkClick r:id="rId4" action="ppaction://hlinksldjump"/>
            <a:extLst>
              <a:ext uri="{FF2B5EF4-FFF2-40B4-BE49-F238E27FC236}">
                <a16:creationId xmlns:a16="http://schemas.microsoft.com/office/drawing/2014/main" id="{6AE84935-9F32-48BA-AA75-7B4D782E7AA0}"/>
              </a:ext>
            </a:extLst>
          </p:cNvPr>
          <p:cNvSpPr/>
          <p:nvPr/>
        </p:nvSpPr>
        <p:spPr>
          <a:xfrm>
            <a:off x="4512174" y="2727628"/>
            <a:ext cx="500080" cy="50008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Oval 29">
            <a:hlinkClick r:id="rId5" action="ppaction://hlinksldjump"/>
            <a:extLst>
              <a:ext uri="{FF2B5EF4-FFF2-40B4-BE49-F238E27FC236}">
                <a16:creationId xmlns:a16="http://schemas.microsoft.com/office/drawing/2014/main" id="{2801E37D-5275-4711-A8B2-B0B719B858EC}"/>
              </a:ext>
            </a:extLst>
          </p:cNvPr>
          <p:cNvSpPr/>
          <p:nvPr/>
        </p:nvSpPr>
        <p:spPr>
          <a:xfrm>
            <a:off x="8492445" y="2621571"/>
            <a:ext cx="650458" cy="65045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581023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2266701" y="2245728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40" name="Group 4939">
            <a:extLst>
              <a:ext uri="{FF2B5EF4-FFF2-40B4-BE49-F238E27FC236}">
                <a16:creationId xmlns:a16="http://schemas.microsoft.com/office/drawing/2014/main" id="{60E9696B-D2B9-4946-83B2-A2805B92CADF}"/>
              </a:ext>
            </a:extLst>
          </p:cNvPr>
          <p:cNvGrpSpPr/>
          <p:nvPr/>
        </p:nvGrpSpPr>
        <p:grpSpPr>
          <a:xfrm>
            <a:off x="3110822" y="3004802"/>
            <a:ext cx="962418" cy="1027921"/>
            <a:chOff x="3110822" y="3004802"/>
            <a:chExt cx="962418" cy="1027921"/>
          </a:xfrm>
        </p:grpSpPr>
        <p:grpSp>
          <p:nvGrpSpPr>
            <p:cNvPr id="3" name="Graphic 1">
              <a:extLst>
                <a:ext uri="{FF2B5EF4-FFF2-40B4-BE49-F238E27FC236}">
                  <a16:creationId xmlns:a16="http://schemas.microsoft.com/office/drawing/2014/main" id="{BF5F5725-01B7-4480-99A0-D02374561A23}"/>
                </a:ext>
              </a:extLst>
            </p:cNvPr>
            <p:cNvGrpSpPr/>
            <p:nvPr/>
          </p:nvGrpSpPr>
          <p:grpSpPr>
            <a:xfrm flipH="1">
              <a:off x="3158410" y="3482760"/>
              <a:ext cx="914830" cy="549963"/>
              <a:chOff x="3196534" y="3531562"/>
              <a:chExt cx="914830" cy="549963"/>
            </a:xfrm>
          </p:grpSpPr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7352AF1E-9C45-4856-A89C-594DF645FB61}"/>
                  </a:ext>
                </a:extLst>
              </p:cNvPr>
              <p:cNvSpPr/>
              <p:nvPr/>
            </p:nvSpPr>
            <p:spPr>
              <a:xfrm>
                <a:off x="3325472" y="3927102"/>
                <a:ext cx="77553" cy="154424"/>
              </a:xfrm>
              <a:custGeom>
                <a:avLst/>
                <a:gdLst>
                  <a:gd name="connsiteX0" fmla="*/ 52596 w 77553"/>
                  <a:gd name="connsiteY0" fmla="*/ 0 h 154424"/>
                  <a:gd name="connsiteX1" fmla="*/ 16686 w 77553"/>
                  <a:gd name="connsiteY1" fmla="*/ 63437 h 154424"/>
                  <a:gd name="connsiteX2" fmla="*/ 21354 w 77553"/>
                  <a:gd name="connsiteY2" fmla="*/ 148876 h 154424"/>
                  <a:gd name="connsiteX3" fmla="*/ 75456 w 77553"/>
                  <a:gd name="connsiteY3" fmla="*/ 75057 h 154424"/>
                  <a:gd name="connsiteX4" fmla="*/ 52596 w 77553"/>
                  <a:gd name="connsiteY4" fmla="*/ 0 h 154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553" h="154424">
                    <a:moveTo>
                      <a:pt x="52596" y="0"/>
                    </a:moveTo>
                    <a:cubicBezTo>
                      <a:pt x="54596" y="24384"/>
                      <a:pt x="28688" y="44863"/>
                      <a:pt x="16686" y="63437"/>
                    </a:cubicBezTo>
                    <a:cubicBezTo>
                      <a:pt x="303" y="88868"/>
                      <a:pt x="-12651" y="130969"/>
                      <a:pt x="21354" y="148876"/>
                    </a:cubicBezTo>
                    <a:cubicBezTo>
                      <a:pt x="67836" y="173260"/>
                      <a:pt x="83742" y="111538"/>
                      <a:pt x="75456" y="75057"/>
                    </a:cubicBezTo>
                    <a:cubicBezTo>
                      <a:pt x="72027" y="60008"/>
                      <a:pt x="53358" y="9239"/>
                      <a:pt x="52596" y="0"/>
                    </a:cubicBez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754E0969-C74D-47AE-83A0-0DF0A641AE31}"/>
                  </a:ext>
                </a:extLst>
              </p:cNvPr>
              <p:cNvSpPr/>
              <p:nvPr/>
            </p:nvSpPr>
            <p:spPr>
              <a:xfrm>
                <a:off x="3333036" y="3972631"/>
                <a:ext cx="40404" cy="87146"/>
              </a:xfrm>
              <a:custGeom>
                <a:avLst/>
                <a:gdLst>
                  <a:gd name="connsiteX0" fmla="*/ 35982 w 40404"/>
                  <a:gd name="connsiteY0" fmla="*/ 0 h 87146"/>
                  <a:gd name="connsiteX1" fmla="*/ 6264 w 40404"/>
                  <a:gd name="connsiteY1" fmla="*/ 81153 h 87146"/>
                  <a:gd name="connsiteX2" fmla="*/ 40268 w 40404"/>
                  <a:gd name="connsiteY2" fmla="*/ 36957 h 87146"/>
                  <a:gd name="connsiteX3" fmla="*/ 35982 w 40404"/>
                  <a:gd name="connsiteY3" fmla="*/ 0 h 87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404" h="87146">
                    <a:moveTo>
                      <a:pt x="35982" y="0"/>
                    </a:moveTo>
                    <a:cubicBezTo>
                      <a:pt x="26552" y="18478"/>
                      <a:pt x="-15739" y="60389"/>
                      <a:pt x="6264" y="81153"/>
                    </a:cubicBezTo>
                    <a:cubicBezTo>
                      <a:pt x="31696" y="105156"/>
                      <a:pt x="39030" y="50197"/>
                      <a:pt x="40268" y="36957"/>
                    </a:cubicBezTo>
                    <a:cubicBezTo>
                      <a:pt x="41316" y="25146"/>
                      <a:pt x="35982" y="0"/>
                      <a:pt x="359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FD8C23ED-7EEE-4943-9B42-A91B1C59148F}"/>
                  </a:ext>
                </a:extLst>
              </p:cNvPr>
              <p:cNvSpPr/>
              <p:nvPr/>
            </p:nvSpPr>
            <p:spPr>
              <a:xfrm>
                <a:off x="3539897" y="3916339"/>
                <a:ext cx="48668" cy="98822"/>
              </a:xfrm>
              <a:custGeom>
                <a:avLst/>
                <a:gdLst>
                  <a:gd name="connsiteX0" fmla="*/ 191 w 48668"/>
                  <a:gd name="connsiteY0" fmla="*/ 0 h 98822"/>
                  <a:gd name="connsiteX1" fmla="*/ 24384 w 48668"/>
                  <a:gd name="connsiteY1" fmla="*/ 98107 h 98822"/>
                  <a:gd name="connsiteX2" fmla="*/ 28766 w 48668"/>
                  <a:gd name="connsiteY2" fmla="*/ 33814 h 98822"/>
                  <a:gd name="connsiteX3" fmla="*/ 191 w 48668"/>
                  <a:gd name="connsiteY3" fmla="*/ 0 h 98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668" h="98822">
                    <a:moveTo>
                      <a:pt x="191" y="0"/>
                    </a:moveTo>
                    <a:cubicBezTo>
                      <a:pt x="8096" y="26575"/>
                      <a:pt x="-16288" y="90964"/>
                      <a:pt x="24384" y="98107"/>
                    </a:cubicBezTo>
                    <a:cubicBezTo>
                      <a:pt x="68009" y="105823"/>
                      <a:pt x="42196" y="48863"/>
                      <a:pt x="28766" y="33814"/>
                    </a:cubicBezTo>
                    <a:cubicBezTo>
                      <a:pt x="20669" y="24574"/>
                      <a:pt x="191" y="0"/>
                      <a:pt x="191" y="0"/>
                    </a:cubicBez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76DC5C1A-C73F-4B15-97FE-E2B45A0B4514}"/>
                  </a:ext>
                </a:extLst>
              </p:cNvPr>
              <p:cNvSpPr/>
              <p:nvPr/>
            </p:nvSpPr>
            <p:spPr>
              <a:xfrm>
                <a:off x="3196534" y="3781846"/>
                <a:ext cx="89616" cy="53861"/>
              </a:xfrm>
              <a:custGeom>
                <a:avLst/>
                <a:gdLst>
                  <a:gd name="connsiteX0" fmla="*/ 89617 w 89616"/>
                  <a:gd name="connsiteY0" fmla="*/ 0 h 53861"/>
                  <a:gd name="connsiteX1" fmla="*/ 58851 w 89616"/>
                  <a:gd name="connsiteY1" fmla="*/ 10192 h 53861"/>
                  <a:gd name="connsiteX2" fmla="*/ 3320 w 89616"/>
                  <a:gd name="connsiteY2" fmla="*/ 25527 h 53861"/>
                  <a:gd name="connsiteX3" fmla="*/ 29323 w 89616"/>
                  <a:gd name="connsiteY3" fmla="*/ 53721 h 53861"/>
                  <a:gd name="connsiteX4" fmla="*/ 75043 w 89616"/>
                  <a:gd name="connsiteY4" fmla="*/ 37624 h 53861"/>
                  <a:gd name="connsiteX5" fmla="*/ 89617 w 89616"/>
                  <a:gd name="connsiteY5" fmla="*/ 0 h 53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616" h="53861">
                    <a:moveTo>
                      <a:pt x="89617" y="0"/>
                    </a:moveTo>
                    <a:cubicBezTo>
                      <a:pt x="79330" y="4286"/>
                      <a:pt x="69900" y="8382"/>
                      <a:pt x="58851" y="10192"/>
                    </a:cubicBezTo>
                    <a:cubicBezTo>
                      <a:pt x="42658" y="12668"/>
                      <a:pt x="14083" y="10001"/>
                      <a:pt x="3320" y="25527"/>
                    </a:cubicBezTo>
                    <a:cubicBezTo>
                      <a:pt x="-8872" y="42958"/>
                      <a:pt x="15417" y="52768"/>
                      <a:pt x="29323" y="53721"/>
                    </a:cubicBezTo>
                    <a:cubicBezTo>
                      <a:pt x="45421" y="54769"/>
                      <a:pt x="63994" y="50006"/>
                      <a:pt x="75043" y="37624"/>
                    </a:cubicBezTo>
                    <a:cubicBezTo>
                      <a:pt x="82378" y="29146"/>
                      <a:pt x="89617" y="0"/>
                      <a:pt x="89617" y="0"/>
                    </a:cubicBez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C3E0AD99-3D17-4AC9-8032-B4AC9774B303}"/>
                  </a:ext>
                </a:extLst>
              </p:cNvPr>
              <p:cNvSpPr/>
              <p:nvPr/>
            </p:nvSpPr>
            <p:spPr>
              <a:xfrm>
                <a:off x="3544515" y="3942151"/>
                <a:ext cx="20146" cy="48983"/>
              </a:xfrm>
              <a:custGeom>
                <a:avLst/>
                <a:gdLst>
                  <a:gd name="connsiteX0" fmla="*/ 2145 w 20146"/>
                  <a:gd name="connsiteY0" fmla="*/ 0 h 48983"/>
                  <a:gd name="connsiteX1" fmla="*/ 9098 w 20146"/>
                  <a:gd name="connsiteY1" fmla="*/ 47720 h 48983"/>
                  <a:gd name="connsiteX2" fmla="*/ 13956 w 20146"/>
                  <a:gd name="connsiteY2" fmla="*/ 19812 h 48983"/>
                  <a:gd name="connsiteX3" fmla="*/ 4526 w 20146"/>
                  <a:gd name="connsiteY3" fmla="*/ 4858 h 48983"/>
                  <a:gd name="connsiteX4" fmla="*/ 2145 w 20146"/>
                  <a:gd name="connsiteY4" fmla="*/ 0 h 48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46" h="48983">
                    <a:moveTo>
                      <a:pt x="2145" y="0"/>
                    </a:moveTo>
                    <a:cubicBezTo>
                      <a:pt x="4812" y="13335"/>
                      <a:pt x="-8047" y="40672"/>
                      <a:pt x="9098" y="47720"/>
                    </a:cubicBezTo>
                    <a:cubicBezTo>
                      <a:pt x="27100" y="55150"/>
                      <a:pt x="18813" y="27718"/>
                      <a:pt x="13956" y="19812"/>
                    </a:cubicBezTo>
                    <a:cubicBezTo>
                      <a:pt x="10908" y="14764"/>
                      <a:pt x="7383" y="10096"/>
                      <a:pt x="4526" y="4858"/>
                    </a:cubicBezTo>
                    <a:lnTo>
                      <a:pt x="21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5BD2AD09-8C52-4873-A194-C718B25378F8}"/>
                  </a:ext>
                </a:extLst>
              </p:cNvPr>
              <p:cNvSpPr/>
              <p:nvPr/>
            </p:nvSpPr>
            <p:spPr>
              <a:xfrm>
                <a:off x="3209996" y="3799657"/>
                <a:ext cx="53390" cy="22961"/>
              </a:xfrm>
              <a:custGeom>
                <a:avLst/>
                <a:gdLst>
                  <a:gd name="connsiteX0" fmla="*/ 12623 w 53390"/>
                  <a:gd name="connsiteY0" fmla="*/ 22860 h 22961"/>
                  <a:gd name="connsiteX1" fmla="*/ 53390 w 53390"/>
                  <a:gd name="connsiteY1" fmla="*/ 0 h 22961"/>
                  <a:gd name="connsiteX2" fmla="*/ 10623 w 53390"/>
                  <a:gd name="connsiteY2" fmla="*/ 2286 h 22961"/>
                  <a:gd name="connsiteX3" fmla="*/ 12623 w 53390"/>
                  <a:gd name="connsiteY3" fmla="*/ 22860 h 2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390" h="22961">
                    <a:moveTo>
                      <a:pt x="12623" y="22860"/>
                    </a:moveTo>
                    <a:cubicBezTo>
                      <a:pt x="27578" y="23813"/>
                      <a:pt x="51581" y="18193"/>
                      <a:pt x="53390" y="0"/>
                    </a:cubicBezTo>
                    <a:cubicBezTo>
                      <a:pt x="40913" y="1238"/>
                      <a:pt x="21958" y="-1905"/>
                      <a:pt x="10623" y="2286"/>
                    </a:cubicBezTo>
                    <a:cubicBezTo>
                      <a:pt x="-3950" y="7620"/>
                      <a:pt x="-3760" y="21908"/>
                      <a:pt x="12623" y="228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2FD6CE88-542F-4267-8497-BB7E2448F147}"/>
                  </a:ext>
                </a:extLst>
              </p:cNvPr>
              <p:cNvSpPr/>
              <p:nvPr/>
            </p:nvSpPr>
            <p:spPr>
              <a:xfrm>
                <a:off x="3825831" y="3689638"/>
                <a:ext cx="284509" cy="246249"/>
              </a:xfrm>
              <a:custGeom>
                <a:avLst/>
                <a:gdLst>
                  <a:gd name="connsiteX0" fmla="*/ 2102 w 284509"/>
                  <a:gd name="connsiteY0" fmla="*/ 110400 h 246249"/>
                  <a:gd name="connsiteX1" fmla="*/ 18580 w 284509"/>
                  <a:gd name="connsiteY1" fmla="*/ 188600 h 246249"/>
                  <a:gd name="connsiteX2" fmla="*/ 95542 w 284509"/>
                  <a:gd name="connsiteY2" fmla="*/ 152786 h 246249"/>
                  <a:gd name="connsiteX3" fmla="*/ 128023 w 284509"/>
                  <a:gd name="connsiteY3" fmla="*/ 164978 h 246249"/>
                  <a:gd name="connsiteX4" fmla="*/ 158788 w 284509"/>
                  <a:gd name="connsiteY4" fmla="*/ 152215 h 246249"/>
                  <a:gd name="connsiteX5" fmla="*/ 174505 w 284509"/>
                  <a:gd name="connsiteY5" fmla="*/ 197649 h 246249"/>
                  <a:gd name="connsiteX6" fmla="*/ 202318 w 284509"/>
                  <a:gd name="connsiteY6" fmla="*/ 244226 h 246249"/>
                  <a:gd name="connsiteX7" fmla="*/ 232131 w 284509"/>
                  <a:gd name="connsiteY7" fmla="*/ 167931 h 246249"/>
                  <a:gd name="connsiteX8" fmla="*/ 223654 w 284509"/>
                  <a:gd name="connsiteY8" fmla="*/ 141261 h 246249"/>
                  <a:gd name="connsiteX9" fmla="*/ 254991 w 284509"/>
                  <a:gd name="connsiteY9" fmla="*/ 121068 h 246249"/>
                  <a:gd name="connsiteX10" fmla="*/ 282518 w 284509"/>
                  <a:gd name="connsiteY10" fmla="*/ 51631 h 246249"/>
                  <a:gd name="connsiteX11" fmla="*/ 244799 w 284509"/>
                  <a:gd name="connsiteY11" fmla="*/ 5 h 246249"/>
                  <a:gd name="connsiteX12" fmla="*/ 217272 w 284509"/>
                  <a:gd name="connsiteY12" fmla="*/ 19436 h 246249"/>
                  <a:gd name="connsiteX13" fmla="*/ 165646 w 284509"/>
                  <a:gd name="connsiteY13" fmla="*/ 71538 h 246249"/>
                  <a:gd name="connsiteX14" fmla="*/ 2102 w 284509"/>
                  <a:gd name="connsiteY14" fmla="*/ 110400 h 246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84509" h="246249">
                    <a:moveTo>
                      <a:pt x="2102" y="110400"/>
                    </a:moveTo>
                    <a:cubicBezTo>
                      <a:pt x="388" y="130498"/>
                      <a:pt x="-6280" y="181457"/>
                      <a:pt x="18580" y="188600"/>
                    </a:cubicBezTo>
                    <a:cubicBezTo>
                      <a:pt x="45727" y="196411"/>
                      <a:pt x="67253" y="149262"/>
                      <a:pt x="95542" y="152786"/>
                    </a:cubicBezTo>
                    <a:cubicBezTo>
                      <a:pt x="106877" y="154120"/>
                      <a:pt x="116307" y="165740"/>
                      <a:pt x="128023" y="164978"/>
                    </a:cubicBezTo>
                    <a:cubicBezTo>
                      <a:pt x="136881" y="164407"/>
                      <a:pt x="150216" y="149357"/>
                      <a:pt x="158788" y="152215"/>
                    </a:cubicBezTo>
                    <a:cubicBezTo>
                      <a:pt x="170409" y="156120"/>
                      <a:pt x="171742" y="187838"/>
                      <a:pt x="174505" y="197649"/>
                    </a:cubicBezTo>
                    <a:cubicBezTo>
                      <a:pt x="178791" y="213175"/>
                      <a:pt x="184982" y="237940"/>
                      <a:pt x="202318" y="244226"/>
                    </a:cubicBezTo>
                    <a:cubicBezTo>
                      <a:pt x="243275" y="258990"/>
                      <a:pt x="242132" y="188791"/>
                      <a:pt x="232131" y="167931"/>
                    </a:cubicBezTo>
                    <a:cubicBezTo>
                      <a:pt x="228130" y="159740"/>
                      <a:pt x="219177" y="150596"/>
                      <a:pt x="223654" y="141261"/>
                    </a:cubicBezTo>
                    <a:cubicBezTo>
                      <a:pt x="228035" y="131927"/>
                      <a:pt x="246799" y="126212"/>
                      <a:pt x="254991" y="121068"/>
                    </a:cubicBezTo>
                    <a:cubicBezTo>
                      <a:pt x="281756" y="104209"/>
                      <a:pt x="288424" y="82111"/>
                      <a:pt x="282518" y="51631"/>
                    </a:cubicBezTo>
                    <a:cubicBezTo>
                      <a:pt x="278899" y="33057"/>
                      <a:pt x="268707" y="482"/>
                      <a:pt x="244799" y="5"/>
                    </a:cubicBezTo>
                    <a:cubicBezTo>
                      <a:pt x="232321" y="-280"/>
                      <a:pt x="224320" y="10769"/>
                      <a:pt x="217272" y="19436"/>
                    </a:cubicBezTo>
                    <a:cubicBezTo>
                      <a:pt x="201460" y="38486"/>
                      <a:pt x="185935" y="56774"/>
                      <a:pt x="165646" y="71538"/>
                    </a:cubicBezTo>
                    <a:cubicBezTo>
                      <a:pt x="124022" y="101732"/>
                      <a:pt x="2102" y="110400"/>
                      <a:pt x="2102" y="110400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6364161A-C54A-4F2E-AFD2-374D85AD0855}"/>
                  </a:ext>
                </a:extLst>
              </p:cNvPr>
              <p:cNvSpPr/>
              <p:nvPr/>
            </p:nvSpPr>
            <p:spPr>
              <a:xfrm>
                <a:off x="3486856" y="3531562"/>
                <a:ext cx="613879" cy="288012"/>
              </a:xfrm>
              <a:custGeom>
                <a:avLst/>
                <a:gdLst>
                  <a:gd name="connsiteX0" fmla="*/ 120478 w 613879"/>
                  <a:gd name="connsiteY0" fmla="*/ 57116 h 288012"/>
                  <a:gd name="connsiteX1" fmla="*/ 32563 w 613879"/>
                  <a:gd name="connsiteY1" fmla="*/ 59783 h 288012"/>
                  <a:gd name="connsiteX2" fmla="*/ 2178 w 613879"/>
                  <a:gd name="connsiteY2" fmla="*/ 92073 h 288012"/>
                  <a:gd name="connsiteX3" fmla="*/ 101238 w 613879"/>
                  <a:gd name="connsiteY3" fmla="*/ 215612 h 288012"/>
                  <a:gd name="connsiteX4" fmla="*/ 337172 w 613879"/>
                  <a:gd name="connsiteY4" fmla="*/ 288002 h 288012"/>
                  <a:gd name="connsiteX5" fmla="*/ 498716 w 613879"/>
                  <a:gd name="connsiteY5" fmla="*/ 255141 h 288012"/>
                  <a:gd name="connsiteX6" fmla="*/ 585203 w 613879"/>
                  <a:gd name="connsiteY6" fmla="*/ 186466 h 288012"/>
                  <a:gd name="connsiteX7" fmla="*/ 609587 w 613879"/>
                  <a:gd name="connsiteY7" fmla="*/ 61783 h 288012"/>
                  <a:gd name="connsiteX8" fmla="*/ 505003 w 613879"/>
                  <a:gd name="connsiteY8" fmla="*/ 1966 h 288012"/>
                  <a:gd name="connsiteX9" fmla="*/ 358984 w 613879"/>
                  <a:gd name="connsiteY9" fmla="*/ 67117 h 288012"/>
                  <a:gd name="connsiteX10" fmla="*/ 120478 w 613879"/>
                  <a:gd name="connsiteY10" fmla="*/ 57116 h 288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3879" h="288012">
                    <a:moveTo>
                      <a:pt x="120478" y="57116"/>
                    </a:moveTo>
                    <a:cubicBezTo>
                      <a:pt x="92284" y="50639"/>
                      <a:pt x="59423" y="47020"/>
                      <a:pt x="32563" y="59783"/>
                    </a:cubicBezTo>
                    <a:cubicBezTo>
                      <a:pt x="20751" y="65403"/>
                      <a:pt x="6274" y="78833"/>
                      <a:pt x="2178" y="92073"/>
                    </a:cubicBezTo>
                    <a:cubicBezTo>
                      <a:pt x="-14300" y="145222"/>
                      <a:pt x="67043" y="195038"/>
                      <a:pt x="101238" y="215612"/>
                    </a:cubicBezTo>
                    <a:cubicBezTo>
                      <a:pt x="172009" y="258094"/>
                      <a:pt x="254781" y="287335"/>
                      <a:pt x="337172" y="288002"/>
                    </a:cubicBezTo>
                    <a:cubicBezTo>
                      <a:pt x="393274" y="288383"/>
                      <a:pt x="448138" y="278858"/>
                      <a:pt x="498716" y="255141"/>
                    </a:cubicBezTo>
                    <a:cubicBezTo>
                      <a:pt x="531577" y="239710"/>
                      <a:pt x="562724" y="216850"/>
                      <a:pt x="585203" y="186466"/>
                    </a:cubicBezTo>
                    <a:cubicBezTo>
                      <a:pt x="610635" y="152176"/>
                      <a:pt x="620255" y="103503"/>
                      <a:pt x="609587" y="61783"/>
                    </a:cubicBezTo>
                    <a:cubicBezTo>
                      <a:pt x="596633" y="11206"/>
                      <a:pt x="551770" y="-6320"/>
                      <a:pt x="505003" y="1966"/>
                    </a:cubicBezTo>
                    <a:cubicBezTo>
                      <a:pt x="451567" y="11396"/>
                      <a:pt x="405085" y="40066"/>
                      <a:pt x="358984" y="67117"/>
                    </a:cubicBezTo>
                    <a:cubicBezTo>
                      <a:pt x="238969" y="137507"/>
                      <a:pt x="162960" y="66927"/>
                      <a:pt x="120478" y="57116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FBAFDAB4-0059-4852-A503-B7C085023850}"/>
                  </a:ext>
                </a:extLst>
              </p:cNvPr>
              <p:cNvSpPr/>
              <p:nvPr/>
            </p:nvSpPr>
            <p:spPr>
              <a:xfrm>
                <a:off x="3826572" y="3676303"/>
                <a:ext cx="284793" cy="242983"/>
              </a:xfrm>
              <a:custGeom>
                <a:avLst/>
                <a:gdLst>
                  <a:gd name="connsiteX0" fmla="*/ 789 w 284793"/>
                  <a:gd name="connsiteY0" fmla="*/ 119639 h 242983"/>
                  <a:gd name="connsiteX1" fmla="*/ 22411 w 284793"/>
                  <a:gd name="connsiteY1" fmla="*/ 186029 h 242983"/>
                  <a:gd name="connsiteX2" fmla="*/ 98611 w 284793"/>
                  <a:gd name="connsiteY2" fmla="*/ 160978 h 242983"/>
                  <a:gd name="connsiteX3" fmla="*/ 130996 w 284793"/>
                  <a:gd name="connsiteY3" fmla="*/ 166883 h 242983"/>
                  <a:gd name="connsiteX4" fmla="*/ 160809 w 284793"/>
                  <a:gd name="connsiteY4" fmla="*/ 161359 h 242983"/>
                  <a:gd name="connsiteX5" fmla="*/ 176240 w 284793"/>
                  <a:gd name="connsiteY5" fmla="*/ 195077 h 242983"/>
                  <a:gd name="connsiteX6" fmla="*/ 203767 w 284793"/>
                  <a:gd name="connsiteY6" fmla="*/ 240988 h 242983"/>
                  <a:gd name="connsiteX7" fmla="*/ 233104 w 284793"/>
                  <a:gd name="connsiteY7" fmla="*/ 165645 h 242983"/>
                  <a:gd name="connsiteX8" fmla="*/ 224722 w 284793"/>
                  <a:gd name="connsiteY8" fmla="*/ 139356 h 242983"/>
                  <a:gd name="connsiteX9" fmla="*/ 255678 w 284793"/>
                  <a:gd name="connsiteY9" fmla="*/ 119449 h 242983"/>
                  <a:gd name="connsiteX10" fmla="*/ 282825 w 284793"/>
                  <a:gd name="connsiteY10" fmla="*/ 50964 h 242983"/>
                  <a:gd name="connsiteX11" fmla="*/ 245582 w 284793"/>
                  <a:gd name="connsiteY11" fmla="*/ 5 h 242983"/>
                  <a:gd name="connsiteX12" fmla="*/ 218436 w 284793"/>
                  <a:gd name="connsiteY12" fmla="*/ 19151 h 242983"/>
                  <a:gd name="connsiteX13" fmla="*/ 167572 w 284793"/>
                  <a:gd name="connsiteY13" fmla="*/ 70490 h 242983"/>
                  <a:gd name="connsiteX14" fmla="*/ 18982 w 284793"/>
                  <a:gd name="connsiteY14" fmla="*/ 118973 h 242983"/>
                  <a:gd name="connsiteX15" fmla="*/ 6123 w 284793"/>
                  <a:gd name="connsiteY15" fmla="*/ 117925 h 242983"/>
                  <a:gd name="connsiteX16" fmla="*/ 789 w 284793"/>
                  <a:gd name="connsiteY16" fmla="*/ 119639 h 24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4793" h="242983">
                    <a:moveTo>
                      <a:pt x="789" y="119639"/>
                    </a:moveTo>
                    <a:cubicBezTo>
                      <a:pt x="-925" y="139451"/>
                      <a:pt x="-2068" y="178980"/>
                      <a:pt x="22411" y="186029"/>
                    </a:cubicBezTo>
                    <a:cubicBezTo>
                      <a:pt x="49176" y="193744"/>
                      <a:pt x="70703" y="157549"/>
                      <a:pt x="98611" y="160978"/>
                    </a:cubicBezTo>
                    <a:cubicBezTo>
                      <a:pt x="109755" y="162312"/>
                      <a:pt x="119471" y="167550"/>
                      <a:pt x="130996" y="166883"/>
                    </a:cubicBezTo>
                    <a:cubicBezTo>
                      <a:pt x="139759" y="166312"/>
                      <a:pt x="152332" y="158501"/>
                      <a:pt x="160809" y="161359"/>
                    </a:cubicBezTo>
                    <a:cubicBezTo>
                      <a:pt x="172335" y="165169"/>
                      <a:pt x="173573" y="185362"/>
                      <a:pt x="176240" y="195077"/>
                    </a:cubicBezTo>
                    <a:cubicBezTo>
                      <a:pt x="180526" y="210413"/>
                      <a:pt x="186622" y="234892"/>
                      <a:pt x="203767" y="240988"/>
                    </a:cubicBezTo>
                    <a:cubicBezTo>
                      <a:pt x="244153" y="255561"/>
                      <a:pt x="243010" y="186219"/>
                      <a:pt x="233104" y="165645"/>
                    </a:cubicBezTo>
                    <a:cubicBezTo>
                      <a:pt x="229199" y="157549"/>
                      <a:pt x="220341" y="148595"/>
                      <a:pt x="224722" y="139356"/>
                    </a:cubicBezTo>
                    <a:cubicBezTo>
                      <a:pt x="229104" y="130117"/>
                      <a:pt x="247582" y="124497"/>
                      <a:pt x="255678" y="119449"/>
                    </a:cubicBezTo>
                    <a:cubicBezTo>
                      <a:pt x="282158" y="102780"/>
                      <a:pt x="288635" y="80968"/>
                      <a:pt x="282825" y="50964"/>
                    </a:cubicBezTo>
                    <a:cubicBezTo>
                      <a:pt x="279205" y="32676"/>
                      <a:pt x="269204" y="482"/>
                      <a:pt x="245582" y="5"/>
                    </a:cubicBezTo>
                    <a:cubicBezTo>
                      <a:pt x="233390" y="-280"/>
                      <a:pt x="225389" y="10673"/>
                      <a:pt x="218436" y="19151"/>
                    </a:cubicBezTo>
                    <a:cubicBezTo>
                      <a:pt x="202815" y="38010"/>
                      <a:pt x="187479" y="56012"/>
                      <a:pt x="167572" y="70490"/>
                    </a:cubicBezTo>
                    <a:cubicBezTo>
                      <a:pt x="126519" y="100399"/>
                      <a:pt x="70227" y="120211"/>
                      <a:pt x="18982" y="118973"/>
                    </a:cubicBezTo>
                    <a:cubicBezTo>
                      <a:pt x="14696" y="118877"/>
                      <a:pt x="10410" y="118496"/>
                      <a:pt x="6123" y="117925"/>
                    </a:cubicBezTo>
                    <a:lnTo>
                      <a:pt x="789" y="119639"/>
                    </a:lnTo>
                    <a:close/>
                  </a:path>
                </a:pathLst>
              </a:custGeom>
              <a:solidFill>
                <a:srgbClr val="E0F7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8F542C2-A507-4933-BB87-F093C77258B9}"/>
                  </a:ext>
                </a:extLst>
              </p:cNvPr>
              <p:cNvSpPr/>
              <p:nvPr/>
            </p:nvSpPr>
            <p:spPr>
              <a:xfrm>
                <a:off x="3830064" y="3696025"/>
                <a:ext cx="263070" cy="190922"/>
              </a:xfrm>
              <a:custGeom>
                <a:avLst/>
                <a:gdLst>
                  <a:gd name="connsiteX0" fmla="*/ 917 w 263070"/>
                  <a:gd name="connsiteY0" fmla="*/ 98774 h 190922"/>
                  <a:gd name="connsiteX1" fmla="*/ 25301 w 263070"/>
                  <a:gd name="connsiteY1" fmla="*/ 143637 h 190922"/>
                  <a:gd name="connsiteX2" fmla="*/ 61019 w 263070"/>
                  <a:gd name="connsiteY2" fmla="*/ 126397 h 190922"/>
                  <a:gd name="connsiteX3" fmla="*/ 91880 w 263070"/>
                  <a:gd name="connsiteY3" fmla="*/ 120015 h 190922"/>
                  <a:gd name="connsiteX4" fmla="*/ 112073 w 263070"/>
                  <a:gd name="connsiteY4" fmla="*/ 127635 h 190922"/>
                  <a:gd name="connsiteX5" fmla="*/ 125504 w 263070"/>
                  <a:gd name="connsiteY5" fmla="*/ 130302 h 190922"/>
                  <a:gd name="connsiteX6" fmla="*/ 134743 w 263070"/>
                  <a:gd name="connsiteY6" fmla="*/ 125540 h 190922"/>
                  <a:gd name="connsiteX7" fmla="*/ 164937 w 263070"/>
                  <a:gd name="connsiteY7" fmla="*/ 119063 h 190922"/>
                  <a:gd name="connsiteX8" fmla="*/ 186368 w 263070"/>
                  <a:gd name="connsiteY8" fmla="*/ 140779 h 190922"/>
                  <a:gd name="connsiteX9" fmla="*/ 191702 w 263070"/>
                  <a:gd name="connsiteY9" fmla="*/ 166878 h 190922"/>
                  <a:gd name="connsiteX10" fmla="*/ 216944 w 263070"/>
                  <a:gd name="connsiteY10" fmla="*/ 189167 h 190922"/>
                  <a:gd name="connsiteX11" fmla="*/ 217134 w 263070"/>
                  <a:gd name="connsiteY11" fmla="*/ 147161 h 190922"/>
                  <a:gd name="connsiteX12" fmla="*/ 208943 w 263070"/>
                  <a:gd name="connsiteY12" fmla="*/ 81629 h 190922"/>
                  <a:gd name="connsiteX13" fmla="*/ 238470 w 263070"/>
                  <a:gd name="connsiteY13" fmla="*/ 93440 h 190922"/>
                  <a:gd name="connsiteX14" fmla="*/ 262949 w 263070"/>
                  <a:gd name="connsiteY14" fmla="*/ 52483 h 190922"/>
                  <a:gd name="connsiteX15" fmla="*/ 240851 w 263070"/>
                  <a:gd name="connsiteY15" fmla="*/ 10001 h 190922"/>
                  <a:gd name="connsiteX16" fmla="*/ 214467 w 263070"/>
                  <a:gd name="connsiteY16" fmla="*/ 0 h 190922"/>
                  <a:gd name="connsiteX17" fmla="*/ 163985 w 263070"/>
                  <a:gd name="connsiteY17" fmla="*/ 50864 h 190922"/>
                  <a:gd name="connsiteX18" fmla="*/ 15395 w 263070"/>
                  <a:gd name="connsiteY18" fmla="*/ 99346 h 190922"/>
                  <a:gd name="connsiteX19" fmla="*/ 2536 w 263070"/>
                  <a:gd name="connsiteY19" fmla="*/ 98298 h 190922"/>
                  <a:gd name="connsiteX20" fmla="*/ 917 w 263070"/>
                  <a:gd name="connsiteY20" fmla="*/ 98774 h 190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63070" h="190922">
                    <a:moveTo>
                      <a:pt x="917" y="98774"/>
                    </a:moveTo>
                    <a:cubicBezTo>
                      <a:pt x="-2227" y="118015"/>
                      <a:pt x="1964" y="142589"/>
                      <a:pt x="25301" y="143637"/>
                    </a:cubicBezTo>
                    <a:cubicBezTo>
                      <a:pt x="41017" y="144304"/>
                      <a:pt x="49208" y="134588"/>
                      <a:pt x="61019" y="126397"/>
                    </a:cubicBezTo>
                    <a:cubicBezTo>
                      <a:pt x="70259" y="120015"/>
                      <a:pt x="80736" y="117062"/>
                      <a:pt x="91880" y="120015"/>
                    </a:cubicBezTo>
                    <a:cubicBezTo>
                      <a:pt x="98834" y="121825"/>
                      <a:pt x="105215" y="125158"/>
                      <a:pt x="112073" y="127635"/>
                    </a:cubicBezTo>
                    <a:cubicBezTo>
                      <a:pt x="116074" y="129064"/>
                      <a:pt x="121122" y="131350"/>
                      <a:pt x="125504" y="130302"/>
                    </a:cubicBezTo>
                    <a:cubicBezTo>
                      <a:pt x="129028" y="129445"/>
                      <a:pt x="131790" y="127540"/>
                      <a:pt x="134743" y="125540"/>
                    </a:cubicBezTo>
                    <a:cubicBezTo>
                      <a:pt x="143506" y="119729"/>
                      <a:pt x="154460" y="116015"/>
                      <a:pt x="164937" y="119063"/>
                    </a:cubicBezTo>
                    <a:cubicBezTo>
                      <a:pt x="175700" y="122206"/>
                      <a:pt x="182844" y="130302"/>
                      <a:pt x="186368" y="140779"/>
                    </a:cubicBezTo>
                    <a:cubicBezTo>
                      <a:pt x="189226" y="149162"/>
                      <a:pt x="189035" y="158305"/>
                      <a:pt x="191702" y="166878"/>
                    </a:cubicBezTo>
                    <a:cubicBezTo>
                      <a:pt x="194846" y="176784"/>
                      <a:pt x="202942" y="196977"/>
                      <a:pt x="216944" y="189167"/>
                    </a:cubicBezTo>
                    <a:cubicBezTo>
                      <a:pt x="231803" y="180975"/>
                      <a:pt x="222754" y="158591"/>
                      <a:pt x="217134" y="147161"/>
                    </a:cubicBezTo>
                    <a:cubicBezTo>
                      <a:pt x="209228" y="131064"/>
                      <a:pt x="178558" y="92583"/>
                      <a:pt x="208943" y="81629"/>
                    </a:cubicBezTo>
                    <a:cubicBezTo>
                      <a:pt x="221325" y="77153"/>
                      <a:pt x="226088" y="96583"/>
                      <a:pt x="238470" y="93440"/>
                    </a:cubicBezTo>
                    <a:cubicBezTo>
                      <a:pt x="255901" y="89059"/>
                      <a:pt x="264188" y="69152"/>
                      <a:pt x="262949" y="52483"/>
                    </a:cubicBezTo>
                    <a:cubicBezTo>
                      <a:pt x="261711" y="36100"/>
                      <a:pt x="254853" y="19431"/>
                      <a:pt x="240851" y="10001"/>
                    </a:cubicBezTo>
                    <a:cubicBezTo>
                      <a:pt x="232850" y="4572"/>
                      <a:pt x="223802" y="1524"/>
                      <a:pt x="214467" y="0"/>
                    </a:cubicBezTo>
                    <a:cubicBezTo>
                      <a:pt x="198942" y="18669"/>
                      <a:pt x="183797" y="36481"/>
                      <a:pt x="163985" y="50864"/>
                    </a:cubicBezTo>
                    <a:cubicBezTo>
                      <a:pt x="122932" y="80772"/>
                      <a:pt x="66639" y="100584"/>
                      <a:pt x="15395" y="99346"/>
                    </a:cubicBezTo>
                    <a:cubicBezTo>
                      <a:pt x="11108" y="99251"/>
                      <a:pt x="6822" y="98869"/>
                      <a:pt x="2536" y="98298"/>
                    </a:cubicBezTo>
                    <a:lnTo>
                      <a:pt x="917" y="9877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0405E179-2702-4DFD-8EDE-4FCEE95272D2}"/>
                  </a:ext>
                </a:extLst>
              </p:cNvPr>
              <p:cNvSpPr/>
              <p:nvPr/>
            </p:nvSpPr>
            <p:spPr>
              <a:xfrm>
                <a:off x="3483466" y="3531935"/>
                <a:ext cx="603573" cy="274115"/>
              </a:xfrm>
              <a:custGeom>
                <a:avLst/>
                <a:gdLst>
                  <a:gd name="connsiteX0" fmla="*/ 228071 w 603573"/>
                  <a:gd name="connsiteY0" fmla="*/ 84747 h 274115"/>
                  <a:gd name="connsiteX1" fmla="*/ 121201 w 603573"/>
                  <a:gd name="connsiteY1" fmla="*/ 52267 h 274115"/>
                  <a:gd name="connsiteX2" fmla="*/ 32047 w 603573"/>
                  <a:gd name="connsiteY2" fmla="*/ 56934 h 274115"/>
                  <a:gd name="connsiteX3" fmla="*/ 2138 w 603573"/>
                  <a:gd name="connsiteY3" fmla="*/ 87700 h 274115"/>
                  <a:gd name="connsiteX4" fmla="*/ 99579 w 603573"/>
                  <a:gd name="connsiteY4" fmla="*/ 205239 h 274115"/>
                  <a:gd name="connsiteX5" fmla="*/ 331513 w 603573"/>
                  <a:gd name="connsiteY5" fmla="*/ 274104 h 274115"/>
                  <a:gd name="connsiteX6" fmla="*/ 490294 w 603573"/>
                  <a:gd name="connsiteY6" fmla="*/ 242767 h 274115"/>
                  <a:gd name="connsiteX7" fmla="*/ 575353 w 603573"/>
                  <a:gd name="connsiteY7" fmla="*/ 177426 h 274115"/>
                  <a:gd name="connsiteX8" fmla="*/ 599356 w 603573"/>
                  <a:gd name="connsiteY8" fmla="*/ 58744 h 274115"/>
                  <a:gd name="connsiteX9" fmla="*/ 496581 w 603573"/>
                  <a:gd name="connsiteY9" fmla="*/ 1880 h 274115"/>
                  <a:gd name="connsiteX10" fmla="*/ 353039 w 603573"/>
                  <a:gd name="connsiteY10" fmla="*/ 63888 h 274115"/>
                  <a:gd name="connsiteX11" fmla="*/ 256456 w 603573"/>
                  <a:gd name="connsiteY11" fmla="*/ 87319 h 274115"/>
                  <a:gd name="connsiteX12" fmla="*/ 228071 w 603573"/>
                  <a:gd name="connsiteY12" fmla="*/ 84747 h 27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3573" h="274115">
                    <a:moveTo>
                      <a:pt x="228071" y="84747"/>
                    </a:moveTo>
                    <a:cubicBezTo>
                      <a:pt x="191305" y="77985"/>
                      <a:pt x="157491" y="60363"/>
                      <a:pt x="121201" y="52267"/>
                    </a:cubicBezTo>
                    <a:cubicBezTo>
                      <a:pt x="93483" y="46076"/>
                      <a:pt x="58431" y="44742"/>
                      <a:pt x="32047" y="56934"/>
                    </a:cubicBezTo>
                    <a:cubicBezTo>
                      <a:pt x="20426" y="62268"/>
                      <a:pt x="6234" y="75032"/>
                      <a:pt x="2138" y="87700"/>
                    </a:cubicBezTo>
                    <a:cubicBezTo>
                      <a:pt x="-14054" y="138278"/>
                      <a:pt x="65956" y="185712"/>
                      <a:pt x="99579" y="205239"/>
                    </a:cubicBezTo>
                    <a:cubicBezTo>
                      <a:pt x="169111" y="245625"/>
                      <a:pt x="250550" y="273438"/>
                      <a:pt x="331513" y="274104"/>
                    </a:cubicBezTo>
                    <a:cubicBezTo>
                      <a:pt x="386663" y="274485"/>
                      <a:pt x="440193" y="264865"/>
                      <a:pt x="490294" y="242767"/>
                    </a:cubicBezTo>
                    <a:cubicBezTo>
                      <a:pt x="522775" y="227622"/>
                      <a:pt x="553159" y="206286"/>
                      <a:pt x="575353" y="177426"/>
                    </a:cubicBezTo>
                    <a:cubicBezTo>
                      <a:pt x="600403" y="144850"/>
                      <a:pt x="609833" y="98463"/>
                      <a:pt x="599356" y="58744"/>
                    </a:cubicBezTo>
                    <a:cubicBezTo>
                      <a:pt x="586592" y="10643"/>
                      <a:pt x="542491" y="-6026"/>
                      <a:pt x="496581" y="1880"/>
                    </a:cubicBezTo>
                    <a:cubicBezTo>
                      <a:pt x="444003" y="10833"/>
                      <a:pt x="400569" y="42171"/>
                      <a:pt x="353039" y="63888"/>
                    </a:cubicBezTo>
                    <a:cubicBezTo>
                      <a:pt x="322559" y="77794"/>
                      <a:pt x="289984" y="87033"/>
                      <a:pt x="256456" y="87319"/>
                    </a:cubicBezTo>
                    <a:cubicBezTo>
                      <a:pt x="246740" y="87414"/>
                      <a:pt x="237310" y="86462"/>
                      <a:pt x="228071" y="84747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C879CF79-94E8-4A62-A934-35A2054E562E}"/>
                  </a:ext>
                </a:extLst>
              </p:cNvPr>
              <p:cNvSpPr/>
              <p:nvPr/>
            </p:nvSpPr>
            <p:spPr>
              <a:xfrm>
                <a:off x="3646482" y="3715803"/>
                <a:ext cx="142594" cy="89283"/>
              </a:xfrm>
              <a:custGeom>
                <a:avLst/>
                <a:gdLst>
                  <a:gd name="connsiteX0" fmla="*/ 137731 w 142594"/>
                  <a:gd name="connsiteY0" fmla="*/ 43278 h 89283"/>
                  <a:gd name="connsiteX1" fmla="*/ 44387 w 142594"/>
                  <a:gd name="connsiteY1" fmla="*/ 4987 h 89283"/>
                  <a:gd name="connsiteX2" fmla="*/ 0 w 142594"/>
                  <a:gd name="connsiteY2" fmla="*/ 53279 h 89283"/>
                  <a:gd name="connsiteX3" fmla="*/ 142303 w 142594"/>
                  <a:gd name="connsiteY3" fmla="*/ 89283 h 89283"/>
                  <a:gd name="connsiteX4" fmla="*/ 137731 w 142594"/>
                  <a:gd name="connsiteY4" fmla="*/ 43278 h 89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94" h="89283">
                    <a:moveTo>
                      <a:pt x="137731" y="43278"/>
                    </a:moveTo>
                    <a:cubicBezTo>
                      <a:pt x="125063" y="5273"/>
                      <a:pt x="80010" y="-8348"/>
                      <a:pt x="44387" y="4987"/>
                    </a:cubicBezTo>
                    <a:cubicBezTo>
                      <a:pt x="21050" y="13655"/>
                      <a:pt x="8287" y="32133"/>
                      <a:pt x="0" y="53279"/>
                    </a:cubicBezTo>
                    <a:cubicBezTo>
                      <a:pt x="45339" y="72424"/>
                      <a:pt x="93631" y="85473"/>
                      <a:pt x="142303" y="89283"/>
                    </a:cubicBezTo>
                    <a:cubicBezTo>
                      <a:pt x="143066" y="73567"/>
                      <a:pt x="142589" y="57851"/>
                      <a:pt x="137731" y="43278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14D542CA-BCD4-4B99-8B13-EF852F9AA4C5}"/>
                  </a:ext>
                </a:extLst>
              </p:cNvPr>
              <p:cNvSpPr/>
              <p:nvPr/>
            </p:nvSpPr>
            <p:spPr>
              <a:xfrm>
                <a:off x="3880359" y="3695900"/>
                <a:ext cx="145312" cy="104614"/>
              </a:xfrm>
              <a:custGeom>
                <a:avLst/>
                <a:gdLst>
                  <a:gd name="connsiteX0" fmla="*/ 114642 w 145312"/>
                  <a:gd name="connsiteY0" fmla="*/ 8793 h 104614"/>
                  <a:gd name="connsiteX1" fmla="*/ 15963 w 145312"/>
                  <a:gd name="connsiteY1" fmla="*/ 21462 h 104614"/>
                  <a:gd name="connsiteX2" fmla="*/ 7772 w 145312"/>
                  <a:gd name="connsiteY2" fmla="*/ 104615 h 104614"/>
                  <a:gd name="connsiteX3" fmla="*/ 93401 w 145312"/>
                  <a:gd name="connsiteY3" fmla="*/ 78897 h 104614"/>
                  <a:gd name="connsiteX4" fmla="*/ 145313 w 145312"/>
                  <a:gd name="connsiteY4" fmla="*/ 47179 h 104614"/>
                  <a:gd name="connsiteX5" fmla="*/ 114642 w 145312"/>
                  <a:gd name="connsiteY5" fmla="*/ 8793 h 104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5312" h="104614">
                    <a:moveTo>
                      <a:pt x="114642" y="8793"/>
                    </a:moveTo>
                    <a:cubicBezTo>
                      <a:pt x="84162" y="-6066"/>
                      <a:pt x="41585" y="-2256"/>
                      <a:pt x="15963" y="21462"/>
                    </a:cubicBezTo>
                    <a:cubicBezTo>
                      <a:pt x="-5373" y="41274"/>
                      <a:pt x="-2325" y="77945"/>
                      <a:pt x="7772" y="104615"/>
                    </a:cubicBezTo>
                    <a:cubicBezTo>
                      <a:pt x="37299" y="99662"/>
                      <a:pt x="65969" y="91375"/>
                      <a:pt x="93401" y="78897"/>
                    </a:cubicBezTo>
                    <a:cubicBezTo>
                      <a:pt x="111689" y="70611"/>
                      <a:pt x="129406" y="60038"/>
                      <a:pt x="145313" y="47179"/>
                    </a:cubicBezTo>
                    <a:cubicBezTo>
                      <a:pt x="140169" y="31082"/>
                      <a:pt x="131501" y="16985"/>
                      <a:pt x="114642" y="8793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37901751-22B5-4D9C-820F-4164C34AB8FD}"/>
                  </a:ext>
                </a:extLst>
              </p:cNvPr>
              <p:cNvSpPr/>
              <p:nvPr/>
            </p:nvSpPr>
            <p:spPr>
              <a:xfrm>
                <a:off x="3907371" y="3532024"/>
                <a:ext cx="145287" cy="110970"/>
              </a:xfrm>
              <a:custGeom>
                <a:avLst/>
                <a:gdLst>
                  <a:gd name="connsiteX0" fmla="*/ 66104 w 145287"/>
                  <a:gd name="connsiteY0" fmla="*/ 110661 h 110970"/>
                  <a:gd name="connsiteX1" fmla="*/ 144875 w 145287"/>
                  <a:gd name="connsiteY1" fmla="*/ 59416 h 110970"/>
                  <a:gd name="connsiteX2" fmla="*/ 136779 w 145287"/>
                  <a:gd name="connsiteY2" fmla="*/ 9505 h 110970"/>
                  <a:gd name="connsiteX3" fmla="*/ 72581 w 145287"/>
                  <a:gd name="connsiteY3" fmla="*/ 1885 h 110970"/>
                  <a:gd name="connsiteX4" fmla="*/ 0 w 145287"/>
                  <a:gd name="connsiteY4" fmla="*/ 27508 h 110970"/>
                  <a:gd name="connsiteX5" fmla="*/ 66104 w 145287"/>
                  <a:gd name="connsiteY5" fmla="*/ 110661 h 110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5287" h="110970">
                    <a:moveTo>
                      <a:pt x="66104" y="110661"/>
                    </a:moveTo>
                    <a:cubicBezTo>
                      <a:pt x="99060" y="113614"/>
                      <a:pt x="141161" y="95326"/>
                      <a:pt x="144875" y="59416"/>
                    </a:cubicBezTo>
                    <a:cubicBezTo>
                      <a:pt x="146590" y="42271"/>
                      <a:pt x="142780" y="25507"/>
                      <a:pt x="136779" y="9505"/>
                    </a:cubicBezTo>
                    <a:cubicBezTo>
                      <a:pt x="118396" y="171"/>
                      <a:pt x="95726" y="-2115"/>
                      <a:pt x="72581" y="1885"/>
                    </a:cubicBezTo>
                    <a:cubicBezTo>
                      <a:pt x="46768" y="6267"/>
                      <a:pt x="23050" y="16078"/>
                      <a:pt x="0" y="27508"/>
                    </a:cubicBezTo>
                    <a:cubicBezTo>
                      <a:pt x="6667" y="65227"/>
                      <a:pt x="22384" y="106756"/>
                      <a:pt x="66104" y="110661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88015CDD-09E6-4E46-9D21-DE865C735934}"/>
                  </a:ext>
                </a:extLst>
              </p:cNvPr>
              <p:cNvSpPr/>
              <p:nvPr/>
            </p:nvSpPr>
            <p:spPr>
              <a:xfrm>
                <a:off x="3700114" y="3598204"/>
                <a:ext cx="139991" cy="92394"/>
              </a:xfrm>
              <a:custGeom>
                <a:avLst/>
                <a:gdLst>
                  <a:gd name="connsiteX0" fmla="*/ 10376 w 139991"/>
                  <a:gd name="connsiteY0" fmla="*/ 70866 h 92394"/>
                  <a:gd name="connsiteX1" fmla="*/ 77718 w 139991"/>
                  <a:gd name="connsiteY1" fmla="*/ 91535 h 92394"/>
                  <a:gd name="connsiteX2" fmla="*/ 127629 w 139991"/>
                  <a:gd name="connsiteY2" fmla="*/ 81439 h 92394"/>
                  <a:gd name="connsiteX3" fmla="*/ 139249 w 139991"/>
                  <a:gd name="connsiteY3" fmla="*/ 35528 h 92394"/>
                  <a:gd name="connsiteX4" fmla="*/ 130962 w 139991"/>
                  <a:gd name="connsiteY4" fmla="*/ 0 h 92394"/>
                  <a:gd name="connsiteX5" fmla="*/ 39808 w 139991"/>
                  <a:gd name="connsiteY5" fmla="*/ 21050 h 92394"/>
                  <a:gd name="connsiteX6" fmla="*/ 11424 w 139991"/>
                  <a:gd name="connsiteY6" fmla="*/ 18478 h 92394"/>
                  <a:gd name="connsiteX7" fmla="*/ 2089 w 139991"/>
                  <a:gd name="connsiteY7" fmla="*/ 16573 h 92394"/>
                  <a:gd name="connsiteX8" fmla="*/ 10376 w 139991"/>
                  <a:gd name="connsiteY8" fmla="*/ 70866 h 92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9991" h="92394">
                    <a:moveTo>
                      <a:pt x="10376" y="70866"/>
                    </a:moveTo>
                    <a:cubicBezTo>
                      <a:pt x="26187" y="92964"/>
                      <a:pt x="53048" y="93821"/>
                      <a:pt x="77718" y="91535"/>
                    </a:cubicBezTo>
                    <a:cubicBezTo>
                      <a:pt x="92481" y="90202"/>
                      <a:pt x="115437" y="91345"/>
                      <a:pt x="127629" y="81439"/>
                    </a:cubicBezTo>
                    <a:cubicBezTo>
                      <a:pt x="140392" y="71057"/>
                      <a:pt x="141059" y="50387"/>
                      <a:pt x="139249" y="35528"/>
                    </a:cubicBezTo>
                    <a:cubicBezTo>
                      <a:pt x="137820" y="23527"/>
                      <a:pt x="134296" y="11811"/>
                      <a:pt x="130962" y="0"/>
                    </a:cubicBezTo>
                    <a:cubicBezTo>
                      <a:pt x="102102" y="12573"/>
                      <a:pt x="71336" y="20765"/>
                      <a:pt x="39808" y="21050"/>
                    </a:cubicBezTo>
                    <a:cubicBezTo>
                      <a:pt x="30093" y="21146"/>
                      <a:pt x="20663" y="20193"/>
                      <a:pt x="11424" y="18478"/>
                    </a:cubicBezTo>
                    <a:cubicBezTo>
                      <a:pt x="8280" y="17907"/>
                      <a:pt x="5232" y="17240"/>
                      <a:pt x="2089" y="16573"/>
                    </a:cubicBezTo>
                    <a:cubicBezTo>
                      <a:pt x="-1626" y="35147"/>
                      <a:pt x="-1245" y="54483"/>
                      <a:pt x="10376" y="70866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12BC7436-0BF7-414A-AA04-3270C3449C2D}"/>
                  </a:ext>
                </a:extLst>
              </p:cNvPr>
              <p:cNvSpPr/>
              <p:nvPr/>
            </p:nvSpPr>
            <p:spPr>
              <a:xfrm>
                <a:off x="3536242" y="3579535"/>
                <a:ext cx="112525" cy="63644"/>
              </a:xfrm>
              <a:custGeom>
                <a:avLst/>
                <a:gdLst>
                  <a:gd name="connsiteX0" fmla="*/ 20133 w 112525"/>
                  <a:gd name="connsiteY0" fmla="*/ 50197 h 63644"/>
                  <a:gd name="connsiteX1" fmla="*/ 92333 w 112525"/>
                  <a:gd name="connsiteY1" fmla="*/ 47435 h 63644"/>
                  <a:gd name="connsiteX2" fmla="*/ 112526 w 112525"/>
                  <a:gd name="connsiteY2" fmla="*/ 18098 h 63644"/>
                  <a:gd name="connsiteX3" fmla="*/ 68330 w 112525"/>
                  <a:gd name="connsiteY3" fmla="*/ 4572 h 63644"/>
                  <a:gd name="connsiteX4" fmla="*/ 6703 w 112525"/>
                  <a:gd name="connsiteY4" fmla="*/ 1429 h 63644"/>
                  <a:gd name="connsiteX5" fmla="*/ 20133 w 112525"/>
                  <a:gd name="connsiteY5" fmla="*/ 50197 h 63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525" h="63644">
                    <a:moveTo>
                      <a:pt x="20133" y="50197"/>
                    </a:moveTo>
                    <a:cubicBezTo>
                      <a:pt x="46803" y="65056"/>
                      <a:pt x="69473" y="72009"/>
                      <a:pt x="92333" y="47435"/>
                    </a:cubicBezTo>
                    <a:cubicBezTo>
                      <a:pt x="100429" y="38672"/>
                      <a:pt x="106811" y="28575"/>
                      <a:pt x="112526" y="18098"/>
                    </a:cubicBezTo>
                    <a:cubicBezTo>
                      <a:pt x="97952" y="12954"/>
                      <a:pt x="83379" y="8001"/>
                      <a:pt x="68330" y="4572"/>
                    </a:cubicBezTo>
                    <a:cubicBezTo>
                      <a:pt x="49470" y="381"/>
                      <a:pt x="27277" y="-1524"/>
                      <a:pt x="6703" y="1429"/>
                    </a:cubicBezTo>
                    <a:cubicBezTo>
                      <a:pt x="-4251" y="18860"/>
                      <a:pt x="-3108" y="37243"/>
                      <a:pt x="20133" y="50197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318A5581-2CF9-4687-9426-492E95E996F0}"/>
                  </a:ext>
                </a:extLst>
              </p:cNvPr>
              <p:cNvSpPr/>
              <p:nvPr/>
            </p:nvSpPr>
            <p:spPr>
              <a:xfrm>
                <a:off x="3880332" y="3724219"/>
                <a:ext cx="145244" cy="76485"/>
              </a:xfrm>
              <a:custGeom>
                <a:avLst/>
                <a:gdLst>
                  <a:gd name="connsiteX0" fmla="*/ 125909 w 145244"/>
                  <a:gd name="connsiteY0" fmla="*/ 19526 h 76485"/>
                  <a:gd name="connsiteX1" fmla="*/ 111336 w 145244"/>
                  <a:gd name="connsiteY1" fmla="*/ 3048 h 76485"/>
                  <a:gd name="connsiteX2" fmla="*/ 103430 w 145244"/>
                  <a:gd name="connsiteY2" fmla="*/ 27051 h 76485"/>
                  <a:gd name="connsiteX3" fmla="*/ 72283 w 145244"/>
                  <a:gd name="connsiteY3" fmla="*/ 2381 h 76485"/>
                  <a:gd name="connsiteX4" fmla="*/ 68950 w 145244"/>
                  <a:gd name="connsiteY4" fmla="*/ 45053 h 76485"/>
                  <a:gd name="connsiteX5" fmla="*/ 35612 w 145244"/>
                  <a:gd name="connsiteY5" fmla="*/ 20955 h 76485"/>
                  <a:gd name="connsiteX6" fmla="*/ 34564 w 145244"/>
                  <a:gd name="connsiteY6" fmla="*/ 48101 h 76485"/>
                  <a:gd name="connsiteX7" fmla="*/ 370 w 145244"/>
                  <a:gd name="connsiteY7" fmla="*/ 28004 h 76485"/>
                  <a:gd name="connsiteX8" fmla="*/ 7704 w 145244"/>
                  <a:gd name="connsiteY8" fmla="*/ 76486 h 76485"/>
                  <a:gd name="connsiteX9" fmla="*/ 93334 w 145244"/>
                  <a:gd name="connsiteY9" fmla="*/ 50768 h 76485"/>
                  <a:gd name="connsiteX10" fmla="*/ 145245 w 145244"/>
                  <a:gd name="connsiteY10" fmla="*/ 19050 h 76485"/>
                  <a:gd name="connsiteX11" fmla="*/ 136482 w 145244"/>
                  <a:gd name="connsiteY11" fmla="*/ 0 h 76485"/>
                  <a:gd name="connsiteX12" fmla="*/ 125909 w 145244"/>
                  <a:gd name="connsiteY12" fmla="*/ 19526 h 7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244" h="76485">
                    <a:moveTo>
                      <a:pt x="125909" y="19526"/>
                    </a:moveTo>
                    <a:cubicBezTo>
                      <a:pt x="121051" y="14097"/>
                      <a:pt x="116003" y="8763"/>
                      <a:pt x="111336" y="3048"/>
                    </a:cubicBezTo>
                    <a:cubicBezTo>
                      <a:pt x="109526" y="11335"/>
                      <a:pt x="107050" y="19336"/>
                      <a:pt x="103430" y="27051"/>
                    </a:cubicBezTo>
                    <a:cubicBezTo>
                      <a:pt x="90857" y="21908"/>
                      <a:pt x="80475" y="13049"/>
                      <a:pt x="72283" y="2381"/>
                    </a:cubicBezTo>
                    <a:cubicBezTo>
                      <a:pt x="73617" y="16573"/>
                      <a:pt x="72855" y="30956"/>
                      <a:pt x="68950" y="45053"/>
                    </a:cubicBezTo>
                    <a:cubicBezTo>
                      <a:pt x="56091" y="39338"/>
                      <a:pt x="45042" y="30956"/>
                      <a:pt x="35612" y="20955"/>
                    </a:cubicBezTo>
                    <a:cubicBezTo>
                      <a:pt x="36184" y="30004"/>
                      <a:pt x="35898" y="39148"/>
                      <a:pt x="34564" y="48101"/>
                    </a:cubicBezTo>
                    <a:cubicBezTo>
                      <a:pt x="23134" y="43720"/>
                      <a:pt x="10085" y="37147"/>
                      <a:pt x="370" y="28004"/>
                    </a:cubicBezTo>
                    <a:cubicBezTo>
                      <a:pt x="-1154" y="44196"/>
                      <a:pt x="2179" y="61817"/>
                      <a:pt x="7704" y="76486"/>
                    </a:cubicBezTo>
                    <a:cubicBezTo>
                      <a:pt x="37231" y="71533"/>
                      <a:pt x="65902" y="63246"/>
                      <a:pt x="93334" y="50768"/>
                    </a:cubicBezTo>
                    <a:cubicBezTo>
                      <a:pt x="111622" y="42482"/>
                      <a:pt x="129338" y="31909"/>
                      <a:pt x="145245" y="19050"/>
                    </a:cubicBezTo>
                    <a:cubicBezTo>
                      <a:pt x="143054" y="12192"/>
                      <a:pt x="140292" y="5715"/>
                      <a:pt x="136482" y="0"/>
                    </a:cubicBezTo>
                    <a:cubicBezTo>
                      <a:pt x="134386" y="6858"/>
                      <a:pt x="131338" y="13526"/>
                      <a:pt x="125909" y="19526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CDB265AE-AD18-4D31-A160-4B5F24B156E5}"/>
                  </a:ext>
                </a:extLst>
              </p:cNvPr>
              <p:cNvSpPr/>
              <p:nvPr/>
            </p:nvSpPr>
            <p:spPr>
              <a:xfrm>
                <a:off x="3907371" y="3532024"/>
                <a:ext cx="145351" cy="77132"/>
              </a:xfrm>
              <a:custGeom>
                <a:avLst/>
                <a:gdLst>
                  <a:gd name="connsiteX0" fmla="*/ 25527 w 145351"/>
                  <a:gd name="connsiteY0" fmla="*/ 39604 h 77132"/>
                  <a:gd name="connsiteX1" fmla="*/ 49625 w 145351"/>
                  <a:gd name="connsiteY1" fmla="*/ 64846 h 77132"/>
                  <a:gd name="connsiteX2" fmla="*/ 54007 w 145351"/>
                  <a:gd name="connsiteY2" fmla="*/ 33604 h 77132"/>
                  <a:gd name="connsiteX3" fmla="*/ 88011 w 145351"/>
                  <a:gd name="connsiteY3" fmla="*/ 77133 h 77132"/>
                  <a:gd name="connsiteX4" fmla="*/ 85439 w 145351"/>
                  <a:gd name="connsiteY4" fmla="*/ 23126 h 77132"/>
                  <a:gd name="connsiteX5" fmla="*/ 120491 w 145351"/>
                  <a:gd name="connsiteY5" fmla="*/ 69894 h 77132"/>
                  <a:gd name="connsiteX6" fmla="*/ 121348 w 145351"/>
                  <a:gd name="connsiteY6" fmla="*/ 27603 h 77132"/>
                  <a:gd name="connsiteX7" fmla="*/ 145352 w 145351"/>
                  <a:gd name="connsiteY7" fmla="*/ 49796 h 77132"/>
                  <a:gd name="connsiteX8" fmla="*/ 136779 w 145351"/>
                  <a:gd name="connsiteY8" fmla="*/ 9505 h 77132"/>
                  <a:gd name="connsiteX9" fmla="*/ 72581 w 145351"/>
                  <a:gd name="connsiteY9" fmla="*/ 1885 h 77132"/>
                  <a:gd name="connsiteX10" fmla="*/ 0 w 145351"/>
                  <a:gd name="connsiteY10" fmla="*/ 27508 h 77132"/>
                  <a:gd name="connsiteX11" fmla="*/ 15526 w 145351"/>
                  <a:gd name="connsiteY11" fmla="*/ 75704 h 77132"/>
                  <a:gd name="connsiteX12" fmla="*/ 25527 w 145351"/>
                  <a:gd name="connsiteY12" fmla="*/ 39604 h 77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351" h="77132">
                    <a:moveTo>
                      <a:pt x="25527" y="39604"/>
                    </a:moveTo>
                    <a:cubicBezTo>
                      <a:pt x="33909" y="47129"/>
                      <a:pt x="42291" y="55606"/>
                      <a:pt x="49625" y="64846"/>
                    </a:cubicBezTo>
                    <a:cubicBezTo>
                      <a:pt x="49721" y="54178"/>
                      <a:pt x="51244" y="43510"/>
                      <a:pt x="54007" y="33604"/>
                    </a:cubicBezTo>
                    <a:cubicBezTo>
                      <a:pt x="65342" y="46843"/>
                      <a:pt x="77819" y="61417"/>
                      <a:pt x="88011" y="77133"/>
                    </a:cubicBezTo>
                    <a:cubicBezTo>
                      <a:pt x="83820" y="59416"/>
                      <a:pt x="82772" y="41033"/>
                      <a:pt x="85439" y="23126"/>
                    </a:cubicBezTo>
                    <a:cubicBezTo>
                      <a:pt x="96774" y="36556"/>
                      <a:pt x="111062" y="52654"/>
                      <a:pt x="120491" y="69894"/>
                    </a:cubicBezTo>
                    <a:cubicBezTo>
                      <a:pt x="119348" y="55892"/>
                      <a:pt x="119539" y="42081"/>
                      <a:pt x="121348" y="27603"/>
                    </a:cubicBezTo>
                    <a:cubicBezTo>
                      <a:pt x="132017" y="31699"/>
                      <a:pt x="140113" y="39890"/>
                      <a:pt x="145352" y="49796"/>
                    </a:cubicBezTo>
                    <a:cubicBezTo>
                      <a:pt x="145066" y="35985"/>
                      <a:pt x="141637" y="22555"/>
                      <a:pt x="136779" y="9505"/>
                    </a:cubicBezTo>
                    <a:cubicBezTo>
                      <a:pt x="118396" y="171"/>
                      <a:pt x="95726" y="-2115"/>
                      <a:pt x="72581" y="1885"/>
                    </a:cubicBezTo>
                    <a:cubicBezTo>
                      <a:pt x="46768" y="6267"/>
                      <a:pt x="23050" y="16078"/>
                      <a:pt x="0" y="27508"/>
                    </a:cubicBezTo>
                    <a:cubicBezTo>
                      <a:pt x="2953" y="43986"/>
                      <a:pt x="7525" y="61226"/>
                      <a:pt x="15526" y="75704"/>
                    </a:cubicBezTo>
                    <a:cubicBezTo>
                      <a:pt x="16097" y="63226"/>
                      <a:pt x="19431" y="50749"/>
                      <a:pt x="25527" y="39604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95C95481-C1DD-4255-9EC6-98FFAA81E091}"/>
                  </a:ext>
                </a:extLst>
              </p:cNvPr>
              <p:cNvSpPr/>
              <p:nvPr/>
            </p:nvSpPr>
            <p:spPr>
              <a:xfrm>
                <a:off x="3700153" y="3598204"/>
                <a:ext cx="135018" cy="71913"/>
              </a:xfrm>
              <a:custGeom>
                <a:avLst/>
                <a:gdLst>
                  <a:gd name="connsiteX0" fmla="*/ 5383 w 135018"/>
                  <a:gd name="connsiteY0" fmla="*/ 62389 h 71913"/>
                  <a:gd name="connsiteX1" fmla="*/ 21766 w 135018"/>
                  <a:gd name="connsiteY1" fmla="*/ 39338 h 71913"/>
                  <a:gd name="connsiteX2" fmla="*/ 29291 w 135018"/>
                  <a:gd name="connsiteY2" fmla="*/ 66961 h 71913"/>
                  <a:gd name="connsiteX3" fmla="*/ 45674 w 135018"/>
                  <a:gd name="connsiteY3" fmla="*/ 37814 h 71913"/>
                  <a:gd name="connsiteX4" fmla="*/ 57485 w 135018"/>
                  <a:gd name="connsiteY4" fmla="*/ 71914 h 71913"/>
                  <a:gd name="connsiteX5" fmla="*/ 68058 w 135018"/>
                  <a:gd name="connsiteY5" fmla="*/ 31814 h 71913"/>
                  <a:gd name="connsiteX6" fmla="*/ 94156 w 135018"/>
                  <a:gd name="connsiteY6" fmla="*/ 66961 h 71913"/>
                  <a:gd name="connsiteX7" fmla="*/ 108444 w 135018"/>
                  <a:gd name="connsiteY7" fmla="*/ 27337 h 71913"/>
                  <a:gd name="connsiteX8" fmla="*/ 123589 w 135018"/>
                  <a:gd name="connsiteY8" fmla="*/ 49435 h 71913"/>
                  <a:gd name="connsiteX9" fmla="*/ 135019 w 135018"/>
                  <a:gd name="connsiteY9" fmla="*/ 15145 h 71913"/>
                  <a:gd name="connsiteX10" fmla="*/ 130923 w 135018"/>
                  <a:gd name="connsiteY10" fmla="*/ 0 h 71913"/>
                  <a:gd name="connsiteX11" fmla="*/ 39769 w 135018"/>
                  <a:gd name="connsiteY11" fmla="*/ 21050 h 71913"/>
                  <a:gd name="connsiteX12" fmla="*/ 11384 w 135018"/>
                  <a:gd name="connsiteY12" fmla="*/ 18478 h 71913"/>
                  <a:gd name="connsiteX13" fmla="*/ 2145 w 135018"/>
                  <a:gd name="connsiteY13" fmla="*/ 16573 h 71913"/>
                  <a:gd name="connsiteX14" fmla="*/ 5383 w 135018"/>
                  <a:gd name="connsiteY14" fmla="*/ 62389 h 71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5018" h="71913">
                    <a:moveTo>
                      <a:pt x="5383" y="62389"/>
                    </a:moveTo>
                    <a:cubicBezTo>
                      <a:pt x="9289" y="53912"/>
                      <a:pt x="14337" y="45720"/>
                      <a:pt x="21766" y="39338"/>
                    </a:cubicBezTo>
                    <a:cubicBezTo>
                      <a:pt x="25576" y="48292"/>
                      <a:pt x="27767" y="57531"/>
                      <a:pt x="29291" y="66961"/>
                    </a:cubicBezTo>
                    <a:cubicBezTo>
                      <a:pt x="32434" y="56102"/>
                      <a:pt x="37483" y="46101"/>
                      <a:pt x="45674" y="37814"/>
                    </a:cubicBezTo>
                    <a:cubicBezTo>
                      <a:pt x="48817" y="49625"/>
                      <a:pt x="53675" y="60674"/>
                      <a:pt x="57485" y="71914"/>
                    </a:cubicBezTo>
                    <a:cubicBezTo>
                      <a:pt x="58438" y="57817"/>
                      <a:pt x="61390" y="44196"/>
                      <a:pt x="68058" y="31814"/>
                    </a:cubicBezTo>
                    <a:cubicBezTo>
                      <a:pt x="78726" y="41720"/>
                      <a:pt x="87679" y="53721"/>
                      <a:pt x="94156" y="66961"/>
                    </a:cubicBezTo>
                    <a:cubicBezTo>
                      <a:pt x="93680" y="51721"/>
                      <a:pt x="96633" y="36481"/>
                      <a:pt x="108444" y="27337"/>
                    </a:cubicBezTo>
                    <a:cubicBezTo>
                      <a:pt x="113873" y="34195"/>
                      <a:pt x="119112" y="41624"/>
                      <a:pt x="123589" y="49435"/>
                    </a:cubicBezTo>
                    <a:cubicBezTo>
                      <a:pt x="124351" y="37147"/>
                      <a:pt x="127589" y="25336"/>
                      <a:pt x="135019" y="15145"/>
                    </a:cubicBezTo>
                    <a:cubicBezTo>
                      <a:pt x="133780" y="10097"/>
                      <a:pt x="132352" y="5048"/>
                      <a:pt x="130923" y="0"/>
                    </a:cubicBezTo>
                    <a:cubicBezTo>
                      <a:pt x="102062" y="12573"/>
                      <a:pt x="71296" y="20765"/>
                      <a:pt x="39769" y="21050"/>
                    </a:cubicBezTo>
                    <a:cubicBezTo>
                      <a:pt x="30053" y="21146"/>
                      <a:pt x="20623" y="20193"/>
                      <a:pt x="11384" y="18478"/>
                    </a:cubicBezTo>
                    <a:cubicBezTo>
                      <a:pt x="8241" y="17907"/>
                      <a:pt x="5193" y="17240"/>
                      <a:pt x="2145" y="16573"/>
                    </a:cubicBezTo>
                    <a:cubicBezTo>
                      <a:pt x="-998" y="32004"/>
                      <a:pt x="-1284" y="48006"/>
                      <a:pt x="5383" y="6238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49640E4C-07D3-48C4-A5DD-C6F166CEAE40}"/>
                  </a:ext>
                </a:extLst>
              </p:cNvPr>
              <p:cNvSpPr/>
              <p:nvPr/>
            </p:nvSpPr>
            <p:spPr>
              <a:xfrm>
                <a:off x="3536240" y="3579344"/>
                <a:ext cx="112527" cy="55816"/>
              </a:xfrm>
              <a:custGeom>
                <a:avLst/>
                <a:gdLst>
                  <a:gd name="connsiteX0" fmla="*/ 132 w 112527"/>
                  <a:gd name="connsiteY0" fmla="*/ 24670 h 55816"/>
                  <a:gd name="connsiteX1" fmla="*/ 22611 w 112527"/>
                  <a:gd name="connsiteY1" fmla="*/ 10192 h 55816"/>
                  <a:gd name="connsiteX2" fmla="*/ 9276 w 112527"/>
                  <a:gd name="connsiteY2" fmla="*/ 30004 h 55816"/>
                  <a:gd name="connsiteX3" fmla="*/ 48043 w 112527"/>
                  <a:gd name="connsiteY3" fmla="*/ 13145 h 55816"/>
                  <a:gd name="connsiteX4" fmla="*/ 37185 w 112527"/>
                  <a:gd name="connsiteY4" fmla="*/ 33147 h 55816"/>
                  <a:gd name="connsiteX5" fmla="*/ 62997 w 112527"/>
                  <a:gd name="connsiteY5" fmla="*/ 19145 h 55816"/>
                  <a:gd name="connsiteX6" fmla="*/ 54806 w 112527"/>
                  <a:gd name="connsiteY6" fmla="*/ 48673 h 55816"/>
                  <a:gd name="connsiteX7" fmla="*/ 85476 w 112527"/>
                  <a:gd name="connsiteY7" fmla="*/ 25051 h 55816"/>
                  <a:gd name="connsiteX8" fmla="*/ 83000 w 112527"/>
                  <a:gd name="connsiteY8" fmla="*/ 55817 h 55816"/>
                  <a:gd name="connsiteX9" fmla="*/ 92334 w 112527"/>
                  <a:gd name="connsiteY9" fmla="*/ 47435 h 55816"/>
                  <a:gd name="connsiteX10" fmla="*/ 112527 w 112527"/>
                  <a:gd name="connsiteY10" fmla="*/ 18098 h 55816"/>
                  <a:gd name="connsiteX11" fmla="*/ 68331 w 112527"/>
                  <a:gd name="connsiteY11" fmla="*/ 4572 h 55816"/>
                  <a:gd name="connsiteX12" fmla="*/ 6705 w 112527"/>
                  <a:gd name="connsiteY12" fmla="*/ 1429 h 55816"/>
                  <a:gd name="connsiteX13" fmla="*/ 132 w 112527"/>
                  <a:gd name="connsiteY13" fmla="*/ 24670 h 55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527" h="55816">
                    <a:moveTo>
                      <a:pt x="132" y="24670"/>
                    </a:moveTo>
                    <a:cubicBezTo>
                      <a:pt x="5562" y="17336"/>
                      <a:pt x="12324" y="11144"/>
                      <a:pt x="22611" y="10192"/>
                    </a:cubicBezTo>
                    <a:cubicBezTo>
                      <a:pt x="16515" y="15811"/>
                      <a:pt x="12229" y="22574"/>
                      <a:pt x="9276" y="30004"/>
                    </a:cubicBezTo>
                    <a:cubicBezTo>
                      <a:pt x="20135" y="20479"/>
                      <a:pt x="34041" y="15145"/>
                      <a:pt x="48043" y="13145"/>
                    </a:cubicBezTo>
                    <a:cubicBezTo>
                      <a:pt x="43852" y="19526"/>
                      <a:pt x="40137" y="26194"/>
                      <a:pt x="37185" y="33147"/>
                    </a:cubicBezTo>
                    <a:cubicBezTo>
                      <a:pt x="44805" y="26670"/>
                      <a:pt x="53853" y="21908"/>
                      <a:pt x="62997" y="19145"/>
                    </a:cubicBezTo>
                    <a:cubicBezTo>
                      <a:pt x="59473" y="28956"/>
                      <a:pt x="56711" y="38767"/>
                      <a:pt x="54806" y="48673"/>
                    </a:cubicBezTo>
                    <a:cubicBezTo>
                      <a:pt x="61188" y="36671"/>
                      <a:pt x="71284" y="27146"/>
                      <a:pt x="85476" y="25051"/>
                    </a:cubicBezTo>
                    <a:cubicBezTo>
                      <a:pt x="87191" y="35243"/>
                      <a:pt x="85953" y="45815"/>
                      <a:pt x="83000" y="55817"/>
                    </a:cubicBezTo>
                    <a:cubicBezTo>
                      <a:pt x="86143" y="53531"/>
                      <a:pt x="89286" y="50768"/>
                      <a:pt x="92334" y="47435"/>
                    </a:cubicBezTo>
                    <a:cubicBezTo>
                      <a:pt x="100431" y="38672"/>
                      <a:pt x="106812" y="28575"/>
                      <a:pt x="112527" y="18098"/>
                    </a:cubicBezTo>
                    <a:cubicBezTo>
                      <a:pt x="97954" y="12954"/>
                      <a:pt x="83381" y="8001"/>
                      <a:pt x="68331" y="4572"/>
                    </a:cubicBezTo>
                    <a:cubicBezTo>
                      <a:pt x="49472" y="381"/>
                      <a:pt x="27279" y="-1524"/>
                      <a:pt x="6705" y="1429"/>
                    </a:cubicBezTo>
                    <a:cubicBezTo>
                      <a:pt x="1942" y="9430"/>
                      <a:pt x="-630" y="17240"/>
                      <a:pt x="132" y="2467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4EF5CE9D-4DB3-4FF8-8678-3BACCA01B04B}"/>
                  </a:ext>
                </a:extLst>
              </p:cNvPr>
              <p:cNvSpPr/>
              <p:nvPr/>
            </p:nvSpPr>
            <p:spPr>
              <a:xfrm>
                <a:off x="3646482" y="3732125"/>
                <a:ext cx="142571" cy="72866"/>
              </a:xfrm>
              <a:custGeom>
                <a:avLst/>
                <a:gdLst>
                  <a:gd name="connsiteX0" fmla="*/ 142399 w 142571"/>
                  <a:gd name="connsiteY0" fmla="*/ 53340 h 72866"/>
                  <a:gd name="connsiteX1" fmla="*/ 120396 w 142571"/>
                  <a:gd name="connsiteY1" fmla="*/ 60960 h 72866"/>
                  <a:gd name="connsiteX2" fmla="*/ 119920 w 142571"/>
                  <a:gd name="connsiteY2" fmla="*/ 38100 h 72866"/>
                  <a:gd name="connsiteX3" fmla="*/ 80010 w 142571"/>
                  <a:gd name="connsiteY3" fmla="*/ 49054 h 72866"/>
                  <a:gd name="connsiteX4" fmla="*/ 83344 w 142571"/>
                  <a:gd name="connsiteY4" fmla="*/ 21812 h 72866"/>
                  <a:gd name="connsiteX5" fmla="*/ 56007 w 142571"/>
                  <a:gd name="connsiteY5" fmla="*/ 41529 h 72866"/>
                  <a:gd name="connsiteX6" fmla="*/ 46673 w 142571"/>
                  <a:gd name="connsiteY6" fmla="*/ 12573 h 72866"/>
                  <a:gd name="connsiteX7" fmla="*/ 24575 w 142571"/>
                  <a:gd name="connsiteY7" fmla="*/ 32480 h 72866"/>
                  <a:gd name="connsiteX8" fmla="*/ 24670 w 142571"/>
                  <a:gd name="connsiteY8" fmla="*/ 0 h 72866"/>
                  <a:gd name="connsiteX9" fmla="*/ 0 w 142571"/>
                  <a:gd name="connsiteY9" fmla="*/ 36862 h 72866"/>
                  <a:gd name="connsiteX10" fmla="*/ 142303 w 142571"/>
                  <a:gd name="connsiteY10" fmla="*/ 72866 h 72866"/>
                  <a:gd name="connsiteX11" fmla="*/ 142399 w 142571"/>
                  <a:gd name="connsiteY11" fmla="*/ 53340 h 72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2571" h="72866">
                    <a:moveTo>
                      <a:pt x="142399" y="53340"/>
                    </a:moveTo>
                    <a:cubicBezTo>
                      <a:pt x="135350" y="56579"/>
                      <a:pt x="128016" y="59150"/>
                      <a:pt x="120396" y="60960"/>
                    </a:cubicBezTo>
                    <a:cubicBezTo>
                      <a:pt x="118777" y="53245"/>
                      <a:pt x="118777" y="45530"/>
                      <a:pt x="119920" y="38100"/>
                    </a:cubicBezTo>
                    <a:cubicBezTo>
                      <a:pt x="107823" y="44577"/>
                      <a:pt x="94107" y="48387"/>
                      <a:pt x="80010" y="49054"/>
                    </a:cubicBezTo>
                    <a:cubicBezTo>
                      <a:pt x="79439" y="39529"/>
                      <a:pt x="80772" y="30480"/>
                      <a:pt x="83344" y="21812"/>
                    </a:cubicBezTo>
                    <a:cubicBezTo>
                      <a:pt x="74295" y="28861"/>
                      <a:pt x="64675" y="35243"/>
                      <a:pt x="56007" y="41529"/>
                    </a:cubicBezTo>
                    <a:cubicBezTo>
                      <a:pt x="47911" y="33433"/>
                      <a:pt x="45815" y="23241"/>
                      <a:pt x="46673" y="12573"/>
                    </a:cubicBezTo>
                    <a:cubicBezTo>
                      <a:pt x="40100" y="19812"/>
                      <a:pt x="32861" y="26575"/>
                      <a:pt x="24575" y="32480"/>
                    </a:cubicBezTo>
                    <a:cubicBezTo>
                      <a:pt x="22193" y="22193"/>
                      <a:pt x="21907" y="10573"/>
                      <a:pt x="24670" y="0"/>
                    </a:cubicBezTo>
                    <a:cubicBezTo>
                      <a:pt x="13240" y="9620"/>
                      <a:pt x="5620" y="22670"/>
                      <a:pt x="0" y="36862"/>
                    </a:cubicBezTo>
                    <a:cubicBezTo>
                      <a:pt x="45339" y="56007"/>
                      <a:pt x="93631" y="69056"/>
                      <a:pt x="142303" y="72866"/>
                    </a:cubicBezTo>
                    <a:cubicBezTo>
                      <a:pt x="142589" y="66389"/>
                      <a:pt x="142685" y="59817"/>
                      <a:pt x="142399" y="5334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C62C89BB-EBCC-442C-B501-53FD3037117D}"/>
                  </a:ext>
                </a:extLst>
              </p:cNvPr>
              <p:cNvSpPr/>
              <p:nvPr/>
            </p:nvSpPr>
            <p:spPr>
              <a:xfrm>
                <a:off x="3491986" y="3734692"/>
                <a:ext cx="135064" cy="147740"/>
              </a:xfrm>
              <a:custGeom>
                <a:avLst/>
                <a:gdLst>
                  <a:gd name="connsiteX0" fmla="*/ 0 w 135064"/>
                  <a:gd name="connsiteY0" fmla="*/ 48487 h 147740"/>
                  <a:gd name="connsiteX1" fmla="*/ 51340 w 135064"/>
                  <a:gd name="connsiteY1" fmla="*/ 146499 h 147740"/>
                  <a:gd name="connsiteX2" fmla="*/ 99822 w 135064"/>
                  <a:gd name="connsiteY2" fmla="*/ 126782 h 147740"/>
                  <a:gd name="connsiteX3" fmla="*/ 119348 w 135064"/>
                  <a:gd name="connsiteY3" fmla="*/ 56392 h 147740"/>
                  <a:gd name="connsiteX4" fmla="*/ 135064 w 135064"/>
                  <a:gd name="connsiteY4" fmla="*/ 25817 h 147740"/>
                  <a:gd name="connsiteX5" fmla="*/ 94774 w 135064"/>
                  <a:gd name="connsiteY5" fmla="*/ 2671 h 147740"/>
                  <a:gd name="connsiteX6" fmla="*/ 0 w 135064"/>
                  <a:gd name="connsiteY6" fmla="*/ 48487 h 147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5064" h="147740">
                    <a:moveTo>
                      <a:pt x="0" y="48487"/>
                    </a:moveTo>
                    <a:cubicBezTo>
                      <a:pt x="3239" y="84491"/>
                      <a:pt x="8001" y="136879"/>
                      <a:pt x="51340" y="146499"/>
                    </a:cubicBezTo>
                    <a:cubicBezTo>
                      <a:pt x="71723" y="151071"/>
                      <a:pt x="87916" y="142689"/>
                      <a:pt x="99822" y="126782"/>
                    </a:cubicBezTo>
                    <a:cubicBezTo>
                      <a:pt x="117253" y="103351"/>
                      <a:pt x="117538" y="84586"/>
                      <a:pt x="119348" y="56392"/>
                    </a:cubicBezTo>
                    <a:cubicBezTo>
                      <a:pt x="120206" y="42391"/>
                      <a:pt x="122587" y="32961"/>
                      <a:pt x="135064" y="25817"/>
                    </a:cubicBezTo>
                    <a:cubicBezTo>
                      <a:pt x="122206" y="19340"/>
                      <a:pt x="106489" y="6481"/>
                      <a:pt x="94774" y="2671"/>
                    </a:cubicBezTo>
                    <a:cubicBezTo>
                      <a:pt x="44958" y="-13426"/>
                      <a:pt x="0" y="48487"/>
                      <a:pt x="0" y="48487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60A68F14-1579-4EB4-BCC7-32961866927C}"/>
                  </a:ext>
                </a:extLst>
              </p:cNvPr>
              <p:cNvSpPr/>
              <p:nvPr/>
            </p:nvSpPr>
            <p:spPr>
              <a:xfrm>
                <a:off x="3342210" y="3627033"/>
                <a:ext cx="283153" cy="254074"/>
              </a:xfrm>
              <a:custGeom>
                <a:avLst/>
                <a:gdLst>
                  <a:gd name="connsiteX0" fmla="*/ 267887 w 283153"/>
                  <a:gd name="connsiteY0" fmla="*/ 126143 h 254074"/>
                  <a:gd name="connsiteX1" fmla="*/ 278745 w 283153"/>
                  <a:gd name="connsiteY1" fmla="*/ 118999 h 254074"/>
                  <a:gd name="connsiteX2" fmla="*/ 281126 w 283153"/>
                  <a:gd name="connsiteY2" fmla="*/ 116523 h 254074"/>
                  <a:gd name="connsiteX3" fmla="*/ 283031 w 283153"/>
                  <a:gd name="connsiteY3" fmla="*/ 105854 h 254074"/>
                  <a:gd name="connsiteX4" fmla="*/ 270268 w 283153"/>
                  <a:gd name="connsiteY4" fmla="*/ 58991 h 254074"/>
                  <a:gd name="connsiteX5" fmla="*/ 233216 w 283153"/>
                  <a:gd name="connsiteY5" fmla="*/ 25463 h 254074"/>
                  <a:gd name="connsiteX6" fmla="*/ 191401 w 283153"/>
                  <a:gd name="connsiteY6" fmla="*/ 7937 h 254074"/>
                  <a:gd name="connsiteX7" fmla="*/ 101390 w 283153"/>
                  <a:gd name="connsiteY7" fmla="*/ 5080 h 254074"/>
                  <a:gd name="connsiteX8" fmla="*/ 27190 w 283153"/>
                  <a:gd name="connsiteY8" fmla="*/ 62135 h 254074"/>
                  <a:gd name="connsiteX9" fmla="*/ 5663 w 283153"/>
                  <a:gd name="connsiteY9" fmla="*/ 109760 h 254074"/>
                  <a:gd name="connsiteX10" fmla="*/ 5378 w 283153"/>
                  <a:gd name="connsiteY10" fmla="*/ 185769 h 254074"/>
                  <a:gd name="connsiteX11" fmla="*/ 35667 w 283153"/>
                  <a:gd name="connsiteY11" fmla="*/ 230346 h 254074"/>
                  <a:gd name="connsiteX12" fmla="*/ 142252 w 283153"/>
                  <a:gd name="connsiteY12" fmla="*/ 248920 h 254074"/>
                  <a:gd name="connsiteX13" fmla="*/ 186829 w 283153"/>
                  <a:gd name="connsiteY13" fmla="*/ 204057 h 254074"/>
                  <a:gd name="connsiteX14" fmla="*/ 256076 w 283153"/>
                  <a:gd name="connsiteY14" fmla="*/ 122047 h 254074"/>
                  <a:gd name="connsiteX15" fmla="*/ 265029 w 283153"/>
                  <a:gd name="connsiteY15" fmla="*/ 125762 h 254074"/>
                  <a:gd name="connsiteX16" fmla="*/ 267887 w 283153"/>
                  <a:gd name="connsiteY16" fmla="*/ 126143 h 254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3153" h="254074">
                    <a:moveTo>
                      <a:pt x="267887" y="126143"/>
                    </a:moveTo>
                    <a:cubicBezTo>
                      <a:pt x="271982" y="124524"/>
                      <a:pt x="275697" y="121952"/>
                      <a:pt x="278745" y="118999"/>
                    </a:cubicBezTo>
                    <a:cubicBezTo>
                      <a:pt x="279507" y="118237"/>
                      <a:pt x="280364" y="117380"/>
                      <a:pt x="281126" y="116523"/>
                    </a:cubicBezTo>
                    <a:cubicBezTo>
                      <a:pt x="282174" y="113094"/>
                      <a:pt x="282746" y="109569"/>
                      <a:pt x="283031" y="105854"/>
                    </a:cubicBezTo>
                    <a:cubicBezTo>
                      <a:pt x="283984" y="89376"/>
                      <a:pt x="279317" y="72803"/>
                      <a:pt x="270268" y="58991"/>
                    </a:cubicBezTo>
                    <a:cubicBezTo>
                      <a:pt x="260933" y="44704"/>
                      <a:pt x="247979" y="34036"/>
                      <a:pt x="233216" y="25463"/>
                    </a:cubicBezTo>
                    <a:cubicBezTo>
                      <a:pt x="219309" y="17462"/>
                      <a:pt x="206546" y="12986"/>
                      <a:pt x="191401" y="7937"/>
                    </a:cubicBezTo>
                    <a:cubicBezTo>
                      <a:pt x="162635" y="-1588"/>
                      <a:pt x="130822" y="-2540"/>
                      <a:pt x="101390" y="5080"/>
                    </a:cubicBezTo>
                    <a:cubicBezTo>
                      <a:pt x="69576" y="13272"/>
                      <a:pt x="43859" y="34036"/>
                      <a:pt x="27190" y="62135"/>
                    </a:cubicBezTo>
                    <a:cubicBezTo>
                      <a:pt x="18903" y="76137"/>
                      <a:pt x="9283" y="93758"/>
                      <a:pt x="5663" y="109760"/>
                    </a:cubicBezTo>
                    <a:cubicBezTo>
                      <a:pt x="44" y="134715"/>
                      <a:pt x="-3481" y="161100"/>
                      <a:pt x="5378" y="185769"/>
                    </a:cubicBezTo>
                    <a:cubicBezTo>
                      <a:pt x="11093" y="201676"/>
                      <a:pt x="22808" y="219297"/>
                      <a:pt x="35667" y="230346"/>
                    </a:cubicBezTo>
                    <a:cubicBezTo>
                      <a:pt x="64052" y="254825"/>
                      <a:pt x="107105" y="259112"/>
                      <a:pt x="142252" y="248920"/>
                    </a:cubicBezTo>
                    <a:cubicBezTo>
                      <a:pt x="166445" y="241871"/>
                      <a:pt x="178161" y="226917"/>
                      <a:pt x="186829" y="204057"/>
                    </a:cubicBezTo>
                    <a:cubicBezTo>
                      <a:pt x="197878" y="174625"/>
                      <a:pt x="211499" y="106807"/>
                      <a:pt x="256076" y="122047"/>
                    </a:cubicBezTo>
                    <a:cubicBezTo>
                      <a:pt x="259124" y="123095"/>
                      <a:pt x="262076" y="124428"/>
                      <a:pt x="265029" y="125762"/>
                    </a:cubicBezTo>
                    <a:lnTo>
                      <a:pt x="267887" y="126143"/>
                    </a:lnTo>
                    <a:close/>
                  </a:path>
                </a:pathLst>
              </a:custGeom>
              <a:solidFill>
                <a:srgbClr val="F062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E94F120E-E495-4AB9-989D-FE988743B1A5}"/>
                  </a:ext>
                </a:extLst>
              </p:cNvPr>
              <p:cNvSpPr/>
              <p:nvPr/>
            </p:nvSpPr>
            <p:spPr>
              <a:xfrm>
                <a:off x="3343110" y="3628683"/>
                <a:ext cx="287133" cy="252232"/>
              </a:xfrm>
              <a:custGeom>
                <a:avLst/>
                <a:gdLst>
                  <a:gd name="connsiteX0" fmla="*/ 162115 w 287133"/>
                  <a:gd name="connsiteY0" fmla="*/ 0 h 252232"/>
                  <a:gd name="connsiteX1" fmla="*/ 136779 w 287133"/>
                  <a:gd name="connsiteY1" fmla="*/ 25908 h 252232"/>
                  <a:gd name="connsiteX2" fmla="*/ 152591 w 287133"/>
                  <a:gd name="connsiteY2" fmla="*/ 36004 h 252232"/>
                  <a:gd name="connsiteX3" fmla="*/ 207550 w 287133"/>
                  <a:gd name="connsiteY3" fmla="*/ 29432 h 252232"/>
                  <a:gd name="connsiteX4" fmla="*/ 234696 w 287133"/>
                  <a:gd name="connsiteY4" fmla="*/ 42767 h 252232"/>
                  <a:gd name="connsiteX5" fmla="*/ 239935 w 287133"/>
                  <a:gd name="connsiteY5" fmla="*/ 92488 h 252232"/>
                  <a:gd name="connsiteX6" fmla="*/ 225171 w 287133"/>
                  <a:gd name="connsiteY6" fmla="*/ 102965 h 252232"/>
                  <a:gd name="connsiteX7" fmla="*/ 188119 w 287133"/>
                  <a:gd name="connsiteY7" fmla="*/ 159163 h 252232"/>
                  <a:gd name="connsiteX8" fmla="*/ 133541 w 287133"/>
                  <a:gd name="connsiteY8" fmla="*/ 237744 h 252232"/>
                  <a:gd name="connsiteX9" fmla="*/ 0 w 287133"/>
                  <a:gd name="connsiteY9" fmla="*/ 164402 h 252232"/>
                  <a:gd name="connsiteX10" fmla="*/ 4572 w 287133"/>
                  <a:gd name="connsiteY10" fmla="*/ 183928 h 252232"/>
                  <a:gd name="connsiteX11" fmla="*/ 34862 w 287133"/>
                  <a:gd name="connsiteY11" fmla="*/ 228505 h 252232"/>
                  <a:gd name="connsiteX12" fmla="*/ 141446 w 287133"/>
                  <a:gd name="connsiteY12" fmla="*/ 247079 h 252232"/>
                  <a:gd name="connsiteX13" fmla="*/ 186023 w 287133"/>
                  <a:gd name="connsiteY13" fmla="*/ 202216 h 252232"/>
                  <a:gd name="connsiteX14" fmla="*/ 255270 w 287133"/>
                  <a:gd name="connsiteY14" fmla="*/ 120206 h 252232"/>
                  <a:gd name="connsiteX15" fmla="*/ 272320 w 287133"/>
                  <a:gd name="connsiteY15" fmla="*/ 125444 h 252232"/>
                  <a:gd name="connsiteX16" fmla="*/ 162115 w 287133"/>
                  <a:gd name="connsiteY16" fmla="*/ 0 h 252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7133" h="252232">
                    <a:moveTo>
                      <a:pt x="162115" y="0"/>
                    </a:moveTo>
                    <a:cubicBezTo>
                      <a:pt x="171545" y="953"/>
                      <a:pt x="151924" y="15335"/>
                      <a:pt x="136779" y="25908"/>
                    </a:cubicBezTo>
                    <a:cubicBezTo>
                      <a:pt x="125635" y="33719"/>
                      <a:pt x="127064" y="47149"/>
                      <a:pt x="152591" y="36004"/>
                    </a:cubicBezTo>
                    <a:cubicBezTo>
                      <a:pt x="169450" y="28575"/>
                      <a:pt x="189357" y="25908"/>
                      <a:pt x="207550" y="29432"/>
                    </a:cubicBezTo>
                    <a:cubicBezTo>
                      <a:pt x="217551" y="31433"/>
                      <a:pt x="227457" y="35433"/>
                      <a:pt x="234696" y="42767"/>
                    </a:cubicBezTo>
                    <a:cubicBezTo>
                      <a:pt x="248126" y="56388"/>
                      <a:pt x="255746" y="77629"/>
                      <a:pt x="239935" y="92488"/>
                    </a:cubicBezTo>
                    <a:cubicBezTo>
                      <a:pt x="235458" y="96679"/>
                      <a:pt x="230124" y="99441"/>
                      <a:pt x="225171" y="102965"/>
                    </a:cubicBezTo>
                    <a:cubicBezTo>
                      <a:pt x="206692" y="115919"/>
                      <a:pt x="196310" y="138970"/>
                      <a:pt x="188119" y="159163"/>
                    </a:cubicBezTo>
                    <a:cubicBezTo>
                      <a:pt x="176498" y="187547"/>
                      <a:pt x="175927" y="222409"/>
                      <a:pt x="133541" y="237744"/>
                    </a:cubicBezTo>
                    <a:cubicBezTo>
                      <a:pt x="102299" y="248984"/>
                      <a:pt x="22670" y="258032"/>
                      <a:pt x="0" y="164402"/>
                    </a:cubicBezTo>
                    <a:cubicBezTo>
                      <a:pt x="762" y="170974"/>
                      <a:pt x="2286" y="177546"/>
                      <a:pt x="4572" y="183928"/>
                    </a:cubicBezTo>
                    <a:cubicBezTo>
                      <a:pt x="10287" y="199835"/>
                      <a:pt x="22003" y="217456"/>
                      <a:pt x="34862" y="228505"/>
                    </a:cubicBezTo>
                    <a:cubicBezTo>
                      <a:pt x="63246" y="252984"/>
                      <a:pt x="106299" y="257270"/>
                      <a:pt x="141446" y="247079"/>
                    </a:cubicBezTo>
                    <a:cubicBezTo>
                      <a:pt x="165640" y="240030"/>
                      <a:pt x="177356" y="225076"/>
                      <a:pt x="186023" y="202216"/>
                    </a:cubicBezTo>
                    <a:cubicBezTo>
                      <a:pt x="197072" y="172784"/>
                      <a:pt x="210693" y="104965"/>
                      <a:pt x="255270" y="120206"/>
                    </a:cubicBezTo>
                    <a:cubicBezTo>
                      <a:pt x="260890" y="122111"/>
                      <a:pt x="266891" y="128111"/>
                      <a:pt x="272320" y="125444"/>
                    </a:cubicBezTo>
                    <a:cubicBezTo>
                      <a:pt x="313277" y="105918"/>
                      <a:pt x="266986" y="5524"/>
                      <a:pt x="162115" y="0"/>
                    </a:cubicBezTo>
                    <a:close/>
                  </a:path>
                </a:pathLst>
              </a:custGeom>
              <a:solidFill>
                <a:srgbClr val="D84E8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B8E9D5E-A723-4086-AD16-D0195C94E554}"/>
                  </a:ext>
                </a:extLst>
              </p:cNvPr>
              <p:cNvSpPr/>
              <p:nvPr/>
            </p:nvSpPr>
            <p:spPr>
              <a:xfrm>
                <a:off x="3353251" y="3684240"/>
                <a:ext cx="205920" cy="178238"/>
              </a:xfrm>
              <a:custGeom>
                <a:avLst/>
                <a:gdLst>
                  <a:gd name="connsiteX0" fmla="*/ 199219 w 205920"/>
                  <a:gd name="connsiteY0" fmla="*/ 31502 h 178238"/>
                  <a:gd name="connsiteX1" fmla="*/ 182931 w 205920"/>
                  <a:gd name="connsiteY1" fmla="*/ 546 h 178238"/>
                  <a:gd name="connsiteX2" fmla="*/ 97587 w 205920"/>
                  <a:gd name="connsiteY2" fmla="*/ 57315 h 178238"/>
                  <a:gd name="connsiteX3" fmla="*/ 71870 w 205920"/>
                  <a:gd name="connsiteY3" fmla="*/ 79794 h 178238"/>
                  <a:gd name="connsiteX4" fmla="*/ 51201 w 205920"/>
                  <a:gd name="connsiteY4" fmla="*/ 18072 h 178238"/>
                  <a:gd name="connsiteX5" fmla="*/ 28245 w 205920"/>
                  <a:gd name="connsiteY5" fmla="*/ 19119 h 178238"/>
                  <a:gd name="connsiteX6" fmla="*/ 813 w 205920"/>
                  <a:gd name="connsiteY6" fmla="*/ 69792 h 178238"/>
                  <a:gd name="connsiteX7" fmla="*/ 78442 w 205920"/>
                  <a:gd name="connsiteY7" fmla="*/ 178187 h 178238"/>
                  <a:gd name="connsiteX8" fmla="*/ 134640 w 205920"/>
                  <a:gd name="connsiteY8" fmla="*/ 155232 h 178238"/>
                  <a:gd name="connsiteX9" fmla="*/ 159690 w 205920"/>
                  <a:gd name="connsiteY9" fmla="*/ 89319 h 178238"/>
                  <a:gd name="connsiteX10" fmla="*/ 199219 w 205920"/>
                  <a:gd name="connsiteY10" fmla="*/ 31502 h 178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5920" h="178238">
                    <a:moveTo>
                      <a:pt x="199219" y="31502"/>
                    </a:moveTo>
                    <a:cubicBezTo>
                      <a:pt x="214078" y="22167"/>
                      <a:pt x="202267" y="3213"/>
                      <a:pt x="182931" y="546"/>
                    </a:cubicBezTo>
                    <a:cubicBezTo>
                      <a:pt x="144355" y="-4788"/>
                      <a:pt x="115209" y="30073"/>
                      <a:pt x="97587" y="57315"/>
                    </a:cubicBezTo>
                    <a:cubicBezTo>
                      <a:pt x="91872" y="66173"/>
                      <a:pt x="83871" y="79222"/>
                      <a:pt x="71870" y="79794"/>
                    </a:cubicBezTo>
                    <a:cubicBezTo>
                      <a:pt x="39580" y="81127"/>
                      <a:pt x="63774" y="29311"/>
                      <a:pt x="51201" y="18072"/>
                    </a:cubicBezTo>
                    <a:cubicBezTo>
                      <a:pt x="45200" y="12738"/>
                      <a:pt x="34246" y="15500"/>
                      <a:pt x="28245" y="19119"/>
                    </a:cubicBezTo>
                    <a:cubicBezTo>
                      <a:pt x="10243" y="29978"/>
                      <a:pt x="3290" y="49695"/>
                      <a:pt x="813" y="69792"/>
                    </a:cubicBezTo>
                    <a:cubicBezTo>
                      <a:pt x="-5187" y="118084"/>
                      <a:pt x="22149" y="180282"/>
                      <a:pt x="78442" y="178187"/>
                    </a:cubicBezTo>
                    <a:cubicBezTo>
                      <a:pt x="99016" y="177425"/>
                      <a:pt x="121114" y="171710"/>
                      <a:pt x="134640" y="155232"/>
                    </a:cubicBezTo>
                    <a:cubicBezTo>
                      <a:pt x="149880" y="136563"/>
                      <a:pt x="151308" y="111036"/>
                      <a:pt x="159690" y="89319"/>
                    </a:cubicBezTo>
                    <a:cubicBezTo>
                      <a:pt x="169311" y="64649"/>
                      <a:pt x="177121" y="45408"/>
                      <a:pt x="199219" y="31502"/>
                    </a:cubicBezTo>
                    <a:close/>
                  </a:path>
                </a:pathLst>
              </a:custGeom>
              <a:solidFill>
                <a:srgbClr val="F96EA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DA87CCA4-6855-4009-9C98-1D64ED7CA73F}"/>
                  </a:ext>
                </a:extLst>
              </p:cNvPr>
              <p:cNvSpPr/>
              <p:nvPr/>
            </p:nvSpPr>
            <p:spPr>
              <a:xfrm>
                <a:off x="3379511" y="3786894"/>
                <a:ext cx="80700" cy="58485"/>
              </a:xfrm>
              <a:custGeom>
                <a:avLst/>
                <a:gdLst>
                  <a:gd name="connsiteX0" fmla="*/ 58755 w 80700"/>
                  <a:gd name="connsiteY0" fmla="*/ 56769 h 58485"/>
                  <a:gd name="connsiteX1" fmla="*/ 22845 w 80700"/>
                  <a:gd name="connsiteY1" fmla="*/ 1238 h 58485"/>
                  <a:gd name="connsiteX2" fmla="*/ 58755 w 80700"/>
                  <a:gd name="connsiteY2" fmla="*/ 56769 h 5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700" h="58485">
                    <a:moveTo>
                      <a:pt x="58755" y="56769"/>
                    </a:moveTo>
                    <a:cubicBezTo>
                      <a:pt x="110380" y="39719"/>
                      <a:pt x="59517" y="-8287"/>
                      <a:pt x="22845" y="1238"/>
                    </a:cubicBezTo>
                    <a:cubicBezTo>
                      <a:pt x="-31066" y="15240"/>
                      <a:pt x="22655" y="68675"/>
                      <a:pt x="58755" y="56769"/>
                    </a:cubicBezTo>
                    <a:close/>
                  </a:path>
                </a:pathLst>
              </a:custGeom>
              <a:solidFill>
                <a:srgbClr val="F6A2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ABFE545A-F040-4207-8047-954FDC71B1D7}"/>
                </a:ext>
              </a:extLst>
            </p:cNvPr>
            <p:cNvGrpSpPr/>
            <p:nvPr/>
          </p:nvGrpSpPr>
          <p:grpSpPr>
            <a:xfrm>
              <a:off x="3110822" y="3004802"/>
              <a:ext cx="695230" cy="376792"/>
              <a:chOff x="3110822" y="3004802"/>
              <a:chExt cx="695230" cy="376792"/>
            </a:xfrm>
          </p:grpSpPr>
          <p:grpSp>
            <p:nvGrpSpPr>
              <p:cNvPr id="32" name="Graphic 29">
                <a:extLst>
                  <a:ext uri="{FF2B5EF4-FFF2-40B4-BE49-F238E27FC236}">
                    <a16:creationId xmlns:a16="http://schemas.microsoft.com/office/drawing/2014/main" id="{D8562A1F-0181-488D-A72E-555450348203}"/>
                  </a:ext>
                </a:extLst>
              </p:cNvPr>
              <p:cNvGrpSpPr/>
              <p:nvPr/>
            </p:nvGrpSpPr>
            <p:grpSpPr>
              <a:xfrm>
                <a:off x="3110822" y="3004802"/>
                <a:ext cx="695230" cy="376792"/>
                <a:chOff x="3008792" y="2881767"/>
                <a:chExt cx="921308" cy="499317"/>
              </a:xfrm>
            </p:grpSpPr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37E929DA-7892-4285-A88B-3A9BCDE9752D}"/>
                    </a:ext>
                  </a:extLst>
                </p:cNvPr>
                <p:cNvSpPr/>
                <p:nvPr/>
              </p:nvSpPr>
              <p:spPr>
                <a:xfrm>
                  <a:off x="3008792" y="2947712"/>
                  <a:ext cx="437929" cy="433372"/>
                </a:xfrm>
                <a:custGeom>
                  <a:avLst/>
                  <a:gdLst>
                    <a:gd name="connsiteX0" fmla="*/ 437802 w 437929"/>
                    <a:gd name="connsiteY0" fmla="*/ 209114 h 433372"/>
                    <a:gd name="connsiteX1" fmla="*/ 226442 w 437929"/>
                    <a:gd name="connsiteY1" fmla="*/ 433237 h 433372"/>
                    <a:gd name="connsiteX2" fmla="*/ 128 w 437929"/>
                    <a:gd name="connsiteY2" fmla="*/ 224259 h 433372"/>
                    <a:gd name="connsiteX3" fmla="*/ 211488 w 437929"/>
                    <a:gd name="connsiteY3" fmla="*/ 136 h 433372"/>
                    <a:gd name="connsiteX4" fmla="*/ 437802 w 437929"/>
                    <a:gd name="connsiteY4" fmla="*/ 209114 h 433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7929" h="433372">
                      <a:moveTo>
                        <a:pt x="437802" y="209114"/>
                      </a:moveTo>
                      <a:cubicBezTo>
                        <a:pt x="441898" y="328748"/>
                        <a:pt x="347314" y="429046"/>
                        <a:pt x="226442" y="433237"/>
                      </a:cubicBezTo>
                      <a:cubicBezTo>
                        <a:pt x="105570" y="437428"/>
                        <a:pt x="4319" y="343893"/>
                        <a:pt x="128" y="224259"/>
                      </a:cubicBezTo>
                      <a:cubicBezTo>
                        <a:pt x="-3968" y="104625"/>
                        <a:pt x="90711" y="4327"/>
                        <a:pt x="211488" y="136"/>
                      </a:cubicBezTo>
                      <a:cubicBezTo>
                        <a:pt x="332360" y="-4055"/>
                        <a:pt x="433611" y="89480"/>
                        <a:pt x="437802" y="209114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0D691BB3-F648-43D3-9945-1D11082B9263}"/>
                    </a:ext>
                  </a:extLst>
                </p:cNvPr>
                <p:cNvSpPr/>
                <p:nvPr/>
              </p:nvSpPr>
              <p:spPr>
                <a:xfrm>
                  <a:off x="3024876" y="2962935"/>
                  <a:ext cx="413336" cy="402421"/>
                </a:xfrm>
                <a:custGeom>
                  <a:avLst/>
                  <a:gdLst>
                    <a:gd name="connsiteX0" fmla="*/ 413336 w 413336"/>
                    <a:gd name="connsiteY0" fmla="*/ 207132 h 402421"/>
                    <a:gd name="connsiteX1" fmla="*/ 209882 w 413336"/>
                    <a:gd name="connsiteY1" fmla="*/ 402299 h 402421"/>
                    <a:gd name="connsiteX2" fmla="*/ 236 w 413336"/>
                    <a:gd name="connsiteY2" fmla="*/ 254090 h 402421"/>
                    <a:gd name="connsiteX3" fmla="*/ 195499 w 413336"/>
                    <a:gd name="connsiteY3" fmla="*/ 58 h 402421"/>
                    <a:gd name="connsiteX4" fmla="*/ 413336 w 413336"/>
                    <a:gd name="connsiteY4" fmla="*/ 207132 h 402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3336" h="402421">
                      <a:moveTo>
                        <a:pt x="413336" y="207132"/>
                      </a:moveTo>
                      <a:cubicBezTo>
                        <a:pt x="406478" y="311716"/>
                        <a:pt x="317895" y="398584"/>
                        <a:pt x="209882" y="402299"/>
                      </a:cubicBezTo>
                      <a:cubicBezTo>
                        <a:pt x="113584" y="405633"/>
                        <a:pt x="27192" y="340863"/>
                        <a:pt x="236" y="254090"/>
                      </a:cubicBezTo>
                      <a:cubicBezTo>
                        <a:pt x="-5098" y="237040"/>
                        <a:pt x="80437" y="4059"/>
                        <a:pt x="195499" y="58"/>
                      </a:cubicBezTo>
                      <a:cubicBezTo>
                        <a:pt x="310561" y="-3942"/>
                        <a:pt x="413717" y="200274"/>
                        <a:pt x="413336" y="207132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EE4268C2-B67B-4D29-89CF-7CE315FC3B2A}"/>
                    </a:ext>
                  </a:extLst>
                </p:cNvPr>
                <p:cNvSpPr/>
                <p:nvPr/>
              </p:nvSpPr>
              <p:spPr>
                <a:xfrm>
                  <a:off x="3114815" y="2962957"/>
                  <a:ext cx="307110" cy="261601"/>
                </a:xfrm>
                <a:custGeom>
                  <a:avLst/>
                  <a:gdLst>
                    <a:gd name="connsiteX0" fmla="*/ 499 w 307110"/>
                    <a:gd name="connsiteY0" fmla="*/ 61377 h 261601"/>
                    <a:gd name="connsiteX1" fmla="*/ 50314 w 307110"/>
                    <a:gd name="connsiteY1" fmla="*/ 93381 h 261601"/>
                    <a:gd name="connsiteX2" fmla="*/ 183093 w 307110"/>
                    <a:gd name="connsiteY2" fmla="*/ 217968 h 261601"/>
                    <a:gd name="connsiteX3" fmla="*/ 306061 w 307110"/>
                    <a:gd name="connsiteY3" fmla="*/ 156627 h 261601"/>
                    <a:gd name="connsiteX4" fmla="*/ 47362 w 307110"/>
                    <a:gd name="connsiteY4" fmla="*/ 10418 h 261601"/>
                    <a:gd name="connsiteX5" fmla="*/ 499 w 307110"/>
                    <a:gd name="connsiteY5" fmla="*/ 61377 h 261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07110" h="261601">
                      <a:moveTo>
                        <a:pt x="499" y="61377"/>
                      </a:moveTo>
                      <a:cubicBezTo>
                        <a:pt x="3451" y="77760"/>
                        <a:pt x="13834" y="92333"/>
                        <a:pt x="50314" y="93381"/>
                      </a:cubicBezTo>
                      <a:cubicBezTo>
                        <a:pt x="117180" y="95286"/>
                        <a:pt x="176330" y="151198"/>
                        <a:pt x="183093" y="217968"/>
                      </a:cubicBezTo>
                      <a:cubicBezTo>
                        <a:pt x="191284" y="299502"/>
                        <a:pt x="319967" y="259783"/>
                        <a:pt x="306061" y="156627"/>
                      </a:cubicBezTo>
                      <a:cubicBezTo>
                        <a:pt x="292916" y="58901"/>
                        <a:pt x="171568" y="-31206"/>
                        <a:pt x="47362" y="10418"/>
                      </a:cubicBezTo>
                      <a:cubicBezTo>
                        <a:pt x="26121" y="17467"/>
                        <a:pt x="-4264" y="34802"/>
                        <a:pt x="499" y="613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FE84BABB-FD13-4D69-9828-CBA42F3641B1}"/>
                    </a:ext>
                  </a:extLst>
                </p:cNvPr>
                <p:cNvSpPr/>
                <p:nvPr/>
              </p:nvSpPr>
              <p:spPr>
                <a:xfrm>
                  <a:off x="3541915" y="2978494"/>
                  <a:ext cx="388184" cy="385144"/>
                </a:xfrm>
                <a:custGeom>
                  <a:avLst/>
                  <a:gdLst>
                    <a:gd name="connsiteX0" fmla="*/ 388072 w 388184"/>
                    <a:gd name="connsiteY0" fmla="*/ 185857 h 385144"/>
                    <a:gd name="connsiteX1" fmla="*/ 200715 w 388184"/>
                    <a:gd name="connsiteY1" fmla="*/ 385025 h 385144"/>
                    <a:gd name="connsiteX2" fmla="*/ 119 w 388184"/>
                    <a:gd name="connsiteY2" fmla="*/ 199288 h 385144"/>
                    <a:gd name="connsiteX3" fmla="*/ 187476 w 388184"/>
                    <a:gd name="connsiteY3" fmla="*/ 120 h 385144"/>
                    <a:gd name="connsiteX4" fmla="*/ 388072 w 388184"/>
                    <a:gd name="connsiteY4" fmla="*/ 185857 h 385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8184" h="385144">
                      <a:moveTo>
                        <a:pt x="388072" y="185857"/>
                      </a:moveTo>
                      <a:cubicBezTo>
                        <a:pt x="391691" y="292156"/>
                        <a:pt x="307872" y="381310"/>
                        <a:pt x="200715" y="385025"/>
                      </a:cubicBezTo>
                      <a:cubicBezTo>
                        <a:pt x="93559" y="388740"/>
                        <a:pt x="3738" y="305587"/>
                        <a:pt x="119" y="199288"/>
                      </a:cubicBezTo>
                      <a:cubicBezTo>
                        <a:pt x="-3596" y="92989"/>
                        <a:pt x="80319" y="3835"/>
                        <a:pt x="187476" y="120"/>
                      </a:cubicBezTo>
                      <a:cubicBezTo>
                        <a:pt x="294536" y="-3595"/>
                        <a:pt x="384357" y="79558"/>
                        <a:pt x="388072" y="185857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07CC3DB1-6C86-4A32-8D9F-A6181F3A357D}"/>
                    </a:ext>
                  </a:extLst>
                </p:cNvPr>
                <p:cNvSpPr/>
                <p:nvPr/>
              </p:nvSpPr>
              <p:spPr>
                <a:xfrm>
                  <a:off x="3550415" y="2987998"/>
                  <a:ext cx="367352" cy="360769"/>
                </a:xfrm>
                <a:custGeom>
                  <a:avLst/>
                  <a:gdLst>
                    <a:gd name="connsiteX0" fmla="*/ 367285 w 367352"/>
                    <a:gd name="connsiteY0" fmla="*/ 210548 h 360769"/>
                    <a:gd name="connsiteX1" fmla="*/ 191644 w 367352"/>
                    <a:gd name="connsiteY1" fmla="*/ 360662 h 360769"/>
                    <a:gd name="connsiteX2" fmla="*/ 1 w 367352"/>
                    <a:gd name="connsiteY2" fmla="*/ 194356 h 360769"/>
                    <a:gd name="connsiteX3" fmla="*/ 179643 w 367352"/>
                    <a:gd name="connsiteY3" fmla="*/ 46 h 360769"/>
                    <a:gd name="connsiteX4" fmla="*/ 367285 w 367352"/>
                    <a:gd name="connsiteY4" fmla="*/ 210548 h 360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7352" h="360769">
                      <a:moveTo>
                        <a:pt x="367285" y="210548"/>
                      </a:moveTo>
                      <a:cubicBezTo>
                        <a:pt x="350617" y="291511"/>
                        <a:pt x="278798" y="357710"/>
                        <a:pt x="191644" y="360662"/>
                      </a:cubicBezTo>
                      <a:cubicBezTo>
                        <a:pt x="94108" y="363996"/>
                        <a:pt x="10098" y="288844"/>
                        <a:pt x="1" y="194356"/>
                      </a:cubicBezTo>
                      <a:cubicBezTo>
                        <a:pt x="-380" y="189974"/>
                        <a:pt x="77535" y="3570"/>
                        <a:pt x="179643" y="46"/>
                      </a:cubicBezTo>
                      <a:cubicBezTo>
                        <a:pt x="281656" y="-3478"/>
                        <a:pt x="370143" y="196737"/>
                        <a:pt x="367285" y="210548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4CB42915-2E86-47E0-AD94-2691E1434DC8}"/>
                    </a:ext>
                  </a:extLst>
                </p:cNvPr>
                <p:cNvSpPr/>
                <p:nvPr/>
              </p:nvSpPr>
              <p:spPr>
                <a:xfrm>
                  <a:off x="3635877" y="2991972"/>
                  <a:ext cx="272365" cy="232017"/>
                </a:xfrm>
                <a:custGeom>
                  <a:avLst/>
                  <a:gdLst>
                    <a:gd name="connsiteX0" fmla="*/ 455 w 272365"/>
                    <a:gd name="connsiteY0" fmla="*/ 54460 h 232017"/>
                    <a:gd name="connsiteX1" fmla="*/ 44651 w 272365"/>
                    <a:gd name="connsiteY1" fmla="*/ 82845 h 232017"/>
                    <a:gd name="connsiteX2" fmla="*/ 162380 w 272365"/>
                    <a:gd name="connsiteY2" fmla="*/ 193335 h 232017"/>
                    <a:gd name="connsiteX3" fmla="*/ 271441 w 272365"/>
                    <a:gd name="connsiteY3" fmla="*/ 138947 h 232017"/>
                    <a:gd name="connsiteX4" fmla="*/ 41984 w 272365"/>
                    <a:gd name="connsiteY4" fmla="*/ 9216 h 232017"/>
                    <a:gd name="connsiteX5" fmla="*/ 455 w 272365"/>
                    <a:gd name="connsiteY5" fmla="*/ 54460 h 232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2365" h="232017">
                      <a:moveTo>
                        <a:pt x="455" y="54460"/>
                      </a:moveTo>
                      <a:cubicBezTo>
                        <a:pt x="3026" y="68938"/>
                        <a:pt x="12266" y="81892"/>
                        <a:pt x="44651" y="82845"/>
                      </a:cubicBezTo>
                      <a:cubicBezTo>
                        <a:pt x="103896" y="84559"/>
                        <a:pt x="156379" y="134089"/>
                        <a:pt x="162380" y="193335"/>
                      </a:cubicBezTo>
                      <a:cubicBezTo>
                        <a:pt x="169619" y="265629"/>
                        <a:pt x="283728" y="230387"/>
                        <a:pt x="271441" y="138947"/>
                      </a:cubicBezTo>
                      <a:cubicBezTo>
                        <a:pt x="259725" y="52269"/>
                        <a:pt x="152188" y="-27645"/>
                        <a:pt x="41984" y="9216"/>
                      </a:cubicBezTo>
                      <a:cubicBezTo>
                        <a:pt x="23124" y="15598"/>
                        <a:pt x="-3832" y="30933"/>
                        <a:pt x="455" y="544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9964B674-72C4-4FCA-9781-7EC64E285B0B}"/>
                    </a:ext>
                  </a:extLst>
                </p:cNvPr>
                <p:cNvSpPr/>
                <p:nvPr/>
              </p:nvSpPr>
              <p:spPr>
                <a:xfrm>
                  <a:off x="3576800" y="2913275"/>
                  <a:ext cx="306514" cy="99247"/>
                </a:xfrm>
                <a:custGeom>
                  <a:avLst/>
                  <a:gdLst>
                    <a:gd name="connsiteX0" fmla="*/ 148971 w 306514"/>
                    <a:gd name="connsiteY0" fmla="*/ 8094 h 99247"/>
                    <a:gd name="connsiteX1" fmla="*/ 306514 w 306514"/>
                    <a:gd name="connsiteY1" fmla="*/ 75816 h 99247"/>
                    <a:gd name="connsiteX2" fmla="*/ 148590 w 306514"/>
                    <a:gd name="connsiteY2" fmla="*/ 855 h 99247"/>
                    <a:gd name="connsiteX3" fmla="*/ 0 w 306514"/>
                    <a:gd name="connsiteY3" fmla="*/ 99248 h 99247"/>
                    <a:gd name="connsiteX4" fmla="*/ 148971 w 306514"/>
                    <a:gd name="connsiteY4" fmla="*/ 8094 h 99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6514" h="99247">
                      <a:moveTo>
                        <a:pt x="148971" y="8094"/>
                      </a:moveTo>
                      <a:cubicBezTo>
                        <a:pt x="213551" y="1807"/>
                        <a:pt x="272034" y="29334"/>
                        <a:pt x="306514" y="75816"/>
                      </a:cubicBezTo>
                      <a:cubicBezTo>
                        <a:pt x="274606" y="25239"/>
                        <a:pt x="214979" y="-5622"/>
                        <a:pt x="148590" y="855"/>
                      </a:cubicBezTo>
                      <a:cubicBezTo>
                        <a:pt x="82105" y="7332"/>
                        <a:pt x="26289" y="43050"/>
                        <a:pt x="0" y="99248"/>
                      </a:cubicBezTo>
                      <a:cubicBezTo>
                        <a:pt x="29337" y="46575"/>
                        <a:pt x="84391" y="14285"/>
                        <a:pt x="148971" y="8094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48596673-E95A-4F1C-866A-BB64107951AD}"/>
                    </a:ext>
                  </a:extLst>
                </p:cNvPr>
                <p:cNvSpPr/>
                <p:nvPr/>
              </p:nvSpPr>
              <p:spPr>
                <a:xfrm>
                  <a:off x="3044353" y="2881767"/>
                  <a:ext cx="342233" cy="90655"/>
                </a:xfrm>
                <a:custGeom>
                  <a:avLst/>
                  <a:gdLst>
                    <a:gd name="connsiteX0" fmla="*/ 182213 w 342233"/>
                    <a:gd name="connsiteY0" fmla="*/ 7502 h 90655"/>
                    <a:gd name="connsiteX1" fmla="*/ 342233 w 342233"/>
                    <a:gd name="connsiteY1" fmla="*/ 88464 h 90655"/>
                    <a:gd name="connsiteX2" fmla="*/ 183166 w 342233"/>
                    <a:gd name="connsiteY2" fmla="*/ 72 h 90655"/>
                    <a:gd name="connsiteX3" fmla="*/ 0 w 342233"/>
                    <a:gd name="connsiteY3" fmla="*/ 90655 h 90655"/>
                    <a:gd name="connsiteX4" fmla="*/ 182213 w 342233"/>
                    <a:gd name="connsiteY4" fmla="*/ 7502 h 90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233" h="90655">
                      <a:moveTo>
                        <a:pt x="182213" y="7502"/>
                      </a:moveTo>
                      <a:cubicBezTo>
                        <a:pt x="254603" y="5692"/>
                        <a:pt x="313468" y="38172"/>
                        <a:pt x="342233" y="88464"/>
                      </a:cubicBezTo>
                      <a:cubicBezTo>
                        <a:pt x="317183" y="34077"/>
                        <a:pt x="257651" y="-1833"/>
                        <a:pt x="183166" y="72"/>
                      </a:cubicBezTo>
                      <a:cubicBezTo>
                        <a:pt x="108776" y="1977"/>
                        <a:pt x="40100" y="34743"/>
                        <a:pt x="0" y="90655"/>
                      </a:cubicBezTo>
                      <a:cubicBezTo>
                        <a:pt x="42767" y="38553"/>
                        <a:pt x="109823" y="9312"/>
                        <a:pt x="182213" y="7502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1" name="Graphic 29">
                  <a:extLst>
                    <a:ext uri="{FF2B5EF4-FFF2-40B4-BE49-F238E27FC236}">
                      <a16:creationId xmlns:a16="http://schemas.microsoft.com/office/drawing/2014/main" id="{D8562A1F-0181-488D-A72E-555450348203}"/>
                    </a:ext>
                  </a:extLst>
                </p:cNvPr>
                <p:cNvGrpSpPr/>
                <p:nvPr/>
              </p:nvGrpSpPr>
              <p:grpSpPr>
                <a:xfrm>
                  <a:off x="3300926" y="3111743"/>
                  <a:ext cx="100834" cy="100929"/>
                  <a:chOff x="3300926" y="3111743"/>
                  <a:chExt cx="100834" cy="100929"/>
                </a:xfrm>
              </p:grpSpPr>
              <p:sp>
                <p:nvSpPr>
                  <p:cNvPr id="42" name="Freeform: Shape 41">
                    <a:extLst>
                      <a:ext uri="{FF2B5EF4-FFF2-40B4-BE49-F238E27FC236}">
                        <a16:creationId xmlns:a16="http://schemas.microsoft.com/office/drawing/2014/main" id="{89418C10-639E-4B41-BB2F-ADC8936771C4}"/>
                      </a:ext>
                    </a:extLst>
                  </p:cNvPr>
                  <p:cNvSpPr/>
                  <p:nvPr/>
                </p:nvSpPr>
                <p:spPr>
                  <a:xfrm>
                    <a:off x="3300926" y="3111743"/>
                    <a:ext cx="100834" cy="100929"/>
                  </a:xfrm>
                  <a:custGeom>
                    <a:avLst/>
                    <a:gdLst>
                      <a:gd name="connsiteX0" fmla="*/ 100805 w 100834"/>
                      <a:gd name="connsiteY0" fmla="*/ 48703 h 100929"/>
                      <a:gd name="connsiteX1" fmla="*/ 52132 w 100834"/>
                      <a:gd name="connsiteY1" fmla="*/ 100900 h 100929"/>
                      <a:gd name="connsiteX2" fmla="*/ 30 w 100834"/>
                      <a:gd name="connsiteY2" fmla="*/ 52227 h 100929"/>
                      <a:gd name="connsiteX3" fmla="*/ 48703 w 100834"/>
                      <a:gd name="connsiteY3" fmla="*/ 30 h 100929"/>
                      <a:gd name="connsiteX4" fmla="*/ 100805 w 100834"/>
                      <a:gd name="connsiteY4" fmla="*/ 48703 h 100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4" h="100929">
                        <a:moveTo>
                          <a:pt x="100805" y="48703"/>
                        </a:moveTo>
                        <a:cubicBezTo>
                          <a:pt x="101757" y="76611"/>
                          <a:pt x="79945" y="99947"/>
                          <a:pt x="52132" y="100900"/>
                        </a:cubicBezTo>
                        <a:cubicBezTo>
                          <a:pt x="24319" y="101852"/>
                          <a:pt x="887" y="80040"/>
                          <a:pt x="30" y="52227"/>
                        </a:cubicBezTo>
                        <a:cubicBezTo>
                          <a:pt x="-922" y="24414"/>
                          <a:pt x="20890" y="983"/>
                          <a:pt x="48703" y="30"/>
                        </a:cubicBezTo>
                        <a:cubicBezTo>
                          <a:pt x="76516" y="-922"/>
                          <a:pt x="99852" y="20890"/>
                          <a:pt x="100805" y="4870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: Shape 42">
                    <a:extLst>
                      <a:ext uri="{FF2B5EF4-FFF2-40B4-BE49-F238E27FC236}">
                        <a16:creationId xmlns:a16="http://schemas.microsoft.com/office/drawing/2014/main" id="{87113B71-FCFF-4D5C-98E3-46A66DCDF188}"/>
                      </a:ext>
                    </a:extLst>
                  </p:cNvPr>
                  <p:cNvSpPr/>
                  <p:nvPr/>
                </p:nvSpPr>
                <p:spPr>
                  <a:xfrm>
                    <a:off x="3305597" y="3116509"/>
                    <a:ext cx="91398" cy="91398"/>
                  </a:xfrm>
                  <a:custGeom>
                    <a:avLst/>
                    <a:gdLst>
                      <a:gd name="connsiteX0" fmla="*/ 91372 w 91398"/>
                      <a:gd name="connsiteY0" fmla="*/ 44128 h 91398"/>
                      <a:gd name="connsiteX1" fmla="*/ 47271 w 91398"/>
                      <a:gd name="connsiteY1" fmla="*/ 91372 h 91398"/>
                      <a:gd name="connsiteX2" fmla="*/ 27 w 91398"/>
                      <a:gd name="connsiteY2" fmla="*/ 47271 h 91398"/>
                      <a:gd name="connsiteX3" fmla="*/ 44128 w 91398"/>
                      <a:gd name="connsiteY3" fmla="*/ 27 h 91398"/>
                      <a:gd name="connsiteX4" fmla="*/ 91372 w 91398"/>
                      <a:gd name="connsiteY4" fmla="*/ 44128 h 91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8" h="91398">
                        <a:moveTo>
                          <a:pt x="91372" y="44128"/>
                        </a:moveTo>
                        <a:cubicBezTo>
                          <a:pt x="92229" y="69369"/>
                          <a:pt x="72512" y="90514"/>
                          <a:pt x="47271" y="91372"/>
                        </a:cubicBezTo>
                        <a:cubicBezTo>
                          <a:pt x="22030" y="92229"/>
                          <a:pt x="884" y="72512"/>
                          <a:pt x="27" y="47271"/>
                        </a:cubicBezTo>
                        <a:cubicBezTo>
                          <a:pt x="-830" y="22030"/>
                          <a:pt x="18886" y="884"/>
                          <a:pt x="44128" y="27"/>
                        </a:cubicBezTo>
                        <a:cubicBezTo>
                          <a:pt x="69369" y="-830"/>
                          <a:pt x="90419" y="18886"/>
                          <a:pt x="91372" y="44128"/>
                        </a:cubicBezTo>
                        <a:close/>
                      </a:path>
                    </a:pathLst>
                  </a:custGeom>
                  <a:solidFill>
                    <a:srgbClr val="AB47B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: Shape 43">
                    <a:extLst>
                      <a:ext uri="{FF2B5EF4-FFF2-40B4-BE49-F238E27FC236}">
                        <a16:creationId xmlns:a16="http://schemas.microsoft.com/office/drawing/2014/main" id="{218DAA87-BD33-4D33-9349-D3CF36CC2423}"/>
                      </a:ext>
                    </a:extLst>
                  </p:cNvPr>
                  <p:cNvSpPr/>
                  <p:nvPr/>
                </p:nvSpPr>
                <p:spPr>
                  <a:xfrm>
                    <a:off x="3309338" y="3120251"/>
                    <a:ext cx="83915" cy="83819"/>
                  </a:xfrm>
                  <a:custGeom>
                    <a:avLst/>
                    <a:gdLst>
                      <a:gd name="connsiteX0" fmla="*/ 83915 w 83915"/>
                      <a:gd name="connsiteY0" fmla="*/ 40481 h 83819"/>
                      <a:gd name="connsiteX1" fmla="*/ 58388 w 83915"/>
                      <a:gd name="connsiteY1" fmla="*/ 44672 h 83819"/>
                      <a:gd name="connsiteX2" fmla="*/ 81153 w 83915"/>
                      <a:gd name="connsiteY2" fmla="*/ 56864 h 83819"/>
                      <a:gd name="connsiteX3" fmla="*/ 56102 w 83915"/>
                      <a:gd name="connsiteY3" fmla="*/ 50768 h 83819"/>
                      <a:gd name="connsiteX4" fmla="*/ 72580 w 83915"/>
                      <a:gd name="connsiteY4" fmla="*/ 70580 h 83819"/>
                      <a:gd name="connsiteX5" fmla="*/ 51721 w 83915"/>
                      <a:gd name="connsiteY5" fmla="*/ 55435 h 83819"/>
                      <a:gd name="connsiteX6" fmla="*/ 59627 w 83915"/>
                      <a:gd name="connsiteY6" fmla="*/ 80010 h 83819"/>
                      <a:gd name="connsiteX7" fmla="*/ 45815 w 83915"/>
                      <a:gd name="connsiteY7" fmla="*/ 58198 h 83819"/>
                      <a:gd name="connsiteX8" fmla="*/ 43339 w 83915"/>
                      <a:gd name="connsiteY8" fmla="*/ 83820 h 83819"/>
                      <a:gd name="connsiteX9" fmla="*/ 39148 w 83915"/>
                      <a:gd name="connsiteY9" fmla="*/ 58388 h 83819"/>
                      <a:gd name="connsiteX10" fmla="*/ 26956 w 83915"/>
                      <a:gd name="connsiteY10" fmla="*/ 81153 h 83819"/>
                      <a:gd name="connsiteX11" fmla="*/ 33052 w 83915"/>
                      <a:gd name="connsiteY11" fmla="*/ 56102 h 83819"/>
                      <a:gd name="connsiteX12" fmla="*/ 13335 w 83915"/>
                      <a:gd name="connsiteY12" fmla="*/ 72580 h 83819"/>
                      <a:gd name="connsiteX13" fmla="*/ 28384 w 83915"/>
                      <a:gd name="connsiteY13" fmla="*/ 51721 h 83819"/>
                      <a:gd name="connsiteX14" fmla="*/ 3905 w 83915"/>
                      <a:gd name="connsiteY14" fmla="*/ 59531 h 83819"/>
                      <a:gd name="connsiteX15" fmla="*/ 25718 w 83915"/>
                      <a:gd name="connsiteY15" fmla="*/ 45815 h 83819"/>
                      <a:gd name="connsiteX16" fmla="*/ 0 w 83915"/>
                      <a:gd name="connsiteY16" fmla="*/ 43339 h 83819"/>
                      <a:gd name="connsiteX17" fmla="*/ 25432 w 83915"/>
                      <a:gd name="connsiteY17" fmla="*/ 39148 h 83819"/>
                      <a:gd name="connsiteX18" fmla="*/ 2762 w 83915"/>
                      <a:gd name="connsiteY18" fmla="*/ 26956 h 83819"/>
                      <a:gd name="connsiteX19" fmla="*/ 27718 w 83915"/>
                      <a:gd name="connsiteY19" fmla="*/ 33052 h 83819"/>
                      <a:gd name="connsiteX20" fmla="*/ 11335 w 83915"/>
                      <a:gd name="connsiteY20" fmla="*/ 13335 h 83819"/>
                      <a:gd name="connsiteX21" fmla="*/ 32195 w 83915"/>
                      <a:gd name="connsiteY21" fmla="*/ 28384 h 83819"/>
                      <a:gd name="connsiteX22" fmla="*/ 24289 w 83915"/>
                      <a:gd name="connsiteY22" fmla="*/ 3905 h 83819"/>
                      <a:gd name="connsiteX23" fmla="*/ 38005 w 83915"/>
                      <a:gd name="connsiteY23" fmla="*/ 25622 h 83819"/>
                      <a:gd name="connsiteX24" fmla="*/ 40481 w 83915"/>
                      <a:gd name="connsiteY24" fmla="*/ 0 h 83819"/>
                      <a:gd name="connsiteX25" fmla="*/ 44672 w 83915"/>
                      <a:gd name="connsiteY25" fmla="*/ 25432 h 83819"/>
                      <a:gd name="connsiteX26" fmla="*/ 56959 w 83915"/>
                      <a:gd name="connsiteY26" fmla="*/ 2762 h 83819"/>
                      <a:gd name="connsiteX27" fmla="*/ 50768 w 83915"/>
                      <a:gd name="connsiteY27" fmla="*/ 27718 h 83819"/>
                      <a:gd name="connsiteX28" fmla="*/ 70580 w 83915"/>
                      <a:gd name="connsiteY28" fmla="*/ 11335 h 83819"/>
                      <a:gd name="connsiteX29" fmla="*/ 55435 w 83915"/>
                      <a:gd name="connsiteY29" fmla="*/ 32099 h 83819"/>
                      <a:gd name="connsiteX30" fmla="*/ 80010 w 83915"/>
                      <a:gd name="connsiteY30" fmla="*/ 24289 h 83819"/>
                      <a:gd name="connsiteX31" fmla="*/ 58198 w 83915"/>
                      <a:gd name="connsiteY31" fmla="*/ 38005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83915" h="83819">
                        <a:moveTo>
                          <a:pt x="83915" y="40481"/>
                        </a:moveTo>
                        <a:lnTo>
                          <a:pt x="58388" y="44672"/>
                        </a:lnTo>
                        <a:lnTo>
                          <a:pt x="81153" y="56864"/>
                        </a:lnTo>
                        <a:lnTo>
                          <a:pt x="56102" y="50768"/>
                        </a:lnTo>
                        <a:lnTo>
                          <a:pt x="72580" y="70580"/>
                        </a:lnTo>
                        <a:lnTo>
                          <a:pt x="51721" y="55435"/>
                        </a:lnTo>
                        <a:lnTo>
                          <a:pt x="59627" y="80010"/>
                        </a:lnTo>
                        <a:lnTo>
                          <a:pt x="45815" y="58198"/>
                        </a:lnTo>
                        <a:lnTo>
                          <a:pt x="43339" y="83820"/>
                        </a:lnTo>
                        <a:lnTo>
                          <a:pt x="39148" y="58388"/>
                        </a:lnTo>
                        <a:lnTo>
                          <a:pt x="26956" y="81153"/>
                        </a:lnTo>
                        <a:lnTo>
                          <a:pt x="33052" y="56102"/>
                        </a:lnTo>
                        <a:lnTo>
                          <a:pt x="13335" y="72580"/>
                        </a:lnTo>
                        <a:lnTo>
                          <a:pt x="28384" y="51721"/>
                        </a:lnTo>
                        <a:lnTo>
                          <a:pt x="3905" y="59531"/>
                        </a:lnTo>
                        <a:lnTo>
                          <a:pt x="25718" y="45815"/>
                        </a:lnTo>
                        <a:lnTo>
                          <a:pt x="0" y="43339"/>
                        </a:lnTo>
                        <a:lnTo>
                          <a:pt x="25432" y="39148"/>
                        </a:lnTo>
                        <a:lnTo>
                          <a:pt x="2762" y="26956"/>
                        </a:lnTo>
                        <a:lnTo>
                          <a:pt x="27718" y="33052"/>
                        </a:lnTo>
                        <a:lnTo>
                          <a:pt x="11335" y="13335"/>
                        </a:lnTo>
                        <a:lnTo>
                          <a:pt x="32195" y="28384"/>
                        </a:lnTo>
                        <a:lnTo>
                          <a:pt x="24289" y="3905"/>
                        </a:lnTo>
                        <a:lnTo>
                          <a:pt x="38005" y="25622"/>
                        </a:lnTo>
                        <a:lnTo>
                          <a:pt x="40481" y="0"/>
                        </a:lnTo>
                        <a:lnTo>
                          <a:pt x="44672" y="25432"/>
                        </a:lnTo>
                        <a:lnTo>
                          <a:pt x="56959" y="2762"/>
                        </a:lnTo>
                        <a:lnTo>
                          <a:pt x="50768" y="27718"/>
                        </a:lnTo>
                        <a:lnTo>
                          <a:pt x="70580" y="11335"/>
                        </a:lnTo>
                        <a:lnTo>
                          <a:pt x="55435" y="32099"/>
                        </a:lnTo>
                        <a:lnTo>
                          <a:pt x="80010" y="24289"/>
                        </a:lnTo>
                        <a:lnTo>
                          <a:pt x="58198" y="38005"/>
                        </a:lnTo>
                        <a:close/>
                      </a:path>
                    </a:pathLst>
                  </a:custGeom>
                  <a:solidFill>
                    <a:srgbClr val="6A1B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7C63F0B3-5FD1-4C6F-97D4-61F48B697E61}"/>
                      </a:ext>
                    </a:extLst>
                  </p:cNvPr>
                  <p:cNvSpPr/>
                  <p:nvPr/>
                </p:nvSpPr>
                <p:spPr>
                  <a:xfrm>
                    <a:off x="3334190" y="3145103"/>
                    <a:ext cx="34115" cy="34115"/>
                  </a:xfrm>
                  <a:custGeom>
                    <a:avLst/>
                    <a:gdLst>
                      <a:gd name="connsiteX0" fmla="*/ 34108 w 34115"/>
                      <a:gd name="connsiteY0" fmla="*/ 16486 h 34115"/>
                      <a:gd name="connsiteX1" fmla="*/ 17629 w 34115"/>
                      <a:gd name="connsiteY1" fmla="*/ 34107 h 34115"/>
                      <a:gd name="connsiteX2" fmla="*/ 8 w 34115"/>
                      <a:gd name="connsiteY2" fmla="*/ 17629 h 34115"/>
                      <a:gd name="connsiteX3" fmla="*/ 16486 w 34115"/>
                      <a:gd name="connsiteY3" fmla="*/ 8 h 34115"/>
                      <a:gd name="connsiteX4" fmla="*/ 34108 w 34115"/>
                      <a:gd name="connsiteY4" fmla="*/ 16486 h 34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15" h="34115">
                        <a:moveTo>
                          <a:pt x="34108" y="16486"/>
                        </a:moveTo>
                        <a:cubicBezTo>
                          <a:pt x="34393" y="25916"/>
                          <a:pt x="27059" y="33822"/>
                          <a:pt x="17629" y="34107"/>
                        </a:cubicBezTo>
                        <a:cubicBezTo>
                          <a:pt x="8200" y="34393"/>
                          <a:pt x="294" y="27059"/>
                          <a:pt x="8" y="17629"/>
                        </a:cubicBezTo>
                        <a:cubicBezTo>
                          <a:pt x="-278" y="8199"/>
                          <a:pt x="7057" y="389"/>
                          <a:pt x="16486" y="8"/>
                        </a:cubicBezTo>
                        <a:cubicBezTo>
                          <a:pt x="25916" y="-278"/>
                          <a:pt x="33822" y="7152"/>
                          <a:pt x="34108" y="164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7AB42E44-5304-4433-B822-EB42DC973127}"/>
                      </a:ext>
                    </a:extLst>
                  </p:cNvPr>
                  <p:cNvSpPr/>
                  <p:nvPr/>
                </p:nvSpPr>
                <p:spPr>
                  <a:xfrm>
                    <a:off x="3353524" y="3114710"/>
                    <a:ext cx="46603" cy="46609"/>
                  </a:xfrm>
                  <a:custGeom>
                    <a:avLst/>
                    <a:gdLst>
                      <a:gd name="connsiteX0" fmla="*/ 46588 w 46603"/>
                      <a:gd name="connsiteY0" fmla="*/ 22495 h 46609"/>
                      <a:gd name="connsiteX1" fmla="*/ 24109 w 46603"/>
                      <a:gd name="connsiteY1" fmla="*/ 46593 h 46609"/>
                      <a:gd name="connsiteX2" fmla="*/ 11 w 46603"/>
                      <a:gd name="connsiteY2" fmla="*/ 24114 h 46609"/>
                      <a:gd name="connsiteX3" fmla="*/ 22490 w 46603"/>
                      <a:gd name="connsiteY3" fmla="*/ 16 h 46609"/>
                      <a:gd name="connsiteX4" fmla="*/ 46588 w 46603"/>
                      <a:gd name="connsiteY4" fmla="*/ 22495 h 46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603" h="46609">
                        <a:moveTo>
                          <a:pt x="46588" y="22495"/>
                        </a:moveTo>
                        <a:cubicBezTo>
                          <a:pt x="47064" y="35354"/>
                          <a:pt x="36968" y="46117"/>
                          <a:pt x="24109" y="46593"/>
                        </a:cubicBezTo>
                        <a:cubicBezTo>
                          <a:pt x="11250" y="47070"/>
                          <a:pt x="487" y="36973"/>
                          <a:pt x="11" y="24114"/>
                        </a:cubicBezTo>
                        <a:cubicBezTo>
                          <a:pt x="-370" y="11256"/>
                          <a:pt x="9631" y="492"/>
                          <a:pt x="22490" y="16"/>
                        </a:cubicBezTo>
                        <a:cubicBezTo>
                          <a:pt x="35348" y="-460"/>
                          <a:pt x="46207" y="9636"/>
                          <a:pt x="46588" y="224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24DA3EF0-BE92-431A-90A0-C20F957BB0C3}"/>
                      </a:ext>
                    </a:extLst>
                  </p:cNvPr>
                  <p:cNvSpPr/>
                  <p:nvPr/>
                </p:nvSpPr>
                <p:spPr>
                  <a:xfrm>
                    <a:off x="3321139" y="3169675"/>
                    <a:ext cx="27642" cy="27642"/>
                  </a:xfrm>
                  <a:custGeom>
                    <a:avLst/>
                    <a:gdLst>
                      <a:gd name="connsiteX0" fmla="*/ 27632 w 27642"/>
                      <a:gd name="connsiteY0" fmla="*/ 13345 h 27642"/>
                      <a:gd name="connsiteX1" fmla="*/ 14297 w 27642"/>
                      <a:gd name="connsiteY1" fmla="*/ 27632 h 27642"/>
                      <a:gd name="connsiteX2" fmla="*/ 10 w 27642"/>
                      <a:gd name="connsiteY2" fmla="*/ 14297 h 27642"/>
                      <a:gd name="connsiteX3" fmla="*/ 13345 w 27642"/>
                      <a:gd name="connsiteY3" fmla="*/ 10 h 27642"/>
                      <a:gd name="connsiteX4" fmla="*/ 27632 w 27642"/>
                      <a:gd name="connsiteY4" fmla="*/ 13345 h 27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42" h="27642">
                        <a:moveTo>
                          <a:pt x="27632" y="13345"/>
                        </a:moveTo>
                        <a:cubicBezTo>
                          <a:pt x="27918" y="20965"/>
                          <a:pt x="21917" y="27347"/>
                          <a:pt x="14297" y="27632"/>
                        </a:cubicBezTo>
                        <a:cubicBezTo>
                          <a:pt x="6677" y="27918"/>
                          <a:pt x="296" y="21917"/>
                          <a:pt x="10" y="14297"/>
                        </a:cubicBezTo>
                        <a:cubicBezTo>
                          <a:pt x="-276" y="6677"/>
                          <a:pt x="5725" y="296"/>
                          <a:pt x="13345" y="10"/>
                        </a:cubicBezTo>
                        <a:cubicBezTo>
                          <a:pt x="20965" y="-276"/>
                          <a:pt x="27347" y="5725"/>
                          <a:pt x="27632" y="133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" name="Graphic 29">
                  <a:extLst>
                    <a:ext uri="{FF2B5EF4-FFF2-40B4-BE49-F238E27FC236}">
                      <a16:creationId xmlns:a16="http://schemas.microsoft.com/office/drawing/2014/main" id="{D8562A1F-0181-488D-A72E-555450348203}"/>
                    </a:ext>
                  </a:extLst>
                </p:cNvPr>
                <p:cNvGrpSpPr/>
                <p:nvPr/>
              </p:nvGrpSpPr>
              <p:grpSpPr>
                <a:xfrm>
                  <a:off x="3588105" y="3115928"/>
                  <a:ext cx="100929" cy="100936"/>
                  <a:chOff x="3588105" y="3115928"/>
                  <a:chExt cx="100929" cy="100936"/>
                </a:xfrm>
              </p:grpSpPr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7C0E0627-8876-4AA9-8543-90FFCE19FE1D}"/>
                      </a:ext>
                    </a:extLst>
                  </p:cNvPr>
                  <p:cNvSpPr/>
                  <p:nvPr/>
                </p:nvSpPr>
                <p:spPr>
                  <a:xfrm>
                    <a:off x="3588105" y="3115928"/>
                    <a:ext cx="100929" cy="100936"/>
                  </a:xfrm>
                  <a:custGeom>
                    <a:avLst/>
                    <a:gdLst>
                      <a:gd name="connsiteX0" fmla="*/ 100900 w 100929"/>
                      <a:gd name="connsiteY0" fmla="*/ 48709 h 100936"/>
                      <a:gd name="connsiteX1" fmla="*/ 52227 w 100929"/>
                      <a:gd name="connsiteY1" fmla="*/ 100906 h 100936"/>
                      <a:gd name="connsiteX2" fmla="*/ 30 w 100929"/>
                      <a:gd name="connsiteY2" fmla="*/ 52233 h 100936"/>
                      <a:gd name="connsiteX3" fmla="*/ 48703 w 100929"/>
                      <a:gd name="connsiteY3" fmla="*/ 36 h 100936"/>
                      <a:gd name="connsiteX4" fmla="*/ 100900 w 100929"/>
                      <a:gd name="connsiteY4" fmla="*/ 48709 h 100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29" h="100936">
                        <a:moveTo>
                          <a:pt x="100900" y="48709"/>
                        </a:moveTo>
                        <a:cubicBezTo>
                          <a:pt x="101852" y="76522"/>
                          <a:pt x="80040" y="99858"/>
                          <a:pt x="52227" y="100906"/>
                        </a:cubicBezTo>
                        <a:cubicBezTo>
                          <a:pt x="24414" y="101858"/>
                          <a:pt x="983" y="80046"/>
                          <a:pt x="30" y="52233"/>
                        </a:cubicBezTo>
                        <a:cubicBezTo>
                          <a:pt x="-922" y="24420"/>
                          <a:pt x="20890" y="989"/>
                          <a:pt x="48703" y="36"/>
                        </a:cubicBezTo>
                        <a:cubicBezTo>
                          <a:pt x="76516" y="-1012"/>
                          <a:pt x="99947" y="20801"/>
                          <a:pt x="100900" y="4870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D6804789-6C65-44FB-B94B-3BCD1EAD427C}"/>
                      </a:ext>
                    </a:extLst>
                  </p:cNvPr>
                  <p:cNvSpPr/>
                  <p:nvPr/>
                </p:nvSpPr>
                <p:spPr>
                  <a:xfrm>
                    <a:off x="3592871" y="3120700"/>
                    <a:ext cx="91398" cy="91398"/>
                  </a:xfrm>
                  <a:custGeom>
                    <a:avLst/>
                    <a:gdLst>
                      <a:gd name="connsiteX0" fmla="*/ 91372 w 91398"/>
                      <a:gd name="connsiteY0" fmla="*/ 44128 h 91398"/>
                      <a:gd name="connsiteX1" fmla="*/ 47271 w 91398"/>
                      <a:gd name="connsiteY1" fmla="*/ 91372 h 91398"/>
                      <a:gd name="connsiteX2" fmla="*/ 27 w 91398"/>
                      <a:gd name="connsiteY2" fmla="*/ 47271 h 91398"/>
                      <a:gd name="connsiteX3" fmla="*/ 44032 w 91398"/>
                      <a:gd name="connsiteY3" fmla="*/ 27 h 91398"/>
                      <a:gd name="connsiteX4" fmla="*/ 91372 w 91398"/>
                      <a:gd name="connsiteY4" fmla="*/ 44128 h 91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8" h="91398">
                        <a:moveTo>
                          <a:pt x="91372" y="44128"/>
                        </a:moveTo>
                        <a:cubicBezTo>
                          <a:pt x="92229" y="69369"/>
                          <a:pt x="72512" y="90514"/>
                          <a:pt x="47271" y="91372"/>
                        </a:cubicBezTo>
                        <a:cubicBezTo>
                          <a:pt x="22030" y="92229"/>
                          <a:pt x="884" y="72512"/>
                          <a:pt x="27" y="47271"/>
                        </a:cubicBezTo>
                        <a:cubicBezTo>
                          <a:pt x="-830" y="22030"/>
                          <a:pt x="18886" y="884"/>
                          <a:pt x="44032" y="27"/>
                        </a:cubicBezTo>
                        <a:cubicBezTo>
                          <a:pt x="69369" y="-830"/>
                          <a:pt x="90514" y="18886"/>
                          <a:pt x="91372" y="44128"/>
                        </a:cubicBezTo>
                        <a:close/>
                      </a:path>
                    </a:pathLst>
                  </a:custGeom>
                  <a:solidFill>
                    <a:srgbClr val="AB47B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79B4FD30-9B68-48C5-A0AD-D4F5AA412AAB}"/>
                      </a:ext>
                    </a:extLst>
                  </p:cNvPr>
                  <p:cNvSpPr/>
                  <p:nvPr/>
                </p:nvSpPr>
                <p:spPr>
                  <a:xfrm>
                    <a:off x="3596708" y="3124441"/>
                    <a:ext cx="83724" cy="83819"/>
                  </a:xfrm>
                  <a:custGeom>
                    <a:avLst/>
                    <a:gdLst>
                      <a:gd name="connsiteX0" fmla="*/ 83725 w 83724"/>
                      <a:gd name="connsiteY0" fmla="*/ 40481 h 83819"/>
                      <a:gd name="connsiteX1" fmla="*/ 58388 w 83724"/>
                      <a:gd name="connsiteY1" fmla="*/ 44672 h 83819"/>
                      <a:gd name="connsiteX2" fmla="*/ 81058 w 83724"/>
                      <a:gd name="connsiteY2" fmla="*/ 56864 h 83819"/>
                      <a:gd name="connsiteX3" fmla="*/ 56102 w 83724"/>
                      <a:gd name="connsiteY3" fmla="*/ 50768 h 83819"/>
                      <a:gd name="connsiteX4" fmla="*/ 72485 w 83724"/>
                      <a:gd name="connsiteY4" fmla="*/ 70580 h 83819"/>
                      <a:gd name="connsiteX5" fmla="*/ 51721 w 83724"/>
                      <a:gd name="connsiteY5" fmla="*/ 55435 h 83819"/>
                      <a:gd name="connsiteX6" fmla="*/ 59531 w 83724"/>
                      <a:gd name="connsiteY6" fmla="*/ 80010 h 83819"/>
                      <a:gd name="connsiteX7" fmla="*/ 45720 w 83724"/>
                      <a:gd name="connsiteY7" fmla="*/ 58198 h 83819"/>
                      <a:gd name="connsiteX8" fmla="*/ 43339 w 83724"/>
                      <a:gd name="connsiteY8" fmla="*/ 83820 h 83819"/>
                      <a:gd name="connsiteX9" fmla="*/ 39052 w 83724"/>
                      <a:gd name="connsiteY9" fmla="*/ 58388 h 83819"/>
                      <a:gd name="connsiteX10" fmla="*/ 26860 w 83724"/>
                      <a:gd name="connsiteY10" fmla="*/ 81153 h 83819"/>
                      <a:gd name="connsiteX11" fmla="*/ 33052 w 83724"/>
                      <a:gd name="connsiteY11" fmla="*/ 56102 h 83819"/>
                      <a:gd name="connsiteX12" fmla="*/ 13240 w 83724"/>
                      <a:gd name="connsiteY12" fmla="*/ 72580 h 83819"/>
                      <a:gd name="connsiteX13" fmla="*/ 28289 w 83724"/>
                      <a:gd name="connsiteY13" fmla="*/ 51721 h 83819"/>
                      <a:gd name="connsiteX14" fmla="*/ 3810 w 83724"/>
                      <a:gd name="connsiteY14" fmla="*/ 59627 h 83819"/>
                      <a:gd name="connsiteX15" fmla="*/ 25622 w 83724"/>
                      <a:gd name="connsiteY15" fmla="*/ 45815 h 83819"/>
                      <a:gd name="connsiteX16" fmla="*/ 0 w 83724"/>
                      <a:gd name="connsiteY16" fmla="*/ 43339 h 83819"/>
                      <a:gd name="connsiteX17" fmla="*/ 25336 w 83724"/>
                      <a:gd name="connsiteY17" fmla="*/ 39148 h 83819"/>
                      <a:gd name="connsiteX18" fmla="*/ 2667 w 83724"/>
                      <a:gd name="connsiteY18" fmla="*/ 26956 h 83819"/>
                      <a:gd name="connsiteX19" fmla="*/ 27718 w 83724"/>
                      <a:gd name="connsiteY19" fmla="*/ 33052 h 83819"/>
                      <a:gd name="connsiteX20" fmla="*/ 11240 w 83724"/>
                      <a:gd name="connsiteY20" fmla="*/ 13335 h 83819"/>
                      <a:gd name="connsiteX21" fmla="*/ 32099 w 83724"/>
                      <a:gd name="connsiteY21" fmla="*/ 28384 h 83819"/>
                      <a:gd name="connsiteX22" fmla="*/ 24194 w 83724"/>
                      <a:gd name="connsiteY22" fmla="*/ 3905 h 83819"/>
                      <a:gd name="connsiteX23" fmla="*/ 38005 w 83724"/>
                      <a:gd name="connsiteY23" fmla="*/ 25718 h 83819"/>
                      <a:gd name="connsiteX24" fmla="*/ 40386 w 83724"/>
                      <a:gd name="connsiteY24" fmla="*/ 0 h 83819"/>
                      <a:gd name="connsiteX25" fmla="*/ 44672 w 83724"/>
                      <a:gd name="connsiteY25" fmla="*/ 25432 h 83819"/>
                      <a:gd name="connsiteX26" fmla="*/ 56864 w 83724"/>
                      <a:gd name="connsiteY26" fmla="*/ 2762 h 83819"/>
                      <a:gd name="connsiteX27" fmla="*/ 50673 w 83724"/>
                      <a:gd name="connsiteY27" fmla="*/ 27718 h 83819"/>
                      <a:gd name="connsiteX28" fmla="*/ 70485 w 83724"/>
                      <a:gd name="connsiteY28" fmla="*/ 11240 h 83819"/>
                      <a:gd name="connsiteX29" fmla="*/ 55435 w 83724"/>
                      <a:gd name="connsiteY29" fmla="*/ 32099 h 83819"/>
                      <a:gd name="connsiteX30" fmla="*/ 79915 w 83724"/>
                      <a:gd name="connsiteY30" fmla="*/ 24289 h 83819"/>
                      <a:gd name="connsiteX31" fmla="*/ 58102 w 83724"/>
                      <a:gd name="connsiteY31" fmla="*/ 38005 h 8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83724" h="83819">
                        <a:moveTo>
                          <a:pt x="83725" y="40481"/>
                        </a:moveTo>
                        <a:lnTo>
                          <a:pt x="58388" y="44672"/>
                        </a:lnTo>
                        <a:lnTo>
                          <a:pt x="81058" y="56864"/>
                        </a:lnTo>
                        <a:lnTo>
                          <a:pt x="56102" y="50768"/>
                        </a:lnTo>
                        <a:lnTo>
                          <a:pt x="72485" y="70580"/>
                        </a:lnTo>
                        <a:lnTo>
                          <a:pt x="51721" y="55435"/>
                        </a:lnTo>
                        <a:lnTo>
                          <a:pt x="59531" y="80010"/>
                        </a:lnTo>
                        <a:lnTo>
                          <a:pt x="45720" y="58198"/>
                        </a:lnTo>
                        <a:lnTo>
                          <a:pt x="43339" y="83820"/>
                        </a:lnTo>
                        <a:lnTo>
                          <a:pt x="39052" y="58388"/>
                        </a:lnTo>
                        <a:lnTo>
                          <a:pt x="26860" y="81153"/>
                        </a:lnTo>
                        <a:lnTo>
                          <a:pt x="33052" y="56102"/>
                        </a:lnTo>
                        <a:lnTo>
                          <a:pt x="13240" y="72580"/>
                        </a:lnTo>
                        <a:lnTo>
                          <a:pt x="28289" y="51721"/>
                        </a:lnTo>
                        <a:lnTo>
                          <a:pt x="3810" y="59627"/>
                        </a:lnTo>
                        <a:lnTo>
                          <a:pt x="25622" y="45815"/>
                        </a:lnTo>
                        <a:lnTo>
                          <a:pt x="0" y="43339"/>
                        </a:lnTo>
                        <a:lnTo>
                          <a:pt x="25336" y="39148"/>
                        </a:lnTo>
                        <a:lnTo>
                          <a:pt x="2667" y="26956"/>
                        </a:lnTo>
                        <a:lnTo>
                          <a:pt x="27718" y="33052"/>
                        </a:lnTo>
                        <a:lnTo>
                          <a:pt x="11240" y="13335"/>
                        </a:lnTo>
                        <a:lnTo>
                          <a:pt x="32099" y="28384"/>
                        </a:lnTo>
                        <a:lnTo>
                          <a:pt x="24194" y="3905"/>
                        </a:lnTo>
                        <a:lnTo>
                          <a:pt x="38005" y="25718"/>
                        </a:lnTo>
                        <a:lnTo>
                          <a:pt x="40386" y="0"/>
                        </a:lnTo>
                        <a:lnTo>
                          <a:pt x="44672" y="25432"/>
                        </a:lnTo>
                        <a:lnTo>
                          <a:pt x="56864" y="2762"/>
                        </a:lnTo>
                        <a:lnTo>
                          <a:pt x="50673" y="27718"/>
                        </a:lnTo>
                        <a:lnTo>
                          <a:pt x="70485" y="11240"/>
                        </a:lnTo>
                        <a:lnTo>
                          <a:pt x="55435" y="32099"/>
                        </a:lnTo>
                        <a:lnTo>
                          <a:pt x="79915" y="24289"/>
                        </a:lnTo>
                        <a:lnTo>
                          <a:pt x="58102" y="38005"/>
                        </a:lnTo>
                        <a:close/>
                      </a:path>
                    </a:pathLst>
                  </a:custGeom>
                  <a:solidFill>
                    <a:srgbClr val="6A1B9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2D963F86-BB9E-4DAD-B121-7932AC0EBC26}"/>
                      </a:ext>
                    </a:extLst>
                  </p:cNvPr>
                  <p:cNvSpPr/>
                  <p:nvPr/>
                </p:nvSpPr>
                <p:spPr>
                  <a:xfrm>
                    <a:off x="3621464" y="3149294"/>
                    <a:ext cx="34115" cy="34115"/>
                  </a:xfrm>
                  <a:custGeom>
                    <a:avLst/>
                    <a:gdLst>
                      <a:gd name="connsiteX0" fmla="*/ 34108 w 34115"/>
                      <a:gd name="connsiteY0" fmla="*/ 16486 h 34115"/>
                      <a:gd name="connsiteX1" fmla="*/ 17629 w 34115"/>
                      <a:gd name="connsiteY1" fmla="*/ 34108 h 34115"/>
                      <a:gd name="connsiteX2" fmla="*/ 8 w 34115"/>
                      <a:gd name="connsiteY2" fmla="*/ 17629 h 34115"/>
                      <a:gd name="connsiteX3" fmla="*/ 16486 w 34115"/>
                      <a:gd name="connsiteY3" fmla="*/ 8 h 34115"/>
                      <a:gd name="connsiteX4" fmla="*/ 34108 w 34115"/>
                      <a:gd name="connsiteY4" fmla="*/ 16486 h 34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15" h="34115">
                        <a:moveTo>
                          <a:pt x="34108" y="16486"/>
                        </a:moveTo>
                        <a:cubicBezTo>
                          <a:pt x="34393" y="25916"/>
                          <a:pt x="27059" y="33822"/>
                          <a:pt x="17629" y="34108"/>
                        </a:cubicBezTo>
                        <a:cubicBezTo>
                          <a:pt x="8200" y="34393"/>
                          <a:pt x="294" y="27059"/>
                          <a:pt x="8" y="17629"/>
                        </a:cubicBezTo>
                        <a:cubicBezTo>
                          <a:pt x="-278" y="8200"/>
                          <a:pt x="7057" y="294"/>
                          <a:pt x="16486" y="8"/>
                        </a:cubicBezTo>
                        <a:cubicBezTo>
                          <a:pt x="25916" y="-278"/>
                          <a:pt x="33822" y="7057"/>
                          <a:pt x="34108" y="164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9B361162-8CAC-4A09-86C7-9EA7B08E321A}"/>
                      </a:ext>
                    </a:extLst>
                  </p:cNvPr>
                  <p:cNvSpPr/>
                  <p:nvPr/>
                </p:nvSpPr>
                <p:spPr>
                  <a:xfrm>
                    <a:off x="3640792" y="3118906"/>
                    <a:ext cx="46609" cy="46603"/>
                  </a:xfrm>
                  <a:custGeom>
                    <a:avLst/>
                    <a:gdLst>
                      <a:gd name="connsiteX0" fmla="*/ 46593 w 46609"/>
                      <a:gd name="connsiteY0" fmla="*/ 22490 h 46603"/>
                      <a:gd name="connsiteX1" fmla="*/ 24114 w 46609"/>
                      <a:gd name="connsiteY1" fmla="*/ 46588 h 46603"/>
                      <a:gd name="connsiteX2" fmla="*/ 16 w 46609"/>
                      <a:gd name="connsiteY2" fmla="*/ 24109 h 46603"/>
                      <a:gd name="connsiteX3" fmla="*/ 22495 w 46609"/>
                      <a:gd name="connsiteY3" fmla="*/ 11 h 46603"/>
                      <a:gd name="connsiteX4" fmla="*/ 46593 w 46609"/>
                      <a:gd name="connsiteY4" fmla="*/ 22490 h 46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609" h="46603">
                        <a:moveTo>
                          <a:pt x="46593" y="22490"/>
                        </a:moveTo>
                        <a:cubicBezTo>
                          <a:pt x="47070" y="35348"/>
                          <a:pt x="36973" y="46112"/>
                          <a:pt x="24114" y="46588"/>
                        </a:cubicBezTo>
                        <a:cubicBezTo>
                          <a:pt x="11256" y="47064"/>
                          <a:pt x="492" y="36968"/>
                          <a:pt x="16" y="24109"/>
                        </a:cubicBezTo>
                        <a:cubicBezTo>
                          <a:pt x="-460" y="11250"/>
                          <a:pt x="9636" y="487"/>
                          <a:pt x="22495" y="11"/>
                        </a:cubicBezTo>
                        <a:cubicBezTo>
                          <a:pt x="35449" y="-370"/>
                          <a:pt x="46212" y="9631"/>
                          <a:pt x="46593" y="2249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5E9AA0C8-16A1-4488-9E78-E0FF04820281}"/>
                      </a:ext>
                    </a:extLst>
                  </p:cNvPr>
                  <p:cNvSpPr/>
                  <p:nvPr/>
                </p:nvSpPr>
                <p:spPr>
                  <a:xfrm>
                    <a:off x="3608413" y="3173866"/>
                    <a:ext cx="27642" cy="27642"/>
                  </a:xfrm>
                  <a:custGeom>
                    <a:avLst/>
                    <a:gdLst>
                      <a:gd name="connsiteX0" fmla="*/ 27632 w 27642"/>
                      <a:gd name="connsiteY0" fmla="*/ 13345 h 27642"/>
                      <a:gd name="connsiteX1" fmla="*/ 14297 w 27642"/>
                      <a:gd name="connsiteY1" fmla="*/ 27632 h 27642"/>
                      <a:gd name="connsiteX2" fmla="*/ 10 w 27642"/>
                      <a:gd name="connsiteY2" fmla="*/ 14297 h 27642"/>
                      <a:gd name="connsiteX3" fmla="*/ 13345 w 27642"/>
                      <a:gd name="connsiteY3" fmla="*/ 10 h 27642"/>
                      <a:gd name="connsiteX4" fmla="*/ 27632 w 27642"/>
                      <a:gd name="connsiteY4" fmla="*/ 13345 h 27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42" h="27642">
                        <a:moveTo>
                          <a:pt x="27632" y="13345"/>
                        </a:moveTo>
                        <a:cubicBezTo>
                          <a:pt x="27918" y="20965"/>
                          <a:pt x="21917" y="27347"/>
                          <a:pt x="14297" y="27632"/>
                        </a:cubicBezTo>
                        <a:cubicBezTo>
                          <a:pt x="6677" y="27918"/>
                          <a:pt x="296" y="21917"/>
                          <a:pt x="10" y="14297"/>
                        </a:cubicBezTo>
                        <a:cubicBezTo>
                          <a:pt x="-276" y="6677"/>
                          <a:pt x="5725" y="296"/>
                          <a:pt x="13345" y="10"/>
                        </a:cubicBezTo>
                        <a:cubicBezTo>
                          <a:pt x="20965" y="-276"/>
                          <a:pt x="27347" y="5725"/>
                          <a:pt x="27632" y="133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E5A7058B-7369-439A-B262-3C9382AD5C44}"/>
                    </a:ext>
                  </a:extLst>
                </p:cNvPr>
                <p:cNvSpPr/>
                <p:nvPr/>
              </p:nvSpPr>
              <p:spPr>
                <a:xfrm>
                  <a:off x="3016145" y="2946994"/>
                  <a:ext cx="422080" cy="270030"/>
                </a:xfrm>
                <a:custGeom>
                  <a:avLst/>
                  <a:gdLst>
                    <a:gd name="connsiteX0" fmla="*/ 422067 w 422080"/>
                    <a:gd name="connsiteY0" fmla="*/ 223072 h 270030"/>
                    <a:gd name="connsiteX1" fmla="*/ 8968 w 422080"/>
                    <a:gd name="connsiteY1" fmla="*/ 270030 h 270030"/>
                    <a:gd name="connsiteX2" fmla="*/ 198515 w 422080"/>
                    <a:gd name="connsiteY2" fmla="*/ 282 h 270030"/>
                    <a:gd name="connsiteX3" fmla="*/ 422067 w 422080"/>
                    <a:gd name="connsiteY3" fmla="*/ 223072 h 270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2080" h="270030">
                      <a:moveTo>
                        <a:pt x="422067" y="223072"/>
                      </a:moveTo>
                      <a:cubicBezTo>
                        <a:pt x="390158" y="210404"/>
                        <a:pt x="213469" y="199164"/>
                        <a:pt x="8968" y="270030"/>
                      </a:cubicBezTo>
                      <a:cubicBezTo>
                        <a:pt x="-31895" y="133823"/>
                        <a:pt x="73071" y="6759"/>
                        <a:pt x="198515" y="282"/>
                      </a:cubicBezTo>
                      <a:cubicBezTo>
                        <a:pt x="300052" y="-5052"/>
                        <a:pt x="423591" y="65052"/>
                        <a:pt x="422067" y="223072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B62DE507-8089-4803-89EF-DBC9DDF089A5}"/>
                    </a:ext>
                  </a:extLst>
                </p:cNvPr>
                <p:cNvSpPr/>
                <p:nvPr/>
              </p:nvSpPr>
              <p:spPr>
                <a:xfrm>
                  <a:off x="3033931" y="2980333"/>
                  <a:ext cx="387897" cy="228214"/>
                </a:xfrm>
                <a:custGeom>
                  <a:avLst/>
                  <a:gdLst>
                    <a:gd name="connsiteX0" fmla="*/ 387898 w 387897"/>
                    <a:gd name="connsiteY0" fmla="*/ 173065 h 228214"/>
                    <a:gd name="connsiteX1" fmla="*/ 40 w 387897"/>
                    <a:gd name="connsiteY1" fmla="*/ 228214 h 228214"/>
                    <a:gd name="connsiteX2" fmla="*/ 187016 w 387897"/>
                    <a:gd name="connsiteY2" fmla="*/ 281 h 228214"/>
                    <a:gd name="connsiteX3" fmla="*/ 387898 w 387897"/>
                    <a:gd name="connsiteY3" fmla="*/ 173065 h 228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7897" h="228214">
                      <a:moveTo>
                        <a:pt x="387898" y="173065"/>
                      </a:moveTo>
                      <a:cubicBezTo>
                        <a:pt x="323604" y="169731"/>
                        <a:pt x="184539" y="159539"/>
                        <a:pt x="40" y="228214"/>
                      </a:cubicBezTo>
                      <a:cubicBezTo>
                        <a:pt x="-1960" y="118867"/>
                        <a:pt x="71668" y="7044"/>
                        <a:pt x="187016" y="281"/>
                      </a:cubicBezTo>
                      <a:cubicBezTo>
                        <a:pt x="276455" y="-4958"/>
                        <a:pt x="369324" y="63432"/>
                        <a:pt x="387898" y="173065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C97B6B1D-546B-410F-895D-B8AB0DCE06F5}"/>
                    </a:ext>
                  </a:extLst>
                </p:cNvPr>
                <p:cNvSpPr/>
                <p:nvPr/>
              </p:nvSpPr>
              <p:spPr>
                <a:xfrm>
                  <a:off x="3549873" y="2976968"/>
                  <a:ext cx="372294" cy="221577"/>
                </a:xfrm>
                <a:custGeom>
                  <a:avLst/>
                  <a:gdLst>
                    <a:gd name="connsiteX0" fmla="*/ 639 w 372294"/>
                    <a:gd name="connsiteY0" fmla="*/ 205385 h 221577"/>
                    <a:gd name="connsiteX1" fmla="*/ 367827 w 372294"/>
                    <a:gd name="connsiteY1" fmla="*/ 221578 h 221577"/>
                    <a:gd name="connsiteX2" fmla="*/ 183709 w 372294"/>
                    <a:gd name="connsiteY2" fmla="*/ 26 h 221577"/>
                    <a:gd name="connsiteX3" fmla="*/ 639 w 372294"/>
                    <a:gd name="connsiteY3" fmla="*/ 205385 h 221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2294" h="221577">
                      <a:moveTo>
                        <a:pt x="639" y="205385"/>
                      </a:moveTo>
                      <a:cubicBezTo>
                        <a:pt x="17212" y="190907"/>
                        <a:pt x="183233" y="171571"/>
                        <a:pt x="367827" y="221578"/>
                      </a:cubicBezTo>
                      <a:cubicBezTo>
                        <a:pt x="394879" y="100991"/>
                        <a:pt x="294771" y="-1879"/>
                        <a:pt x="183709" y="26"/>
                      </a:cubicBezTo>
                      <a:cubicBezTo>
                        <a:pt x="93889" y="1550"/>
                        <a:pt x="-9077" y="68797"/>
                        <a:pt x="639" y="205385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B16FBE0A-CBD2-4DEA-9D33-FCBCC568C563}"/>
                    </a:ext>
                  </a:extLst>
                </p:cNvPr>
                <p:cNvSpPr/>
                <p:nvPr/>
              </p:nvSpPr>
              <p:spPr>
                <a:xfrm>
                  <a:off x="3563941" y="3002035"/>
                  <a:ext cx="345471" cy="189653"/>
                </a:xfrm>
                <a:custGeom>
                  <a:avLst/>
                  <a:gdLst>
                    <a:gd name="connsiteX0" fmla="*/ 0 w 345471"/>
                    <a:gd name="connsiteY0" fmla="*/ 164602 h 189653"/>
                    <a:gd name="connsiteX1" fmla="*/ 345472 w 345471"/>
                    <a:gd name="connsiteY1" fmla="*/ 189653 h 189653"/>
                    <a:gd name="connsiteX2" fmla="*/ 166592 w 345471"/>
                    <a:gd name="connsiteY2" fmla="*/ 10 h 189653"/>
                    <a:gd name="connsiteX3" fmla="*/ 0 w 345471"/>
                    <a:gd name="connsiteY3" fmla="*/ 164602 h 189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5471" h="189653">
                      <a:moveTo>
                        <a:pt x="0" y="164602"/>
                      </a:moveTo>
                      <a:cubicBezTo>
                        <a:pt x="56483" y="157744"/>
                        <a:pt x="178498" y="140314"/>
                        <a:pt x="345472" y="189653"/>
                      </a:cubicBezTo>
                      <a:cubicBezTo>
                        <a:pt x="340519" y="93070"/>
                        <a:pt x="268796" y="-1133"/>
                        <a:pt x="166592" y="10"/>
                      </a:cubicBezTo>
                      <a:cubicBezTo>
                        <a:pt x="87440" y="868"/>
                        <a:pt x="9716" y="66781"/>
                        <a:pt x="0" y="164602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D66D9ED2-45C8-41A9-8025-B0F50E130045}"/>
                  </a:ext>
                </a:extLst>
              </p:cNvPr>
              <p:cNvSpPr/>
              <p:nvPr/>
            </p:nvSpPr>
            <p:spPr>
              <a:xfrm>
                <a:off x="3228077" y="3307172"/>
                <a:ext cx="90421" cy="52470"/>
              </a:xfrm>
              <a:custGeom>
                <a:avLst/>
                <a:gdLst>
                  <a:gd name="connsiteX0" fmla="*/ 119825 w 119824"/>
                  <a:gd name="connsiteY0" fmla="*/ 34766 h 69532"/>
                  <a:gd name="connsiteX1" fmla="*/ 59912 w 119824"/>
                  <a:gd name="connsiteY1" fmla="*/ 69532 h 69532"/>
                  <a:gd name="connsiteX2" fmla="*/ 0 w 119824"/>
                  <a:gd name="connsiteY2" fmla="*/ 34766 h 69532"/>
                  <a:gd name="connsiteX3" fmla="*/ 59912 w 119824"/>
                  <a:gd name="connsiteY3" fmla="*/ 0 h 69532"/>
                  <a:gd name="connsiteX4" fmla="*/ 119825 w 119824"/>
                  <a:gd name="connsiteY4" fmla="*/ 34766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824" h="69532">
                    <a:moveTo>
                      <a:pt x="119825" y="34766"/>
                    </a:moveTo>
                    <a:cubicBezTo>
                      <a:pt x="119825" y="53912"/>
                      <a:pt x="93059" y="69532"/>
                      <a:pt x="59912" y="69532"/>
                    </a:cubicBezTo>
                    <a:cubicBezTo>
                      <a:pt x="26860" y="69532"/>
                      <a:pt x="0" y="54007"/>
                      <a:pt x="0" y="34766"/>
                    </a:cubicBezTo>
                    <a:cubicBezTo>
                      <a:pt x="0" y="15621"/>
                      <a:pt x="26765" y="0"/>
                      <a:pt x="59912" y="0"/>
                    </a:cubicBezTo>
                    <a:cubicBezTo>
                      <a:pt x="92964" y="0"/>
                      <a:pt x="119825" y="15621"/>
                      <a:pt x="119825" y="34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6D1DF0F2-F00A-4CE6-9CDF-4A768916B63F}"/>
                  </a:ext>
                </a:extLst>
              </p:cNvPr>
              <p:cNvSpPr/>
              <p:nvPr/>
            </p:nvSpPr>
            <p:spPr>
              <a:xfrm>
                <a:off x="3609887" y="3297109"/>
                <a:ext cx="90421" cy="52470"/>
              </a:xfrm>
              <a:custGeom>
                <a:avLst/>
                <a:gdLst>
                  <a:gd name="connsiteX0" fmla="*/ 119825 w 119824"/>
                  <a:gd name="connsiteY0" fmla="*/ 34766 h 69532"/>
                  <a:gd name="connsiteX1" fmla="*/ 59912 w 119824"/>
                  <a:gd name="connsiteY1" fmla="*/ 69533 h 69532"/>
                  <a:gd name="connsiteX2" fmla="*/ 0 w 119824"/>
                  <a:gd name="connsiteY2" fmla="*/ 34766 h 69532"/>
                  <a:gd name="connsiteX3" fmla="*/ 59912 w 119824"/>
                  <a:gd name="connsiteY3" fmla="*/ 0 h 69532"/>
                  <a:gd name="connsiteX4" fmla="*/ 119825 w 119824"/>
                  <a:gd name="connsiteY4" fmla="*/ 34766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824" h="69532">
                    <a:moveTo>
                      <a:pt x="119825" y="34766"/>
                    </a:moveTo>
                    <a:cubicBezTo>
                      <a:pt x="119825" y="53912"/>
                      <a:pt x="93059" y="69533"/>
                      <a:pt x="59912" y="69533"/>
                    </a:cubicBezTo>
                    <a:cubicBezTo>
                      <a:pt x="26860" y="69533"/>
                      <a:pt x="0" y="54007"/>
                      <a:pt x="0" y="34766"/>
                    </a:cubicBezTo>
                    <a:cubicBezTo>
                      <a:pt x="0" y="15621"/>
                      <a:pt x="26765" y="0"/>
                      <a:pt x="59912" y="0"/>
                    </a:cubicBezTo>
                    <a:cubicBezTo>
                      <a:pt x="93059" y="95"/>
                      <a:pt x="119825" y="15621"/>
                      <a:pt x="119825" y="347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2" name="Graphic 1">
            <a:extLst>
              <a:ext uri="{FF2B5EF4-FFF2-40B4-BE49-F238E27FC236}">
                <a16:creationId xmlns:a16="http://schemas.microsoft.com/office/drawing/2014/main" id="{6C68D94B-3ADC-4EC3-BD31-85B737FE5FD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595454">
            <a:off x="2363920" y="3823966"/>
            <a:ext cx="1616598" cy="1389707"/>
          </a:xfrm>
          <a:prstGeom prst="rect">
            <a:avLst/>
          </a:prstGeom>
        </p:spPr>
      </p:pic>
      <p:grpSp>
        <p:nvGrpSpPr>
          <p:cNvPr id="62" name="Graphic 30">
            <a:extLst>
              <a:ext uri="{FF2B5EF4-FFF2-40B4-BE49-F238E27FC236}">
                <a16:creationId xmlns:a16="http://schemas.microsoft.com/office/drawing/2014/main" id="{518C99FD-DF70-41E8-A36E-14A36D6CBD82}"/>
              </a:ext>
            </a:extLst>
          </p:cNvPr>
          <p:cNvGrpSpPr/>
          <p:nvPr/>
        </p:nvGrpSpPr>
        <p:grpSpPr>
          <a:xfrm>
            <a:off x="2713695" y="2100041"/>
            <a:ext cx="1443007" cy="1371784"/>
            <a:chOff x="2866850" y="2195772"/>
            <a:chExt cx="835288" cy="794060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3EDD7592-01A1-4814-B875-CDAC6502372F}"/>
                </a:ext>
              </a:extLst>
            </p:cNvPr>
            <p:cNvSpPr/>
            <p:nvPr/>
          </p:nvSpPr>
          <p:spPr>
            <a:xfrm>
              <a:off x="2895886" y="2834471"/>
              <a:ext cx="43394" cy="155361"/>
            </a:xfrm>
            <a:custGeom>
              <a:avLst/>
              <a:gdLst>
                <a:gd name="connsiteX0" fmla="*/ 26431 w 43394"/>
                <a:gd name="connsiteY0" fmla="*/ 155361 h 155361"/>
                <a:gd name="connsiteX1" fmla="*/ 22335 w 43394"/>
                <a:gd name="connsiteY1" fmla="*/ 153837 h 155361"/>
                <a:gd name="connsiteX2" fmla="*/ 142 w 43394"/>
                <a:gd name="connsiteY2" fmla="*/ 82876 h 155361"/>
                <a:gd name="connsiteX3" fmla="*/ 33384 w 43394"/>
                <a:gd name="connsiteY3" fmla="*/ 1152 h 155361"/>
                <a:gd name="connsiteX4" fmla="*/ 42243 w 43394"/>
                <a:gd name="connsiteY4" fmla="*/ 2676 h 155361"/>
                <a:gd name="connsiteX5" fmla="*/ 40719 w 43394"/>
                <a:gd name="connsiteY5" fmla="*/ 11534 h 155361"/>
                <a:gd name="connsiteX6" fmla="*/ 12906 w 43394"/>
                <a:gd name="connsiteY6" fmla="*/ 83352 h 155361"/>
                <a:gd name="connsiteX7" fmla="*/ 30527 w 43394"/>
                <a:gd name="connsiteY7" fmla="*/ 144027 h 155361"/>
                <a:gd name="connsiteX8" fmla="*/ 31289 w 43394"/>
                <a:gd name="connsiteY8" fmla="*/ 152980 h 155361"/>
                <a:gd name="connsiteX9" fmla="*/ 26431 w 43394"/>
                <a:gd name="connsiteY9" fmla="*/ 155361 h 15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94" h="155361">
                  <a:moveTo>
                    <a:pt x="26431" y="155361"/>
                  </a:moveTo>
                  <a:cubicBezTo>
                    <a:pt x="25002" y="155361"/>
                    <a:pt x="23478" y="154885"/>
                    <a:pt x="22335" y="153837"/>
                  </a:cubicBezTo>
                  <a:cubicBezTo>
                    <a:pt x="6905" y="140788"/>
                    <a:pt x="-1191" y="114975"/>
                    <a:pt x="142" y="82876"/>
                  </a:cubicBezTo>
                  <a:cubicBezTo>
                    <a:pt x="1761" y="46395"/>
                    <a:pt x="14811" y="14296"/>
                    <a:pt x="33384" y="1152"/>
                  </a:cubicBezTo>
                  <a:cubicBezTo>
                    <a:pt x="36242" y="-849"/>
                    <a:pt x="40242" y="-182"/>
                    <a:pt x="42243" y="2676"/>
                  </a:cubicBezTo>
                  <a:cubicBezTo>
                    <a:pt x="44243" y="5533"/>
                    <a:pt x="43576" y="9534"/>
                    <a:pt x="40719" y="11534"/>
                  </a:cubicBezTo>
                  <a:cubicBezTo>
                    <a:pt x="25669" y="22107"/>
                    <a:pt x="14239" y="51634"/>
                    <a:pt x="12906" y="83352"/>
                  </a:cubicBezTo>
                  <a:cubicBezTo>
                    <a:pt x="11667" y="111070"/>
                    <a:pt x="18335" y="133740"/>
                    <a:pt x="30527" y="144027"/>
                  </a:cubicBezTo>
                  <a:cubicBezTo>
                    <a:pt x="33194" y="146313"/>
                    <a:pt x="33575" y="150313"/>
                    <a:pt x="31289" y="152980"/>
                  </a:cubicBezTo>
                  <a:cubicBezTo>
                    <a:pt x="30051" y="154599"/>
                    <a:pt x="28241" y="155361"/>
                    <a:pt x="26431" y="155361"/>
                  </a:cubicBezTo>
                  <a:close/>
                </a:path>
              </a:pathLst>
            </a:custGeom>
            <a:solidFill>
              <a:srgbClr val="64746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8" name="Freeform: Shape 4927">
              <a:extLst>
                <a:ext uri="{FF2B5EF4-FFF2-40B4-BE49-F238E27FC236}">
                  <a16:creationId xmlns:a16="http://schemas.microsoft.com/office/drawing/2014/main" id="{393F5282-9D42-4FE2-8883-354B932DC357}"/>
                </a:ext>
              </a:extLst>
            </p:cNvPr>
            <p:cNvSpPr/>
            <p:nvPr/>
          </p:nvSpPr>
          <p:spPr>
            <a:xfrm>
              <a:off x="3620411" y="2834217"/>
              <a:ext cx="37938" cy="117324"/>
            </a:xfrm>
            <a:custGeom>
              <a:avLst/>
              <a:gdLst>
                <a:gd name="connsiteX0" fmla="*/ 21235 w 37938"/>
                <a:gd name="connsiteY0" fmla="*/ 117325 h 117324"/>
                <a:gd name="connsiteX1" fmla="*/ 19044 w 37938"/>
                <a:gd name="connsiteY1" fmla="*/ 116944 h 117324"/>
                <a:gd name="connsiteX2" fmla="*/ 15329 w 37938"/>
                <a:gd name="connsiteY2" fmla="*/ 108752 h 117324"/>
                <a:gd name="connsiteX3" fmla="*/ 23425 w 37938"/>
                <a:gd name="connsiteY3" fmla="*/ 47506 h 117324"/>
                <a:gd name="connsiteX4" fmla="*/ 6280 w 37938"/>
                <a:gd name="connsiteY4" fmla="*/ 13121 h 117324"/>
                <a:gd name="connsiteX5" fmla="*/ 1423 w 37938"/>
                <a:gd name="connsiteY5" fmla="*/ 10740 h 117324"/>
                <a:gd name="connsiteX6" fmla="*/ 2280 w 37938"/>
                <a:gd name="connsiteY6" fmla="*/ 1786 h 117324"/>
                <a:gd name="connsiteX7" fmla="*/ 10090 w 37938"/>
                <a:gd name="connsiteY7" fmla="*/ 548 h 117324"/>
                <a:gd name="connsiteX8" fmla="*/ 35808 w 37938"/>
                <a:gd name="connsiteY8" fmla="*/ 44935 h 117324"/>
                <a:gd name="connsiteX9" fmla="*/ 27140 w 37938"/>
                <a:gd name="connsiteY9" fmla="*/ 113324 h 117324"/>
                <a:gd name="connsiteX10" fmla="*/ 21235 w 37938"/>
                <a:gd name="connsiteY10" fmla="*/ 117325 h 117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938" h="117324">
                  <a:moveTo>
                    <a:pt x="21235" y="117325"/>
                  </a:moveTo>
                  <a:cubicBezTo>
                    <a:pt x="20473" y="117325"/>
                    <a:pt x="19711" y="117229"/>
                    <a:pt x="19044" y="116944"/>
                  </a:cubicBezTo>
                  <a:cubicBezTo>
                    <a:pt x="15710" y="115706"/>
                    <a:pt x="14091" y="111991"/>
                    <a:pt x="15329" y="108752"/>
                  </a:cubicBezTo>
                  <a:cubicBezTo>
                    <a:pt x="23902" y="85797"/>
                    <a:pt x="27997" y="68461"/>
                    <a:pt x="23425" y="47506"/>
                  </a:cubicBezTo>
                  <a:cubicBezTo>
                    <a:pt x="21806" y="39982"/>
                    <a:pt x="11233" y="18265"/>
                    <a:pt x="6280" y="13121"/>
                  </a:cubicBezTo>
                  <a:cubicBezTo>
                    <a:pt x="4471" y="13121"/>
                    <a:pt x="2661" y="12359"/>
                    <a:pt x="1423" y="10740"/>
                  </a:cubicBezTo>
                  <a:cubicBezTo>
                    <a:pt x="-768" y="7978"/>
                    <a:pt x="-387" y="3977"/>
                    <a:pt x="2280" y="1786"/>
                  </a:cubicBezTo>
                  <a:cubicBezTo>
                    <a:pt x="4471" y="-23"/>
                    <a:pt x="7328" y="-500"/>
                    <a:pt x="10090" y="548"/>
                  </a:cubicBezTo>
                  <a:cubicBezTo>
                    <a:pt x="20663" y="4263"/>
                    <a:pt x="34474" y="38363"/>
                    <a:pt x="35808" y="44935"/>
                  </a:cubicBezTo>
                  <a:cubicBezTo>
                    <a:pt x="40951" y="68747"/>
                    <a:pt x="36284" y="88750"/>
                    <a:pt x="27140" y="113324"/>
                  </a:cubicBezTo>
                  <a:cubicBezTo>
                    <a:pt x="26283" y="115706"/>
                    <a:pt x="23806" y="117325"/>
                    <a:pt x="21235" y="117325"/>
                  </a:cubicBezTo>
                  <a:close/>
                </a:path>
              </a:pathLst>
            </a:custGeom>
            <a:solidFill>
              <a:srgbClr val="64746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9" name="Freeform: Shape 4928">
              <a:extLst>
                <a:ext uri="{FF2B5EF4-FFF2-40B4-BE49-F238E27FC236}">
                  <a16:creationId xmlns:a16="http://schemas.microsoft.com/office/drawing/2014/main" id="{7063056E-F3D0-4B3B-95A5-53D1A81001E9}"/>
                </a:ext>
              </a:extLst>
            </p:cNvPr>
            <p:cNvSpPr/>
            <p:nvPr/>
          </p:nvSpPr>
          <p:spPr>
            <a:xfrm>
              <a:off x="2952133" y="2437184"/>
              <a:ext cx="606569" cy="174458"/>
            </a:xfrm>
            <a:custGeom>
              <a:avLst/>
              <a:gdLst>
                <a:gd name="connsiteX0" fmla="*/ 1617 w 606569"/>
                <a:gd name="connsiteY0" fmla="*/ 104116 h 174458"/>
                <a:gd name="connsiteX1" fmla="*/ 159637 w 606569"/>
                <a:gd name="connsiteY1" fmla="*/ 174315 h 174458"/>
                <a:gd name="connsiteX2" fmla="*/ 404334 w 606569"/>
                <a:gd name="connsiteY2" fmla="*/ 157837 h 174458"/>
                <a:gd name="connsiteX3" fmla="*/ 579404 w 606569"/>
                <a:gd name="connsiteY3" fmla="*/ 150408 h 174458"/>
                <a:gd name="connsiteX4" fmla="*/ 547495 w 606569"/>
                <a:gd name="connsiteY4" fmla="*/ 5151 h 174458"/>
                <a:gd name="connsiteX5" fmla="*/ 1617 w 606569"/>
                <a:gd name="connsiteY5" fmla="*/ 104116 h 174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6569" h="174458">
                  <a:moveTo>
                    <a:pt x="1617" y="104116"/>
                  </a:moveTo>
                  <a:cubicBezTo>
                    <a:pt x="-15814" y="155551"/>
                    <a:pt x="112393" y="176411"/>
                    <a:pt x="159637" y="174315"/>
                  </a:cubicBezTo>
                  <a:cubicBezTo>
                    <a:pt x="268126" y="169553"/>
                    <a:pt x="357947" y="154884"/>
                    <a:pt x="404334" y="157837"/>
                  </a:cubicBezTo>
                  <a:cubicBezTo>
                    <a:pt x="479391" y="162600"/>
                    <a:pt x="552257" y="187079"/>
                    <a:pt x="579404" y="150408"/>
                  </a:cubicBezTo>
                  <a:cubicBezTo>
                    <a:pt x="606550" y="113736"/>
                    <a:pt x="635315" y="17915"/>
                    <a:pt x="547495" y="5151"/>
                  </a:cubicBezTo>
                  <a:cubicBezTo>
                    <a:pt x="459674" y="-7517"/>
                    <a:pt x="38288" y="-4374"/>
                    <a:pt x="1617" y="104116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0" name="Freeform: Shape 4929">
              <a:extLst>
                <a:ext uri="{FF2B5EF4-FFF2-40B4-BE49-F238E27FC236}">
                  <a16:creationId xmlns:a16="http://schemas.microsoft.com/office/drawing/2014/main" id="{4DCD80FB-00AE-4289-AE9D-B36F97AF164B}"/>
                </a:ext>
              </a:extLst>
            </p:cNvPr>
            <p:cNvSpPr/>
            <p:nvPr/>
          </p:nvSpPr>
          <p:spPr>
            <a:xfrm>
              <a:off x="2937614" y="2195772"/>
              <a:ext cx="644314" cy="378961"/>
            </a:xfrm>
            <a:custGeom>
              <a:avLst/>
              <a:gdLst>
                <a:gd name="connsiteX0" fmla="*/ 644024 w 644314"/>
                <a:gd name="connsiteY0" fmla="*/ 264184 h 378961"/>
                <a:gd name="connsiteX1" fmla="*/ 632118 w 644314"/>
                <a:gd name="connsiteY1" fmla="*/ 252469 h 378961"/>
                <a:gd name="connsiteX2" fmla="*/ 636785 w 644314"/>
                <a:gd name="connsiteY2" fmla="*/ 250754 h 378961"/>
                <a:gd name="connsiteX3" fmla="*/ 636404 w 644314"/>
                <a:gd name="connsiteY3" fmla="*/ 247516 h 378961"/>
                <a:gd name="connsiteX4" fmla="*/ 628689 w 644314"/>
                <a:gd name="connsiteY4" fmla="*/ 244658 h 378961"/>
                <a:gd name="connsiteX5" fmla="*/ 634308 w 644314"/>
                <a:gd name="connsiteY5" fmla="*/ 224656 h 378961"/>
                <a:gd name="connsiteX6" fmla="*/ 631737 w 644314"/>
                <a:gd name="connsiteY6" fmla="*/ 223608 h 378961"/>
                <a:gd name="connsiteX7" fmla="*/ 624879 w 644314"/>
                <a:gd name="connsiteY7" fmla="*/ 229132 h 378961"/>
                <a:gd name="connsiteX8" fmla="*/ 602590 w 644314"/>
                <a:gd name="connsiteY8" fmla="*/ 166363 h 378961"/>
                <a:gd name="connsiteX9" fmla="*/ 610972 w 644314"/>
                <a:gd name="connsiteY9" fmla="*/ 163600 h 378961"/>
                <a:gd name="connsiteX10" fmla="*/ 610972 w 644314"/>
                <a:gd name="connsiteY10" fmla="*/ 160267 h 378961"/>
                <a:gd name="connsiteX11" fmla="*/ 602781 w 644314"/>
                <a:gd name="connsiteY11" fmla="*/ 158647 h 378961"/>
                <a:gd name="connsiteX12" fmla="*/ 611734 w 644314"/>
                <a:gd name="connsiteY12" fmla="*/ 132168 h 378961"/>
                <a:gd name="connsiteX13" fmla="*/ 609258 w 644314"/>
                <a:gd name="connsiteY13" fmla="*/ 131787 h 378961"/>
                <a:gd name="connsiteX14" fmla="*/ 599447 w 644314"/>
                <a:gd name="connsiteY14" fmla="*/ 148837 h 378961"/>
                <a:gd name="connsiteX15" fmla="*/ 572491 w 644314"/>
                <a:gd name="connsiteY15" fmla="*/ 82638 h 378961"/>
                <a:gd name="connsiteX16" fmla="*/ 580111 w 644314"/>
                <a:gd name="connsiteY16" fmla="*/ 76923 h 378961"/>
                <a:gd name="connsiteX17" fmla="*/ 580111 w 644314"/>
                <a:gd name="connsiteY17" fmla="*/ 74446 h 378961"/>
                <a:gd name="connsiteX18" fmla="*/ 559728 w 644314"/>
                <a:gd name="connsiteY18" fmla="*/ 70732 h 378961"/>
                <a:gd name="connsiteX19" fmla="*/ 552108 w 644314"/>
                <a:gd name="connsiteY19" fmla="*/ 73780 h 378961"/>
                <a:gd name="connsiteX20" fmla="*/ 556870 w 644314"/>
                <a:gd name="connsiteY20" fmla="*/ 64636 h 378961"/>
                <a:gd name="connsiteX21" fmla="*/ 554394 w 644314"/>
                <a:gd name="connsiteY21" fmla="*/ 60445 h 378961"/>
                <a:gd name="connsiteX22" fmla="*/ 536391 w 644314"/>
                <a:gd name="connsiteY22" fmla="*/ 71684 h 378961"/>
                <a:gd name="connsiteX23" fmla="*/ 548107 w 644314"/>
                <a:gd name="connsiteY23" fmla="*/ 60540 h 378961"/>
                <a:gd name="connsiteX24" fmla="*/ 547345 w 644314"/>
                <a:gd name="connsiteY24" fmla="*/ 58730 h 378961"/>
                <a:gd name="connsiteX25" fmla="*/ 533820 w 644314"/>
                <a:gd name="connsiteY25" fmla="*/ 69112 h 378961"/>
                <a:gd name="connsiteX26" fmla="*/ 485052 w 644314"/>
                <a:gd name="connsiteY26" fmla="*/ 37680 h 378961"/>
                <a:gd name="connsiteX27" fmla="*/ 492291 w 644314"/>
                <a:gd name="connsiteY27" fmla="*/ 32727 h 378961"/>
                <a:gd name="connsiteX28" fmla="*/ 491243 w 644314"/>
                <a:gd name="connsiteY28" fmla="*/ 29012 h 378961"/>
                <a:gd name="connsiteX29" fmla="*/ 469240 w 644314"/>
                <a:gd name="connsiteY29" fmla="*/ 34060 h 378961"/>
                <a:gd name="connsiteX30" fmla="*/ 474288 w 644314"/>
                <a:gd name="connsiteY30" fmla="*/ 21964 h 378961"/>
                <a:gd name="connsiteX31" fmla="*/ 471717 w 644314"/>
                <a:gd name="connsiteY31" fmla="*/ 19963 h 378961"/>
                <a:gd name="connsiteX32" fmla="*/ 454191 w 644314"/>
                <a:gd name="connsiteY32" fmla="*/ 37108 h 378961"/>
                <a:gd name="connsiteX33" fmla="*/ 394850 w 644314"/>
                <a:gd name="connsiteY33" fmla="*/ 31108 h 378961"/>
                <a:gd name="connsiteX34" fmla="*/ 404946 w 644314"/>
                <a:gd name="connsiteY34" fmla="*/ 16725 h 378961"/>
                <a:gd name="connsiteX35" fmla="*/ 403422 w 644314"/>
                <a:gd name="connsiteY35" fmla="*/ 13105 h 378961"/>
                <a:gd name="connsiteX36" fmla="*/ 381991 w 644314"/>
                <a:gd name="connsiteY36" fmla="*/ 26917 h 378961"/>
                <a:gd name="connsiteX37" fmla="*/ 368275 w 644314"/>
                <a:gd name="connsiteY37" fmla="*/ 10248 h 378961"/>
                <a:gd name="connsiteX38" fmla="*/ 364751 w 644314"/>
                <a:gd name="connsiteY38" fmla="*/ 13010 h 378961"/>
                <a:gd name="connsiteX39" fmla="*/ 369037 w 644314"/>
                <a:gd name="connsiteY39" fmla="*/ 24726 h 378961"/>
                <a:gd name="connsiteX40" fmla="*/ 305410 w 644314"/>
                <a:gd name="connsiteY40" fmla="*/ 16058 h 378961"/>
                <a:gd name="connsiteX41" fmla="*/ 313316 w 644314"/>
                <a:gd name="connsiteY41" fmla="*/ 3390 h 378961"/>
                <a:gd name="connsiteX42" fmla="*/ 310268 w 644314"/>
                <a:gd name="connsiteY42" fmla="*/ 342 h 378961"/>
                <a:gd name="connsiteX43" fmla="*/ 287122 w 644314"/>
                <a:gd name="connsiteY43" fmla="*/ 22440 h 378961"/>
                <a:gd name="connsiteX44" fmla="*/ 280074 w 644314"/>
                <a:gd name="connsiteY44" fmla="*/ 27012 h 378961"/>
                <a:gd name="connsiteX45" fmla="*/ 286551 w 644314"/>
                <a:gd name="connsiteY45" fmla="*/ 10724 h 378961"/>
                <a:gd name="connsiteX46" fmla="*/ 283788 w 644314"/>
                <a:gd name="connsiteY46" fmla="*/ 7962 h 378961"/>
                <a:gd name="connsiteX47" fmla="*/ 261500 w 644314"/>
                <a:gd name="connsiteY47" fmla="*/ 32727 h 378961"/>
                <a:gd name="connsiteX48" fmla="*/ 225972 w 644314"/>
                <a:gd name="connsiteY48" fmla="*/ 26059 h 378961"/>
                <a:gd name="connsiteX49" fmla="*/ 231782 w 644314"/>
                <a:gd name="connsiteY49" fmla="*/ 13582 h 378961"/>
                <a:gd name="connsiteX50" fmla="*/ 229401 w 644314"/>
                <a:gd name="connsiteY50" fmla="*/ 11772 h 378961"/>
                <a:gd name="connsiteX51" fmla="*/ 211208 w 644314"/>
                <a:gd name="connsiteY51" fmla="*/ 34918 h 378961"/>
                <a:gd name="connsiteX52" fmla="*/ 179394 w 644314"/>
                <a:gd name="connsiteY52" fmla="*/ 20725 h 378961"/>
                <a:gd name="connsiteX53" fmla="*/ 177870 w 644314"/>
                <a:gd name="connsiteY53" fmla="*/ 23392 h 378961"/>
                <a:gd name="connsiteX54" fmla="*/ 185776 w 644314"/>
                <a:gd name="connsiteY54" fmla="*/ 35489 h 378961"/>
                <a:gd name="connsiteX55" fmla="*/ 123292 w 644314"/>
                <a:gd name="connsiteY55" fmla="*/ 59016 h 378961"/>
                <a:gd name="connsiteX56" fmla="*/ 124721 w 644314"/>
                <a:gd name="connsiteY56" fmla="*/ 48538 h 378961"/>
                <a:gd name="connsiteX57" fmla="*/ 121292 w 644314"/>
                <a:gd name="connsiteY57" fmla="*/ 48062 h 378961"/>
                <a:gd name="connsiteX58" fmla="*/ 114624 w 644314"/>
                <a:gd name="connsiteY58" fmla="*/ 72351 h 378961"/>
                <a:gd name="connsiteX59" fmla="*/ 82144 w 644314"/>
                <a:gd name="connsiteY59" fmla="*/ 91020 h 378961"/>
                <a:gd name="connsiteX60" fmla="*/ 81954 w 644314"/>
                <a:gd name="connsiteY60" fmla="*/ 69303 h 378961"/>
                <a:gd name="connsiteX61" fmla="*/ 78048 w 644314"/>
                <a:gd name="connsiteY61" fmla="*/ 68827 h 378961"/>
                <a:gd name="connsiteX62" fmla="*/ 74524 w 644314"/>
                <a:gd name="connsiteY62" fmla="*/ 111308 h 378961"/>
                <a:gd name="connsiteX63" fmla="*/ 63475 w 644314"/>
                <a:gd name="connsiteY63" fmla="*/ 91115 h 378961"/>
                <a:gd name="connsiteX64" fmla="*/ 61189 w 644314"/>
                <a:gd name="connsiteY64" fmla="*/ 92068 h 378961"/>
                <a:gd name="connsiteX65" fmla="*/ 66428 w 644314"/>
                <a:gd name="connsiteY65" fmla="*/ 111880 h 378961"/>
                <a:gd name="connsiteX66" fmla="*/ 42615 w 644314"/>
                <a:gd name="connsiteY66" fmla="*/ 140645 h 378961"/>
                <a:gd name="connsiteX67" fmla="*/ 33757 w 644314"/>
                <a:gd name="connsiteY67" fmla="*/ 126453 h 378961"/>
                <a:gd name="connsiteX68" fmla="*/ 30328 w 644314"/>
                <a:gd name="connsiteY68" fmla="*/ 126929 h 378961"/>
                <a:gd name="connsiteX69" fmla="*/ 44997 w 644314"/>
                <a:gd name="connsiteY69" fmla="*/ 153694 h 378961"/>
                <a:gd name="connsiteX70" fmla="*/ 40806 w 644314"/>
                <a:gd name="connsiteY70" fmla="*/ 150932 h 378961"/>
                <a:gd name="connsiteX71" fmla="*/ 29185 w 644314"/>
                <a:gd name="connsiteY71" fmla="*/ 140931 h 378961"/>
                <a:gd name="connsiteX72" fmla="*/ 23565 w 644314"/>
                <a:gd name="connsiteY72" fmla="*/ 132263 h 378961"/>
                <a:gd name="connsiteX73" fmla="*/ 21184 w 644314"/>
                <a:gd name="connsiteY73" fmla="*/ 132549 h 378961"/>
                <a:gd name="connsiteX74" fmla="*/ 32233 w 644314"/>
                <a:gd name="connsiteY74" fmla="*/ 158647 h 378961"/>
                <a:gd name="connsiteX75" fmla="*/ 33090 w 644314"/>
                <a:gd name="connsiteY75" fmla="*/ 159314 h 378961"/>
                <a:gd name="connsiteX76" fmla="*/ 26328 w 644314"/>
                <a:gd name="connsiteY76" fmla="*/ 202653 h 378961"/>
                <a:gd name="connsiteX77" fmla="*/ 22708 w 644314"/>
                <a:gd name="connsiteY77" fmla="*/ 202558 h 378961"/>
                <a:gd name="connsiteX78" fmla="*/ 14421 w 644314"/>
                <a:gd name="connsiteY78" fmla="*/ 204558 h 378961"/>
                <a:gd name="connsiteX79" fmla="*/ 8230 w 644314"/>
                <a:gd name="connsiteY79" fmla="*/ 209035 h 378961"/>
                <a:gd name="connsiteX80" fmla="*/ 8230 w 644314"/>
                <a:gd name="connsiteY80" fmla="*/ 213797 h 378961"/>
                <a:gd name="connsiteX81" fmla="*/ 20517 w 644314"/>
                <a:gd name="connsiteY81" fmla="*/ 217417 h 378961"/>
                <a:gd name="connsiteX82" fmla="*/ 6039 w 644314"/>
                <a:gd name="connsiteY82" fmla="*/ 246563 h 378961"/>
                <a:gd name="connsiteX83" fmla="*/ 9468 w 644314"/>
                <a:gd name="connsiteY83" fmla="*/ 247992 h 378961"/>
                <a:gd name="connsiteX84" fmla="*/ 16231 w 644314"/>
                <a:gd name="connsiteY84" fmla="*/ 240848 h 378961"/>
                <a:gd name="connsiteX85" fmla="*/ 22422 w 644314"/>
                <a:gd name="connsiteY85" fmla="*/ 281710 h 378961"/>
                <a:gd name="connsiteX86" fmla="*/ 21089 w 644314"/>
                <a:gd name="connsiteY86" fmla="*/ 281710 h 378961"/>
                <a:gd name="connsiteX87" fmla="*/ 229 w 644314"/>
                <a:gd name="connsiteY87" fmla="*/ 295141 h 378961"/>
                <a:gd name="connsiteX88" fmla="*/ 2610 w 644314"/>
                <a:gd name="connsiteY88" fmla="*/ 297522 h 378961"/>
                <a:gd name="connsiteX89" fmla="*/ 24708 w 644314"/>
                <a:gd name="connsiteY89" fmla="*/ 291426 h 378961"/>
                <a:gd name="connsiteX90" fmla="*/ 20041 w 644314"/>
                <a:gd name="connsiteY90" fmla="*/ 293045 h 378961"/>
                <a:gd name="connsiteX91" fmla="*/ 1563 w 644314"/>
                <a:gd name="connsiteY91" fmla="*/ 319239 h 378961"/>
                <a:gd name="connsiteX92" fmla="*/ 6706 w 644314"/>
                <a:gd name="connsiteY92" fmla="*/ 321334 h 378961"/>
                <a:gd name="connsiteX93" fmla="*/ 14707 w 644314"/>
                <a:gd name="connsiteY93" fmla="*/ 311524 h 378961"/>
                <a:gd name="connsiteX94" fmla="*/ 15564 w 644314"/>
                <a:gd name="connsiteY94" fmla="*/ 310762 h 378961"/>
                <a:gd name="connsiteX95" fmla="*/ 9183 w 644314"/>
                <a:gd name="connsiteY95" fmla="*/ 350005 h 378961"/>
                <a:gd name="connsiteX96" fmla="*/ 14802 w 644314"/>
                <a:gd name="connsiteY96" fmla="*/ 357339 h 378961"/>
                <a:gd name="connsiteX97" fmla="*/ 137865 w 644314"/>
                <a:gd name="connsiteY97" fmla="*/ 376484 h 378961"/>
                <a:gd name="connsiteX98" fmla="*/ 180442 w 644314"/>
                <a:gd name="connsiteY98" fmla="*/ 361720 h 378961"/>
                <a:gd name="connsiteX99" fmla="*/ 235973 w 644314"/>
                <a:gd name="connsiteY99" fmla="*/ 335431 h 378961"/>
                <a:gd name="connsiteX100" fmla="*/ 246450 w 644314"/>
                <a:gd name="connsiteY100" fmla="*/ 332860 h 378961"/>
                <a:gd name="connsiteX101" fmla="*/ 348654 w 644314"/>
                <a:gd name="connsiteY101" fmla="*/ 276757 h 378961"/>
                <a:gd name="connsiteX102" fmla="*/ 505054 w 644314"/>
                <a:gd name="connsiteY102" fmla="*/ 305523 h 378961"/>
                <a:gd name="connsiteX103" fmla="*/ 506388 w 644314"/>
                <a:gd name="connsiteY103" fmla="*/ 309238 h 378961"/>
                <a:gd name="connsiteX104" fmla="*/ 633451 w 644314"/>
                <a:gd name="connsiteY104" fmla="*/ 309333 h 378961"/>
                <a:gd name="connsiteX105" fmla="*/ 641452 w 644314"/>
                <a:gd name="connsiteY105" fmla="*/ 294760 h 378961"/>
                <a:gd name="connsiteX106" fmla="*/ 627831 w 644314"/>
                <a:gd name="connsiteY106" fmla="*/ 259422 h 378961"/>
                <a:gd name="connsiteX107" fmla="*/ 641357 w 644314"/>
                <a:gd name="connsiteY107" fmla="*/ 266756 h 378961"/>
                <a:gd name="connsiteX108" fmla="*/ 644024 w 644314"/>
                <a:gd name="connsiteY108" fmla="*/ 264184 h 378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644314" h="378961">
                  <a:moveTo>
                    <a:pt x="644024" y="264184"/>
                  </a:moveTo>
                  <a:cubicBezTo>
                    <a:pt x="641738" y="260089"/>
                    <a:pt x="637356" y="255898"/>
                    <a:pt x="632118" y="252469"/>
                  </a:cubicBezTo>
                  <a:cubicBezTo>
                    <a:pt x="633642" y="252088"/>
                    <a:pt x="635261" y="251611"/>
                    <a:pt x="636785" y="250754"/>
                  </a:cubicBezTo>
                  <a:cubicBezTo>
                    <a:pt x="638214" y="249992"/>
                    <a:pt x="637737" y="247992"/>
                    <a:pt x="636404" y="247516"/>
                  </a:cubicBezTo>
                  <a:cubicBezTo>
                    <a:pt x="633927" y="246754"/>
                    <a:pt x="631260" y="245611"/>
                    <a:pt x="628689" y="244658"/>
                  </a:cubicBezTo>
                  <a:cubicBezTo>
                    <a:pt x="632975" y="239038"/>
                    <a:pt x="634785" y="231895"/>
                    <a:pt x="634308" y="224656"/>
                  </a:cubicBezTo>
                  <a:cubicBezTo>
                    <a:pt x="634213" y="223417"/>
                    <a:pt x="632689" y="222560"/>
                    <a:pt x="631737" y="223608"/>
                  </a:cubicBezTo>
                  <a:cubicBezTo>
                    <a:pt x="629737" y="225894"/>
                    <a:pt x="627355" y="227513"/>
                    <a:pt x="624879" y="229132"/>
                  </a:cubicBezTo>
                  <a:cubicBezTo>
                    <a:pt x="628593" y="209320"/>
                    <a:pt x="621450" y="181222"/>
                    <a:pt x="602590" y="166363"/>
                  </a:cubicBezTo>
                  <a:cubicBezTo>
                    <a:pt x="605352" y="165410"/>
                    <a:pt x="608115" y="164458"/>
                    <a:pt x="610972" y="163600"/>
                  </a:cubicBezTo>
                  <a:cubicBezTo>
                    <a:pt x="612591" y="163124"/>
                    <a:pt x="612687" y="160648"/>
                    <a:pt x="610972" y="160267"/>
                  </a:cubicBezTo>
                  <a:cubicBezTo>
                    <a:pt x="608305" y="159505"/>
                    <a:pt x="605543" y="158933"/>
                    <a:pt x="602781" y="158647"/>
                  </a:cubicBezTo>
                  <a:cubicBezTo>
                    <a:pt x="608305" y="151123"/>
                    <a:pt x="611448" y="141217"/>
                    <a:pt x="611734" y="132168"/>
                  </a:cubicBezTo>
                  <a:cubicBezTo>
                    <a:pt x="611829" y="130739"/>
                    <a:pt x="609734" y="130549"/>
                    <a:pt x="609258" y="131787"/>
                  </a:cubicBezTo>
                  <a:cubicBezTo>
                    <a:pt x="607258" y="138169"/>
                    <a:pt x="603638" y="143788"/>
                    <a:pt x="599447" y="148837"/>
                  </a:cubicBezTo>
                  <a:cubicBezTo>
                    <a:pt x="604591" y="128644"/>
                    <a:pt x="592303" y="94735"/>
                    <a:pt x="572491" y="82638"/>
                  </a:cubicBezTo>
                  <a:cubicBezTo>
                    <a:pt x="575444" y="81685"/>
                    <a:pt x="578206" y="80161"/>
                    <a:pt x="580111" y="76923"/>
                  </a:cubicBezTo>
                  <a:cubicBezTo>
                    <a:pt x="580587" y="76161"/>
                    <a:pt x="580587" y="75113"/>
                    <a:pt x="580111" y="74446"/>
                  </a:cubicBezTo>
                  <a:cubicBezTo>
                    <a:pt x="575349" y="67207"/>
                    <a:pt x="567157" y="69017"/>
                    <a:pt x="559728" y="70732"/>
                  </a:cubicBezTo>
                  <a:cubicBezTo>
                    <a:pt x="556966" y="71398"/>
                    <a:pt x="554489" y="72446"/>
                    <a:pt x="552108" y="73780"/>
                  </a:cubicBezTo>
                  <a:cubicBezTo>
                    <a:pt x="553251" y="70541"/>
                    <a:pt x="554584" y="67493"/>
                    <a:pt x="556870" y="64636"/>
                  </a:cubicBezTo>
                  <a:cubicBezTo>
                    <a:pt x="558299" y="62826"/>
                    <a:pt x="557061" y="59683"/>
                    <a:pt x="554394" y="60445"/>
                  </a:cubicBezTo>
                  <a:cubicBezTo>
                    <a:pt x="546774" y="62731"/>
                    <a:pt x="541059" y="66541"/>
                    <a:pt x="536391" y="71684"/>
                  </a:cubicBezTo>
                  <a:cubicBezTo>
                    <a:pt x="539439" y="67017"/>
                    <a:pt x="542964" y="62826"/>
                    <a:pt x="548107" y="60540"/>
                  </a:cubicBezTo>
                  <a:cubicBezTo>
                    <a:pt x="549155" y="60064"/>
                    <a:pt x="548393" y="58349"/>
                    <a:pt x="547345" y="58730"/>
                  </a:cubicBezTo>
                  <a:cubicBezTo>
                    <a:pt x="541821" y="60635"/>
                    <a:pt x="537344" y="64445"/>
                    <a:pt x="533820" y="69112"/>
                  </a:cubicBezTo>
                  <a:cubicBezTo>
                    <a:pt x="525819" y="53587"/>
                    <a:pt x="507054" y="36727"/>
                    <a:pt x="485052" y="37680"/>
                  </a:cubicBezTo>
                  <a:cubicBezTo>
                    <a:pt x="487433" y="35965"/>
                    <a:pt x="489719" y="34156"/>
                    <a:pt x="492291" y="32727"/>
                  </a:cubicBezTo>
                  <a:cubicBezTo>
                    <a:pt x="494005" y="31679"/>
                    <a:pt x="493243" y="29012"/>
                    <a:pt x="491243" y="29012"/>
                  </a:cubicBezTo>
                  <a:cubicBezTo>
                    <a:pt x="482766" y="28822"/>
                    <a:pt x="475812" y="30727"/>
                    <a:pt x="469240" y="34060"/>
                  </a:cubicBezTo>
                  <a:cubicBezTo>
                    <a:pt x="471050" y="30060"/>
                    <a:pt x="472764" y="26059"/>
                    <a:pt x="474288" y="21964"/>
                  </a:cubicBezTo>
                  <a:cubicBezTo>
                    <a:pt x="474765" y="20535"/>
                    <a:pt x="472955" y="19106"/>
                    <a:pt x="471717" y="19963"/>
                  </a:cubicBezTo>
                  <a:cubicBezTo>
                    <a:pt x="465906" y="23964"/>
                    <a:pt x="459144" y="30155"/>
                    <a:pt x="454191" y="37108"/>
                  </a:cubicBezTo>
                  <a:cubicBezTo>
                    <a:pt x="443332" y="24440"/>
                    <a:pt x="413233" y="20916"/>
                    <a:pt x="394850" y="31108"/>
                  </a:cubicBezTo>
                  <a:cubicBezTo>
                    <a:pt x="397326" y="25488"/>
                    <a:pt x="400565" y="19963"/>
                    <a:pt x="404946" y="16725"/>
                  </a:cubicBezTo>
                  <a:cubicBezTo>
                    <a:pt x="406756" y="15391"/>
                    <a:pt x="405708" y="12629"/>
                    <a:pt x="403422" y="13105"/>
                  </a:cubicBezTo>
                  <a:cubicBezTo>
                    <a:pt x="394374" y="14915"/>
                    <a:pt x="387325" y="19963"/>
                    <a:pt x="381991" y="26917"/>
                  </a:cubicBezTo>
                  <a:cubicBezTo>
                    <a:pt x="377705" y="20249"/>
                    <a:pt x="372752" y="14439"/>
                    <a:pt x="368275" y="10248"/>
                  </a:cubicBezTo>
                  <a:cubicBezTo>
                    <a:pt x="366275" y="8438"/>
                    <a:pt x="363798" y="10724"/>
                    <a:pt x="364751" y="13010"/>
                  </a:cubicBezTo>
                  <a:cubicBezTo>
                    <a:pt x="366370" y="16820"/>
                    <a:pt x="367704" y="20725"/>
                    <a:pt x="369037" y="24726"/>
                  </a:cubicBezTo>
                  <a:cubicBezTo>
                    <a:pt x="351797" y="15868"/>
                    <a:pt x="326556" y="12058"/>
                    <a:pt x="305410" y="16058"/>
                  </a:cubicBezTo>
                  <a:cubicBezTo>
                    <a:pt x="308077" y="11772"/>
                    <a:pt x="310744" y="7581"/>
                    <a:pt x="313316" y="3390"/>
                  </a:cubicBezTo>
                  <a:cubicBezTo>
                    <a:pt x="314459" y="1485"/>
                    <a:pt x="312173" y="-896"/>
                    <a:pt x="310268" y="342"/>
                  </a:cubicBezTo>
                  <a:cubicBezTo>
                    <a:pt x="302934" y="5009"/>
                    <a:pt x="292647" y="13105"/>
                    <a:pt x="287122" y="22440"/>
                  </a:cubicBezTo>
                  <a:cubicBezTo>
                    <a:pt x="284646" y="23869"/>
                    <a:pt x="282169" y="25297"/>
                    <a:pt x="280074" y="27012"/>
                  </a:cubicBezTo>
                  <a:cubicBezTo>
                    <a:pt x="281026" y="21106"/>
                    <a:pt x="282836" y="15487"/>
                    <a:pt x="286551" y="10724"/>
                  </a:cubicBezTo>
                  <a:cubicBezTo>
                    <a:pt x="287884" y="9010"/>
                    <a:pt x="285408" y="7105"/>
                    <a:pt x="283788" y="7962"/>
                  </a:cubicBezTo>
                  <a:cubicBezTo>
                    <a:pt x="273406" y="13677"/>
                    <a:pt x="265500" y="21583"/>
                    <a:pt x="261500" y="32727"/>
                  </a:cubicBezTo>
                  <a:cubicBezTo>
                    <a:pt x="251308" y="24916"/>
                    <a:pt x="237306" y="21392"/>
                    <a:pt x="225972" y="26059"/>
                  </a:cubicBezTo>
                  <a:cubicBezTo>
                    <a:pt x="227877" y="21773"/>
                    <a:pt x="229972" y="17487"/>
                    <a:pt x="231782" y="13582"/>
                  </a:cubicBezTo>
                  <a:cubicBezTo>
                    <a:pt x="232544" y="12058"/>
                    <a:pt x="230734" y="10629"/>
                    <a:pt x="229401" y="11772"/>
                  </a:cubicBezTo>
                  <a:cubicBezTo>
                    <a:pt x="223686" y="16820"/>
                    <a:pt x="216447" y="25488"/>
                    <a:pt x="211208" y="34918"/>
                  </a:cubicBezTo>
                  <a:cubicBezTo>
                    <a:pt x="202064" y="26631"/>
                    <a:pt x="192158" y="21964"/>
                    <a:pt x="179394" y="20725"/>
                  </a:cubicBezTo>
                  <a:cubicBezTo>
                    <a:pt x="178061" y="20630"/>
                    <a:pt x="177299" y="22249"/>
                    <a:pt x="177870" y="23392"/>
                  </a:cubicBezTo>
                  <a:cubicBezTo>
                    <a:pt x="180347" y="27774"/>
                    <a:pt x="183014" y="31679"/>
                    <a:pt x="185776" y="35489"/>
                  </a:cubicBezTo>
                  <a:cubicBezTo>
                    <a:pt x="163202" y="32536"/>
                    <a:pt x="134151" y="43204"/>
                    <a:pt x="123292" y="59016"/>
                  </a:cubicBezTo>
                  <a:cubicBezTo>
                    <a:pt x="123768" y="55492"/>
                    <a:pt x="124340" y="51967"/>
                    <a:pt x="124721" y="48538"/>
                  </a:cubicBezTo>
                  <a:cubicBezTo>
                    <a:pt x="125007" y="46538"/>
                    <a:pt x="121863" y="46348"/>
                    <a:pt x="121292" y="48062"/>
                  </a:cubicBezTo>
                  <a:cubicBezTo>
                    <a:pt x="118815" y="55396"/>
                    <a:pt x="115482" y="64064"/>
                    <a:pt x="114624" y="72351"/>
                  </a:cubicBezTo>
                  <a:cubicBezTo>
                    <a:pt x="96146" y="70351"/>
                    <a:pt x="86716" y="79685"/>
                    <a:pt x="82144" y="91020"/>
                  </a:cubicBezTo>
                  <a:cubicBezTo>
                    <a:pt x="81192" y="84162"/>
                    <a:pt x="80906" y="77018"/>
                    <a:pt x="81954" y="69303"/>
                  </a:cubicBezTo>
                  <a:cubicBezTo>
                    <a:pt x="82239" y="66922"/>
                    <a:pt x="78810" y="66826"/>
                    <a:pt x="78048" y="68827"/>
                  </a:cubicBezTo>
                  <a:cubicBezTo>
                    <a:pt x="73572" y="80447"/>
                    <a:pt x="71571" y="96925"/>
                    <a:pt x="74524" y="111308"/>
                  </a:cubicBezTo>
                  <a:cubicBezTo>
                    <a:pt x="70428" y="104736"/>
                    <a:pt x="66714" y="98068"/>
                    <a:pt x="63475" y="91115"/>
                  </a:cubicBezTo>
                  <a:cubicBezTo>
                    <a:pt x="62808" y="89686"/>
                    <a:pt x="60999" y="90829"/>
                    <a:pt x="61189" y="92068"/>
                  </a:cubicBezTo>
                  <a:cubicBezTo>
                    <a:pt x="62332" y="99116"/>
                    <a:pt x="63951" y="105784"/>
                    <a:pt x="66428" y="111880"/>
                  </a:cubicBezTo>
                  <a:cubicBezTo>
                    <a:pt x="49759" y="110260"/>
                    <a:pt x="36710" y="122262"/>
                    <a:pt x="42615" y="140645"/>
                  </a:cubicBezTo>
                  <a:cubicBezTo>
                    <a:pt x="38520" y="136835"/>
                    <a:pt x="35281" y="132263"/>
                    <a:pt x="33757" y="126453"/>
                  </a:cubicBezTo>
                  <a:cubicBezTo>
                    <a:pt x="33281" y="124548"/>
                    <a:pt x="30233" y="124929"/>
                    <a:pt x="30328" y="126929"/>
                  </a:cubicBezTo>
                  <a:cubicBezTo>
                    <a:pt x="30804" y="137216"/>
                    <a:pt x="36519" y="147789"/>
                    <a:pt x="44997" y="153694"/>
                  </a:cubicBezTo>
                  <a:cubicBezTo>
                    <a:pt x="43568" y="152742"/>
                    <a:pt x="42139" y="151885"/>
                    <a:pt x="40806" y="150932"/>
                  </a:cubicBezTo>
                  <a:cubicBezTo>
                    <a:pt x="36519" y="147979"/>
                    <a:pt x="32424" y="145122"/>
                    <a:pt x="29185" y="140931"/>
                  </a:cubicBezTo>
                  <a:cubicBezTo>
                    <a:pt x="27090" y="138169"/>
                    <a:pt x="25756" y="135025"/>
                    <a:pt x="23565" y="132263"/>
                  </a:cubicBezTo>
                  <a:cubicBezTo>
                    <a:pt x="22899" y="131501"/>
                    <a:pt x="21660" y="131882"/>
                    <a:pt x="21184" y="132549"/>
                  </a:cubicBezTo>
                  <a:cubicBezTo>
                    <a:pt x="15469" y="141502"/>
                    <a:pt x="26042" y="152837"/>
                    <a:pt x="32233" y="158647"/>
                  </a:cubicBezTo>
                  <a:cubicBezTo>
                    <a:pt x="32519" y="158933"/>
                    <a:pt x="32805" y="159028"/>
                    <a:pt x="33090" y="159314"/>
                  </a:cubicBezTo>
                  <a:cubicBezTo>
                    <a:pt x="22708" y="168553"/>
                    <a:pt x="20613" y="187889"/>
                    <a:pt x="26328" y="202653"/>
                  </a:cubicBezTo>
                  <a:cubicBezTo>
                    <a:pt x="25185" y="202558"/>
                    <a:pt x="23946" y="202462"/>
                    <a:pt x="22708" y="202558"/>
                  </a:cubicBezTo>
                  <a:cubicBezTo>
                    <a:pt x="19851" y="202843"/>
                    <a:pt x="17088" y="203510"/>
                    <a:pt x="14421" y="204558"/>
                  </a:cubicBezTo>
                  <a:cubicBezTo>
                    <a:pt x="11850" y="205606"/>
                    <a:pt x="10516" y="207606"/>
                    <a:pt x="8230" y="209035"/>
                  </a:cubicBezTo>
                  <a:cubicBezTo>
                    <a:pt x="6516" y="210082"/>
                    <a:pt x="6325" y="212749"/>
                    <a:pt x="8230" y="213797"/>
                  </a:cubicBezTo>
                  <a:cubicBezTo>
                    <a:pt x="12516" y="216178"/>
                    <a:pt x="15279" y="217893"/>
                    <a:pt x="20517" y="217417"/>
                  </a:cubicBezTo>
                  <a:cubicBezTo>
                    <a:pt x="11945" y="224941"/>
                    <a:pt x="5944" y="234752"/>
                    <a:pt x="6039" y="246563"/>
                  </a:cubicBezTo>
                  <a:cubicBezTo>
                    <a:pt x="6039" y="248182"/>
                    <a:pt x="8325" y="249325"/>
                    <a:pt x="9468" y="247992"/>
                  </a:cubicBezTo>
                  <a:cubicBezTo>
                    <a:pt x="11564" y="245611"/>
                    <a:pt x="13850" y="243229"/>
                    <a:pt x="16231" y="240848"/>
                  </a:cubicBezTo>
                  <a:cubicBezTo>
                    <a:pt x="11659" y="254278"/>
                    <a:pt x="14231" y="270661"/>
                    <a:pt x="22422" y="281710"/>
                  </a:cubicBezTo>
                  <a:cubicBezTo>
                    <a:pt x="21946" y="281710"/>
                    <a:pt x="21565" y="281615"/>
                    <a:pt x="21089" y="281710"/>
                  </a:cubicBezTo>
                  <a:cubicBezTo>
                    <a:pt x="11659" y="282472"/>
                    <a:pt x="4801" y="287044"/>
                    <a:pt x="229" y="295141"/>
                  </a:cubicBezTo>
                  <a:cubicBezTo>
                    <a:pt x="-628" y="296569"/>
                    <a:pt x="1086" y="298474"/>
                    <a:pt x="2610" y="297522"/>
                  </a:cubicBezTo>
                  <a:cubicBezTo>
                    <a:pt x="9468" y="293140"/>
                    <a:pt x="16993" y="291521"/>
                    <a:pt x="24708" y="291426"/>
                  </a:cubicBezTo>
                  <a:cubicBezTo>
                    <a:pt x="23184" y="291902"/>
                    <a:pt x="21660" y="292378"/>
                    <a:pt x="20041" y="293045"/>
                  </a:cubicBezTo>
                  <a:cubicBezTo>
                    <a:pt x="11373" y="296760"/>
                    <a:pt x="-2057" y="308761"/>
                    <a:pt x="1563" y="319239"/>
                  </a:cubicBezTo>
                  <a:cubicBezTo>
                    <a:pt x="2229" y="321239"/>
                    <a:pt x="4706" y="322573"/>
                    <a:pt x="6706" y="321334"/>
                  </a:cubicBezTo>
                  <a:cubicBezTo>
                    <a:pt x="10611" y="318858"/>
                    <a:pt x="11754" y="315048"/>
                    <a:pt x="14707" y="311524"/>
                  </a:cubicBezTo>
                  <a:cubicBezTo>
                    <a:pt x="14993" y="311238"/>
                    <a:pt x="15374" y="311047"/>
                    <a:pt x="15564" y="310762"/>
                  </a:cubicBezTo>
                  <a:cubicBezTo>
                    <a:pt x="8230" y="322763"/>
                    <a:pt x="5563" y="338003"/>
                    <a:pt x="9183" y="350005"/>
                  </a:cubicBezTo>
                  <a:cubicBezTo>
                    <a:pt x="11088" y="352386"/>
                    <a:pt x="12897" y="354862"/>
                    <a:pt x="14802" y="357339"/>
                  </a:cubicBezTo>
                  <a:cubicBezTo>
                    <a:pt x="52426" y="375341"/>
                    <a:pt x="106338" y="383437"/>
                    <a:pt x="137865" y="376484"/>
                  </a:cubicBezTo>
                  <a:cubicBezTo>
                    <a:pt x="152058" y="373436"/>
                    <a:pt x="166250" y="367721"/>
                    <a:pt x="180442" y="361720"/>
                  </a:cubicBezTo>
                  <a:cubicBezTo>
                    <a:pt x="200445" y="352195"/>
                    <a:pt x="219876" y="342004"/>
                    <a:pt x="235973" y="335431"/>
                  </a:cubicBezTo>
                  <a:cubicBezTo>
                    <a:pt x="239497" y="334003"/>
                    <a:pt x="243021" y="333241"/>
                    <a:pt x="246450" y="332860"/>
                  </a:cubicBezTo>
                  <a:cubicBezTo>
                    <a:pt x="292456" y="306571"/>
                    <a:pt x="348654" y="276757"/>
                    <a:pt x="348654" y="276757"/>
                  </a:cubicBezTo>
                  <a:lnTo>
                    <a:pt x="505054" y="305523"/>
                  </a:lnTo>
                  <a:cubicBezTo>
                    <a:pt x="505054" y="305523"/>
                    <a:pt x="505530" y="306952"/>
                    <a:pt x="506388" y="309238"/>
                  </a:cubicBezTo>
                  <a:cubicBezTo>
                    <a:pt x="551441" y="317810"/>
                    <a:pt x="605924" y="340384"/>
                    <a:pt x="633451" y="309333"/>
                  </a:cubicBezTo>
                  <a:cubicBezTo>
                    <a:pt x="636309" y="304570"/>
                    <a:pt x="638976" y="299808"/>
                    <a:pt x="641452" y="294760"/>
                  </a:cubicBezTo>
                  <a:cubicBezTo>
                    <a:pt x="641262" y="282091"/>
                    <a:pt x="636785" y="268756"/>
                    <a:pt x="627831" y="259422"/>
                  </a:cubicBezTo>
                  <a:cubicBezTo>
                    <a:pt x="632404" y="261708"/>
                    <a:pt x="636785" y="264470"/>
                    <a:pt x="641357" y="266756"/>
                  </a:cubicBezTo>
                  <a:cubicBezTo>
                    <a:pt x="643071" y="267899"/>
                    <a:pt x="645072" y="265994"/>
                    <a:pt x="644024" y="26418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1" name="Freeform: Shape 4930">
              <a:extLst>
                <a:ext uri="{FF2B5EF4-FFF2-40B4-BE49-F238E27FC236}">
                  <a16:creationId xmlns:a16="http://schemas.microsoft.com/office/drawing/2014/main" id="{B1D1AA19-C736-48F2-B918-755E94E22413}"/>
                </a:ext>
              </a:extLst>
            </p:cNvPr>
            <p:cNvSpPr/>
            <p:nvPr/>
          </p:nvSpPr>
          <p:spPr>
            <a:xfrm>
              <a:off x="3421093" y="2265045"/>
              <a:ext cx="160791" cy="256229"/>
            </a:xfrm>
            <a:custGeom>
              <a:avLst/>
              <a:gdLst>
                <a:gd name="connsiteX0" fmla="*/ 22909 w 160791"/>
                <a:gd name="connsiteY0" fmla="*/ 86612 h 256229"/>
                <a:gd name="connsiteX1" fmla="*/ 18527 w 160791"/>
                <a:gd name="connsiteY1" fmla="*/ 161669 h 256229"/>
                <a:gd name="connsiteX2" fmla="*/ 21385 w 160791"/>
                <a:gd name="connsiteY2" fmla="*/ 175385 h 256229"/>
                <a:gd name="connsiteX3" fmla="*/ 27862 w 160791"/>
                <a:gd name="connsiteY3" fmla="*/ 241203 h 256229"/>
                <a:gd name="connsiteX4" fmla="*/ 149877 w 160791"/>
                <a:gd name="connsiteY4" fmla="*/ 240345 h 256229"/>
                <a:gd name="connsiteX5" fmla="*/ 157878 w 160791"/>
                <a:gd name="connsiteY5" fmla="*/ 225772 h 256229"/>
                <a:gd name="connsiteX6" fmla="*/ 144257 w 160791"/>
                <a:gd name="connsiteY6" fmla="*/ 190434 h 256229"/>
                <a:gd name="connsiteX7" fmla="*/ 157783 w 160791"/>
                <a:gd name="connsiteY7" fmla="*/ 197769 h 256229"/>
                <a:gd name="connsiteX8" fmla="*/ 160545 w 160791"/>
                <a:gd name="connsiteY8" fmla="*/ 195006 h 256229"/>
                <a:gd name="connsiteX9" fmla="*/ 148639 w 160791"/>
                <a:gd name="connsiteY9" fmla="*/ 183291 h 256229"/>
                <a:gd name="connsiteX10" fmla="*/ 153306 w 160791"/>
                <a:gd name="connsiteY10" fmla="*/ 181576 h 256229"/>
                <a:gd name="connsiteX11" fmla="*/ 152925 w 160791"/>
                <a:gd name="connsiteY11" fmla="*/ 178338 h 256229"/>
                <a:gd name="connsiteX12" fmla="*/ 145210 w 160791"/>
                <a:gd name="connsiteY12" fmla="*/ 175480 h 256229"/>
                <a:gd name="connsiteX13" fmla="*/ 150829 w 160791"/>
                <a:gd name="connsiteY13" fmla="*/ 155478 h 256229"/>
                <a:gd name="connsiteX14" fmla="*/ 148258 w 160791"/>
                <a:gd name="connsiteY14" fmla="*/ 154430 h 256229"/>
                <a:gd name="connsiteX15" fmla="*/ 141400 w 160791"/>
                <a:gd name="connsiteY15" fmla="*/ 159954 h 256229"/>
                <a:gd name="connsiteX16" fmla="*/ 119111 w 160791"/>
                <a:gd name="connsiteY16" fmla="*/ 97185 h 256229"/>
                <a:gd name="connsiteX17" fmla="*/ 127493 w 160791"/>
                <a:gd name="connsiteY17" fmla="*/ 94422 h 256229"/>
                <a:gd name="connsiteX18" fmla="*/ 127493 w 160791"/>
                <a:gd name="connsiteY18" fmla="*/ 91089 h 256229"/>
                <a:gd name="connsiteX19" fmla="*/ 119302 w 160791"/>
                <a:gd name="connsiteY19" fmla="*/ 89469 h 256229"/>
                <a:gd name="connsiteX20" fmla="*/ 128255 w 160791"/>
                <a:gd name="connsiteY20" fmla="*/ 62990 h 256229"/>
                <a:gd name="connsiteX21" fmla="*/ 125779 w 160791"/>
                <a:gd name="connsiteY21" fmla="*/ 62609 h 256229"/>
                <a:gd name="connsiteX22" fmla="*/ 115968 w 160791"/>
                <a:gd name="connsiteY22" fmla="*/ 79659 h 256229"/>
                <a:gd name="connsiteX23" fmla="*/ 89012 w 160791"/>
                <a:gd name="connsiteY23" fmla="*/ 13460 h 256229"/>
                <a:gd name="connsiteX24" fmla="*/ 96632 w 160791"/>
                <a:gd name="connsiteY24" fmla="*/ 7745 h 256229"/>
                <a:gd name="connsiteX25" fmla="*/ 96632 w 160791"/>
                <a:gd name="connsiteY25" fmla="*/ 5268 h 256229"/>
                <a:gd name="connsiteX26" fmla="*/ 77582 w 160791"/>
                <a:gd name="connsiteY26" fmla="*/ 1268 h 256229"/>
                <a:gd name="connsiteX27" fmla="*/ 68629 w 160791"/>
                <a:gd name="connsiteY27" fmla="*/ 18318 h 256229"/>
                <a:gd name="connsiteX28" fmla="*/ 52531 w 160791"/>
                <a:gd name="connsiteY28" fmla="*/ 39844 h 256229"/>
                <a:gd name="connsiteX29" fmla="*/ 44149 w 160791"/>
                <a:gd name="connsiteY29" fmla="*/ 48321 h 256229"/>
                <a:gd name="connsiteX30" fmla="*/ 28147 w 160791"/>
                <a:gd name="connsiteY30" fmla="*/ 43273 h 256229"/>
                <a:gd name="connsiteX31" fmla="*/ 27481 w 160791"/>
                <a:gd name="connsiteY31" fmla="*/ 45654 h 256229"/>
                <a:gd name="connsiteX32" fmla="*/ 34053 w 160791"/>
                <a:gd name="connsiteY32" fmla="*/ 59370 h 256229"/>
                <a:gd name="connsiteX33" fmla="*/ 34339 w 160791"/>
                <a:gd name="connsiteY33" fmla="*/ 60323 h 256229"/>
                <a:gd name="connsiteX34" fmla="*/ 15289 w 160791"/>
                <a:gd name="connsiteY34" fmla="*/ 53560 h 256229"/>
                <a:gd name="connsiteX35" fmla="*/ 12907 w 160791"/>
                <a:gd name="connsiteY35" fmla="*/ 57751 h 256229"/>
                <a:gd name="connsiteX36" fmla="*/ 27862 w 160791"/>
                <a:gd name="connsiteY36" fmla="*/ 70991 h 256229"/>
                <a:gd name="connsiteX37" fmla="*/ 30814 w 160791"/>
                <a:gd name="connsiteY37" fmla="*/ 74515 h 256229"/>
                <a:gd name="connsiteX38" fmla="*/ 22909 w 160791"/>
                <a:gd name="connsiteY38" fmla="*/ 86612 h 25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60791" h="256229">
                  <a:moveTo>
                    <a:pt x="22909" y="86612"/>
                  </a:moveTo>
                  <a:cubicBezTo>
                    <a:pt x="-8714" y="103090"/>
                    <a:pt x="-5095" y="140904"/>
                    <a:pt x="18527" y="161669"/>
                  </a:cubicBezTo>
                  <a:cubicBezTo>
                    <a:pt x="22051" y="164717"/>
                    <a:pt x="23004" y="171194"/>
                    <a:pt x="21385" y="175385"/>
                  </a:cubicBezTo>
                  <a:cubicBezTo>
                    <a:pt x="9764" y="204722"/>
                    <a:pt x="15003" y="224915"/>
                    <a:pt x="27862" y="241203"/>
                  </a:cubicBezTo>
                  <a:cubicBezTo>
                    <a:pt x="71867" y="250442"/>
                    <a:pt x="123397" y="270254"/>
                    <a:pt x="149877" y="240345"/>
                  </a:cubicBezTo>
                  <a:cubicBezTo>
                    <a:pt x="152734" y="235583"/>
                    <a:pt x="155401" y="230820"/>
                    <a:pt x="157878" y="225772"/>
                  </a:cubicBezTo>
                  <a:cubicBezTo>
                    <a:pt x="157687" y="213104"/>
                    <a:pt x="153211" y="199769"/>
                    <a:pt x="144257" y="190434"/>
                  </a:cubicBezTo>
                  <a:cubicBezTo>
                    <a:pt x="148829" y="192720"/>
                    <a:pt x="153211" y="195483"/>
                    <a:pt x="157783" y="197769"/>
                  </a:cubicBezTo>
                  <a:cubicBezTo>
                    <a:pt x="159497" y="198626"/>
                    <a:pt x="161497" y="196816"/>
                    <a:pt x="160545" y="195006"/>
                  </a:cubicBezTo>
                  <a:cubicBezTo>
                    <a:pt x="158259" y="190911"/>
                    <a:pt x="153877" y="186720"/>
                    <a:pt x="148639" y="183291"/>
                  </a:cubicBezTo>
                  <a:cubicBezTo>
                    <a:pt x="150163" y="182910"/>
                    <a:pt x="151782" y="182433"/>
                    <a:pt x="153306" y="181576"/>
                  </a:cubicBezTo>
                  <a:cubicBezTo>
                    <a:pt x="154735" y="180814"/>
                    <a:pt x="154258" y="178814"/>
                    <a:pt x="152925" y="178338"/>
                  </a:cubicBezTo>
                  <a:cubicBezTo>
                    <a:pt x="150448" y="177576"/>
                    <a:pt x="147781" y="176433"/>
                    <a:pt x="145210" y="175480"/>
                  </a:cubicBezTo>
                  <a:cubicBezTo>
                    <a:pt x="149496" y="169860"/>
                    <a:pt x="151306" y="162717"/>
                    <a:pt x="150829" y="155478"/>
                  </a:cubicBezTo>
                  <a:cubicBezTo>
                    <a:pt x="150734" y="154239"/>
                    <a:pt x="149210" y="153382"/>
                    <a:pt x="148258" y="154430"/>
                  </a:cubicBezTo>
                  <a:cubicBezTo>
                    <a:pt x="146257" y="156716"/>
                    <a:pt x="143876" y="158335"/>
                    <a:pt x="141400" y="159954"/>
                  </a:cubicBezTo>
                  <a:cubicBezTo>
                    <a:pt x="145114" y="140142"/>
                    <a:pt x="137971" y="112044"/>
                    <a:pt x="119111" y="97185"/>
                  </a:cubicBezTo>
                  <a:cubicBezTo>
                    <a:pt x="121873" y="96232"/>
                    <a:pt x="124636" y="95280"/>
                    <a:pt x="127493" y="94422"/>
                  </a:cubicBezTo>
                  <a:cubicBezTo>
                    <a:pt x="129112" y="93946"/>
                    <a:pt x="129208" y="91470"/>
                    <a:pt x="127493" y="91089"/>
                  </a:cubicBezTo>
                  <a:cubicBezTo>
                    <a:pt x="124826" y="90327"/>
                    <a:pt x="122064" y="89755"/>
                    <a:pt x="119302" y="89469"/>
                  </a:cubicBezTo>
                  <a:cubicBezTo>
                    <a:pt x="124826" y="81945"/>
                    <a:pt x="127969" y="72039"/>
                    <a:pt x="128255" y="62990"/>
                  </a:cubicBezTo>
                  <a:cubicBezTo>
                    <a:pt x="128350" y="61561"/>
                    <a:pt x="126255" y="61371"/>
                    <a:pt x="125779" y="62609"/>
                  </a:cubicBezTo>
                  <a:cubicBezTo>
                    <a:pt x="123778" y="68991"/>
                    <a:pt x="120159" y="74610"/>
                    <a:pt x="115968" y="79659"/>
                  </a:cubicBezTo>
                  <a:cubicBezTo>
                    <a:pt x="121111" y="59466"/>
                    <a:pt x="108824" y="25557"/>
                    <a:pt x="89012" y="13460"/>
                  </a:cubicBezTo>
                  <a:cubicBezTo>
                    <a:pt x="91965" y="12507"/>
                    <a:pt x="94727" y="10983"/>
                    <a:pt x="96632" y="7745"/>
                  </a:cubicBezTo>
                  <a:cubicBezTo>
                    <a:pt x="97108" y="6983"/>
                    <a:pt x="97108" y="5935"/>
                    <a:pt x="96632" y="5268"/>
                  </a:cubicBezTo>
                  <a:cubicBezTo>
                    <a:pt x="92155" y="-1590"/>
                    <a:pt x="84631" y="-351"/>
                    <a:pt x="77582" y="1268"/>
                  </a:cubicBezTo>
                  <a:cubicBezTo>
                    <a:pt x="74534" y="7078"/>
                    <a:pt x="71581" y="12698"/>
                    <a:pt x="68629" y="18318"/>
                  </a:cubicBezTo>
                  <a:cubicBezTo>
                    <a:pt x="58723" y="18127"/>
                    <a:pt x="49579" y="30224"/>
                    <a:pt x="52531" y="39844"/>
                  </a:cubicBezTo>
                  <a:cubicBezTo>
                    <a:pt x="49769" y="42702"/>
                    <a:pt x="46912" y="45464"/>
                    <a:pt x="44149" y="48321"/>
                  </a:cubicBezTo>
                  <a:cubicBezTo>
                    <a:pt x="40149" y="42130"/>
                    <a:pt x="34339" y="38606"/>
                    <a:pt x="28147" y="43273"/>
                  </a:cubicBezTo>
                  <a:cubicBezTo>
                    <a:pt x="27385" y="43845"/>
                    <a:pt x="27004" y="44797"/>
                    <a:pt x="27481" y="45654"/>
                  </a:cubicBezTo>
                  <a:cubicBezTo>
                    <a:pt x="29862" y="49941"/>
                    <a:pt x="32624" y="54703"/>
                    <a:pt x="34053" y="59370"/>
                  </a:cubicBezTo>
                  <a:cubicBezTo>
                    <a:pt x="34148" y="59656"/>
                    <a:pt x="34243" y="60037"/>
                    <a:pt x="34339" y="60323"/>
                  </a:cubicBezTo>
                  <a:cubicBezTo>
                    <a:pt x="28528" y="56799"/>
                    <a:pt x="21956" y="55370"/>
                    <a:pt x="15289" y="53560"/>
                  </a:cubicBezTo>
                  <a:cubicBezTo>
                    <a:pt x="12812" y="52893"/>
                    <a:pt x="11193" y="55941"/>
                    <a:pt x="12907" y="57751"/>
                  </a:cubicBezTo>
                  <a:cubicBezTo>
                    <a:pt x="17575" y="62799"/>
                    <a:pt x="22718" y="66514"/>
                    <a:pt x="27862" y="70991"/>
                  </a:cubicBezTo>
                  <a:cubicBezTo>
                    <a:pt x="29100" y="72039"/>
                    <a:pt x="30052" y="73182"/>
                    <a:pt x="30814" y="74515"/>
                  </a:cubicBezTo>
                  <a:cubicBezTo>
                    <a:pt x="30719" y="79563"/>
                    <a:pt x="27290" y="84326"/>
                    <a:pt x="22909" y="86612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2" name="Freeform: Shape 4931">
              <a:extLst>
                <a:ext uri="{FF2B5EF4-FFF2-40B4-BE49-F238E27FC236}">
                  <a16:creationId xmlns:a16="http://schemas.microsoft.com/office/drawing/2014/main" id="{89436826-C38C-40C6-B098-A86DBE757FF3}"/>
                </a:ext>
              </a:extLst>
            </p:cNvPr>
            <p:cNvSpPr/>
            <p:nvPr/>
          </p:nvSpPr>
          <p:spPr>
            <a:xfrm>
              <a:off x="2937711" y="2286363"/>
              <a:ext cx="211284" cy="288465"/>
            </a:xfrm>
            <a:custGeom>
              <a:avLst/>
              <a:gdLst>
                <a:gd name="connsiteX0" fmla="*/ 2513 w 211284"/>
                <a:gd name="connsiteY0" fmla="*/ 207026 h 288465"/>
                <a:gd name="connsiteX1" fmla="*/ 24611 w 211284"/>
                <a:gd name="connsiteY1" fmla="*/ 200930 h 288465"/>
                <a:gd name="connsiteX2" fmla="*/ 19944 w 211284"/>
                <a:gd name="connsiteY2" fmla="*/ 202549 h 288465"/>
                <a:gd name="connsiteX3" fmla="*/ 1465 w 211284"/>
                <a:gd name="connsiteY3" fmla="*/ 228743 h 288465"/>
                <a:gd name="connsiteX4" fmla="*/ 6609 w 211284"/>
                <a:gd name="connsiteY4" fmla="*/ 230839 h 288465"/>
                <a:gd name="connsiteX5" fmla="*/ 14610 w 211284"/>
                <a:gd name="connsiteY5" fmla="*/ 221028 h 288465"/>
                <a:gd name="connsiteX6" fmla="*/ 15467 w 211284"/>
                <a:gd name="connsiteY6" fmla="*/ 220266 h 288465"/>
                <a:gd name="connsiteX7" fmla="*/ 9085 w 211284"/>
                <a:gd name="connsiteY7" fmla="*/ 259509 h 288465"/>
                <a:gd name="connsiteX8" fmla="*/ 14705 w 211284"/>
                <a:gd name="connsiteY8" fmla="*/ 266843 h 288465"/>
                <a:gd name="connsiteX9" fmla="*/ 137768 w 211284"/>
                <a:gd name="connsiteY9" fmla="*/ 285988 h 288465"/>
                <a:gd name="connsiteX10" fmla="*/ 180630 w 211284"/>
                <a:gd name="connsiteY10" fmla="*/ 271034 h 288465"/>
                <a:gd name="connsiteX11" fmla="*/ 198918 w 211284"/>
                <a:gd name="connsiteY11" fmla="*/ 262176 h 288465"/>
                <a:gd name="connsiteX12" fmla="*/ 207396 w 211284"/>
                <a:gd name="connsiteY12" fmla="*/ 213694 h 288465"/>
                <a:gd name="connsiteX13" fmla="*/ 208729 w 211284"/>
                <a:gd name="connsiteY13" fmla="*/ 137684 h 288465"/>
                <a:gd name="connsiteX14" fmla="*/ 207872 w 211284"/>
                <a:gd name="connsiteY14" fmla="*/ 95774 h 288465"/>
                <a:gd name="connsiteX15" fmla="*/ 167962 w 211284"/>
                <a:gd name="connsiteY15" fmla="*/ 32814 h 288465"/>
                <a:gd name="connsiteX16" fmla="*/ 172248 w 211284"/>
                <a:gd name="connsiteY16" fmla="*/ 33481 h 288465"/>
                <a:gd name="connsiteX17" fmla="*/ 175773 w 211284"/>
                <a:gd name="connsiteY17" fmla="*/ 30814 h 288465"/>
                <a:gd name="connsiteX18" fmla="*/ 157580 w 211284"/>
                <a:gd name="connsiteY18" fmla="*/ 18431 h 288465"/>
                <a:gd name="connsiteX19" fmla="*/ 141483 w 211284"/>
                <a:gd name="connsiteY19" fmla="*/ 26718 h 288465"/>
                <a:gd name="connsiteX20" fmla="*/ 126719 w 211284"/>
                <a:gd name="connsiteY20" fmla="*/ 30337 h 288465"/>
                <a:gd name="connsiteX21" fmla="*/ 125100 w 211284"/>
                <a:gd name="connsiteY21" fmla="*/ 30718 h 288465"/>
                <a:gd name="connsiteX22" fmla="*/ 125862 w 211284"/>
                <a:gd name="connsiteY22" fmla="*/ 28528 h 288465"/>
                <a:gd name="connsiteX23" fmla="*/ 130815 w 211284"/>
                <a:gd name="connsiteY23" fmla="*/ 10621 h 288465"/>
                <a:gd name="connsiteX24" fmla="*/ 123957 w 211284"/>
                <a:gd name="connsiteY24" fmla="*/ 9668 h 288465"/>
                <a:gd name="connsiteX25" fmla="*/ 115575 w 211284"/>
                <a:gd name="connsiteY25" fmla="*/ 23860 h 288465"/>
                <a:gd name="connsiteX26" fmla="*/ 103192 w 211284"/>
                <a:gd name="connsiteY26" fmla="*/ 619 h 288465"/>
                <a:gd name="connsiteX27" fmla="*/ 100049 w 211284"/>
                <a:gd name="connsiteY27" fmla="*/ 3001 h 288465"/>
                <a:gd name="connsiteX28" fmla="*/ 104430 w 211284"/>
                <a:gd name="connsiteY28" fmla="*/ 20336 h 288465"/>
                <a:gd name="connsiteX29" fmla="*/ 73665 w 211284"/>
                <a:gd name="connsiteY29" fmla="*/ 13383 h 288465"/>
                <a:gd name="connsiteX30" fmla="*/ 74522 w 211284"/>
                <a:gd name="connsiteY30" fmla="*/ 20527 h 288465"/>
                <a:gd name="connsiteX31" fmla="*/ 70712 w 211284"/>
                <a:gd name="connsiteY31" fmla="*/ 13954 h 288465"/>
                <a:gd name="connsiteX32" fmla="*/ 64711 w 211284"/>
                <a:gd name="connsiteY32" fmla="*/ 15478 h 288465"/>
                <a:gd name="connsiteX33" fmla="*/ 66521 w 211284"/>
                <a:gd name="connsiteY33" fmla="*/ 21098 h 288465"/>
                <a:gd name="connsiteX34" fmla="*/ 42708 w 211284"/>
                <a:gd name="connsiteY34" fmla="*/ 49864 h 288465"/>
                <a:gd name="connsiteX35" fmla="*/ 33850 w 211284"/>
                <a:gd name="connsiteY35" fmla="*/ 35671 h 288465"/>
                <a:gd name="connsiteX36" fmla="*/ 30421 w 211284"/>
                <a:gd name="connsiteY36" fmla="*/ 36148 h 288465"/>
                <a:gd name="connsiteX37" fmla="*/ 45090 w 211284"/>
                <a:gd name="connsiteY37" fmla="*/ 62913 h 288465"/>
                <a:gd name="connsiteX38" fmla="*/ 40899 w 211284"/>
                <a:gd name="connsiteY38" fmla="*/ 60151 h 288465"/>
                <a:gd name="connsiteX39" fmla="*/ 29278 w 211284"/>
                <a:gd name="connsiteY39" fmla="*/ 50149 h 288465"/>
                <a:gd name="connsiteX40" fmla="*/ 23658 w 211284"/>
                <a:gd name="connsiteY40" fmla="*/ 41482 h 288465"/>
                <a:gd name="connsiteX41" fmla="*/ 21277 w 211284"/>
                <a:gd name="connsiteY41" fmla="*/ 41767 h 288465"/>
                <a:gd name="connsiteX42" fmla="*/ 32326 w 211284"/>
                <a:gd name="connsiteY42" fmla="*/ 67866 h 288465"/>
                <a:gd name="connsiteX43" fmla="*/ 33183 w 211284"/>
                <a:gd name="connsiteY43" fmla="*/ 68533 h 288465"/>
                <a:gd name="connsiteX44" fmla="*/ 26421 w 211284"/>
                <a:gd name="connsiteY44" fmla="*/ 111871 h 288465"/>
                <a:gd name="connsiteX45" fmla="*/ 22801 w 211284"/>
                <a:gd name="connsiteY45" fmla="*/ 111776 h 288465"/>
                <a:gd name="connsiteX46" fmla="*/ 14514 w 211284"/>
                <a:gd name="connsiteY46" fmla="*/ 113776 h 288465"/>
                <a:gd name="connsiteX47" fmla="*/ 8323 w 211284"/>
                <a:gd name="connsiteY47" fmla="*/ 118253 h 288465"/>
                <a:gd name="connsiteX48" fmla="*/ 8323 w 211284"/>
                <a:gd name="connsiteY48" fmla="*/ 123016 h 288465"/>
                <a:gd name="connsiteX49" fmla="*/ 20610 w 211284"/>
                <a:gd name="connsiteY49" fmla="*/ 126635 h 288465"/>
                <a:gd name="connsiteX50" fmla="*/ 6132 w 211284"/>
                <a:gd name="connsiteY50" fmla="*/ 155782 h 288465"/>
                <a:gd name="connsiteX51" fmla="*/ 9561 w 211284"/>
                <a:gd name="connsiteY51" fmla="*/ 157210 h 288465"/>
                <a:gd name="connsiteX52" fmla="*/ 16324 w 211284"/>
                <a:gd name="connsiteY52" fmla="*/ 150067 h 288465"/>
                <a:gd name="connsiteX53" fmla="*/ 22515 w 211284"/>
                <a:gd name="connsiteY53" fmla="*/ 190929 h 288465"/>
                <a:gd name="connsiteX54" fmla="*/ 21182 w 211284"/>
                <a:gd name="connsiteY54" fmla="*/ 190929 h 288465"/>
                <a:gd name="connsiteX55" fmla="*/ 322 w 211284"/>
                <a:gd name="connsiteY55" fmla="*/ 204359 h 288465"/>
                <a:gd name="connsiteX56" fmla="*/ 2513 w 211284"/>
                <a:gd name="connsiteY56" fmla="*/ 207026 h 28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211284" h="288465">
                  <a:moveTo>
                    <a:pt x="2513" y="207026"/>
                  </a:moveTo>
                  <a:cubicBezTo>
                    <a:pt x="9371" y="202645"/>
                    <a:pt x="16896" y="201025"/>
                    <a:pt x="24611" y="200930"/>
                  </a:cubicBezTo>
                  <a:cubicBezTo>
                    <a:pt x="23087" y="201406"/>
                    <a:pt x="21563" y="201883"/>
                    <a:pt x="19944" y="202549"/>
                  </a:cubicBezTo>
                  <a:cubicBezTo>
                    <a:pt x="11276" y="206264"/>
                    <a:pt x="-2154" y="218266"/>
                    <a:pt x="1465" y="228743"/>
                  </a:cubicBezTo>
                  <a:cubicBezTo>
                    <a:pt x="2132" y="230743"/>
                    <a:pt x="4608" y="232077"/>
                    <a:pt x="6609" y="230839"/>
                  </a:cubicBezTo>
                  <a:cubicBezTo>
                    <a:pt x="10514" y="228362"/>
                    <a:pt x="11657" y="224552"/>
                    <a:pt x="14610" y="221028"/>
                  </a:cubicBezTo>
                  <a:cubicBezTo>
                    <a:pt x="14895" y="220742"/>
                    <a:pt x="15276" y="220552"/>
                    <a:pt x="15467" y="220266"/>
                  </a:cubicBezTo>
                  <a:cubicBezTo>
                    <a:pt x="8133" y="232267"/>
                    <a:pt x="5466" y="247507"/>
                    <a:pt x="9085" y="259509"/>
                  </a:cubicBezTo>
                  <a:cubicBezTo>
                    <a:pt x="10990" y="261890"/>
                    <a:pt x="12800" y="264367"/>
                    <a:pt x="14705" y="266843"/>
                  </a:cubicBezTo>
                  <a:cubicBezTo>
                    <a:pt x="52329" y="284845"/>
                    <a:pt x="106240" y="292942"/>
                    <a:pt x="137768" y="285988"/>
                  </a:cubicBezTo>
                  <a:cubicBezTo>
                    <a:pt x="152055" y="282845"/>
                    <a:pt x="166343" y="277130"/>
                    <a:pt x="180630" y="271034"/>
                  </a:cubicBezTo>
                  <a:cubicBezTo>
                    <a:pt x="186822" y="268081"/>
                    <a:pt x="192918" y="265129"/>
                    <a:pt x="198918" y="262176"/>
                  </a:cubicBezTo>
                  <a:cubicBezTo>
                    <a:pt x="204538" y="248365"/>
                    <a:pt x="206348" y="233410"/>
                    <a:pt x="207396" y="213694"/>
                  </a:cubicBezTo>
                  <a:cubicBezTo>
                    <a:pt x="208824" y="187309"/>
                    <a:pt x="214539" y="164926"/>
                    <a:pt x="208729" y="137684"/>
                  </a:cubicBezTo>
                  <a:cubicBezTo>
                    <a:pt x="205681" y="123111"/>
                    <a:pt x="208443" y="110633"/>
                    <a:pt x="207872" y="95774"/>
                  </a:cubicBezTo>
                  <a:cubicBezTo>
                    <a:pt x="206919" y="71295"/>
                    <a:pt x="190251" y="44530"/>
                    <a:pt x="167962" y="32814"/>
                  </a:cubicBezTo>
                  <a:cubicBezTo>
                    <a:pt x="169486" y="32909"/>
                    <a:pt x="170915" y="33100"/>
                    <a:pt x="172248" y="33481"/>
                  </a:cubicBezTo>
                  <a:cubicBezTo>
                    <a:pt x="173963" y="33957"/>
                    <a:pt x="175773" y="32623"/>
                    <a:pt x="175773" y="30814"/>
                  </a:cubicBezTo>
                  <a:cubicBezTo>
                    <a:pt x="175392" y="21098"/>
                    <a:pt x="166343" y="17383"/>
                    <a:pt x="157580" y="18431"/>
                  </a:cubicBezTo>
                  <a:cubicBezTo>
                    <a:pt x="152055" y="19098"/>
                    <a:pt x="143864" y="21098"/>
                    <a:pt x="141483" y="26718"/>
                  </a:cubicBezTo>
                  <a:cubicBezTo>
                    <a:pt x="136625" y="27099"/>
                    <a:pt x="131672" y="28242"/>
                    <a:pt x="126719" y="30337"/>
                  </a:cubicBezTo>
                  <a:cubicBezTo>
                    <a:pt x="126147" y="30528"/>
                    <a:pt x="125671" y="30528"/>
                    <a:pt x="125100" y="30718"/>
                  </a:cubicBezTo>
                  <a:cubicBezTo>
                    <a:pt x="125290" y="29956"/>
                    <a:pt x="125576" y="29290"/>
                    <a:pt x="125862" y="28528"/>
                  </a:cubicBezTo>
                  <a:cubicBezTo>
                    <a:pt x="127957" y="22527"/>
                    <a:pt x="130243" y="17002"/>
                    <a:pt x="130815" y="10621"/>
                  </a:cubicBezTo>
                  <a:cubicBezTo>
                    <a:pt x="131196" y="6525"/>
                    <a:pt x="125195" y="6144"/>
                    <a:pt x="123957" y="9668"/>
                  </a:cubicBezTo>
                  <a:cubicBezTo>
                    <a:pt x="122433" y="14050"/>
                    <a:pt x="118623" y="18907"/>
                    <a:pt x="115575" y="23860"/>
                  </a:cubicBezTo>
                  <a:cubicBezTo>
                    <a:pt x="114051" y="15097"/>
                    <a:pt x="109193" y="7001"/>
                    <a:pt x="103192" y="619"/>
                  </a:cubicBezTo>
                  <a:cubicBezTo>
                    <a:pt x="101573" y="-1095"/>
                    <a:pt x="99096" y="1096"/>
                    <a:pt x="100049" y="3001"/>
                  </a:cubicBezTo>
                  <a:cubicBezTo>
                    <a:pt x="102621" y="8525"/>
                    <a:pt x="103764" y="14431"/>
                    <a:pt x="104430" y="20336"/>
                  </a:cubicBezTo>
                  <a:cubicBezTo>
                    <a:pt x="94239" y="13192"/>
                    <a:pt x="83952" y="11764"/>
                    <a:pt x="73665" y="13383"/>
                  </a:cubicBezTo>
                  <a:cubicBezTo>
                    <a:pt x="73950" y="15764"/>
                    <a:pt x="74046" y="18241"/>
                    <a:pt x="74522" y="20527"/>
                  </a:cubicBezTo>
                  <a:cubicBezTo>
                    <a:pt x="73188" y="18336"/>
                    <a:pt x="71950" y="16145"/>
                    <a:pt x="70712" y="13954"/>
                  </a:cubicBezTo>
                  <a:cubicBezTo>
                    <a:pt x="68712" y="14335"/>
                    <a:pt x="66711" y="14907"/>
                    <a:pt x="64711" y="15478"/>
                  </a:cubicBezTo>
                  <a:cubicBezTo>
                    <a:pt x="65283" y="17383"/>
                    <a:pt x="65759" y="19288"/>
                    <a:pt x="66521" y="21098"/>
                  </a:cubicBezTo>
                  <a:cubicBezTo>
                    <a:pt x="49852" y="19479"/>
                    <a:pt x="36803" y="31480"/>
                    <a:pt x="42708" y="49864"/>
                  </a:cubicBezTo>
                  <a:cubicBezTo>
                    <a:pt x="38613" y="46054"/>
                    <a:pt x="35374" y="41482"/>
                    <a:pt x="33850" y="35671"/>
                  </a:cubicBezTo>
                  <a:cubicBezTo>
                    <a:pt x="33374" y="33766"/>
                    <a:pt x="30326" y="34147"/>
                    <a:pt x="30421" y="36148"/>
                  </a:cubicBezTo>
                  <a:cubicBezTo>
                    <a:pt x="30897" y="46435"/>
                    <a:pt x="36612" y="57007"/>
                    <a:pt x="45090" y="62913"/>
                  </a:cubicBezTo>
                  <a:cubicBezTo>
                    <a:pt x="43661" y="61960"/>
                    <a:pt x="42232" y="61103"/>
                    <a:pt x="40899" y="60151"/>
                  </a:cubicBezTo>
                  <a:cubicBezTo>
                    <a:pt x="36612" y="57198"/>
                    <a:pt x="32517" y="54340"/>
                    <a:pt x="29278" y="50149"/>
                  </a:cubicBezTo>
                  <a:cubicBezTo>
                    <a:pt x="27183" y="47387"/>
                    <a:pt x="25849" y="44244"/>
                    <a:pt x="23658" y="41482"/>
                  </a:cubicBezTo>
                  <a:cubicBezTo>
                    <a:pt x="22992" y="40720"/>
                    <a:pt x="21753" y="41101"/>
                    <a:pt x="21277" y="41767"/>
                  </a:cubicBezTo>
                  <a:cubicBezTo>
                    <a:pt x="15562" y="50721"/>
                    <a:pt x="26135" y="62056"/>
                    <a:pt x="32326" y="67866"/>
                  </a:cubicBezTo>
                  <a:cubicBezTo>
                    <a:pt x="32612" y="68152"/>
                    <a:pt x="32898" y="68247"/>
                    <a:pt x="33183" y="68533"/>
                  </a:cubicBezTo>
                  <a:cubicBezTo>
                    <a:pt x="22801" y="77772"/>
                    <a:pt x="20706" y="97108"/>
                    <a:pt x="26421" y="111871"/>
                  </a:cubicBezTo>
                  <a:cubicBezTo>
                    <a:pt x="25278" y="111776"/>
                    <a:pt x="24039" y="111681"/>
                    <a:pt x="22801" y="111776"/>
                  </a:cubicBezTo>
                  <a:cubicBezTo>
                    <a:pt x="19944" y="112062"/>
                    <a:pt x="17181" y="112729"/>
                    <a:pt x="14514" y="113776"/>
                  </a:cubicBezTo>
                  <a:cubicBezTo>
                    <a:pt x="11943" y="114824"/>
                    <a:pt x="10609" y="116824"/>
                    <a:pt x="8323" y="118253"/>
                  </a:cubicBezTo>
                  <a:cubicBezTo>
                    <a:pt x="6609" y="119301"/>
                    <a:pt x="6418" y="121968"/>
                    <a:pt x="8323" y="123016"/>
                  </a:cubicBezTo>
                  <a:cubicBezTo>
                    <a:pt x="12609" y="125397"/>
                    <a:pt x="15372" y="127111"/>
                    <a:pt x="20610" y="126635"/>
                  </a:cubicBezTo>
                  <a:cubicBezTo>
                    <a:pt x="12038" y="134160"/>
                    <a:pt x="6037" y="143971"/>
                    <a:pt x="6132" y="155782"/>
                  </a:cubicBezTo>
                  <a:cubicBezTo>
                    <a:pt x="6132" y="157401"/>
                    <a:pt x="8418" y="158544"/>
                    <a:pt x="9561" y="157210"/>
                  </a:cubicBezTo>
                  <a:cubicBezTo>
                    <a:pt x="11657" y="154829"/>
                    <a:pt x="13943" y="152448"/>
                    <a:pt x="16324" y="150067"/>
                  </a:cubicBezTo>
                  <a:cubicBezTo>
                    <a:pt x="11752" y="163497"/>
                    <a:pt x="14324" y="179880"/>
                    <a:pt x="22515" y="190929"/>
                  </a:cubicBezTo>
                  <a:cubicBezTo>
                    <a:pt x="22039" y="190929"/>
                    <a:pt x="21658" y="190834"/>
                    <a:pt x="21182" y="190929"/>
                  </a:cubicBezTo>
                  <a:cubicBezTo>
                    <a:pt x="11752" y="191691"/>
                    <a:pt x="4894" y="196263"/>
                    <a:pt x="322" y="204359"/>
                  </a:cubicBezTo>
                  <a:cubicBezTo>
                    <a:pt x="-726" y="206074"/>
                    <a:pt x="989" y="207979"/>
                    <a:pt x="2513" y="20702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5" name="Freeform: Shape 4934">
              <a:extLst>
                <a:ext uri="{FF2B5EF4-FFF2-40B4-BE49-F238E27FC236}">
                  <a16:creationId xmlns:a16="http://schemas.microsoft.com/office/drawing/2014/main" id="{93399DA9-E9D5-4922-9F2C-092052BF4B36}"/>
                </a:ext>
              </a:extLst>
            </p:cNvPr>
            <p:cNvSpPr/>
            <p:nvPr/>
          </p:nvSpPr>
          <p:spPr>
            <a:xfrm>
              <a:off x="3468308" y="2490766"/>
              <a:ext cx="233830" cy="377033"/>
            </a:xfrm>
            <a:custGeom>
              <a:avLst/>
              <a:gdLst>
                <a:gd name="connsiteX0" fmla="*/ 225630 w 233830"/>
                <a:gd name="connsiteY0" fmla="*/ 310471 h 377033"/>
                <a:gd name="connsiteX1" fmla="*/ 217819 w 233830"/>
                <a:gd name="connsiteY1" fmla="*/ 306566 h 377033"/>
                <a:gd name="connsiteX2" fmla="*/ 213819 w 233830"/>
                <a:gd name="connsiteY2" fmla="*/ 274467 h 377033"/>
                <a:gd name="connsiteX3" fmla="*/ 206199 w 233830"/>
                <a:gd name="connsiteY3" fmla="*/ 264751 h 377033"/>
                <a:gd name="connsiteX4" fmla="*/ 213628 w 233830"/>
                <a:gd name="connsiteY4" fmla="*/ 261703 h 377033"/>
                <a:gd name="connsiteX5" fmla="*/ 213057 w 233830"/>
                <a:gd name="connsiteY5" fmla="*/ 257608 h 377033"/>
                <a:gd name="connsiteX6" fmla="*/ 199245 w 233830"/>
                <a:gd name="connsiteY6" fmla="*/ 255989 h 377033"/>
                <a:gd name="connsiteX7" fmla="*/ 194769 w 233830"/>
                <a:gd name="connsiteY7" fmla="*/ 256084 h 377033"/>
                <a:gd name="connsiteX8" fmla="*/ 194102 w 233830"/>
                <a:gd name="connsiteY8" fmla="*/ 255798 h 377033"/>
                <a:gd name="connsiteX9" fmla="*/ 186387 w 233830"/>
                <a:gd name="connsiteY9" fmla="*/ 220841 h 377033"/>
                <a:gd name="connsiteX10" fmla="*/ 178195 w 233830"/>
                <a:gd name="connsiteY10" fmla="*/ 213983 h 377033"/>
                <a:gd name="connsiteX11" fmla="*/ 178100 w 233830"/>
                <a:gd name="connsiteY11" fmla="*/ 213888 h 377033"/>
                <a:gd name="connsiteX12" fmla="*/ 189435 w 233830"/>
                <a:gd name="connsiteY12" fmla="*/ 215412 h 377033"/>
                <a:gd name="connsiteX13" fmla="*/ 191149 w 233830"/>
                <a:gd name="connsiteY13" fmla="*/ 213697 h 377033"/>
                <a:gd name="connsiteX14" fmla="*/ 175814 w 233830"/>
                <a:gd name="connsiteY14" fmla="*/ 203220 h 377033"/>
                <a:gd name="connsiteX15" fmla="*/ 171337 w 233830"/>
                <a:gd name="connsiteY15" fmla="*/ 203982 h 377033"/>
                <a:gd name="connsiteX16" fmla="*/ 166384 w 233830"/>
                <a:gd name="connsiteY16" fmla="*/ 184456 h 377033"/>
                <a:gd name="connsiteX17" fmla="*/ 146858 w 233830"/>
                <a:gd name="connsiteY17" fmla="*/ 172454 h 377033"/>
                <a:gd name="connsiteX18" fmla="*/ 153716 w 233830"/>
                <a:gd name="connsiteY18" fmla="*/ 169882 h 377033"/>
                <a:gd name="connsiteX19" fmla="*/ 154478 w 233830"/>
                <a:gd name="connsiteY19" fmla="*/ 166835 h 377033"/>
                <a:gd name="connsiteX20" fmla="*/ 140000 w 233830"/>
                <a:gd name="connsiteY20" fmla="*/ 166835 h 377033"/>
                <a:gd name="connsiteX21" fmla="*/ 139047 w 233830"/>
                <a:gd name="connsiteY21" fmla="*/ 167882 h 377033"/>
                <a:gd name="connsiteX22" fmla="*/ 135999 w 233830"/>
                <a:gd name="connsiteY22" fmla="*/ 141212 h 377033"/>
                <a:gd name="connsiteX23" fmla="*/ 128189 w 233830"/>
                <a:gd name="connsiteY23" fmla="*/ 126258 h 377033"/>
                <a:gd name="connsiteX24" fmla="*/ 133332 w 233830"/>
                <a:gd name="connsiteY24" fmla="*/ 128449 h 377033"/>
                <a:gd name="connsiteX25" fmla="*/ 138190 w 233830"/>
                <a:gd name="connsiteY25" fmla="*/ 125687 h 377033"/>
                <a:gd name="connsiteX26" fmla="*/ 130475 w 233830"/>
                <a:gd name="connsiteY26" fmla="*/ 109018 h 377033"/>
                <a:gd name="connsiteX27" fmla="*/ 129808 w 233830"/>
                <a:gd name="connsiteY27" fmla="*/ 108541 h 377033"/>
                <a:gd name="connsiteX28" fmla="*/ 134856 w 233830"/>
                <a:gd name="connsiteY28" fmla="*/ 107303 h 377033"/>
                <a:gd name="connsiteX29" fmla="*/ 135428 w 233830"/>
                <a:gd name="connsiteY29" fmla="*/ 102731 h 377033"/>
                <a:gd name="connsiteX30" fmla="*/ 121236 w 233830"/>
                <a:gd name="connsiteY30" fmla="*/ 100636 h 377033"/>
                <a:gd name="connsiteX31" fmla="*/ 125617 w 233830"/>
                <a:gd name="connsiteY31" fmla="*/ 88158 h 377033"/>
                <a:gd name="connsiteX32" fmla="*/ 120378 w 233830"/>
                <a:gd name="connsiteY32" fmla="*/ 71108 h 377033"/>
                <a:gd name="connsiteX33" fmla="*/ 124284 w 233830"/>
                <a:gd name="connsiteY33" fmla="*/ 73013 h 377033"/>
                <a:gd name="connsiteX34" fmla="*/ 129903 w 233830"/>
                <a:gd name="connsiteY34" fmla="*/ 69775 h 377033"/>
                <a:gd name="connsiteX35" fmla="*/ 116759 w 233830"/>
                <a:gd name="connsiteY35" fmla="*/ 49105 h 377033"/>
                <a:gd name="connsiteX36" fmla="*/ 108948 w 233830"/>
                <a:gd name="connsiteY36" fmla="*/ 44724 h 377033"/>
                <a:gd name="connsiteX37" fmla="*/ 109329 w 233830"/>
                <a:gd name="connsiteY37" fmla="*/ 41009 h 377033"/>
                <a:gd name="connsiteX38" fmla="*/ 80088 w 233830"/>
                <a:gd name="connsiteY38" fmla="*/ 1957 h 377033"/>
                <a:gd name="connsiteX39" fmla="*/ 79040 w 233830"/>
                <a:gd name="connsiteY39" fmla="*/ 1099 h 377033"/>
                <a:gd name="connsiteX40" fmla="*/ 31129 w 233830"/>
                <a:gd name="connsiteY40" fmla="*/ 31389 h 377033"/>
                <a:gd name="connsiteX41" fmla="*/ 20842 w 233830"/>
                <a:gd name="connsiteY41" fmla="*/ 156262 h 377033"/>
                <a:gd name="connsiteX42" fmla="*/ 13222 w 233830"/>
                <a:gd name="connsiteY42" fmla="*/ 165120 h 377033"/>
                <a:gd name="connsiteX43" fmla="*/ 2840 w 233830"/>
                <a:gd name="connsiteY43" fmla="*/ 193123 h 377033"/>
                <a:gd name="connsiteX44" fmla="*/ 6459 w 233830"/>
                <a:gd name="connsiteY44" fmla="*/ 193600 h 377033"/>
                <a:gd name="connsiteX45" fmla="*/ 8745 w 233830"/>
                <a:gd name="connsiteY45" fmla="*/ 189599 h 377033"/>
                <a:gd name="connsiteX46" fmla="*/ 10746 w 233830"/>
                <a:gd name="connsiteY46" fmla="*/ 217793 h 377033"/>
                <a:gd name="connsiteX47" fmla="*/ 1792 w 233830"/>
                <a:gd name="connsiteY47" fmla="*/ 244082 h 377033"/>
                <a:gd name="connsiteX48" fmla="*/ 6078 w 233830"/>
                <a:gd name="connsiteY48" fmla="*/ 244082 h 377033"/>
                <a:gd name="connsiteX49" fmla="*/ 6174 w 233830"/>
                <a:gd name="connsiteY49" fmla="*/ 243892 h 377033"/>
                <a:gd name="connsiteX50" fmla="*/ 20937 w 233830"/>
                <a:gd name="connsiteY50" fmla="*/ 265799 h 377033"/>
                <a:gd name="connsiteX51" fmla="*/ 14270 w 233830"/>
                <a:gd name="connsiteY51" fmla="*/ 302851 h 377033"/>
                <a:gd name="connsiteX52" fmla="*/ 17889 w 233830"/>
                <a:gd name="connsiteY52" fmla="*/ 302375 h 377033"/>
                <a:gd name="connsiteX53" fmla="*/ 20366 w 233830"/>
                <a:gd name="connsiteY53" fmla="*/ 291993 h 377033"/>
                <a:gd name="connsiteX54" fmla="*/ 23033 w 233830"/>
                <a:gd name="connsiteY54" fmla="*/ 303423 h 377033"/>
                <a:gd name="connsiteX55" fmla="*/ 43321 w 233830"/>
                <a:gd name="connsiteY55" fmla="*/ 321520 h 377033"/>
                <a:gd name="connsiteX56" fmla="*/ 42369 w 233830"/>
                <a:gd name="connsiteY56" fmla="*/ 340285 h 377033"/>
                <a:gd name="connsiteX57" fmla="*/ 45417 w 233830"/>
                <a:gd name="connsiteY57" fmla="*/ 340285 h 377033"/>
                <a:gd name="connsiteX58" fmla="*/ 49227 w 233830"/>
                <a:gd name="connsiteY58" fmla="*/ 330093 h 377033"/>
                <a:gd name="connsiteX59" fmla="*/ 50465 w 233830"/>
                <a:gd name="connsiteY59" fmla="*/ 337904 h 377033"/>
                <a:gd name="connsiteX60" fmla="*/ 65800 w 233830"/>
                <a:gd name="connsiteY60" fmla="*/ 354763 h 377033"/>
                <a:gd name="connsiteX61" fmla="*/ 68848 w 233830"/>
                <a:gd name="connsiteY61" fmla="*/ 344095 h 377033"/>
                <a:gd name="connsiteX62" fmla="*/ 89803 w 233830"/>
                <a:gd name="connsiteY62" fmla="*/ 351239 h 377033"/>
                <a:gd name="connsiteX63" fmla="*/ 90375 w 233830"/>
                <a:gd name="connsiteY63" fmla="*/ 354763 h 377033"/>
                <a:gd name="connsiteX64" fmla="*/ 99233 w 233830"/>
                <a:gd name="connsiteY64" fmla="*/ 366383 h 377033"/>
                <a:gd name="connsiteX65" fmla="*/ 101995 w 233830"/>
                <a:gd name="connsiteY65" fmla="*/ 364859 h 377033"/>
                <a:gd name="connsiteX66" fmla="*/ 101805 w 233830"/>
                <a:gd name="connsiteY66" fmla="*/ 360383 h 377033"/>
                <a:gd name="connsiteX67" fmla="*/ 144381 w 233830"/>
                <a:gd name="connsiteY67" fmla="*/ 362192 h 377033"/>
                <a:gd name="connsiteX68" fmla="*/ 144858 w 233830"/>
                <a:gd name="connsiteY68" fmla="*/ 362192 h 377033"/>
                <a:gd name="connsiteX69" fmla="*/ 145048 w 233830"/>
                <a:gd name="connsiteY69" fmla="*/ 362287 h 377033"/>
                <a:gd name="connsiteX70" fmla="*/ 144858 w 233830"/>
                <a:gd name="connsiteY70" fmla="*/ 362859 h 377033"/>
                <a:gd name="connsiteX71" fmla="*/ 147144 w 233830"/>
                <a:gd name="connsiteY71" fmla="*/ 376766 h 377033"/>
                <a:gd name="connsiteX72" fmla="*/ 154859 w 233830"/>
                <a:gd name="connsiteY72" fmla="*/ 373622 h 377033"/>
                <a:gd name="connsiteX73" fmla="*/ 157145 w 233830"/>
                <a:gd name="connsiteY73" fmla="*/ 369241 h 377033"/>
                <a:gd name="connsiteX74" fmla="*/ 189816 w 233830"/>
                <a:gd name="connsiteY74" fmla="*/ 364288 h 377033"/>
                <a:gd name="connsiteX75" fmla="*/ 186863 w 233830"/>
                <a:gd name="connsiteY75" fmla="*/ 370574 h 377033"/>
                <a:gd name="connsiteX76" fmla="*/ 187720 w 233830"/>
                <a:gd name="connsiteY76" fmla="*/ 372670 h 377033"/>
                <a:gd name="connsiteX77" fmla="*/ 200579 w 233830"/>
                <a:gd name="connsiteY77" fmla="*/ 362002 h 377033"/>
                <a:gd name="connsiteX78" fmla="*/ 207818 w 233830"/>
                <a:gd name="connsiteY78" fmla="*/ 364097 h 377033"/>
                <a:gd name="connsiteX79" fmla="*/ 207723 w 233830"/>
                <a:gd name="connsiteY79" fmla="*/ 347143 h 377033"/>
                <a:gd name="connsiteX80" fmla="*/ 223344 w 233830"/>
                <a:gd name="connsiteY80" fmla="*/ 330664 h 377033"/>
                <a:gd name="connsiteX81" fmla="*/ 223725 w 233830"/>
                <a:gd name="connsiteY81" fmla="*/ 322759 h 377033"/>
                <a:gd name="connsiteX82" fmla="*/ 224677 w 233830"/>
                <a:gd name="connsiteY82" fmla="*/ 323616 h 377033"/>
                <a:gd name="connsiteX83" fmla="*/ 230011 w 233830"/>
                <a:gd name="connsiteY83" fmla="*/ 327521 h 377033"/>
                <a:gd name="connsiteX84" fmla="*/ 233821 w 233830"/>
                <a:gd name="connsiteY84" fmla="*/ 325902 h 377033"/>
                <a:gd name="connsiteX85" fmla="*/ 225630 w 233830"/>
                <a:gd name="connsiteY85" fmla="*/ 310471 h 377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33830" h="377033">
                  <a:moveTo>
                    <a:pt x="225630" y="310471"/>
                  </a:moveTo>
                  <a:cubicBezTo>
                    <a:pt x="223058" y="308471"/>
                    <a:pt x="220486" y="307138"/>
                    <a:pt x="217819" y="306566"/>
                  </a:cubicBezTo>
                  <a:cubicBezTo>
                    <a:pt x="222486" y="296089"/>
                    <a:pt x="220010" y="285897"/>
                    <a:pt x="213819" y="274467"/>
                  </a:cubicBezTo>
                  <a:cubicBezTo>
                    <a:pt x="212580" y="272086"/>
                    <a:pt x="209628" y="268276"/>
                    <a:pt x="206199" y="264751"/>
                  </a:cubicBezTo>
                  <a:cubicBezTo>
                    <a:pt x="208675" y="264275"/>
                    <a:pt x="211152" y="263323"/>
                    <a:pt x="213628" y="261703"/>
                  </a:cubicBezTo>
                  <a:cubicBezTo>
                    <a:pt x="215247" y="260561"/>
                    <a:pt x="214962" y="258274"/>
                    <a:pt x="213057" y="257608"/>
                  </a:cubicBezTo>
                  <a:cubicBezTo>
                    <a:pt x="208580" y="255989"/>
                    <a:pt x="204008" y="255417"/>
                    <a:pt x="199245" y="255989"/>
                  </a:cubicBezTo>
                  <a:cubicBezTo>
                    <a:pt x="197721" y="256179"/>
                    <a:pt x="196197" y="256179"/>
                    <a:pt x="194769" y="256084"/>
                  </a:cubicBezTo>
                  <a:cubicBezTo>
                    <a:pt x="194578" y="255989"/>
                    <a:pt x="194292" y="255798"/>
                    <a:pt x="194102" y="255798"/>
                  </a:cubicBezTo>
                  <a:cubicBezTo>
                    <a:pt x="195245" y="245606"/>
                    <a:pt x="194007" y="227604"/>
                    <a:pt x="186387" y="220841"/>
                  </a:cubicBezTo>
                  <a:cubicBezTo>
                    <a:pt x="183815" y="218365"/>
                    <a:pt x="181148" y="216079"/>
                    <a:pt x="178195" y="213983"/>
                  </a:cubicBezTo>
                  <a:lnTo>
                    <a:pt x="178100" y="213888"/>
                  </a:lnTo>
                  <a:cubicBezTo>
                    <a:pt x="182005" y="213697"/>
                    <a:pt x="185910" y="213888"/>
                    <a:pt x="189435" y="215412"/>
                  </a:cubicBezTo>
                  <a:cubicBezTo>
                    <a:pt x="190578" y="215888"/>
                    <a:pt x="191625" y="214840"/>
                    <a:pt x="191149" y="213697"/>
                  </a:cubicBezTo>
                  <a:cubicBezTo>
                    <a:pt x="188101" y="206935"/>
                    <a:pt x="183339" y="202744"/>
                    <a:pt x="175814" y="203220"/>
                  </a:cubicBezTo>
                  <a:cubicBezTo>
                    <a:pt x="174290" y="203315"/>
                    <a:pt x="172766" y="203601"/>
                    <a:pt x="171337" y="203982"/>
                  </a:cubicBezTo>
                  <a:cubicBezTo>
                    <a:pt x="171813" y="197219"/>
                    <a:pt x="170385" y="191028"/>
                    <a:pt x="166384" y="184456"/>
                  </a:cubicBezTo>
                  <a:cubicBezTo>
                    <a:pt x="162193" y="177598"/>
                    <a:pt x="154859" y="173883"/>
                    <a:pt x="146858" y="172454"/>
                  </a:cubicBezTo>
                  <a:cubicBezTo>
                    <a:pt x="149239" y="171692"/>
                    <a:pt x="151620" y="171025"/>
                    <a:pt x="153716" y="169882"/>
                  </a:cubicBezTo>
                  <a:cubicBezTo>
                    <a:pt x="154764" y="169406"/>
                    <a:pt x="155145" y="167787"/>
                    <a:pt x="154478" y="166835"/>
                  </a:cubicBezTo>
                  <a:cubicBezTo>
                    <a:pt x="151049" y="161977"/>
                    <a:pt x="143905" y="163215"/>
                    <a:pt x="140000" y="166835"/>
                  </a:cubicBezTo>
                  <a:cubicBezTo>
                    <a:pt x="139619" y="167120"/>
                    <a:pt x="139333" y="167501"/>
                    <a:pt x="139047" y="167882"/>
                  </a:cubicBezTo>
                  <a:cubicBezTo>
                    <a:pt x="140476" y="159500"/>
                    <a:pt x="139619" y="150547"/>
                    <a:pt x="135999" y="141212"/>
                  </a:cubicBezTo>
                  <a:cubicBezTo>
                    <a:pt x="133999" y="135973"/>
                    <a:pt x="131237" y="131020"/>
                    <a:pt x="128189" y="126258"/>
                  </a:cubicBezTo>
                  <a:cubicBezTo>
                    <a:pt x="129999" y="126734"/>
                    <a:pt x="131713" y="127496"/>
                    <a:pt x="133332" y="128449"/>
                  </a:cubicBezTo>
                  <a:cubicBezTo>
                    <a:pt x="135333" y="129687"/>
                    <a:pt x="138381" y="128163"/>
                    <a:pt x="138190" y="125687"/>
                  </a:cubicBezTo>
                  <a:cubicBezTo>
                    <a:pt x="137809" y="118828"/>
                    <a:pt x="135809" y="113494"/>
                    <a:pt x="130475" y="109018"/>
                  </a:cubicBezTo>
                  <a:cubicBezTo>
                    <a:pt x="130284" y="108827"/>
                    <a:pt x="129999" y="108732"/>
                    <a:pt x="129808" y="108541"/>
                  </a:cubicBezTo>
                  <a:cubicBezTo>
                    <a:pt x="131523" y="108351"/>
                    <a:pt x="133142" y="107970"/>
                    <a:pt x="134856" y="107303"/>
                  </a:cubicBezTo>
                  <a:cubicBezTo>
                    <a:pt x="136857" y="106541"/>
                    <a:pt x="137428" y="103969"/>
                    <a:pt x="135428" y="102731"/>
                  </a:cubicBezTo>
                  <a:cubicBezTo>
                    <a:pt x="131142" y="99969"/>
                    <a:pt x="125903" y="99397"/>
                    <a:pt x="121236" y="100636"/>
                  </a:cubicBezTo>
                  <a:cubicBezTo>
                    <a:pt x="123331" y="96159"/>
                    <a:pt x="125617" y="91301"/>
                    <a:pt x="125617" y="88158"/>
                  </a:cubicBezTo>
                  <a:cubicBezTo>
                    <a:pt x="125617" y="82348"/>
                    <a:pt x="123331" y="76442"/>
                    <a:pt x="120378" y="71108"/>
                  </a:cubicBezTo>
                  <a:cubicBezTo>
                    <a:pt x="121617" y="71775"/>
                    <a:pt x="122950" y="72346"/>
                    <a:pt x="124284" y="73013"/>
                  </a:cubicBezTo>
                  <a:cubicBezTo>
                    <a:pt x="126665" y="74156"/>
                    <a:pt x="130094" y="72823"/>
                    <a:pt x="129903" y="69775"/>
                  </a:cubicBezTo>
                  <a:cubicBezTo>
                    <a:pt x="129522" y="60440"/>
                    <a:pt x="124284" y="54344"/>
                    <a:pt x="116759" y="49105"/>
                  </a:cubicBezTo>
                  <a:cubicBezTo>
                    <a:pt x="114378" y="47486"/>
                    <a:pt x="111711" y="45867"/>
                    <a:pt x="108948" y="44724"/>
                  </a:cubicBezTo>
                  <a:cubicBezTo>
                    <a:pt x="109139" y="43676"/>
                    <a:pt x="109234" y="42438"/>
                    <a:pt x="109329" y="41009"/>
                  </a:cubicBezTo>
                  <a:cubicBezTo>
                    <a:pt x="110187" y="24912"/>
                    <a:pt x="98566" y="1861"/>
                    <a:pt x="80088" y="1957"/>
                  </a:cubicBezTo>
                  <a:cubicBezTo>
                    <a:pt x="79707" y="1671"/>
                    <a:pt x="79421" y="1290"/>
                    <a:pt x="79040" y="1099"/>
                  </a:cubicBezTo>
                  <a:cubicBezTo>
                    <a:pt x="63038" y="-6902"/>
                    <a:pt x="31129" y="31389"/>
                    <a:pt x="31129" y="31389"/>
                  </a:cubicBezTo>
                  <a:cubicBezTo>
                    <a:pt x="28081" y="52534"/>
                    <a:pt x="22271" y="102826"/>
                    <a:pt x="20842" y="156262"/>
                  </a:cubicBezTo>
                  <a:cubicBezTo>
                    <a:pt x="17985" y="158643"/>
                    <a:pt x="15603" y="161977"/>
                    <a:pt x="13222" y="165120"/>
                  </a:cubicBezTo>
                  <a:cubicBezTo>
                    <a:pt x="6555" y="174264"/>
                    <a:pt x="1125" y="181313"/>
                    <a:pt x="2840" y="193123"/>
                  </a:cubicBezTo>
                  <a:cubicBezTo>
                    <a:pt x="3126" y="194933"/>
                    <a:pt x="5697" y="194933"/>
                    <a:pt x="6459" y="193600"/>
                  </a:cubicBezTo>
                  <a:cubicBezTo>
                    <a:pt x="7317" y="192266"/>
                    <a:pt x="7983" y="190933"/>
                    <a:pt x="8745" y="189599"/>
                  </a:cubicBezTo>
                  <a:cubicBezTo>
                    <a:pt x="6745" y="199696"/>
                    <a:pt x="6840" y="209697"/>
                    <a:pt x="10746" y="217793"/>
                  </a:cubicBezTo>
                  <a:cubicBezTo>
                    <a:pt x="3792" y="224937"/>
                    <a:pt x="-3447" y="234843"/>
                    <a:pt x="1792" y="244082"/>
                  </a:cubicBezTo>
                  <a:cubicBezTo>
                    <a:pt x="2649" y="245606"/>
                    <a:pt x="5221" y="245797"/>
                    <a:pt x="6078" y="244082"/>
                  </a:cubicBezTo>
                  <a:lnTo>
                    <a:pt x="6174" y="243892"/>
                  </a:lnTo>
                  <a:cubicBezTo>
                    <a:pt x="7031" y="253417"/>
                    <a:pt x="11222" y="261703"/>
                    <a:pt x="20937" y="265799"/>
                  </a:cubicBezTo>
                  <a:cubicBezTo>
                    <a:pt x="10555" y="275896"/>
                    <a:pt x="4364" y="289136"/>
                    <a:pt x="14270" y="302851"/>
                  </a:cubicBezTo>
                  <a:cubicBezTo>
                    <a:pt x="15127" y="304090"/>
                    <a:pt x="17604" y="304185"/>
                    <a:pt x="17889" y="302375"/>
                  </a:cubicBezTo>
                  <a:cubicBezTo>
                    <a:pt x="18556" y="298946"/>
                    <a:pt x="19413" y="295422"/>
                    <a:pt x="20366" y="291993"/>
                  </a:cubicBezTo>
                  <a:cubicBezTo>
                    <a:pt x="20842" y="295898"/>
                    <a:pt x="21604" y="299708"/>
                    <a:pt x="23033" y="303423"/>
                  </a:cubicBezTo>
                  <a:cubicBezTo>
                    <a:pt x="26652" y="312948"/>
                    <a:pt x="34558" y="318854"/>
                    <a:pt x="43321" y="321520"/>
                  </a:cubicBezTo>
                  <a:cubicBezTo>
                    <a:pt x="39892" y="327712"/>
                    <a:pt x="38749" y="335046"/>
                    <a:pt x="42369" y="340285"/>
                  </a:cubicBezTo>
                  <a:cubicBezTo>
                    <a:pt x="43226" y="341428"/>
                    <a:pt x="44559" y="341333"/>
                    <a:pt x="45417" y="340285"/>
                  </a:cubicBezTo>
                  <a:cubicBezTo>
                    <a:pt x="47607" y="337332"/>
                    <a:pt x="48465" y="333712"/>
                    <a:pt x="49227" y="330093"/>
                  </a:cubicBezTo>
                  <a:cubicBezTo>
                    <a:pt x="49322" y="332570"/>
                    <a:pt x="49703" y="335141"/>
                    <a:pt x="50465" y="337904"/>
                  </a:cubicBezTo>
                  <a:cubicBezTo>
                    <a:pt x="52465" y="345524"/>
                    <a:pt x="56656" y="354953"/>
                    <a:pt x="65800" y="354763"/>
                  </a:cubicBezTo>
                  <a:cubicBezTo>
                    <a:pt x="71420" y="354572"/>
                    <a:pt x="70658" y="348286"/>
                    <a:pt x="68848" y="344095"/>
                  </a:cubicBezTo>
                  <a:cubicBezTo>
                    <a:pt x="75135" y="350095"/>
                    <a:pt x="82374" y="353429"/>
                    <a:pt x="89803" y="351239"/>
                  </a:cubicBezTo>
                  <a:cubicBezTo>
                    <a:pt x="89994" y="352381"/>
                    <a:pt x="90089" y="353524"/>
                    <a:pt x="90375" y="354763"/>
                  </a:cubicBezTo>
                  <a:cubicBezTo>
                    <a:pt x="91613" y="359716"/>
                    <a:pt x="93613" y="365526"/>
                    <a:pt x="99233" y="366383"/>
                  </a:cubicBezTo>
                  <a:cubicBezTo>
                    <a:pt x="100376" y="366574"/>
                    <a:pt x="101805" y="366097"/>
                    <a:pt x="101995" y="364859"/>
                  </a:cubicBezTo>
                  <a:cubicBezTo>
                    <a:pt x="102281" y="363240"/>
                    <a:pt x="102090" y="361811"/>
                    <a:pt x="101805" y="360383"/>
                  </a:cubicBezTo>
                  <a:cubicBezTo>
                    <a:pt x="114092" y="369908"/>
                    <a:pt x="131808" y="371527"/>
                    <a:pt x="144381" y="362192"/>
                  </a:cubicBezTo>
                  <a:lnTo>
                    <a:pt x="144858" y="362192"/>
                  </a:lnTo>
                  <a:lnTo>
                    <a:pt x="145048" y="362287"/>
                  </a:lnTo>
                  <a:cubicBezTo>
                    <a:pt x="144953" y="362478"/>
                    <a:pt x="144953" y="362668"/>
                    <a:pt x="144858" y="362859"/>
                  </a:cubicBezTo>
                  <a:cubicBezTo>
                    <a:pt x="142857" y="367907"/>
                    <a:pt x="139714" y="374384"/>
                    <a:pt x="147144" y="376766"/>
                  </a:cubicBezTo>
                  <a:cubicBezTo>
                    <a:pt x="150287" y="377718"/>
                    <a:pt x="153049" y="376004"/>
                    <a:pt x="154859" y="373622"/>
                  </a:cubicBezTo>
                  <a:cubicBezTo>
                    <a:pt x="155907" y="372193"/>
                    <a:pt x="156573" y="370670"/>
                    <a:pt x="157145" y="369241"/>
                  </a:cubicBezTo>
                  <a:cubicBezTo>
                    <a:pt x="168289" y="373813"/>
                    <a:pt x="180195" y="373622"/>
                    <a:pt x="189816" y="364288"/>
                  </a:cubicBezTo>
                  <a:cubicBezTo>
                    <a:pt x="189435" y="366574"/>
                    <a:pt x="188673" y="368764"/>
                    <a:pt x="186863" y="370574"/>
                  </a:cubicBezTo>
                  <a:cubicBezTo>
                    <a:pt x="186006" y="371431"/>
                    <a:pt x="186768" y="372574"/>
                    <a:pt x="187720" y="372670"/>
                  </a:cubicBezTo>
                  <a:cubicBezTo>
                    <a:pt x="195626" y="373622"/>
                    <a:pt x="199341" y="368669"/>
                    <a:pt x="200579" y="362002"/>
                  </a:cubicBezTo>
                  <a:cubicBezTo>
                    <a:pt x="202389" y="364288"/>
                    <a:pt x="205151" y="365716"/>
                    <a:pt x="207818" y="364097"/>
                  </a:cubicBezTo>
                  <a:cubicBezTo>
                    <a:pt x="214390" y="360192"/>
                    <a:pt x="212390" y="352667"/>
                    <a:pt x="207723" y="347143"/>
                  </a:cubicBezTo>
                  <a:cubicBezTo>
                    <a:pt x="214104" y="343714"/>
                    <a:pt x="220677" y="340475"/>
                    <a:pt x="223344" y="330664"/>
                  </a:cubicBezTo>
                  <a:cubicBezTo>
                    <a:pt x="224106" y="327807"/>
                    <a:pt x="224106" y="325235"/>
                    <a:pt x="223725" y="322759"/>
                  </a:cubicBezTo>
                  <a:cubicBezTo>
                    <a:pt x="224010" y="323045"/>
                    <a:pt x="224296" y="323426"/>
                    <a:pt x="224677" y="323616"/>
                  </a:cubicBezTo>
                  <a:cubicBezTo>
                    <a:pt x="226582" y="324759"/>
                    <a:pt x="228392" y="325997"/>
                    <a:pt x="230011" y="327521"/>
                  </a:cubicBezTo>
                  <a:cubicBezTo>
                    <a:pt x="231345" y="328760"/>
                    <a:pt x="234012" y="327997"/>
                    <a:pt x="233821" y="325902"/>
                  </a:cubicBezTo>
                  <a:cubicBezTo>
                    <a:pt x="233250" y="318949"/>
                    <a:pt x="231154" y="314758"/>
                    <a:pt x="225630" y="31047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6" name="Freeform: Shape 4935">
              <a:extLst>
                <a:ext uri="{FF2B5EF4-FFF2-40B4-BE49-F238E27FC236}">
                  <a16:creationId xmlns:a16="http://schemas.microsoft.com/office/drawing/2014/main" id="{9D02596A-6644-4AB5-A30D-FF3CADEE5014}"/>
                </a:ext>
              </a:extLst>
            </p:cNvPr>
            <p:cNvSpPr/>
            <p:nvPr/>
          </p:nvSpPr>
          <p:spPr>
            <a:xfrm>
              <a:off x="3519993" y="2490770"/>
              <a:ext cx="182145" cy="377124"/>
            </a:xfrm>
            <a:custGeom>
              <a:avLst/>
              <a:gdLst>
                <a:gd name="connsiteX0" fmla="*/ 173944 w 182145"/>
                <a:gd name="connsiteY0" fmla="*/ 310467 h 377124"/>
                <a:gd name="connsiteX1" fmla="*/ 166134 w 182145"/>
                <a:gd name="connsiteY1" fmla="*/ 306562 h 377124"/>
                <a:gd name="connsiteX2" fmla="*/ 162133 w 182145"/>
                <a:gd name="connsiteY2" fmla="*/ 274462 h 377124"/>
                <a:gd name="connsiteX3" fmla="*/ 154514 w 182145"/>
                <a:gd name="connsiteY3" fmla="*/ 264747 h 377124"/>
                <a:gd name="connsiteX4" fmla="*/ 161943 w 182145"/>
                <a:gd name="connsiteY4" fmla="*/ 261699 h 377124"/>
                <a:gd name="connsiteX5" fmla="*/ 161371 w 182145"/>
                <a:gd name="connsiteY5" fmla="*/ 257603 h 377124"/>
                <a:gd name="connsiteX6" fmla="*/ 147560 w 182145"/>
                <a:gd name="connsiteY6" fmla="*/ 255984 h 377124"/>
                <a:gd name="connsiteX7" fmla="*/ 143083 w 182145"/>
                <a:gd name="connsiteY7" fmla="*/ 256079 h 377124"/>
                <a:gd name="connsiteX8" fmla="*/ 142417 w 182145"/>
                <a:gd name="connsiteY8" fmla="*/ 255793 h 377124"/>
                <a:gd name="connsiteX9" fmla="*/ 134702 w 182145"/>
                <a:gd name="connsiteY9" fmla="*/ 220837 h 377124"/>
                <a:gd name="connsiteX10" fmla="*/ 126510 w 182145"/>
                <a:gd name="connsiteY10" fmla="*/ 213979 h 377124"/>
                <a:gd name="connsiteX11" fmla="*/ 126415 w 182145"/>
                <a:gd name="connsiteY11" fmla="*/ 213883 h 377124"/>
                <a:gd name="connsiteX12" fmla="*/ 137750 w 182145"/>
                <a:gd name="connsiteY12" fmla="*/ 215407 h 377124"/>
                <a:gd name="connsiteX13" fmla="*/ 139464 w 182145"/>
                <a:gd name="connsiteY13" fmla="*/ 213693 h 377124"/>
                <a:gd name="connsiteX14" fmla="*/ 124129 w 182145"/>
                <a:gd name="connsiteY14" fmla="*/ 203215 h 377124"/>
                <a:gd name="connsiteX15" fmla="*/ 119652 w 182145"/>
                <a:gd name="connsiteY15" fmla="*/ 203977 h 377124"/>
                <a:gd name="connsiteX16" fmla="*/ 114699 w 182145"/>
                <a:gd name="connsiteY16" fmla="*/ 184451 h 377124"/>
                <a:gd name="connsiteX17" fmla="*/ 95173 w 182145"/>
                <a:gd name="connsiteY17" fmla="*/ 172450 h 377124"/>
                <a:gd name="connsiteX18" fmla="*/ 102031 w 182145"/>
                <a:gd name="connsiteY18" fmla="*/ 169878 h 377124"/>
                <a:gd name="connsiteX19" fmla="*/ 102793 w 182145"/>
                <a:gd name="connsiteY19" fmla="*/ 166830 h 377124"/>
                <a:gd name="connsiteX20" fmla="*/ 88315 w 182145"/>
                <a:gd name="connsiteY20" fmla="*/ 166830 h 377124"/>
                <a:gd name="connsiteX21" fmla="*/ 87362 w 182145"/>
                <a:gd name="connsiteY21" fmla="*/ 167878 h 377124"/>
                <a:gd name="connsiteX22" fmla="*/ 84314 w 182145"/>
                <a:gd name="connsiteY22" fmla="*/ 141208 h 377124"/>
                <a:gd name="connsiteX23" fmla="*/ 76504 w 182145"/>
                <a:gd name="connsiteY23" fmla="*/ 126253 h 377124"/>
                <a:gd name="connsiteX24" fmla="*/ 81647 w 182145"/>
                <a:gd name="connsiteY24" fmla="*/ 128444 h 377124"/>
                <a:gd name="connsiteX25" fmla="*/ 86505 w 182145"/>
                <a:gd name="connsiteY25" fmla="*/ 125682 h 377124"/>
                <a:gd name="connsiteX26" fmla="*/ 78790 w 182145"/>
                <a:gd name="connsiteY26" fmla="*/ 109013 h 377124"/>
                <a:gd name="connsiteX27" fmla="*/ 78123 w 182145"/>
                <a:gd name="connsiteY27" fmla="*/ 108537 h 377124"/>
                <a:gd name="connsiteX28" fmla="*/ 83171 w 182145"/>
                <a:gd name="connsiteY28" fmla="*/ 107299 h 377124"/>
                <a:gd name="connsiteX29" fmla="*/ 83743 w 182145"/>
                <a:gd name="connsiteY29" fmla="*/ 102727 h 377124"/>
                <a:gd name="connsiteX30" fmla="*/ 69550 w 182145"/>
                <a:gd name="connsiteY30" fmla="*/ 100631 h 377124"/>
                <a:gd name="connsiteX31" fmla="*/ 73932 w 182145"/>
                <a:gd name="connsiteY31" fmla="*/ 88153 h 377124"/>
                <a:gd name="connsiteX32" fmla="*/ 68693 w 182145"/>
                <a:gd name="connsiteY32" fmla="*/ 71104 h 377124"/>
                <a:gd name="connsiteX33" fmla="*/ 72598 w 182145"/>
                <a:gd name="connsiteY33" fmla="*/ 73009 h 377124"/>
                <a:gd name="connsiteX34" fmla="*/ 78218 w 182145"/>
                <a:gd name="connsiteY34" fmla="*/ 69770 h 377124"/>
                <a:gd name="connsiteX35" fmla="*/ 65074 w 182145"/>
                <a:gd name="connsiteY35" fmla="*/ 49101 h 377124"/>
                <a:gd name="connsiteX36" fmla="*/ 57263 w 182145"/>
                <a:gd name="connsiteY36" fmla="*/ 44719 h 377124"/>
                <a:gd name="connsiteX37" fmla="*/ 57644 w 182145"/>
                <a:gd name="connsiteY37" fmla="*/ 41005 h 377124"/>
                <a:gd name="connsiteX38" fmla="*/ 28402 w 182145"/>
                <a:gd name="connsiteY38" fmla="*/ 1952 h 377124"/>
                <a:gd name="connsiteX39" fmla="*/ 27355 w 182145"/>
                <a:gd name="connsiteY39" fmla="*/ 1095 h 377124"/>
                <a:gd name="connsiteX40" fmla="*/ 3352 w 182145"/>
                <a:gd name="connsiteY40" fmla="*/ 8524 h 377124"/>
                <a:gd name="connsiteX41" fmla="*/ 2209 w 182145"/>
                <a:gd name="connsiteY41" fmla="*/ 51387 h 377124"/>
                <a:gd name="connsiteX42" fmla="*/ 16401 w 182145"/>
                <a:gd name="connsiteY42" fmla="*/ 77581 h 377124"/>
                <a:gd name="connsiteX43" fmla="*/ 32212 w 182145"/>
                <a:gd name="connsiteY43" fmla="*/ 93583 h 377124"/>
                <a:gd name="connsiteX44" fmla="*/ 31260 w 182145"/>
                <a:gd name="connsiteY44" fmla="*/ 101203 h 377124"/>
                <a:gd name="connsiteX45" fmla="*/ 31736 w 182145"/>
                <a:gd name="connsiteY45" fmla="*/ 136921 h 377124"/>
                <a:gd name="connsiteX46" fmla="*/ 43452 w 182145"/>
                <a:gd name="connsiteY46" fmla="*/ 169687 h 377124"/>
                <a:gd name="connsiteX47" fmla="*/ 42404 w 182145"/>
                <a:gd name="connsiteY47" fmla="*/ 173497 h 377124"/>
                <a:gd name="connsiteX48" fmla="*/ 54215 w 182145"/>
                <a:gd name="connsiteY48" fmla="*/ 207502 h 377124"/>
                <a:gd name="connsiteX49" fmla="*/ 79171 w 182145"/>
                <a:gd name="connsiteY49" fmla="*/ 228647 h 377124"/>
                <a:gd name="connsiteX50" fmla="*/ 80504 w 182145"/>
                <a:gd name="connsiteY50" fmla="*/ 232838 h 377124"/>
                <a:gd name="connsiteX51" fmla="*/ 104221 w 182145"/>
                <a:gd name="connsiteY51" fmla="*/ 276748 h 377124"/>
                <a:gd name="connsiteX52" fmla="*/ 112032 w 182145"/>
                <a:gd name="connsiteY52" fmla="*/ 292369 h 377124"/>
                <a:gd name="connsiteX53" fmla="*/ 109841 w 182145"/>
                <a:gd name="connsiteY53" fmla="*/ 339899 h 377124"/>
                <a:gd name="connsiteX54" fmla="*/ 107460 w 182145"/>
                <a:gd name="connsiteY54" fmla="*/ 352758 h 377124"/>
                <a:gd name="connsiteX55" fmla="*/ 91077 w 182145"/>
                <a:gd name="connsiteY55" fmla="*/ 369046 h 377124"/>
                <a:gd name="connsiteX56" fmla="*/ 95458 w 182145"/>
                <a:gd name="connsiteY56" fmla="*/ 376856 h 377124"/>
                <a:gd name="connsiteX57" fmla="*/ 103174 w 182145"/>
                <a:gd name="connsiteY57" fmla="*/ 373713 h 377124"/>
                <a:gd name="connsiteX58" fmla="*/ 105460 w 182145"/>
                <a:gd name="connsiteY58" fmla="*/ 369332 h 377124"/>
                <a:gd name="connsiteX59" fmla="*/ 138131 w 182145"/>
                <a:gd name="connsiteY59" fmla="*/ 364378 h 377124"/>
                <a:gd name="connsiteX60" fmla="*/ 135178 w 182145"/>
                <a:gd name="connsiteY60" fmla="*/ 370665 h 377124"/>
                <a:gd name="connsiteX61" fmla="*/ 136035 w 182145"/>
                <a:gd name="connsiteY61" fmla="*/ 372760 h 377124"/>
                <a:gd name="connsiteX62" fmla="*/ 148894 w 182145"/>
                <a:gd name="connsiteY62" fmla="*/ 362092 h 377124"/>
                <a:gd name="connsiteX63" fmla="*/ 156133 w 182145"/>
                <a:gd name="connsiteY63" fmla="*/ 364188 h 377124"/>
                <a:gd name="connsiteX64" fmla="*/ 156037 w 182145"/>
                <a:gd name="connsiteY64" fmla="*/ 347234 h 377124"/>
                <a:gd name="connsiteX65" fmla="*/ 171658 w 182145"/>
                <a:gd name="connsiteY65" fmla="*/ 330755 h 377124"/>
                <a:gd name="connsiteX66" fmla="*/ 172039 w 182145"/>
                <a:gd name="connsiteY66" fmla="*/ 322849 h 377124"/>
                <a:gd name="connsiteX67" fmla="*/ 172992 w 182145"/>
                <a:gd name="connsiteY67" fmla="*/ 323707 h 377124"/>
                <a:gd name="connsiteX68" fmla="*/ 178326 w 182145"/>
                <a:gd name="connsiteY68" fmla="*/ 327612 h 377124"/>
                <a:gd name="connsiteX69" fmla="*/ 182136 w 182145"/>
                <a:gd name="connsiteY69" fmla="*/ 325993 h 377124"/>
                <a:gd name="connsiteX70" fmla="*/ 173944 w 182145"/>
                <a:gd name="connsiteY70" fmla="*/ 310467 h 377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82145" h="377124">
                  <a:moveTo>
                    <a:pt x="173944" y="310467"/>
                  </a:moveTo>
                  <a:cubicBezTo>
                    <a:pt x="171373" y="308467"/>
                    <a:pt x="168801" y="307133"/>
                    <a:pt x="166134" y="306562"/>
                  </a:cubicBezTo>
                  <a:cubicBezTo>
                    <a:pt x="170801" y="296084"/>
                    <a:pt x="168325" y="285892"/>
                    <a:pt x="162133" y="274462"/>
                  </a:cubicBezTo>
                  <a:cubicBezTo>
                    <a:pt x="160895" y="272081"/>
                    <a:pt x="157943" y="268271"/>
                    <a:pt x="154514" y="264747"/>
                  </a:cubicBezTo>
                  <a:cubicBezTo>
                    <a:pt x="156990" y="264271"/>
                    <a:pt x="159466" y="263318"/>
                    <a:pt x="161943" y="261699"/>
                  </a:cubicBezTo>
                  <a:cubicBezTo>
                    <a:pt x="163562" y="260556"/>
                    <a:pt x="163277" y="258270"/>
                    <a:pt x="161371" y="257603"/>
                  </a:cubicBezTo>
                  <a:cubicBezTo>
                    <a:pt x="156895" y="255984"/>
                    <a:pt x="152323" y="255412"/>
                    <a:pt x="147560" y="255984"/>
                  </a:cubicBezTo>
                  <a:cubicBezTo>
                    <a:pt x="146036" y="256174"/>
                    <a:pt x="144512" y="256174"/>
                    <a:pt x="143083" y="256079"/>
                  </a:cubicBezTo>
                  <a:cubicBezTo>
                    <a:pt x="142893" y="255984"/>
                    <a:pt x="142607" y="255793"/>
                    <a:pt x="142417" y="255793"/>
                  </a:cubicBezTo>
                  <a:cubicBezTo>
                    <a:pt x="143560" y="245602"/>
                    <a:pt x="142321" y="227599"/>
                    <a:pt x="134702" y="220837"/>
                  </a:cubicBezTo>
                  <a:cubicBezTo>
                    <a:pt x="132130" y="218360"/>
                    <a:pt x="129463" y="216074"/>
                    <a:pt x="126510" y="213979"/>
                  </a:cubicBezTo>
                  <a:lnTo>
                    <a:pt x="126415" y="213883"/>
                  </a:lnTo>
                  <a:cubicBezTo>
                    <a:pt x="130320" y="213693"/>
                    <a:pt x="134225" y="213883"/>
                    <a:pt x="137750" y="215407"/>
                  </a:cubicBezTo>
                  <a:cubicBezTo>
                    <a:pt x="138893" y="215884"/>
                    <a:pt x="139940" y="214836"/>
                    <a:pt x="139464" y="213693"/>
                  </a:cubicBezTo>
                  <a:cubicBezTo>
                    <a:pt x="136416" y="206930"/>
                    <a:pt x="131654" y="202739"/>
                    <a:pt x="124129" y="203215"/>
                  </a:cubicBezTo>
                  <a:cubicBezTo>
                    <a:pt x="122605" y="203311"/>
                    <a:pt x="121081" y="203596"/>
                    <a:pt x="119652" y="203977"/>
                  </a:cubicBezTo>
                  <a:cubicBezTo>
                    <a:pt x="120128" y="197215"/>
                    <a:pt x="118700" y="191023"/>
                    <a:pt x="114699" y="184451"/>
                  </a:cubicBezTo>
                  <a:cubicBezTo>
                    <a:pt x="110508" y="177593"/>
                    <a:pt x="103174" y="173878"/>
                    <a:pt x="95173" y="172450"/>
                  </a:cubicBezTo>
                  <a:cubicBezTo>
                    <a:pt x="97554" y="171688"/>
                    <a:pt x="99935" y="171021"/>
                    <a:pt x="102031" y="169878"/>
                  </a:cubicBezTo>
                  <a:cubicBezTo>
                    <a:pt x="103079" y="169402"/>
                    <a:pt x="103460" y="167782"/>
                    <a:pt x="102793" y="166830"/>
                  </a:cubicBezTo>
                  <a:cubicBezTo>
                    <a:pt x="99364" y="161972"/>
                    <a:pt x="92220" y="163210"/>
                    <a:pt x="88315" y="166830"/>
                  </a:cubicBezTo>
                  <a:cubicBezTo>
                    <a:pt x="87934" y="167116"/>
                    <a:pt x="87648" y="167497"/>
                    <a:pt x="87362" y="167878"/>
                  </a:cubicBezTo>
                  <a:cubicBezTo>
                    <a:pt x="88791" y="159496"/>
                    <a:pt x="87934" y="150542"/>
                    <a:pt x="84314" y="141208"/>
                  </a:cubicBezTo>
                  <a:cubicBezTo>
                    <a:pt x="82314" y="135969"/>
                    <a:pt x="79552" y="131016"/>
                    <a:pt x="76504" y="126253"/>
                  </a:cubicBezTo>
                  <a:cubicBezTo>
                    <a:pt x="78314" y="126730"/>
                    <a:pt x="80028" y="127492"/>
                    <a:pt x="81647" y="128444"/>
                  </a:cubicBezTo>
                  <a:cubicBezTo>
                    <a:pt x="83648" y="129682"/>
                    <a:pt x="86696" y="128158"/>
                    <a:pt x="86505" y="125682"/>
                  </a:cubicBezTo>
                  <a:cubicBezTo>
                    <a:pt x="86124" y="118824"/>
                    <a:pt x="84124" y="113490"/>
                    <a:pt x="78790" y="109013"/>
                  </a:cubicBezTo>
                  <a:cubicBezTo>
                    <a:pt x="78599" y="108823"/>
                    <a:pt x="78314" y="108727"/>
                    <a:pt x="78123" y="108537"/>
                  </a:cubicBezTo>
                  <a:cubicBezTo>
                    <a:pt x="79837" y="108346"/>
                    <a:pt x="81457" y="107965"/>
                    <a:pt x="83171" y="107299"/>
                  </a:cubicBezTo>
                  <a:cubicBezTo>
                    <a:pt x="85171" y="106537"/>
                    <a:pt x="85743" y="103965"/>
                    <a:pt x="83743" y="102727"/>
                  </a:cubicBezTo>
                  <a:cubicBezTo>
                    <a:pt x="79456" y="99964"/>
                    <a:pt x="74218" y="99393"/>
                    <a:pt x="69550" y="100631"/>
                  </a:cubicBezTo>
                  <a:cubicBezTo>
                    <a:pt x="71646" y="96154"/>
                    <a:pt x="73932" y="91297"/>
                    <a:pt x="73932" y="88153"/>
                  </a:cubicBezTo>
                  <a:cubicBezTo>
                    <a:pt x="73932" y="82343"/>
                    <a:pt x="71646" y="76438"/>
                    <a:pt x="68693" y="71104"/>
                  </a:cubicBezTo>
                  <a:cubicBezTo>
                    <a:pt x="69931" y="71770"/>
                    <a:pt x="71265" y="72342"/>
                    <a:pt x="72598" y="73009"/>
                  </a:cubicBezTo>
                  <a:cubicBezTo>
                    <a:pt x="74980" y="74152"/>
                    <a:pt x="78409" y="72818"/>
                    <a:pt x="78218" y="69770"/>
                  </a:cubicBezTo>
                  <a:cubicBezTo>
                    <a:pt x="77837" y="60436"/>
                    <a:pt x="72598" y="54340"/>
                    <a:pt x="65074" y="49101"/>
                  </a:cubicBezTo>
                  <a:cubicBezTo>
                    <a:pt x="62693" y="47482"/>
                    <a:pt x="60025" y="45862"/>
                    <a:pt x="57263" y="44719"/>
                  </a:cubicBezTo>
                  <a:cubicBezTo>
                    <a:pt x="57454" y="43672"/>
                    <a:pt x="57549" y="42433"/>
                    <a:pt x="57644" y="41005"/>
                  </a:cubicBezTo>
                  <a:cubicBezTo>
                    <a:pt x="58502" y="24907"/>
                    <a:pt x="46881" y="1857"/>
                    <a:pt x="28402" y="1952"/>
                  </a:cubicBezTo>
                  <a:cubicBezTo>
                    <a:pt x="28021" y="1666"/>
                    <a:pt x="27736" y="1285"/>
                    <a:pt x="27355" y="1095"/>
                  </a:cubicBezTo>
                  <a:cubicBezTo>
                    <a:pt x="20878" y="-2144"/>
                    <a:pt x="11829" y="2238"/>
                    <a:pt x="3352" y="8524"/>
                  </a:cubicBezTo>
                  <a:cubicBezTo>
                    <a:pt x="589" y="22717"/>
                    <a:pt x="-1982" y="36623"/>
                    <a:pt x="2209" y="51387"/>
                  </a:cubicBezTo>
                  <a:cubicBezTo>
                    <a:pt x="4876" y="61007"/>
                    <a:pt x="9067" y="70532"/>
                    <a:pt x="16401" y="77581"/>
                  </a:cubicBezTo>
                  <a:cubicBezTo>
                    <a:pt x="22592" y="83486"/>
                    <a:pt x="28117" y="86058"/>
                    <a:pt x="32212" y="93583"/>
                  </a:cubicBezTo>
                  <a:cubicBezTo>
                    <a:pt x="33737" y="96345"/>
                    <a:pt x="32975" y="99202"/>
                    <a:pt x="31260" y="101203"/>
                  </a:cubicBezTo>
                  <a:cubicBezTo>
                    <a:pt x="32308" y="113109"/>
                    <a:pt x="29545" y="125015"/>
                    <a:pt x="31736" y="136921"/>
                  </a:cubicBezTo>
                  <a:cubicBezTo>
                    <a:pt x="33927" y="148732"/>
                    <a:pt x="43547" y="158257"/>
                    <a:pt x="43452" y="169687"/>
                  </a:cubicBezTo>
                  <a:cubicBezTo>
                    <a:pt x="43452" y="171211"/>
                    <a:pt x="42976" y="172450"/>
                    <a:pt x="42404" y="173497"/>
                  </a:cubicBezTo>
                  <a:cubicBezTo>
                    <a:pt x="50119" y="182832"/>
                    <a:pt x="45357" y="198548"/>
                    <a:pt x="54215" y="207502"/>
                  </a:cubicBezTo>
                  <a:cubicBezTo>
                    <a:pt x="62216" y="215407"/>
                    <a:pt x="73646" y="218170"/>
                    <a:pt x="79171" y="228647"/>
                  </a:cubicBezTo>
                  <a:cubicBezTo>
                    <a:pt x="79933" y="230076"/>
                    <a:pt x="80314" y="231409"/>
                    <a:pt x="80504" y="232838"/>
                  </a:cubicBezTo>
                  <a:cubicBezTo>
                    <a:pt x="89553" y="247983"/>
                    <a:pt x="84124" y="269605"/>
                    <a:pt x="104221" y="276748"/>
                  </a:cubicBezTo>
                  <a:cubicBezTo>
                    <a:pt x="110222" y="278939"/>
                    <a:pt x="114604" y="285988"/>
                    <a:pt x="112032" y="292369"/>
                  </a:cubicBezTo>
                  <a:cubicBezTo>
                    <a:pt x="105650" y="307800"/>
                    <a:pt x="101173" y="323897"/>
                    <a:pt x="109841" y="339899"/>
                  </a:cubicBezTo>
                  <a:cubicBezTo>
                    <a:pt x="112127" y="344090"/>
                    <a:pt x="110984" y="349615"/>
                    <a:pt x="107460" y="352758"/>
                  </a:cubicBezTo>
                  <a:cubicBezTo>
                    <a:pt x="101650" y="357997"/>
                    <a:pt x="96316" y="363426"/>
                    <a:pt x="91077" y="369046"/>
                  </a:cubicBezTo>
                  <a:cubicBezTo>
                    <a:pt x="90315" y="372380"/>
                    <a:pt x="90887" y="375332"/>
                    <a:pt x="95458" y="376856"/>
                  </a:cubicBezTo>
                  <a:cubicBezTo>
                    <a:pt x="98602" y="377809"/>
                    <a:pt x="101364" y="376094"/>
                    <a:pt x="103174" y="373713"/>
                  </a:cubicBezTo>
                  <a:cubicBezTo>
                    <a:pt x="104221" y="372284"/>
                    <a:pt x="104888" y="370760"/>
                    <a:pt x="105460" y="369332"/>
                  </a:cubicBezTo>
                  <a:cubicBezTo>
                    <a:pt x="116604" y="373903"/>
                    <a:pt x="128510" y="373713"/>
                    <a:pt x="138131" y="364378"/>
                  </a:cubicBezTo>
                  <a:cubicBezTo>
                    <a:pt x="137750" y="366664"/>
                    <a:pt x="136987" y="368855"/>
                    <a:pt x="135178" y="370665"/>
                  </a:cubicBezTo>
                  <a:cubicBezTo>
                    <a:pt x="134321" y="371522"/>
                    <a:pt x="135083" y="372665"/>
                    <a:pt x="136035" y="372760"/>
                  </a:cubicBezTo>
                  <a:cubicBezTo>
                    <a:pt x="143941" y="373713"/>
                    <a:pt x="147656" y="368760"/>
                    <a:pt x="148894" y="362092"/>
                  </a:cubicBezTo>
                  <a:cubicBezTo>
                    <a:pt x="150704" y="364378"/>
                    <a:pt x="153466" y="365807"/>
                    <a:pt x="156133" y="364188"/>
                  </a:cubicBezTo>
                  <a:cubicBezTo>
                    <a:pt x="162705" y="360283"/>
                    <a:pt x="160705" y="352758"/>
                    <a:pt x="156037" y="347234"/>
                  </a:cubicBezTo>
                  <a:cubicBezTo>
                    <a:pt x="162419" y="343805"/>
                    <a:pt x="168991" y="340566"/>
                    <a:pt x="171658" y="330755"/>
                  </a:cubicBezTo>
                  <a:cubicBezTo>
                    <a:pt x="172421" y="327898"/>
                    <a:pt x="172421" y="325326"/>
                    <a:pt x="172039" y="322849"/>
                  </a:cubicBezTo>
                  <a:cubicBezTo>
                    <a:pt x="172325" y="323135"/>
                    <a:pt x="172611" y="323516"/>
                    <a:pt x="172992" y="323707"/>
                  </a:cubicBezTo>
                  <a:cubicBezTo>
                    <a:pt x="174897" y="324850"/>
                    <a:pt x="176707" y="326088"/>
                    <a:pt x="178326" y="327612"/>
                  </a:cubicBezTo>
                  <a:cubicBezTo>
                    <a:pt x="179660" y="328850"/>
                    <a:pt x="182327" y="328088"/>
                    <a:pt x="182136" y="325993"/>
                  </a:cubicBezTo>
                  <a:cubicBezTo>
                    <a:pt x="181564" y="318944"/>
                    <a:pt x="179469" y="314753"/>
                    <a:pt x="173944" y="310467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7" name="Freeform: Shape 4936">
              <a:extLst>
                <a:ext uri="{FF2B5EF4-FFF2-40B4-BE49-F238E27FC236}">
                  <a16:creationId xmlns:a16="http://schemas.microsoft.com/office/drawing/2014/main" id="{8F782C3C-14BF-4609-829F-86DF0EDCD436}"/>
                </a:ext>
              </a:extLst>
            </p:cNvPr>
            <p:cNvSpPr/>
            <p:nvPr/>
          </p:nvSpPr>
          <p:spPr>
            <a:xfrm>
              <a:off x="2866850" y="2506134"/>
              <a:ext cx="223649" cy="391563"/>
            </a:xfrm>
            <a:custGeom>
              <a:avLst/>
              <a:gdLst>
                <a:gd name="connsiteX0" fmla="*/ 211106 w 223649"/>
                <a:gd name="connsiteY0" fmla="*/ 197567 h 391563"/>
                <a:gd name="connsiteX1" fmla="*/ 223584 w 223649"/>
                <a:gd name="connsiteY1" fmla="*/ 188518 h 391563"/>
                <a:gd name="connsiteX2" fmla="*/ 222060 w 223649"/>
                <a:gd name="connsiteY2" fmla="*/ 185756 h 391563"/>
                <a:gd name="connsiteX3" fmla="*/ 211392 w 223649"/>
                <a:gd name="connsiteY3" fmla="*/ 185661 h 391563"/>
                <a:gd name="connsiteX4" fmla="*/ 207963 w 223649"/>
                <a:gd name="connsiteY4" fmla="*/ 186423 h 391563"/>
                <a:gd name="connsiteX5" fmla="*/ 209296 w 223649"/>
                <a:gd name="connsiteY5" fmla="*/ 173469 h 391563"/>
                <a:gd name="connsiteX6" fmla="*/ 209392 w 223649"/>
                <a:gd name="connsiteY6" fmla="*/ 137750 h 391563"/>
                <a:gd name="connsiteX7" fmla="*/ 211582 w 223649"/>
                <a:gd name="connsiteY7" fmla="*/ 140417 h 391563"/>
                <a:gd name="connsiteX8" fmla="*/ 216631 w 223649"/>
                <a:gd name="connsiteY8" fmla="*/ 138988 h 391563"/>
                <a:gd name="connsiteX9" fmla="*/ 200057 w 223649"/>
                <a:gd name="connsiteY9" fmla="*/ 112890 h 391563"/>
                <a:gd name="connsiteX10" fmla="*/ 197200 w 223649"/>
                <a:gd name="connsiteY10" fmla="*/ 86029 h 391563"/>
                <a:gd name="connsiteX11" fmla="*/ 196533 w 223649"/>
                <a:gd name="connsiteY11" fmla="*/ 80695 h 391563"/>
                <a:gd name="connsiteX12" fmla="*/ 184150 w 223649"/>
                <a:gd name="connsiteY12" fmla="*/ 28784 h 391563"/>
                <a:gd name="connsiteX13" fmla="*/ 86900 w 223649"/>
                <a:gd name="connsiteY13" fmla="*/ 35166 h 391563"/>
                <a:gd name="connsiteX14" fmla="*/ 82900 w 223649"/>
                <a:gd name="connsiteY14" fmla="*/ 79552 h 391563"/>
                <a:gd name="connsiteX15" fmla="*/ 75470 w 223649"/>
                <a:gd name="connsiteY15" fmla="*/ 105746 h 391563"/>
                <a:gd name="connsiteX16" fmla="*/ 71565 w 223649"/>
                <a:gd name="connsiteY16" fmla="*/ 98317 h 391563"/>
                <a:gd name="connsiteX17" fmla="*/ 66898 w 223649"/>
                <a:gd name="connsiteY17" fmla="*/ 99555 h 391563"/>
                <a:gd name="connsiteX18" fmla="*/ 72422 w 223649"/>
                <a:gd name="connsiteY18" fmla="*/ 116033 h 391563"/>
                <a:gd name="connsiteX19" fmla="*/ 62421 w 223649"/>
                <a:gd name="connsiteY19" fmla="*/ 131559 h 391563"/>
                <a:gd name="connsiteX20" fmla="*/ 65564 w 223649"/>
                <a:gd name="connsiteY20" fmla="*/ 133940 h 391563"/>
                <a:gd name="connsiteX21" fmla="*/ 70708 w 223649"/>
                <a:gd name="connsiteY21" fmla="*/ 129654 h 391563"/>
                <a:gd name="connsiteX22" fmla="*/ 70898 w 223649"/>
                <a:gd name="connsiteY22" fmla="*/ 159372 h 391563"/>
                <a:gd name="connsiteX23" fmla="*/ 48038 w 223649"/>
                <a:gd name="connsiteY23" fmla="*/ 180232 h 391563"/>
                <a:gd name="connsiteX24" fmla="*/ 51372 w 223649"/>
                <a:gd name="connsiteY24" fmla="*/ 182803 h 391563"/>
                <a:gd name="connsiteX25" fmla="*/ 59944 w 223649"/>
                <a:gd name="connsiteY25" fmla="*/ 179660 h 391563"/>
                <a:gd name="connsiteX26" fmla="*/ 59659 w 223649"/>
                <a:gd name="connsiteY26" fmla="*/ 200901 h 391563"/>
                <a:gd name="connsiteX27" fmla="*/ 53086 w 223649"/>
                <a:gd name="connsiteY27" fmla="*/ 203949 h 391563"/>
                <a:gd name="connsiteX28" fmla="*/ 38037 w 223649"/>
                <a:gd name="connsiteY28" fmla="*/ 211474 h 391563"/>
                <a:gd name="connsiteX29" fmla="*/ 18987 w 223649"/>
                <a:gd name="connsiteY29" fmla="*/ 235191 h 391563"/>
                <a:gd name="connsiteX30" fmla="*/ 22606 w 223649"/>
                <a:gd name="connsiteY30" fmla="*/ 238048 h 391563"/>
                <a:gd name="connsiteX31" fmla="*/ 32131 w 223649"/>
                <a:gd name="connsiteY31" fmla="*/ 230238 h 391563"/>
                <a:gd name="connsiteX32" fmla="*/ 32417 w 223649"/>
                <a:gd name="connsiteY32" fmla="*/ 244240 h 391563"/>
                <a:gd name="connsiteX33" fmla="*/ 32322 w 223649"/>
                <a:gd name="connsiteY33" fmla="*/ 246526 h 391563"/>
                <a:gd name="connsiteX34" fmla="*/ 28798 w 223649"/>
                <a:gd name="connsiteY34" fmla="*/ 253098 h 391563"/>
                <a:gd name="connsiteX35" fmla="*/ 16891 w 223649"/>
                <a:gd name="connsiteY35" fmla="*/ 268624 h 391563"/>
                <a:gd name="connsiteX36" fmla="*/ 16320 w 223649"/>
                <a:gd name="connsiteY36" fmla="*/ 272053 h 391563"/>
                <a:gd name="connsiteX37" fmla="*/ 15939 w 223649"/>
                <a:gd name="connsiteY37" fmla="*/ 258146 h 391563"/>
                <a:gd name="connsiteX38" fmla="*/ 12986 w 223649"/>
                <a:gd name="connsiteY38" fmla="*/ 256432 h 391563"/>
                <a:gd name="connsiteX39" fmla="*/ 10319 w 223649"/>
                <a:gd name="connsiteY39" fmla="*/ 283387 h 391563"/>
                <a:gd name="connsiteX40" fmla="*/ 2128 w 223649"/>
                <a:gd name="connsiteY40" fmla="*/ 284721 h 391563"/>
                <a:gd name="connsiteX41" fmla="*/ 1651 w 223649"/>
                <a:gd name="connsiteY41" fmla="*/ 288626 h 391563"/>
                <a:gd name="connsiteX42" fmla="*/ 8033 w 223649"/>
                <a:gd name="connsiteY42" fmla="*/ 295294 h 391563"/>
                <a:gd name="connsiteX43" fmla="*/ 16034 w 223649"/>
                <a:gd name="connsiteY43" fmla="*/ 302723 h 391563"/>
                <a:gd name="connsiteX44" fmla="*/ 17463 w 223649"/>
                <a:gd name="connsiteY44" fmla="*/ 303676 h 391563"/>
                <a:gd name="connsiteX45" fmla="*/ 5842 w 223649"/>
                <a:gd name="connsiteY45" fmla="*/ 314725 h 391563"/>
                <a:gd name="connsiteX46" fmla="*/ 985 w 223649"/>
                <a:gd name="connsiteY46" fmla="*/ 339775 h 391563"/>
                <a:gd name="connsiteX47" fmla="*/ 5747 w 223649"/>
                <a:gd name="connsiteY47" fmla="*/ 339775 h 391563"/>
                <a:gd name="connsiteX48" fmla="*/ 11653 w 223649"/>
                <a:gd name="connsiteY48" fmla="*/ 324821 h 391563"/>
                <a:gd name="connsiteX49" fmla="*/ 12415 w 223649"/>
                <a:gd name="connsiteY49" fmla="*/ 330631 h 391563"/>
                <a:gd name="connsiteX50" fmla="*/ 45847 w 223649"/>
                <a:gd name="connsiteY50" fmla="*/ 371017 h 391563"/>
                <a:gd name="connsiteX51" fmla="*/ 53563 w 223649"/>
                <a:gd name="connsiteY51" fmla="*/ 375875 h 391563"/>
                <a:gd name="connsiteX52" fmla="*/ 82138 w 223649"/>
                <a:gd name="connsiteY52" fmla="*/ 391496 h 391563"/>
                <a:gd name="connsiteX53" fmla="*/ 111475 w 223649"/>
                <a:gd name="connsiteY53" fmla="*/ 384162 h 391563"/>
                <a:gd name="connsiteX54" fmla="*/ 154147 w 223649"/>
                <a:gd name="connsiteY54" fmla="*/ 361683 h 391563"/>
                <a:gd name="connsiteX55" fmla="*/ 144622 w 223649"/>
                <a:gd name="connsiteY55" fmla="*/ 381019 h 391563"/>
                <a:gd name="connsiteX56" fmla="*/ 147670 w 223649"/>
                <a:gd name="connsiteY56" fmla="*/ 384067 h 391563"/>
                <a:gd name="connsiteX57" fmla="*/ 163291 w 223649"/>
                <a:gd name="connsiteY57" fmla="*/ 364350 h 391563"/>
                <a:gd name="connsiteX58" fmla="*/ 170815 w 223649"/>
                <a:gd name="connsiteY58" fmla="*/ 365683 h 391563"/>
                <a:gd name="connsiteX59" fmla="*/ 171292 w 223649"/>
                <a:gd name="connsiteY59" fmla="*/ 339585 h 391563"/>
                <a:gd name="connsiteX60" fmla="*/ 174340 w 223649"/>
                <a:gd name="connsiteY60" fmla="*/ 338728 h 391563"/>
                <a:gd name="connsiteX61" fmla="*/ 191485 w 223649"/>
                <a:gd name="connsiteY61" fmla="*/ 312058 h 391563"/>
                <a:gd name="connsiteX62" fmla="*/ 201200 w 223649"/>
                <a:gd name="connsiteY62" fmla="*/ 280339 h 391563"/>
                <a:gd name="connsiteX63" fmla="*/ 204058 w 223649"/>
                <a:gd name="connsiteY63" fmla="*/ 280149 h 391563"/>
                <a:gd name="connsiteX64" fmla="*/ 205391 w 223649"/>
                <a:gd name="connsiteY64" fmla="*/ 262242 h 391563"/>
                <a:gd name="connsiteX65" fmla="*/ 201200 w 223649"/>
                <a:gd name="connsiteY65" fmla="*/ 256336 h 391563"/>
                <a:gd name="connsiteX66" fmla="*/ 210916 w 223649"/>
                <a:gd name="connsiteY66" fmla="*/ 237191 h 391563"/>
                <a:gd name="connsiteX67" fmla="*/ 204153 w 223649"/>
                <a:gd name="connsiteY67" fmla="*/ 200615 h 391563"/>
                <a:gd name="connsiteX68" fmla="*/ 215678 w 223649"/>
                <a:gd name="connsiteY68" fmla="*/ 218617 h 391563"/>
                <a:gd name="connsiteX69" fmla="*/ 218917 w 223649"/>
                <a:gd name="connsiteY69" fmla="*/ 218141 h 391563"/>
                <a:gd name="connsiteX70" fmla="*/ 211106 w 223649"/>
                <a:gd name="connsiteY70" fmla="*/ 197567 h 39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223649" h="391563">
                  <a:moveTo>
                    <a:pt x="211106" y="197567"/>
                  </a:moveTo>
                  <a:cubicBezTo>
                    <a:pt x="217774" y="197186"/>
                    <a:pt x="221774" y="194995"/>
                    <a:pt x="223584" y="188518"/>
                  </a:cubicBezTo>
                  <a:cubicBezTo>
                    <a:pt x="223870" y="187375"/>
                    <a:pt x="223203" y="186042"/>
                    <a:pt x="222060" y="185756"/>
                  </a:cubicBezTo>
                  <a:cubicBezTo>
                    <a:pt x="217869" y="184899"/>
                    <a:pt x="215678" y="184232"/>
                    <a:pt x="211392" y="185661"/>
                  </a:cubicBezTo>
                  <a:cubicBezTo>
                    <a:pt x="210249" y="186042"/>
                    <a:pt x="209201" y="186232"/>
                    <a:pt x="207963" y="186423"/>
                  </a:cubicBezTo>
                  <a:cubicBezTo>
                    <a:pt x="209392" y="182613"/>
                    <a:pt x="210058" y="178422"/>
                    <a:pt x="209296" y="173469"/>
                  </a:cubicBezTo>
                  <a:cubicBezTo>
                    <a:pt x="207868" y="163944"/>
                    <a:pt x="210439" y="149561"/>
                    <a:pt x="209392" y="137750"/>
                  </a:cubicBezTo>
                  <a:cubicBezTo>
                    <a:pt x="210154" y="138607"/>
                    <a:pt x="210916" y="139465"/>
                    <a:pt x="211582" y="140417"/>
                  </a:cubicBezTo>
                  <a:cubicBezTo>
                    <a:pt x="213106" y="142417"/>
                    <a:pt x="216821" y="142036"/>
                    <a:pt x="216631" y="138988"/>
                  </a:cubicBezTo>
                  <a:cubicBezTo>
                    <a:pt x="216345" y="129844"/>
                    <a:pt x="209201" y="118319"/>
                    <a:pt x="200057" y="112890"/>
                  </a:cubicBezTo>
                  <a:cubicBezTo>
                    <a:pt x="199295" y="103555"/>
                    <a:pt x="198343" y="94507"/>
                    <a:pt x="197200" y="86029"/>
                  </a:cubicBezTo>
                  <a:cubicBezTo>
                    <a:pt x="197104" y="84220"/>
                    <a:pt x="196819" y="82410"/>
                    <a:pt x="196533" y="80695"/>
                  </a:cubicBezTo>
                  <a:cubicBezTo>
                    <a:pt x="193294" y="58216"/>
                    <a:pt x="189103" y="39738"/>
                    <a:pt x="184150" y="28784"/>
                  </a:cubicBezTo>
                  <a:cubicBezTo>
                    <a:pt x="161862" y="-20651"/>
                    <a:pt x="91663" y="1733"/>
                    <a:pt x="86900" y="35166"/>
                  </a:cubicBezTo>
                  <a:cubicBezTo>
                    <a:pt x="85471" y="45358"/>
                    <a:pt x="84328" y="61169"/>
                    <a:pt x="82900" y="79552"/>
                  </a:cubicBezTo>
                  <a:cubicBezTo>
                    <a:pt x="67945" y="84315"/>
                    <a:pt x="72422" y="95078"/>
                    <a:pt x="75470" y="105746"/>
                  </a:cubicBezTo>
                  <a:cubicBezTo>
                    <a:pt x="74327" y="103174"/>
                    <a:pt x="73184" y="100698"/>
                    <a:pt x="71565" y="98317"/>
                  </a:cubicBezTo>
                  <a:cubicBezTo>
                    <a:pt x="70136" y="96316"/>
                    <a:pt x="67088" y="96983"/>
                    <a:pt x="66898" y="99555"/>
                  </a:cubicBezTo>
                  <a:cubicBezTo>
                    <a:pt x="66517" y="105460"/>
                    <a:pt x="68326" y="111937"/>
                    <a:pt x="72422" y="116033"/>
                  </a:cubicBezTo>
                  <a:cubicBezTo>
                    <a:pt x="67850" y="120034"/>
                    <a:pt x="64421" y="127177"/>
                    <a:pt x="62421" y="131559"/>
                  </a:cubicBezTo>
                  <a:cubicBezTo>
                    <a:pt x="61468" y="133654"/>
                    <a:pt x="63754" y="135464"/>
                    <a:pt x="65564" y="133940"/>
                  </a:cubicBezTo>
                  <a:cubicBezTo>
                    <a:pt x="67183" y="132607"/>
                    <a:pt x="68993" y="131178"/>
                    <a:pt x="70708" y="129654"/>
                  </a:cubicBezTo>
                  <a:cubicBezTo>
                    <a:pt x="67183" y="138512"/>
                    <a:pt x="70231" y="151752"/>
                    <a:pt x="70898" y="159372"/>
                  </a:cubicBezTo>
                  <a:cubicBezTo>
                    <a:pt x="59849" y="160134"/>
                    <a:pt x="46038" y="170040"/>
                    <a:pt x="48038" y="180232"/>
                  </a:cubicBezTo>
                  <a:cubicBezTo>
                    <a:pt x="48324" y="181660"/>
                    <a:pt x="49943" y="182899"/>
                    <a:pt x="51372" y="182803"/>
                  </a:cubicBezTo>
                  <a:cubicBezTo>
                    <a:pt x="53944" y="182613"/>
                    <a:pt x="57087" y="181279"/>
                    <a:pt x="59944" y="179660"/>
                  </a:cubicBezTo>
                  <a:cubicBezTo>
                    <a:pt x="57658" y="186328"/>
                    <a:pt x="57944" y="193376"/>
                    <a:pt x="59659" y="200901"/>
                  </a:cubicBezTo>
                  <a:cubicBezTo>
                    <a:pt x="57373" y="201758"/>
                    <a:pt x="55182" y="202806"/>
                    <a:pt x="53086" y="203949"/>
                  </a:cubicBezTo>
                  <a:cubicBezTo>
                    <a:pt x="47657" y="205378"/>
                    <a:pt x="42609" y="207854"/>
                    <a:pt x="38037" y="211474"/>
                  </a:cubicBezTo>
                  <a:cubicBezTo>
                    <a:pt x="29845" y="217760"/>
                    <a:pt x="20987" y="224618"/>
                    <a:pt x="18987" y="235191"/>
                  </a:cubicBezTo>
                  <a:cubicBezTo>
                    <a:pt x="18606" y="237191"/>
                    <a:pt x="20701" y="239382"/>
                    <a:pt x="22606" y="238048"/>
                  </a:cubicBezTo>
                  <a:cubicBezTo>
                    <a:pt x="26035" y="235762"/>
                    <a:pt x="29179" y="233095"/>
                    <a:pt x="32131" y="230238"/>
                  </a:cubicBezTo>
                  <a:cubicBezTo>
                    <a:pt x="31274" y="234619"/>
                    <a:pt x="31179" y="239287"/>
                    <a:pt x="32417" y="244240"/>
                  </a:cubicBezTo>
                  <a:cubicBezTo>
                    <a:pt x="32608" y="244906"/>
                    <a:pt x="32512" y="245764"/>
                    <a:pt x="32322" y="246526"/>
                  </a:cubicBezTo>
                  <a:cubicBezTo>
                    <a:pt x="31084" y="248621"/>
                    <a:pt x="29941" y="250812"/>
                    <a:pt x="28798" y="253098"/>
                  </a:cubicBezTo>
                  <a:cubicBezTo>
                    <a:pt x="24416" y="259003"/>
                    <a:pt x="17749" y="265576"/>
                    <a:pt x="16891" y="268624"/>
                  </a:cubicBezTo>
                  <a:cubicBezTo>
                    <a:pt x="16510" y="269862"/>
                    <a:pt x="16510" y="270910"/>
                    <a:pt x="16320" y="272053"/>
                  </a:cubicBezTo>
                  <a:cubicBezTo>
                    <a:pt x="15653" y="267671"/>
                    <a:pt x="15367" y="263099"/>
                    <a:pt x="15939" y="258146"/>
                  </a:cubicBezTo>
                  <a:cubicBezTo>
                    <a:pt x="16129" y="256622"/>
                    <a:pt x="14129" y="255670"/>
                    <a:pt x="12986" y="256432"/>
                  </a:cubicBezTo>
                  <a:cubicBezTo>
                    <a:pt x="4128" y="262242"/>
                    <a:pt x="5652" y="273100"/>
                    <a:pt x="10319" y="283387"/>
                  </a:cubicBezTo>
                  <a:cubicBezTo>
                    <a:pt x="7747" y="282721"/>
                    <a:pt x="5080" y="282911"/>
                    <a:pt x="2128" y="284721"/>
                  </a:cubicBezTo>
                  <a:cubicBezTo>
                    <a:pt x="889" y="285483"/>
                    <a:pt x="318" y="287578"/>
                    <a:pt x="1651" y="288626"/>
                  </a:cubicBezTo>
                  <a:cubicBezTo>
                    <a:pt x="3937" y="290531"/>
                    <a:pt x="5938" y="293103"/>
                    <a:pt x="8033" y="295294"/>
                  </a:cubicBezTo>
                  <a:cubicBezTo>
                    <a:pt x="10700" y="297961"/>
                    <a:pt x="12986" y="300437"/>
                    <a:pt x="16034" y="302723"/>
                  </a:cubicBezTo>
                  <a:cubicBezTo>
                    <a:pt x="16415" y="303009"/>
                    <a:pt x="16891" y="303295"/>
                    <a:pt x="17463" y="303676"/>
                  </a:cubicBezTo>
                  <a:cubicBezTo>
                    <a:pt x="12605" y="304533"/>
                    <a:pt x="8224" y="310915"/>
                    <a:pt x="5842" y="314725"/>
                  </a:cubicBezTo>
                  <a:cubicBezTo>
                    <a:pt x="1175" y="322059"/>
                    <a:pt x="-1587" y="331108"/>
                    <a:pt x="985" y="339775"/>
                  </a:cubicBezTo>
                  <a:cubicBezTo>
                    <a:pt x="1747" y="342252"/>
                    <a:pt x="4985" y="342062"/>
                    <a:pt x="5747" y="339775"/>
                  </a:cubicBezTo>
                  <a:cubicBezTo>
                    <a:pt x="7557" y="334727"/>
                    <a:pt x="9748" y="329869"/>
                    <a:pt x="11653" y="324821"/>
                  </a:cubicBezTo>
                  <a:cubicBezTo>
                    <a:pt x="11748" y="326726"/>
                    <a:pt x="11938" y="328726"/>
                    <a:pt x="12415" y="330631"/>
                  </a:cubicBezTo>
                  <a:cubicBezTo>
                    <a:pt x="6033" y="346348"/>
                    <a:pt x="23464" y="373399"/>
                    <a:pt x="45847" y="371017"/>
                  </a:cubicBezTo>
                  <a:cubicBezTo>
                    <a:pt x="48419" y="372732"/>
                    <a:pt x="50991" y="374446"/>
                    <a:pt x="53563" y="375875"/>
                  </a:cubicBezTo>
                  <a:cubicBezTo>
                    <a:pt x="59849" y="385019"/>
                    <a:pt x="67088" y="390925"/>
                    <a:pt x="82138" y="391496"/>
                  </a:cubicBezTo>
                  <a:cubicBezTo>
                    <a:pt x="93472" y="391972"/>
                    <a:pt x="104236" y="389972"/>
                    <a:pt x="111475" y="384162"/>
                  </a:cubicBezTo>
                  <a:cubicBezTo>
                    <a:pt x="127953" y="380162"/>
                    <a:pt x="145098" y="372732"/>
                    <a:pt x="154147" y="361683"/>
                  </a:cubicBezTo>
                  <a:cubicBezTo>
                    <a:pt x="151765" y="368636"/>
                    <a:pt x="147003" y="374065"/>
                    <a:pt x="144622" y="381019"/>
                  </a:cubicBezTo>
                  <a:cubicBezTo>
                    <a:pt x="143955" y="382828"/>
                    <a:pt x="145955" y="384638"/>
                    <a:pt x="147670" y="384067"/>
                  </a:cubicBezTo>
                  <a:cubicBezTo>
                    <a:pt x="157004" y="381114"/>
                    <a:pt x="161767" y="373303"/>
                    <a:pt x="163291" y="364350"/>
                  </a:cubicBezTo>
                  <a:cubicBezTo>
                    <a:pt x="165196" y="366350"/>
                    <a:pt x="168339" y="367589"/>
                    <a:pt x="170815" y="365683"/>
                  </a:cubicBezTo>
                  <a:cubicBezTo>
                    <a:pt x="178721" y="359873"/>
                    <a:pt x="177007" y="347586"/>
                    <a:pt x="171292" y="339585"/>
                  </a:cubicBezTo>
                  <a:cubicBezTo>
                    <a:pt x="172244" y="339299"/>
                    <a:pt x="173197" y="339014"/>
                    <a:pt x="174340" y="338728"/>
                  </a:cubicBezTo>
                  <a:cubicBezTo>
                    <a:pt x="186246" y="335489"/>
                    <a:pt x="189675" y="322249"/>
                    <a:pt x="191485" y="312058"/>
                  </a:cubicBezTo>
                  <a:cubicBezTo>
                    <a:pt x="193199" y="302247"/>
                    <a:pt x="198914" y="291484"/>
                    <a:pt x="201200" y="280339"/>
                  </a:cubicBezTo>
                  <a:cubicBezTo>
                    <a:pt x="202153" y="280911"/>
                    <a:pt x="203200" y="281101"/>
                    <a:pt x="204058" y="280149"/>
                  </a:cubicBezTo>
                  <a:cubicBezTo>
                    <a:pt x="209296" y="274243"/>
                    <a:pt x="208820" y="269195"/>
                    <a:pt x="205391" y="262242"/>
                  </a:cubicBezTo>
                  <a:cubicBezTo>
                    <a:pt x="204343" y="260051"/>
                    <a:pt x="202819" y="258146"/>
                    <a:pt x="201200" y="256336"/>
                  </a:cubicBezTo>
                  <a:cubicBezTo>
                    <a:pt x="206725" y="252050"/>
                    <a:pt x="209487" y="243668"/>
                    <a:pt x="210916" y="237191"/>
                  </a:cubicBezTo>
                  <a:cubicBezTo>
                    <a:pt x="213773" y="224713"/>
                    <a:pt x="210154" y="211664"/>
                    <a:pt x="204153" y="200615"/>
                  </a:cubicBezTo>
                  <a:cubicBezTo>
                    <a:pt x="208915" y="205854"/>
                    <a:pt x="212344" y="212331"/>
                    <a:pt x="215678" y="218617"/>
                  </a:cubicBezTo>
                  <a:cubicBezTo>
                    <a:pt x="216440" y="220141"/>
                    <a:pt x="218345" y="219475"/>
                    <a:pt x="218917" y="218141"/>
                  </a:cubicBezTo>
                  <a:cubicBezTo>
                    <a:pt x="222155" y="210045"/>
                    <a:pt x="217774" y="202615"/>
                    <a:pt x="211106" y="197567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8" name="Freeform: Shape 4937">
              <a:extLst>
                <a:ext uri="{FF2B5EF4-FFF2-40B4-BE49-F238E27FC236}">
                  <a16:creationId xmlns:a16="http://schemas.microsoft.com/office/drawing/2014/main" id="{2B121A30-CCB5-4052-B141-99EE601178DD}"/>
                </a:ext>
              </a:extLst>
            </p:cNvPr>
            <p:cNvSpPr/>
            <p:nvPr/>
          </p:nvSpPr>
          <p:spPr>
            <a:xfrm>
              <a:off x="2943367" y="2515487"/>
              <a:ext cx="147131" cy="382210"/>
            </a:xfrm>
            <a:custGeom>
              <a:avLst/>
              <a:gdLst>
                <a:gd name="connsiteX0" fmla="*/ 134588 w 147131"/>
                <a:gd name="connsiteY0" fmla="*/ 188214 h 382210"/>
                <a:gd name="connsiteX1" fmla="*/ 147066 w 147131"/>
                <a:gd name="connsiteY1" fmla="*/ 179165 h 382210"/>
                <a:gd name="connsiteX2" fmla="*/ 145542 w 147131"/>
                <a:gd name="connsiteY2" fmla="*/ 176403 h 382210"/>
                <a:gd name="connsiteX3" fmla="*/ 134874 w 147131"/>
                <a:gd name="connsiteY3" fmla="*/ 176308 h 382210"/>
                <a:gd name="connsiteX4" fmla="*/ 131445 w 147131"/>
                <a:gd name="connsiteY4" fmla="*/ 177070 h 382210"/>
                <a:gd name="connsiteX5" fmla="*/ 132779 w 147131"/>
                <a:gd name="connsiteY5" fmla="*/ 164116 h 382210"/>
                <a:gd name="connsiteX6" fmla="*/ 132874 w 147131"/>
                <a:gd name="connsiteY6" fmla="*/ 128397 h 382210"/>
                <a:gd name="connsiteX7" fmla="*/ 135065 w 147131"/>
                <a:gd name="connsiteY7" fmla="*/ 131064 h 382210"/>
                <a:gd name="connsiteX8" fmla="*/ 140113 w 147131"/>
                <a:gd name="connsiteY8" fmla="*/ 129635 h 382210"/>
                <a:gd name="connsiteX9" fmla="*/ 123539 w 147131"/>
                <a:gd name="connsiteY9" fmla="*/ 103537 h 382210"/>
                <a:gd name="connsiteX10" fmla="*/ 120682 w 147131"/>
                <a:gd name="connsiteY10" fmla="*/ 76676 h 382210"/>
                <a:gd name="connsiteX11" fmla="*/ 120015 w 147131"/>
                <a:gd name="connsiteY11" fmla="*/ 71342 h 382210"/>
                <a:gd name="connsiteX12" fmla="*/ 107633 w 147131"/>
                <a:gd name="connsiteY12" fmla="*/ 19431 h 382210"/>
                <a:gd name="connsiteX13" fmla="*/ 92202 w 147131"/>
                <a:gd name="connsiteY13" fmla="*/ 0 h 382210"/>
                <a:gd name="connsiteX14" fmla="*/ 92297 w 147131"/>
                <a:gd name="connsiteY14" fmla="*/ 76486 h 382210"/>
                <a:gd name="connsiteX15" fmla="*/ 88868 w 147131"/>
                <a:gd name="connsiteY15" fmla="*/ 87154 h 382210"/>
                <a:gd name="connsiteX16" fmla="*/ 76772 w 147131"/>
                <a:gd name="connsiteY16" fmla="*/ 208026 h 382210"/>
                <a:gd name="connsiteX17" fmla="*/ 37814 w 147131"/>
                <a:gd name="connsiteY17" fmla="*/ 298418 h 382210"/>
                <a:gd name="connsiteX18" fmla="*/ 34481 w 147131"/>
                <a:gd name="connsiteY18" fmla="*/ 308896 h 382210"/>
                <a:gd name="connsiteX19" fmla="*/ 9430 w 147131"/>
                <a:gd name="connsiteY19" fmla="*/ 365379 h 382210"/>
                <a:gd name="connsiteX20" fmla="*/ 0 w 147131"/>
                <a:gd name="connsiteY20" fmla="*/ 381667 h 382210"/>
                <a:gd name="connsiteX21" fmla="*/ 5334 w 147131"/>
                <a:gd name="connsiteY21" fmla="*/ 382143 h 382210"/>
                <a:gd name="connsiteX22" fmla="*/ 34671 w 147131"/>
                <a:gd name="connsiteY22" fmla="*/ 374809 h 382210"/>
                <a:gd name="connsiteX23" fmla="*/ 77343 w 147131"/>
                <a:gd name="connsiteY23" fmla="*/ 352330 h 382210"/>
                <a:gd name="connsiteX24" fmla="*/ 67818 w 147131"/>
                <a:gd name="connsiteY24" fmla="*/ 371666 h 382210"/>
                <a:gd name="connsiteX25" fmla="*/ 70866 w 147131"/>
                <a:gd name="connsiteY25" fmla="*/ 374714 h 382210"/>
                <a:gd name="connsiteX26" fmla="*/ 86487 w 147131"/>
                <a:gd name="connsiteY26" fmla="*/ 354997 h 382210"/>
                <a:gd name="connsiteX27" fmla="*/ 94012 w 147131"/>
                <a:gd name="connsiteY27" fmla="*/ 356330 h 382210"/>
                <a:gd name="connsiteX28" fmla="*/ 94488 w 147131"/>
                <a:gd name="connsiteY28" fmla="*/ 330232 h 382210"/>
                <a:gd name="connsiteX29" fmla="*/ 97536 w 147131"/>
                <a:gd name="connsiteY29" fmla="*/ 329374 h 382210"/>
                <a:gd name="connsiteX30" fmla="*/ 114681 w 147131"/>
                <a:gd name="connsiteY30" fmla="*/ 302705 h 382210"/>
                <a:gd name="connsiteX31" fmla="*/ 124397 w 147131"/>
                <a:gd name="connsiteY31" fmla="*/ 270986 h 382210"/>
                <a:gd name="connsiteX32" fmla="*/ 127254 w 147131"/>
                <a:gd name="connsiteY32" fmla="*/ 270796 h 382210"/>
                <a:gd name="connsiteX33" fmla="*/ 128588 w 147131"/>
                <a:gd name="connsiteY33" fmla="*/ 252889 h 382210"/>
                <a:gd name="connsiteX34" fmla="*/ 124397 w 147131"/>
                <a:gd name="connsiteY34" fmla="*/ 246983 h 382210"/>
                <a:gd name="connsiteX35" fmla="*/ 134112 w 147131"/>
                <a:gd name="connsiteY35" fmla="*/ 227838 h 382210"/>
                <a:gd name="connsiteX36" fmla="*/ 127349 w 147131"/>
                <a:gd name="connsiteY36" fmla="*/ 191262 h 382210"/>
                <a:gd name="connsiteX37" fmla="*/ 138875 w 147131"/>
                <a:gd name="connsiteY37" fmla="*/ 209264 h 382210"/>
                <a:gd name="connsiteX38" fmla="*/ 142113 w 147131"/>
                <a:gd name="connsiteY38" fmla="*/ 208788 h 382210"/>
                <a:gd name="connsiteX39" fmla="*/ 134588 w 147131"/>
                <a:gd name="connsiteY39" fmla="*/ 188214 h 382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7131" h="382210">
                  <a:moveTo>
                    <a:pt x="134588" y="188214"/>
                  </a:moveTo>
                  <a:cubicBezTo>
                    <a:pt x="141256" y="187833"/>
                    <a:pt x="145256" y="185642"/>
                    <a:pt x="147066" y="179165"/>
                  </a:cubicBezTo>
                  <a:cubicBezTo>
                    <a:pt x="147352" y="178022"/>
                    <a:pt x="146685" y="176689"/>
                    <a:pt x="145542" y="176403"/>
                  </a:cubicBezTo>
                  <a:cubicBezTo>
                    <a:pt x="141351" y="175546"/>
                    <a:pt x="139160" y="174879"/>
                    <a:pt x="134874" y="176308"/>
                  </a:cubicBezTo>
                  <a:cubicBezTo>
                    <a:pt x="133731" y="176689"/>
                    <a:pt x="132683" y="176879"/>
                    <a:pt x="131445" y="177070"/>
                  </a:cubicBezTo>
                  <a:cubicBezTo>
                    <a:pt x="132874" y="173260"/>
                    <a:pt x="133541" y="169069"/>
                    <a:pt x="132779" y="164116"/>
                  </a:cubicBezTo>
                  <a:cubicBezTo>
                    <a:pt x="131350" y="154591"/>
                    <a:pt x="133922" y="140208"/>
                    <a:pt x="132874" y="128397"/>
                  </a:cubicBezTo>
                  <a:cubicBezTo>
                    <a:pt x="133636" y="129254"/>
                    <a:pt x="134398" y="130112"/>
                    <a:pt x="135065" y="131064"/>
                  </a:cubicBezTo>
                  <a:cubicBezTo>
                    <a:pt x="136589" y="133064"/>
                    <a:pt x="140303" y="132683"/>
                    <a:pt x="140113" y="129635"/>
                  </a:cubicBezTo>
                  <a:cubicBezTo>
                    <a:pt x="139827" y="120491"/>
                    <a:pt x="132683" y="108966"/>
                    <a:pt x="123539" y="103537"/>
                  </a:cubicBezTo>
                  <a:cubicBezTo>
                    <a:pt x="122777" y="94202"/>
                    <a:pt x="121825" y="85154"/>
                    <a:pt x="120682" y="76676"/>
                  </a:cubicBezTo>
                  <a:cubicBezTo>
                    <a:pt x="120587" y="74867"/>
                    <a:pt x="120301" y="73057"/>
                    <a:pt x="120015" y="71342"/>
                  </a:cubicBezTo>
                  <a:cubicBezTo>
                    <a:pt x="116776" y="48863"/>
                    <a:pt x="112586" y="30385"/>
                    <a:pt x="107633" y="19431"/>
                  </a:cubicBezTo>
                  <a:cubicBezTo>
                    <a:pt x="103727" y="10858"/>
                    <a:pt x="98393" y="4572"/>
                    <a:pt x="92202" y="0"/>
                  </a:cubicBezTo>
                  <a:cubicBezTo>
                    <a:pt x="75533" y="24670"/>
                    <a:pt x="75438" y="50197"/>
                    <a:pt x="92297" y="76486"/>
                  </a:cubicBezTo>
                  <a:cubicBezTo>
                    <a:pt x="94678" y="79915"/>
                    <a:pt x="92488" y="85534"/>
                    <a:pt x="88868" y="87154"/>
                  </a:cubicBezTo>
                  <a:cubicBezTo>
                    <a:pt x="71057" y="95250"/>
                    <a:pt x="73247" y="198120"/>
                    <a:pt x="76772" y="208026"/>
                  </a:cubicBezTo>
                  <a:cubicBezTo>
                    <a:pt x="92393" y="250889"/>
                    <a:pt x="10668" y="237554"/>
                    <a:pt x="37814" y="298418"/>
                  </a:cubicBezTo>
                  <a:cubicBezTo>
                    <a:pt x="39529" y="302228"/>
                    <a:pt x="38386" y="306895"/>
                    <a:pt x="34481" y="308896"/>
                  </a:cubicBezTo>
                  <a:cubicBezTo>
                    <a:pt x="17907" y="317278"/>
                    <a:pt x="15335" y="349377"/>
                    <a:pt x="9430" y="365379"/>
                  </a:cubicBezTo>
                  <a:cubicBezTo>
                    <a:pt x="7429" y="370713"/>
                    <a:pt x="4001" y="376238"/>
                    <a:pt x="0" y="381667"/>
                  </a:cubicBezTo>
                  <a:cubicBezTo>
                    <a:pt x="1619" y="381857"/>
                    <a:pt x="3429" y="382048"/>
                    <a:pt x="5334" y="382143"/>
                  </a:cubicBezTo>
                  <a:cubicBezTo>
                    <a:pt x="16669" y="382619"/>
                    <a:pt x="27432" y="380619"/>
                    <a:pt x="34671" y="374809"/>
                  </a:cubicBezTo>
                  <a:cubicBezTo>
                    <a:pt x="51149" y="370808"/>
                    <a:pt x="68294" y="363379"/>
                    <a:pt x="77343" y="352330"/>
                  </a:cubicBezTo>
                  <a:cubicBezTo>
                    <a:pt x="74962" y="359283"/>
                    <a:pt x="70199" y="364712"/>
                    <a:pt x="67818" y="371666"/>
                  </a:cubicBezTo>
                  <a:cubicBezTo>
                    <a:pt x="67151" y="373475"/>
                    <a:pt x="69152" y="375285"/>
                    <a:pt x="70866" y="374714"/>
                  </a:cubicBezTo>
                  <a:cubicBezTo>
                    <a:pt x="80200" y="371761"/>
                    <a:pt x="84963" y="363950"/>
                    <a:pt x="86487" y="354997"/>
                  </a:cubicBezTo>
                  <a:cubicBezTo>
                    <a:pt x="88392" y="356997"/>
                    <a:pt x="91535" y="358235"/>
                    <a:pt x="94012" y="356330"/>
                  </a:cubicBezTo>
                  <a:cubicBezTo>
                    <a:pt x="101918" y="350520"/>
                    <a:pt x="100203" y="338233"/>
                    <a:pt x="94488" y="330232"/>
                  </a:cubicBezTo>
                  <a:cubicBezTo>
                    <a:pt x="95440" y="329946"/>
                    <a:pt x="96393" y="329660"/>
                    <a:pt x="97536" y="329374"/>
                  </a:cubicBezTo>
                  <a:cubicBezTo>
                    <a:pt x="109442" y="326136"/>
                    <a:pt x="112871" y="312896"/>
                    <a:pt x="114681" y="302705"/>
                  </a:cubicBezTo>
                  <a:cubicBezTo>
                    <a:pt x="116396" y="292894"/>
                    <a:pt x="122111" y="282131"/>
                    <a:pt x="124397" y="270986"/>
                  </a:cubicBezTo>
                  <a:cubicBezTo>
                    <a:pt x="125349" y="271558"/>
                    <a:pt x="126397" y="271748"/>
                    <a:pt x="127254" y="270796"/>
                  </a:cubicBezTo>
                  <a:cubicBezTo>
                    <a:pt x="132493" y="264890"/>
                    <a:pt x="132017" y="259842"/>
                    <a:pt x="128588" y="252889"/>
                  </a:cubicBezTo>
                  <a:cubicBezTo>
                    <a:pt x="127540" y="250698"/>
                    <a:pt x="126016" y="248793"/>
                    <a:pt x="124397" y="246983"/>
                  </a:cubicBezTo>
                  <a:cubicBezTo>
                    <a:pt x="129921" y="242697"/>
                    <a:pt x="132683" y="234315"/>
                    <a:pt x="134112" y="227838"/>
                  </a:cubicBezTo>
                  <a:cubicBezTo>
                    <a:pt x="136970" y="215360"/>
                    <a:pt x="133350" y="202311"/>
                    <a:pt x="127349" y="191262"/>
                  </a:cubicBezTo>
                  <a:cubicBezTo>
                    <a:pt x="132112" y="196501"/>
                    <a:pt x="135541" y="202978"/>
                    <a:pt x="138875" y="209264"/>
                  </a:cubicBezTo>
                  <a:cubicBezTo>
                    <a:pt x="139637" y="210788"/>
                    <a:pt x="141542" y="210122"/>
                    <a:pt x="142113" y="208788"/>
                  </a:cubicBezTo>
                  <a:cubicBezTo>
                    <a:pt x="145637" y="200692"/>
                    <a:pt x="141256" y="193262"/>
                    <a:pt x="134588" y="18821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9" name="Freeform: Shape 4938">
              <a:extLst>
                <a:ext uri="{FF2B5EF4-FFF2-40B4-BE49-F238E27FC236}">
                  <a16:creationId xmlns:a16="http://schemas.microsoft.com/office/drawing/2014/main" id="{94F2613B-0E4B-424F-A5EA-F0145B7B7842}"/>
                </a:ext>
              </a:extLst>
            </p:cNvPr>
            <p:cNvSpPr/>
            <p:nvPr/>
          </p:nvSpPr>
          <p:spPr>
            <a:xfrm>
              <a:off x="3014047" y="2295744"/>
              <a:ext cx="535852" cy="297735"/>
            </a:xfrm>
            <a:custGeom>
              <a:avLst/>
              <a:gdLst>
                <a:gd name="connsiteX0" fmla="*/ 526919 w 535852"/>
                <a:gd name="connsiteY0" fmla="*/ 210980 h 297735"/>
                <a:gd name="connsiteX1" fmla="*/ 520061 w 535852"/>
                <a:gd name="connsiteY1" fmla="*/ 206503 h 297735"/>
                <a:gd name="connsiteX2" fmla="*/ 527205 w 535852"/>
                <a:gd name="connsiteY2" fmla="*/ 178881 h 297735"/>
                <a:gd name="connsiteX3" fmla="*/ 517013 w 535852"/>
                <a:gd name="connsiteY3" fmla="*/ 162974 h 297735"/>
                <a:gd name="connsiteX4" fmla="*/ 522728 w 535852"/>
                <a:gd name="connsiteY4" fmla="*/ 150687 h 297735"/>
                <a:gd name="connsiteX5" fmla="*/ 508250 w 535852"/>
                <a:gd name="connsiteY5" fmla="*/ 120874 h 297735"/>
                <a:gd name="connsiteX6" fmla="*/ 506822 w 535852"/>
                <a:gd name="connsiteY6" fmla="*/ 120112 h 297735"/>
                <a:gd name="connsiteX7" fmla="*/ 512060 w 535852"/>
                <a:gd name="connsiteY7" fmla="*/ 116778 h 297735"/>
                <a:gd name="connsiteX8" fmla="*/ 513013 w 535852"/>
                <a:gd name="connsiteY8" fmla="*/ 113158 h 297735"/>
                <a:gd name="connsiteX9" fmla="*/ 500249 w 535852"/>
                <a:gd name="connsiteY9" fmla="*/ 108015 h 297735"/>
                <a:gd name="connsiteX10" fmla="*/ 497678 w 535852"/>
                <a:gd name="connsiteY10" fmla="*/ 109158 h 297735"/>
                <a:gd name="connsiteX11" fmla="*/ 495011 w 535852"/>
                <a:gd name="connsiteY11" fmla="*/ 105348 h 297735"/>
                <a:gd name="connsiteX12" fmla="*/ 483866 w 535852"/>
                <a:gd name="connsiteY12" fmla="*/ 81726 h 297735"/>
                <a:gd name="connsiteX13" fmla="*/ 472246 w 535852"/>
                <a:gd name="connsiteY13" fmla="*/ 75249 h 297735"/>
                <a:gd name="connsiteX14" fmla="*/ 474056 w 535852"/>
                <a:gd name="connsiteY14" fmla="*/ 69248 h 297735"/>
                <a:gd name="connsiteX15" fmla="*/ 469674 w 535852"/>
                <a:gd name="connsiteY15" fmla="*/ 49817 h 297735"/>
                <a:gd name="connsiteX16" fmla="*/ 468245 w 535852"/>
                <a:gd name="connsiteY16" fmla="*/ 50198 h 297735"/>
                <a:gd name="connsiteX17" fmla="*/ 466245 w 535852"/>
                <a:gd name="connsiteY17" fmla="*/ 67724 h 297735"/>
                <a:gd name="connsiteX18" fmla="*/ 464054 w 535852"/>
                <a:gd name="connsiteY18" fmla="*/ 71534 h 297735"/>
                <a:gd name="connsiteX19" fmla="*/ 445481 w 535852"/>
                <a:gd name="connsiteY19" fmla="*/ 40864 h 297735"/>
                <a:gd name="connsiteX20" fmla="*/ 432812 w 535852"/>
                <a:gd name="connsiteY20" fmla="*/ 40101 h 297735"/>
                <a:gd name="connsiteX21" fmla="*/ 435289 w 535852"/>
                <a:gd name="connsiteY21" fmla="*/ 29338 h 297735"/>
                <a:gd name="connsiteX22" fmla="*/ 432431 w 535852"/>
                <a:gd name="connsiteY22" fmla="*/ 28576 h 297735"/>
                <a:gd name="connsiteX23" fmla="*/ 427859 w 535852"/>
                <a:gd name="connsiteY23" fmla="*/ 39149 h 297735"/>
                <a:gd name="connsiteX24" fmla="*/ 422240 w 535852"/>
                <a:gd name="connsiteY24" fmla="*/ 20099 h 297735"/>
                <a:gd name="connsiteX25" fmla="*/ 419858 w 535852"/>
                <a:gd name="connsiteY25" fmla="*/ 20766 h 297735"/>
                <a:gd name="connsiteX26" fmla="*/ 422621 w 535852"/>
                <a:gd name="connsiteY26" fmla="*/ 33244 h 297735"/>
                <a:gd name="connsiteX27" fmla="*/ 423192 w 535852"/>
                <a:gd name="connsiteY27" fmla="*/ 41149 h 297735"/>
                <a:gd name="connsiteX28" fmla="*/ 417763 w 535852"/>
                <a:gd name="connsiteY28" fmla="*/ 29814 h 297735"/>
                <a:gd name="connsiteX29" fmla="*/ 394617 w 535852"/>
                <a:gd name="connsiteY29" fmla="*/ 16289 h 297735"/>
                <a:gd name="connsiteX30" fmla="*/ 375377 w 535852"/>
                <a:gd name="connsiteY30" fmla="*/ 25624 h 297735"/>
                <a:gd name="connsiteX31" fmla="*/ 354041 w 535852"/>
                <a:gd name="connsiteY31" fmla="*/ 8669 h 297735"/>
                <a:gd name="connsiteX32" fmla="*/ 309273 w 535852"/>
                <a:gd name="connsiteY32" fmla="*/ 15908 h 297735"/>
                <a:gd name="connsiteX33" fmla="*/ 319370 w 535852"/>
                <a:gd name="connsiteY33" fmla="*/ 3907 h 297735"/>
                <a:gd name="connsiteX34" fmla="*/ 317179 w 535852"/>
                <a:gd name="connsiteY34" fmla="*/ 96 h 297735"/>
                <a:gd name="connsiteX35" fmla="*/ 302510 w 535852"/>
                <a:gd name="connsiteY35" fmla="*/ 18099 h 297735"/>
                <a:gd name="connsiteX36" fmla="*/ 245360 w 535852"/>
                <a:gd name="connsiteY36" fmla="*/ 14670 h 297735"/>
                <a:gd name="connsiteX37" fmla="*/ 240312 w 535852"/>
                <a:gd name="connsiteY37" fmla="*/ 2478 h 297735"/>
                <a:gd name="connsiteX38" fmla="*/ 237740 w 535852"/>
                <a:gd name="connsiteY38" fmla="*/ 4002 h 297735"/>
                <a:gd name="connsiteX39" fmla="*/ 241455 w 535852"/>
                <a:gd name="connsiteY39" fmla="*/ 17051 h 297735"/>
                <a:gd name="connsiteX40" fmla="*/ 241265 w 535852"/>
                <a:gd name="connsiteY40" fmla="*/ 17146 h 297735"/>
                <a:gd name="connsiteX41" fmla="*/ 216023 w 535852"/>
                <a:gd name="connsiteY41" fmla="*/ 1335 h 297735"/>
                <a:gd name="connsiteX42" fmla="*/ 214785 w 535852"/>
                <a:gd name="connsiteY42" fmla="*/ 2859 h 297735"/>
                <a:gd name="connsiteX43" fmla="*/ 227930 w 535852"/>
                <a:gd name="connsiteY43" fmla="*/ 15527 h 297735"/>
                <a:gd name="connsiteX44" fmla="*/ 231168 w 535852"/>
                <a:gd name="connsiteY44" fmla="*/ 18765 h 297735"/>
                <a:gd name="connsiteX45" fmla="*/ 158969 w 535852"/>
                <a:gd name="connsiteY45" fmla="*/ 29814 h 297735"/>
                <a:gd name="connsiteX46" fmla="*/ 154873 w 535852"/>
                <a:gd name="connsiteY46" fmla="*/ 18480 h 297735"/>
                <a:gd name="connsiteX47" fmla="*/ 152587 w 535852"/>
                <a:gd name="connsiteY47" fmla="*/ 19432 h 297735"/>
                <a:gd name="connsiteX48" fmla="*/ 153825 w 535852"/>
                <a:gd name="connsiteY48" fmla="*/ 34387 h 297735"/>
                <a:gd name="connsiteX49" fmla="*/ 153635 w 535852"/>
                <a:gd name="connsiteY49" fmla="*/ 34577 h 297735"/>
                <a:gd name="connsiteX50" fmla="*/ 151063 w 535852"/>
                <a:gd name="connsiteY50" fmla="*/ 29814 h 297735"/>
                <a:gd name="connsiteX51" fmla="*/ 133918 w 535852"/>
                <a:gd name="connsiteY51" fmla="*/ 17718 h 297735"/>
                <a:gd name="connsiteX52" fmla="*/ 132489 w 535852"/>
                <a:gd name="connsiteY52" fmla="*/ 20194 h 297735"/>
                <a:gd name="connsiteX53" fmla="*/ 142681 w 535852"/>
                <a:gd name="connsiteY53" fmla="*/ 32101 h 297735"/>
                <a:gd name="connsiteX54" fmla="*/ 102390 w 535852"/>
                <a:gd name="connsiteY54" fmla="*/ 51246 h 297735"/>
                <a:gd name="connsiteX55" fmla="*/ 101057 w 535852"/>
                <a:gd name="connsiteY55" fmla="*/ 29814 h 297735"/>
                <a:gd name="connsiteX56" fmla="*/ 98104 w 535852"/>
                <a:gd name="connsiteY56" fmla="*/ 29433 h 297735"/>
                <a:gd name="connsiteX57" fmla="*/ 94770 w 535852"/>
                <a:gd name="connsiteY57" fmla="*/ 56008 h 297735"/>
                <a:gd name="connsiteX58" fmla="*/ 64766 w 535852"/>
                <a:gd name="connsiteY58" fmla="*/ 77154 h 297735"/>
                <a:gd name="connsiteX59" fmla="*/ 64481 w 535852"/>
                <a:gd name="connsiteY59" fmla="*/ 76868 h 297735"/>
                <a:gd name="connsiteX60" fmla="*/ 58099 w 535852"/>
                <a:gd name="connsiteY60" fmla="*/ 65819 h 297735"/>
                <a:gd name="connsiteX61" fmla="*/ 53527 w 535852"/>
                <a:gd name="connsiteY61" fmla="*/ 66391 h 297735"/>
                <a:gd name="connsiteX62" fmla="*/ 56956 w 535852"/>
                <a:gd name="connsiteY62" fmla="*/ 81154 h 297735"/>
                <a:gd name="connsiteX63" fmla="*/ 27524 w 535852"/>
                <a:gd name="connsiteY63" fmla="*/ 131161 h 297735"/>
                <a:gd name="connsiteX64" fmla="*/ 25142 w 535852"/>
                <a:gd name="connsiteY64" fmla="*/ 129065 h 297735"/>
                <a:gd name="connsiteX65" fmla="*/ 16665 w 535852"/>
                <a:gd name="connsiteY65" fmla="*/ 113539 h 297735"/>
                <a:gd name="connsiteX66" fmla="*/ 14379 w 535852"/>
                <a:gd name="connsiteY66" fmla="*/ 113254 h 297735"/>
                <a:gd name="connsiteX67" fmla="*/ 14474 w 535852"/>
                <a:gd name="connsiteY67" fmla="*/ 129637 h 297735"/>
                <a:gd name="connsiteX68" fmla="*/ 7331 w 535852"/>
                <a:gd name="connsiteY68" fmla="*/ 132018 h 297735"/>
                <a:gd name="connsiteX69" fmla="*/ 8283 w 535852"/>
                <a:gd name="connsiteY69" fmla="*/ 134304 h 297735"/>
                <a:gd name="connsiteX70" fmla="*/ 16284 w 535852"/>
                <a:gd name="connsiteY70" fmla="*/ 133923 h 297735"/>
                <a:gd name="connsiteX71" fmla="*/ 21428 w 535852"/>
                <a:gd name="connsiteY71" fmla="*/ 140495 h 297735"/>
                <a:gd name="connsiteX72" fmla="*/ 11236 w 535852"/>
                <a:gd name="connsiteY72" fmla="*/ 183929 h 297735"/>
                <a:gd name="connsiteX73" fmla="*/ 4092 w 535852"/>
                <a:gd name="connsiteY73" fmla="*/ 167165 h 297735"/>
                <a:gd name="connsiteX74" fmla="*/ 1139 w 535852"/>
                <a:gd name="connsiteY74" fmla="*/ 166784 h 297735"/>
                <a:gd name="connsiteX75" fmla="*/ 15332 w 535852"/>
                <a:gd name="connsiteY75" fmla="*/ 198502 h 297735"/>
                <a:gd name="connsiteX76" fmla="*/ 12093 w 535852"/>
                <a:gd name="connsiteY76" fmla="*/ 226696 h 297735"/>
                <a:gd name="connsiteX77" fmla="*/ 6188 w 535852"/>
                <a:gd name="connsiteY77" fmla="*/ 268225 h 297735"/>
                <a:gd name="connsiteX78" fmla="*/ 9807 w 535852"/>
                <a:gd name="connsiteY78" fmla="*/ 266701 h 297735"/>
                <a:gd name="connsiteX79" fmla="*/ 17522 w 535852"/>
                <a:gd name="connsiteY79" fmla="*/ 232221 h 297735"/>
                <a:gd name="connsiteX80" fmla="*/ 35525 w 535852"/>
                <a:gd name="connsiteY80" fmla="*/ 275750 h 297735"/>
                <a:gd name="connsiteX81" fmla="*/ 66195 w 535852"/>
                <a:gd name="connsiteY81" fmla="*/ 284608 h 297735"/>
                <a:gd name="connsiteX82" fmla="*/ 77625 w 535852"/>
                <a:gd name="connsiteY82" fmla="*/ 297658 h 297735"/>
                <a:gd name="connsiteX83" fmla="*/ 79625 w 535852"/>
                <a:gd name="connsiteY83" fmla="*/ 295086 h 297735"/>
                <a:gd name="connsiteX84" fmla="*/ 74482 w 535852"/>
                <a:gd name="connsiteY84" fmla="*/ 284418 h 297735"/>
                <a:gd name="connsiteX85" fmla="*/ 88293 w 535852"/>
                <a:gd name="connsiteY85" fmla="*/ 290895 h 297735"/>
                <a:gd name="connsiteX86" fmla="*/ 121726 w 535852"/>
                <a:gd name="connsiteY86" fmla="*/ 271750 h 297735"/>
                <a:gd name="connsiteX87" fmla="*/ 167922 w 535852"/>
                <a:gd name="connsiteY87" fmla="*/ 246223 h 297735"/>
                <a:gd name="connsiteX88" fmla="*/ 187448 w 535852"/>
                <a:gd name="connsiteY88" fmla="*/ 259176 h 297735"/>
                <a:gd name="connsiteX89" fmla="*/ 187448 w 535852"/>
                <a:gd name="connsiteY89" fmla="*/ 256128 h 297735"/>
                <a:gd name="connsiteX90" fmla="*/ 177923 w 535852"/>
                <a:gd name="connsiteY90" fmla="*/ 247651 h 297735"/>
                <a:gd name="connsiteX91" fmla="*/ 191639 w 535852"/>
                <a:gd name="connsiteY91" fmla="*/ 251652 h 297735"/>
                <a:gd name="connsiteX92" fmla="*/ 229930 w 535852"/>
                <a:gd name="connsiteY92" fmla="*/ 234507 h 297735"/>
                <a:gd name="connsiteX93" fmla="*/ 219357 w 535852"/>
                <a:gd name="connsiteY93" fmla="*/ 251175 h 297735"/>
                <a:gd name="connsiteX94" fmla="*/ 221072 w 535852"/>
                <a:gd name="connsiteY94" fmla="*/ 254128 h 297735"/>
                <a:gd name="connsiteX95" fmla="*/ 234883 w 535852"/>
                <a:gd name="connsiteY95" fmla="*/ 237078 h 297735"/>
                <a:gd name="connsiteX96" fmla="*/ 258791 w 535852"/>
                <a:gd name="connsiteY96" fmla="*/ 239936 h 297735"/>
                <a:gd name="connsiteX97" fmla="*/ 289080 w 535852"/>
                <a:gd name="connsiteY97" fmla="*/ 224315 h 297735"/>
                <a:gd name="connsiteX98" fmla="*/ 303558 w 535852"/>
                <a:gd name="connsiteY98" fmla="*/ 242127 h 297735"/>
                <a:gd name="connsiteX99" fmla="*/ 306892 w 535852"/>
                <a:gd name="connsiteY99" fmla="*/ 237745 h 297735"/>
                <a:gd name="connsiteX100" fmla="*/ 302987 w 535852"/>
                <a:gd name="connsiteY100" fmla="*/ 230030 h 297735"/>
                <a:gd name="connsiteX101" fmla="*/ 310130 w 535852"/>
                <a:gd name="connsiteY101" fmla="*/ 232697 h 297735"/>
                <a:gd name="connsiteX102" fmla="*/ 341468 w 535852"/>
                <a:gd name="connsiteY102" fmla="*/ 226029 h 297735"/>
                <a:gd name="connsiteX103" fmla="*/ 335372 w 535852"/>
                <a:gd name="connsiteY103" fmla="*/ 236698 h 297735"/>
                <a:gd name="connsiteX104" fmla="*/ 338610 w 535852"/>
                <a:gd name="connsiteY104" fmla="*/ 242317 h 297735"/>
                <a:gd name="connsiteX105" fmla="*/ 351755 w 535852"/>
                <a:gd name="connsiteY105" fmla="*/ 233554 h 297735"/>
                <a:gd name="connsiteX106" fmla="*/ 366899 w 535852"/>
                <a:gd name="connsiteY106" fmla="*/ 245651 h 297735"/>
                <a:gd name="connsiteX107" fmla="*/ 368900 w 535852"/>
                <a:gd name="connsiteY107" fmla="*/ 243079 h 297735"/>
                <a:gd name="connsiteX108" fmla="*/ 362137 w 535852"/>
                <a:gd name="connsiteY108" fmla="*/ 227458 h 297735"/>
                <a:gd name="connsiteX109" fmla="*/ 406047 w 535852"/>
                <a:gd name="connsiteY109" fmla="*/ 232602 h 297735"/>
                <a:gd name="connsiteX110" fmla="*/ 433670 w 535852"/>
                <a:gd name="connsiteY110" fmla="*/ 258700 h 297735"/>
                <a:gd name="connsiteX111" fmla="*/ 476723 w 535852"/>
                <a:gd name="connsiteY111" fmla="*/ 253271 h 297735"/>
                <a:gd name="connsiteX112" fmla="*/ 477199 w 535852"/>
                <a:gd name="connsiteY112" fmla="*/ 253462 h 297735"/>
                <a:gd name="connsiteX113" fmla="*/ 490248 w 535852"/>
                <a:gd name="connsiteY113" fmla="*/ 268606 h 297735"/>
                <a:gd name="connsiteX114" fmla="*/ 512822 w 535852"/>
                <a:gd name="connsiteY114" fmla="*/ 261272 h 297735"/>
                <a:gd name="connsiteX115" fmla="*/ 518061 w 535852"/>
                <a:gd name="connsiteY115" fmla="*/ 243651 h 297735"/>
                <a:gd name="connsiteX116" fmla="*/ 525300 w 535852"/>
                <a:gd name="connsiteY116" fmla="*/ 222029 h 297735"/>
                <a:gd name="connsiteX117" fmla="*/ 526348 w 535852"/>
                <a:gd name="connsiteY117" fmla="*/ 223553 h 297735"/>
                <a:gd name="connsiteX118" fmla="*/ 529872 w 535852"/>
                <a:gd name="connsiteY118" fmla="*/ 229649 h 297735"/>
                <a:gd name="connsiteX119" fmla="*/ 534730 w 535852"/>
                <a:gd name="connsiteY119" fmla="*/ 229649 h 297735"/>
                <a:gd name="connsiteX120" fmla="*/ 526919 w 535852"/>
                <a:gd name="connsiteY120" fmla="*/ 210980 h 29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535852" h="297735">
                  <a:moveTo>
                    <a:pt x="526919" y="210980"/>
                  </a:moveTo>
                  <a:cubicBezTo>
                    <a:pt x="524919" y="209361"/>
                    <a:pt x="522633" y="207646"/>
                    <a:pt x="520061" y="206503"/>
                  </a:cubicBezTo>
                  <a:cubicBezTo>
                    <a:pt x="530539" y="200979"/>
                    <a:pt x="530825" y="189549"/>
                    <a:pt x="527205" y="178881"/>
                  </a:cubicBezTo>
                  <a:cubicBezTo>
                    <a:pt x="525300" y="173356"/>
                    <a:pt x="522157" y="166403"/>
                    <a:pt x="517013" y="162974"/>
                  </a:cubicBezTo>
                  <a:cubicBezTo>
                    <a:pt x="520633" y="160212"/>
                    <a:pt x="522443" y="155068"/>
                    <a:pt x="522728" y="150687"/>
                  </a:cubicBezTo>
                  <a:cubicBezTo>
                    <a:pt x="523205" y="138781"/>
                    <a:pt x="517966" y="127636"/>
                    <a:pt x="508250" y="120874"/>
                  </a:cubicBezTo>
                  <a:cubicBezTo>
                    <a:pt x="507774" y="120588"/>
                    <a:pt x="507298" y="120397"/>
                    <a:pt x="506822" y="120112"/>
                  </a:cubicBezTo>
                  <a:cubicBezTo>
                    <a:pt x="508822" y="119445"/>
                    <a:pt x="510632" y="118397"/>
                    <a:pt x="512060" y="116778"/>
                  </a:cubicBezTo>
                  <a:cubicBezTo>
                    <a:pt x="512918" y="115825"/>
                    <a:pt x="513489" y="114397"/>
                    <a:pt x="513013" y="113158"/>
                  </a:cubicBezTo>
                  <a:cubicBezTo>
                    <a:pt x="510822" y="107253"/>
                    <a:pt x="505774" y="106872"/>
                    <a:pt x="500249" y="108015"/>
                  </a:cubicBezTo>
                  <a:cubicBezTo>
                    <a:pt x="499297" y="108205"/>
                    <a:pt x="498535" y="108777"/>
                    <a:pt x="497678" y="109158"/>
                  </a:cubicBezTo>
                  <a:cubicBezTo>
                    <a:pt x="496820" y="107919"/>
                    <a:pt x="495963" y="106586"/>
                    <a:pt x="495011" y="105348"/>
                  </a:cubicBezTo>
                  <a:cubicBezTo>
                    <a:pt x="495011" y="96871"/>
                    <a:pt x="489296" y="87631"/>
                    <a:pt x="483866" y="81726"/>
                  </a:cubicBezTo>
                  <a:cubicBezTo>
                    <a:pt x="480723" y="78297"/>
                    <a:pt x="476627" y="76201"/>
                    <a:pt x="472246" y="75249"/>
                  </a:cubicBezTo>
                  <a:cubicBezTo>
                    <a:pt x="473008" y="73344"/>
                    <a:pt x="473675" y="71343"/>
                    <a:pt x="474056" y="69248"/>
                  </a:cubicBezTo>
                  <a:cubicBezTo>
                    <a:pt x="475389" y="62104"/>
                    <a:pt x="473198" y="55913"/>
                    <a:pt x="469674" y="49817"/>
                  </a:cubicBezTo>
                  <a:cubicBezTo>
                    <a:pt x="469293" y="49245"/>
                    <a:pt x="468245" y="49436"/>
                    <a:pt x="468245" y="50198"/>
                  </a:cubicBezTo>
                  <a:cubicBezTo>
                    <a:pt x="468722" y="56008"/>
                    <a:pt x="468531" y="62295"/>
                    <a:pt x="466245" y="67724"/>
                  </a:cubicBezTo>
                  <a:cubicBezTo>
                    <a:pt x="465674" y="69058"/>
                    <a:pt x="464912" y="70391"/>
                    <a:pt x="464054" y="71534"/>
                  </a:cubicBezTo>
                  <a:cubicBezTo>
                    <a:pt x="471103" y="58294"/>
                    <a:pt x="458054" y="45245"/>
                    <a:pt x="445481" y="40864"/>
                  </a:cubicBezTo>
                  <a:cubicBezTo>
                    <a:pt x="441956" y="39625"/>
                    <a:pt x="437384" y="39435"/>
                    <a:pt x="432812" y="40101"/>
                  </a:cubicBezTo>
                  <a:cubicBezTo>
                    <a:pt x="433955" y="36387"/>
                    <a:pt x="434622" y="32577"/>
                    <a:pt x="435289" y="29338"/>
                  </a:cubicBezTo>
                  <a:cubicBezTo>
                    <a:pt x="435670" y="27433"/>
                    <a:pt x="433003" y="26671"/>
                    <a:pt x="432431" y="28576"/>
                  </a:cubicBezTo>
                  <a:cubicBezTo>
                    <a:pt x="431193" y="32196"/>
                    <a:pt x="429574" y="35720"/>
                    <a:pt x="427859" y="39149"/>
                  </a:cubicBezTo>
                  <a:cubicBezTo>
                    <a:pt x="427193" y="32863"/>
                    <a:pt x="424049" y="26481"/>
                    <a:pt x="422240" y="20099"/>
                  </a:cubicBezTo>
                  <a:cubicBezTo>
                    <a:pt x="421859" y="18480"/>
                    <a:pt x="419573" y="19146"/>
                    <a:pt x="419858" y="20766"/>
                  </a:cubicBezTo>
                  <a:cubicBezTo>
                    <a:pt x="420525" y="24957"/>
                    <a:pt x="421668" y="29148"/>
                    <a:pt x="422621" y="33244"/>
                  </a:cubicBezTo>
                  <a:cubicBezTo>
                    <a:pt x="423287" y="35911"/>
                    <a:pt x="423287" y="38482"/>
                    <a:pt x="423192" y="41149"/>
                  </a:cubicBezTo>
                  <a:cubicBezTo>
                    <a:pt x="422049" y="36958"/>
                    <a:pt x="419954" y="32958"/>
                    <a:pt x="417763" y="29814"/>
                  </a:cubicBezTo>
                  <a:cubicBezTo>
                    <a:pt x="412429" y="22290"/>
                    <a:pt x="403571" y="17432"/>
                    <a:pt x="394617" y="16289"/>
                  </a:cubicBezTo>
                  <a:cubicBezTo>
                    <a:pt x="387569" y="15337"/>
                    <a:pt x="379758" y="19623"/>
                    <a:pt x="375377" y="25624"/>
                  </a:cubicBezTo>
                  <a:cubicBezTo>
                    <a:pt x="368804" y="19718"/>
                    <a:pt x="367090" y="11050"/>
                    <a:pt x="354041" y="8669"/>
                  </a:cubicBezTo>
                  <a:cubicBezTo>
                    <a:pt x="340610" y="6193"/>
                    <a:pt x="325656" y="6478"/>
                    <a:pt x="309273" y="15908"/>
                  </a:cubicBezTo>
                  <a:cubicBezTo>
                    <a:pt x="311940" y="11431"/>
                    <a:pt x="315655" y="7526"/>
                    <a:pt x="319370" y="3907"/>
                  </a:cubicBezTo>
                  <a:cubicBezTo>
                    <a:pt x="320894" y="2382"/>
                    <a:pt x="319370" y="-570"/>
                    <a:pt x="317179" y="96"/>
                  </a:cubicBezTo>
                  <a:cubicBezTo>
                    <a:pt x="308797" y="2859"/>
                    <a:pt x="304034" y="9907"/>
                    <a:pt x="302510" y="18099"/>
                  </a:cubicBezTo>
                  <a:cubicBezTo>
                    <a:pt x="294509" y="2382"/>
                    <a:pt x="269459" y="-380"/>
                    <a:pt x="245360" y="14670"/>
                  </a:cubicBezTo>
                  <a:cubicBezTo>
                    <a:pt x="244313" y="10479"/>
                    <a:pt x="242408" y="6383"/>
                    <a:pt x="240312" y="2478"/>
                  </a:cubicBezTo>
                  <a:cubicBezTo>
                    <a:pt x="239360" y="763"/>
                    <a:pt x="236978" y="2287"/>
                    <a:pt x="237740" y="4002"/>
                  </a:cubicBezTo>
                  <a:cubicBezTo>
                    <a:pt x="239645" y="8383"/>
                    <a:pt x="240598" y="12670"/>
                    <a:pt x="241455" y="17051"/>
                  </a:cubicBezTo>
                  <a:lnTo>
                    <a:pt x="241265" y="17146"/>
                  </a:lnTo>
                  <a:cubicBezTo>
                    <a:pt x="235454" y="9717"/>
                    <a:pt x="223262" y="5812"/>
                    <a:pt x="216023" y="1335"/>
                  </a:cubicBezTo>
                  <a:cubicBezTo>
                    <a:pt x="214976" y="668"/>
                    <a:pt x="214118" y="2097"/>
                    <a:pt x="214785" y="2859"/>
                  </a:cubicBezTo>
                  <a:cubicBezTo>
                    <a:pt x="218786" y="7431"/>
                    <a:pt x="223358" y="11431"/>
                    <a:pt x="227930" y="15527"/>
                  </a:cubicBezTo>
                  <a:cubicBezTo>
                    <a:pt x="229073" y="16575"/>
                    <a:pt x="230120" y="17718"/>
                    <a:pt x="231168" y="18765"/>
                  </a:cubicBezTo>
                  <a:cubicBezTo>
                    <a:pt x="209165" y="10860"/>
                    <a:pt x="176876" y="15051"/>
                    <a:pt x="158969" y="29814"/>
                  </a:cubicBezTo>
                  <a:cubicBezTo>
                    <a:pt x="158016" y="25909"/>
                    <a:pt x="156587" y="22099"/>
                    <a:pt x="154873" y="18480"/>
                  </a:cubicBezTo>
                  <a:cubicBezTo>
                    <a:pt x="154206" y="17051"/>
                    <a:pt x="152396" y="18194"/>
                    <a:pt x="152587" y="19432"/>
                  </a:cubicBezTo>
                  <a:cubicBezTo>
                    <a:pt x="153349" y="24385"/>
                    <a:pt x="152873" y="29624"/>
                    <a:pt x="153825" y="34387"/>
                  </a:cubicBezTo>
                  <a:lnTo>
                    <a:pt x="153635" y="34577"/>
                  </a:lnTo>
                  <a:cubicBezTo>
                    <a:pt x="152968" y="33053"/>
                    <a:pt x="152111" y="31434"/>
                    <a:pt x="151063" y="29814"/>
                  </a:cubicBezTo>
                  <a:cubicBezTo>
                    <a:pt x="146967" y="23242"/>
                    <a:pt x="141538" y="19051"/>
                    <a:pt x="133918" y="17718"/>
                  </a:cubicBezTo>
                  <a:cubicBezTo>
                    <a:pt x="132489" y="17432"/>
                    <a:pt x="131346" y="19051"/>
                    <a:pt x="132489" y="20194"/>
                  </a:cubicBezTo>
                  <a:cubicBezTo>
                    <a:pt x="136013" y="23814"/>
                    <a:pt x="139728" y="27910"/>
                    <a:pt x="142681" y="32101"/>
                  </a:cubicBezTo>
                  <a:cubicBezTo>
                    <a:pt x="129251" y="31815"/>
                    <a:pt x="111439" y="39244"/>
                    <a:pt x="102390" y="51246"/>
                  </a:cubicBezTo>
                  <a:cubicBezTo>
                    <a:pt x="100771" y="44578"/>
                    <a:pt x="100009" y="37720"/>
                    <a:pt x="101057" y="29814"/>
                  </a:cubicBezTo>
                  <a:cubicBezTo>
                    <a:pt x="101247" y="28100"/>
                    <a:pt x="98580" y="27910"/>
                    <a:pt x="98104" y="29433"/>
                  </a:cubicBezTo>
                  <a:cubicBezTo>
                    <a:pt x="95437" y="37435"/>
                    <a:pt x="93818" y="47055"/>
                    <a:pt x="94770" y="56008"/>
                  </a:cubicBezTo>
                  <a:cubicBezTo>
                    <a:pt x="84293" y="53055"/>
                    <a:pt x="68481" y="63342"/>
                    <a:pt x="64766" y="77154"/>
                  </a:cubicBezTo>
                  <a:cubicBezTo>
                    <a:pt x="64671" y="77059"/>
                    <a:pt x="64576" y="76963"/>
                    <a:pt x="64481" y="76868"/>
                  </a:cubicBezTo>
                  <a:cubicBezTo>
                    <a:pt x="61147" y="73629"/>
                    <a:pt x="60194" y="69724"/>
                    <a:pt x="58099" y="65819"/>
                  </a:cubicBezTo>
                  <a:cubicBezTo>
                    <a:pt x="56956" y="63724"/>
                    <a:pt x="54289" y="64581"/>
                    <a:pt x="53527" y="66391"/>
                  </a:cubicBezTo>
                  <a:cubicBezTo>
                    <a:pt x="51527" y="71343"/>
                    <a:pt x="53527" y="76868"/>
                    <a:pt x="56956" y="81154"/>
                  </a:cubicBezTo>
                  <a:cubicBezTo>
                    <a:pt x="41049" y="85441"/>
                    <a:pt x="23523" y="112682"/>
                    <a:pt x="27524" y="131161"/>
                  </a:cubicBezTo>
                  <a:cubicBezTo>
                    <a:pt x="26762" y="130494"/>
                    <a:pt x="25904" y="129732"/>
                    <a:pt x="25142" y="129065"/>
                  </a:cubicBezTo>
                  <a:cubicBezTo>
                    <a:pt x="20951" y="125065"/>
                    <a:pt x="18570" y="118873"/>
                    <a:pt x="16665" y="113539"/>
                  </a:cubicBezTo>
                  <a:cubicBezTo>
                    <a:pt x="16284" y="112587"/>
                    <a:pt x="14951" y="112206"/>
                    <a:pt x="14379" y="113254"/>
                  </a:cubicBezTo>
                  <a:cubicBezTo>
                    <a:pt x="11522" y="118968"/>
                    <a:pt x="12379" y="124017"/>
                    <a:pt x="14474" y="129637"/>
                  </a:cubicBezTo>
                  <a:cubicBezTo>
                    <a:pt x="11998" y="129922"/>
                    <a:pt x="9521" y="130589"/>
                    <a:pt x="7331" y="132018"/>
                  </a:cubicBezTo>
                  <a:cubicBezTo>
                    <a:pt x="6188" y="132780"/>
                    <a:pt x="6950" y="134780"/>
                    <a:pt x="8283" y="134304"/>
                  </a:cubicBezTo>
                  <a:cubicBezTo>
                    <a:pt x="10855" y="133351"/>
                    <a:pt x="13617" y="133351"/>
                    <a:pt x="16284" y="133923"/>
                  </a:cubicBezTo>
                  <a:cubicBezTo>
                    <a:pt x="17522" y="136209"/>
                    <a:pt x="19332" y="138685"/>
                    <a:pt x="21428" y="140495"/>
                  </a:cubicBezTo>
                  <a:cubicBezTo>
                    <a:pt x="10950" y="149925"/>
                    <a:pt x="7426" y="169832"/>
                    <a:pt x="11236" y="183929"/>
                  </a:cubicBezTo>
                  <a:cubicBezTo>
                    <a:pt x="6854" y="179833"/>
                    <a:pt x="3902" y="174690"/>
                    <a:pt x="4092" y="167165"/>
                  </a:cubicBezTo>
                  <a:cubicBezTo>
                    <a:pt x="4187" y="165451"/>
                    <a:pt x="1616" y="165165"/>
                    <a:pt x="1139" y="166784"/>
                  </a:cubicBezTo>
                  <a:cubicBezTo>
                    <a:pt x="-2766" y="179643"/>
                    <a:pt x="3711" y="193835"/>
                    <a:pt x="15332" y="198502"/>
                  </a:cubicBezTo>
                  <a:cubicBezTo>
                    <a:pt x="-575" y="214885"/>
                    <a:pt x="854" y="220505"/>
                    <a:pt x="12093" y="226696"/>
                  </a:cubicBezTo>
                  <a:cubicBezTo>
                    <a:pt x="1711" y="236793"/>
                    <a:pt x="-194" y="255938"/>
                    <a:pt x="6188" y="268225"/>
                  </a:cubicBezTo>
                  <a:cubicBezTo>
                    <a:pt x="7331" y="270416"/>
                    <a:pt x="10093" y="268702"/>
                    <a:pt x="9807" y="266701"/>
                  </a:cubicBezTo>
                  <a:cubicBezTo>
                    <a:pt x="7997" y="253462"/>
                    <a:pt x="11045" y="242603"/>
                    <a:pt x="17522" y="232221"/>
                  </a:cubicBezTo>
                  <a:cubicBezTo>
                    <a:pt x="5140" y="257367"/>
                    <a:pt x="17427" y="267463"/>
                    <a:pt x="35525" y="275750"/>
                  </a:cubicBezTo>
                  <a:cubicBezTo>
                    <a:pt x="42097" y="285180"/>
                    <a:pt x="52574" y="287180"/>
                    <a:pt x="66195" y="284608"/>
                  </a:cubicBezTo>
                  <a:cubicBezTo>
                    <a:pt x="67529" y="290419"/>
                    <a:pt x="71053" y="295467"/>
                    <a:pt x="77625" y="297658"/>
                  </a:cubicBezTo>
                  <a:cubicBezTo>
                    <a:pt x="79149" y="298134"/>
                    <a:pt x="80292" y="296324"/>
                    <a:pt x="79625" y="295086"/>
                  </a:cubicBezTo>
                  <a:cubicBezTo>
                    <a:pt x="77816" y="291657"/>
                    <a:pt x="76006" y="288037"/>
                    <a:pt x="74482" y="284418"/>
                  </a:cubicBezTo>
                  <a:cubicBezTo>
                    <a:pt x="78387" y="288037"/>
                    <a:pt x="84102" y="290800"/>
                    <a:pt x="88293" y="290895"/>
                  </a:cubicBezTo>
                  <a:cubicBezTo>
                    <a:pt x="103343" y="291181"/>
                    <a:pt x="113249" y="282418"/>
                    <a:pt x="121726" y="271750"/>
                  </a:cubicBezTo>
                  <a:cubicBezTo>
                    <a:pt x="136775" y="275369"/>
                    <a:pt x="157254" y="259272"/>
                    <a:pt x="167922" y="246223"/>
                  </a:cubicBezTo>
                  <a:cubicBezTo>
                    <a:pt x="170589" y="254986"/>
                    <a:pt x="177923" y="263368"/>
                    <a:pt x="187448" y="259176"/>
                  </a:cubicBezTo>
                  <a:cubicBezTo>
                    <a:pt x="188687" y="258605"/>
                    <a:pt x="188496" y="256795"/>
                    <a:pt x="187448" y="256128"/>
                  </a:cubicBezTo>
                  <a:cubicBezTo>
                    <a:pt x="183924" y="253938"/>
                    <a:pt x="180781" y="250699"/>
                    <a:pt x="177923" y="247651"/>
                  </a:cubicBezTo>
                  <a:cubicBezTo>
                    <a:pt x="182019" y="250033"/>
                    <a:pt x="186782" y="251652"/>
                    <a:pt x="191639" y="251652"/>
                  </a:cubicBezTo>
                  <a:cubicBezTo>
                    <a:pt x="205165" y="251652"/>
                    <a:pt x="218595" y="243841"/>
                    <a:pt x="229930" y="234507"/>
                  </a:cubicBezTo>
                  <a:cubicBezTo>
                    <a:pt x="227549" y="240412"/>
                    <a:pt x="223548" y="245842"/>
                    <a:pt x="219357" y="251175"/>
                  </a:cubicBezTo>
                  <a:cubicBezTo>
                    <a:pt x="218309" y="252509"/>
                    <a:pt x="219262" y="254604"/>
                    <a:pt x="221072" y="254128"/>
                  </a:cubicBezTo>
                  <a:cubicBezTo>
                    <a:pt x="229073" y="252033"/>
                    <a:pt x="233359" y="244984"/>
                    <a:pt x="234883" y="237078"/>
                  </a:cubicBezTo>
                  <a:cubicBezTo>
                    <a:pt x="241931" y="240698"/>
                    <a:pt x="249932" y="242127"/>
                    <a:pt x="258791" y="239936"/>
                  </a:cubicBezTo>
                  <a:cubicBezTo>
                    <a:pt x="269649" y="237269"/>
                    <a:pt x="281079" y="232316"/>
                    <a:pt x="289080" y="224315"/>
                  </a:cubicBezTo>
                  <a:cubicBezTo>
                    <a:pt x="290033" y="233269"/>
                    <a:pt x="294890" y="241746"/>
                    <a:pt x="303558" y="242127"/>
                  </a:cubicBezTo>
                  <a:cubicBezTo>
                    <a:pt x="305654" y="242222"/>
                    <a:pt x="307844" y="239746"/>
                    <a:pt x="306892" y="237745"/>
                  </a:cubicBezTo>
                  <a:cubicBezTo>
                    <a:pt x="305749" y="235173"/>
                    <a:pt x="304415" y="232602"/>
                    <a:pt x="302987" y="230030"/>
                  </a:cubicBezTo>
                  <a:cubicBezTo>
                    <a:pt x="305177" y="231268"/>
                    <a:pt x="307463" y="232221"/>
                    <a:pt x="310130" y="232697"/>
                  </a:cubicBezTo>
                  <a:cubicBezTo>
                    <a:pt x="323942" y="235173"/>
                    <a:pt x="332514" y="231173"/>
                    <a:pt x="341468" y="226029"/>
                  </a:cubicBezTo>
                  <a:cubicBezTo>
                    <a:pt x="339467" y="229649"/>
                    <a:pt x="337372" y="233173"/>
                    <a:pt x="335372" y="236698"/>
                  </a:cubicBezTo>
                  <a:cubicBezTo>
                    <a:pt x="333943" y="239079"/>
                    <a:pt x="335753" y="242413"/>
                    <a:pt x="338610" y="242317"/>
                  </a:cubicBezTo>
                  <a:cubicBezTo>
                    <a:pt x="344135" y="242222"/>
                    <a:pt x="348707" y="238507"/>
                    <a:pt x="351755" y="233554"/>
                  </a:cubicBezTo>
                  <a:cubicBezTo>
                    <a:pt x="355184" y="239269"/>
                    <a:pt x="360422" y="243841"/>
                    <a:pt x="366899" y="245651"/>
                  </a:cubicBezTo>
                  <a:cubicBezTo>
                    <a:pt x="368423" y="246032"/>
                    <a:pt x="369566" y="244413"/>
                    <a:pt x="368900" y="243079"/>
                  </a:cubicBezTo>
                  <a:cubicBezTo>
                    <a:pt x="366233" y="238031"/>
                    <a:pt x="364328" y="232697"/>
                    <a:pt x="362137" y="227458"/>
                  </a:cubicBezTo>
                  <a:cubicBezTo>
                    <a:pt x="375948" y="235650"/>
                    <a:pt x="392903" y="239650"/>
                    <a:pt x="406047" y="232602"/>
                  </a:cubicBezTo>
                  <a:cubicBezTo>
                    <a:pt x="407762" y="245556"/>
                    <a:pt x="422430" y="256700"/>
                    <a:pt x="433670" y="258700"/>
                  </a:cubicBezTo>
                  <a:cubicBezTo>
                    <a:pt x="444623" y="260605"/>
                    <a:pt x="463007" y="259462"/>
                    <a:pt x="476723" y="253271"/>
                  </a:cubicBezTo>
                  <a:cubicBezTo>
                    <a:pt x="476913" y="253271"/>
                    <a:pt x="477104" y="253366"/>
                    <a:pt x="477199" y="253462"/>
                  </a:cubicBezTo>
                  <a:cubicBezTo>
                    <a:pt x="477961" y="260510"/>
                    <a:pt x="482819" y="267463"/>
                    <a:pt x="490248" y="268606"/>
                  </a:cubicBezTo>
                  <a:cubicBezTo>
                    <a:pt x="498821" y="269940"/>
                    <a:pt x="506726" y="267463"/>
                    <a:pt x="512822" y="261272"/>
                  </a:cubicBezTo>
                  <a:cubicBezTo>
                    <a:pt x="517299" y="256700"/>
                    <a:pt x="519204" y="249937"/>
                    <a:pt x="518061" y="243651"/>
                  </a:cubicBezTo>
                  <a:cubicBezTo>
                    <a:pt x="523871" y="239936"/>
                    <a:pt x="526253" y="230792"/>
                    <a:pt x="525300" y="222029"/>
                  </a:cubicBezTo>
                  <a:cubicBezTo>
                    <a:pt x="525586" y="222600"/>
                    <a:pt x="526062" y="223077"/>
                    <a:pt x="526348" y="223553"/>
                  </a:cubicBezTo>
                  <a:cubicBezTo>
                    <a:pt x="527396" y="225648"/>
                    <a:pt x="529205" y="227458"/>
                    <a:pt x="529872" y="229649"/>
                  </a:cubicBezTo>
                  <a:cubicBezTo>
                    <a:pt x="530634" y="232221"/>
                    <a:pt x="533777" y="231840"/>
                    <a:pt x="534730" y="229649"/>
                  </a:cubicBezTo>
                  <a:cubicBezTo>
                    <a:pt x="538349" y="222029"/>
                    <a:pt x="532539" y="215743"/>
                    <a:pt x="526919" y="21098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66" name="TextBox 265">
            <a:extLst>
              <a:ext uri="{FF2B5EF4-FFF2-40B4-BE49-F238E27FC236}">
                <a16:creationId xmlns:a16="http://schemas.microsoft.com/office/drawing/2014/main" id="{8C42D954-8B75-434B-B84E-A4ECDF423AAD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68" name="Freeform: Shape 267">
            <a:extLst>
              <a:ext uri="{FF2B5EF4-FFF2-40B4-BE49-F238E27FC236}">
                <a16:creationId xmlns:a16="http://schemas.microsoft.com/office/drawing/2014/main" id="{A7737050-9E1F-44FA-8C3E-8C041A1E7319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9" name="Freeform: Shape 268">
            <a:extLst>
              <a:ext uri="{FF2B5EF4-FFF2-40B4-BE49-F238E27FC236}">
                <a16:creationId xmlns:a16="http://schemas.microsoft.com/office/drawing/2014/main" id="{A008CA86-6139-4240-B795-4CB46A30A7DA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0" name="Rectangle: Rounded Corners 279">
            <a:extLst>
              <a:ext uri="{FF2B5EF4-FFF2-40B4-BE49-F238E27FC236}">
                <a16:creationId xmlns:a16="http://schemas.microsoft.com/office/drawing/2014/main" id="{A4BC3F7A-6135-432B-AFF6-4884923AC5E1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831B749F-7BEC-4A14-B059-13703F5B872C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1631BBB1-D635-4F4B-BA97-D12A4D988A78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7AA80C36-4F1E-4889-A231-BF1BB2ABAE9E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84" name="Straight Connector 283">
                <a:extLst>
                  <a:ext uri="{FF2B5EF4-FFF2-40B4-BE49-F238E27FC236}">
                    <a16:creationId xmlns:a16="http://schemas.microsoft.com/office/drawing/2014/main" id="{313BFF1C-B627-453D-B096-88B13B2AD17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F178B56D-08B9-4877-8667-B52A9CAF63E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5ECCF0E9-778D-46CF-BE31-F4EEADBC6786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8875E975-D6EC-4D29-9E90-DC71D6DCD35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FCE67351-52D4-4FED-A856-A94460ABE469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89" name="Straight Connector 288">
                <a:extLst>
                  <a:ext uri="{FF2B5EF4-FFF2-40B4-BE49-F238E27FC236}">
                    <a16:creationId xmlns:a16="http://schemas.microsoft.com/office/drawing/2014/main" id="{15533A48-2469-4DC9-AC05-9D61496B647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0" name="Straight Connector 289">
                <a:extLst>
                  <a:ext uri="{FF2B5EF4-FFF2-40B4-BE49-F238E27FC236}">
                    <a16:creationId xmlns:a16="http://schemas.microsoft.com/office/drawing/2014/main" id="{C2B11316-77D9-4B62-AB06-1865EA7D7B3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1" name="Freeform: Shape 290">
            <a:extLst>
              <a:ext uri="{FF2B5EF4-FFF2-40B4-BE49-F238E27FC236}">
                <a16:creationId xmlns:a16="http://schemas.microsoft.com/office/drawing/2014/main" id="{70870F90-9EB9-41D8-B420-43ECF4DA0A50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1F6B5454-8C09-4781-B85F-5CAA3032891A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92" name="Rectangle: Rounded Corners 391">
              <a:extLst>
                <a:ext uri="{FF2B5EF4-FFF2-40B4-BE49-F238E27FC236}">
                  <a16:creationId xmlns:a16="http://schemas.microsoft.com/office/drawing/2014/main" id="{570076DA-AB1C-4F1F-A70D-D1E33317665A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93" name="Graphic 30">
              <a:extLst>
                <a:ext uri="{FF2B5EF4-FFF2-40B4-BE49-F238E27FC236}">
                  <a16:creationId xmlns:a16="http://schemas.microsoft.com/office/drawing/2014/main" id="{44CE15D9-4BB3-4972-B2C0-4ACF18BF0012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94" name="Rectangle 393">
            <a:hlinkClick r:id="rId4" action="ppaction://hlinksldjump"/>
            <a:extLst>
              <a:ext uri="{FF2B5EF4-FFF2-40B4-BE49-F238E27FC236}">
                <a16:creationId xmlns:a16="http://schemas.microsoft.com/office/drawing/2014/main" id="{03DAC1DF-B911-4884-B4BC-1C546872583C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909229D0-93C4-45E1-96F1-0BE78251A0C6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396" name="Rectangle: Rounded Corners 395">
              <a:extLst>
                <a:ext uri="{FF2B5EF4-FFF2-40B4-BE49-F238E27FC236}">
                  <a16:creationId xmlns:a16="http://schemas.microsoft.com/office/drawing/2014/main" id="{501D77D3-056C-4F99-84D7-2E599058E34A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397" name="Graphic 2">
              <a:extLst>
                <a:ext uri="{FF2B5EF4-FFF2-40B4-BE49-F238E27FC236}">
                  <a16:creationId xmlns:a16="http://schemas.microsoft.com/office/drawing/2014/main" id="{3CEF9AA1-D0BF-4510-97F6-5FDD9DEAEA39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398" name="Graphic 2">
                <a:extLst>
                  <a:ext uri="{FF2B5EF4-FFF2-40B4-BE49-F238E27FC236}">
                    <a16:creationId xmlns:a16="http://schemas.microsoft.com/office/drawing/2014/main" id="{589953DD-5CE6-4D5B-ADF1-A1294F2B34A8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04" name="Freeform: Shape 403">
                  <a:extLst>
                    <a:ext uri="{FF2B5EF4-FFF2-40B4-BE49-F238E27FC236}">
                      <a16:creationId xmlns:a16="http://schemas.microsoft.com/office/drawing/2014/main" id="{03C1C29C-EAB2-43B5-86C7-EE96D4832B2D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A8D890D4-783C-4FA1-A077-D431A5A67631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06" name="Freeform: Shape 405">
                  <a:extLst>
                    <a:ext uri="{FF2B5EF4-FFF2-40B4-BE49-F238E27FC236}">
                      <a16:creationId xmlns:a16="http://schemas.microsoft.com/office/drawing/2014/main" id="{E11FE7BB-D16D-4BCA-8CF9-5F637D7596EB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2592EA38-071B-407E-857A-42FC068A0C98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399" name="Graphic 2">
                <a:extLst>
                  <a:ext uri="{FF2B5EF4-FFF2-40B4-BE49-F238E27FC236}">
                    <a16:creationId xmlns:a16="http://schemas.microsoft.com/office/drawing/2014/main" id="{81D673EC-1DC4-4C75-A687-E5B95AC6817A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0B56B0A9-52DA-4C7B-B432-1927EEF67DED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F04E5ACF-7C44-4D3B-AAF3-E7BEE7F06553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02" name="Freeform: Shape 401">
                  <a:extLst>
                    <a:ext uri="{FF2B5EF4-FFF2-40B4-BE49-F238E27FC236}">
                      <a16:creationId xmlns:a16="http://schemas.microsoft.com/office/drawing/2014/main" id="{2DBEFB0F-1344-4B2C-A935-69129D6C2D4E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49C863D0-5CD8-48D2-BC59-F3402E13D166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08" name="Rectangle 407">
            <a:hlinkClick r:id="rId5" action="ppaction://hlinksldjump"/>
            <a:extLst>
              <a:ext uri="{FF2B5EF4-FFF2-40B4-BE49-F238E27FC236}">
                <a16:creationId xmlns:a16="http://schemas.microsoft.com/office/drawing/2014/main" id="{66DED2D6-6EDF-479D-B7B6-4ACF403F6A40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9" name="Rectangle 408">
            <a:extLst>
              <a:ext uri="{FF2B5EF4-FFF2-40B4-BE49-F238E27FC236}">
                <a16:creationId xmlns:a16="http://schemas.microsoft.com/office/drawing/2014/main" id="{525AE0CF-813B-460F-BFB7-9291D9EE5A55}"/>
              </a:ext>
            </a:extLst>
          </p:cNvPr>
          <p:cNvSpPr/>
          <p:nvPr/>
        </p:nvSpPr>
        <p:spPr>
          <a:xfrm>
            <a:off x="8456308" y="2571378"/>
            <a:ext cx="675863" cy="793594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42" name="Oval 4941">
            <a:hlinkClick r:id="rId6" action="ppaction://hlinksldjump"/>
            <a:extLst>
              <a:ext uri="{FF2B5EF4-FFF2-40B4-BE49-F238E27FC236}">
                <a16:creationId xmlns:a16="http://schemas.microsoft.com/office/drawing/2014/main" id="{E454FF8C-E415-4659-9A48-13FC7BC76993}"/>
              </a:ext>
            </a:extLst>
          </p:cNvPr>
          <p:cNvSpPr/>
          <p:nvPr/>
        </p:nvSpPr>
        <p:spPr>
          <a:xfrm>
            <a:off x="4477343" y="2690926"/>
            <a:ext cx="524830" cy="52483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847754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2266701" y="2245728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58" name="Group 4957">
            <a:extLst>
              <a:ext uri="{FF2B5EF4-FFF2-40B4-BE49-F238E27FC236}">
                <a16:creationId xmlns:a16="http://schemas.microsoft.com/office/drawing/2014/main" id="{5E8BF2EC-0DD6-4671-A996-14DFD456DCCF}"/>
              </a:ext>
            </a:extLst>
          </p:cNvPr>
          <p:cNvGrpSpPr/>
          <p:nvPr/>
        </p:nvGrpSpPr>
        <p:grpSpPr>
          <a:xfrm>
            <a:off x="2931921" y="3152043"/>
            <a:ext cx="996505" cy="726107"/>
            <a:chOff x="2931921" y="3152043"/>
            <a:chExt cx="996505" cy="726107"/>
          </a:xfrm>
        </p:grpSpPr>
        <p:grpSp>
          <p:nvGrpSpPr>
            <p:cNvPr id="61" name="Graphic 29">
              <a:extLst>
                <a:ext uri="{FF2B5EF4-FFF2-40B4-BE49-F238E27FC236}">
                  <a16:creationId xmlns:a16="http://schemas.microsoft.com/office/drawing/2014/main" id="{2B3429CC-D988-4408-BF2D-5315DCAC34B6}"/>
                </a:ext>
              </a:extLst>
            </p:cNvPr>
            <p:cNvGrpSpPr/>
            <p:nvPr/>
          </p:nvGrpSpPr>
          <p:grpSpPr>
            <a:xfrm>
              <a:off x="2931921" y="3152043"/>
              <a:ext cx="996505" cy="229446"/>
              <a:chOff x="2931921" y="3152043"/>
              <a:chExt cx="996505" cy="229446"/>
            </a:xfrm>
          </p:grpSpPr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32E6CE9-6C47-4C82-8131-5A4C57EF695E}"/>
                  </a:ext>
                </a:extLst>
              </p:cNvPr>
              <p:cNvSpPr/>
              <p:nvPr/>
            </p:nvSpPr>
            <p:spPr>
              <a:xfrm>
                <a:off x="3543794" y="3249949"/>
                <a:ext cx="313701" cy="103352"/>
              </a:xfrm>
              <a:custGeom>
                <a:avLst/>
                <a:gdLst>
                  <a:gd name="connsiteX0" fmla="*/ 313004 w 313701"/>
                  <a:gd name="connsiteY0" fmla="*/ 71153 h 103352"/>
                  <a:gd name="connsiteX1" fmla="*/ 870 w 313701"/>
                  <a:gd name="connsiteY1" fmla="*/ 102966 h 103352"/>
                  <a:gd name="connsiteX2" fmla="*/ 33921 w 313701"/>
                  <a:gd name="connsiteY2" fmla="*/ 59246 h 103352"/>
                  <a:gd name="connsiteX3" fmla="*/ 149460 w 313701"/>
                  <a:gd name="connsiteY3" fmla="*/ 1811 h 103352"/>
                  <a:gd name="connsiteX4" fmla="*/ 275761 w 313701"/>
                  <a:gd name="connsiteY4" fmla="*/ 28195 h 103352"/>
                  <a:gd name="connsiteX5" fmla="*/ 313004 w 313701"/>
                  <a:gd name="connsiteY5" fmla="*/ 71153 h 10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01" h="103352">
                    <a:moveTo>
                      <a:pt x="313004" y="71153"/>
                    </a:moveTo>
                    <a:cubicBezTo>
                      <a:pt x="304812" y="81249"/>
                      <a:pt x="164795" y="-27336"/>
                      <a:pt x="870" y="102966"/>
                    </a:cubicBezTo>
                    <a:cubicBezTo>
                      <a:pt x="-3702" y="106586"/>
                      <a:pt x="10109" y="84202"/>
                      <a:pt x="33921" y="59246"/>
                    </a:cubicBezTo>
                    <a:cubicBezTo>
                      <a:pt x="57162" y="34577"/>
                      <a:pt x="98025" y="7716"/>
                      <a:pt x="149460" y="1811"/>
                    </a:cubicBezTo>
                    <a:cubicBezTo>
                      <a:pt x="200704" y="-5428"/>
                      <a:pt x="246996" y="10193"/>
                      <a:pt x="275761" y="28195"/>
                    </a:cubicBezTo>
                    <a:cubicBezTo>
                      <a:pt x="305098" y="46292"/>
                      <a:pt x="316814" y="66676"/>
                      <a:pt x="313004" y="71153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B584B19A-85E3-4776-A13F-4039120A1063}"/>
                  </a:ext>
                </a:extLst>
              </p:cNvPr>
              <p:cNvSpPr/>
              <p:nvPr/>
            </p:nvSpPr>
            <p:spPr>
              <a:xfrm>
                <a:off x="3564571" y="3153569"/>
                <a:ext cx="304323" cy="140766"/>
              </a:xfrm>
              <a:custGeom>
                <a:avLst/>
                <a:gdLst>
                  <a:gd name="connsiteX0" fmla="*/ 304324 w 304323"/>
                  <a:gd name="connsiteY0" fmla="*/ 88855 h 140766"/>
                  <a:gd name="connsiteX1" fmla="*/ 0 w 304323"/>
                  <a:gd name="connsiteY1" fmla="*/ 140767 h 140766"/>
                  <a:gd name="connsiteX2" fmla="*/ 136970 w 304323"/>
                  <a:gd name="connsiteY2" fmla="*/ 1130 h 140766"/>
                  <a:gd name="connsiteX3" fmla="*/ 304324 w 304323"/>
                  <a:gd name="connsiteY3" fmla="*/ 88855 h 140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23" h="140766">
                    <a:moveTo>
                      <a:pt x="304324" y="88855"/>
                    </a:moveTo>
                    <a:cubicBezTo>
                      <a:pt x="289179" y="82569"/>
                      <a:pt x="135065" y="15989"/>
                      <a:pt x="0" y="140767"/>
                    </a:cubicBezTo>
                    <a:cubicBezTo>
                      <a:pt x="6572" y="70377"/>
                      <a:pt x="73152" y="8560"/>
                      <a:pt x="136970" y="1130"/>
                    </a:cubicBezTo>
                    <a:cubicBezTo>
                      <a:pt x="209550" y="-7347"/>
                      <a:pt x="279845" y="32848"/>
                      <a:pt x="304324" y="88855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" name="Freeform: Shape 4927">
                <a:extLst>
                  <a:ext uri="{FF2B5EF4-FFF2-40B4-BE49-F238E27FC236}">
                    <a16:creationId xmlns:a16="http://schemas.microsoft.com/office/drawing/2014/main" id="{7C63CC74-CF69-4D3D-8674-208921C0EAD8}"/>
                  </a:ext>
                </a:extLst>
              </p:cNvPr>
              <p:cNvSpPr/>
              <p:nvPr/>
            </p:nvSpPr>
            <p:spPr>
              <a:xfrm>
                <a:off x="3537520" y="3237849"/>
                <a:ext cx="338423" cy="117541"/>
              </a:xfrm>
              <a:custGeom>
                <a:avLst/>
                <a:gdLst>
                  <a:gd name="connsiteX0" fmla="*/ 155924 w 338423"/>
                  <a:gd name="connsiteY0" fmla="*/ 15148 h 117541"/>
                  <a:gd name="connsiteX1" fmla="*/ 338423 w 338423"/>
                  <a:gd name="connsiteY1" fmla="*/ 73251 h 117541"/>
                  <a:gd name="connsiteX2" fmla="*/ 153638 w 338423"/>
                  <a:gd name="connsiteY2" fmla="*/ 1337 h 117541"/>
                  <a:gd name="connsiteX3" fmla="*/ 0 w 338423"/>
                  <a:gd name="connsiteY3" fmla="*/ 117542 h 117541"/>
                  <a:gd name="connsiteX4" fmla="*/ 155924 w 338423"/>
                  <a:gd name="connsiteY4" fmla="*/ 15148 h 117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8423" h="117541">
                    <a:moveTo>
                      <a:pt x="155924" y="15148"/>
                    </a:moveTo>
                    <a:cubicBezTo>
                      <a:pt x="228505" y="5814"/>
                      <a:pt x="296323" y="29721"/>
                      <a:pt x="338423" y="73251"/>
                    </a:cubicBezTo>
                    <a:cubicBezTo>
                      <a:pt x="299085" y="25626"/>
                      <a:pt x="236982" y="-7140"/>
                      <a:pt x="153638" y="1337"/>
                    </a:cubicBezTo>
                    <a:cubicBezTo>
                      <a:pt x="72676" y="9528"/>
                      <a:pt x="26003" y="61440"/>
                      <a:pt x="0" y="117542"/>
                    </a:cubicBezTo>
                    <a:cubicBezTo>
                      <a:pt x="29623" y="64678"/>
                      <a:pt x="83344" y="24483"/>
                      <a:pt x="155924" y="15148"/>
                    </a:cubicBezTo>
                    <a:close/>
                  </a:path>
                </a:pathLst>
              </a:custGeom>
              <a:solidFill>
                <a:srgbClr val="993E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" name="Freeform: Shape 4928">
                <a:extLst>
                  <a:ext uri="{FF2B5EF4-FFF2-40B4-BE49-F238E27FC236}">
                    <a16:creationId xmlns:a16="http://schemas.microsoft.com/office/drawing/2014/main" id="{8C86DE4D-EFEC-482E-B484-8F3664DA48A0}"/>
                  </a:ext>
                </a:extLst>
              </p:cNvPr>
              <p:cNvSpPr/>
              <p:nvPr/>
            </p:nvSpPr>
            <p:spPr>
              <a:xfrm>
                <a:off x="3554379" y="3225626"/>
                <a:ext cx="374046" cy="91284"/>
              </a:xfrm>
              <a:custGeom>
                <a:avLst/>
                <a:gdLst>
                  <a:gd name="connsiteX0" fmla="*/ 183071 w 374046"/>
                  <a:gd name="connsiteY0" fmla="*/ 7369 h 91284"/>
                  <a:gd name="connsiteX1" fmla="*/ 374047 w 374046"/>
                  <a:gd name="connsiteY1" fmla="*/ 78997 h 91284"/>
                  <a:gd name="connsiteX2" fmla="*/ 182690 w 374046"/>
                  <a:gd name="connsiteY2" fmla="*/ 321 h 91284"/>
                  <a:gd name="connsiteX3" fmla="*/ 0 w 374046"/>
                  <a:gd name="connsiteY3" fmla="*/ 91284 h 91284"/>
                  <a:gd name="connsiteX4" fmla="*/ 183071 w 374046"/>
                  <a:gd name="connsiteY4" fmla="*/ 7369 h 9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046" h="91284">
                    <a:moveTo>
                      <a:pt x="183071" y="7369"/>
                    </a:moveTo>
                    <a:cubicBezTo>
                      <a:pt x="261938" y="3464"/>
                      <a:pt x="332708" y="32325"/>
                      <a:pt x="374047" y="78997"/>
                    </a:cubicBezTo>
                    <a:cubicBezTo>
                      <a:pt x="335947" y="28515"/>
                      <a:pt x="263843" y="-3585"/>
                      <a:pt x="182690" y="321"/>
                    </a:cubicBezTo>
                    <a:cubicBezTo>
                      <a:pt x="101537" y="4321"/>
                      <a:pt x="32956" y="37278"/>
                      <a:pt x="0" y="91284"/>
                    </a:cubicBezTo>
                    <a:cubicBezTo>
                      <a:pt x="36576" y="40802"/>
                      <a:pt x="104204" y="11274"/>
                      <a:pt x="183071" y="7369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" name="Freeform: Shape 4929">
                <a:extLst>
                  <a:ext uri="{FF2B5EF4-FFF2-40B4-BE49-F238E27FC236}">
                    <a16:creationId xmlns:a16="http://schemas.microsoft.com/office/drawing/2014/main" id="{65BBCABF-A44F-4316-AA38-7DB0719843EB}"/>
                  </a:ext>
                </a:extLst>
              </p:cNvPr>
              <p:cNvSpPr/>
              <p:nvPr/>
            </p:nvSpPr>
            <p:spPr>
              <a:xfrm>
                <a:off x="3588383" y="3289280"/>
                <a:ext cx="283845" cy="92210"/>
              </a:xfrm>
              <a:custGeom>
                <a:avLst/>
                <a:gdLst>
                  <a:gd name="connsiteX0" fmla="*/ 157829 w 283845"/>
                  <a:gd name="connsiteY0" fmla="*/ 9343 h 92210"/>
                  <a:gd name="connsiteX1" fmla="*/ 283845 w 283845"/>
                  <a:gd name="connsiteY1" fmla="*/ 92210 h 92210"/>
                  <a:gd name="connsiteX2" fmla="*/ 158782 w 283845"/>
                  <a:gd name="connsiteY2" fmla="*/ 4390 h 92210"/>
                  <a:gd name="connsiteX3" fmla="*/ 0 w 283845"/>
                  <a:gd name="connsiteY3" fmla="*/ 33822 h 92210"/>
                  <a:gd name="connsiteX4" fmla="*/ 157829 w 283845"/>
                  <a:gd name="connsiteY4" fmla="*/ 9343 h 92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845" h="92210">
                    <a:moveTo>
                      <a:pt x="157829" y="9343"/>
                    </a:moveTo>
                    <a:cubicBezTo>
                      <a:pt x="215646" y="20677"/>
                      <a:pt x="261938" y="52967"/>
                      <a:pt x="283845" y="92210"/>
                    </a:cubicBezTo>
                    <a:cubicBezTo>
                      <a:pt x="264986" y="50967"/>
                      <a:pt x="218218" y="16105"/>
                      <a:pt x="158782" y="4390"/>
                    </a:cubicBezTo>
                    <a:cubicBezTo>
                      <a:pt x="99346" y="-7326"/>
                      <a:pt x="35433" y="5056"/>
                      <a:pt x="0" y="33822"/>
                    </a:cubicBezTo>
                    <a:cubicBezTo>
                      <a:pt x="45244" y="7247"/>
                      <a:pt x="100108" y="-2087"/>
                      <a:pt x="157829" y="9343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" name="Freeform: Shape 4930">
                <a:extLst>
                  <a:ext uri="{FF2B5EF4-FFF2-40B4-BE49-F238E27FC236}">
                    <a16:creationId xmlns:a16="http://schemas.microsoft.com/office/drawing/2014/main" id="{722DC0D7-9FD1-45DA-8259-980983529F74}"/>
                  </a:ext>
                </a:extLst>
              </p:cNvPr>
              <p:cNvSpPr/>
              <p:nvPr/>
            </p:nvSpPr>
            <p:spPr>
              <a:xfrm>
                <a:off x="3795119" y="3242777"/>
                <a:ext cx="131197" cy="88775"/>
              </a:xfrm>
              <a:custGeom>
                <a:avLst/>
                <a:gdLst>
                  <a:gd name="connsiteX0" fmla="*/ 433 w 131197"/>
                  <a:gd name="connsiteY0" fmla="*/ 1457 h 88775"/>
                  <a:gd name="connsiteX1" fmla="*/ 90349 w 131197"/>
                  <a:gd name="connsiteY1" fmla="*/ 68894 h 88775"/>
                  <a:gd name="connsiteX2" fmla="*/ 127877 w 131197"/>
                  <a:gd name="connsiteY2" fmla="*/ 82991 h 88775"/>
                  <a:gd name="connsiteX3" fmla="*/ 104732 w 131197"/>
                  <a:gd name="connsiteY3" fmla="*/ 43272 h 88775"/>
                  <a:gd name="connsiteX4" fmla="*/ 433 w 131197"/>
                  <a:gd name="connsiteY4" fmla="*/ 1457 h 8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97" h="88775">
                    <a:moveTo>
                      <a:pt x="433" y="1457"/>
                    </a:moveTo>
                    <a:cubicBezTo>
                      <a:pt x="-5568" y="11363"/>
                      <a:pt x="52154" y="28127"/>
                      <a:pt x="90349" y="68894"/>
                    </a:cubicBezTo>
                    <a:cubicBezTo>
                      <a:pt x="105208" y="84706"/>
                      <a:pt x="116447" y="96231"/>
                      <a:pt x="127877" y="82991"/>
                    </a:cubicBezTo>
                    <a:cubicBezTo>
                      <a:pt x="138450" y="70704"/>
                      <a:pt x="121877" y="57560"/>
                      <a:pt x="104732" y="43272"/>
                    </a:cubicBezTo>
                    <a:cubicBezTo>
                      <a:pt x="71299" y="15459"/>
                      <a:pt x="4910" y="-5877"/>
                      <a:pt x="433" y="1457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" name="Freeform: Shape 4931">
                <a:extLst>
                  <a:ext uri="{FF2B5EF4-FFF2-40B4-BE49-F238E27FC236}">
                    <a16:creationId xmlns:a16="http://schemas.microsoft.com/office/drawing/2014/main" id="{3F6354D6-47BC-4B3B-B8C4-12B452244695}"/>
                  </a:ext>
                </a:extLst>
              </p:cNvPr>
              <p:cNvSpPr/>
              <p:nvPr/>
            </p:nvSpPr>
            <p:spPr>
              <a:xfrm>
                <a:off x="3002851" y="3248425"/>
                <a:ext cx="313701" cy="103352"/>
              </a:xfrm>
              <a:custGeom>
                <a:avLst/>
                <a:gdLst>
                  <a:gd name="connsiteX0" fmla="*/ 697 w 313701"/>
                  <a:gd name="connsiteY0" fmla="*/ 71153 h 103352"/>
                  <a:gd name="connsiteX1" fmla="*/ 312832 w 313701"/>
                  <a:gd name="connsiteY1" fmla="*/ 102966 h 103352"/>
                  <a:gd name="connsiteX2" fmla="*/ 279875 w 313701"/>
                  <a:gd name="connsiteY2" fmla="*/ 59246 h 103352"/>
                  <a:gd name="connsiteX3" fmla="*/ 164337 w 313701"/>
                  <a:gd name="connsiteY3" fmla="*/ 1811 h 103352"/>
                  <a:gd name="connsiteX4" fmla="*/ 38035 w 313701"/>
                  <a:gd name="connsiteY4" fmla="*/ 28195 h 103352"/>
                  <a:gd name="connsiteX5" fmla="*/ 697 w 313701"/>
                  <a:gd name="connsiteY5" fmla="*/ 71153 h 10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01" h="103352">
                    <a:moveTo>
                      <a:pt x="697" y="71153"/>
                    </a:moveTo>
                    <a:cubicBezTo>
                      <a:pt x="8889" y="81249"/>
                      <a:pt x="148906" y="-27336"/>
                      <a:pt x="312832" y="102966"/>
                    </a:cubicBezTo>
                    <a:cubicBezTo>
                      <a:pt x="317404" y="106586"/>
                      <a:pt x="303592" y="84202"/>
                      <a:pt x="279875" y="59246"/>
                    </a:cubicBezTo>
                    <a:cubicBezTo>
                      <a:pt x="256634" y="34577"/>
                      <a:pt x="215772" y="7716"/>
                      <a:pt x="164337" y="1811"/>
                    </a:cubicBezTo>
                    <a:cubicBezTo>
                      <a:pt x="113092" y="-5428"/>
                      <a:pt x="66801" y="10193"/>
                      <a:pt x="38035" y="28195"/>
                    </a:cubicBezTo>
                    <a:cubicBezTo>
                      <a:pt x="8603" y="46197"/>
                      <a:pt x="-3113" y="66676"/>
                      <a:pt x="697" y="71153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" name="Freeform: Shape 4932">
                <a:extLst>
                  <a:ext uri="{FF2B5EF4-FFF2-40B4-BE49-F238E27FC236}">
                    <a16:creationId xmlns:a16="http://schemas.microsoft.com/office/drawing/2014/main" id="{FED8C380-E297-4E1D-AA3B-A81C9FB5237E}"/>
                  </a:ext>
                </a:extLst>
              </p:cNvPr>
              <p:cNvSpPr/>
              <p:nvPr/>
            </p:nvSpPr>
            <p:spPr>
              <a:xfrm>
                <a:off x="2991452" y="3152043"/>
                <a:ext cx="304323" cy="140768"/>
              </a:xfrm>
              <a:custGeom>
                <a:avLst/>
                <a:gdLst>
                  <a:gd name="connsiteX0" fmla="*/ 0 w 304323"/>
                  <a:gd name="connsiteY0" fmla="*/ 88857 h 140768"/>
                  <a:gd name="connsiteX1" fmla="*/ 304324 w 304323"/>
                  <a:gd name="connsiteY1" fmla="*/ 140769 h 140768"/>
                  <a:gd name="connsiteX2" fmla="*/ 167354 w 304323"/>
                  <a:gd name="connsiteY2" fmla="*/ 1132 h 140768"/>
                  <a:gd name="connsiteX3" fmla="*/ 0 w 304323"/>
                  <a:gd name="connsiteY3" fmla="*/ 88857 h 140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23" h="140768">
                    <a:moveTo>
                      <a:pt x="0" y="88857"/>
                    </a:moveTo>
                    <a:cubicBezTo>
                      <a:pt x="15145" y="82571"/>
                      <a:pt x="169259" y="15991"/>
                      <a:pt x="304324" y="140769"/>
                    </a:cubicBezTo>
                    <a:cubicBezTo>
                      <a:pt x="297751" y="70284"/>
                      <a:pt x="231172" y="8562"/>
                      <a:pt x="167354" y="1132"/>
                    </a:cubicBezTo>
                    <a:cubicBezTo>
                      <a:pt x="94774" y="-7345"/>
                      <a:pt x="24479" y="32755"/>
                      <a:pt x="0" y="88857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" name="Freeform: Shape 4933">
                <a:extLst>
                  <a:ext uri="{FF2B5EF4-FFF2-40B4-BE49-F238E27FC236}">
                    <a16:creationId xmlns:a16="http://schemas.microsoft.com/office/drawing/2014/main" id="{7F96CF66-C971-439D-B1B8-7520EF3E559E}"/>
                  </a:ext>
                </a:extLst>
              </p:cNvPr>
              <p:cNvSpPr/>
              <p:nvPr/>
            </p:nvSpPr>
            <p:spPr>
              <a:xfrm>
                <a:off x="2984403" y="3236325"/>
                <a:ext cx="338423" cy="113922"/>
              </a:xfrm>
              <a:custGeom>
                <a:avLst/>
                <a:gdLst>
                  <a:gd name="connsiteX0" fmla="*/ 182499 w 338423"/>
                  <a:gd name="connsiteY0" fmla="*/ 15148 h 113922"/>
                  <a:gd name="connsiteX1" fmla="*/ 0 w 338423"/>
                  <a:gd name="connsiteY1" fmla="*/ 73251 h 113922"/>
                  <a:gd name="connsiteX2" fmla="*/ 184785 w 338423"/>
                  <a:gd name="connsiteY2" fmla="*/ 1337 h 113922"/>
                  <a:gd name="connsiteX3" fmla="*/ 338423 w 338423"/>
                  <a:gd name="connsiteY3" fmla="*/ 113922 h 113922"/>
                  <a:gd name="connsiteX4" fmla="*/ 182499 w 338423"/>
                  <a:gd name="connsiteY4" fmla="*/ 15148 h 11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8423" h="113922">
                    <a:moveTo>
                      <a:pt x="182499" y="15148"/>
                    </a:moveTo>
                    <a:cubicBezTo>
                      <a:pt x="109918" y="5814"/>
                      <a:pt x="42101" y="29721"/>
                      <a:pt x="0" y="73251"/>
                    </a:cubicBezTo>
                    <a:cubicBezTo>
                      <a:pt x="39338" y="25626"/>
                      <a:pt x="101441" y="-7140"/>
                      <a:pt x="184785" y="1337"/>
                    </a:cubicBezTo>
                    <a:cubicBezTo>
                      <a:pt x="265748" y="9528"/>
                      <a:pt x="312420" y="57820"/>
                      <a:pt x="338423" y="113922"/>
                    </a:cubicBezTo>
                    <a:cubicBezTo>
                      <a:pt x="308801" y="61059"/>
                      <a:pt x="255175" y="24387"/>
                      <a:pt x="182499" y="15148"/>
                    </a:cubicBezTo>
                    <a:close/>
                  </a:path>
                </a:pathLst>
              </a:custGeom>
              <a:solidFill>
                <a:srgbClr val="993E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" name="Freeform: Shape 4934">
                <a:extLst>
                  <a:ext uri="{FF2B5EF4-FFF2-40B4-BE49-F238E27FC236}">
                    <a16:creationId xmlns:a16="http://schemas.microsoft.com/office/drawing/2014/main" id="{72B2685C-4657-4B99-B458-01D8F3B0578A}"/>
                  </a:ext>
                </a:extLst>
              </p:cNvPr>
              <p:cNvSpPr/>
              <p:nvPr/>
            </p:nvSpPr>
            <p:spPr>
              <a:xfrm>
                <a:off x="2931921" y="3224007"/>
                <a:ext cx="374046" cy="91284"/>
              </a:xfrm>
              <a:custGeom>
                <a:avLst/>
                <a:gdLst>
                  <a:gd name="connsiteX0" fmla="*/ 190976 w 374046"/>
                  <a:gd name="connsiteY0" fmla="*/ 7464 h 91284"/>
                  <a:gd name="connsiteX1" fmla="*/ 0 w 374046"/>
                  <a:gd name="connsiteY1" fmla="*/ 78997 h 91284"/>
                  <a:gd name="connsiteX2" fmla="*/ 191357 w 374046"/>
                  <a:gd name="connsiteY2" fmla="*/ 321 h 91284"/>
                  <a:gd name="connsiteX3" fmla="*/ 374047 w 374046"/>
                  <a:gd name="connsiteY3" fmla="*/ 91284 h 91284"/>
                  <a:gd name="connsiteX4" fmla="*/ 190976 w 374046"/>
                  <a:gd name="connsiteY4" fmla="*/ 7464 h 9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046" h="91284">
                    <a:moveTo>
                      <a:pt x="190976" y="7464"/>
                    </a:moveTo>
                    <a:cubicBezTo>
                      <a:pt x="112109" y="3559"/>
                      <a:pt x="41434" y="32420"/>
                      <a:pt x="0" y="78997"/>
                    </a:cubicBezTo>
                    <a:cubicBezTo>
                      <a:pt x="38100" y="28515"/>
                      <a:pt x="110204" y="-3585"/>
                      <a:pt x="191357" y="321"/>
                    </a:cubicBezTo>
                    <a:cubicBezTo>
                      <a:pt x="272415" y="4321"/>
                      <a:pt x="341090" y="37278"/>
                      <a:pt x="374047" y="91284"/>
                    </a:cubicBezTo>
                    <a:cubicBezTo>
                      <a:pt x="337471" y="40897"/>
                      <a:pt x="269843" y="11370"/>
                      <a:pt x="190976" y="7464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" name="Freeform: Shape 4935">
                <a:extLst>
                  <a:ext uri="{FF2B5EF4-FFF2-40B4-BE49-F238E27FC236}">
                    <a16:creationId xmlns:a16="http://schemas.microsoft.com/office/drawing/2014/main" id="{E4538087-8C06-426D-B8C3-91A718F15FF0}"/>
                  </a:ext>
                </a:extLst>
              </p:cNvPr>
              <p:cNvSpPr/>
              <p:nvPr/>
            </p:nvSpPr>
            <p:spPr>
              <a:xfrm>
                <a:off x="2988118" y="3287756"/>
                <a:ext cx="283845" cy="92210"/>
              </a:xfrm>
              <a:custGeom>
                <a:avLst/>
                <a:gdLst>
                  <a:gd name="connsiteX0" fmla="*/ 126016 w 283845"/>
                  <a:gd name="connsiteY0" fmla="*/ 9343 h 92210"/>
                  <a:gd name="connsiteX1" fmla="*/ 0 w 283845"/>
                  <a:gd name="connsiteY1" fmla="*/ 92210 h 92210"/>
                  <a:gd name="connsiteX2" fmla="*/ 125063 w 283845"/>
                  <a:gd name="connsiteY2" fmla="*/ 4390 h 92210"/>
                  <a:gd name="connsiteX3" fmla="*/ 283845 w 283845"/>
                  <a:gd name="connsiteY3" fmla="*/ 33822 h 92210"/>
                  <a:gd name="connsiteX4" fmla="*/ 126016 w 283845"/>
                  <a:gd name="connsiteY4" fmla="*/ 9343 h 92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845" h="92210">
                    <a:moveTo>
                      <a:pt x="126016" y="9343"/>
                    </a:moveTo>
                    <a:cubicBezTo>
                      <a:pt x="68199" y="20677"/>
                      <a:pt x="21907" y="52967"/>
                      <a:pt x="0" y="92210"/>
                    </a:cubicBezTo>
                    <a:cubicBezTo>
                      <a:pt x="18860" y="50872"/>
                      <a:pt x="65627" y="16105"/>
                      <a:pt x="125063" y="4390"/>
                    </a:cubicBezTo>
                    <a:cubicBezTo>
                      <a:pt x="184499" y="-7326"/>
                      <a:pt x="248412" y="5056"/>
                      <a:pt x="283845" y="33822"/>
                    </a:cubicBezTo>
                    <a:cubicBezTo>
                      <a:pt x="238601" y="7247"/>
                      <a:pt x="183833" y="-2087"/>
                      <a:pt x="126016" y="9343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" name="Freeform: Shape 4936">
                <a:extLst>
                  <a:ext uri="{FF2B5EF4-FFF2-40B4-BE49-F238E27FC236}">
                    <a16:creationId xmlns:a16="http://schemas.microsoft.com/office/drawing/2014/main" id="{15C18E4F-96C4-413C-8294-7E109926F58A}"/>
                  </a:ext>
                </a:extLst>
              </p:cNvPr>
              <p:cNvSpPr/>
              <p:nvPr/>
            </p:nvSpPr>
            <p:spPr>
              <a:xfrm>
                <a:off x="2937418" y="3243083"/>
                <a:ext cx="121201" cy="82077"/>
              </a:xfrm>
              <a:custGeom>
                <a:avLst/>
                <a:gdLst>
                  <a:gd name="connsiteX0" fmla="*/ 120804 w 121201"/>
                  <a:gd name="connsiteY0" fmla="*/ 1342 h 82077"/>
                  <a:gd name="connsiteX1" fmla="*/ 37651 w 121201"/>
                  <a:gd name="connsiteY1" fmla="*/ 63635 h 82077"/>
                  <a:gd name="connsiteX2" fmla="*/ 3075 w 121201"/>
                  <a:gd name="connsiteY2" fmla="*/ 76685 h 82077"/>
                  <a:gd name="connsiteX3" fmla="*/ 24506 w 121201"/>
                  <a:gd name="connsiteY3" fmla="*/ 39918 h 82077"/>
                  <a:gd name="connsiteX4" fmla="*/ 120804 w 121201"/>
                  <a:gd name="connsiteY4" fmla="*/ 1342 h 82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01" h="82077">
                    <a:moveTo>
                      <a:pt x="120804" y="1342"/>
                    </a:moveTo>
                    <a:cubicBezTo>
                      <a:pt x="126329" y="10486"/>
                      <a:pt x="72989" y="26012"/>
                      <a:pt x="37651" y="63635"/>
                    </a:cubicBezTo>
                    <a:cubicBezTo>
                      <a:pt x="24030" y="78399"/>
                      <a:pt x="13553" y="88972"/>
                      <a:pt x="3075" y="76685"/>
                    </a:cubicBezTo>
                    <a:cubicBezTo>
                      <a:pt x="-6736" y="65255"/>
                      <a:pt x="8695" y="53158"/>
                      <a:pt x="24506" y="39918"/>
                    </a:cubicBezTo>
                    <a:cubicBezTo>
                      <a:pt x="55367" y="14296"/>
                      <a:pt x="116708" y="-5421"/>
                      <a:pt x="120804" y="1342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938" name="Graphic 1">
              <a:extLst>
                <a:ext uri="{FF2B5EF4-FFF2-40B4-BE49-F238E27FC236}">
                  <a16:creationId xmlns:a16="http://schemas.microsoft.com/office/drawing/2014/main" id="{BBF7608C-BF70-46A1-998F-FC1D792DAB7C}"/>
                </a:ext>
              </a:extLst>
            </p:cNvPr>
            <p:cNvGrpSpPr/>
            <p:nvPr/>
          </p:nvGrpSpPr>
          <p:grpSpPr>
            <a:xfrm>
              <a:off x="3202392" y="3561734"/>
              <a:ext cx="607961" cy="316416"/>
              <a:chOff x="3202392" y="3561734"/>
              <a:chExt cx="607961" cy="316416"/>
            </a:xfrm>
          </p:grpSpPr>
          <p:sp>
            <p:nvSpPr>
              <p:cNvPr id="4939" name="Freeform: Shape 4938">
                <a:extLst>
                  <a:ext uri="{FF2B5EF4-FFF2-40B4-BE49-F238E27FC236}">
                    <a16:creationId xmlns:a16="http://schemas.microsoft.com/office/drawing/2014/main" id="{36E7B403-8819-4376-9C40-25EE64C420CF}"/>
                  </a:ext>
                </a:extLst>
              </p:cNvPr>
              <p:cNvSpPr/>
              <p:nvPr/>
            </p:nvSpPr>
            <p:spPr>
              <a:xfrm>
                <a:off x="3211442" y="3574497"/>
                <a:ext cx="590307" cy="303653"/>
              </a:xfrm>
              <a:custGeom>
                <a:avLst/>
                <a:gdLst>
                  <a:gd name="connsiteX0" fmla="*/ 281615 w 590307"/>
                  <a:gd name="connsiteY0" fmla="*/ 303471 h 303653"/>
                  <a:gd name="connsiteX1" fmla="*/ 540885 w 590307"/>
                  <a:gd name="connsiteY1" fmla="*/ 157071 h 303653"/>
                  <a:gd name="connsiteX2" fmla="*/ 588796 w 590307"/>
                  <a:gd name="connsiteY2" fmla="*/ 24674 h 303653"/>
                  <a:gd name="connsiteX3" fmla="*/ 515930 w 590307"/>
                  <a:gd name="connsiteY3" fmla="*/ 39723 h 303653"/>
                  <a:gd name="connsiteX4" fmla="*/ 217321 w 590307"/>
                  <a:gd name="connsiteY4" fmla="*/ 94492 h 303653"/>
                  <a:gd name="connsiteX5" fmla="*/ 59587 w 590307"/>
                  <a:gd name="connsiteY5" fmla="*/ 22197 h 303653"/>
                  <a:gd name="connsiteX6" fmla="*/ 10723 w 590307"/>
                  <a:gd name="connsiteY6" fmla="*/ 2576 h 303653"/>
                  <a:gd name="connsiteX7" fmla="*/ 35679 w 590307"/>
                  <a:gd name="connsiteY7" fmla="*/ 142689 h 303653"/>
                  <a:gd name="connsiteX8" fmla="*/ 281615 w 590307"/>
                  <a:gd name="connsiteY8" fmla="*/ 303471 h 303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307" h="303653">
                    <a:moveTo>
                      <a:pt x="281615" y="303471"/>
                    </a:moveTo>
                    <a:cubicBezTo>
                      <a:pt x="390581" y="307471"/>
                      <a:pt x="482116" y="245463"/>
                      <a:pt x="540885" y="157071"/>
                    </a:cubicBezTo>
                    <a:cubicBezTo>
                      <a:pt x="563555" y="122972"/>
                      <a:pt x="597940" y="65155"/>
                      <a:pt x="588796" y="24674"/>
                    </a:cubicBezTo>
                    <a:cubicBezTo>
                      <a:pt x="581176" y="-9045"/>
                      <a:pt x="531170" y="31437"/>
                      <a:pt x="515930" y="39723"/>
                    </a:cubicBezTo>
                    <a:cubicBezTo>
                      <a:pt x="427252" y="87634"/>
                      <a:pt x="316095" y="117066"/>
                      <a:pt x="217321" y="94492"/>
                    </a:cubicBezTo>
                    <a:cubicBezTo>
                      <a:pt x="161123" y="81729"/>
                      <a:pt x="107212" y="53439"/>
                      <a:pt x="59587" y="22197"/>
                    </a:cubicBezTo>
                    <a:cubicBezTo>
                      <a:pt x="46252" y="13530"/>
                      <a:pt x="25297" y="-7235"/>
                      <a:pt x="10723" y="2576"/>
                    </a:cubicBezTo>
                    <a:cubicBezTo>
                      <a:pt x="-19090" y="22769"/>
                      <a:pt x="21201" y="116400"/>
                      <a:pt x="35679" y="142689"/>
                    </a:cubicBezTo>
                    <a:cubicBezTo>
                      <a:pt x="85304" y="232605"/>
                      <a:pt x="177411" y="299661"/>
                      <a:pt x="281615" y="303471"/>
                    </a:cubicBezTo>
                    <a:close/>
                  </a:path>
                </a:pathLst>
              </a:custGeom>
              <a:solidFill>
                <a:srgbClr val="FF9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" name="Freeform: Shape 4939">
                <a:extLst>
                  <a:ext uri="{FF2B5EF4-FFF2-40B4-BE49-F238E27FC236}">
                    <a16:creationId xmlns:a16="http://schemas.microsoft.com/office/drawing/2014/main" id="{1C54ABE8-F343-401A-9002-BF6566444AEF}"/>
                  </a:ext>
                </a:extLst>
              </p:cNvPr>
              <p:cNvSpPr/>
              <p:nvPr/>
            </p:nvSpPr>
            <p:spPr>
              <a:xfrm>
                <a:off x="3202392" y="3561734"/>
                <a:ext cx="607961" cy="299513"/>
              </a:xfrm>
              <a:custGeom>
                <a:avLst/>
                <a:gdLst>
                  <a:gd name="connsiteX0" fmla="*/ 290283 w 607961"/>
                  <a:gd name="connsiteY0" fmla="*/ 299375 h 299513"/>
                  <a:gd name="connsiteX1" fmla="*/ 557554 w 607961"/>
                  <a:gd name="connsiteY1" fmla="*/ 157643 h 299513"/>
                  <a:gd name="connsiteX2" fmla="*/ 606989 w 607961"/>
                  <a:gd name="connsiteY2" fmla="*/ 25340 h 299513"/>
                  <a:gd name="connsiteX3" fmla="*/ 531837 w 607961"/>
                  <a:gd name="connsiteY3" fmla="*/ 40676 h 299513"/>
                  <a:gd name="connsiteX4" fmla="*/ 224084 w 607961"/>
                  <a:gd name="connsiteY4" fmla="*/ 95635 h 299513"/>
                  <a:gd name="connsiteX5" fmla="*/ 61492 w 607961"/>
                  <a:gd name="connsiteY5" fmla="*/ 22673 h 299513"/>
                  <a:gd name="connsiteX6" fmla="*/ 11105 w 607961"/>
                  <a:gd name="connsiteY6" fmla="*/ 2671 h 299513"/>
                  <a:gd name="connsiteX7" fmla="*/ 38632 w 607961"/>
                  <a:gd name="connsiteY7" fmla="*/ 146594 h 299513"/>
                  <a:gd name="connsiteX8" fmla="*/ 290283 w 607961"/>
                  <a:gd name="connsiteY8" fmla="*/ 299375 h 299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7961" h="299513">
                    <a:moveTo>
                      <a:pt x="290283" y="299375"/>
                    </a:moveTo>
                    <a:cubicBezTo>
                      <a:pt x="399725" y="302708"/>
                      <a:pt x="495547" y="245654"/>
                      <a:pt x="557554" y="157643"/>
                    </a:cubicBezTo>
                    <a:cubicBezTo>
                      <a:pt x="581272" y="123924"/>
                      <a:pt x="614038" y="59440"/>
                      <a:pt x="606989" y="25340"/>
                    </a:cubicBezTo>
                    <a:cubicBezTo>
                      <a:pt x="599750" y="-9331"/>
                      <a:pt x="547744" y="32198"/>
                      <a:pt x="531837" y="40676"/>
                    </a:cubicBezTo>
                    <a:cubicBezTo>
                      <a:pt x="440302" y="89444"/>
                      <a:pt x="325811" y="118114"/>
                      <a:pt x="224084" y="95635"/>
                    </a:cubicBezTo>
                    <a:cubicBezTo>
                      <a:pt x="166172" y="82871"/>
                      <a:pt x="110641" y="54392"/>
                      <a:pt x="61492" y="22673"/>
                    </a:cubicBezTo>
                    <a:cubicBezTo>
                      <a:pt x="47681" y="13720"/>
                      <a:pt x="26155" y="-7426"/>
                      <a:pt x="11105" y="2671"/>
                    </a:cubicBezTo>
                    <a:cubicBezTo>
                      <a:pt x="-20232" y="23531"/>
                      <a:pt x="23107" y="120305"/>
                      <a:pt x="38632" y="146594"/>
                    </a:cubicBezTo>
                    <a:cubicBezTo>
                      <a:pt x="91210" y="235462"/>
                      <a:pt x="186460" y="296231"/>
                      <a:pt x="290283" y="299375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41" name="Graphic 1">
                <a:extLst>
                  <a:ext uri="{FF2B5EF4-FFF2-40B4-BE49-F238E27FC236}">
                    <a16:creationId xmlns:a16="http://schemas.microsoft.com/office/drawing/2014/main" id="{BBF7608C-BF70-46A1-998F-FC1D792DAB7C}"/>
                  </a:ext>
                </a:extLst>
              </p:cNvPr>
              <p:cNvGrpSpPr/>
              <p:nvPr/>
            </p:nvGrpSpPr>
            <p:grpSpPr>
              <a:xfrm>
                <a:off x="3258856" y="3590217"/>
                <a:ext cx="512182" cy="130694"/>
                <a:chOff x="3258856" y="3590217"/>
                <a:chExt cx="512182" cy="130694"/>
              </a:xfrm>
              <a:solidFill>
                <a:srgbClr val="FFF8E1"/>
              </a:solidFill>
            </p:grpSpPr>
            <p:sp>
              <p:nvSpPr>
                <p:cNvPr id="4942" name="Freeform: Shape 4941">
                  <a:extLst>
                    <a:ext uri="{FF2B5EF4-FFF2-40B4-BE49-F238E27FC236}">
                      <a16:creationId xmlns:a16="http://schemas.microsoft.com/office/drawing/2014/main" id="{37684B49-8A41-4042-A723-4EF297111FA2}"/>
                    </a:ext>
                  </a:extLst>
                </p:cNvPr>
                <p:cNvSpPr/>
                <p:nvPr/>
              </p:nvSpPr>
              <p:spPr>
                <a:xfrm>
                  <a:off x="3258856" y="3593837"/>
                  <a:ext cx="139616" cy="103185"/>
                </a:xfrm>
                <a:custGeom>
                  <a:avLst/>
                  <a:gdLst>
                    <a:gd name="connsiteX0" fmla="*/ 14744 w 139616"/>
                    <a:gd name="connsiteY0" fmla="*/ 74962 h 103185"/>
                    <a:gd name="connsiteX1" fmla="*/ 107803 w 139616"/>
                    <a:gd name="connsiteY1" fmla="*/ 93726 h 103185"/>
                    <a:gd name="connsiteX2" fmla="*/ 139617 w 139616"/>
                    <a:gd name="connsiteY2" fmla="*/ 56102 h 103185"/>
                    <a:gd name="connsiteX3" fmla="*/ 19983 w 139616"/>
                    <a:gd name="connsiteY3" fmla="*/ 0 h 103185"/>
                    <a:gd name="connsiteX4" fmla="*/ 14744 w 139616"/>
                    <a:gd name="connsiteY4" fmla="*/ 74962 h 103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616" h="103185">
                      <a:moveTo>
                        <a:pt x="14744" y="74962"/>
                      </a:moveTo>
                      <a:cubicBezTo>
                        <a:pt x="35223" y="95536"/>
                        <a:pt x="79800" y="115538"/>
                        <a:pt x="107803" y="93726"/>
                      </a:cubicBezTo>
                      <a:cubicBezTo>
                        <a:pt x="120757" y="83630"/>
                        <a:pt x="131140" y="70199"/>
                        <a:pt x="139617" y="56102"/>
                      </a:cubicBezTo>
                      <a:cubicBezTo>
                        <a:pt x="97326" y="41910"/>
                        <a:pt x="58369" y="22479"/>
                        <a:pt x="19983" y="0"/>
                      </a:cubicBezTo>
                      <a:cubicBezTo>
                        <a:pt x="-1639" y="26003"/>
                        <a:pt x="-9068" y="51054"/>
                        <a:pt x="14744" y="74962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3" name="Freeform: Shape 4942">
                  <a:extLst>
                    <a:ext uri="{FF2B5EF4-FFF2-40B4-BE49-F238E27FC236}">
                      <a16:creationId xmlns:a16="http://schemas.microsoft.com/office/drawing/2014/main" id="{F958C786-4205-4C55-929B-01BBB0FEFC52}"/>
                    </a:ext>
                  </a:extLst>
                </p:cNvPr>
                <p:cNvSpPr/>
                <p:nvPr/>
              </p:nvSpPr>
              <p:spPr>
                <a:xfrm>
                  <a:off x="3445763" y="3655845"/>
                  <a:ext cx="142577" cy="65067"/>
                </a:xfrm>
                <a:custGeom>
                  <a:avLst/>
                  <a:gdLst>
                    <a:gd name="connsiteX0" fmla="*/ 11575 w 142577"/>
                    <a:gd name="connsiteY0" fmla="*/ 54673 h 65067"/>
                    <a:gd name="connsiteX1" fmla="*/ 119683 w 142577"/>
                    <a:gd name="connsiteY1" fmla="*/ 58388 h 65067"/>
                    <a:gd name="connsiteX2" fmla="*/ 138543 w 142577"/>
                    <a:gd name="connsiteY2" fmla="*/ 34957 h 65067"/>
                    <a:gd name="connsiteX3" fmla="*/ 142067 w 142577"/>
                    <a:gd name="connsiteY3" fmla="*/ 0 h 65067"/>
                    <a:gd name="connsiteX4" fmla="*/ 1859 w 142577"/>
                    <a:gd name="connsiteY4" fmla="*/ 5429 h 65067"/>
                    <a:gd name="connsiteX5" fmla="*/ 11575 w 142577"/>
                    <a:gd name="connsiteY5" fmla="*/ 54673 h 65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2577" h="65067">
                      <a:moveTo>
                        <a:pt x="11575" y="54673"/>
                      </a:moveTo>
                      <a:cubicBezTo>
                        <a:pt x="35101" y="69723"/>
                        <a:pt x="91870" y="66103"/>
                        <a:pt x="119683" y="58388"/>
                      </a:cubicBezTo>
                      <a:cubicBezTo>
                        <a:pt x="131399" y="55150"/>
                        <a:pt x="135019" y="45625"/>
                        <a:pt x="138543" y="34957"/>
                      </a:cubicBezTo>
                      <a:cubicBezTo>
                        <a:pt x="142353" y="23432"/>
                        <a:pt x="143305" y="12097"/>
                        <a:pt x="142067" y="0"/>
                      </a:cubicBezTo>
                      <a:cubicBezTo>
                        <a:pt x="95299" y="9144"/>
                        <a:pt x="49294" y="11240"/>
                        <a:pt x="1859" y="5429"/>
                      </a:cubicBezTo>
                      <a:cubicBezTo>
                        <a:pt x="-903" y="21431"/>
                        <a:pt x="-2522" y="45720"/>
                        <a:pt x="11575" y="54673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4" name="Freeform: Shape 4943">
                  <a:extLst>
                    <a:ext uri="{FF2B5EF4-FFF2-40B4-BE49-F238E27FC236}">
                      <a16:creationId xmlns:a16="http://schemas.microsoft.com/office/drawing/2014/main" id="{7E24A5C0-1155-4C2C-9334-DF758184AC4F}"/>
                    </a:ext>
                  </a:extLst>
                </p:cNvPr>
                <p:cNvSpPr/>
                <p:nvPr/>
              </p:nvSpPr>
              <p:spPr>
                <a:xfrm>
                  <a:off x="3647266" y="3590217"/>
                  <a:ext cx="123772" cy="88272"/>
                </a:xfrm>
                <a:custGeom>
                  <a:avLst/>
                  <a:gdLst>
                    <a:gd name="connsiteX0" fmla="*/ 64008 w 123772"/>
                    <a:gd name="connsiteY0" fmla="*/ 85535 h 88272"/>
                    <a:gd name="connsiteX1" fmla="*/ 122777 w 123772"/>
                    <a:gd name="connsiteY1" fmla="*/ 30861 h 88272"/>
                    <a:gd name="connsiteX2" fmla="*/ 106490 w 123772"/>
                    <a:gd name="connsiteY2" fmla="*/ 0 h 88272"/>
                    <a:gd name="connsiteX3" fmla="*/ 86963 w 123772"/>
                    <a:gd name="connsiteY3" fmla="*/ 12192 h 88272"/>
                    <a:gd name="connsiteX4" fmla="*/ 0 w 123772"/>
                    <a:gd name="connsiteY4" fmla="*/ 49625 h 88272"/>
                    <a:gd name="connsiteX5" fmla="*/ 64008 w 123772"/>
                    <a:gd name="connsiteY5" fmla="*/ 85535 h 88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3772" h="88272">
                      <a:moveTo>
                        <a:pt x="64008" y="85535"/>
                      </a:moveTo>
                      <a:cubicBezTo>
                        <a:pt x="87630" y="78296"/>
                        <a:pt x="130873" y="64103"/>
                        <a:pt x="122777" y="30861"/>
                      </a:cubicBezTo>
                      <a:cubicBezTo>
                        <a:pt x="120015" y="19431"/>
                        <a:pt x="114109" y="9335"/>
                        <a:pt x="106490" y="0"/>
                      </a:cubicBezTo>
                      <a:cubicBezTo>
                        <a:pt x="98965" y="4953"/>
                        <a:pt x="92107" y="9525"/>
                        <a:pt x="86963" y="12192"/>
                      </a:cubicBezTo>
                      <a:cubicBezTo>
                        <a:pt x="58769" y="26384"/>
                        <a:pt x="30004" y="39338"/>
                        <a:pt x="0" y="49625"/>
                      </a:cubicBezTo>
                      <a:cubicBezTo>
                        <a:pt x="12097" y="77724"/>
                        <a:pt x="31814" y="95345"/>
                        <a:pt x="64008" y="85535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945" name="Graphic 1">
                <a:extLst>
                  <a:ext uri="{FF2B5EF4-FFF2-40B4-BE49-F238E27FC236}">
                    <a16:creationId xmlns:a16="http://schemas.microsoft.com/office/drawing/2014/main" id="{BBF7608C-BF70-46A1-998F-FC1D792DAB7C}"/>
                  </a:ext>
                </a:extLst>
              </p:cNvPr>
              <p:cNvGrpSpPr/>
              <p:nvPr/>
            </p:nvGrpSpPr>
            <p:grpSpPr>
              <a:xfrm>
                <a:off x="3259599" y="3590217"/>
                <a:ext cx="511302" cy="109918"/>
                <a:chOff x="3259599" y="3590217"/>
                <a:chExt cx="511302" cy="109918"/>
              </a:xfrm>
              <a:solidFill>
                <a:srgbClr val="EADCB9"/>
              </a:solidFill>
            </p:grpSpPr>
            <p:sp>
              <p:nvSpPr>
                <p:cNvPr id="4946" name="Freeform: Shape 4945">
                  <a:extLst>
                    <a:ext uri="{FF2B5EF4-FFF2-40B4-BE49-F238E27FC236}">
                      <a16:creationId xmlns:a16="http://schemas.microsoft.com/office/drawing/2014/main" id="{2F43E372-3B5A-487B-AB62-8EEF019BA0C8}"/>
                    </a:ext>
                  </a:extLst>
                </p:cNvPr>
                <p:cNvSpPr/>
                <p:nvPr/>
              </p:nvSpPr>
              <p:spPr>
                <a:xfrm>
                  <a:off x="3259599" y="3593837"/>
                  <a:ext cx="138779" cy="95535"/>
                </a:xfrm>
                <a:custGeom>
                  <a:avLst/>
                  <a:gdLst>
                    <a:gd name="connsiteX0" fmla="*/ 19241 w 138779"/>
                    <a:gd name="connsiteY0" fmla="*/ 0 h 95535"/>
                    <a:gd name="connsiteX1" fmla="*/ 0 w 138779"/>
                    <a:gd name="connsiteY1" fmla="*/ 35814 h 95535"/>
                    <a:gd name="connsiteX2" fmla="*/ 97155 w 138779"/>
                    <a:gd name="connsiteY2" fmla="*/ 78010 h 95535"/>
                    <a:gd name="connsiteX3" fmla="*/ 104394 w 138779"/>
                    <a:gd name="connsiteY3" fmla="*/ 95536 h 95535"/>
                    <a:gd name="connsiteX4" fmla="*/ 106966 w 138779"/>
                    <a:gd name="connsiteY4" fmla="*/ 93726 h 95535"/>
                    <a:gd name="connsiteX5" fmla="*/ 138779 w 138779"/>
                    <a:gd name="connsiteY5" fmla="*/ 56102 h 95535"/>
                    <a:gd name="connsiteX6" fmla="*/ 19241 w 138779"/>
                    <a:gd name="connsiteY6" fmla="*/ 0 h 95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779" h="95535">
                      <a:moveTo>
                        <a:pt x="19241" y="0"/>
                      </a:moveTo>
                      <a:cubicBezTo>
                        <a:pt x="10668" y="11335"/>
                        <a:pt x="2667" y="20574"/>
                        <a:pt x="0" y="35814"/>
                      </a:cubicBezTo>
                      <a:cubicBezTo>
                        <a:pt x="36766" y="35052"/>
                        <a:pt x="72200" y="51626"/>
                        <a:pt x="97155" y="78010"/>
                      </a:cubicBezTo>
                      <a:cubicBezTo>
                        <a:pt x="101918" y="83058"/>
                        <a:pt x="103918" y="89154"/>
                        <a:pt x="104394" y="95536"/>
                      </a:cubicBezTo>
                      <a:cubicBezTo>
                        <a:pt x="105251" y="94964"/>
                        <a:pt x="106108" y="94298"/>
                        <a:pt x="106966" y="93726"/>
                      </a:cubicBezTo>
                      <a:cubicBezTo>
                        <a:pt x="119920" y="83534"/>
                        <a:pt x="130302" y="70199"/>
                        <a:pt x="138779" y="56102"/>
                      </a:cubicBezTo>
                      <a:cubicBezTo>
                        <a:pt x="96583" y="41910"/>
                        <a:pt x="57626" y="22479"/>
                        <a:pt x="19241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7" name="Freeform: Shape 4946">
                  <a:extLst>
                    <a:ext uri="{FF2B5EF4-FFF2-40B4-BE49-F238E27FC236}">
                      <a16:creationId xmlns:a16="http://schemas.microsoft.com/office/drawing/2014/main" id="{E8F8B880-949D-46F5-905A-F831C3232BE9}"/>
                    </a:ext>
                  </a:extLst>
                </p:cNvPr>
                <p:cNvSpPr/>
                <p:nvPr/>
              </p:nvSpPr>
              <p:spPr>
                <a:xfrm>
                  <a:off x="3445936" y="3655845"/>
                  <a:ext cx="142391" cy="44291"/>
                </a:xfrm>
                <a:custGeom>
                  <a:avLst/>
                  <a:gdLst>
                    <a:gd name="connsiteX0" fmla="*/ 141894 w 142391"/>
                    <a:gd name="connsiteY0" fmla="*/ 0 h 44291"/>
                    <a:gd name="connsiteX1" fmla="*/ 1686 w 142391"/>
                    <a:gd name="connsiteY1" fmla="*/ 5429 h 44291"/>
                    <a:gd name="connsiteX2" fmla="*/ 639 w 142391"/>
                    <a:gd name="connsiteY2" fmla="*/ 34385 h 44291"/>
                    <a:gd name="connsiteX3" fmla="*/ 1972 w 142391"/>
                    <a:gd name="connsiteY3" fmla="*/ 34004 h 44291"/>
                    <a:gd name="connsiteX4" fmla="*/ 126750 w 142391"/>
                    <a:gd name="connsiteY4" fmla="*/ 37433 h 44291"/>
                    <a:gd name="connsiteX5" fmla="*/ 134941 w 142391"/>
                    <a:gd name="connsiteY5" fmla="*/ 44291 h 44291"/>
                    <a:gd name="connsiteX6" fmla="*/ 138465 w 142391"/>
                    <a:gd name="connsiteY6" fmla="*/ 34862 h 44291"/>
                    <a:gd name="connsiteX7" fmla="*/ 141894 w 142391"/>
                    <a:gd name="connsiteY7" fmla="*/ 0 h 44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391" h="44291">
                      <a:moveTo>
                        <a:pt x="141894" y="0"/>
                      </a:moveTo>
                      <a:cubicBezTo>
                        <a:pt x="95127" y="9144"/>
                        <a:pt x="49121" y="11240"/>
                        <a:pt x="1686" y="5429"/>
                      </a:cubicBezTo>
                      <a:cubicBezTo>
                        <a:pt x="258" y="15049"/>
                        <a:pt x="-695" y="25336"/>
                        <a:pt x="639" y="34385"/>
                      </a:cubicBezTo>
                      <a:cubicBezTo>
                        <a:pt x="1020" y="34195"/>
                        <a:pt x="1496" y="34100"/>
                        <a:pt x="1972" y="34004"/>
                      </a:cubicBezTo>
                      <a:cubicBezTo>
                        <a:pt x="42263" y="21812"/>
                        <a:pt x="87411" y="21431"/>
                        <a:pt x="126750" y="37433"/>
                      </a:cubicBezTo>
                      <a:cubicBezTo>
                        <a:pt x="129607" y="38290"/>
                        <a:pt x="133227" y="40958"/>
                        <a:pt x="134941" y="44291"/>
                      </a:cubicBezTo>
                      <a:cubicBezTo>
                        <a:pt x="136275" y="41434"/>
                        <a:pt x="137322" y="38195"/>
                        <a:pt x="138465" y="34862"/>
                      </a:cubicBezTo>
                      <a:cubicBezTo>
                        <a:pt x="142085" y="23432"/>
                        <a:pt x="143133" y="12097"/>
                        <a:pt x="141894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8" name="Freeform: Shape 4947">
                  <a:extLst>
                    <a:ext uri="{FF2B5EF4-FFF2-40B4-BE49-F238E27FC236}">
                      <a16:creationId xmlns:a16="http://schemas.microsoft.com/office/drawing/2014/main" id="{3CEA2F50-9722-4D4F-86B7-A804B1647551}"/>
                    </a:ext>
                  </a:extLst>
                </p:cNvPr>
                <p:cNvSpPr/>
                <p:nvPr/>
              </p:nvSpPr>
              <p:spPr>
                <a:xfrm>
                  <a:off x="3647171" y="3590217"/>
                  <a:ext cx="123729" cy="75056"/>
                </a:xfrm>
                <a:custGeom>
                  <a:avLst/>
                  <a:gdLst>
                    <a:gd name="connsiteX0" fmla="*/ 106585 w 123729"/>
                    <a:gd name="connsiteY0" fmla="*/ 0 h 75056"/>
                    <a:gd name="connsiteX1" fmla="*/ 0 w 123729"/>
                    <a:gd name="connsiteY1" fmla="*/ 49625 h 75056"/>
                    <a:gd name="connsiteX2" fmla="*/ 16288 w 123729"/>
                    <a:gd name="connsiteY2" fmla="*/ 75057 h 75056"/>
                    <a:gd name="connsiteX3" fmla="*/ 17050 w 123729"/>
                    <a:gd name="connsiteY3" fmla="*/ 68294 h 75056"/>
                    <a:gd name="connsiteX4" fmla="*/ 24098 w 123729"/>
                    <a:gd name="connsiteY4" fmla="*/ 59722 h 75056"/>
                    <a:gd name="connsiteX5" fmla="*/ 123730 w 123729"/>
                    <a:gd name="connsiteY5" fmla="*/ 37052 h 75056"/>
                    <a:gd name="connsiteX6" fmla="*/ 122777 w 123729"/>
                    <a:gd name="connsiteY6" fmla="*/ 30861 h 75056"/>
                    <a:gd name="connsiteX7" fmla="*/ 106585 w 123729"/>
                    <a:gd name="connsiteY7" fmla="*/ 0 h 75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3729" h="75056">
                      <a:moveTo>
                        <a:pt x="106585" y="0"/>
                      </a:moveTo>
                      <a:cubicBezTo>
                        <a:pt x="98393" y="4858"/>
                        <a:pt x="30099" y="39338"/>
                        <a:pt x="0" y="49625"/>
                      </a:cubicBezTo>
                      <a:cubicBezTo>
                        <a:pt x="4667" y="60008"/>
                        <a:pt x="8668" y="67532"/>
                        <a:pt x="16288" y="75057"/>
                      </a:cubicBezTo>
                      <a:cubicBezTo>
                        <a:pt x="16193" y="73247"/>
                        <a:pt x="16478" y="70199"/>
                        <a:pt x="17050" y="68294"/>
                      </a:cubicBezTo>
                      <a:cubicBezTo>
                        <a:pt x="18383" y="64865"/>
                        <a:pt x="20193" y="62008"/>
                        <a:pt x="24098" y="59722"/>
                      </a:cubicBezTo>
                      <a:cubicBezTo>
                        <a:pt x="56864" y="42958"/>
                        <a:pt x="86487" y="29147"/>
                        <a:pt x="123730" y="37052"/>
                      </a:cubicBezTo>
                      <a:cubicBezTo>
                        <a:pt x="123634" y="35052"/>
                        <a:pt x="123349" y="33052"/>
                        <a:pt x="122777" y="30861"/>
                      </a:cubicBezTo>
                      <a:cubicBezTo>
                        <a:pt x="120206" y="19336"/>
                        <a:pt x="114205" y="9430"/>
                        <a:pt x="106585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0" name="Freeform: Shape 4949">
                <a:extLst>
                  <a:ext uri="{FF2B5EF4-FFF2-40B4-BE49-F238E27FC236}">
                    <a16:creationId xmlns:a16="http://schemas.microsoft.com/office/drawing/2014/main" id="{ACBE9B0C-7147-437F-8C17-1E35FC428076}"/>
                  </a:ext>
                </a:extLst>
              </p:cNvPr>
              <p:cNvSpPr/>
              <p:nvPr/>
            </p:nvSpPr>
            <p:spPr>
              <a:xfrm>
                <a:off x="3350181" y="3730417"/>
                <a:ext cx="333660" cy="132092"/>
              </a:xfrm>
              <a:custGeom>
                <a:avLst/>
                <a:gdLst>
                  <a:gd name="connsiteX0" fmla="*/ 313373 w 333660"/>
                  <a:gd name="connsiteY0" fmla="*/ 49348 h 132092"/>
                  <a:gd name="connsiteX1" fmla="*/ 0 w 333660"/>
                  <a:gd name="connsiteY1" fmla="*/ 88401 h 132092"/>
                  <a:gd name="connsiteX2" fmla="*/ 142494 w 333660"/>
                  <a:gd name="connsiteY2" fmla="*/ 131930 h 132092"/>
                  <a:gd name="connsiteX3" fmla="*/ 333661 w 333660"/>
                  <a:gd name="connsiteY3" fmla="*/ 68970 h 132092"/>
                  <a:gd name="connsiteX4" fmla="*/ 313373 w 333660"/>
                  <a:gd name="connsiteY4" fmla="*/ 49348 h 132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3660" h="132092">
                    <a:moveTo>
                      <a:pt x="313373" y="49348"/>
                    </a:moveTo>
                    <a:cubicBezTo>
                      <a:pt x="233934" y="-13517"/>
                      <a:pt x="37814" y="-31805"/>
                      <a:pt x="0" y="88401"/>
                    </a:cubicBezTo>
                    <a:cubicBezTo>
                      <a:pt x="43053" y="116976"/>
                      <a:pt x="92392" y="130311"/>
                      <a:pt x="142494" y="131930"/>
                    </a:cubicBezTo>
                    <a:cubicBezTo>
                      <a:pt x="211646" y="134121"/>
                      <a:pt x="278416" y="114213"/>
                      <a:pt x="333661" y="68970"/>
                    </a:cubicBezTo>
                    <a:cubicBezTo>
                      <a:pt x="327660" y="61826"/>
                      <a:pt x="320897" y="55349"/>
                      <a:pt x="313373" y="49348"/>
                    </a:cubicBezTo>
                    <a:close/>
                  </a:path>
                </a:pathLst>
              </a:custGeom>
              <a:solidFill>
                <a:srgbClr val="F062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" name="Freeform: Shape 4956">
                <a:extLst>
                  <a:ext uri="{FF2B5EF4-FFF2-40B4-BE49-F238E27FC236}">
                    <a16:creationId xmlns:a16="http://schemas.microsoft.com/office/drawing/2014/main" id="{ADF66511-F594-4D62-8E98-59920C71286E}"/>
                  </a:ext>
                </a:extLst>
              </p:cNvPr>
              <p:cNvSpPr/>
              <p:nvPr/>
            </p:nvSpPr>
            <p:spPr>
              <a:xfrm>
                <a:off x="3396141" y="3770839"/>
                <a:ext cx="143540" cy="74191"/>
              </a:xfrm>
              <a:custGeom>
                <a:avLst/>
                <a:gdLst>
                  <a:gd name="connsiteX0" fmla="*/ 143397 w 143540"/>
                  <a:gd name="connsiteY0" fmla="*/ 44358 h 74191"/>
                  <a:gd name="connsiteX1" fmla="*/ 67864 w 143540"/>
                  <a:gd name="connsiteY1" fmla="*/ 73124 h 74191"/>
                  <a:gd name="connsiteX2" fmla="*/ 141 w 143540"/>
                  <a:gd name="connsiteY2" fmla="*/ 26928 h 74191"/>
                  <a:gd name="connsiteX3" fmla="*/ 75674 w 143540"/>
                  <a:gd name="connsiteY3" fmla="*/ 829 h 74191"/>
                  <a:gd name="connsiteX4" fmla="*/ 143397 w 143540"/>
                  <a:gd name="connsiteY4" fmla="*/ 44358 h 7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40" h="74191">
                    <a:moveTo>
                      <a:pt x="143397" y="44358"/>
                    </a:moveTo>
                    <a:cubicBezTo>
                      <a:pt x="140158" y="75124"/>
                      <a:pt x="88914" y="75981"/>
                      <a:pt x="67864" y="73124"/>
                    </a:cubicBezTo>
                    <a:cubicBezTo>
                      <a:pt x="47290" y="70266"/>
                      <a:pt x="-3002" y="56169"/>
                      <a:pt x="141" y="26928"/>
                    </a:cubicBezTo>
                    <a:cubicBezTo>
                      <a:pt x="3189" y="-1171"/>
                      <a:pt x="55291" y="-1362"/>
                      <a:pt x="75674" y="829"/>
                    </a:cubicBezTo>
                    <a:cubicBezTo>
                      <a:pt x="97201" y="3210"/>
                      <a:pt x="146540" y="15021"/>
                      <a:pt x="143397" y="44358"/>
                    </a:cubicBezTo>
                    <a:close/>
                  </a:path>
                </a:pathLst>
              </a:custGeom>
              <a:solidFill>
                <a:srgbClr val="F6A2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61" name="Rectangle 260">
            <a:extLst>
              <a:ext uri="{FF2B5EF4-FFF2-40B4-BE49-F238E27FC236}">
                <a16:creationId xmlns:a16="http://schemas.microsoft.com/office/drawing/2014/main" id="{696D8D5C-5F8A-4EC3-9953-2C45FCF88DA6}"/>
              </a:ext>
            </a:extLst>
          </p:cNvPr>
          <p:cNvSpPr/>
          <p:nvPr/>
        </p:nvSpPr>
        <p:spPr>
          <a:xfrm>
            <a:off x="4495233" y="2413395"/>
            <a:ext cx="4710943" cy="1800966"/>
          </a:xfrm>
          <a:prstGeom prst="rect">
            <a:avLst/>
          </a:prstGeom>
          <a:solidFill>
            <a:srgbClr val="85C5FF">
              <a:alpha val="7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644315C4-9282-44AF-9E4F-D593E24EA9E2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63" name="Freeform: Shape 262">
            <a:extLst>
              <a:ext uri="{FF2B5EF4-FFF2-40B4-BE49-F238E27FC236}">
                <a16:creationId xmlns:a16="http://schemas.microsoft.com/office/drawing/2014/main" id="{2E668FB6-E31D-4ED2-85A4-80EF034EE8C2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4" name="Freeform: Shape 263">
            <a:extLst>
              <a:ext uri="{FF2B5EF4-FFF2-40B4-BE49-F238E27FC236}">
                <a16:creationId xmlns:a16="http://schemas.microsoft.com/office/drawing/2014/main" id="{8C196DCF-C00C-4604-B56D-83F9455ADB68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5" name="Freeform: Shape 264">
            <a:extLst>
              <a:ext uri="{FF2B5EF4-FFF2-40B4-BE49-F238E27FC236}">
                <a16:creationId xmlns:a16="http://schemas.microsoft.com/office/drawing/2014/main" id="{49F30F0E-B1AA-4258-A5DA-6AE99A0389D7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6" name="Graphic 739">
            <a:extLst>
              <a:ext uri="{FF2B5EF4-FFF2-40B4-BE49-F238E27FC236}">
                <a16:creationId xmlns:a16="http://schemas.microsoft.com/office/drawing/2014/main" id="{773A4B43-462F-4EFF-B7C9-9231BF7C0470}"/>
              </a:ext>
            </a:extLst>
          </p:cNvPr>
          <p:cNvSpPr/>
          <p:nvPr/>
        </p:nvSpPr>
        <p:spPr>
          <a:xfrm flipH="1">
            <a:off x="1287777" y="720113"/>
            <a:ext cx="2790461" cy="1902135"/>
          </a:xfrm>
          <a:custGeom>
            <a:avLst/>
            <a:gdLst>
              <a:gd name="connsiteX0" fmla="*/ 5157364 w 7476789"/>
              <a:gd name="connsiteY0" fmla="*/ 4236855 h 5096600"/>
              <a:gd name="connsiteX1" fmla="*/ 4776268 w 7476789"/>
              <a:gd name="connsiteY1" fmla="*/ 4239045 h 5096600"/>
              <a:gd name="connsiteX2" fmla="*/ 4653110 w 7476789"/>
              <a:gd name="connsiteY2" fmla="*/ 4311245 h 5096600"/>
              <a:gd name="connsiteX3" fmla="*/ 3934830 w 7476789"/>
              <a:gd name="connsiteY3" fmla="*/ 5091914 h 5096600"/>
              <a:gd name="connsiteX4" fmla="*/ 3885585 w 7476789"/>
              <a:gd name="connsiteY4" fmla="*/ 5046194 h 5096600"/>
              <a:gd name="connsiteX5" fmla="*/ 3999314 w 7476789"/>
              <a:gd name="connsiteY5" fmla="*/ 4213899 h 5096600"/>
              <a:gd name="connsiteX6" fmla="*/ 3888348 w 7476789"/>
              <a:gd name="connsiteY6" fmla="*/ 4080073 h 5096600"/>
              <a:gd name="connsiteX7" fmla="*/ 2456455 w 7476789"/>
              <a:gd name="connsiteY7" fmla="*/ 4004921 h 5096600"/>
              <a:gd name="connsiteX8" fmla="*/ 1144671 w 7476789"/>
              <a:gd name="connsiteY8" fmla="*/ 3877572 h 5096600"/>
              <a:gd name="connsiteX9" fmla="*/ 3100 w 7476789"/>
              <a:gd name="connsiteY9" fmla="*/ 2199933 h 5096600"/>
              <a:gd name="connsiteX10" fmla="*/ 688995 w 7476789"/>
              <a:gd name="connsiteY10" fmla="*/ 612211 h 5096600"/>
              <a:gd name="connsiteX11" fmla="*/ 2110316 w 7476789"/>
              <a:gd name="connsiteY11" fmla="*/ 143581 h 5096600"/>
              <a:gd name="connsiteX12" fmla="*/ 3766333 w 7476789"/>
              <a:gd name="connsiteY12" fmla="*/ 75191 h 5096600"/>
              <a:gd name="connsiteX13" fmla="*/ 4591483 w 7476789"/>
              <a:gd name="connsiteY13" fmla="*/ 25852 h 5096600"/>
              <a:gd name="connsiteX14" fmla="*/ 6068716 w 7476789"/>
              <a:gd name="connsiteY14" fmla="*/ 88431 h 5096600"/>
              <a:gd name="connsiteX15" fmla="*/ 7141135 w 7476789"/>
              <a:gd name="connsiteY15" fmla="*/ 3154910 h 5096600"/>
              <a:gd name="connsiteX16" fmla="*/ 5157364 w 7476789"/>
              <a:gd name="connsiteY16" fmla="*/ 4236855 h 509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476789" h="5096600">
                <a:moveTo>
                  <a:pt x="5157364" y="4236855"/>
                </a:moveTo>
                <a:cubicBezTo>
                  <a:pt x="5028395" y="4246094"/>
                  <a:pt x="4901141" y="4246570"/>
                  <a:pt x="4776268" y="4239045"/>
                </a:cubicBezTo>
                <a:cubicBezTo>
                  <a:pt x="4724357" y="4235902"/>
                  <a:pt x="4676066" y="4264573"/>
                  <a:pt x="4653110" y="4311245"/>
                </a:cubicBezTo>
                <a:cubicBezTo>
                  <a:pt x="4428225" y="4767873"/>
                  <a:pt x="4103327" y="4997521"/>
                  <a:pt x="3934830" y="5091914"/>
                </a:cubicBezTo>
                <a:cubicBezTo>
                  <a:pt x="3905017" y="5108678"/>
                  <a:pt x="3871679" y="5077436"/>
                  <a:pt x="3885585" y="5046194"/>
                </a:cubicBezTo>
                <a:cubicBezTo>
                  <a:pt x="3977883" y="4838740"/>
                  <a:pt x="3997981" y="4472598"/>
                  <a:pt x="3999314" y="4213899"/>
                </a:cubicBezTo>
                <a:cubicBezTo>
                  <a:pt x="3999695" y="4148272"/>
                  <a:pt x="3952927" y="4091693"/>
                  <a:pt x="3888348" y="4080073"/>
                </a:cubicBezTo>
                <a:cubicBezTo>
                  <a:pt x="3426481" y="3996443"/>
                  <a:pt x="2924703" y="3945390"/>
                  <a:pt x="2456455" y="4004921"/>
                </a:cubicBezTo>
                <a:cubicBezTo>
                  <a:pt x="1995159" y="4063595"/>
                  <a:pt x="1579774" y="4078740"/>
                  <a:pt x="1144671" y="3877572"/>
                </a:cubicBezTo>
                <a:cubicBezTo>
                  <a:pt x="488685" y="3574200"/>
                  <a:pt x="45105" y="2920785"/>
                  <a:pt x="3100" y="2199933"/>
                </a:cubicBezTo>
                <a:cubicBezTo>
                  <a:pt x="-31761" y="1601954"/>
                  <a:pt x="229319" y="1003879"/>
                  <a:pt x="688995" y="612211"/>
                </a:cubicBezTo>
                <a:cubicBezTo>
                  <a:pt x="1082568" y="276836"/>
                  <a:pt x="1605396" y="162345"/>
                  <a:pt x="2110316" y="143581"/>
                </a:cubicBezTo>
                <a:cubicBezTo>
                  <a:pt x="2663337" y="123007"/>
                  <a:pt x="3211977" y="108338"/>
                  <a:pt x="3766333" y="75191"/>
                </a:cubicBezTo>
                <a:cubicBezTo>
                  <a:pt x="4041415" y="58713"/>
                  <a:pt x="4316401" y="42330"/>
                  <a:pt x="4591483" y="25852"/>
                </a:cubicBezTo>
                <a:cubicBezTo>
                  <a:pt x="5085545" y="-3676"/>
                  <a:pt x="5588751" y="-32441"/>
                  <a:pt x="6068716" y="88431"/>
                </a:cubicBezTo>
                <a:cubicBezTo>
                  <a:pt x="7374117" y="417329"/>
                  <a:pt x="7866559" y="2078870"/>
                  <a:pt x="7141135" y="3154910"/>
                </a:cubicBezTo>
                <a:cubicBezTo>
                  <a:pt x="6702604" y="3805467"/>
                  <a:pt x="5927270" y="4181609"/>
                  <a:pt x="5157364" y="423685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C400DD5C-DA5A-466B-91AF-49EEFC7320F2}"/>
              </a:ext>
            </a:extLst>
          </p:cNvPr>
          <p:cNvSpPr txBox="1"/>
          <p:nvPr/>
        </p:nvSpPr>
        <p:spPr>
          <a:xfrm>
            <a:off x="1885897" y="1255634"/>
            <a:ext cx="21923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chemeClr val="accent2"/>
                </a:solidFill>
              </a:rPr>
              <a:t>GREAT!</a:t>
            </a:r>
          </a:p>
          <a:p>
            <a:r>
              <a:rPr lang="en-GB" dirty="0">
                <a:solidFill>
                  <a:schemeClr val="bg1"/>
                </a:solidFill>
              </a:rPr>
              <a:t>Now pick an outfit</a:t>
            </a:r>
            <a:endParaRPr lang="en-US" dirty="0">
              <a:solidFill>
                <a:schemeClr val="bg1"/>
              </a:solidFill>
            </a:endParaRPr>
          </a:p>
        </p:txBody>
      </p: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73DCD055-2466-4DFA-81FC-B32C7CD18EBA}"/>
              </a:ext>
            </a:extLst>
          </p:cNvPr>
          <p:cNvGrpSpPr/>
          <p:nvPr/>
        </p:nvGrpSpPr>
        <p:grpSpPr>
          <a:xfrm>
            <a:off x="1427606" y="1196379"/>
            <a:ext cx="545718" cy="545778"/>
            <a:chOff x="6273110" y="2856185"/>
            <a:chExt cx="940679" cy="940783"/>
          </a:xfrm>
        </p:grpSpPr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3D89DE4B-7CEC-4F90-AB06-7EADA4E94B9C}"/>
                </a:ext>
              </a:extLst>
            </p:cNvPr>
            <p:cNvSpPr/>
            <p:nvPr/>
          </p:nvSpPr>
          <p:spPr>
            <a:xfrm flipH="1">
              <a:off x="6273110" y="3091213"/>
              <a:ext cx="705664" cy="705755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D6B5D99A-3958-4095-87E8-83C5E90F3F86}"/>
                </a:ext>
              </a:extLst>
            </p:cNvPr>
            <p:cNvGrpSpPr/>
            <p:nvPr/>
          </p:nvGrpSpPr>
          <p:grpSpPr>
            <a:xfrm>
              <a:off x="6682021" y="2856185"/>
              <a:ext cx="531768" cy="531821"/>
              <a:chOff x="6682021" y="2856185"/>
              <a:chExt cx="531768" cy="531821"/>
            </a:xfrm>
          </p:grpSpPr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A9ABE677-8FE6-4032-B72C-B157FCBDF807}"/>
                  </a:ext>
                </a:extLst>
              </p:cNvPr>
              <p:cNvSpPr/>
              <p:nvPr/>
            </p:nvSpPr>
            <p:spPr>
              <a:xfrm flipH="1">
                <a:off x="6996581" y="2940578"/>
                <a:ext cx="132829" cy="132836"/>
              </a:xfrm>
              <a:custGeom>
                <a:avLst/>
                <a:gdLst>
                  <a:gd name="connsiteX0" fmla="*/ 389562 w 963490"/>
                  <a:gd name="connsiteY0" fmla="*/ 66825 h 963540"/>
                  <a:gd name="connsiteX1" fmla="*/ 66885 w 963490"/>
                  <a:gd name="connsiteY1" fmla="*/ 66825 h 963540"/>
                  <a:gd name="connsiteX2" fmla="*/ 66885 w 963490"/>
                  <a:gd name="connsiteY2" fmla="*/ 389582 h 963540"/>
                  <a:gd name="connsiteX3" fmla="*/ 573889 w 963490"/>
                  <a:gd name="connsiteY3" fmla="*/ 896685 h 963540"/>
                  <a:gd name="connsiteX4" fmla="*/ 735337 w 963490"/>
                  <a:gd name="connsiteY4" fmla="*/ 963540 h 963540"/>
                  <a:gd name="connsiteX5" fmla="*/ 896665 w 963490"/>
                  <a:gd name="connsiteY5" fmla="*/ 896685 h 963540"/>
                  <a:gd name="connsiteX6" fmla="*/ 896665 w 963490"/>
                  <a:gd name="connsiteY6" fmla="*/ 573929 h 963540"/>
                  <a:gd name="connsiteX7" fmla="*/ 389562 w 963490"/>
                  <a:gd name="connsiteY7" fmla="*/ 66825 h 96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63490" h="963540">
                    <a:moveTo>
                      <a:pt x="389562" y="66825"/>
                    </a:moveTo>
                    <a:cubicBezTo>
                      <a:pt x="300461" y="-22275"/>
                      <a:pt x="155985" y="-22275"/>
                      <a:pt x="66885" y="66825"/>
                    </a:cubicBezTo>
                    <a:cubicBezTo>
                      <a:pt x="-22295" y="156005"/>
                      <a:pt x="-22295" y="300501"/>
                      <a:pt x="66885" y="389582"/>
                    </a:cubicBezTo>
                    <a:lnTo>
                      <a:pt x="573889" y="896685"/>
                    </a:lnTo>
                    <a:cubicBezTo>
                      <a:pt x="618400" y="941235"/>
                      <a:pt x="676888" y="963540"/>
                      <a:pt x="735337" y="963540"/>
                    </a:cubicBezTo>
                    <a:cubicBezTo>
                      <a:pt x="793666" y="963540"/>
                      <a:pt x="852115" y="941215"/>
                      <a:pt x="896665" y="896685"/>
                    </a:cubicBezTo>
                    <a:cubicBezTo>
                      <a:pt x="985766" y="807505"/>
                      <a:pt x="985766" y="663109"/>
                      <a:pt x="896665" y="573929"/>
                    </a:cubicBezTo>
                    <a:lnTo>
                      <a:pt x="389562" y="66825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33CB761E-8A6D-4057-BEC6-3CC47AFC1735}"/>
                  </a:ext>
                </a:extLst>
              </p:cNvPr>
              <p:cNvSpPr/>
              <p:nvPr/>
            </p:nvSpPr>
            <p:spPr>
              <a:xfrm flipH="1">
                <a:off x="7052009" y="3135824"/>
                <a:ext cx="161780" cy="62935"/>
              </a:xfrm>
              <a:custGeom>
                <a:avLst/>
                <a:gdLst>
                  <a:gd name="connsiteX0" fmla="*/ 1173493 w 1173493"/>
                  <a:gd name="connsiteY0" fmla="*/ 228184 h 456506"/>
                  <a:gd name="connsiteX1" fmla="*/ 945310 w 1173493"/>
                  <a:gd name="connsiteY1" fmla="*/ 0 h 456506"/>
                  <a:gd name="connsiteX2" fmla="*/ 228184 w 1173493"/>
                  <a:gd name="connsiteY2" fmla="*/ 0 h 456506"/>
                  <a:gd name="connsiteX3" fmla="*/ 0 w 1173493"/>
                  <a:gd name="connsiteY3" fmla="*/ 228184 h 456506"/>
                  <a:gd name="connsiteX4" fmla="*/ 228184 w 1173493"/>
                  <a:gd name="connsiteY4" fmla="*/ 456506 h 456506"/>
                  <a:gd name="connsiteX5" fmla="*/ 945310 w 1173493"/>
                  <a:gd name="connsiteY5" fmla="*/ 456506 h 456506"/>
                  <a:gd name="connsiteX6" fmla="*/ 1173493 w 1173493"/>
                  <a:gd name="connsiteY6" fmla="*/ 228184 h 456506"/>
                  <a:gd name="connsiteX7" fmla="*/ 1173493 w 1173493"/>
                  <a:gd name="connsiteY7" fmla="*/ 228184 h 45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3493" h="456506">
                    <a:moveTo>
                      <a:pt x="1173493" y="228184"/>
                    </a:moveTo>
                    <a:cubicBezTo>
                      <a:pt x="1173493" y="102206"/>
                      <a:pt x="1071268" y="0"/>
                      <a:pt x="945310" y="0"/>
                    </a:cubicBezTo>
                    <a:lnTo>
                      <a:pt x="228184" y="0"/>
                    </a:lnTo>
                    <a:cubicBezTo>
                      <a:pt x="102186" y="0"/>
                      <a:pt x="0" y="102226"/>
                      <a:pt x="0" y="228184"/>
                    </a:cubicBezTo>
                    <a:cubicBezTo>
                      <a:pt x="0" y="354300"/>
                      <a:pt x="102067" y="456506"/>
                      <a:pt x="228184" y="456506"/>
                    </a:cubicBezTo>
                    <a:lnTo>
                      <a:pt x="945310" y="456506"/>
                    </a:lnTo>
                    <a:cubicBezTo>
                      <a:pt x="1071268" y="456506"/>
                      <a:pt x="1173493" y="354300"/>
                      <a:pt x="1173493" y="228184"/>
                    </a:cubicBezTo>
                    <a:lnTo>
                      <a:pt x="1173493" y="228184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2BDA7582-0D44-4395-916D-3F338E2E22B6}"/>
                  </a:ext>
                </a:extLst>
              </p:cNvPr>
              <p:cNvSpPr/>
              <p:nvPr/>
            </p:nvSpPr>
            <p:spPr>
              <a:xfrm flipH="1">
                <a:off x="7011061" y="3255179"/>
                <a:ext cx="132829" cy="132827"/>
              </a:xfrm>
              <a:custGeom>
                <a:avLst/>
                <a:gdLst>
                  <a:gd name="connsiteX0" fmla="*/ 574018 w 963490"/>
                  <a:gd name="connsiteY0" fmla="*/ 66763 h 963478"/>
                  <a:gd name="connsiteX1" fmla="*/ 66796 w 963490"/>
                  <a:gd name="connsiteY1" fmla="*/ 573986 h 963478"/>
                  <a:gd name="connsiteX2" fmla="*/ 66796 w 963490"/>
                  <a:gd name="connsiteY2" fmla="*/ 896623 h 963478"/>
                  <a:gd name="connsiteX3" fmla="*/ 228124 w 963490"/>
                  <a:gd name="connsiteY3" fmla="*/ 963478 h 963478"/>
                  <a:gd name="connsiteX4" fmla="*/ 389572 w 963490"/>
                  <a:gd name="connsiteY4" fmla="*/ 896623 h 963478"/>
                  <a:gd name="connsiteX5" fmla="*/ 896695 w 963490"/>
                  <a:gd name="connsiteY5" fmla="*/ 389539 h 963478"/>
                  <a:gd name="connsiteX6" fmla="*/ 896695 w 963490"/>
                  <a:gd name="connsiteY6" fmla="*/ 66783 h 963478"/>
                  <a:gd name="connsiteX7" fmla="*/ 574018 w 963490"/>
                  <a:gd name="connsiteY7" fmla="*/ 66763 h 963478"/>
                  <a:gd name="connsiteX8" fmla="*/ 574018 w 963490"/>
                  <a:gd name="connsiteY8" fmla="*/ 66763 h 963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90" h="963478">
                    <a:moveTo>
                      <a:pt x="574018" y="66763"/>
                    </a:moveTo>
                    <a:lnTo>
                      <a:pt x="66796" y="573986"/>
                    </a:lnTo>
                    <a:cubicBezTo>
                      <a:pt x="-22265" y="663047"/>
                      <a:pt x="-22265" y="807562"/>
                      <a:pt x="66796" y="896623"/>
                    </a:cubicBezTo>
                    <a:cubicBezTo>
                      <a:pt x="111346" y="941173"/>
                      <a:pt x="169794" y="963478"/>
                      <a:pt x="228124" y="963478"/>
                    </a:cubicBezTo>
                    <a:cubicBezTo>
                      <a:pt x="286593" y="963478"/>
                      <a:pt x="345041" y="941154"/>
                      <a:pt x="389572" y="896623"/>
                    </a:cubicBezTo>
                    <a:lnTo>
                      <a:pt x="896695" y="389539"/>
                    </a:lnTo>
                    <a:cubicBezTo>
                      <a:pt x="985756" y="300439"/>
                      <a:pt x="985756" y="155963"/>
                      <a:pt x="896695" y="66783"/>
                    </a:cubicBezTo>
                    <a:cubicBezTo>
                      <a:pt x="807594" y="-22198"/>
                      <a:pt x="663099" y="-22317"/>
                      <a:pt x="574018" y="66763"/>
                    </a:cubicBezTo>
                    <a:lnTo>
                      <a:pt x="574018" y="66763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A9DA224C-FCE0-45F4-B042-6DDF19783FE5}"/>
                  </a:ext>
                </a:extLst>
              </p:cNvPr>
              <p:cNvSpPr/>
              <p:nvPr/>
            </p:nvSpPr>
            <p:spPr>
              <a:xfrm flipH="1">
                <a:off x="6871251" y="2856185"/>
                <a:ext cx="62916" cy="161797"/>
              </a:xfrm>
              <a:custGeom>
                <a:avLst/>
                <a:gdLst>
                  <a:gd name="connsiteX0" fmla="*/ 228184 w 456367"/>
                  <a:gd name="connsiteY0" fmla="*/ 1173612 h 1173612"/>
                  <a:gd name="connsiteX1" fmla="*/ 456367 w 456367"/>
                  <a:gd name="connsiteY1" fmla="*/ 945310 h 1173612"/>
                  <a:gd name="connsiteX2" fmla="*/ 456367 w 456367"/>
                  <a:gd name="connsiteY2" fmla="*/ 228184 h 1173612"/>
                  <a:gd name="connsiteX3" fmla="*/ 228184 w 456367"/>
                  <a:gd name="connsiteY3" fmla="*/ 0 h 1173612"/>
                  <a:gd name="connsiteX4" fmla="*/ 0 w 456367"/>
                  <a:gd name="connsiteY4" fmla="*/ 228184 h 1173612"/>
                  <a:gd name="connsiteX5" fmla="*/ 0 w 456367"/>
                  <a:gd name="connsiteY5" fmla="*/ 945429 h 1173612"/>
                  <a:gd name="connsiteX6" fmla="*/ 228184 w 456367"/>
                  <a:gd name="connsiteY6" fmla="*/ 1173612 h 1173612"/>
                  <a:gd name="connsiteX7" fmla="*/ 228184 w 456367"/>
                  <a:gd name="connsiteY7" fmla="*/ 1173612 h 1173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6367" h="1173612">
                    <a:moveTo>
                      <a:pt x="228184" y="1173612"/>
                    </a:moveTo>
                    <a:cubicBezTo>
                      <a:pt x="354181" y="1173612"/>
                      <a:pt x="456367" y="1071426"/>
                      <a:pt x="456367" y="945310"/>
                    </a:cubicBezTo>
                    <a:lnTo>
                      <a:pt x="456367" y="228184"/>
                    </a:lnTo>
                    <a:cubicBezTo>
                      <a:pt x="456367" y="102206"/>
                      <a:pt x="354181" y="0"/>
                      <a:pt x="228184" y="0"/>
                    </a:cubicBezTo>
                    <a:cubicBezTo>
                      <a:pt x="102186" y="0"/>
                      <a:pt x="0" y="102226"/>
                      <a:pt x="0" y="228184"/>
                    </a:cubicBezTo>
                    <a:lnTo>
                      <a:pt x="0" y="945429"/>
                    </a:lnTo>
                    <a:cubicBezTo>
                      <a:pt x="0" y="1071426"/>
                      <a:pt x="102186" y="1173612"/>
                      <a:pt x="228184" y="1173612"/>
                    </a:cubicBezTo>
                    <a:lnTo>
                      <a:pt x="228184" y="1173612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8D30EABB-4B49-4DB0-B839-3F60CB46EBCC}"/>
                  </a:ext>
                </a:extLst>
              </p:cNvPr>
              <p:cNvSpPr/>
              <p:nvPr/>
            </p:nvSpPr>
            <p:spPr>
              <a:xfrm flipH="1">
                <a:off x="6682021" y="2926101"/>
                <a:ext cx="132826" cy="132821"/>
              </a:xfrm>
              <a:custGeom>
                <a:avLst/>
                <a:gdLst>
                  <a:gd name="connsiteX0" fmla="*/ 228228 w 963465"/>
                  <a:gd name="connsiteY0" fmla="*/ 963431 h 963431"/>
                  <a:gd name="connsiteX1" fmla="*/ 389557 w 963465"/>
                  <a:gd name="connsiteY1" fmla="*/ 896675 h 963431"/>
                  <a:gd name="connsiteX2" fmla="*/ 896640 w 963465"/>
                  <a:gd name="connsiteY2" fmla="*/ 389592 h 963431"/>
                  <a:gd name="connsiteX3" fmla="*/ 896640 w 963465"/>
                  <a:gd name="connsiteY3" fmla="*/ 66796 h 963431"/>
                  <a:gd name="connsiteX4" fmla="*/ 573884 w 963465"/>
                  <a:gd name="connsiteY4" fmla="*/ 66796 h 963431"/>
                  <a:gd name="connsiteX5" fmla="*/ 66900 w 963465"/>
                  <a:gd name="connsiteY5" fmla="*/ 573919 h 963431"/>
                  <a:gd name="connsiteX6" fmla="*/ 66900 w 963465"/>
                  <a:gd name="connsiteY6" fmla="*/ 896675 h 963431"/>
                  <a:gd name="connsiteX7" fmla="*/ 228228 w 963465"/>
                  <a:gd name="connsiteY7" fmla="*/ 963431 h 963431"/>
                  <a:gd name="connsiteX8" fmla="*/ 228228 w 963465"/>
                  <a:gd name="connsiteY8" fmla="*/ 963431 h 96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65" h="963431">
                    <a:moveTo>
                      <a:pt x="228228" y="963431"/>
                    </a:moveTo>
                    <a:cubicBezTo>
                      <a:pt x="286677" y="963431"/>
                      <a:pt x="345007" y="941225"/>
                      <a:pt x="389557" y="896675"/>
                    </a:cubicBezTo>
                    <a:lnTo>
                      <a:pt x="896640" y="389592"/>
                    </a:lnTo>
                    <a:cubicBezTo>
                      <a:pt x="985741" y="300491"/>
                      <a:pt x="985741" y="156015"/>
                      <a:pt x="896640" y="66796"/>
                    </a:cubicBezTo>
                    <a:cubicBezTo>
                      <a:pt x="807580" y="-22265"/>
                      <a:pt x="663064" y="-22265"/>
                      <a:pt x="573884" y="66796"/>
                    </a:cubicBezTo>
                    <a:lnTo>
                      <a:pt x="66900" y="573919"/>
                    </a:lnTo>
                    <a:cubicBezTo>
                      <a:pt x="-22300" y="662980"/>
                      <a:pt x="-22300" y="807475"/>
                      <a:pt x="66900" y="896675"/>
                    </a:cubicBezTo>
                    <a:cubicBezTo>
                      <a:pt x="111430" y="941225"/>
                      <a:pt x="169780" y="963431"/>
                      <a:pt x="228228" y="963431"/>
                    </a:cubicBezTo>
                    <a:lnTo>
                      <a:pt x="228228" y="963431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3675A3A7-A2DB-42E6-9EEA-ABD50AF69BFF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288" name="Rectangle: Rounded Corners 287">
              <a:extLst>
                <a:ext uri="{FF2B5EF4-FFF2-40B4-BE49-F238E27FC236}">
                  <a16:creationId xmlns:a16="http://schemas.microsoft.com/office/drawing/2014/main" id="{30F3D159-AA86-4844-9FB2-D2EBD1E15E84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289" name="Graphic 30">
              <a:extLst>
                <a:ext uri="{FF2B5EF4-FFF2-40B4-BE49-F238E27FC236}">
                  <a16:creationId xmlns:a16="http://schemas.microsoft.com/office/drawing/2014/main" id="{CD82FD13-B25B-4E80-BD6B-D540F1CA37DC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290" name="Rectangle 289">
            <a:hlinkClick r:id="rId2" action="ppaction://hlinksldjump"/>
            <a:extLst>
              <a:ext uri="{FF2B5EF4-FFF2-40B4-BE49-F238E27FC236}">
                <a16:creationId xmlns:a16="http://schemas.microsoft.com/office/drawing/2014/main" id="{E79BCC50-A59E-4363-AAB0-5FA41ACFBCB8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" name="Rectangle: Rounded Corners 290">
            <a:extLst>
              <a:ext uri="{FF2B5EF4-FFF2-40B4-BE49-F238E27FC236}">
                <a16:creationId xmlns:a16="http://schemas.microsoft.com/office/drawing/2014/main" id="{F7A45417-02FB-4E16-9B92-E0F8EE631037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0AB4FEA5-74D2-4F7F-A703-1742B3F38639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93" name="Oval 292">
              <a:extLst>
                <a:ext uri="{FF2B5EF4-FFF2-40B4-BE49-F238E27FC236}">
                  <a16:creationId xmlns:a16="http://schemas.microsoft.com/office/drawing/2014/main" id="{722F9A9E-EC77-4E87-ACB5-03EA02F60A97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4" name="Group 293">
              <a:extLst>
                <a:ext uri="{FF2B5EF4-FFF2-40B4-BE49-F238E27FC236}">
                  <a16:creationId xmlns:a16="http://schemas.microsoft.com/office/drawing/2014/main" id="{603E9A81-24BC-4D3D-8EF7-5CB914F05315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95" name="Straight Connector 294">
                <a:extLst>
                  <a:ext uri="{FF2B5EF4-FFF2-40B4-BE49-F238E27FC236}">
                    <a16:creationId xmlns:a16="http://schemas.microsoft.com/office/drawing/2014/main" id="{AC436568-699E-4107-831B-AFAA725856A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Straight Connector 295">
                <a:extLst>
                  <a:ext uri="{FF2B5EF4-FFF2-40B4-BE49-F238E27FC236}">
                    <a16:creationId xmlns:a16="http://schemas.microsoft.com/office/drawing/2014/main" id="{0119ABF0-7974-44C8-AF3D-AEB870D33AC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CF166DE4-766C-4FA4-9DD3-B2128B907270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298" name="Oval 297">
              <a:extLst>
                <a:ext uri="{FF2B5EF4-FFF2-40B4-BE49-F238E27FC236}">
                  <a16:creationId xmlns:a16="http://schemas.microsoft.com/office/drawing/2014/main" id="{44FEC098-9CA0-49BF-A8F4-4521C9DDE6D7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9" name="Group 298">
              <a:extLst>
                <a:ext uri="{FF2B5EF4-FFF2-40B4-BE49-F238E27FC236}">
                  <a16:creationId xmlns:a16="http://schemas.microsoft.com/office/drawing/2014/main" id="{B2608610-FD4A-476F-9113-3085E4365722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12C14B3F-350A-4F0D-AA51-3B4770F03EA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Straight Connector 300">
                <a:extLst>
                  <a:ext uri="{FF2B5EF4-FFF2-40B4-BE49-F238E27FC236}">
                    <a16:creationId xmlns:a16="http://schemas.microsoft.com/office/drawing/2014/main" id="{1D6EE9DF-9BA3-49FA-9994-EE7C898A001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2" name="Oval 301">
            <a:hlinkClick r:id="rId3" action="ppaction://hlinksldjump"/>
            <a:extLst>
              <a:ext uri="{FF2B5EF4-FFF2-40B4-BE49-F238E27FC236}">
                <a16:creationId xmlns:a16="http://schemas.microsoft.com/office/drawing/2014/main" id="{6AF44852-72D7-4D13-8798-A2E8AEC5FE09}"/>
              </a:ext>
            </a:extLst>
          </p:cNvPr>
          <p:cNvSpPr/>
          <p:nvPr/>
        </p:nvSpPr>
        <p:spPr>
          <a:xfrm>
            <a:off x="8512317" y="2662908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" name="Rectangle 302">
            <a:extLst>
              <a:ext uri="{FF2B5EF4-FFF2-40B4-BE49-F238E27FC236}">
                <a16:creationId xmlns:a16="http://schemas.microsoft.com/office/drawing/2014/main" id="{020CC687-7930-4166-A2FD-D3E90FE7ACD5}"/>
              </a:ext>
            </a:extLst>
          </p:cNvPr>
          <p:cNvSpPr/>
          <p:nvPr/>
        </p:nvSpPr>
        <p:spPr>
          <a:xfrm>
            <a:off x="4370621" y="2571378"/>
            <a:ext cx="675863" cy="914400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268762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26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26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grpId="1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26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12" dur="250" spd="-100000" fill="hold"/>
                                            <p:tgtEl>
                                              <p:spTgt spid="26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26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26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-1.25E-6 -2.59259E-6 " pathEditMode="relative" rAng="0" ptsTypes="AA">
                                          <p:cBhvr>
                                            <p:cTn id="19" dur="500" fill="hold"/>
                                            <p:tgtEl>
                                              <p:spTgt spid="26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25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25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5" dur="1000" fill="hold"/>
                                            <p:tgtEl>
                                              <p:spTgt spid="29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250" fill="hold"/>
                                            <p:tgtEl>
                                              <p:spTgt spid="29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2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32" dur="500" fill="hold"/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25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25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8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66" grpId="0" animBg="1"/>
          <p:bldP spid="266" grpId="1" animBg="1"/>
          <p:bldP spid="266" grpId="2" animBg="1"/>
          <p:bldP spid="266" grpId="3" animBg="1"/>
          <p:bldP spid="267" grpId="0"/>
          <p:bldP spid="267" grpId="1"/>
          <p:bldP spid="291" grpId="0" animBg="1"/>
          <p:bldP spid="291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26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26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26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12" dur="250" spd="-100000" fill="hold"/>
                                            <p:tgtEl>
                                              <p:spTgt spid="26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26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26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-1.25E-6 -2.59259E-6 " pathEditMode="relative" rAng="0" ptsTypes="AA">
                                          <p:cBhvr>
                                            <p:cTn id="19" dur="500" fill="hold"/>
                                            <p:tgtEl>
                                              <p:spTgt spid="26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25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25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5" dur="1000" fill="hold"/>
                                            <p:tgtEl>
                                              <p:spTgt spid="29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250" fill="hold"/>
                                            <p:tgtEl>
                                              <p:spTgt spid="29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2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32" dur="500" fill="hold"/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25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25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8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66" grpId="0" animBg="1"/>
          <p:bldP spid="266" grpId="1" animBg="1"/>
          <p:bldP spid="266" grpId="2" animBg="1"/>
          <p:bldP spid="266" grpId="3" animBg="1"/>
          <p:bldP spid="267" grpId="0"/>
          <p:bldP spid="267" grpId="1"/>
          <p:bldP spid="291" grpId="0" animBg="1"/>
          <p:bldP spid="291" grpId="1" animBg="1"/>
        </p:bld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2266701" y="2245728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2300DF4-AEC4-4F20-BA1C-DC1E57D77BB1}"/>
              </a:ext>
            </a:extLst>
          </p:cNvPr>
          <p:cNvGrpSpPr/>
          <p:nvPr/>
        </p:nvGrpSpPr>
        <p:grpSpPr>
          <a:xfrm>
            <a:off x="2931921" y="3152043"/>
            <a:ext cx="996505" cy="726107"/>
            <a:chOff x="2931921" y="3152043"/>
            <a:chExt cx="996505" cy="726107"/>
          </a:xfrm>
        </p:grpSpPr>
        <p:grpSp>
          <p:nvGrpSpPr>
            <p:cNvPr id="61" name="Graphic 29">
              <a:extLst>
                <a:ext uri="{FF2B5EF4-FFF2-40B4-BE49-F238E27FC236}">
                  <a16:creationId xmlns:a16="http://schemas.microsoft.com/office/drawing/2014/main" id="{2B3429CC-D988-4408-BF2D-5315DCAC34B6}"/>
                </a:ext>
              </a:extLst>
            </p:cNvPr>
            <p:cNvGrpSpPr/>
            <p:nvPr/>
          </p:nvGrpSpPr>
          <p:grpSpPr>
            <a:xfrm>
              <a:off x="2931921" y="3152043"/>
              <a:ext cx="996505" cy="229446"/>
              <a:chOff x="2931921" y="3152043"/>
              <a:chExt cx="996505" cy="229446"/>
            </a:xfrm>
          </p:grpSpPr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32E6CE9-6C47-4C82-8131-5A4C57EF695E}"/>
                  </a:ext>
                </a:extLst>
              </p:cNvPr>
              <p:cNvSpPr/>
              <p:nvPr/>
            </p:nvSpPr>
            <p:spPr>
              <a:xfrm>
                <a:off x="3543794" y="3249949"/>
                <a:ext cx="313701" cy="103352"/>
              </a:xfrm>
              <a:custGeom>
                <a:avLst/>
                <a:gdLst>
                  <a:gd name="connsiteX0" fmla="*/ 313004 w 313701"/>
                  <a:gd name="connsiteY0" fmla="*/ 71153 h 103352"/>
                  <a:gd name="connsiteX1" fmla="*/ 870 w 313701"/>
                  <a:gd name="connsiteY1" fmla="*/ 102966 h 103352"/>
                  <a:gd name="connsiteX2" fmla="*/ 33921 w 313701"/>
                  <a:gd name="connsiteY2" fmla="*/ 59246 h 103352"/>
                  <a:gd name="connsiteX3" fmla="*/ 149460 w 313701"/>
                  <a:gd name="connsiteY3" fmla="*/ 1811 h 103352"/>
                  <a:gd name="connsiteX4" fmla="*/ 275761 w 313701"/>
                  <a:gd name="connsiteY4" fmla="*/ 28195 h 103352"/>
                  <a:gd name="connsiteX5" fmla="*/ 313004 w 313701"/>
                  <a:gd name="connsiteY5" fmla="*/ 71153 h 10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01" h="103352">
                    <a:moveTo>
                      <a:pt x="313004" y="71153"/>
                    </a:moveTo>
                    <a:cubicBezTo>
                      <a:pt x="304812" y="81249"/>
                      <a:pt x="164795" y="-27336"/>
                      <a:pt x="870" y="102966"/>
                    </a:cubicBezTo>
                    <a:cubicBezTo>
                      <a:pt x="-3702" y="106586"/>
                      <a:pt x="10109" y="84202"/>
                      <a:pt x="33921" y="59246"/>
                    </a:cubicBezTo>
                    <a:cubicBezTo>
                      <a:pt x="57162" y="34577"/>
                      <a:pt x="98025" y="7716"/>
                      <a:pt x="149460" y="1811"/>
                    </a:cubicBezTo>
                    <a:cubicBezTo>
                      <a:pt x="200704" y="-5428"/>
                      <a:pt x="246996" y="10193"/>
                      <a:pt x="275761" y="28195"/>
                    </a:cubicBezTo>
                    <a:cubicBezTo>
                      <a:pt x="305098" y="46292"/>
                      <a:pt x="316814" y="66676"/>
                      <a:pt x="313004" y="71153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B584B19A-85E3-4776-A13F-4039120A1063}"/>
                  </a:ext>
                </a:extLst>
              </p:cNvPr>
              <p:cNvSpPr/>
              <p:nvPr/>
            </p:nvSpPr>
            <p:spPr>
              <a:xfrm>
                <a:off x="3564571" y="3153569"/>
                <a:ext cx="304323" cy="140766"/>
              </a:xfrm>
              <a:custGeom>
                <a:avLst/>
                <a:gdLst>
                  <a:gd name="connsiteX0" fmla="*/ 304324 w 304323"/>
                  <a:gd name="connsiteY0" fmla="*/ 88855 h 140766"/>
                  <a:gd name="connsiteX1" fmla="*/ 0 w 304323"/>
                  <a:gd name="connsiteY1" fmla="*/ 140767 h 140766"/>
                  <a:gd name="connsiteX2" fmla="*/ 136970 w 304323"/>
                  <a:gd name="connsiteY2" fmla="*/ 1130 h 140766"/>
                  <a:gd name="connsiteX3" fmla="*/ 304324 w 304323"/>
                  <a:gd name="connsiteY3" fmla="*/ 88855 h 140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23" h="140766">
                    <a:moveTo>
                      <a:pt x="304324" y="88855"/>
                    </a:moveTo>
                    <a:cubicBezTo>
                      <a:pt x="289179" y="82569"/>
                      <a:pt x="135065" y="15989"/>
                      <a:pt x="0" y="140767"/>
                    </a:cubicBezTo>
                    <a:cubicBezTo>
                      <a:pt x="6572" y="70377"/>
                      <a:pt x="73152" y="8560"/>
                      <a:pt x="136970" y="1130"/>
                    </a:cubicBezTo>
                    <a:cubicBezTo>
                      <a:pt x="209550" y="-7347"/>
                      <a:pt x="279845" y="32848"/>
                      <a:pt x="304324" y="88855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" name="Freeform: Shape 4927">
                <a:extLst>
                  <a:ext uri="{FF2B5EF4-FFF2-40B4-BE49-F238E27FC236}">
                    <a16:creationId xmlns:a16="http://schemas.microsoft.com/office/drawing/2014/main" id="{7C63CC74-CF69-4D3D-8674-208921C0EAD8}"/>
                  </a:ext>
                </a:extLst>
              </p:cNvPr>
              <p:cNvSpPr/>
              <p:nvPr/>
            </p:nvSpPr>
            <p:spPr>
              <a:xfrm>
                <a:off x="3537520" y="3237849"/>
                <a:ext cx="338423" cy="117541"/>
              </a:xfrm>
              <a:custGeom>
                <a:avLst/>
                <a:gdLst>
                  <a:gd name="connsiteX0" fmla="*/ 155924 w 338423"/>
                  <a:gd name="connsiteY0" fmla="*/ 15148 h 117541"/>
                  <a:gd name="connsiteX1" fmla="*/ 338423 w 338423"/>
                  <a:gd name="connsiteY1" fmla="*/ 73251 h 117541"/>
                  <a:gd name="connsiteX2" fmla="*/ 153638 w 338423"/>
                  <a:gd name="connsiteY2" fmla="*/ 1337 h 117541"/>
                  <a:gd name="connsiteX3" fmla="*/ 0 w 338423"/>
                  <a:gd name="connsiteY3" fmla="*/ 117542 h 117541"/>
                  <a:gd name="connsiteX4" fmla="*/ 155924 w 338423"/>
                  <a:gd name="connsiteY4" fmla="*/ 15148 h 117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8423" h="117541">
                    <a:moveTo>
                      <a:pt x="155924" y="15148"/>
                    </a:moveTo>
                    <a:cubicBezTo>
                      <a:pt x="228505" y="5814"/>
                      <a:pt x="296323" y="29721"/>
                      <a:pt x="338423" y="73251"/>
                    </a:cubicBezTo>
                    <a:cubicBezTo>
                      <a:pt x="299085" y="25626"/>
                      <a:pt x="236982" y="-7140"/>
                      <a:pt x="153638" y="1337"/>
                    </a:cubicBezTo>
                    <a:cubicBezTo>
                      <a:pt x="72676" y="9528"/>
                      <a:pt x="26003" y="61440"/>
                      <a:pt x="0" y="117542"/>
                    </a:cubicBezTo>
                    <a:cubicBezTo>
                      <a:pt x="29623" y="64678"/>
                      <a:pt x="83344" y="24483"/>
                      <a:pt x="155924" y="15148"/>
                    </a:cubicBezTo>
                    <a:close/>
                  </a:path>
                </a:pathLst>
              </a:custGeom>
              <a:solidFill>
                <a:srgbClr val="993E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" name="Freeform: Shape 4928">
                <a:extLst>
                  <a:ext uri="{FF2B5EF4-FFF2-40B4-BE49-F238E27FC236}">
                    <a16:creationId xmlns:a16="http://schemas.microsoft.com/office/drawing/2014/main" id="{8C86DE4D-EFEC-482E-B484-8F3664DA48A0}"/>
                  </a:ext>
                </a:extLst>
              </p:cNvPr>
              <p:cNvSpPr/>
              <p:nvPr/>
            </p:nvSpPr>
            <p:spPr>
              <a:xfrm>
                <a:off x="3554379" y="3225626"/>
                <a:ext cx="374046" cy="91284"/>
              </a:xfrm>
              <a:custGeom>
                <a:avLst/>
                <a:gdLst>
                  <a:gd name="connsiteX0" fmla="*/ 183071 w 374046"/>
                  <a:gd name="connsiteY0" fmla="*/ 7369 h 91284"/>
                  <a:gd name="connsiteX1" fmla="*/ 374047 w 374046"/>
                  <a:gd name="connsiteY1" fmla="*/ 78997 h 91284"/>
                  <a:gd name="connsiteX2" fmla="*/ 182690 w 374046"/>
                  <a:gd name="connsiteY2" fmla="*/ 321 h 91284"/>
                  <a:gd name="connsiteX3" fmla="*/ 0 w 374046"/>
                  <a:gd name="connsiteY3" fmla="*/ 91284 h 91284"/>
                  <a:gd name="connsiteX4" fmla="*/ 183071 w 374046"/>
                  <a:gd name="connsiteY4" fmla="*/ 7369 h 9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046" h="91284">
                    <a:moveTo>
                      <a:pt x="183071" y="7369"/>
                    </a:moveTo>
                    <a:cubicBezTo>
                      <a:pt x="261938" y="3464"/>
                      <a:pt x="332708" y="32325"/>
                      <a:pt x="374047" y="78997"/>
                    </a:cubicBezTo>
                    <a:cubicBezTo>
                      <a:pt x="335947" y="28515"/>
                      <a:pt x="263843" y="-3585"/>
                      <a:pt x="182690" y="321"/>
                    </a:cubicBezTo>
                    <a:cubicBezTo>
                      <a:pt x="101537" y="4321"/>
                      <a:pt x="32956" y="37278"/>
                      <a:pt x="0" y="91284"/>
                    </a:cubicBezTo>
                    <a:cubicBezTo>
                      <a:pt x="36576" y="40802"/>
                      <a:pt x="104204" y="11274"/>
                      <a:pt x="183071" y="7369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" name="Freeform: Shape 4929">
                <a:extLst>
                  <a:ext uri="{FF2B5EF4-FFF2-40B4-BE49-F238E27FC236}">
                    <a16:creationId xmlns:a16="http://schemas.microsoft.com/office/drawing/2014/main" id="{65BBCABF-A44F-4316-AA38-7DB0719843EB}"/>
                  </a:ext>
                </a:extLst>
              </p:cNvPr>
              <p:cNvSpPr/>
              <p:nvPr/>
            </p:nvSpPr>
            <p:spPr>
              <a:xfrm>
                <a:off x="3588383" y="3289280"/>
                <a:ext cx="283845" cy="92210"/>
              </a:xfrm>
              <a:custGeom>
                <a:avLst/>
                <a:gdLst>
                  <a:gd name="connsiteX0" fmla="*/ 157829 w 283845"/>
                  <a:gd name="connsiteY0" fmla="*/ 9343 h 92210"/>
                  <a:gd name="connsiteX1" fmla="*/ 283845 w 283845"/>
                  <a:gd name="connsiteY1" fmla="*/ 92210 h 92210"/>
                  <a:gd name="connsiteX2" fmla="*/ 158782 w 283845"/>
                  <a:gd name="connsiteY2" fmla="*/ 4390 h 92210"/>
                  <a:gd name="connsiteX3" fmla="*/ 0 w 283845"/>
                  <a:gd name="connsiteY3" fmla="*/ 33822 h 92210"/>
                  <a:gd name="connsiteX4" fmla="*/ 157829 w 283845"/>
                  <a:gd name="connsiteY4" fmla="*/ 9343 h 92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845" h="92210">
                    <a:moveTo>
                      <a:pt x="157829" y="9343"/>
                    </a:moveTo>
                    <a:cubicBezTo>
                      <a:pt x="215646" y="20677"/>
                      <a:pt x="261938" y="52967"/>
                      <a:pt x="283845" y="92210"/>
                    </a:cubicBezTo>
                    <a:cubicBezTo>
                      <a:pt x="264986" y="50967"/>
                      <a:pt x="218218" y="16105"/>
                      <a:pt x="158782" y="4390"/>
                    </a:cubicBezTo>
                    <a:cubicBezTo>
                      <a:pt x="99346" y="-7326"/>
                      <a:pt x="35433" y="5056"/>
                      <a:pt x="0" y="33822"/>
                    </a:cubicBezTo>
                    <a:cubicBezTo>
                      <a:pt x="45244" y="7247"/>
                      <a:pt x="100108" y="-2087"/>
                      <a:pt x="157829" y="9343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" name="Freeform: Shape 4930">
                <a:extLst>
                  <a:ext uri="{FF2B5EF4-FFF2-40B4-BE49-F238E27FC236}">
                    <a16:creationId xmlns:a16="http://schemas.microsoft.com/office/drawing/2014/main" id="{722DC0D7-9FD1-45DA-8259-980983529F74}"/>
                  </a:ext>
                </a:extLst>
              </p:cNvPr>
              <p:cNvSpPr/>
              <p:nvPr/>
            </p:nvSpPr>
            <p:spPr>
              <a:xfrm>
                <a:off x="3795119" y="3242777"/>
                <a:ext cx="131197" cy="88775"/>
              </a:xfrm>
              <a:custGeom>
                <a:avLst/>
                <a:gdLst>
                  <a:gd name="connsiteX0" fmla="*/ 433 w 131197"/>
                  <a:gd name="connsiteY0" fmla="*/ 1457 h 88775"/>
                  <a:gd name="connsiteX1" fmla="*/ 90349 w 131197"/>
                  <a:gd name="connsiteY1" fmla="*/ 68894 h 88775"/>
                  <a:gd name="connsiteX2" fmla="*/ 127877 w 131197"/>
                  <a:gd name="connsiteY2" fmla="*/ 82991 h 88775"/>
                  <a:gd name="connsiteX3" fmla="*/ 104732 w 131197"/>
                  <a:gd name="connsiteY3" fmla="*/ 43272 h 88775"/>
                  <a:gd name="connsiteX4" fmla="*/ 433 w 131197"/>
                  <a:gd name="connsiteY4" fmla="*/ 1457 h 8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97" h="88775">
                    <a:moveTo>
                      <a:pt x="433" y="1457"/>
                    </a:moveTo>
                    <a:cubicBezTo>
                      <a:pt x="-5568" y="11363"/>
                      <a:pt x="52154" y="28127"/>
                      <a:pt x="90349" y="68894"/>
                    </a:cubicBezTo>
                    <a:cubicBezTo>
                      <a:pt x="105208" y="84706"/>
                      <a:pt x="116447" y="96231"/>
                      <a:pt x="127877" y="82991"/>
                    </a:cubicBezTo>
                    <a:cubicBezTo>
                      <a:pt x="138450" y="70704"/>
                      <a:pt x="121877" y="57560"/>
                      <a:pt x="104732" y="43272"/>
                    </a:cubicBezTo>
                    <a:cubicBezTo>
                      <a:pt x="71299" y="15459"/>
                      <a:pt x="4910" y="-5877"/>
                      <a:pt x="433" y="1457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" name="Freeform: Shape 4931">
                <a:extLst>
                  <a:ext uri="{FF2B5EF4-FFF2-40B4-BE49-F238E27FC236}">
                    <a16:creationId xmlns:a16="http://schemas.microsoft.com/office/drawing/2014/main" id="{3F6354D6-47BC-4B3B-B8C4-12B452244695}"/>
                  </a:ext>
                </a:extLst>
              </p:cNvPr>
              <p:cNvSpPr/>
              <p:nvPr/>
            </p:nvSpPr>
            <p:spPr>
              <a:xfrm>
                <a:off x="3002851" y="3248425"/>
                <a:ext cx="313701" cy="103352"/>
              </a:xfrm>
              <a:custGeom>
                <a:avLst/>
                <a:gdLst>
                  <a:gd name="connsiteX0" fmla="*/ 697 w 313701"/>
                  <a:gd name="connsiteY0" fmla="*/ 71153 h 103352"/>
                  <a:gd name="connsiteX1" fmla="*/ 312832 w 313701"/>
                  <a:gd name="connsiteY1" fmla="*/ 102966 h 103352"/>
                  <a:gd name="connsiteX2" fmla="*/ 279875 w 313701"/>
                  <a:gd name="connsiteY2" fmla="*/ 59246 h 103352"/>
                  <a:gd name="connsiteX3" fmla="*/ 164337 w 313701"/>
                  <a:gd name="connsiteY3" fmla="*/ 1811 h 103352"/>
                  <a:gd name="connsiteX4" fmla="*/ 38035 w 313701"/>
                  <a:gd name="connsiteY4" fmla="*/ 28195 h 103352"/>
                  <a:gd name="connsiteX5" fmla="*/ 697 w 313701"/>
                  <a:gd name="connsiteY5" fmla="*/ 71153 h 10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01" h="103352">
                    <a:moveTo>
                      <a:pt x="697" y="71153"/>
                    </a:moveTo>
                    <a:cubicBezTo>
                      <a:pt x="8889" y="81249"/>
                      <a:pt x="148906" y="-27336"/>
                      <a:pt x="312832" y="102966"/>
                    </a:cubicBezTo>
                    <a:cubicBezTo>
                      <a:pt x="317404" y="106586"/>
                      <a:pt x="303592" y="84202"/>
                      <a:pt x="279875" y="59246"/>
                    </a:cubicBezTo>
                    <a:cubicBezTo>
                      <a:pt x="256634" y="34577"/>
                      <a:pt x="215772" y="7716"/>
                      <a:pt x="164337" y="1811"/>
                    </a:cubicBezTo>
                    <a:cubicBezTo>
                      <a:pt x="113092" y="-5428"/>
                      <a:pt x="66801" y="10193"/>
                      <a:pt x="38035" y="28195"/>
                    </a:cubicBezTo>
                    <a:cubicBezTo>
                      <a:pt x="8603" y="46197"/>
                      <a:pt x="-3113" y="66676"/>
                      <a:pt x="697" y="71153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" name="Freeform: Shape 4932">
                <a:extLst>
                  <a:ext uri="{FF2B5EF4-FFF2-40B4-BE49-F238E27FC236}">
                    <a16:creationId xmlns:a16="http://schemas.microsoft.com/office/drawing/2014/main" id="{FED8C380-E297-4E1D-AA3B-A81C9FB5237E}"/>
                  </a:ext>
                </a:extLst>
              </p:cNvPr>
              <p:cNvSpPr/>
              <p:nvPr/>
            </p:nvSpPr>
            <p:spPr>
              <a:xfrm>
                <a:off x="2991452" y="3152043"/>
                <a:ext cx="304323" cy="140768"/>
              </a:xfrm>
              <a:custGeom>
                <a:avLst/>
                <a:gdLst>
                  <a:gd name="connsiteX0" fmla="*/ 0 w 304323"/>
                  <a:gd name="connsiteY0" fmla="*/ 88857 h 140768"/>
                  <a:gd name="connsiteX1" fmla="*/ 304324 w 304323"/>
                  <a:gd name="connsiteY1" fmla="*/ 140769 h 140768"/>
                  <a:gd name="connsiteX2" fmla="*/ 167354 w 304323"/>
                  <a:gd name="connsiteY2" fmla="*/ 1132 h 140768"/>
                  <a:gd name="connsiteX3" fmla="*/ 0 w 304323"/>
                  <a:gd name="connsiteY3" fmla="*/ 88857 h 140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23" h="140768">
                    <a:moveTo>
                      <a:pt x="0" y="88857"/>
                    </a:moveTo>
                    <a:cubicBezTo>
                      <a:pt x="15145" y="82571"/>
                      <a:pt x="169259" y="15991"/>
                      <a:pt x="304324" y="140769"/>
                    </a:cubicBezTo>
                    <a:cubicBezTo>
                      <a:pt x="297751" y="70284"/>
                      <a:pt x="231172" y="8562"/>
                      <a:pt x="167354" y="1132"/>
                    </a:cubicBezTo>
                    <a:cubicBezTo>
                      <a:pt x="94774" y="-7345"/>
                      <a:pt x="24479" y="32755"/>
                      <a:pt x="0" y="88857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" name="Freeform: Shape 4933">
                <a:extLst>
                  <a:ext uri="{FF2B5EF4-FFF2-40B4-BE49-F238E27FC236}">
                    <a16:creationId xmlns:a16="http://schemas.microsoft.com/office/drawing/2014/main" id="{7F96CF66-C971-439D-B1B8-7520EF3E559E}"/>
                  </a:ext>
                </a:extLst>
              </p:cNvPr>
              <p:cNvSpPr/>
              <p:nvPr/>
            </p:nvSpPr>
            <p:spPr>
              <a:xfrm>
                <a:off x="2984403" y="3236325"/>
                <a:ext cx="338423" cy="113922"/>
              </a:xfrm>
              <a:custGeom>
                <a:avLst/>
                <a:gdLst>
                  <a:gd name="connsiteX0" fmla="*/ 182499 w 338423"/>
                  <a:gd name="connsiteY0" fmla="*/ 15148 h 113922"/>
                  <a:gd name="connsiteX1" fmla="*/ 0 w 338423"/>
                  <a:gd name="connsiteY1" fmla="*/ 73251 h 113922"/>
                  <a:gd name="connsiteX2" fmla="*/ 184785 w 338423"/>
                  <a:gd name="connsiteY2" fmla="*/ 1337 h 113922"/>
                  <a:gd name="connsiteX3" fmla="*/ 338423 w 338423"/>
                  <a:gd name="connsiteY3" fmla="*/ 113922 h 113922"/>
                  <a:gd name="connsiteX4" fmla="*/ 182499 w 338423"/>
                  <a:gd name="connsiteY4" fmla="*/ 15148 h 11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8423" h="113922">
                    <a:moveTo>
                      <a:pt x="182499" y="15148"/>
                    </a:moveTo>
                    <a:cubicBezTo>
                      <a:pt x="109918" y="5814"/>
                      <a:pt x="42101" y="29721"/>
                      <a:pt x="0" y="73251"/>
                    </a:cubicBezTo>
                    <a:cubicBezTo>
                      <a:pt x="39338" y="25626"/>
                      <a:pt x="101441" y="-7140"/>
                      <a:pt x="184785" y="1337"/>
                    </a:cubicBezTo>
                    <a:cubicBezTo>
                      <a:pt x="265748" y="9528"/>
                      <a:pt x="312420" y="57820"/>
                      <a:pt x="338423" y="113922"/>
                    </a:cubicBezTo>
                    <a:cubicBezTo>
                      <a:pt x="308801" y="61059"/>
                      <a:pt x="255175" y="24387"/>
                      <a:pt x="182499" y="15148"/>
                    </a:cubicBezTo>
                    <a:close/>
                  </a:path>
                </a:pathLst>
              </a:custGeom>
              <a:solidFill>
                <a:srgbClr val="993E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" name="Freeform: Shape 4934">
                <a:extLst>
                  <a:ext uri="{FF2B5EF4-FFF2-40B4-BE49-F238E27FC236}">
                    <a16:creationId xmlns:a16="http://schemas.microsoft.com/office/drawing/2014/main" id="{72B2685C-4657-4B99-B458-01D8F3B0578A}"/>
                  </a:ext>
                </a:extLst>
              </p:cNvPr>
              <p:cNvSpPr/>
              <p:nvPr/>
            </p:nvSpPr>
            <p:spPr>
              <a:xfrm>
                <a:off x="2931921" y="3224007"/>
                <a:ext cx="374046" cy="91284"/>
              </a:xfrm>
              <a:custGeom>
                <a:avLst/>
                <a:gdLst>
                  <a:gd name="connsiteX0" fmla="*/ 190976 w 374046"/>
                  <a:gd name="connsiteY0" fmla="*/ 7464 h 91284"/>
                  <a:gd name="connsiteX1" fmla="*/ 0 w 374046"/>
                  <a:gd name="connsiteY1" fmla="*/ 78997 h 91284"/>
                  <a:gd name="connsiteX2" fmla="*/ 191357 w 374046"/>
                  <a:gd name="connsiteY2" fmla="*/ 321 h 91284"/>
                  <a:gd name="connsiteX3" fmla="*/ 374047 w 374046"/>
                  <a:gd name="connsiteY3" fmla="*/ 91284 h 91284"/>
                  <a:gd name="connsiteX4" fmla="*/ 190976 w 374046"/>
                  <a:gd name="connsiteY4" fmla="*/ 7464 h 9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046" h="91284">
                    <a:moveTo>
                      <a:pt x="190976" y="7464"/>
                    </a:moveTo>
                    <a:cubicBezTo>
                      <a:pt x="112109" y="3559"/>
                      <a:pt x="41434" y="32420"/>
                      <a:pt x="0" y="78997"/>
                    </a:cubicBezTo>
                    <a:cubicBezTo>
                      <a:pt x="38100" y="28515"/>
                      <a:pt x="110204" y="-3585"/>
                      <a:pt x="191357" y="321"/>
                    </a:cubicBezTo>
                    <a:cubicBezTo>
                      <a:pt x="272415" y="4321"/>
                      <a:pt x="341090" y="37278"/>
                      <a:pt x="374047" y="91284"/>
                    </a:cubicBezTo>
                    <a:cubicBezTo>
                      <a:pt x="337471" y="40897"/>
                      <a:pt x="269843" y="11370"/>
                      <a:pt x="190976" y="7464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" name="Freeform: Shape 4935">
                <a:extLst>
                  <a:ext uri="{FF2B5EF4-FFF2-40B4-BE49-F238E27FC236}">
                    <a16:creationId xmlns:a16="http://schemas.microsoft.com/office/drawing/2014/main" id="{E4538087-8C06-426D-B8C3-91A718F15FF0}"/>
                  </a:ext>
                </a:extLst>
              </p:cNvPr>
              <p:cNvSpPr/>
              <p:nvPr/>
            </p:nvSpPr>
            <p:spPr>
              <a:xfrm>
                <a:off x="2988118" y="3287756"/>
                <a:ext cx="283845" cy="92210"/>
              </a:xfrm>
              <a:custGeom>
                <a:avLst/>
                <a:gdLst>
                  <a:gd name="connsiteX0" fmla="*/ 126016 w 283845"/>
                  <a:gd name="connsiteY0" fmla="*/ 9343 h 92210"/>
                  <a:gd name="connsiteX1" fmla="*/ 0 w 283845"/>
                  <a:gd name="connsiteY1" fmla="*/ 92210 h 92210"/>
                  <a:gd name="connsiteX2" fmla="*/ 125063 w 283845"/>
                  <a:gd name="connsiteY2" fmla="*/ 4390 h 92210"/>
                  <a:gd name="connsiteX3" fmla="*/ 283845 w 283845"/>
                  <a:gd name="connsiteY3" fmla="*/ 33822 h 92210"/>
                  <a:gd name="connsiteX4" fmla="*/ 126016 w 283845"/>
                  <a:gd name="connsiteY4" fmla="*/ 9343 h 92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845" h="92210">
                    <a:moveTo>
                      <a:pt x="126016" y="9343"/>
                    </a:moveTo>
                    <a:cubicBezTo>
                      <a:pt x="68199" y="20677"/>
                      <a:pt x="21907" y="52967"/>
                      <a:pt x="0" y="92210"/>
                    </a:cubicBezTo>
                    <a:cubicBezTo>
                      <a:pt x="18860" y="50872"/>
                      <a:pt x="65627" y="16105"/>
                      <a:pt x="125063" y="4390"/>
                    </a:cubicBezTo>
                    <a:cubicBezTo>
                      <a:pt x="184499" y="-7326"/>
                      <a:pt x="248412" y="5056"/>
                      <a:pt x="283845" y="33822"/>
                    </a:cubicBezTo>
                    <a:cubicBezTo>
                      <a:pt x="238601" y="7247"/>
                      <a:pt x="183833" y="-2087"/>
                      <a:pt x="126016" y="9343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" name="Freeform: Shape 4936">
                <a:extLst>
                  <a:ext uri="{FF2B5EF4-FFF2-40B4-BE49-F238E27FC236}">
                    <a16:creationId xmlns:a16="http://schemas.microsoft.com/office/drawing/2014/main" id="{15C18E4F-96C4-413C-8294-7E109926F58A}"/>
                  </a:ext>
                </a:extLst>
              </p:cNvPr>
              <p:cNvSpPr/>
              <p:nvPr/>
            </p:nvSpPr>
            <p:spPr>
              <a:xfrm>
                <a:off x="2937418" y="3243083"/>
                <a:ext cx="121201" cy="82077"/>
              </a:xfrm>
              <a:custGeom>
                <a:avLst/>
                <a:gdLst>
                  <a:gd name="connsiteX0" fmla="*/ 120804 w 121201"/>
                  <a:gd name="connsiteY0" fmla="*/ 1342 h 82077"/>
                  <a:gd name="connsiteX1" fmla="*/ 37651 w 121201"/>
                  <a:gd name="connsiteY1" fmla="*/ 63635 h 82077"/>
                  <a:gd name="connsiteX2" fmla="*/ 3075 w 121201"/>
                  <a:gd name="connsiteY2" fmla="*/ 76685 h 82077"/>
                  <a:gd name="connsiteX3" fmla="*/ 24506 w 121201"/>
                  <a:gd name="connsiteY3" fmla="*/ 39918 h 82077"/>
                  <a:gd name="connsiteX4" fmla="*/ 120804 w 121201"/>
                  <a:gd name="connsiteY4" fmla="*/ 1342 h 82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01" h="82077">
                    <a:moveTo>
                      <a:pt x="120804" y="1342"/>
                    </a:moveTo>
                    <a:cubicBezTo>
                      <a:pt x="126329" y="10486"/>
                      <a:pt x="72989" y="26012"/>
                      <a:pt x="37651" y="63635"/>
                    </a:cubicBezTo>
                    <a:cubicBezTo>
                      <a:pt x="24030" y="78399"/>
                      <a:pt x="13553" y="88972"/>
                      <a:pt x="3075" y="76685"/>
                    </a:cubicBezTo>
                    <a:cubicBezTo>
                      <a:pt x="-6736" y="65255"/>
                      <a:pt x="8695" y="53158"/>
                      <a:pt x="24506" y="39918"/>
                    </a:cubicBezTo>
                    <a:cubicBezTo>
                      <a:pt x="55367" y="14296"/>
                      <a:pt x="116708" y="-5421"/>
                      <a:pt x="120804" y="1342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938" name="Graphic 1">
              <a:extLst>
                <a:ext uri="{FF2B5EF4-FFF2-40B4-BE49-F238E27FC236}">
                  <a16:creationId xmlns:a16="http://schemas.microsoft.com/office/drawing/2014/main" id="{BBF7608C-BF70-46A1-998F-FC1D792DAB7C}"/>
                </a:ext>
              </a:extLst>
            </p:cNvPr>
            <p:cNvGrpSpPr/>
            <p:nvPr/>
          </p:nvGrpSpPr>
          <p:grpSpPr>
            <a:xfrm>
              <a:off x="3202392" y="3561734"/>
              <a:ext cx="607961" cy="316416"/>
              <a:chOff x="3202392" y="3561734"/>
              <a:chExt cx="607961" cy="316416"/>
            </a:xfrm>
          </p:grpSpPr>
          <p:sp>
            <p:nvSpPr>
              <p:cNvPr id="4939" name="Freeform: Shape 4938">
                <a:extLst>
                  <a:ext uri="{FF2B5EF4-FFF2-40B4-BE49-F238E27FC236}">
                    <a16:creationId xmlns:a16="http://schemas.microsoft.com/office/drawing/2014/main" id="{36E7B403-8819-4376-9C40-25EE64C420CF}"/>
                  </a:ext>
                </a:extLst>
              </p:cNvPr>
              <p:cNvSpPr/>
              <p:nvPr/>
            </p:nvSpPr>
            <p:spPr>
              <a:xfrm>
                <a:off x="3211442" y="3574497"/>
                <a:ext cx="590307" cy="303653"/>
              </a:xfrm>
              <a:custGeom>
                <a:avLst/>
                <a:gdLst>
                  <a:gd name="connsiteX0" fmla="*/ 281615 w 590307"/>
                  <a:gd name="connsiteY0" fmla="*/ 303471 h 303653"/>
                  <a:gd name="connsiteX1" fmla="*/ 540885 w 590307"/>
                  <a:gd name="connsiteY1" fmla="*/ 157071 h 303653"/>
                  <a:gd name="connsiteX2" fmla="*/ 588796 w 590307"/>
                  <a:gd name="connsiteY2" fmla="*/ 24674 h 303653"/>
                  <a:gd name="connsiteX3" fmla="*/ 515930 w 590307"/>
                  <a:gd name="connsiteY3" fmla="*/ 39723 h 303653"/>
                  <a:gd name="connsiteX4" fmla="*/ 217321 w 590307"/>
                  <a:gd name="connsiteY4" fmla="*/ 94492 h 303653"/>
                  <a:gd name="connsiteX5" fmla="*/ 59587 w 590307"/>
                  <a:gd name="connsiteY5" fmla="*/ 22197 h 303653"/>
                  <a:gd name="connsiteX6" fmla="*/ 10723 w 590307"/>
                  <a:gd name="connsiteY6" fmla="*/ 2576 h 303653"/>
                  <a:gd name="connsiteX7" fmla="*/ 35679 w 590307"/>
                  <a:gd name="connsiteY7" fmla="*/ 142689 h 303653"/>
                  <a:gd name="connsiteX8" fmla="*/ 281615 w 590307"/>
                  <a:gd name="connsiteY8" fmla="*/ 303471 h 303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307" h="303653">
                    <a:moveTo>
                      <a:pt x="281615" y="303471"/>
                    </a:moveTo>
                    <a:cubicBezTo>
                      <a:pt x="390581" y="307471"/>
                      <a:pt x="482116" y="245463"/>
                      <a:pt x="540885" y="157071"/>
                    </a:cubicBezTo>
                    <a:cubicBezTo>
                      <a:pt x="563555" y="122972"/>
                      <a:pt x="597940" y="65155"/>
                      <a:pt x="588796" y="24674"/>
                    </a:cubicBezTo>
                    <a:cubicBezTo>
                      <a:pt x="581176" y="-9045"/>
                      <a:pt x="531170" y="31437"/>
                      <a:pt x="515930" y="39723"/>
                    </a:cubicBezTo>
                    <a:cubicBezTo>
                      <a:pt x="427252" y="87634"/>
                      <a:pt x="316095" y="117066"/>
                      <a:pt x="217321" y="94492"/>
                    </a:cubicBezTo>
                    <a:cubicBezTo>
                      <a:pt x="161123" y="81729"/>
                      <a:pt x="107212" y="53439"/>
                      <a:pt x="59587" y="22197"/>
                    </a:cubicBezTo>
                    <a:cubicBezTo>
                      <a:pt x="46252" y="13530"/>
                      <a:pt x="25297" y="-7235"/>
                      <a:pt x="10723" y="2576"/>
                    </a:cubicBezTo>
                    <a:cubicBezTo>
                      <a:pt x="-19090" y="22769"/>
                      <a:pt x="21201" y="116400"/>
                      <a:pt x="35679" y="142689"/>
                    </a:cubicBezTo>
                    <a:cubicBezTo>
                      <a:pt x="85304" y="232605"/>
                      <a:pt x="177411" y="299661"/>
                      <a:pt x="281615" y="303471"/>
                    </a:cubicBezTo>
                    <a:close/>
                  </a:path>
                </a:pathLst>
              </a:custGeom>
              <a:solidFill>
                <a:srgbClr val="FF9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" name="Freeform: Shape 4939">
                <a:extLst>
                  <a:ext uri="{FF2B5EF4-FFF2-40B4-BE49-F238E27FC236}">
                    <a16:creationId xmlns:a16="http://schemas.microsoft.com/office/drawing/2014/main" id="{1C54ABE8-F343-401A-9002-BF6566444AEF}"/>
                  </a:ext>
                </a:extLst>
              </p:cNvPr>
              <p:cNvSpPr/>
              <p:nvPr/>
            </p:nvSpPr>
            <p:spPr>
              <a:xfrm>
                <a:off x="3202392" y="3561734"/>
                <a:ext cx="607961" cy="299513"/>
              </a:xfrm>
              <a:custGeom>
                <a:avLst/>
                <a:gdLst>
                  <a:gd name="connsiteX0" fmla="*/ 290283 w 607961"/>
                  <a:gd name="connsiteY0" fmla="*/ 299375 h 299513"/>
                  <a:gd name="connsiteX1" fmla="*/ 557554 w 607961"/>
                  <a:gd name="connsiteY1" fmla="*/ 157643 h 299513"/>
                  <a:gd name="connsiteX2" fmla="*/ 606989 w 607961"/>
                  <a:gd name="connsiteY2" fmla="*/ 25340 h 299513"/>
                  <a:gd name="connsiteX3" fmla="*/ 531837 w 607961"/>
                  <a:gd name="connsiteY3" fmla="*/ 40676 h 299513"/>
                  <a:gd name="connsiteX4" fmla="*/ 224084 w 607961"/>
                  <a:gd name="connsiteY4" fmla="*/ 95635 h 299513"/>
                  <a:gd name="connsiteX5" fmla="*/ 61492 w 607961"/>
                  <a:gd name="connsiteY5" fmla="*/ 22673 h 299513"/>
                  <a:gd name="connsiteX6" fmla="*/ 11105 w 607961"/>
                  <a:gd name="connsiteY6" fmla="*/ 2671 h 299513"/>
                  <a:gd name="connsiteX7" fmla="*/ 38632 w 607961"/>
                  <a:gd name="connsiteY7" fmla="*/ 146594 h 299513"/>
                  <a:gd name="connsiteX8" fmla="*/ 290283 w 607961"/>
                  <a:gd name="connsiteY8" fmla="*/ 299375 h 299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7961" h="299513">
                    <a:moveTo>
                      <a:pt x="290283" y="299375"/>
                    </a:moveTo>
                    <a:cubicBezTo>
                      <a:pt x="399725" y="302708"/>
                      <a:pt x="495547" y="245654"/>
                      <a:pt x="557554" y="157643"/>
                    </a:cubicBezTo>
                    <a:cubicBezTo>
                      <a:pt x="581272" y="123924"/>
                      <a:pt x="614038" y="59440"/>
                      <a:pt x="606989" y="25340"/>
                    </a:cubicBezTo>
                    <a:cubicBezTo>
                      <a:pt x="599750" y="-9331"/>
                      <a:pt x="547744" y="32198"/>
                      <a:pt x="531837" y="40676"/>
                    </a:cubicBezTo>
                    <a:cubicBezTo>
                      <a:pt x="440302" y="89444"/>
                      <a:pt x="325811" y="118114"/>
                      <a:pt x="224084" y="95635"/>
                    </a:cubicBezTo>
                    <a:cubicBezTo>
                      <a:pt x="166172" y="82871"/>
                      <a:pt x="110641" y="54392"/>
                      <a:pt x="61492" y="22673"/>
                    </a:cubicBezTo>
                    <a:cubicBezTo>
                      <a:pt x="47681" y="13720"/>
                      <a:pt x="26155" y="-7426"/>
                      <a:pt x="11105" y="2671"/>
                    </a:cubicBezTo>
                    <a:cubicBezTo>
                      <a:pt x="-20232" y="23531"/>
                      <a:pt x="23107" y="120305"/>
                      <a:pt x="38632" y="146594"/>
                    </a:cubicBezTo>
                    <a:cubicBezTo>
                      <a:pt x="91210" y="235462"/>
                      <a:pt x="186460" y="296231"/>
                      <a:pt x="290283" y="299375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41" name="Graphic 1">
                <a:extLst>
                  <a:ext uri="{FF2B5EF4-FFF2-40B4-BE49-F238E27FC236}">
                    <a16:creationId xmlns:a16="http://schemas.microsoft.com/office/drawing/2014/main" id="{BBF7608C-BF70-46A1-998F-FC1D792DAB7C}"/>
                  </a:ext>
                </a:extLst>
              </p:cNvPr>
              <p:cNvGrpSpPr/>
              <p:nvPr/>
            </p:nvGrpSpPr>
            <p:grpSpPr>
              <a:xfrm>
                <a:off x="3258856" y="3590217"/>
                <a:ext cx="512182" cy="130694"/>
                <a:chOff x="3258856" y="3590217"/>
                <a:chExt cx="512182" cy="130694"/>
              </a:xfrm>
              <a:solidFill>
                <a:srgbClr val="FFF8E1"/>
              </a:solidFill>
            </p:grpSpPr>
            <p:sp>
              <p:nvSpPr>
                <p:cNvPr id="4942" name="Freeform: Shape 4941">
                  <a:extLst>
                    <a:ext uri="{FF2B5EF4-FFF2-40B4-BE49-F238E27FC236}">
                      <a16:creationId xmlns:a16="http://schemas.microsoft.com/office/drawing/2014/main" id="{37684B49-8A41-4042-A723-4EF297111FA2}"/>
                    </a:ext>
                  </a:extLst>
                </p:cNvPr>
                <p:cNvSpPr/>
                <p:nvPr/>
              </p:nvSpPr>
              <p:spPr>
                <a:xfrm>
                  <a:off x="3258856" y="3593837"/>
                  <a:ext cx="139616" cy="103185"/>
                </a:xfrm>
                <a:custGeom>
                  <a:avLst/>
                  <a:gdLst>
                    <a:gd name="connsiteX0" fmla="*/ 14744 w 139616"/>
                    <a:gd name="connsiteY0" fmla="*/ 74962 h 103185"/>
                    <a:gd name="connsiteX1" fmla="*/ 107803 w 139616"/>
                    <a:gd name="connsiteY1" fmla="*/ 93726 h 103185"/>
                    <a:gd name="connsiteX2" fmla="*/ 139617 w 139616"/>
                    <a:gd name="connsiteY2" fmla="*/ 56102 h 103185"/>
                    <a:gd name="connsiteX3" fmla="*/ 19983 w 139616"/>
                    <a:gd name="connsiteY3" fmla="*/ 0 h 103185"/>
                    <a:gd name="connsiteX4" fmla="*/ 14744 w 139616"/>
                    <a:gd name="connsiteY4" fmla="*/ 74962 h 103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616" h="103185">
                      <a:moveTo>
                        <a:pt x="14744" y="74962"/>
                      </a:moveTo>
                      <a:cubicBezTo>
                        <a:pt x="35223" y="95536"/>
                        <a:pt x="79800" y="115538"/>
                        <a:pt x="107803" y="93726"/>
                      </a:cubicBezTo>
                      <a:cubicBezTo>
                        <a:pt x="120757" y="83630"/>
                        <a:pt x="131140" y="70199"/>
                        <a:pt x="139617" y="56102"/>
                      </a:cubicBezTo>
                      <a:cubicBezTo>
                        <a:pt x="97326" y="41910"/>
                        <a:pt x="58369" y="22479"/>
                        <a:pt x="19983" y="0"/>
                      </a:cubicBezTo>
                      <a:cubicBezTo>
                        <a:pt x="-1639" y="26003"/>
                        <a:pt x="-9068" y="51054"/>
                        <a:pt x="14744" y="74962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3" name="Freeform: Shape 4942">
                  <a:extLst>
                    <a:ext uri="{FF2B5EF4-FFF2-40B4-BE49-F238E27FC236}">
                      <a16:creationId xmlns:a16="http://schemas.microsoft.com/office/drawing/2014/main" id="{F958C786-4205-4C55-929B-01BBB0FEFC52}"/>
                    </a:ext>
                  </a:extLst>
                </p:cNvPr>
                <p:cNvSpPr/>
                <p:nvPr/>
              </p:nvSpPr>
              <p:spPr>
                <a:xfrm>
                  <a:off x="3445763" y="3655845"/>
                  <a:ext cx="142577" cy="65067"/>
                </a:xfrm>
                <a:custGeom>
                  <a:avLst/>
                  <a:gdLst>
                    <a:gd name="connsiteX0" fmla="*/ 11575 w 142577"/>
                    <a:gd name="connsiteY0" fmla="*/ 54673 h 65067"/>
                    <a:gd name="connsiteX1" fmla="*/ 119683 w 142577"/>
                    <a:gd name="connsiteY1" fmla="*/ 58388 h 65067"/>
                    <a:gd name="connsiteX2" fmla="*/ 138543 w 142577"/>
                    <a:gd name="connsiteY2" fmla="*/ 34957 h 65067"/>
                    <a:gd name="connsiteX3" fmla="*/ 142067 w 142577"/>
                    <a:gd name="connsiteY3" fmla="*/ 0 h 65067"/>
                    <a:gd name="connsiteX4" fmla="*/ 1859 w 142577"/>
                    <a:gd name="connsiteY4" fmla="*/ 5429 h 65067"/>
                    <a:gd name="connsiteX5" fmla="*/ 11575 w 142577"/>
                    <a:gd name="connsiteY5" fmla="*/ 54673 h 65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2577" h="65067">
                      <a:moveTo>
                        <a:pt x="11575" y="54673"/>
                      </a:moveTo>
                      <a:cubicBezTo>
                        <a:pt x="35101" y="69723"/>
                        <a:pt x="91870" y="66103"/>
                        <a:pt x="119683" y="58388"/>
                      </a:cubicBezTo>
                      <a:cubicBezTo>
                        <a:pt x="131399" y="55150"/>
                        <a:pt x="135019" y="45625"/>
                        <a:pt x="138543" y="34957"/>
                      </a:cubicBezTo>
                      <a:cubicBezTo>
                        <a:pt x="142353" y="23432"/>
                        <a:pt x="143305" y="12097"/>
                        <a:pt x="142067" y="0"/>
                      </a:cubicBezTo>
                      <a:cubicBezTo>
                        <a:pt x="95299" y="9144"/>
                        <a:pt x="49294" y="11240"/>
                        <a:pt x="1859" y="5429"/>
                      </a:cubicBezTo>
                      <a:cubicBezTo>
                        <a:pt x="-903" y="21431"/>
                        <a:pt x="-2522" y="45720"/>
                        <a:pt x="11575" y="54673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4" name="Freeform: Shape 4943">
                  <a:extLst>
                    <a:ext uri="{FF2B5EF4-FFF2-40B4-BE49-F238E27FC236}">
                      <a16:creationId xmlns:a16="http://schemas.microsoft.com/office/drawing/2014/main" id="{7E24A5C0-1155-4C2C-9334-DF758184AC4F}"/>
                    </a:ext>
                  </a:extLst>
                </p:cNvPr>
                <p:cNvSpPr/>
                <p:nvPr/>
              </p:nvSpPr>
              <p:spPr>
                <a:xfrm>
                  <a:off x="3647266" y="3590217"/>
                  <a:ext cx="123772" cy="88272"/>
                </a:xfrm>
                <a:custGeom>
                  <a:avLst/>
                  <a:gdLst>
                    <a:gd name="connsiteX0" fmla="*/ 64008 w 123772"/>
                    <a:gd name="connsiteY0" fmla="*/ 85535 h 88272"/>
                    <a:gd name="connsiteX1" fmla="*/ 122777 w 123772"/>
                    <a:gd name="connsiteY1" fmla="*/ 30861 h 88272"/>
                    <a:gd name="connsiteX2" fmla="*/ 106490 w 123772"/>
                    <a:gd name="connsiteY2" fmla="*/ 0 h 88272"/>
                    <a:gd name="connsiteX3" fmla="*/ 86963 w 123772"/>
                    <a:gd name="connsiteY3" fmla="*/ 12192 h 88272"/>
                    <a:gd name="connsiteX4" fmla="*/ 0 w 123772"/>
                    <a:gd name="connsiteY4" fmla="*/ 49625 h 88272"/>
                    <a:gd name="connsiteX5" fmla="*/ 64008 w 123772"/>
                    <a:gd name="connsiteY5" fmla="*/ 85535 h 88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3772" h="88272">
                      <a:moveTo>
                        <a:pt x="64008" y="85535"/>
                      </a:moveTo>
                      <a:cubicBezTo>
                        <a:pt x="87630" y="78296"/>
                        <a:pt x="130873" y="64103"/>
                        <a:pt x="122777" y="30861"/>
                      </a:cubicBezTo>
                      <a:cubicBezTo>
                        <a:pt x="120015" y="19431"/>
                        <a:pt x="114109" y="9335"/>
                        <a:pt x="106490" y="0"/>
                      </a:cubicBezTo>
                      <a:cubicBezTo>
                        <a:pt x="98965" y="4953"/>
                        <a:pt x="92107" y="9525"/>
                        <a:pt x="86963" y="12192"/>
                      </a:cubicBezTo>
                      <a:cubicBezTo>
                        <a:pt x="58769" y="26384"/>
                        <a:pt x="30004" y="39338"/>
                        <a:pt x="0" y="49625"/>
                      </a:cubicBezTo>
                      <a:cubicBezTo>
                        <a:pt x="12097" y="77724"/>
                        <a:pt x="31814" y="95345"/>
                        <a:pt x="64008" y="85535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945" name="Graphic 1">
                <a:extLst>
                  <a:ext uri="{FF2B5EF4-FFF2-40B4-BE49-F238E27FC236}">
                    <a16:creationId xmlns:a16="http://schemas.microsoft.com/office/drawing/2014/main" id="{BBF7608C-BF70-46A1-998F-FC1D792DAB7C}"/>
                  </a:ext>
                </a:extLst>
              </p:cNvPr>
              <p:cNvGrpSpPr/>
              <p:nvPr/>
            </p:nvGrpSpPr>
            <p:grpSpPr>
              <a:xfrm>
                <a:off x="3259599" y="3590217"/>
                <a:ext cx="511302" cy="109918"/>
                <a:chOff x="3259599" y="3590217"/>
                <a:chExt cx="511302" cy="109918"/>
              </a:xfrm>
              <a:solidFill>
                <a:srgbClr val="EADCB9"/>
              </a:solidFill>
            </p:grpSpPr>
            <p:sp>
              <p:nvSpPr>
                <p:cNvPr id="4946" name="Freeform: Shape 4945">
                  <a:extLst>
                    <a:ext uri="{FF2B5EF4-FFF2-40B4-BE49-F238E27FC236}">
                      <a16:creationId xmlns:a16="http://schemas.microsoft.com/office/drawing/2014/main" id="{2F43E372-3B5A-487B-AB62-8EEF019BA0C8}"/>
                    </a:ext>
                  </a:extLst>
                </p:cNvPr>
                <p:cNvSpPr/>
                <p:nvPr/>
              </p:nvSpPr>
              <p:spPr>
                <a:xfrm>
                  <a:off x="3259599" y="3593837"/>
                  <a:ext cx="138779" cy="95535"/>
                </a:xfrm>
                <a:custGeom>
                  <a:avLst/>
                  <a:gdLst>
                    <a:gd name="connsiteX0" fmla="*/ 19241 w 138779"/>
                    <a:gd name="connsiteY0" fmla="*/ 0 h 95535"/>
                    <a:gd name="connsiteX1" fmla="*/ 0 w 138779"/>
                    <a:gd name="connsiteY1" fmla="*/ 35814 h 95535"/>
                    <a:gd name="connsiteX2" fmla="*/ 97155 w 138779"/>
                    <a:gd name="connsiteY2" fmla="*/ 78010 h 95535"/>
                    <a:gd name="connsiteX3" fmla="*/ 104394 w 138779"/>
                    <a:gd name="connsiteY3" fmla="*/ 95536 h 95535"/>
                    <a:gd name="connsiteX4" fmla="*/ 106966 w 138779"/>
                    <a:gd name="connsiteY4" fmla="*/ 93726 h 95535"/>
                    <a:gd name="connsiteX5" fmla="*/ 138779 w 138779"/>
                    <a:gd name="connsiteY5" fmla="*/ 56102 h 95535"/>
                    <a:gd name="connsiteX6" fmla="*/ 19241 w 138779"/>
                    <a:gd name="connsiteY6" fmla="*/ 0 h 95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779" h="95535">
                      <a:moveTo>
                        <a:pt x="19241" y="0"/>
                      </a:moveTo>
                      <a:cubicBezTo>
                        <a:pt x="10668" y="11335"/>
                        <a:pt x="2667" y="20574"/>
                        <a:pt x="0" y="35814"/>
                      </a:cubicBezTo>
                      <a:cubicBezTo>
                        <a:pt x="36766" y="35052"/>
                        <a:pt x="72200" y="51626"/>
                        <a:pt x="97155" y="78010"/>
                      </a:cubicBezTo>
                      <a:cubicBezTo>
                        <a:pt x="101918" y="83058"/>
                        <a:pt x="103918" y="89154"/>
                        <a:pt x="104394" y="95536"/>
                      </a:cubicBezTo>
                      <a:cubicBezTo>
                        <a:pt x="105251" y="94964"/>
                        <a:pt x="106108" y="94298"/>
                        <a:pt x="106966" y="93726"/>
                      </a:cubicBezTo>
                      <a:cubicBezTo>
                        <a:pt x="119920" y="83534"/>
                        <a:pt x="130302" y="70199"/>
                        <a:pt x="138779" y="56102"/>
                      </a:cubicBezTo>
                      <a:cubicBezTo>
                        <a:pt x="96583" y="41910"/>
                        <a:pt x="57626" y="22479"/>
                        <a:pt x="19241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7" name="Freeform: Shape 4946">
                  <a:extLst>
                    <a:ext uri="{FF2B5EF4-FFF2-40B4-BE49-F238E27FC236}">
                      <a16:creationId xmlns:a16="http://schemas.microsoft.com/office/drawing/2014/main" id="{E8F8B880-949D-46F5-905A-F831C3232BE9}"/>
                    </a:ext>
                  </a:extLst>
                </p:cNvPr>
                <p:cNvSpPr/>
                <p:nvPr/>
              </p:nvSpPr>
              <p:spPr>
                <a:xfrm>
                  <a:off x="3445936" y="3655845"/>
                  <a:ext cx="142391" cy="44291"/>
                </a:xfrm>
                <a:custGeom>
                  <a:avLst/>
                  <a:gdLst>
                    <a:gd name="connsiteX0" fmla="*/ 141894 w 142391"/>
                    <a:gd name="connsiteY0" fmla="*/ 0 h 44291"/>
                    <a:gd name="connsiteX1" fmla="*/ 1686 w 142391"/>
                    <a:gd name="connsiteY1" fmla="*/ 5429 h 44291"/>
                    <a:gd name="connsiteX2" fmla="*/ 639 w 142391"/>
                    <a:gd name="connsiteY2" fmla="*/ 34385 h 44291"/>
                    <a:gd name="connsiteX3" fmla="*/ 1972 w 142391"/>
                    <a:gd name="connsiteY3" fmla="*/ 34004 h 44291"/>
                    <a:gd name="connsiteX4" fmla="*/ 126750 w 142391"/>
                    <a:gd name="connsiteY4" fmla="*/ 37433 h 44291"/>
                    <a:gd name="connsiteX5" fmla="*/ 134941 w 142391"/>
                    <a:gd name="connsiteY5" fmla="*/ 44291 h 44291"/>
                    <a:gd name="connsiteX6" fmla="*/ 138465 w 142391"/>
                    <a:gd name="connsiteY6" fmla="*/ 34862 h 44291"/>
                    <a:gd name="connsiteX7" fmla="*/ 141894 w 142391"/>
                    <a:gd name="connsiteY7" fmla="*/ 0 h 44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391" h="44291">
                      <a:moveTo>
                        <a:pt x="141894" y="0"/>
                      </a:moveTo>
                      <a:cubicBezTo>
                        <a:pt x="95127" y="9144"/>
                        <a:pt x="49121" y="11240"/>
                        <a:pt x="1686" y="5429"/>
                      </a:cubicBezTo>
                      <a:cubicBezTo>
                        <a:pt x="258" y="15049"/>
                        <a:pt x="-695" y="25336"/>
                        <a:pt x="639" y="34385"/>
                      </a:cubicBezTo>
                      <a:cubicBezTo>
                        <a:pt x="1020" y="34195"/>
                        <a:pt x="1496" y="34100"/>
                        <a:pt x="1972" y="34004"/>
                      </a:cubicBezTo>
                      <a:cubicBezTo>
                        <a:pt x="42263" y="21812"/>
                        <a:pt x="87411" y="21431"/>
                        <a:pt x="126750" y="37433"/>
                      </a:cubicBezTo>
                      <a:cubicBezTo>
                        <a:pt x="129607" y="38290"/>
                        <a:pt x="133227" y="40958"/>
                        <a:pt x="134941" y="44291"/>
                      </a:cubicBezTo>
                      <a:cubicBezTo>
                        <a:pt x="136275" y="41434"/>
                        <a:pt x="137322" y="38195"/>
                        <a:pt x="138465" y="34862"/>
                      </a:cubicBezTo>
                      <a:cubicBezTo>
                        <a:pt x="142085" y="23432"/>
                        <a:pt x="143133" y="12097"/>
                        <a:pt x="141894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8" name="Freeform: Shape 4947">
                  <a:extLst>
                    <a:ext uri="{FF2B5EF4-FFF2-40B4-BE49-F238E27FC236}">
                      <a16:creationId xmlns:a16="http://schemas.microsoft.com/office/drawing/2014/main" id="{3CEA2F50-9722-4D4F-86B7-A804B1647551}"/>
                    </a:ext>
                  </a:extLst>
                </p:cNvPr>
                <p:cNvSpPr/>
                <p:nvPr/>
              </p:nvSpPr>
              <p:spPr>
                <a:xfrm>
                  <a:off x="3647171" y="3590217"/>
                  <a:ext cx="123729" cy="75056"/>
                </a:xfrm>
                <a:custGeom>
                  <a:avLst/>
                  <a:gdLst>
                    <a:gd name="connsiteX0" fmla="*/ 106585 w 123729"/>
                    <a:gd name="connsiteY0" fmla="*/ 0 h 75056"/>
                    <a:gd name="connsiteX1" fmla="*/ 0 w 123729"/>
                    <a:gd name="connsiteY1" fmla="*/ 49625 h 75056"/>
                    <a:gd name="connsiteX2" fmla="*/ 16288 w 123729"/>
                    <a:gd name="connsiteY2" fmla="*/ 75057 h 75056"/>
                    <a:gd name="connsiteX3" fmla="*/ 17050 w 123729"/>
                    <a:gd name="connsiteY3" fmla="*/ 68294 h 75056"/>
                    <a:gd name="connsiteX4" fmla="*/ 24098 w 123729"/>
                    <a:gd name="connsiteY4" fmla="*/ 59722 h 75056"/>
                    <a:gd name="connsiteX5" fmla="*/ 123730 w 123729"/>
                    <a:gd name="connsiteY5" fmla="*/ 37052 h 75056"/>
                    <a:gd name="connsiteX6" fmla="*/ 122777 w 123729"/>
                    <a:gd name="connsiteY6" fmla="*/ 30861 h 75056"/>
                    <a:gd name="connsiteX7" fmla="*/ 106585 w 123729"/>
                    <a:gd name="connsiteY7" fmla="*/ 0 h 75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3729" h="75056">
                      <a:moveTo>
                        <a:pt x="106585" y="0"/>
                      </a:moveTo>
                      <a:cubicBezTo>
                        <a:pt x="98393" y="4858"/>
                        <a:pt x="30099" y="39338"/>
                        <a:pt x="0" y="49625"/>
                      </a:cubicBezTo>
                      <a:cubicBezTo>
                        <a:pt x="4667" y="60008"/>
                        <a:pt x="8668" y="67532"/>
                        <a:pt x="16288" y="75057"/>
                      </a:cubicBezTo>
                      <a:cubicBezTo>
                        <a:pt x="16193" y="73247"/>
                        <a:pt x="16478" y="70199"/>
                        <a:pt x="17050" y="68294"/>
                      </a:cubicBezTo>
                      <a:cubicBezTo>
                        <a:pt x="18383" y="64865"/>
                        <a:pt x="20193" y="62008"/>
                        <a:pt x="24098" y="59722"/>
                      </a:cubicBezTo>
                      <a:cubicBezTo>
                        <a:pt x="56864" y="42958"/>
                        <a:pt x="86487" y="29147"/>
                        <a:pt x="123730" y="37052"/>
                      </a:cubicBezTo>
                      <a:cubicBezTo>
                        <a:pt x="123634" y="35052"/>
                        <a:pt x="123349" y="33052"/>
                        <a:pt x="122777" y="30861"/>
                      </a:cubicBezTo>
                      <a:cubicBezTo>
                        <a:pt x="120206" y="19336"/>
                        <a:pt x="114205" y="9430"/>
                        <a:pt x="106585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0" name="Freeform: Shape 4949">
                <a:extLst>
                  <a:ext uri="{FF2B5EF4-FFF2-40B4-BE49-F238E27FC236}">
                    <a16:creationId xmlns:a16="http://schemas.microsoft.com/office/drawing/2014/main" id="{ACBE9B0C-7147-437F-8C17-1E35FC428076}"/>
                  </a:ext>
                </a:extLst>
              </p:cNvPr>
              <p:cNvSpPr/>
              <p:nvPr/>
            </p:nvSpPr>
            <p:spPr>
              <a:xfrm>
                <a:off x="3350181" y="3730417"/>
                <a:ext cx="333660" cy="132092"/>
              </a:xfrm>
              <a:custGeom>
                <a:avLst/>
                <a:gdLst>
                  <a:gd name="connsiteX0" fmla="*/ 313373 w 333660"/>
                  <a:gd name="connsiteY0" fmla="*/ 49348 h 132092"/>
                  <a:gd name="connsiteX1" fmla="*/ 0 w 333660"/>
                  <a:gd name="connsiteY1" fmla="*/ 88401 h 132092"/>
                  <a:gd name="connsiteX2" fmla="*/ 142494 w 333660"/>
                  <a:gd name="connsiteY2" fmla="*/ 131930 h 132092"/>
                  <a:gd name="connsiteX3" fmla="*/ 333661 w 333660"/>
                  <a:gd name="connsiteY3" fmla="*/ 68970 h 132092"/>
                  <a:gd name="connsiteX4" fmla="*/ 313373 w 333660"/>
                  <a:gd name="connsiteY4" fmla="*/ 49348 h 132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3660" h="132092">
                    <a:moveTo>
                      <a:pt x="313373" y="49348"/>
                    </a:moveTo>
                    <a:cubicBezTo>
                      <a:pt x="233934" y="-13517"/>
                      <a:pt x="37814" y="-31805"/>
                      <a:pt x="0" y="88401"/>
                    </a:cubicBezTo>
                    <a:cubicBezTo>
                      <a:pt x="43053" y="116976"/>
                      <a:pt x="92392" y="130311"/>
                      <a:pt x="142494" y="131930"/>
                    </a:cubicBezTo>
                    <a:cubicBezTo>
                      <a:pt x="211646" y="134121"/>
                      <a:pt x="278416" y="114213"/>
                      <a:pt x="333661" y="68970"/>
                    </a:cubicBezTo>
                    <a:cubicBezTo>
                      <a:pt x="327660" y="61826"/>
                      <a:pt x="320897" y="55349"/>
                      <a:pt x="313373" y="49348"/>
                    </a:cubicBezTo>
                    <a:close/>
                  </a:path>
                </a:pathLst>
              </a:custGeom>
              <a:solidFill>
                <a:srgbClr val="F062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" name="Freeform: Shape 4956">
                <a:extLst>
                  <a:ext uri="{FF2B5EF4-FFF2-40B4-BE49-F238E27FC236}">
                    <a16:creationId xmlns:a16="http://schemas.microsoft.com/office/drawing/2014/main" id="{ADF66511-F594-4D62-8E98-59920C71286E}"/>
                  </a:ext>
                </a:extLst>
              </p:cNvPr>
              <p:cNvSpPr/>
              <p:nvPr/>
            </p:nvSpPr>
            <p:spPr>
              <a:xfrm>
                <a:off x="3396141" y="3770839"/>
                <a:ext cx="143540" cy="74191"/>
              </a:xfrm>
              <a:custGeom>
                <a:avLst/>
                <a:gdLst>
                  <a:gd name="connsiteX0" fmla="*/ 143397 w 143540"/>
                  <a:gd name="connsiteY0" fmla="*/ 44358 h 74191"/>
                  <a:gd name="connsiteX1" fmla="*/ 67864 w 143540"/>
                  <a:gd name="connsiteY1" fmla="*/ 73124 h 74191"/>
                  <a:gd name="connsiteX2" fmla="*/ 141 w 143540"/>
                  <a:gd name="connsiteY2" fmla="*/ 26928 h 74191"/>
                  <a:gd name="connsiteX3" fmla="*/ 75674 w 143540"/>
                  <a:gd name="connsiteY3" fmla="*/ 829 h 74191"/>
                  <a:gd name="connsiteX4" fmla="*/ 143397 w 143540"/>
                  <a:gd name="connsiteY4" fmla="*/ 44358 h 7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40" h="74191">
                    <a:moveTo>
                      <a:pt x="143397" y="44358"/>
                    </a:moveTo>
                    <a:cubicBezTo>
                      <a:pt x="140158" y="75124"/>
                      <a:pt x="88914" y="75981"/>
                      <a:pt x="67864" y="73124"/>
                    </a:cubicBezTo>
                    <a:cubicBezTo>
                      <a:pt x="47290" y="70266"/>
                      <a:pt x="-3002" y="56169"/>
                      <a:pt x="141" y="26928"/>
                    </a:cubicBezTo>
                    <a:cubicBezTo>
                      <a:pt x="3189" y="-1171"/>
                      <a:pt x="55291" y="-1362"/>
                      <a:pt x="75674" y="829"/>
                    </a:cubicBezTo>
                    <a:cubicBezTo>
                      <a:pt x="97201" y="3210"/>
                      <a:pt x="146540" y="15021"/>
                      <a:pt x="143397" y="44358"/>
                    </a:cubicBezTo>
                    <a:close/>
                  </a:path>
                </a:pathLst>
              </a:custGeom>
              <a:solidFill>
                <a:srgbClr val="F6A2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20" name="Graphic 1">
            <a:extLst>
              <a:ext uri="{FF2B5EF4-FFF2-40B4-BE49-F238E27FC236}">
                <a16:creationId xmlns:a16="http://schemas.microsoft.com/office/drawing/2014/main" id="{240C59FB-CF90-41A5-BFCD-7D500F53A6A4}"/>
              </a:ext>
            </a:extLst>
          </p:cNvPr>
          <p:cNvGrpSpPr/>
          <p:nvPr/>
        </p:nvGrpSpPr>
        <p:grpSpPr>
          <a:xfrm>
            <a:off x="2722412" y="1884036"/>
            <a:ext cx="1357712" cy="1009470"/>
            <a:chOff x="2973539" y="2138851"/>
            <a:chExt cx="652225" cy="484934"/>
          </a:xfrm>
        </p:grpSpPr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70CA0426-2E9D-4CEF-9882-862F0FA49F5C}"/>
                </a:ext>
              </a:extLst>
            </p:cNvPr>
            <p:cNvSpPr/>
            <p:nvPr/>
          </p:nvSpPr>
          <p:spPr>
            <a:xfrm>
              <a:off x="3036017" y="2138851"/>
              <a:ext cx="524041" cy="358815"/>
            </a:xfrm>
            <a:custGeom>
              <a:avLst/>
              <a:gdLst>
                <a:gd name="connsiteX0" fmla="*/ 395 w 524041"/>
                <a:gd name="connsiteY0" fmla="*/ 353769 h 358815"/>
                <a:gd name="connsiteX1" fmla="*/ 155748 w 524041"/>
                <a:gd name="connsiteY1" fmla="*/ 62209 h 358815"/>
                <a:gd name="connsiteX2" fmla="*/ 453785 w 524041"/>
                <a:gd name="connsiteY2" fmla="*/ 32396 h 358815"/>
                <a:gd name="connsiteX3" fmla="*/ 506935 w 524041"/>
                <a:gd name="connsiteY3" fmla="*/ 134504 h 358815"/>
                <a:gd name="connsiteX4" fmla="*/ 451595 w 524041"/>
                <a:gd name="connsiteY4" fmla="*/ 162126 h 358815"/>
                <a:gd name="connsiteX5" fmla="*/ 523985 w 524041"/>
                <a:gd name="connsiteY5" fmla="*/ 336624 h 358815"/>
                <a:gd name="connsiteX6" fmla="*/ 395 w 524041"/>
                <a:gd name="connsiteY6" fmla="*/ 353769 h 35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4041" h="358815">
                  <a:moveTo>
                    <a:pt x="395" y="353769"/>
                  </a:moveTo>
                  <a:cubicBezTo>
                    <a:pt x="-3796" y="306906"/>
                    <a:pt x="23827" y="128217"/>
                    <a:pt x="155748" y="62209"/>
                  </a:cubicBezTo>
                  <a:cubicBezTo>
                    <a:pt x="287765" y="-3704"/>
                    <a:pt x="385586" y="-22944"/>
                    <a:pt x="453785" y="32396"/>
                  </a:cubicBezTo>
                  <a:cubicBezTo>
                    <a:pt x="521889" y="87736"/>
                    <a:pt x="506935" y="134504"/>
                    <a:pt x="506935" y="134504"/>
                  </a:cubicBezTo>
                  <a:lnTo>
                    <a:pt x="451595" y="162126"/>
                  </a:lnTo>
                  <a:cubicBezTo>
                    <a:pt x="451595" y="162126"/>
                    <a:pt x="517603" y="300429"/>
                    <a:pt x="523985" y="336624"/>
                  </a:cubicBezTo>
                  <a:cubicBezTo>
                    <a:pt x="530366" y="372915"/>
                    <a:pt x="395" y="353769"/>
                    <a:pt x="395" y="353769"/>
                  </a:cubicBezTo>
                  <a:close/>
                </a:path>
              </a:pathLst>
            </a:custGeom>
            <a:solidFill>
              <a:srgbClr val="E131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1386D74-0CF4-4B06-8359-13B872F40D9E}"/>
                </a:ext>
              </a:extLst>
            </p:cNvPr>
            <p:cNvSpPr/>
            <p:nvPr/>
          </p:nvSpPr>
          <p:spPr>
            <a:xfrm>
              <a:off x="3036017" y="2143715"/>
              <a:ext cx="380157" cy="355286"/>
            </a:xfrm>
            <a:custGeom>
              <a:avLst/>
              <a:gdLst>
                <a:gd name="connsiteX0" fmla="*/ 73262 w 380157"/>
                <a:gd name="connsiteY0" fmla="*/ 320711 h 355286"/>
                <a:gd name="connsiteX1" fmla="*/ 133460 w 380157"/>
                <a:gd name="connsiteY1" fmla="*/ 244606 h 355286"/>
                <a:gd name="connsiteX2" fmla="*/ 184990 w 380157"/>
                <a:gd name="connsiteY2" fmla="*/ 217174 h 355286"/>
                <a:gd name="connsiteX3" fmla="*/ 133460 w 380157"/>
                <a:gd name="connsiteY3" fmla="*/ 183170 h 355286"/>
                <a:gd name="connsiteX4" fmla="*/ 206897 w 380157"/>
                <a:gd name="connsiteY4" fmla="*/ 68298 h 355286"/>
                <a:gd name="connsiteX5" fmla="*/ 380157 w 380157"/>
                <a:gd name="connsiteY5" fmla="*/ 1433 h 355286"/>
                <a:gd name="connsiteX6" fmla="*/ 155748 w 380157"/>
                <a:gd name="connsiteY6" fmla="*/ 62107 h 355286"/>
                <a:gd name="connsiteX7" fmla="*/ 395 w 380157"/>
                <a:gd name="connsiteY7" fmla="*/ 353667 h 355286"/>
                <a:gd name="connsiteX8" fmla="*/ 52592 w 380157"/>
                <a:gd name="connsiteY8" fmla="*/ 355286 h 355286"/>
                <a:gd name="connsiteX9" fmla="*/ 73262 w 380157"/>
                <a:gd name="connsiteY9" fmla="*/ 320711 h 355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0157" h="355286">
                  <a:moveTo>
                    <a:pt x="73262" y="320711"/>
                  </a:moveTo>
                  <a:cubicBezTo>
                    <a:pt x="90978" y="297565"/>
                    <a:pt x="106790" y="255941"/>
                    <a:pt x="133460" y="244606"/>
                  </a:cubicBezTo>
                  <a:cubicBezTo>
                    <a:pt x="146414" y="239177"/>
                    <a:pt x="213565" y="245844"/>
                    <a:pt x="184990" y="217174"/>
                  </a:cubicBezTo>
                  <a:cubicBezTo>
                    <a:pt x="177941" y="210125"/>
                    <a:pt x="154224" y="191933"/>
                    <a:pt x="133460" y="183170"/>
                  </a:cubicBezTo>
                  <a:cubicBezTo>
                    <a:pt x="83168" y="161929"/>
                    <a:pt x="172703" y="92587"/>
                    <a:pt x="206897" y="68298"/>
                  </a:cubicBezTo>
                  <a:cubicBezTo>
                    <a:pt x="251379" y="36580"/>
                    <a:pt x="328817" y="20102"/>
                    <a:pt x="380157" y="1433"/>
                  </a:cubicBezTo>
                  <a:cubicBezTo>
                    <a:pt x="320435" y="-6187"/>
                    <a:pt x="246045" y="16958"/>
                    <a:pt x="155748" y="62107"/>
                  </a:cubicBezTo>
                  <a:cubicBezTo>
                    <a:pt x="23827" y="128115"/>
                    <a:pt x="-3796" y="306899"/>
                    <a:pt x="395" y="353667"/>
                  </a:cubicBezTo>
                  <a:cubicBezTo>
                    <a:pt x="395" y="353667"/>
                    <a:pt x="20398" y="354429"/>
                    <a:pt x="52592" y="355286"/>
                  </a:cubicBezTo>
                  <a:cubicBezTo>
                    <a:pt x="57831" y="343475"/>
                    <a:pt x="64689" y="331855"/>
                    <a:pt x="73262" y="320711"/>
                  </a:cubicBezTo>
                  <a:close/>
                </a:path>
              </a:pathLst>
            </a:custGeom>
            <a:solidFill>
              <a:srgbClr val="CA20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68435772-2E96-42F5-9008-58D786A91871}"/>
                </a:ext>
              </a:extLst>
            </p:cNvPr>
            <p:cNvSpPr/>
            <p:nvPr/>
          </p:nvSpPr>
          <p:spPr>
            <a:xfrm>
              <a:off x="3393942" y="2293357"/>
              <a:ext cx="166102" cy="192024"/>
            </a:xfrm>
            <a:custGeom>
              <a:avLst/>
              <a:gdLst>
                <a:gd name="connsiteX0" fmla="*/ 118720 w 166102"/>
                <a:gd name="connsiteY0" fmla="*/ 0 h 192024"/>
                <a:gd name="connsiteX1" fmla="*/ 69762 w 166102"/>
                <a:gd name="connsiteY1" fmla="*/ 1905 h 192024"/>
                <a:gd name="connsiteX2" fmla="*/ 4611 w 166102"/>
                <a:gd name="connsiteY2" fmla="*/ 30575 h 192024"/>
                <a:gd name="connsiteX3" fmla="*/ 80049 w 166102"/>
                <a:gd name="connsiteY3" fmla="*/ 79820 h 192024"/>
                <a:gd name="connsiteX4" fmla="*/ 162916 w 166102"/>
                <a:gd name="connsiteY4" fmla="*/ 192024 h 192024"/>
                <a:gd name="connsiteX5" fmla="*/ 166060 w 166102"/>
                <a:gd name="connsiteY5" fmla="*/ 186976 h 192024"/>
                <a:gd name="connsiteX6" fmla="*/ 93670 w 166102"/>
                <a:gd name="connsiteY6" fmla="*/ 12478 h 192024"/>
                <a:gd name="connsiteX7" fmla="*/ 118720 w 166102"/>
                <a:gd name="connsiteY7" fmla="*/ 0 h 19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6102" h="192024">
                  <a:moveTo>
                    <a:pt x="118720" y="0"/>
                  </a:moveTo>
                  <a:cubicBezTo>
                    <a:pt x="102147" y="1524"/>
                    <a:pt x="85002" y="857"/>
                    <a:pt x="69762" y="1905"/>
                  </a:cubicBezTo>
                  <a:cubicBezTo>
                    <a:pt x="63856" y="2286"/>
                    <a:pt x="-20345" y="7048"/>
                    <a:pt x="4611" y="30575"/>
                  </a:cubicBezTo>
                  <a:cubicBezTo>
                    <a:pt x="26995" y="51626"/>
                    <a:pt x="54427" y="63627"/>
                    <a:pt x="80049" y="79820"/>
                  </a:cubicBezTo>
                  <a:cubicBezTo>
                    <a:pt x="121673" y="106109"/>
                    <a:pt x="150343" y="146971"/>
                    <a:pt x="162916" y="192024"/>
                  </a:cubicBezTo>
                  <a:cubicBezTo>
                    <a:pt x="165202" y="190500"/>
                    <a:pt x="166345" y="188786"/>
                    <a:pt x="166060" y="186976"/>
                  </a:cubicBezTo>
                  <a:cubicBezTo>
                    <a:pt x="159678" y="150781"/>
                    <a:pt x="93670" y="12478"/>
                    <a:pt x="93670" y="12478"/>
                  </a:cubicBezTo>
                  <a:lnTo>
                    <a:pt x="118720" y="0"/>
                  </a:lnTo>
                  <a:close/>
                </a:path>
              </a:pathLst>
            </a:custGeom>
            <a:solidFill>
              <a:srgbClr val="CA20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7349658-4667-4F09-96EA-E33C61534CE2}"/>
                </a:ext>
              </a:extLst>
            </p:cNvPr>
            <p:cNvSpPr/>
            <p:nvPr/>
          </p:nvSpPr>
          <p:spPr>
            <a:xfrm>
              <a:off x="3462961" y="2211786"/>
              <a:ext cx="162803" cy="168864"/>
            </a:xfrm>
            <a:custGeom>
              <a:avLst/>
              <a:gdLst>
                <a:gd name="connsiteX0" fmla="*/ 141141 w 162803"/>
                <a:gd name="connsiteY0" fmla="*/ 51377 h 168864"/>
                <a:gd name="connsiteX1" fmla="*/ 105613 w 162803"/>
                <a:gd name="connsiteY1" fmla="*/ 323 h 168864"/>
                <a:gd name="connsiteX2" fmla="*/ 63703 w 162803"/>
                <a:gd name="connsiteY2" fmla="*/ 20039 h 168864"/>
                <a:gd name="connsiteX3" fmla="*/ 18078 w 162803"/>
                <a:gd name="connsiteY3" fmla="*/ 27755 h 168864"/>
                <a:gd name="connsiteX4" fmla="*/ 15221 w 162803"/>
                <a:gd name="connsiteY4" fmla="*/ 71855 h 168864"/>
                <a:gd name="connsiteX5" fmla="*/ 933 w 162803"/>
                <a:gd name="connsiteY5" fmla="*/ 92525 h 168864"/>
                <a:gd name="connsiteX6" fmla="*/ 38557 w 162803"/>
                <a:gd name="connsiteY6" fmla="*/ 128720 h 168864"/>
                <a:gd name="connsiteX7" fmla="*/ 51130 w 162803"/>
                <a:gd name="connsiteY7" fmla="*/ 149008 h 168864"/>
                <a:gd name="connsiteX8" fmla="*/ 79991 w 162803"/>
                <a:gd name="connsiteY8" fmla="*/ 168629 h 168864"/>
                <a:gd name="connsiteX9" fmla="*/ 119996 w 162803"/>
                <a:gd name="connsiteY9" fmla="*/ 132911 h 168864"/>
                <a:gd name="connsiteX10" fmla="*/ 162001 w 162803"/>
                <a:gd name="connsiteY10" fmla="*/ 97478 h 168864"/>
                <a:gd name="connsiteX11" fmla="*/ 141141 w 162803"/>
                <a:gd name="connsiteY11" fmla="*/ 51377 h 16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803" h="168864">
                  <a:moveTo>
                    <a:pt x="141141" y="51377"/>
                  </a:moveTo>
                  <a:cubicBezTo>
                    <a:pt x="145047" y="27183"/>
                    <a:pt x="133807" y="3561"/>
                    <a:pt x="105613" y="323"/>
                  </a:cubicBezTo>
                  <a:cubicBezTo>
                    <a:pt x="87135" y="-1773"/>
                    <a:pt x="72085" y="6514"/>
                    <a:pt x="63703" y="20039"/>
                  </a:cubicBezTo>
                  <a:cubicBezTo>
                    <a:pt x="49892" y="12991"/>
                    <a:pt x="31318" y="15563"/>
                    <a:pt x="18078" y="27755"/>
                  </a:cubicBezTo>
                  <a:cubicBezTo>
                    <a:pt x="4934" y="39756"/>
                    <a:pt x="6744" y="59092"/>
                    <a:pt x="15221" y="71855"/>
                  </a:cubicBezTo>
                  <a:cubicBezTo>
                    <a:pt x="8172" y="77285"/>
                    <a:pt x="2648" y="84524"/>
                    <a:pt x="933" y="92525"/>
                  </a:cubicBezTo>
                  <a:cubicBezTo>
                    <a:pt x="-4877" y="118623"/>
                    <a:pt x="17507" y="125862"/>
                    <a:pt x="38557" y="128720"/>
                  </a:cubicBezTo>
                  <a:cubicBezTo>
                    <a:pt x="48463" y="130053"/>
                    <a:pt x="46939" y="141102"/>
                    <a:pt x="51130" y="149008"/>
                  </a:cubicBezTo>
                  <a:cubicBezTo>
                    <a:pt x="57131" y="160152"/>
                    <a:pt x="67227" y="167391"/>
                    <a:pt x="79991" y="168629"/>
                  </a:cubicBezTo>
                  <a:cubicBezTo>
                    <a:pt x="105327" y="171106"/>
                    <a:pt x="116472" y="153675"/>
                    <a:pt x="119996" y="132911"/>
                  </a:cubicBezTo>
                  <a:cubicBezTo>
                    <a:pt x="140379" y="131863"/>
                    <a:pt x="157715" y="120433"/>
                    <a:pt x="162001" y="97478"/>
                  </a:cubicBezTo>
                  <a:cubicBezTo>
                    <a:pt x="165525" y="78428"/>
                    <a:pt x="157239" y="59187"/>
                    <a:pt x="141141" y="51377"/>
                  </a:cubicBezTo>
                  <a:close/>
                </a:path>
              </a:pathLst>
            </a:custGeom>
            <a:solidFill>
              <a:srgbClr val="F1F3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9E75965-BC6A-4D80-BE29-A5E43C8BFC6D}"/>
                </a:ext>
              </a:extLst>
            </p:cNvPr>
            <p:cNvSpPr/>
            <p:nvPr/>
          </p:nvSpPr>
          <p:spPr>
            <a:xfrm>
              <a:off x="3462961" y="2211786"/>
              <a:ext cx="162803" cy="168864"/>
            </a:xfrm>
            <a:custGeom>
              <a:avLst/>
              <a:gdLst>
                <a:gd name="connsiteX0" fmla="*/ 141141 w 162803"/>
                <a:gd name="connsiteY0" fmla="*/ 51377 h 168864"/>
                <a:gd name="connsiteX1" fmla="*/ 105613 w 162803"/>
                <a:gd name="connsiteY1" fmla="*/ 323 h 168864"/>
                <a:gd name="connsiteX2" fmla="*/ 63703 w 162803"/>
                <a:gd name="connsiteY2" fmla="*/ 20039 h 168864"/>
                <a:gd name="connsiteX3" fmla="*/ 18078 w 162803"/>
                <a:gd name="connsiteY3" fmla="*/ 27755 h 168864"/>
                <a:gd name="connsiteX4" fmla="*/ 15221 w 162803"/>
                <a:gd name="connsiteY4" fmla="*/ 71855 h 168864"/>
                <a:gd name="connsiteX5" fmla="*/ 933 w 162803"/>
                <a:gd name="connsiteY5" fmla="*/ 92525 h 168864"/>
                <a:gd name="connsiteX6" fmla="*/ 38557 w 162803"/>
                <a:gd name="connsiteY6" fmla="*/ 128720 h 168864"/>
                <a:gd name="connsiteX7" fmla="*/ 51130 w 162803"/>
                <a:gd name="connsiteY7" fmla="*/ 149008 h 168864"/>
                <a:gd name="connsiteX8" fmla="*/ 79991 w 162803"/>
                <a:gd name="connsiteY8" fmla="*/ 168629 h 168864"/>
                <a:gd name="connsiteX9" fmla="*/ 119996 w 162803"/>
                <a:gd name="connsiteY9" fmla="*/ 132911 h 168864"/>
                <a:gd name="connsiteX10" fmla="*/ 162001 w 162803"/>
                <a:gd name="connsiteY10" fmla="*/ 97478 h 168864"/>
                <a:gd name="connsiteX11" fmla="*/ 141141 w 162803"/>
                <a:gd name="connsiteY11" fmla="*/ 51377 h 168864"/>
                <a:gd name="connsiteX12" fmla="*/ 137331 w 162803"/>
                <a:gd name="connsiteY12" fmla="*/ 93191 h 168864"/>
                <a:gd name="connsiteX13" fmla="*/ 117710 w 162803"/>
                <a:gd name="connsiteY13" fmla="*/ 114242 h 168864"/>
                <a:gd name="connsiteX14" fmla="*/ 91707 w 162803"/>
                <a:gd name="connsiteY14" fmla="*/ 137387 h 168864"/>
                <a:gd name="connsiteX15" fmla="*/ 55512 w 162803"/>
                <a:gd name="connsiteY15" fmla="*/ 120338 h 168864"/>
                <a:gd name="connsiteX16" fmla="*/ 43129 w 162803"/>
                <a:gd name="connsiteY16" fmla="*/ 117766 h 168864"/>
                <a:gd name="connsiteX17" fmla="*/ 26079 w 162803"/>
                <a:gd name="connsiteY17" fmla="*/ 73094 h 168864"/>
                <a:gd name="connsiteX18" fmla="*/ 31794 w 162803"/>
                <a:gd name="connsiteY18" fmla="*/ 45757 h 168864"/>
                <a:gd name="connsiteX19" fmla="*/ 65227 w 162803"/>
                <a:gd name="connsiteY19" fmla="*/ 31184 h 168864"/>
                <a:gd name="connsiteX20" fmla="*/ 104661 w 162803"/>
                <a:gd name="connsiteY20" fmla="*/ 14039 h 168864"/>
                <a:gd name="connsiteX21" fmla="*/ 126378 w 162803"/>
                <a:gd name="connsiteY21" fmla="*/ 53186 h 168864"/>
                <a:gd name="connsiteX22" fmla="*/ 137331 w 162803"/>
                <a:gd name="connsiteY22" fmla="*/ 93191 h 16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2803" h="168864">
                  <a:moveTo>
                    <a:pt x="141141" y="51377"/>
                  </a:moveTo>
                  <a:cubicBezTo>
                    <a:pt x="145047" y="27183"/>
                    <a:pt x="133807" y="3561"/>
                    <a:pt x="105613" y="323"/>
                  </a:cubicBezTo>
                  <a:cubicBezTo>
                    <a:pt x="87135" y="-1773"/>
                    <a:pt x="72085" y="6514"/>
                    <a:pt x="63703" y="20039"/>
                  </a:cubicBezTo>
                  <a:cubicBezTo>
                    <a:pt x="49892" y="12991"/>
                    <a:pt x="31318" y="15563"/>
                    <a:pt x="18078" y="27755"/>
                  </a:cubicBezTo>
                  <a:cubicBezTo>
                    <a:pt x="4934" y="39756"/>
                    <a:pt x="6744" y="59092"/>
                    <a:pt x="15221" y="71855"/>
                  </a:cubicBezTo>
                  <a:cubicBezTo>
                    <a:pt x="8172" y="77285"/>
                    <a:pt x="2648" y="84524"/>
                    <a:pt x="933" y="92525"/>
                  </a:cubicBezTo>
                  <a:cubicBezTo>
                    <a:pt x="-4877" y="118623"/>
                    <a:pt x="17507" y="125862"/>
                    <a:pt x="38557" y="128720"/>
                  </a:cubicBezTo>
                  <a:cubicBezTo>
                    <a:pt x="48463" y="130053"/>
                    <a:pt x="46939" y="141102"/>
                    <a:pt x="51130" y="149008"/>
                  </a:cubicBezTo>
                  <a:cubicBezTo>
                    <a:pt x="57131" y="160152"/>
                    <a:pt x="67227" y="167391"/>
                    <a:pt x="79991" y="168629"/>
                  </a:cubicBezTo>
                  <a:cubicBezTo>
                    <a:pt x="105327" y="171106"/>
                    <a:pt x="116472" y="153675"/>
                    <a:pt x="119996" y="132911"/>
                  </a:cubicBezTo>
                  <a:cubicBezTo>
                    <a:pt x="140379" y="131863"/>
                    <a:pt x="157715" y="120433"/>
                    <a:pt x="162001" y="97478"/>
                  </a:cubicBezTo>
                  <a:cubicBezTo>
                    <a:pt x="165525" y="78428"/>
                    <a:pt x="157239" y="59187"/>
                    <a:pt x="141141" y="51377"/>
                  </a:cubicBezTo>
                  <a:close/>
                  <a:moveTo>
                    <a:pt x="137331" y="93191"/>
                  </a:moveTo>
                  <a:cubicBezTo>
                    <a:pt x="133998" y="104621"/>
                    <a:pt x="126663" y="111289"/>
                    <a:pt x="117710" y="114242"/>
                  </a:cubicBezTo>
                  <a:cubicBezTo>
                    <a:pt x="113805" y="125386"/>
                    <a:pt x="105804" y="134244"/>
                    <a:pt x="91707" y="137387"/>
                  </a:cubicBezTo>
                  <a:cubicBezTo>
                    <a:pt x="75705" y="140912"/>
                    <a:pt x="63036" y="132720"/>
                    <a:pt x="55512" y="120338"/>
                  </a:cubicBezTo>
                  <a:cubicBezTo>
                    <a:pt x="51511" y="119957"/>
                    <a:pt x="47415" y="119290"/>
                    <a:pt x="43129" y="117766"/>
                  </a:cubicBezTo>
                  <a:cubicBezTo>
                    <a:pt x="25508" y="111765"/>
                    <a:pt x="16554" y="88715"/>
                    <a:pt x="26079" y="73094"/>
                  </a:cubicBezTo>
                  <a:cubicBezTo>
                    <a:pt x="23984" y="64521"/>
                    <a:pt x="24936" y="55472"/>
                    <a:pt x="31794" y="45757"/>
                  </a:cubicBezTo>
                  <a:cubicBezTo>
                    <a:pt x="39510" y="34803"/>
                    <a:pt x="52845" y="29850"/>
                    <a:pt x="65227" y="31184"/>
                  </a:cubicBezTo>
                  <a:cubicBezTo>
                    <a:pt x="73323" y="17182"/>
                    <a:pt x="88373" y="7562"/>
                    <a:pt x="104661" y="14039"/>
                  </a:cubicBezTo>
                  <a:cubicBezTo>
                    <a:pt x="123139" y="21373"/>
                    <a:pt x="129140" y="37565"/>
                    <a:pt x="126378" y="53186"/>
                  </a:cubicBezTo>
                  <a:cubicBezTo>
                    <a:pt x="136855" y="62807"/>
                    <a:pt x="142380" y="75951"/>
                    <a:pt x="137331" y="93191"/>
                  </a:cubicBezTo>
                  <a:close/>
                </a:path>
              </a:pathLst>
            </a:custGeom>
            <a:solidFill>
              <a:srgbClr val="DAE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8E531C71-91CE-468D-9880-BCE71DED5B32}"/>
                </a:ext>
              </a:extLst>
            </p:cNvPr>
            <p:cNvSpPr/>
            <p:nvPr/>
          </p:nvSpPr>
          <p:spPr>
            <a:xfrm>
              <a:off x="2973539" y="2408742"/>
              <a:ext cx="625789" cy="215043"/>
            </a:xfrm>
            <a:custGeom>
              <a:avLst/>
              <a:gdLst>
                <a:gd name="connsiteX0" fmla="*/ 56492 w 625789"/>
                <a:gd name="connsiteY0" fmla="*/ 212084 h 215043"/>
                <a:gd name="connsiteX1" fmla="*/ 3342 w 625789"/>
                <a:gd name="connsiteY1" fmla="*/ 109976 h 215043"/>
                <a:gd name="connsiteX2" fmla="*/ 277853 w 625789"/>
                <a:gd name="connsiteY2" fmla="*/ 1391 h 215043"/>
                <a:gd name="connsiteX3" fmla="*/ 624753 w 625789"/>
                <a:gd name="connsiteY3" fmla="*/ 105690 h 215043"/>
                <a:gd name="connsiteX4" fmla="*/ 590749 w 625789"/>
                <a:gd name="connsiteY4" fmla="*/ 214275 h 215043"/>
                <a:gd name="connsiteX5" fmla="*/ 345956 w 625789"/>
                <a:gd name="connsiteY5" fmla="*/ 127026 h 215043"/>
                <a:gd name="connsiteX6" fmla="*/ 56492 w 625789"/>
                <a:gd name="connsiteY6" fmla="*/ 212084 h 21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5789" h="215043">
                  <a:moveTo>
                    <a:pt x="56492" y="212084"/>
                  </a:moveTo>
                  <a:cubicBezTo>
                    <a:pt x="39156" y="220466"/>
                    <a:pt x="-13708" y="139694"/>
                    <a:pt x="3342" y="109976"/>
                  </a:cubicBezTo>
                  <a:cubicBezTo>
                    <a:pt x="20297" y="80163"/>
                    <a:pt x="152313" y="9964"/>
                    <a:pt x="277853" y="1391"/>
                  </a:cubicBezTo>
                  <a:cubicBezTo>
                    <a:pt x="403392" y="-7086"/>
                    <a:pt x="620467" y="22632"/>
                    <a:pt x="624753" y="105690"/>
                  </a:cubicBezTo>
                  <a:cubicBezTo>
                    <a:pt x="629039" y="188653"/>
                    <a:pt x="620467" y="220561"/>
                    <a:pt x="590749" y="214275"/>
                  </a:cubicBezTo>
                  <a:cubicBezTo>
                    <a:pt x="560936" y="207893"/>
                    <a:pt x="509882" y="112167"/>
                    <a:pt x="345956" y="127026"/>
                  </a:cubicBezTo>
                  <a:cubicBezTo>
                    <a:pt x="182126" y="141885"/>
                    <a:pt x="114023" y="184462"/>
                    <a:pt x="56492" y="212084"/>
                  </a:cubicBezTo>
                  <a:close/>
                </a:path>
              </a:pathLst>
            </a:custGeom>
            <a:solidFill>
              <a:srgbClr val="F1F3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55CE70D3-6C10-4A47-A428-716F58AAE38F}"/>
                </a:ext>
              </a:extLst>
            </p:cNvPr>
            <p:cNvSpPr/>
            <p:nvPr/>
          </p:nvSpPr>
          <p:spPr>
            <a:xfrm>
              <a:off x="2973539" y="2461664"/>
              <a:ext cx="625789" cy="162048"/>
            </a:xfrm>
            <a:custGeom>
              <a:avLst/>
              <a:gdLst>
                <a:gd name="connsiteX0" fmla="*/ 624753 w 625789"/>
                <a:gd name="connsiteY0" fmla="*/ 52769 h 162048"/>
                <a:gd name="connsiteX1" fmla="*/ 597416 w 625789"/>
                <a:gd name="connsiteY1" fmla="*/ 8001 h 162048"/>
                <a:gd name="connsiteX2" fmla="*/ 604370 w 625789"/>
                <a:gd name="connsiteY2" fmla="*/ 54197 h 162048"/>
                <a:gd name="connsiteX3" fmla="*/ 438063 w 625789"/>
                <a:gd name="connsiteY3" fmla="*/ 60674 h 162048"/>
                <a:gd name="connsiteX4" fmla="*/ 208034 w 625789"/>
                <a:gd name="connsiteY4" fmla="*/ 65627 h 162048"/>
                <a:gd name="connsiteX5" fmla="*/ 101259 w 625789"/>
                <a:gd name="connsiteY5" fmla="*/ 87058 h 162048"/>
                <a:gd name="connsiteX6" fmla="*/ 88591 w 625789"/>
                <a:gd name="connsiteY6" fmla="*/ 0 h 162048"/>
                <a:gd name="connsiteX7" fmla="*/ 3342 w 625789"/>
                <a:gd name="connsiteY7" fmla="*/ 57055 h 162048"/>
                <a:gd name="connsiteX8" fmla="*/ 56492 w 625789"/>
                <a:gd name="connsiteY8" fmla="*/ 159163 h 162048"/>
                <a:gd name="connsiteX9" fmla="*/ 345956 w 625789"/>
                <a:gd name="connsiteY9" fmla="*/ 74009 h 162048"/>
                <a:gd name="connsiteX10" fmla="*/ 590749 w 625789"/>
                <a:gd name="connsiteY10" fmla="*/ 161258 h 162048"/>
                <a:gd name="connsiteX11" fmla="*/ 624753 w 625789"/>
                <a:gd name="connsiteY11" fmla="*/ 52769 h 162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5789" h="162048">
                  <a:moveTo>
                    <a:pt x="624753" y="52769"/>
                  </a:moveTo>
                  <a:cubicBezTo>
                    <a:pt x="623896" y="35624"/>
                    <a:pt x="613799" y="20765"/>
                    <a:pt x="597416" y="8001"/>
                  </a:cubicBezTo>
                  <a:cubicBezTo>
                    <a:pt x="603227" y="22098"/>
                    <a:pt x="606084" y="37529"/>
                    <a:pt x="604370" y="54197"/>
                  </a:cubicBezTo>
                  <a:cubicBezTo>
                    <a:pt x="594464" y="149828"/>
                    <a:pt x="490832" y="71438"/>
                    <a:pt x="438063" y="60674"/>
                  </a:cubicBezTo>
                  <a:cubicBezTo>
                    <a:pt x="362339" y="45149"/>
                    <a:pt x="283187" y="46863"/>
                    <a:pt x="208034" y="65627"/>
                  </a:cubicBezTo>
                  <a:cubicBezTo>
                    <a:pt x="173840" y="74200"/>
                    <a:pt x="137073" y="92964"/>
                    <a:pt x="101259" y="87058"/>
                  </a:cubicBezTo>
                  <a:cubicBezTo>
                    <a:pt x="60397" y="80296"/>
                    <a:pt x="70589" y="34766"/>
                    <a:pt x="88591" y="0"/>
                  </a:cubicBezTo>
                  <a:cubicBezTo>
                    <a:pt x="43728" y="20955"/>
                    <a:pt x="11153" y="43339"/>
                    <a:pt x="3342" y="57055"/>
                  </a:cubicBezTo>
                  <a:cubicBezTo>
                    <a:pt x="-13708" y="86773"/>
                    <a:pt x="39156" y="167545"/>
                    <a:pt x="56492" y="159163"/>
                  </a:cubicBezTo>
                  <a:cubicBezTo>
                    <a:pt x="113927" y="131445"/>
                    <a:pt x="182031" y="88964"/>
                    <a:pt x="345956" y="74009"/>
                  </a:cubicBezTo>
                  <a:cubicBezTo>
                    <a:pt x="509786" y="59150"/>
                    <a:pt x="560936" y="154877"/>
                    <a:pt x="590749" y="161258"/>
                  </a:cubicBezTo>
                  <a:cubicBezTo>
                    <a:pt x="620467" y="167640"/>
                    <a:pt x="629039" y="135731"/>
                    <a:pt x="624753" y="52769"/>
                  </a:cubicBezTo>
                  <a:close/>
                </a:path>
              </a:pathLst>
            </a:custGeom>
            <a:solidFill>
              <a:srgbClr val="DAE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8" name="Graphic 4932">
            <a:extLst>
              <a:ext uri="{FF2B5EF4-FFF2-40B4-BE49-F238E27FC236}">
                <a16:creationId xmlns:a16="http://schemas.microsoft.com/office/drawing/2014/main" id="{71FA5D0B-5F22-40AC-BE89-2E9C08B706A8}"/>
              </a:ext>
            </a:extLst>
          </p:cNvPr>
          <p:cNvGrpSpPr/>
          <p:nvPr/>
        </p:nvGrpSpPr>
        <p:grpSpPr>
          <a:xfrm rot="1257114">
            <a:off x="2150567" y="3744453"/>
            <a:ext cx="1337425" cy="1351033"/>
            <a:chOff x="3098954" y="4027018"/>
            <a:chExt cx="560891" cy="566598"/>
          </a:xfrm>
        </p:grpSpPr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CFC7B176-52D4-4446-82C4-9A898A4517DD}"/>
                </a:ext>
              </a:extLst>
            </p:cNvPr>
            <p:cNvSpPr/>
            <p:nvPr/>
          </p:nvSpPr>
          <p:spPr>
            <a:xfrm>
              <a:off x="3098954" y="4329585"/>
              <a:ext cx="46920" cy="72379"/>
            </a:xfrm>
            <a:custGeom>
              <a:avLst/>
              <a:gdLst>
                <a:gd name="connsiteX0" fmla="*/ 38193 w 46920"/>
                <a:gd name="connsiteY0" fmla="*/ 183 h 72379"/>
                <a:gd name="connsiteX1" fmla="*/ 10857 w 46920"/>
                <a:gd name="connsiteY1" fmla="*/ 27234 h 72379"/>
                <a:gd name="connsiteX2" fmla="*/ 2094 w 46920"/>
                <a:gd name="connsiteY2" fmla="*/ 66763 h 72379"/>
                <a:gd name="connsiteX3" fmla="*/ 19810 w 46920"/>
                <a:gd name="connsiteY3" fmla="*/ 69049 h 72379"/>
                <a:gd name="connsiteX4" fmla="*/ 31431 w 46920"/>
                <a:gd name="connsiteY4" fmla="*/ 39236 h 72379"/>
                <a:gd name="connsiteX5" fmla="*/ 46480 w 46920"/>
                <a:gd name="connsiteY5" fmla="*/ 8470 h 72379"/>
                <a:gd name="connsiteX6" fmla="*/ 38193 w 46920"/>
                <a:gd name="connsiteY6" fmla="*/ 183 h 7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920" h="72379">
                  <a:moveTo>
                    <a:pt x="38193" y="183"/>
                  </a:moveTo>
                  <a:cubicBezTo>
                    <a:pt x="25620" y="3231"/>
                    <a:pt x="16667" y="16471"/>
                    <a:pt x="10857" y="27234"/>
                  </a:cubicBezTo>
                  <a:cubicBezTo>
                    <a:pt x="5142" y="37997"/>
                    <a:pt x="-4193" y="54952"/>
                    <a:pt x="2094" y="66763"/>
                  </a:cubicBezTo>
                  <a:cubicBezTo>
                    <a:pt x="5332" y="72954"/>
                    <a:pt x="15143" y="74478"/>
                    <a:pt x="19810" y="69049"/>
                  </a:cubicBezTo>
                  <a:cubicBezTo>
                    <a:pt x="26478" y="61334"/>
                    <a:pt x="27144" y="48570"/>
                    <a:pt x="31431" y="39236"/>
                  </a:cubicBezTo>
                  <a:cubicBezTo>
                    <a:pt x="36193" y="28853"/>
                    <a:pt x="42289" y="19043"/>
                    <a:pt x="46480" y="8470"/>
                  </a:cubicBezTo>
                  <a:cubicBezTo>
                    <a:pt x="48576" y="3422"/>
                    <a:pt x="42765" y="-960"/>
                    <a:pt x="38193" y="18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8F2C3F3-8949-4D83-B38F-41373F5ED289}"/>
                </a:ext>
              </a:extLst>
            </p:cNvPr>
            <p:cNvSpPr/>
            <p:nvPr/>
          </p:nvSpPr>
          <p:spPr>
            <a:xfrm>
              <a:off x="3128308" y="4348122"/>
              <a:ext cx="41705" cy="68818"/>
            </a:xfrm>
            <a:custGeom>
              <a:avLst/>
              <a:gdLst>
                <a:gd name="connsiteX0" fmla="*/ 37701 w 41705"/>
                <a:gd name="connsiteY0" fmla="*/ 30 h 68818"/>
                <a:gd name="connsiteX1" fmla="*/ 11316 w 41705"/>
                <a:gd name="connsiteY1" fmla="*/ 22128 h 68818"/>
                <a:gd name="connsiteX2" fmla="*/ 5316 w 41705"/>
                <a:gd name="connsiteY2" fmla="*/ 65943 h 68818"/>
                <a:gd name="connsiteX3" fmla="*/ 21318 w 41705"/>
                <a:gd name="connsiteY3" fmla="*/ 63847 h 68818"/>
                <a:gd name="connsiteX4" fmla="*/ 25032 w 41705"/>
                <a:gd name="connsiteY4" fmla="*/ 50322 h 68818"/>
                <a:gd name="connsiteX5" fmla="*/ 29890 w 41705"/>
                <a:gd name="connsiteY5" fmla="*/ 32986 h 68818"/>
                <a:gd name="connsiteX6" fmla="*/ 41511 w 41705"/>
                <a:gd name="connsiteY6" fmla="*/ 5078 h 68818"/>
                <a:gd name="connsiteX7" fmla="*/ 37701 w 41705"/>
                <a:gd name="connsiteY7" fmla="*/ 30 h 6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05" h="68818">
                  <a:moveTo>
                    <a:pt x="37701" y="30"/>
                  </a:moveTo>
                  <a:cubicBezTo>
                    <a:pt x="25794" y="-732"/>
                    <a:pt x="16555" y="13365"/>
                    <a:pt x="11316" y="22128"/>
                  </a:cubicBezTo>
                  <a:cubicBezTo>
                    <a:pt x="4839" y="33177"/>
                    <a:pt x="-6876" y="54989"/>
                    <a:pt x="5316" y="65943"/>
                  </a:cubicBezTo>
                  <a:cubicBezTo>
                    <a:pt x="10554" y="70610"/>
                    <a:pt x="17317" y="69372"/>
                    <a:pt x="21318" y="63847"/>
                  </a:cubicBezTo>
                  <a:cubicBezTo>
                    <a:pt x="24175" y="59942"/>
                    <a:pt x="24747" y="54894"/>
                    <a:pt x="25032" y="50322"/>
                  </a:cubicBezTo>
                  <a:cubicBezTo>
                    <a:pt x="25413" y="44511"/>
                    <a:pt x="27890" y="38415"/>
                    <a:pt x="29890" y="32986"/>
                  </a:cubicBezTo>
                  <a:cubicBezTo>
                    <a:pt x="33414" y="23556"/>
                    <a:pt x="38558" y="14698"/>
                    <a:pt x="41511" y="5078"/>
                  </a:cubicBezTo>
                  <a:cubicBezTo>
                    <a:pt x="42368" y="2411"/>
                    <a:pt x="40272" y="220"/>
                    <a:pt x="37701" y="3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5801B65-4F01-4E17-B9F6-547648C069F8}"/>
                </a:ext>
              </a:extLst>
            </p:cNvPr>
            <p:cNvSpPr/>
            <p:nvPr/>
          </p:nvSpPr>
          <p:spPr>
            <a:xfrm>
              <a:off x="3161855" y="4364520"/>
              <a:ext cx="30849" cy="77515"/>
            </a:xfrm>
            <a:custGeom>
              <a:avLst/>
              <a:gdLst>
                <a:gd name="connsiteX0" fmla="*/ 27585 w 30849"/>
                <a:gd name="connsiteY0" fmla="*/ 1253 h 77515"/>
                <a:gd name="connsiteX1" fmla="*/ 24822 w 30849"/>
                <a:gd name="connsiteY1" fmla="*/ 110 h 77515"/>
                <a:gd name="connsiteX2" fmla="*/ 6058 w 30849"/>
                <a:gd name="connsiteY2" fmla="*/ 26875 h 77515"/>
                <a:gd name="connsiteX3" fmla="*/ 4153 w 30849"/>
                <a:gd name="connsiteY3" fmla="*/ 72690 h 77515"/>
                <a:gd name="connsiteX4" fmla="*/ 21393 w 30849"/>
                <a:gd name="connsiteY4" fmla="*/ 72690 h 77515"/>
                <a:gd name="connsiteX5" fmla="*/ 28537 w 30849"/>
                <a:gd name="connsiteY5" fmla="*/ 33066 h 77515"/>
                <a:gd name="connsiteX6" fmla="*/ 27585 w 30849"/>
                <a:gd name="connsiteY6" fmla="*/ 1253 h 77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49" h="77515">
                  <a:moveTo>
                    <a:pt x="27585" y="1253"/>
                  </a:moveTo>
                  <a:cubicBezTo>
                    <a:pt x="27013" y="395"/>
                    <a:pt x="25870" y="-271"/>
                    <a:pt x="24822" y="110"/>
                  </a:cubicBezTo>
                  <a:cubicBezTo>
                    <a:pt x="13869" y="3920"/>
                    <a:pt x="9297" y="16778"/>
                    <a:pt x="6058" y="26875"/>
                  </a:cubicBezTo>
                  <a:cubicBezTo>
                    <a:pt x="1677" y="40686"/>
                    <a:pt x="-4038" y="59546"/>
                    <a:pt x="4153" y="72690"/>
                  </a:cubicBezTo>
                  <a:cubicBezTo>
                    <a:pt x="8439" y="79453"/>
                    <a:pt x="17012" y="78786"/>
                    <a:pt x="21393" y="72690"/>
                  </a:cubicBezTo>
                  <a:cubicBezTo>
                    <a:pt x="29109" y="61927"/>
                    <a:pt x="26727" y="45830"/>
                    <a:pt x="28537" y="33066"/>
                  </a:cubicBezTo>
                  <a:cubicBezTo>
                    <a:pt x="29966" y="22874"/>
                    <a:pt x="33395" y="10587"/>
                    <a:pt x="27585" y="125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6A61E916-9B55-4AF0-9B5C-F5903340240E}"/>
                </a:ext>
              </a:extLst>
            </p:cNvPr>
            <p:cNvSpPr/>
            <p:nvPr/>
          </p:nvSpPr>
          <p:spPr>
            <a:xfrm>
              <a:off x="3197376" y="4392275"/>
              <a:ext cx="28818" cy="66081"/>
            </a:xfrm>
            <a:custGeom>
              <a:avLst/>
              <a:gdLst>
                <a:gd name="connsiteX0" fmla="*/ 26640 w 28818"/>
                <a:gd name="connsiteY0" fmla="*/ 453 h 66081"/>
                <a:gd name="connsiteX1" fmla="*/ 5589 w 28818"/>
                <a:gd name="connsiteY1" fmla="*/ 18456 h 66081"/>
                <a:gd name="connsiteX2" fmla="*/ 4256 w 28818"/>
                <a:gd name="connsiteY2" fmla="*/ 60366 h 66081"/>
                <a:gd name="connsiteX3" fmla="*/ 26163 w 28818"/>
                <a:gd name="connsiteY3" fmla="*/ 57508 h 66081"/>
                <a:gd name="connsiteX4" fmla="*/ 27116 w 28818"/>
                <a:gd name="connsiteY4" fmla="*/ 40458 h 66081"/>
                <a:gd name="connsiteX5" fmla="*/ 27878 w 28818"/>
                <a:gd name="connsiteY5" fmla="*/ 21885 h 66081"/>
                <a:gd name="connsiteX6" fmla="*/ 26640 w 28818"/>
                <a:gd name="connsiteY6" fmla="*/ 453 h 6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18" h="66081">
                  <a:moveTo>
                    <a:pt x="26640" y="453"/>
                  </a:moveTo>
                  <a:cubicBezTo>
                    <a:pt x="17496" y="-2785"/>
                    <a:pt x="8733" y="12169"/>
                    <a:pt x="5589" y="18456"/>
                  </a:cubicBezTo>
                  <a:cubicBezTo>
                    <a:pt x="65" y="29505"/>
                    <a:pt x="-2983" y="49698"/>
                    <a:pt x="4256" y="60366"/>
                  </a:cubicBezTo>
                  <a:cubicBezTo>
                    <a:pt x="9971" y="68843"/>
                    <a:pt x="23115" y="67890"/>
                    <a:pt x="26163" y="57508"/>
                  </a:cubicBezTo>
                  <a:cubicBezTo>
                    <a:pt x="27878" y="51603"/>
                    <a:pt x="27211" y="46554"/>
                    <a:pt x="27116" y="40458"/>
                  </a:cubicBezTo>
                  <a:cubicBezTo>
                    <a:pt x="27021" y="34267"/>
                    <a:pt x="27973" y="28076"/>
                    <a:pt x="27878" y="21885"/>
                  </a:cubicBezTo>
                  <a:cubicBezTo>
                    <a:pt x="27783" y="18551"/>
                    <a:pt x="30735" y="1977"/>
                    <a:pt x="26640" y="45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A6224A59-F6D4-4D4B-943F-89588F31074E}"/>
                </a:ext>
              </a:extLst>
            </p:cNvPr>
            <p:cNvSpPr/>
            <p:nvPr/>
          </p:nvSpPr>
          <p:spPr>
            <a:xfrm>
              <a:off x="3235591" y="4399205"/>
              <a:ext cx="25452" cy="63403"/>
            </a:xfrm>
            <a:custGeom>
              <a:avLst/>
              <a:gdLst>
                <a:gd name="connsiteX0" fmla="*/ 24238 w 25452"/>
                <a:gd name="connsiteY0" fmla="*/ 31623 h 63403"/>
                <a:gd name="connsiteX1" fmla="*/ 21571 w 25452"/>
                <a:gd name="connsiteY1" fmla="*/ 1810 h 63403"/>
                <a:gd name="connsiteX2" fmla="*/ 19857 w 25452"/>
                <a:gd name="connsiteY2" fmla="*/ 95 h 63403"/>
                <a:gd name="connsiteX3" fmla="*/ 2045 w 25452"/>
                <a:gd name="connsiteY3" fmla="*/ 23051 h 63403"/>
                <a:gd name="connsiteX4" fmla="*/ 9379 w 25452"/>
                <a:gd name="connsiteY4" fmla="*/ 62294 h 63403"/>
                <a:gd name="connsiteX5" fmla="*/ 17476 w 25452"/>
                <a:gd name="connsiteY5" fmla="*/ 62294 h 63403"/>
                <a:gd name="connsiteX6" fmla="*/ 24238 w 25452"/>
                <a:gd name="connsiteY6" fmla="*/ 31623 h 6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2" h="63403">
                  <a:moveTo>
                    <a:pt x="24238" y="31623"/>
                  </a:moveTo>
                  <a:cubicBezTo>
                    <a:pt x="23191" y="21908"/>
                    <a:pt x="21952" y="11430"/>
                    <a:pt x="21571" y="1810"/>
                  </a:cubicBezTo>
                  <a:cubicBezTo>
                    <a:pt x="21571" y="762"/>
                    <a:pt x="20809" y="191"/>
                    <a:pt x="19857" y="95"/>
                  </a:cubicBezTo>
                  <a:cubicBezTo>
                    <a:pt x="8046" y="-1333"/>
                    <a:pt x="3283" y="13621"/>
                    <a:pt x="2045" y="23051"/>
                  </a:cubicBezTo>
                  <a:cubicBezTo>
                    <a:pt x="235" y="35909"/>
                    <a:pt x="-3860" y="54293"/>
                    <a:pt x="9379" y="62294"/>
                  </a:cubicBezTo>
                  <a:cubicBezTo>
                    <a:pt x="11665" y="63627"/>
                    <a:pt x="15190" y="63913"/>
                    <a:pt x="17476" y="62294"/>
                  </a:cubicBezTo>
                  <a:cubicBezTo>
                    <a:pt x="28239" y="54578"/>
                    <a:pt x="25381" y="43148"/>
                    <a:pt x="24238" y="3162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13BF1301-BA98-46FA-BDA8-B03D3296D3D8}"/>
                </a:ext>
              </a:extLst>
            </p:cNvPr>
            <p:cNvSpPr/>
            <p:nvPr/>
          </p:nvSpPr>
          <p:spPr>
            <a:xfrm>
              <a:off x="3260110" y="4465399"/>
              <a:ext cx="28301" cy="84256"/>
            </a:xfrm>
            <a:custGeom>
              <a:avLst/>
              <a:gdLst>
                <a:gd name="connsiteX0" fmla="*/ 28199 w 28301"/>
                <a:gd name="connsiteY0" fmla="*/ 70681 h 84256"/>
                <a:gd name="connsiteX1" fmla="*/ 22484 w 28301"/>
                <a:gd name="connsiteY1" fmla="*/ 3815 h 84256"/>
                <a:gd name="connsiteX2" fmla="*/ 15531 w 28301"/>
                <a:gd name="connsiteY2" fmla="*/ 1910 h 84256"/>
                <a:gd name="connsiteX3" fmla="*/ 5 w 28301"/>
                <a:gd name="connsiteY3" fmla="*/ 70681 h 84256"/>
                <a:gd name="connsiteX4" fmla="*/ 28199 w 28301"/>
                <a:gd name="connsiteY4" fmla="*/ 70681 h 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301" h="84256">
                  <a:moveTo>
                    <a:pt x="28199" y="70681"/>
                  </a:moveTo>
                  <a:cubicBezTo>
                    <a:pt x="25437" y="48487"/>
                    <a:pt x="25056" y="26008"/>
                    <a:pt x="22484" y="3815"/>
                  </a:cubicBezTo>
                  <a:cubicBezTo>
                    <a:pt x="22103" y="481"/>
                    <a:pt x="17341" y="-1805"/>
                    <a:pt x="15531" y="1910"/>
                  </a:cubicBezTo>
                  <a:cubicBezTo>
                    <a:pt x="4673" y="23722"/>
                    <a:pt x="672" y="46487"/>
                    <a:pt x="5" y="70681"/>
                  </a:cubicBezTo>
                  <a:cubicBezTo>
                    <a:pt x="-471" y="89254"/>
                    <a:pt x="30295" y="88302"/>
                    <a:pt x="28199" y="7068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7A3EE59A-1F0D-43E7-A60C-AAAFA79E93E5}"/>
                </a:ext>
              </a:extLst>
            </p:cNvPr>
            <p:cNvSpPr/>
            <p:nvPr/>
          </p:nvSpPr>
          <p:spPr>
            <a:xfrm>
              <a:off x="3293334" y="4492224"/>
              <a:ext cx="33985" cy="83701"/>
            </a:xfrm>
            <a:custGeom>
              <a:avLst/>
              <a:gdLst>
                <a:gd name="connsiteX0" fmla="*/ 28313 w 33985"/>
                <a:gd name="connsiteY0" fmla="*/ 54523 h 83701"/>
                <a:gd name="connsiteX1" fmla="*/ 24598 w 33985"/>
                <a:gd name="connsiteY1" fmla="*/ 28329 h 83701"/>
                <a:gd name="connsiteX2" fmla="*/ 10787 w 33985"/>
                <a:gd name="connsiteY2" fmla="*/ 802 h 83701"/>
                <a:gd name="connsiteX3" fmla="*/ 119 w 33985"/>
                <a:gd name="connsiteY3" fmla="*/ 45474 h 83701"/>
                <a:gd name="connsiteX4" fmla="*/ 23931 w 33985"/>
                <a:gd name="connsiteY4" fmla="*/ 83670 h 83701"/>
                <a:gd name="connsiteX5" fmla="*/ 33933 w 33985"/>
                <a:gd name="connsiteY5" fmla="*/ 73668 h 83701"/>
                <a:gd name="connsiteX6" fmla="*/ 28313 w 33985"/>
                <a:gd name="connsiteY6" fmla="*/ 54523 h 8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85" h="83701">
                  <a:moveTo>
                    <a:pt x="28313" y="54523"/>
                  </a:moveTo>
                  <a:cubicBezTo>
                    <a:pt x="26408" y="45855"/>
                    <a:pt x="25265" y="37188"/>
                    <a:pt x="24598" y="28329"/>
                  </a:cubicBezTo>
                  <a:cubicBezTo>
                    <a:pt x="24217" y="23376"/>
                    <a:pt x="21836" y="-5103"/>
                    <a:pt x="10787" y="802"/>
                  </a:cubicBezTo>
                  <a:cubicBezTo>
                    <a:pt x="-1596" y="7374"/>
                    <a:pt x="24" y="33949"/>
                    <a:pt x="119" y="45474"/>
                  </a:cubicBezTo>
                  <a:cubicBezTo>
                    <a:pt x="214" y="59381"/>
                    <a:pt x="5453" y="84717"/>
                    <a:pt x="23931" y="83670"/>
                  </a:cubicBezTo>
                  <a:cubicBezTo>
                    <a:pt x="28884" y="83384"/>
                    <a:pt x="34599" y="79288"/>
                    <a:pt x="33933" y="73668"/>
                  </a:cubicBezTo>
                  <a:cubicBezTo>
                    <a:pt x="33171" y="66810"/>
                    <a:pt x="29837" y="61095"/>
                    <a:pt x="28313" y="5452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76432C2-36B9-40F8-885E-6D9F3DFB2AE8}"/>
                </a:ext>
              </a:extLst>
            </p:cNvPr>
            <p:cNvSpPr/>
            <p:nvPr/>
          </p:nvSpPr>
          <p:spPr>
            <a:xfrm>
              <a:off x="3331667" y="4504457"/>
              <a:ext cx="36377" cy="83585"/>
            </a:xfrm>
            <a:custGeom>
              <a:avLst/>
              <a:gdLst>
                <a:gd name="connsiteX0" fmla="*/ 31604 w 36377"/>
                <a:gd name="connsiteY0" fmla="*/ 58293 h 83585"/>
                <a:gd name="connsiteX1" fmla="*/ 24842 w 36377"/>
                <a:gd name="connsiteY1" fmla="*/ 37528 h 83585"/>
                <a:gd name="connsiteX2" fmla="*/ 15507 w 36377"/>
                <a:gd name="connsiteY2" fmla="*/ 2572 h 83585"/>
                <a:gd name="connsiteX3" fmla="*/ 6458 w 36377"/>
                <a:gd name="connsiteY3" fmla="*/ 2572 h 83585"/>
                <a:gd name="connsiteX4" fmla="*/ 839 w 36377"/>
                <a:gd name="connsiteY4" fmla="*/ 44577 h 83585"/>
                <a:gd name="connsiteX5" fmla="*/ 22841 w 36377"/>
                <a:gd name="connsiteY5" fmla="*/ 83439 h 83585"/>
                <a:gd name="connsiteX6" fmla="*/ 36367 w 36377"/>
                <a:gd name="connsiteY6" fmla="*/ 73152 h 83585"/>
                <a:gd name="connsiteX7" fmla="*/ 31604 w 36377"/>
                <a:gd name="connsiteY7" fmla="*/ 58293 h 8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377" h="83585">
                  <a:moveTo>
                    <a:pt x="31604" y="58293"/>
                  </a:moveTo>
                  <a:cubicBezTo>
                    <a:pt x="28271" y="51625"/>
                    <a:pt x="26366" y="44768"/>
                    <a:pt x="24842" y="37528"/>
                  </a:cubicBezTo>
                  <a:cubicBezTo>
                    <a:pt x="22460" y="25813"/>
                    <a:pt x="21317" y="13240"/>
                    <a:pt x="15507" y="2572"/>
                  </a:cubicBezTo>
                  <a:cubicBezTo>
                    <a:pt x="13697" y="-857"/>
                    <a:pt x="8363" y="-857"/>
                    <a:pt x="6458" y="2572"/>
                  </a:cubicBezTo>
                  <a:cubicBezTo>
                    <a:pt x="-400" y="15145"/>
                    <a:pt x="-876" y="30670"/>
                    <a:pt x="839" y="44577"/>
                  </a:cubicBezTo>
                  <a:cubicBezTo>
                    <a:pt x="2458" y="57817"/>
                    <a:pt x="6649" y="81153"/>
                    <a:pt x="22841" y="83439"/>
                  </a:cubicBezTo>
                  <a:cubicBezTo>
                    <a:pt x="29794" y="84392"/>
                    <a:pt x="36081" y="80677"/>
                    <a:pt x="36367" y="73152"/>
                  </a:cubicBezTo>
                  <a:cubicBezTo>
                    <a:pt x="36557" y="67246"/>
                    <a:pt x="34176" y="63341"/>
                    <a:pt x="31604" y="5829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BE7D56EE-1BAB-42A0-806C-817C2A271B9F}"/>
                </a:ext>
              </a:extLst>
            </p:cNvPr>
            <p:cNvSpPr/>
            <p:nvPr/>
          </p:nvSpPr>
          <p:spPr>
            <a:xfrm>
              <a:off x="3367999" y="4517679"/>
              <a:ext cx="38617" cy="75937"/>
            </a:xfrm>
            <a:custGeom>
              <a:avLst/>
              <a:gdLst>
                <a:gd name="connsiteX0" fmla="*/ 38134 w 38617"/>
                <a:gd name="connsiteY0" fmla="*/ 59929 h 75937"/>
                <a:gd name="connsiteX1" fmla="*/ 24609 w 38617"/>
                <a:gd name="connsiteY1" fmla="*/ 30783 h 75937"/>
                <a:gd name="connsiteX2" fmla="*/ 11083 w 38617"/>
                <a:gd name="connsiteY2" fmla="*/ 1827 h 75937"/>
                <a:gd name="connsiteX3" fmla="*/ 6511 w 38617"/>
                <a:gd name="connsiteY3" fmla="*/ 1255 h 75937"/>
                <a:gd name="connsiteX4" fmla="*/ 16989 w 38617"/>
                <a:gd name="connsiteY4" fmla="*/ 72216 h 75937"/>
                <a:gd name="connsiteX5" fmla="*/ 38134 w 38617"/>
                <a:gd name="connsiteY5" fmla="*/ 59929 h 7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617" h="75937">
                  <a:moveTo>
                    <a:pt x="38134" y="59929"/>
                  </a:moveTo>
                  <a:cubicBezTo>
                    <a:pt x="35277" y="49642"/>
                    <a:pt x="28609" y="40784"/>
                    <a:pt x="24609" y="30783"/>
                  </a:cubicBezTo>
                  <a:cubicBezTo>
                    <a:pt x="20608" y="20877"/>
                    <a:pt x="15179" y="11733"/>
                    <a:pt x="11083" y="1827"/>
                  </a:cubicBezTo>
                  <a:cubicBezTo>
                    <a:pt x="10321" y="-78"/>
                    <a:pt x="7750" y="-840"/>
                    <a:pt x="6511" y="1255"/>
                  </a:cubicBezTo>
                  <a:cubicBezTo>
                    <a:pt x="-5776" y="22401"/>
                    <a:pt x="225" y="54786"/>
                    <a:pt x="16989" y="72216"/>
                  </a:cubicBezTo>
                  <a:cubicBezTo>
                    <a:pt x="25942" y="81456"/>
                    <a:pt x="41563" y="72026"/>
                    <a:pt x="38134" y="5992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9480D61-2F00-43C0-878A-A86DE9643D47}"/>
                </a:ext>
              </a:extLst>
            </p:cNvPr>
            <p:cNvSpPr/>
            <p:nvPr/>
          </p:nvSpPr>
          <p:spPr>
            <a:xfrm>
              <a:off x="3408575" y="4515910"/>
              <a:ext cx="35128" cy="70215"/>
            </a:xfrm>
            <a:custGeom>
              <a:avLst/>
              <a:gdLst>
                <a:gd name="connsiteX0" fmla="*/ 25086 w 35128"/>
                <a:gd name="connsiteY0" fmla="*/ 28362 h 70215"/>
                <a:gd name="connsiteX1" fmla="*/ 12894 w 35128"/>
                <a:gd name="connsiteY1" fmla="*/ 1596 h 70215"/>
                <a:gd name="connsiteX2" fmla="*/ 8799 w 35128"/>
                <a:gd name="connsiteY2" fmla="*/ 1025 h 70215"/>
                <a:gd name="connsiteX3" fmla="*/ 226 w 35128"/>
                <a:gd name="connsiteY3" fmla="*/ 34553 h 70215"/>
                <a:gd name="connsiteX4" fmla="*/ 19181 w 35128"/>
                <a:gd name="connsiteY4" fmla="*/ 69795 h 70215"/>
                <a:gd name="connsiteX5" fmla="*/ 35088 w 35128"/>
                <a:gd name="connsiteY5" fmla="*/ 57698 h 70215"/>
                <a:gd name="connsiteX6" fmla="*/ 25086 w 35128"/>
                <a:gd name="connsiteY6" fmla="*/ 28362 h 70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128" h="70215">
                  <a:moveTo>
                    <a:pt x="25086" y="28362"/>
                  </a:moveTo>
                  <a:cubicBezTo>
                    <a:pt x="22038" y="19027"/>
                    <a:pt x="16324" y="10740"/>
                    <a:pt x="12894" y="1596"/>
                  </a:cubicBezTo>
                  <a:cubicBezTo>
                    <a:pt x="12228" y="-213"/>
                    <a:pt x="9942" y="-595"/>
                    <a:pt x="8799" y="1025"/>
                  </a:cubicBezTo>
                  <a:cubicBezTo>
                    <a:pt x="2322" y="10645"/>
                    <a:pt x="-917" y="22932"/>
                    <a:pt x="226" y="34553"/>
                  </a:cubicBezTo>
                  <a:cubicBezTo>
                    <a:pt x="1464" y="47412"/>
                    <a:pt x="4608" y="66176"/>
                    <a:pt x="19181" y="69795"/>
                  </a:cubicBezTo>
                  <a:cubicBezTo>
                    <a:pt x="27563" y="71891"/>
                    <a:pt x="34516" y="65890"/>
                    <a:pt x="35088" y="57698"/>
                  </a:cubicBezTo>
                  <a:cubicBezTo>
                    <a:pt x="35754" y="48173"/>
                    <a:pt x="28039" y="37505"/>
                    <a:pt x="25086" y="2836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59DE062-0B78-4798-942C-A5CCD4392D54}"/>
                </a:ext>
              </a:extLst>
            </p:cNvPr>
            <p:cNvSpPr/>
            <p:nvPr/>
          </p:nvSpPr>
          <p:spPr>
            <a:xfrm>
              <a:off x="3441055" y="4504295"/>
              <a:ext cx="32599" cy="80622"/>
            </a:xfrm>
            <a:custGeom>
              <a:avLst/>
              <a:gdLst>
                <a:gd name="connsiteX0" fmla="*/ 24420 w 32599"/>
                <a:gd name="connsiteY0" fmla="*/ 42452 h 80622"/>
                <a:gd name="connsiteX1" fmla="*/ 6894 w 32599"/>
                <a:gd name="connsiteY1" fmla="*/ 2352 h 80622"/>
                <a:gd name="connsiteX2" fmla="*/ 512 w 32599"/>
                <a:gd name="connsiteY2" fmla="*/ 3209 h 80622"/>
                <a:gd name="connsiteX3" fmla="*/ 2988 w 32599"/>
                <a:gd name="connsiteY3" fmla="*/ 38357 h 80622"/>
                <a:gd name="connsiteX4" fmla="*/ 14704 w 32599"/>
                <a:gd name="connsiteY4" fmla="*/ 76171 h 80622"/>
                <a:gd name="connsiteX5" fmla="*/ 32040 w 32599"/>
                <a:gd name="connsiteY5" fmla="*/ 73885 h 80622"/>
                <a:gd name="connsiteX6" fmla="*/ 24420 w 32599"/>
                <a:gd name="connsiteY6" fmla="*/ 42452 h 8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599" h="80622">
                  <a:moveTo>
                    <a:pt x="24420" y="42452"/>
                  </a:moveTo>
                  <a:cubicBezTo>
                    <a:pt x="17847" y="28736"/>
                    <a:pt x="9656" y="17783"/>
                    <a:pt x="6894" y="2352"/>
                  </a:cubicBezTo>
                  <a:cubicBezTo>
                    <a:pt x="6227" y="-1553"/>
                    <a:pt x="893" y="-124"/>
                    <a:pt x="512" y="3209"/>
                  </a:cubicBezTo>
                  <a:cubicBezTo>
                    <a:pt x="-822" y="15211"/>
                    <a:pt x="607" y="26546"/>
                    <a:pt x="2988" y="38357"/>
                  </a:cubicBezTo>
                  <a:cubicBezTo>
                    <a:pt x="5370" y="50168"/>
                    <a:pt x="7751" y="66170"/>
                    <a:pt x="14704" y="76171"/>
                  </a:cubicBezTo>
                  <a:cubicBezTo>
                    <a:pt x="18990" y="82267"/>
                    <a:pt x="30230" y="82648"/>
                    <a:pt x="32040" y="73885"/>
                  </a:cubicBezTo>
                  <a:cubicBezTo>
                    <a:pt x="34326" y="62645"/>
                    <a:pt x="29182" y="52454"/>
                    <a:pt x="24420" y="4245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FEA52490-E52F-41B3-9C12-3276D1CB51B5}"/>
                </a:ext>
              </a:extLst>
            </p:cNvPr>
            <p:cNvSpPr/>
            <p:nvPr/>
          </p:nvSpPr>
          <p:spPr>
            <a:xfrm>
              <a:off x="3123225" y="4143540"/>
              <a:ext cx="287050" cy="300848"/>
            </a:xfrm>
            <a:custGeom>
              <a:avLst/>
              <a:gdLst>
                <a:gd name="connsiteX0" fmla="*/ 285385 w 287050"/>
                <a:gd name="connsiteY0" fmla="*/ 53259 h 300848"/>
                <a:gd name="connsiteX1" fmla="*/ 240713 w 287050"/>
                <a:gd name="connsiteY1" fmla="*/ 266047 h 300848"/>
                <a:gd name="connsiteX2" fmla="*/ 207 w 287050"/>
                <a:gd name="connsiteY2" fmla="*/ 202230 h 300848"/>
                <a:gd name="connsiteX3" fmla="*/ 212995 w 287050"/>
                <a:gd name="connsiteY3" fmla="*/ 2205 h 300848"/>
                <a:gd name="connsiteX4" fmla="*/ 285385 w 287050"/>
                <a:gd name="connsiteY4" fmla="*/ 53259 h 30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050" h="300848">
                  <a:moveTo>
                    <a:pt x="285385" y="53259"/>
                  </a:moveTo>
                  <a:cubicBezTo>
                    <a:pt x="261954" y="78786"/>
                    <a:pt x="234331" y="178798"/>
                    <a:pt x="240713" y="266047"/>
                  </a:cubicBezTo>
                  <a:cubicBezTo>
                    <a:pt x="247095" y="353297"/>
                    <a:pt x="-8271" y="255379"/>
                    <a:pt x="207" y="202230"/>
                  </a:cubicBezTo>
                  <a:cubicBezTo>
                    <a:pt x="8684" y="149080"/>
                    <a:pt x="121555" y="17064"/>
                    <a:pt x="212995" y="2205"/>
                  </a:cubicBezTo>
                  <a:cubicBezTo>
                    <a:pt x="304530" y="-12749"/>
                    <a:pt x="285385" y="53259"/>
                    <a:pt x="285385" y="53259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63953504-04B8-4212-81F1-8C62DA5F1DD5}"/>
                </a:ext>
              </a:extLst>
            </p:cNvPr>
            <p:cNvSpPr/>
            <p:nvPr/>
          </p:nvSpPr>
          <p:spPr>
            <a:xfrm>
              <a:off x="3239637" y="4143540"/>
              <a:ext cx="170674" cy="300936"/>
            </a:xfrm>
            <a:custGeom>
              <a:avLst/>
              <a:gdLst>
                <a:gd name="connsiteX0" fmla="*/ 96679 w 170674"/>
                <a:gd name="connsiteY0" fmla="*/ 2205 h 300936"/>
                <a:gd name="connsiteX1" fmla="*/ 0 w 170674"/>
                <a:gd name="connsiteY1" fmla="*/ 51259 h 300936"/>
                <a:gd name="connsiteX2" fmla="*/ 40957 w 170674"/>
                <a:gd name="connsiteY2" fmla="*/ 139746 h 300936"/>
                <a:gd name="connsiteX3" fmla="*/ 5715 w 170674"/>
                <a:gd name="connsiteY3" fmla="*/ 259380 h 300936"/>
                <a:gd name="connsiteX4" fmla="*/ 3715 w 170674"/>
                <a:gd name="connsiteY4" fmla="*/ 287002 h 300936"/>
                <a:gd name="connsiteX5" fmla="*/ 124396 w 170674"/>
                <a:gd name="connsiteY5" fmla="*/ 266143 h 300936"/>
                <a:gd name="connsiteX6" fmla="*/ 169069 w 170674"/>
                <a:gd name="connsiteY6" fmla="*/ 53354 h 300936"/>
                <a:gd name="connsiteX7" fmla="*/ 96679 w 170674"/>
                <a:gd name="connsiteY7" fmla="*/ 2205 h 300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674" h="300936">
                  <a:moveTo>
                    <a:pt x="96679" y="2205"/>
                  </a:moveTo>
                  <a:cubicBezTo>
                    <a:pt x="65246" y="7348"/>
                    <a:pt x="31337" y="26398"/>
                    <a:pt x="0" y="51259"/>
                  </a:cubicBezTo>
                  <a:cubicBezTo>
                    <a:pt x="10763" y="85644"/>
                    <a:pt x="56578" y="90406"/>
                    <a:pt x="40957" y="139746"/>
                  </a:cubicBezTo>
                  <a:cubicBezTo>
                    <a:pt x="28099" y="180322"/>
                    <a:pt x="10001" y="216136"/>
                    <a:pt x="5715" y="259380"/>
                  </a:cubicBezTo>
                  <a:cubicBezTo>
                    <a:pt x="4763" y="268619"/>
                    <a:pt x="4191" y="277763"/>
                    <a:pt x="3715" y="287002"/>
                  </a:cubicBezTo>
                  <a:cubicBezTo>
                    <a:pt x="65627" y="307100"/>
                    <a:pt x="127540" y="309672"/>
                    <a:pt x="124396" y="266143"/>
                  </a:cubicBezTo>
                  <a:cubicBezTo>
                    <a:pt x="118015" y="178894"/>
                    <a:pt x="145637" y="78881"/>
                    <a:pt x="169069" y="53354"/>
                  </a:cubicBezTo>
                  <a:cubicBezTo>
                    <a:pt x="168973" y="53259"/>
                    <a:pt x="188119" y="-12749"/>
                    <a:pt x="96679" y="2205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33D267BB-5C74-4CEE-976A-82DEE5FE16C5}"/>
                </a:ext>
              </a:extLst>
            </p:cNvPr>
            <p:cNvSpPr/>
            <p:nvPr/>
          </p:nvSpPr>
          <p:spPr>
            <a:xfrm>
              <a:off x="3259055" y="4174407"/>
              <a:ext cx="217152" cy="377833"/>
            </a:xfrm>
            <a:custGeom>
              <a:avLst/>
              <a:gdLst>
                <a:gd name="connsiteX0" fmla="*/ 213468 w 217152"/>
                <a:gd name="connsiteY0" fmla="*/ 37251 h 377833"/>
                <a:gd name="connsiteX1" fmla="*/ 194323 w 217152"/>
                <a:gd name="connsiteY1" fmla="*/ 313857 h 377833"/>
                <a:gd name="connsiteX2" fmla="*/ 680 w 217152"/>
                <a:gd name="connsiteY2" fmla="*/ 284044 h 377833"/>
                <a:gd name="connsiteX3" fmla="*/ 130505 w 217152"/>
                <a:gd name="connsiteY3" fmla="*/ 13724 h 377833"/>
                <a:gd name="connsiteX4" fmla="*/ 213468 w 217152"/>
                <a:gd name="connsiteY4" fmla="*/ 37251 h 37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52" h="377833">
                  <a:moveTo>
                    <a:pt x="213468" y="37251"/>
                  </a:moveTo>
                  <a:cubicBezTo>
                    <a:pt x="196609" y="76589"/>
                    <a:pt x="168796" y="196890"/>
                    <a:pt x="194323" y="313857"/>
                  </a:cubicBezTo>
                  <a:cubicBezTo>
                    <a:pt x="219850" y="430824"/>
                    <a:pt x="-14179" y="367102"/>
                    <a:pt x="680" y="284044"/>
                  </a:cubicBezTo>
                  <a:cubicBezTo>
                    <a:pt x="15539" y="201081"/>
                    <a:pt x="87929" y="35060"/>
                    <a:pt x="130505" y="13724"/>
                  </a:cubicBezTo>
                  <a:cubicBezTo>
                    <a:pt x="172987" y="-7421"/>
                    <a:pt x="232613" y="-7421"/>
                    <a:pt x="213468" y="3725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1A70761-3FDC-403D-B393-9DED9734B65D}"/>
                </a:ext>
              </a:extLst>
            </p:cNvPr>
            <p:cNvSpPr/>
            <p:nvPr/>
          </p:nvSpPr>
          <p:spPr>
            <a:xfrm>
              <a:off x="3327362" y="4174522"/>
              <a:ext cx="148754" cy="98762"/>
            </a:xfrm>
            <a:custGeom>
              <a:avLst/>
              <a:gdLst>
                <a:gd name="connsiteX0" fmla="*/ 132874 w 148754"/>
                <a:gd name="connsiteY0" fmla="*/ 74950 h 98762"/>
                <a:gd name="connsiteX1" fmla="*/ 145066 w 148754"/>
                <a:gd name="connsiteY1" fmla="*/ 37231 h 98762"/>
                <a:gd name="connsiteX2" fmla="*/ 62103 w 148754"/>
                <a:gd name="connsiteY2" fmla="*/ 13800 h 98762"/>
                <a:gd name="connsiteX3" fmla="*/ 0 w 148754"/>
                <a:gd name="connsiteY3" fmla="*/ 98763 h 98762"/>
                <a:gd name="connsiteX4" fmla="*/ 132874 w 148754"/>
                <a:gd name="connsiteY4" fmla="*/ 74950 h 98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754" h="98762">
                  <a:moveTo>
                    <a:pt x="132874" y="74950"/>
                  </a:moveTo>
                  <a:cubicBezTo>
                    <a:pt x="136970" y="59044"/>
                    <a:pt x="141351" y="45994"/>
                    <a:pt x="145066" y="37231"/>
                  </a:cubicBezTo>
                  <a:cubicBezTo>
                    <a:pt x="164211" y="-7441"/>
                    <a:pt x="104680" y="-7441"/>
                    <a:pt x="62103" y="13800"/>
                  </a:cubicBezTo>
                  <a:cubicBezTo>
                    <a:pt x="44482" y="22658"/>
                    <a:pt x="21622" y="56377"/>
                    <a:pt x="0" y="98763"/>
                  </a:cubicBezTo>
                  <a:cubicBezTo>
                    <a:pt x="37624" y="77713"/>
                    <a:pt x="90678" y="67902"/>
                    <a:pt x="132874" y="7495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E132E59D-ED4E-4DAB-AC41-210B4ECD7ABF}"/>
                </a:ext>
              </a:extLst>
            </p:cNvPr>
            <p:cNvSpPr/>
            <p:nvPr/>
          </p:nvSpPr>
          <p:spPr>
            <a:xfrm>
              <a:off x="3285853" y="4027018"/>
              <a:ext cx="353506" cy="154969"/>
            </a:xfrm>
            <a:custGeom>
              <a:avLst/>
              <a:gdLst>
                <a:gd name="connsiteX0" fmla="*/ 27031 w 353506"/>
                <a:gd name="connsiteY0" fmla="*/ 1664 h 154969"/>
                <a:gd name="connsiteX1" fmla="*/ 12172 w 353506"/>
                <a:gd name="connsiteY1" fmla="*/ 120822 h 154969"/>
                <a:gd name="connsiteX2" fmla="*/ 333546 w 353506"/>
                <a:gd name="connsiteY2" fmla="*/ 127204 h 154969"/>
                <a:gd name="connsiteX3" fmla="*/ 322878 w 353506"/>
                <a:gd name="connsiteY3" fmla="*/ 27191 h 154969"/>
                <a:gd name="connsiteX4" fmla="*/ 27031 w 353506"/>
                <a:gd name="connsiteY4" fmla="*/ 1664 h 15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506" h="154969">
                  <a:moveTo>
                    <a:pt x="27031" y="1664"/>
                  </a:moveTo>
                  <a:cubicBezTo>
                    <a:pt x="-1353" y="-15385"/>
                    <a:pt x="-9164" y="103772"/>
                    <a:pt x="12172" y="120822"/>
                  </a:cubicBezTo>
                  <a:cubicBezTo>
                    <a:pt x="33413" y="137872"/>
                    <a:pt x="290969" y="184640"/>
                    <a:pt x="333546" y="127204"/>
                  </a:cubicBezTo>
                  <a:cubicBezTo>
                    <a:pt x="376123" y="69768"/>
                    <a:pt x="339928" y="20810"/>
                    <a:pt x="322878" y="27191"/>
                  </a:cubicBezTo>
                  <a:cubicBezTo>
                    <a:pt x="305828" y="33573"/>
                    <a:pt x="80181" y="33573"/>
                    <a:pt x="27031" y="166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FCA0F81-6A56-47CD-86CC-2D567C99777E}"/>
                </a:ext>
              </a:extLst>
            </p:cNvPr>
            <p:cNvSpPr/>
            <p:nvPr/>
          </p:nvSpPr>
          <p:spPr>
            <a:xfrm>
              <a:off x="3263089" y="4064321"/>
              <a:ext cx="396723" cy="151393"/>
            </a:xfrm>
            <a:custGeom>
              <a:avLst/>
              <a:gdLst>
                <a:gd name="connsiteX0" fmla="*/ 18363 w 396723"/>
                <a:gd name="connsiteY0" fmla="*/ 1033 h 151393"/>
                <a:gd name="connsiteX1" fmla="*/ 43890 w 396723"/>
                <a:gd name="connsiteY1" fmla="*/ 143050 h 151393"/>
                <a:gd name="connsiteX2" fmla="*/ 385456 w 396723"/>
                <a:gd name="connsiteY2" fmla="*/ 114285 h 151393"/>
                <a:gd name="connsiteX3" fmla="*/ 367930 w 396723"/>
                <a:gd name="connsiteY3" fmla="*/ 31322 h 151393"/>
                <a:gd name="connsiteX4" fmla="*/ 18363 w 396723"/>
                <a:gd name="connsiteY4" fmla="*/ 1033 h 151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723" h="151393">
                  <a:moveTo>
                    <a:pt x="18363" y="1033"/>
                  </a:moveTo>
                  <a:cubicBezTo>
                    <a:pt x="-2592" y="-13731"/>
                    <a:pt x="-17832" y="134573"/>
                    <a:pt x="43890" y="143050"/>
                  </a:cubicBezTo>
                  <a:cubicBezTo>
                    <a:pt x="105612" y="151528"/>
                    <a:pt x="372693" y="165434"/>
                    <a:pt x="385456" y="114285"/>
                  </a:cubicBezTo>
                  <a:cubicBezTo>
                    <a:pt x="398220" y="63231"/>
                    <a:pt x="408316" y="31322"/>
                    <a:pt x="367930" y="31322"/>
                  </a:cubicBezTo>
                  <a:cubicBezTo>
                    <a:pt x="327544" y="31322"/>
                    <a:pt x="75894" y="41514"/>
                    <a:pt x="18363" y="103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ECABE95-8E40-419A-8291-89FC29AC963A}"/>
                </a:ext>
              </a:extLst>
            </p:cNvPr>
            <p:cNvSpPr/>
            <p:nvPr/>
          </p:nvSpPr>
          <p:spPr>
            <a:xfrm>
              <a:off x="3263184" y="4064321"/>
              <a:ext cx="132799" cy="149336"/>
            </a:xfrm>
            <a:custGeom>
              <a:avLst/>
              <a:gdLst>
                <a:gd name="connsiteX0" fmla="*/ 71607 w 132799"/>
                <a:gd name="connsiteY0" fmla="*/ 130096 h 149336"/>
                <a:gd name="connsiteX1" fmla="*/ 109326 w 132799"/>
                <a:gd name="connsiteY1" fmla="*/ 93901 h 149336"/>
                <a:gd name="connsiteX2" fmla="*/ 86943 w 132799"/>
                <a:gd name="connsiteY2" fmla="*/ 71422 h 149336"/>
                <a:gd name="connsiteX3" fmla="*/ 49795 w 132799"/>
                <a:gd name="connsiteY3" fmla="*/ 53230 h 149336"/>
                <a:gd name="connsiteX4" fmla="*/ 41794 w 132799"/>
                <a:gd name="connsiteY4" fmla="*/ 11891 h 149336"/>
                <a:gd name="connsiteX5" fmla="*/ 18363 w 132799"/>
                <a:gd name="connsiteY5" fmla="*/ 1033 h 149336"/>
                <a:gd name="connsiteX6" fmla="*/ 43890 w 132799"/>
                <a:gd name="connsiteY6" fmla="*/ 143050 h 149336"/>
                <a:gd name="connsiteX7" fmla="*/ 121328 w 132799"/>
                <a:gd name="connsiteY7" fmla="*/ 149337 h 149336"/>
                <a:gd name="connsiteX8" fmla="*/ 71607 w 132799"/>
                <a:gd name="connsiteY8" fmla="*/ 130096 h 14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799" h="149336">
                  <a:moveTo>
                    <a:pt x="71607" y="130096"/>
                  </a:moveTo>
                  <a:cubicBezTo>
                    <a:pt x="67226" y="105236"/>
                    <a:pt x="85228" y="95521"/>
                    <a:pt x="109326" y="93901"/>
                  </a:cubicBezTo>
                  <a:cubicBezTo>
                    <a:pt x="167143" y="89901"/>
                    <a:pt x="101802" y="76185"/>
                    <a:pt x="86943" y="71422"/>
                  </a:cubicBezTo>
                  <a:cubicBezTo>
                    <a:pt x="75608" y="67803"/>
                    <a:pt x="57987" y="63326"/>
                    <a:pt x="49795" y="53230"/>
                  </a:cubicBezTo>
                  <a:cubicBezTo>
                    <a:pt x="38841" y="39799"/>
                    <a:pt x="36460" y="25131"/>
                    <a:pt x="41794" y="11891"/>
                  </a:cubicBezTo>
                  <a:cubicBezTo>
                    <a:pt x="32269" y="8748"/>
                    <a:pt x="24268" y="5128"/>
                    <a:pt x="18363" y="1033"/>
                  </a:cubicBezTo>
                  <a:cubicBezTo>
                    <a:pt x="-2592" y="-13731"/>
                    <a:pt x="-17832" y="134573"/>
                    <a:pt x="43890" y="143050"/>
                  </a:cubicBezTo>
                  <a:cubicBezTo>
                    <a:pt x="59320" y="145146"/>
                    <a:pt x="87419" y="147622"/>
                    <a:pt x="121328" y="149337"/>
                  </a:cubicBezTo>
                  <a:cubicBezTo>
                    <a:pt x="96182" y="146670"/>
                    <a:pt x="73608" y="141241"/>
                    <a:pt x="71607" y="130096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11111D32-4040-460B-9AFF-613424D975F0}"/>
                </a:ext>
              </a:extLst>
            </p:cNvPr>
            <p:cNvSpPr/>
            <p:nvPr/>
          </p:nvSpPr>
          <p:spPr>
            <a:xfrm>
              <a:off x="3529959" y="4095644"/>
              <a:ext cx="129886" cy="118300"/>
            </a:xfrm>
            <a:custGeom>
              <a:avLst/>
              <a:gdLst>
                <a:gd name="connsiteX0" fmla="*/ 101060 w 129886"/>
                <a:gd name="connsiteY0" fmla="*/ 0 h 118300"/>
                <a:gd name="connsiteX1" fmla="*/ 73819 w 129886"/>
                <a:gd name="connsiteY1" fmla="*/ 381 h 118300"/>
                <a:gd name="connsiteX2" fmla="*/ 79534 w 129886"/>
                <a:gd name="connsiteY2" fmla="*/ 12573 h 118300"/>
                <a:gd name="connsiteX3" fmla="*/ 72771 w 129886"/>
                <a:gd name="connsiteY3" fmla="*/ 42958 h 118300"/>
                <a:gd name="connsiteX4" fmla="*/ 70580 w 129886"/>
                <a:gd name="connsiteY4" fmla="*/ 44672 h 118300"/>
                <a:gd name="connsiteX5" fmla="*/ 72390 w 129886"/>
                <a:gd name="connsiteY5" fmla="*/ 45244 h 118300"/>
                <a:gd name="connsiteX6" fmla="*/ 79153 w 129886"/>
                <a:gd name="connsiteY6" fmla="*/ 89630 h 118300"/>
                <a:gd name="connsiteX7" fmla="*/ 0 w 129886"/>
                <a:gd name="connsiteY7" fmla="*/ 118300 h 118300"/>
                <a:gd name="connsiteX8" fmla="*/ 118586 w 129886"/>
                <a:gd name="connsiteY8" fmla="*/ 82963 h 118300"/>
                <a:gd name="connsiteX9" fmla="*/ 101060 w 129886"/>
                <a:gd name="connsiteY9" fmla="*/ 0 h 118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9886" h="118300">
                  <a:moveTo>
                    <a:pt x="101060" y="0"/>
                  </a:moveTo>
                  <a:cubicBezTo>
                    <a:pt x="95631" y="0"/>
                    <a:pt x="86106" y="190"/>
                    <a:pt x="73819" y="381"/>
                  </a:cubicBezTo>
                  <a:cubicBezTo>
                    <a:pt x="76676" y="3810"/>
                    <a:pt x="78772" y="7810"/>
                    <a:pt x="79534" y="12573"/>
                  </a:cubicBezTo>
                  <a:cubicBezTo>
                    <a:pt x="81248" y="23241"/>
                    <a:pt x="81820" y="34766"/>
                    <a:pt x="72771" y="42958"/>
                  </a:cubicBezTo>
                  <a:cubicBezTo>
                    <a:pt x="72009" y="43625"/>
                    <a:pt x="71247" y="44196"/>
                    <a:pt x="70580" y="44672"/>
                  </a:cubicBezTo>
                  <a:cubicBezTo>
                    <a:pt x="71152" y="44863"/>
                    <a:pt x="71723" y="45053"/>
                    <a:pt x="72390" y="45244"/>
                  </a:cubicBezTo>
                  <a:cubicBezTo>
                    <a:pt x="92678" y="52388"/>
                    <a:pt x="93917" y="76295"/>
                    <a:pt x="79153" y="89630"/>
                  </a:cubicBezTo>
                  <a:cubicBezTo>
                    <a:pt x="61817" y="105251"/>
                    <a:pt x="31337" y="113919"/>
                    <a:pt x="0" y="118300"/>
                  </a:cubicBezTo>
                  <a:cubicBezTo>
                    <a:pt x="61913" y="114681"/>
                    <a:pt x="113157" y="104680"/>
                    <a:pt x="118586" y="82963"/>
                  </a:cubicBezTo>
                  <a:cubicBezTo>
                    <a:pt x="131350" y="32004"/>
                    <a:pt x="141542" y="0"/>
                    <a:pt x="101060" y="0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51" name="TextBox 250">
            <a:extLst>
              <a:ext uri="{FF2B5EF4-FFF2-40B4-BE49-F238E27FC236}">
                <a16:creationId xmlns:a16="http://schemas.microsoft.com/office/drawing/2014/main" id="{BE63941E-4A1D-4975-B6D9-B431CB654289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521E118A-E515-4CDF-84F5-F24D99D999E3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9F621BEA-982E-4283-839D-1488CBAD7B3C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E2BE2AF6-BD13-4A23-BBE1-F314BEF3524C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5" name="Rectangle: Rounded Corners 264">
            <a:extLst>
              <a:ext uri="{FF2B5EF4-FFF2-40B4-BE49-F238E27FC236}">
                <a16:creationId xmlns:a16="http://schemas.microsoft.com/office/drawing/2014/main" id="{F9542C9D-3C90-46F1-B23C-535D67A613EE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4E6D051D-C0CB-4D2B-89C2-D0409A175D3F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67" name="Oval 266">
              <a:extLst>
                <a:ext uri="{FF2B5EF4-FFF2-40B4-BE49-F238E27FC236}">
                  <a16:creationId xmlns:a16="http://schemas.microsoft.com/office/drawing/2014/main" id="{AEBDC4BF-2C2B-4004-AE9E-9C5F8A5D8CFE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33B45809-CA60-4ED4-8A5A-DDA990686CC9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69" name="Straight Connector 268">
                <a:extLst>
                  <a:ext uri="{FF2B5EF4-FFF2-40B4-BE49-F238E27FC236}">
                    <a16:creationId xmlns:a16="http://schemas.microsoft.com/office/drawing/2014/main" id="{51A490A0-CE18-4DDF-8D2F-469975E217C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0" name="Straight Connector 269">
                <a:extLst>
                  <a:ext uri="{FF2B5EF4-FFF2-40B4-BE49-F238E27FC236}">
                    <a16:creationId xmlns:a16="http://schemas.microsoft.com/office/drawing/2014/main" id="{5873F81C-3BF7-4EA1-8D4C-72432586935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23907AAD-8C14-4F76-9F16-783081B79F69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272" name="Oval 271">
              <a:extLst>
                <a:ext uri="{FF2B5EF4-FFF2-40B4-BE49-F238E27FC236}">
                  <a16:creationId xmlns:a16="http://schemas.microsoft.com/office/drawing/2014/main" id="{18C2FD6F-6A25-435F-A7C0-48777B51F1E1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1095A4CB-BB22-4816-9554-0970C1245139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74" name="Straight Connector 273">
                <a:extLst>
                  <a:ext uri="{FF2B5EF4-FFF2-40B4-BE49-F238E27FC236}">
                    <a16:creationId xmlns:a16="http://schemas.microsoft.com/office/drawing/2014/main" id="{112D6C22-69F2-4F8E-B8DD-0B165DF8493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Straight Connector 274">
                <a:extLst>
                  <a:ext uri="{FF2B5EF4-FFF2-40B4-BE49-F238E27FC236}">
                    <a16:creationId xmlns:a16="http://schemas.microsoft.com/office/drawing/2014/main" id="{DC1B8DAF-D6F7-4855-B2E1-A9AD4A456A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F2C0FD04-CE4A-49EC-A4E1-CF9FBAD91F66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68" name="Rectangle: Rounded Corners 367">
              <a:extLst>
                <a:ext uri="{FF2B5EF4-FFF2-40B4-BE49-F238E27FC236}">
                  <a16:creationId xmlns:a16="http://schemas.microsoft.com/office/drawing/2014/main" id="{D7455BD9-F9E0-4F96-88E1-C4EC6DFC1756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69" name="Graphic 30">
              <a:extLst>
                <a:ext uri="{FF2B5EF4-FFF2-40B4-BE49-F238E27FC236}">
                  <a16:creationId xmlns:a16="http://schemas.microsoft.com/office/drawing/2014/main" id="{DC65290E-0142-42BF-88C3-3DA5C85719CC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70" name="Rectangle 369">
            <a:hlinkClick r:id="rId2" action="ppaction://hlinksldjump"/>
            <a:extLst>
              <a:ext uri="{FF2B5EF4-FFF2-40B4-BE49-F238E27FC236}">
                <a16:creationId xmlns:a16="http://schemas.microsoft.com/office/drawing/2014/main" id="{F76331A9-176B-463D-919F-C03B7EC59A6E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AD1EA2DE-BADA-4BA2-93DD-5A785C26ABDB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372" name="Rectangle: Rounded Corners 371">
              <a:extLst>
                <a:ext uri="{FF2B5EF4-FFF2-40B4-BE49-F238E27FC236}">
                  <a16:creationId xmlns:a16="http://schemas.microsoft.com/office/drawing/2014/main" id="{41727801-E79C-414B-8E4E-F1D173144B72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373" name="Graphic 2">
              <a:extLst>
                <a:ext uri="{FF2B5EF4-FFF2-40B4-BE49-F238E27FC236}">
                  <a16:creationId xmlns:a16="http://schemas.microsoft.com/office/drawing/2014/main" id="{A3648C32-CC95-48E0-B8FB-83F96B88B1C0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374" name="Graphic 2">
                <a:extLst>
                  <a:ext uri="{FF2B5EF4-FFF2-40B4-BE49-F238E27FC236}">
                    <a16:creationId xmlns:a16="http://schemas.microsoft.com/office/drawing/2014/main" id="{F3C513FF-B283-4171-A908-DDC4B9F051A6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1D92A6D3-E8A7-4A92-AD19-137FA83484C4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32BEA9A4-6DDC-48CF-B7D1-DEB2F30AC32E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6F4660EF-F004-49E0-961A-0B6D0A6CF038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ECB10CBE-8459-4B4B-8610-960F32BC71FA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375" name="Graphic 2">
                <a:extLst>
                  <a:ext uri="{FF2B5EF4-FFF2-40B4-BE49-F238E27FC236}">
                    <a16:creationId xmlns:a16="http://schemas.microsoft.com/office/drawing/2014/main" id="{41C000EB-138A-4631-B5D7-13C2972296DD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8FBAD1C0-458A-4184-8D41-4A2C49260716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28075885-AF49-4992-9B0C-DDCCBAC31E21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93564E59-7FBE-4DF3-9DD5-F46683834BF3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56E9CC3D-42E3-436A-BA94-41DD616E91B0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384" name="Rectangle 383">
            <a:hlinkClick r:id="rId3" action="ppaction://hlinksldjump"/>
            <a:extLst>
              <a:ext uri="{FF2B5EF4-FFF2-40B4-BE49-F238E27FC236}">
                <a16:creationId xmlns:a16="http://schemas.microsoft.com/office/drawing/2014/main" id="{2E53E415-9658-4D93-9D02-5071BA318028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5" name="Rectangle 384">
            <a:extLst>
              <a:ext uri="{FF2B5EF4-FFF2-40B4-BE49-F238E27FC236}">
                <a16:creationId xmlns:a16="http://schemas.microsoft.com/office/drawing/2014/main" id="{223E7044-2163-434B-8282-B0C366D5EAB3}"/>
              </a:ext>
            </a:extLst>
          </p:cNvPr>
          <p:cNvSpPr/>
          <p:nvPr/>
        </p:nvSpPr>
        <p:spPr>
          <a:xfrm>
            <a:off x="4370621" y="2571378"/>
            <a:ext cx="675863" cy="914400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6" name="Oval 385">
            <a:hlinkClick r:id="rId4" action="ppaction://hlinksldjump"/>
            <a:extLst>
              <a:ext uri="{FF2B5EF4-FFF2-40B4-BE49-F238E27FC236}">
                <a16:creationId xmlns:a16="http://schemas.microsoft.com/office/drawing/2014/main" id="{AC44350C-6C8A-4AAB-BC04-F0681A21B803}"/>
              </a:ext>
            </a:extLst>
          </p:cNvPr>
          <p:cNvSpPr/>
          <p:nvPr/>
        </p:nvSpPr>
        <p:spPr>
          <a:xfrm>
            <a:off x="8512317" y="2662908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029871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-0.03842 L 1.875E-6 -2.96296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19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2266701" y="2245728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F37973-B782-476C-A808-220861708DF0}"/>
              </a:ext>
            </a:extLst>
          </p:cNvPr>
          <p:cNvGrpSpPr/>
          <p:nvPr/>
        </p:nvGrpSpPr>
        <p:grpSpPr>
          <a:xfrm>
            <a:off x="2931921" y="3152043"/>
            <a:ext cx="996505" cy="726107"/>
            <a:chOff x="2931921" y="3152043"/>
            <a:chExt cx="996505" cy="726107"/>
          </a:xfrm>
        </p:grpSpPr>
        <p:grpSp>
          <p:nvGrpSpPr>
            <p:cNvPr id="61" name="Graphic 29">
              <a:extLst>
                <a:ext uri="{FF2B5EF4-FFF2-40B4-BE49-F238E27FC236}">
                  <a16:creationId xmlns:a16="http://schemas.microsoft.com/office/drawing/2014/main" id="{2B3429CC-D988-4408-BF2D-5315DCAC34B6}"/>
                </a:ext>
              </a:extLst>
            </p:cNvPr>
            <p:cNvGrpSpPr/>
            <p:nvPr/>
          </p:nvGrpSpPr>
          <p:grpSpPr>
            <a:xfrm>
              <a:off x="2931921" y="3152043"/>
              <a:ext cx="996505" cy="229446"/>
              <a:chOff x="2931921" y="3152043"/>
              <a:chExt cx="996505" cy="229446"/>
            </a:xfrm>
          </p:grpSpPr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32E6CE9-6C47-4C82-8131-5A4C57EF695E}"/>
                  </a:ext>
                </a:extLst>
              </p:cNvPr>
              <p:cNvSpPr/>
              <p:nvPr/>
            </p:nvSpPr>
            <p:spPr>
              <a:xfrm>
                <a:off x="3543794" y="3249949"/>
                <a:ext cx="313701" cy="103352"/>
              </a:xfrm>
              <a:custGeom>
                <a:avLst/>
                <a:gdLst>
                  <a:gd name="connsiteX0" fmla="*/ 313004 w 313701"/>
                  <a:gd name="connsiteY0" fmla="*/ 71153 h 103352"/>
                  <a:gd name="connsiteX1" fmla="*/ 870 w 313701"/>
                  <a:gd name="connsiteY1" fmla="*/ 102966 h 103352"/>
                  <a:gd name="connsiteX2" fmla="*/ 33921 w 313701"/>
                  <a:gd name="connsiteY2" fmla="*/ 59246 h 103352"/>
                  <a:gd name="connsiteX3" fmla="*/ 149460 w 313701"/>
                  <a:gd name="connsiteY3" fmla="*/ 1811 h 103352"/>
                  <a:gd name="connsiteX4" fmla="*/ 275761 w 313701"/>
                  <a:gd name="connsiteY4" fmla="*/ 28195 h 103352"/>
                  <a:gd name="connsiteX5" fmla="*/ 313004 w 313701"/>
                  <a:gd name="connsiteY5" fmla="*/ 71153 h 10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01" h="103352">
                    <a:moveTo>
                      <a:pt x="313004" y="71153"/>
                    </a:moveTo>
                    <a:cubicBezTo>
                      <a:pt x="304812" y="81249"/>
                      <a:pt x="164795" y="-27336"/>
                      <a:pt x="870" y="102966"/>
                    </a:cubicBezTo>
                    <a:cubicBezTo>
                      <a:pt x="-3702" y="106586"/>
                      <a:pt x="10109" y="84202"/>
                      <a:pt x="33921" y="59246"/>
                    </a:cubicBezTo>
                    <a:cubicBezTo>
                      <a:pt x="57162" y="34577"/>
                      <a:pt x="98025" y="7716"/>
                      <a:pt x="149460" y="1811"/>
                    </a:cubicBezTo>
                    <a:cubicBezTo>
                      <a:pt x="200704" y="-5428"/>
                      <a:pt x="246996" y="10193"/>
                      <a:pt x="275761" y="28195"/>
                    </a:cubicBezTo>
                    <a:cubicBezTo>
                      <a:pt x="305098" y="46292"/>
                      <a:pt x="316814" y="66676"/>
                      <a:pt x="313004" y="71153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B584B19A-85E3-4776-A13F-4039120A1063}"/>
                  </a:ext>
                </a:extLst>
              </p:cNvPr>
              <p:cNvSpPr/>
              <p:nvPr/>
            </p:nvSpPr>
            <p:spPr>
              <a:xfrm>
                <a:off x="3564571" y="3153569"/>
                <a:ext cx="304323" cy="140766"/>
              </a:xfrm>
              <a:custGeom>
                <a:avLst/>
                <a:gdLst>
                  <a:gd name="connsiteX0" fmla="*/ 304324 w 304323"/>
                  <a:gd name="connsiteY0" fmla="*/ 88855 h 140766"/>
                  <a:gd name="connsiteX1" fmla="*/ 0 w 304323"/>
                  <a:gd name="connsiteY1" fmla="*/ 140767 h 140766"/>
                  <a:gd name="connsiteX2" fmla="*/ 136970 w 304323"/>
                  <a:gd name="connsiteY2" fmla="*/ 1130 h 140766"/>
                  <a:gd name="connsiteX3" fmla="*/ 304324 w 304323"/>
                  <a:gd name="connsiteY3" fmla="*/ 88855 h 140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23" h="140766">
                    <a:moveTo>
                      <a:pt x="304324" y="88855"/>
                    </a:moveTo>
                    <a:cubicBezTo>
                      <a:pt x="289179" y="82569"/>
                      <a:pt x="135065" y="15989"/>
                      <a:pt x="0" y="140767"/>
                    </a:cubicBezTo>
                    <a:cubicBezTo>
                      <a:pt x="6572" y="70377"/>
                      <a:pt x="73152" y="8560"/>
                      <a:pt x="136970" y="1130"/>
                    </a:cubicBezTo>
                    <a:cubicBezTo>
                      <a:pt x="209550" y="-7347"/>
                      <a:pt x="279845" y="32848"/>
                      <a:pt x="304324" y="88855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" name="Freeform: Shape 4927">
                <a:extLst>
                  <a:ext uri="{FF2B5EF4-FFF2-40B4-BE49-F238E27FC236}">
                    <a16:creationId xmlns:a16="http://schemas.microsoft.com/office/drawing/2014/main" id="{7C63CC74-CF69-4D3D-8674-208921C0EAD8}"/>
                  </a:ext>
                </a:extLst>
              </p:cNvPr>
              <p:cNvSpPr/>
              <p:nvPr/>
            </p:nvSpPr>
            <p:spPr>
              <a:xfrm>
                <a:off x="3537520" y="3237849"/>
                <a:ext cx="338423" cy="117541"/>
              </a:xfrm>
              <a:custGeom>
                <a:avLst/>
                <a:gdLst>
                  <a:gd name="connsiteX0" fmla="*/ 155924 w 338423"/>
                  <a:gd name="connsiteY0" fmla="*/ 15148 h 117541"/>
                  <a:gd name="connsiteX1" fmla="*/ 338423 w 338423"/>
                  <a:gd name="connsiteY1" fmla="*/ 73251 h 117541"/>
                  <a:gd name="connsiteX2" fmla="*/ 153638 w 338423"/>
                  <a:gd name="connsiteY2" fmla="*/ 1337 h 117541"/>
                  <a:gd name="connsiteX3" fmla="*/ 0 w 338423"/>
                  <a:gd name="connsiteY3" fmla="*/ 117542 h 117541"/>
                  <a:gd name="connsiteX4" fmla="*/ 155924 w 338423"/>
                  <a:gd name="connsiteY4" fmla="*/ 15148 h 117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8423" h="117541">
                    <a:moveTo>
                      <a:pt x="155924" y="15148"/>
                    </a:moveTo>
                    <a:cubicBezTo>
                      <a:pt x="228505" y="5814"/>
                      <a:pt x="296323" y="29721"/>
                      <a:pt x="338423" y="73251"/>
                    </a:cubicBezTo>
                    <a:cubicBezTo>
                      <a:pt x="299085" y="25626"/>
                      <a:pt x="236982" y="-7140"/>
                      <a:pt x="153638" y="1337"/>
                    </a:cubicBezTo>
                    <a:cubicBezTo>
                      <a:pt x="72676" y="9528"/>
                      <a:pt x="26003" y="61440"/>
                      <a:pt x="0" y="117542"/>
                    </a:cubicBezTo>
                    <a:cubicBezTo>
                      <a:pt x="29623" y="64678"/>
                      <a:pt x="83344" y="24483"/>
                      <a:pt x="155924" y="15148"/>
                    </a:cubicBezTo>
                    <a:close/>
                  </a:path>
                </a:pathLst>
              </a:custGeom>
              <a:solidFill>
                <a:srgbClr val="993E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" name="Freeform: Shape 4928">
                <a:extLst>
                  <a:ext uri="{FF2B5EF4-FFF2-40B4-BE49-F238E27FC236}">
                    <a16:creationId xmlns:a16="http://schemas.microsoft.com/office/drawing/2014/main" id="{8C86DE4D-EFEC-482E-B484-8F3664DA48A0}"/>
                  </a:ext>
                </a:extLst>
              </p:cNvPr>
              <p:cNvSpPr/>
              <p:nvPr/>
            </p:nvSpPr>
            <p:spPr>
              <a:xfrm>
                <a:off x="3554379" y="3225626"/>
                <a:ext cx="374046" cy="91284"/>
              </a:xfrm>
              <a:custGeom>
                <a:avLst/>
                <a:gdLst>
                  <a:gd name="connsiteX0" fmla="*/ 183071 w 374046"/>
                  <a:gd name="connsiteY0" fmla="*/ 7369 h 91284"/>
                  <a:gd name="connsiteX1" fmla="*/ 374047 w 374046"/>
                  <a:gd name="connsiteY1" fmla="*/ 78997 h 91284"/>
                  <a:gd name="connsiteX2" fmla="*/ 182690 w 374046"/>
                  <a:gd name="connsiteY2" fmla="*/ 321 h 91284"/>
                  <a:gd name="connsiteX3" fmla="*/ 0 w 374046"/>
                  <a:gd name="connsiteY3" fmla="*/ 91284 h 91284"/>
                  <a:gd name="connsiteX4" fmla="*/ 183071 w 374046"/>
                  <a:gd name="connsiteY4" fmla="*/ 7369 h 9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046" h="91284">
                    <a:moveTo>
                      <a:pt x="183071" y="7369"/>
                    </a:moveTo>
                    <a:cubicBezTo>
                      <a:pt x="261938" y="3464"/>
                      <a:pt x="332708" y="32325"/>
                      <a:pt x="374047" y="78997"/>
                    </a:cubicBezTo>
                    <a:cubicBezTo>
                      <a:pt x="335947" y="28515"/>
                      <a:pt x="263843" y="-3585"/>
                      <a:pt x="182690" y="321"/>
                    </a:cubicBezTo>
                    <a:cubicBezTo>
                      <a:pt x="101537" y="4321"/>
                      <a:pt x="32956" y="37278"/>
                      <a:pt x="0" y="91284"/>
                    </a:cubicBezTo>
                    <a:cubicBezTo>
                      <a:pt x="36576" y="40802"/>
                      <a:pt x="104204" y="11274"/>
                      <a:pt x="183071" y="7369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" name="Freeform: Shape 4929">
                <a:extLst>
                  <a:ext uri="{FF2B5EF4-FFF2-40B4-BE49-F238E27FC236}">
                    <a16:creationId xmlns:a16="http://schemas.microsoft.com/office/drawing/2014/main" id="{65BBCABF-A44F-4316-AA38-7DB0719843EB}"/>
                  </a:ext>
                </a:extLst>
              </p:cNvPr>
              <p:cNvSpPr/>
              <p:nvPr/>
            </p:nvSpPr>
            <p:spPr>
              <a:xfrm>
                <a:off x="3588383" y="3289280"/>
                <a:ext cx="283845" cy="92210"/>
              </a:xfrm>
              <a:custGeom>
                <a:avLst/>
                <a:gdLst>
                  <a:gd name="connsiteX0" fmla="*/ 157829 w 283845"/>
                  <a:gd name="connsiteY0" fmla="*/ 9343 h 92210"/>
                  <a:gd name="connsiteX1" fmla="*/ 283845 w 283845"/>
                  <a:gd name="connsiteY1" fmla="*/ 92210 h 92210"/>
                  <a:gd name="connsiteX2" fmla="*/ 158782 w 283845"/>
                  <a:gd name="connsiteY2" fmla="*/ 4390 h 92210"/>
                  <a:gd name="connsiteX3" fmla="*/ 0 w 283845"/>
                  <a:gd name="connsiteY3" fmla="*/ 33822 h 92210"/>
                  <a:gd name="connsiteX4" fmla="*/ 157829 w 283845"/>
                  <a:gd name="connsiteY4" fmla="*/ 9343 h 92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845" h="92210">
                    <a:moveTo>
                      <a:pt x="157829" y="9343"/>
                    </a:moveTo>
                    <a:cubicBezTo>
                      <a:pt x="215646" y="20677"/>
                      <a:pt x="261938" y="52967"/>
                      <a:pt x="283845" y="92210"/>
                    </a:cubicBezTo>
                    <a:cubicBezTo>
                      <a:pt x="264986" y="50967"/>
                      <a:pt x="218218" y="16105"/>
                      <a:pt x="158782" y="4390"/>
                    </a:cubicBezTo>
                    <a:cubicBezTo>
                      <a:pt x="99346" y="-7326"/>
                      <a:pt x="35433" y="5056"/>
                      <a:pt x="0" y="33822"/>
                    </a:cubicBezTo>
                    <a:cubicBezTo>
                      <a:pt x="45244" y="7247"/>
                      <a:pt x="100108" y="-2087"/>
                      <a:pt x="157829" y="9343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" name="Freeform: Shape 4930">
                <a:extLst>
                  <a:ext uri="{FF2B5EF4-FFF2-40B4-BE49-F238E27FC236}">
                    <a16:creationId xmlns:a16="http://schemas.microsoft.com/office/drawing/2014/main" id="{722DC0D7-9FD1-45DA-8259-980983529F74}"/>
                  </a:ext>
                </a:extLst>
              </p:cNvPr>
              <p:cNvSpPr/>
              <p:nvPr/>
            </p:nvSpPr>
            <p:spPr>
              <a:xfrm>
                <a:off x="3795119" y="3242777"/>
                <a:ext cx="131197" cy="88775"/>
              </a:xfrm>
              <a:custGeom>
                <a:avLst/>
                <a:gdLst>
                  <a:gd name="connsiteX0" fmla="*/ 433 w 131197"/>
                  <a:gd name="connsiteY0" fmla="*/ 1457 h 88775"/>
                  <a:gd name="connsiteX1" fmla="*/ 90349 w 131197"/>
                  <a:gd name="connsiteY1" fmla="*/ 68894 h 88775"/>
                  <a:gd name="connsiteX2" fmla="*/ 127877 w 131197"/>
                  <a:gd name="connsiteY2" fmla="*/ 82991 h 88775"/>
                  <a:gd name="connsiteX3" fmla="*/ 104732 w 131197"/>
                  <a:gd name="connsiteY3" fmla="*/ 43272 h 88775"/>
                  <a:gd name="connsiteX4" fmla="*/ 433 w 131197"/>
                  <a:gd name="connsiteY4" fmla="*/ 1457 h 8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97" h="88775">
                    <a:moveTo>
                      <a:pt x="433" y="1457"/>
                    </a:moveTo>
                    <a:cubicBezTo>
                      <a:pt x="-5568" y="11363"/>
                      <a:pt x="52154" y="28127"/>
                      <a:pt x="90349" y="68894"/>
                    </a:cubicBezTo>
                    <a:cubicBezTo>
                      <a:pt x="105208" y="84706"/>
                      <a:pt x="116447" y="96231"/>
                      <a:pt x="127877" y="82991"/>
                    </a:cubicBezTo>
                    <a:cubicBezTo>
                      <a:pt x="138450" y="70704"/>
                      <a:pt x="121877" y="57560"/>
                      <a:pt x="104732" y="43272"/>
                    </a:cubicBezTo>
                    <a:cubicBezTo>
                      <a:pt x="71299" y="15459"/>
                      <a:pt x="4910" y="-5877"/>
                      <a:pt x="433" y="1457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" name="Freeform: Shape 4931">
                <a:extLst>
                  <a:ext uri="{FF2B5EF4-FFF2-40B4-BE49-F238E27FC236}">
                    <a16:creationId xmlns:a16="http://schemas.microsoft.com/office/drawing/2014/main" id="{3F6354D6-47BC-4B3B-B8C4-12B452244695}"/>
                  </a:ext>
                </a:extLst>
              </p:cNvPr>
              <p:cNvSpPr/>
              <p:nvPr/>
            </p:nvSpPr>
            <p:spPr>
              <a:xfrm>
                <a:off x="3002851" y="3248425"/>
                <a:ext cx="313701" cy="103352"/>
              </a:xfrm>
              <a:custGeom>
                <a:avLst/>
                <a:gdLst>
                  <a:gd name="connsiteX0" fmla="*/ 697 w 313701"/>
                  <a:gd name="connsiteY0" fmla="*/ 71153 h 103352"/>
                  <a:gd name="connsiteX1" fmla="*/ 312832 w 313701"/>
                  <a:gd name="connsiteY1" fmla="*/ 102966 h 103352"/>
                  <a:gd name="connsiteX2" fmla="*/ 279875 w 313701"/>
                  <a:gd name="connsiteY2" fmla="*/ 59246 h 103352"/>
                  <a:gd name="connsiteX3" fmla="*/ 164337 w 313701"/>
                  <a:gd name="connsiteY3" fmla="*/ 1811 h 103352"/>
                  <a:gd name="connsiteX4" fmla="*/ 38035 w 313701"/>
                  <a:gd name="connsiteY4" fmla="*/ 28195 h 103352"/>
                  <a:gd name="connsiteX5" fmla="*/ 697 w 313701"/>
                  <a:gd name="connsiteY5" fmla="*/ 71153 h 10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01" h="103352">
                    <a:moveTo>
                      <a:pt x="697" y="71153"/>
                    </a:moveTo>
                    <a:cubicBezTo>
                      <a:pt x="8889" y="81249"/>
                      <a:pt x="148906" y="-27336"/>
                      <a:pt x="312832" y="102966"/>
                    </a:cubicBezTo>
                    <a:cubicBezTo>
                      <a:pt x="317404" y="106586"/>
                      <a:pt x="303592" y="84202"/>
                      <a:pt x="279875" y="59246"/>
                    </a:cubicBezTo>
                    <a:cubicBezTo>
                      <a:pt x="256634" y="34577"/>
                      <a:pt x="215772" y="7716"/>
                      <a:pt x="164337" y="1811"/>
                    </a:cubicBezTo>
                    <a:cubicBezTo>
                      <a:pt x="113092" y="-5428"/>
                      <a:pt x="66801" y="10193"/>
                      <a:pt x="38035" y="28195"/>
                    </a:cubicBezTo>
                    <a:cubicBezTo>
                      <a:pt x="8603" y="46197"/>
                      <a:pt x="-3113" y="66676"/>
                      <a:pt x="697" y="71153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" name="Freeform: Shape 4932">
                <a:extLst>
                  <a:ext uri="{FF2B5EF4-FFF2-40B4-BE49-F238E27FC236}">
                    <a16:creationId xmlns:a16="http://schemas.microsoft.com/office/drawing/2014/main" id="{FED8C380-E297-4E1D-AA3B-A81C9FB5237E}"/>
                  </a:ext>
                </a:extLst>
              </p:cNvPr>
              <p:cNvSpPr/>
              <p:nvPr/>
            </p:nvSpPr>
            <p:spPr>
              <a:xfrm>
                <a:off x="2991452" y="3152043"/>
                <a:ext cx="304323" cy="140768"/>
              </a:xfrm>
              <a:custGeom>
                <a:avLst/>
                <a:gdLst>
                  <a:gd name="connsiteX0" fmla="*/ 0 w 304323"/>
                  <a:gd name="connsiteY0" fmla="*/ 88857 h 140768"/>
                  <a:gd name="connsiteX1" fmla="*/ 304324 w 304323"/>
                  <a:gd name="connsiteY1" fmla="*/ 140769 h 140768"/>
                  <a:gd name="connsiteX2" fmla="*/ 167354 w 304323"/>
                  <a:gd name="connsiteY2" fmla="*/ 1132 h 140768"/>
                  <a:gd name="connsiteX3" fmla="*/ 0 w 304323"/>
                  <a:gd name="connsiteY3" fmla="*/ 88857 h 140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23" h="140768">
                    <a:moveTo>
                      <a:pt x="0" y="88857"/>
                    </a:moveTo>
                    <a:cubicBezTo>
                      <a:pt x="15145" y="82571"/>
                      <a:pt x="169259" y="15991"/>
                      <a:pt x="304324" y="140769"/>
                    </a:cubicBezTo>
                    <a:cubicBezTo>
                      <a:pt x="297751" y="70284"/>
                      <a:pt x="231172" y="8562"/>
                      <a:pt x="167354" y="1132"/>
                    </a:cubicBezTo>
                    <a:cubicBezTo>
                      <a:pt x="94774" y="-7345"/>
                      <a:pt x="24479" y="32755"/>
                      <a:pt x="0" y="88857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" name="Freeform: Shape 4933">
                <a:extLst>
                  <a:ext uri="{FF2B5EF4-FFF2-40B4-BE49-F238E27FC236}">
                    <a16:creationId xmlns:a16="http://schemas.microsoft.com/office/drawing/2014/main" id="{7F96CF66-C971-439D-B1B8-7520EF3E559E}"/>
                  </a:ext>
                </a:extLst>
              </p:cNvPr>
              <p:cNvSpPr/>
              <p:nvPr/>
            </p:nvSpPr>
            <p:spPr>
              <a:xfrm>
                <a:off x="2984403" y="3236325"/>
                <a:ext cx="338423" cy="113922"/>
              </a:xfrm>
              <a:custGeom>
                <a:avLst/>
                <a:gdLst>
                  <a:gd name="connsiteX0" fmla="*/ 182499 w 338423"/>
                  <a:gd name="connsiteY0" fmla="*/ 15148 h 113922"/>
                  <a:gd name="connsiteX1" fmla="*/ 0 w 338423"/>
                  <a:gd name="connsiteY1" fmla="*/ 73251 h 113922"/>
                  <a:gd name="connsiteX2" fmla="*/ 184785 w 338423"/>
                  <a:gd name="connsiteY2" fmla="*/ 1337 h 113922"/>
                  <a:gd name="connsiteX3" fmla="*/ 338423 w 338423"/>
                  <a:gd name="connsiteY3" fmla="*/ 113922 h 113922"/>
                  <a:gd name="connsiteX4" fmla="*/ 182499 w 338423"/>
                  <a:gd name="connsiteY4" fmla="*/ 15148 h 11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8423" h="113922">
                    <a:moveTo>
                      <a:pt x="182499" y="15148"/>
                    </a:moveTo>
                    <a:cubicBezTo>
                      <a:pt x="109918" y="5814"/>
                      <a:pt x="42101" y="29721"/>
                      <a:pt x="0" y="73251"/>
                    </a:cubicBezTo>
                    <a:cubicBezTo>
                      <a:pt x="39338" y="25626"/>
                      <a:pt x="101441" y="-7140"/>
                      <a:pt x="184785" y="1337"/>
                    </a:cubicBezTo>
                    <a:cubicBezTo>
                      <a:pt x="265748" y="9528"/>
                      <a:pt x="312420" y="57820"/>
                      <a:pt x="338423" y="113922"/>
                    </a:cubicBezTo>
                    <a:cubicBezTo>
                      <a:pt x="308801" y="61059"/>
                      <a:pt x="255175" y="24387"/>
                      <a:pt x="182499" y="15148"/>
                    </a:cubicBezTo>
                    <a:close/>
                  </a:path>
                </a:pathLst>
              </a:custGeom>
              <a:solidFill>
                <a:srgbClr val="993E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" name="Freeform: Shape 4934">
                <a:extLst>
                  <a:ext uri="{FF2B5EF4-FFF2-40B4-BE49-F238E27FC236}">
                    <a16:creationId xmlns:a16="http://schemas.microsoft.com/office/drawing/2014/main" id="{72B2685C-4657-4B99-B458-01D8F3B0578A}"/>
                  </a:ext>
                </a:extLst>
              </p:cNvPr>
              <p:cNvSpPr/>
              <p:nvPr/>
            </p:nvSpPr>
            <p:spPr>
              <a:xfrm>
                <a:off x="2931921" y="3224007"/>
                <a:ext cx="374046" cy="91284"/>
              </a:xfrm>
              <a:custGeom>
                <a:avLst/>
                <a:gdLst>
                  <a:gd name="connsiteX0" fmla="*/ 190976 w 374046"/>
                  <a:gd name="connsiteY0" fmla="*/ 7464 h 91284"/>
                  <a:gd name="connsiteX1" fmla="*/ 0 w 374046"/>
                  <a:gd name="connsiteY1" fmla="*/ 78997 h 91284"/>
                  <a:gd name="connsiteX2" fmla="*/ 191357 w 374046"/>
                  <a:gd name="connsiteY2" fmla="*/ 321 h 91284"/>
                  <a:gd name="connsiteX3" fmla="*/ 374047 w 374046"/>
                  <a:gd name="connsiteY3" fmla="*/ 91284 h 91284"/>
                  <a:gd name="connsiteX4" fmla="*/ 190976 w 374046"/>
                  <a:gd name="connsiteY4" fmla="*/ 7464 h 9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046" h="91284">
                    <a:moveTo>
                      <a:pt x="190976" y="7464"/>
                    </a:moveTo>
                    <a:cubicBezTo>
                      <a:pt x="112109" y="3559"/>
                      <a:pt x="41434" y="32420"/>
                      <a:pt x="0" y="78997"/>
                    </a:cubicBezTo>
                    <a:cubicBezTo>
                      <a:pt x="38100" y="28515"/>
                      <a:pt x="110204" y="-3585"/>
                      <a:pt x="191357" y="321"/>
                    </a:cubicBezTo>
                    <a:cubicBezTo>
                      <a:pt x="272415" y="4321"/>
                      <a:pt x="341090" y="37278"/>
                      <a:pt x="374047" y="91284"/>
                    </a:cubicBezTo>
                    <a:cubicBezTo>
                      <a:pt x="337471" y="40897"/>
                      <a:pt x="269843" y="11370"/>
                      <a:pt x="190976" y="7464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" name="Freeform: Shape 4935">
                <a:extLst>
                  <a:ext uri="{FF2B5EF4-FFF2-40B4-BE49-F238E27FC236}">
                    <a16:creationId xmlns:a16="http://schemas.microsoft.com/office/drawing/2014/main" id="{E4538087-8C06-426D-B8C3-91A718F15FF0}"/>
                  </a:ext>
                </a:extLst>
              </p:cNvPr>
              <p:cNvSpPr/>
              <p:nvPr/>
            </p:nvSpPr>
            <p:spPr>
              <a:xfrm>
                <a:off x="2988118" y="3287756"/>
                <a:ext cx="283845" cy="92210"/>
              </a:xfrm>
              <a:custGeom>
                <a:avLst/>
                <a:gdLst>
                  <a:gd name="connsiteX0" fmla="*/ 126016 w 283845"/>
                  <a:gd name="connsiteY0" fmla="*/ 9343 h 92210"/>
                  <a:gd name="connsiteX1" fmla="*/ 0 w 283845"/>
                  <a:gd name="connsiteY1" fmla="*/ 92210 h 92210"/>
                  <a:gd name="connsiteX2" fmla="*/ 125063 w 283845"/>
                  <a:gd name="connsiteY2" fmla="*/ 4390 h 92210"/>
                  <a:gd name="connsiteX3" fmla="*/ 283845 w 283845"/>
                  <a:gd name="connsiteY3" fmla="*/ 33822 h 92210"/>
                  <a:gd name="connsiteX4" fmla="*/ 126016 w 283845"/>
                  <a:gd name="connsiteY4" fmla="*/ 9343 h 92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845" h="92210">
                    <a:moveTo>
                      <a:pt x="126016" y="9343"/>
                    </a:moveTo>
                    <a:cubicBezTo>
                      <a:pt x="68199" y="20677"/>
                      <a:pt x="21907" y="52967"/>
                      <a:pt x="0" y="92210"/>
                    </a:cubicBezTo>
                    <a:cubicBezTo>
                      <a:pt x="18860" y="50872"/>
                      <a:pt x="65627" y="16105"/>
                      <a:pt x="125063" y="4390"/>
                    </a:cubicBezTo>
                    <a:cubicBezTo>
                      <a:pt x="184499" y="-7326"/>
                      <a:pt x="248412" y="5056"/>
                      <a:pt x="283845" y="33822"/>
                    </a:cubicBezTo>
                    <a:cubicBezTo>
                      <a:pt x="238601" y="7247"/>
                      <a:pt x="183833" y="-2087"/>
                      <a:pt x="126016" y="9343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" name="Freeform: Shape 4936">
                <a:extLst>
                  <a:ext uri="{FF2B5EF4-FFF2-40B4-BE49-F238E27FC236}">
                    <a16:creationId xmlns:a16="http://schemas.microsoft.com/office/drawing/2014/main" id="{15C18E4F-96C4-413C-8294-7E109926F58A}"/>
                  </a:ext>
                </a:extLst>
              </p:cNvPr>
              <p:cNvSpPr/>
              <p:nvPr/>
            </p:nvSpPr>
            <p:spPr>
              <a:xfrm>
                <a:off x="2937418" y="3243083"/>
                <a:ext cx="121201" cy="82077"/>
              </a:xfrm>
              <a:custGeom>
                <a:avLst/>
                <a:gdLst>
                  <a:gd name="connsiteX0" fmla="*/ 120804 w 121201"/>
                  <a:gd name="connsiteY0" fmla="*/ 1342 h 82077"/>
                  <a:gd name="connsiteX1" fmla="*/ 37651 w 121201"/>
                  <a:gd name="connsiteY1" fmla="*/ 63635 h 82077"/>
                  <a:gd name="connsiteX2" fmla="*/ 3075 w 121201"/>
                  <a:gd name="connsiteY2" fmla="*/ 76685 h 82077"/>
                  <a:gd name="connsiteX3" fmla="*/ 24506 w 121201"/>
                  <a:gd name="connsiteY3" fmla="*/ 39918 h 82077"/>
                  <a:gd name="connsiteX4" fmla="*/ 120804 w 121201"/>
                  <a:gd name="connsiteY4" fmla="*/ 1342 h 82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01" h="82077">
                    <a:moveTo>
                      <a:pt x="120804" y="1342"/>
                    </a:moveTo>
                    <a:cubicBezTo>
                      <a:pt x="126329" y="10486"/>
                      <a:pt x="72989" y="26012"/>
                      <a:pt x="37651" y="63635"/>
                    </a:cubicBezTo>
                    <a:cubicBezTo>
                      <a:pt x="24030" y="78399"/>
                      <a:pt x="13553" y="88972"/>
                      <a:pt x="3075" y="76685"/>
                    </a:cubicBezTo>
                    <a:cubicBezTo>
                      <a:pt x="-6736" y="65255"/>
                      <a:pt x="8695" y="53158"/>
                      <a:pt x="24506" y="39918"/>
                    </a:cubicBezTo>
                    <a:cubicBezTo>
                      <a:pt x="55367" y="14296"/>
                      <a:pt x="116708" y="-5421"/>
                      <a:pt x="120804" y="1342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938" name="Graphic 1">
              <a:extLst>
                <a:ext uri="{FF2B5EF4-FFF2-40B4-BE49-F238E27FC236}">
                  <a16:creationId xmlns:a16="http://schemas.microsoft.com/office/drawing/2014/main" id="{BBF7608C-BF70-46A1-998F-FC1D792DAB7C}"/>
                </a:ext>
              </a:extLst>
            </p:cNvPr>
            <p:cNvGrpSpPr/>
            <p:nvPr/>
          </p:nvGrpSpPr>
          <p:grpSpPr>
            <a:xfrm>
              <a:off x="3202392" y="3561734"/>
              <a:ext cx="607961" cy="316416"/>
              <a:chOff x="3202392" y="3561734"/>
              <a:chExt cx="607961" cy="316416"/>
            </a:xfrm>
          </p:grpSpPr>
          <p:sp>
            <p:nvSpPr>
              <p:cNvPr id="4939" name="Freeform: Shape 4938">
                <a:extLst>
                  <a:ext uri="{FF2B5EF4-FFF2-40B4-BE49-F238E27FC236}">
                    <a16:creationId xmlns:a16="http://schemas.microsoft.com/office/drawing/2014/main" id="{36E7B403-8819-4376-9C40-25EE64C420CF}"/>
                  </a:ext>
                </a:extLst>
              </p:cNvPr>
              <p:cNvSpPr/>
              <p:nvPr/>
            </p:nvSpPr>
            <p:spPr>
              <a:xfrm>
                <a:off x="3211442" y="3574497"/>
                <a:ext cx="590307" cy="303653"/>
              </a:xfrm>
              <a:custGeom>
                <a:avLst/>
                <a:gdLst>
                  <a:gd name="connsiteX0" fmla="*/ 281615 w 590307"/>
                  <a:gd name="connsiteY0" fmla="*/ 303471 h 303653"/>
                  <a:gd name="connsiteX1" fmla="*/ 540885 w 590307"/>
                  <a:gd name="connsiteY1" fmla="*/ 157071 h 303653"/>
                  <a:gd name="connsiteX2" fmla="*/ 588796 w 590307"/>
                  <a:gd name="connsiteY2" fmla="*/ 24674 h 303653"/>
                  <a:gd name="connsiteX3" fmla="*/ 515930 w 590307"/>
                  <a:gd name="connsiteY3" fmla="*/ 39723 h 303653"/>
                  <a:gd name="connsiteX4" fmla="*/ 217321 w 590307"/>
                  <a:gd name="connsiteY4" fmla="*/ 94492 h 303653"/>
                  <a:gd name="connsiteX5" fmla="*/ 59587 w 590307"/>
                  <a:gd name="connsiteY5" fmla="*/ 22197 h 303653"/>
                  <a:gd name="connsiteX6" fmla="*/ 10723 w 590307"/>
                  <a:gd name="connsiteY6" fmla="*/ 2576 h 303653"/>
                  <a:gd name="connsiteX7" fmla="*/ 35679 w 590307"/>
                  <a:gd name="connsiteY7" fmla="*/ 142689 h 303653"/>
                  <a:gd name="connsiteX8" fmla="*/ 281615 w 590307"/>
                  <a:gd name="connsiteY8" fmla="*/ 303471 h 303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307" h="303653">
                    <a:moveTo>
                      <a:pt x="281615" y="303471"/>
                    </a:moveTo>
                    <a:cubicBezTo>
                      <a:pt x="390581" y="307471"/>
                      <a:pt x="482116" y="245463"/>
                      <a:pt x="540885" y="157071"/>
                    </a:cubicBezTo>
                    <a:cubicBezTo>
                      <a:pt x="563555" y="122972"/>
                      <a:pt x="597940" y="65155"/>
                      <a:pt x="588796" y="24674"/>
                    </a:cubicBezTo>
                    <a:cubicBezTo>
                      <a:pt x="581176" y="-9045"/>
                      <a:pt x="531170" y="31437"/>
                      <a:pt x="515930" y="39723"/>
                    </a:cubicBezTo>
                    <a:cubicBezTo>
                      <a:pt x="427252" y="87634"/>
                      <a:pt x="316095" y="117066"/>
                      <a:pt x="217321" y="94492"/>
                    </a:cubicBezTo>
                    <a:cubicBezTo>
                      <a:pt x="161123" y="81729"/>
                      <a:pt x="107212" y="53439"/>
                      <a:pt x="59587" y="22197"/>
                    </a:cubicBezTo>
                    <a:cubicBezTo>
                      <a:pt x="46252" y="13530"/>
                      <a:pt x="25297" y="-7235"/>
                      <a:pt x="10723" y="2576"/>
                    </a:cubicBezTo>
                    <a:cubicBezTo>
                      <a:pt x="-19090" y="22769"/>
                      <a:pt x="21201" y="116400"/>
                      <a:pt x="35679" y="142689"/>
                    </a:cubicBezTo>
                    <a:cubicBezTo>
                      <a:pt x="85304" y="232605"/>
                      <a:pt x="177411" y="299661"/>
                      <a:pt x="281615" y="303471"/>
                    </a:cubicBezTo>
                    <a:close/>
                  </a:path>
                </a:pathLst>
              </a:custGeom>
              <a:solidFill>
                <a:srgbClr val="FF9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" name="Freeform: Shape 4939">
                <a:extLst>
                  <a:ext uri="{FF2B5EF4-FFF2-40B4-BE49-F238E27FC236}">
                    <a16:creationId xmlns:a16="http://schemas.microsoft.com/office/drawing/2014/main" id="{1C54ABE8-F343-401A-9002-BF6566444AEF}"/>
                  </a:ext>
                </a:extLst>
              </p:cNvPr>
              <p:cNvSpPr/>
              <p:nvPr/>
            </p:nvSpPr>
            <p:spPr>
              <a:xfrm>
                <a:off x="3202392" y="3561734"/>
                <a:ext cx="607961" cy="299513"/>
              </a:xfrm>
              <a:custGeom>
                <a:avLst/>
                <a:gdLst>
                  <a:gd name="connsiteX0" fmla="*/ 290283 w 607961"/>
                  <a:gd name="connsiteY0" fmla="*/ 299375 h 299513"/>
                  <a:gd name="connsiteX1" fmla="*/ 557554 w 607961"/>
                  <a:gd name="connsiteY1" fmla="*/ 157643 h 299513"/>
                  <a:gd name="connsiteX2" fmla="*/ 606989 w 607961"/>
                  <a:gd name="connsiteY2" fmla="*/ 25340 h 299513"/>
                  <a:gd name="connsiteX3" fmla="*/ 531837 w 607961"/>
                  <a:gd name="connsiteY3" fmla="*/ 40676 h 299513"/>
                  <a:gd name="connsiteX4" fmla="*/ 224084 w 607961"/>
                  <a:gd name="connsiteY4" fmla="*/ 95635 h 299513"/>
                  <a:gd name="connsiteX5" fmla="*/ 61492 w 607961"/>
                  <a:gd name="connsiteY5" fmla="*/ 22673 h 299513"/>
                  <a:gd name="connsiteX6" fmla="*/ 11105 w 607961"/>
                  <a:gd name="connsiteY6" fmla="*/ 2671 h 299513"/>
                  <a:gd name="connsiteX7" fmla="*/ 38632 w 607961"/>
                  <a:gd name="connsiteY7" fmla="*/ 146594 h 299513"/>
                  <a:gd name="connsiteX8" fmla="*/ 290283 w 607961"/>
                  <a:gd name="connsiteY8" fmla="*/ 299375 h 299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7961" h="299513">
                    <a:moveTo>
                      <a:pt x="290283" y="299375"/>
                    </a:moveTo>
                    <a:cubicBezTo>
                      <a:pt x="399725" y="302708"/>
                      <a:pt x="495547" y="245654"/>
                      <a:pt x="557554" y="157643"/>
                    </a:cubicBezTo>
                    <a:cubicBezTo>
                      <a:pt x="581272" y="123924"/>
                      <a:pt x="614038" y="59440"/>
                      <a:pt x="606989" y="25340"/>
                    </a:cubicBezTo>
                    <a:cubicBezTo>
                      <a:pt x="599750" y="-9331"/>
                      <a:pt x="547744" y="32198"/>
                      <a:pt x="531837" y="40676"/>
                    </a:cubicBezTo>
                    <a:cubicBezTo>
                      <a:pt x="440302" y="89444"/>
                      <a:pt x="325811" y="118114"/>
                      <a:pt x="224084" y="95635"/>
                    </a:cubicBezTo>
                    <a:cubicBezTo>
                      <a:pt x="166172" y="82871"/>
                      <a:pt x="110641" y="54392"/>
                      <a:pt x="61492" y="22673"/>
                    </a:cubicBezTo>
                    <a:cubicBezTo>
                      <a:pt x="47681" y="13720"/>
                      <a:pt x="26155" y="-7426"/>
                      <a:pt x="11105" y="2671"/>
                    </a:cubicBezTo>
                    <a:cubicBezTo>
                      <a:pt x="-20232" y="23531"/>
                      <a:pt x="23107" y="120305"/>
                      <a:pt x="38632" y="146594"/>
                    </a:cubicBezTo>
                    <a:cubicBezTo>
                      <a:pt x="91210" y="235462"/>
                      <a:pt x="186460" y="296231"/>
                      <a:pt x="290283" y="299375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41" name="Graphic 1">
                <a:extLst>
                  <a:ext uri="{FF2B5EF4-FFF2-40B4-BE49-F238E27FC236}">
                    <a16:creationId xmlns:a16="http://schemas.microsoft.com/office/drawing/2014/main" id="{BBF7608C-BF70-46A1-998F-FC1D792DAB7C}"/>
                  </a:ext>
                </a:extLst>
              </p:cNvPr>
              <p:cNvGrpSpPr/>
              <p:nvPr/>
            </p:nvGrpSpPr>
            <p:grpSpPr>
              <a:xfrm>
                <a:off x="3258856" y="3590217"/>
                <a:ext cx="512182" cy="130694"/>
                <a:chOff x="3258856" y="3590217"/>
                <a:chExt cx="512182" cy="130694"/>
              </a:xfrm>
              <a:solidFill>
                <a:srgbClr val="FFF8E1"/>
              </a:solidFill>
            </p:grpSpPr>
            <p:sp>
              <p:nvSpPr>
                <p:cNvPr id="4942" name="Freeform: Shape 4941">
                  <a:extLst>
                    <a:ext uri="{FF2B5EF4-FFF2-40B4-BE49-F238E27FC236}">
                      <a16:creationId xmlns:a16="http://schemas.microsoft.com/office/drawing/2014/main" id="{37684B49-8A41-4042-A723-4EF297111FA2}"/>
                    </a:ext>
                  </a:extLst>
                </p:cNvPr>
                <p:cNvSpPr/>
                <p:nvPr/>
              </p:nvSpPr>
              <p:spPr>
                <a:xfrm>
                  <a:off x="3258856" y="3593837"/>
                  <a:ext cx="139616" cy="103185"/>
                </a:xfrm>
                <a:custGeom>
                  <a:avLst/>
                  <a:gdLst>
                    <a:gd name="connsiteX0" fmla="*/ 14744 w 139616"/>
                    <a:gd name="connsiteY0" fmla="*/ 74962 h 103185"/>
                    <a:gd name="connsiteX1" fmla="*/ 107803 w 139616"/>
                    <a:gd name="connsiteY1" fmla="*/ 93726 h 103185"/>
                    <a:gd name="connsiteX2" fmla="*/ 139617 w 139616"/>
                    <a:gd name="connsiteY2" fmla="*/ 56102 h 103185"/>
                    <a:gd name="connsiteX3" fmla="*/ 19983 w 139616"/>
                    <a:gd name="connsiteY3" fmla="*/ 0 h 103185"/>
                    <a:gd name="connsiteX4" fmla="*/ 14744 w 139616"/>
                    <a:gd name="connsiteY4" fmla="*/ 74962 h 103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616" h="103185">
                      <a:moveTo>
                        <a:pt x="14744" y="74962"/>
                      </a:moveTo>
                      <a:cubicBezTo>
                        <a:pt x="35223" y="95536"/>
                        <a:pt x="79800" y="115538"/>
                        <a:pt x="107803" y="93726"/>
                      </a:cubicBezTo>
                      <a:cubicBezTo>
                        <a:pt x="120757" y="83630"/>
                        <a:pt x="131140" y="70199"/>
                        <a:pt x="139617" y="56102"/>
                      </a:cubicBezTo>
                      <a:cubicBezTo>
                        <a:pt x="97326" y="41910"/>
                        <a:pt x="58369" y="22479"/>
                        <a:pt x="19983" y="0"/>
                      </a:cubicBezTo>
                      <a:cubicBezTo>
                        <a:pt x="-1639" y="26003"/>
                        <a:pt x="-9068" y="51054"/>
                        <a:pt x="14744" y="74962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3" name="Freeform: Shape 4942">
                  <a:extLst>
                    <a:ext uri="{FF2B5EF4-FFF2-40B4-BE49-F238E27FC236}">
                      <a16:creationId xmlns:a16="http://schemas.microsoft.com/office/drawing/2014/main" id="{F958C786-4205-4C55-929B-01BBB0FEFC52}"/>
                    </a:ext>
                  </a:extLst>
                </p:cNvPr>
                <p:cNvSpPr/>
                <p:nvPr/>
              </p:nvSpPr>
              <p:spPr>
                <a:xfrm>
                  <a:off x="3445763" y="3655845"/>
                  <a:ext cx="142577" cy="65067"/>
                </a:xfrm>
                <a:custGeom>
                  <a:avLst/>
                  <a:gdLst>
                    <a:gd name="connsiteX0" fmla="*/ 11575 w 142577"/>
                    <a:gd name="connsiteY0" fmla="*/ 54673 h 65067"/>
                    <a:gd name="connsiteX1" fmla="*/ 119683 w 142577"/>
                    <a:gd name="connsiteY1" fmla="*/ 58388 h 65067"/>
                    <a:gd name="connsiteX2" fmla="*/ 138543 w 142577"/>
                    <a:gd name="connsiteY2" fmla="*/ 34957 h 65067"/>
                    <a:gd name="connsiteX3" fmla="*/ 142067 w 142577"/>
                    <a:gd name="connsiteY3" fmla="*/ 0 h 65067"/>
                    <a:gd name="connsiteX4" fmla="*/ 1859 w 142577"/>
                    <a:gd name="connsiteY4" fmla="*/ 5429 h 65067"/>
                    <a:gd name="connsiteX5" fmla="*/ 11575 w 142577"/>
                    <a:gd name="connsiteY5" fmla="*/ 54673 h 65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2577" h="65067">
                      <a:moveTo>
                        <a:pt x="11575" y="54673"/>
                      </a:moveTo>
                      <a:cubicBezTo>
                        <a:pt x="35101" y="69723"/>
                        <a:pt x="91870" y="66103"/>
                        <a:pt x="119683" y="58388"/>
                      </a:cubicBezTo>
                      <a:cubicBezTo>
                        <a:pt x="131399" y="55150"/>
                        <a:pt x="135019" y="45625"/>
                        <a:pt x="138543" y="34957"/>
                      </a:cubicBezTo>
                      <a:cubicBezTo>
                        <a:pt x="142353" y="23432"/>
                        <a:pt x="143305" y="12097"/>
                        <a:pt x="142067" y="0"/>
                      </a:cubicBezTo>
                      <a:cubicBezTo>
                        <a:pt x="95299" y="9144"/>
                        <a:pt x="49294" y="11240"/>
                        <a:pt x="1859" y="5429"/>
                      </a:cubicBezTo>
                      <a:cubicBezTo>
                        <a:pt x="-903" y="21431"/>
                        <a:pt x="-2522" y="45720"/>
                        <a:pt x="11575" y="54673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4" name="Freeform: Shape 4943">
                  <a:extLst>
                    <a:ext uri="{FF2B5EF4-FFF2-40B4-BE49-F238E27FC236}">
                      <a16:creationId xmlns:a16="http://schemas.microsoft.com/office/drawing/2014/main" id="{7E24A5C0-1155-4C2C-9334-DF758184AC4F}"/>
                    </a:ext>
                  </a:extLst>
                </p:cNvPr>
                <p:cNvSpPr/>
                <p:nvPr/>
              </p:nvSpPr>
              <p:spPr>
                <a:xfrm>
                  <a:off x="3647266" y="3590217"/>
                  <a:ext cx="123772" cy="88272"/>
                </a:xfrm>
                <a:custGeom>
                  <a:avLst/>
                  <a:gdLst>
                    <a:gd name="connsiteX0" fmla="*/ 64008 w 123772"/>
                    <a:gd name="connsiteY0" fmla="*/ 85535 h 88272"/>
                    <a:gd name="connsiteX1" fmla="*/ 122777 w 123772"/>
                    <a:gd name="connsiteY1" fmla="*/ 30861 h 88272"/>
                    <a:gd name="connsiteX2" fmla="*/ 106490 w 123772"/>
                    <a:gd name="connsiteY2" fmla="*/ 0 h 88272"/>
                    <a:gd name="connsiteX3" fmla="*/ 86963 w 123772"/>
                    <a:gd name="connsiteY3" fmla="*/ 12192 h 88272"/>
                    <a:gd name="connsiteX4" fmla="*/ 0 w 123772"/>
                    <a:gd name="connsiteY4" fmla="*/ 49625 h 88272"/>
                    <a:gd name="connsiteX5" fmla="*/ 64008 w 123772"/>
                    <a:gd name="connsiteY5" fmla="*/ 85535 h 88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3772" h="88272">
                      <a:moveTo>
                        <a:pt x="64008" y="85535"/>
                      </a:moveTo>
                      <a:cubicBezTo>
                        <a:pt x="87630" y="78296"/>
                        <a:pt x="130873" y="64103"/>
                        <a:pt x="122777" y="30861"/>
                      </a:cubicBezTo>
                      <a:cubicBezTo>
                        <a:pt x="120015" y="19431"/>
                        <a:pt x="114109" y="9335"/>
                        <a:pt x="106490" y="0"/>
                      </a:cubicBezTo>
                      <a:cubicBezTo>
                        <a:pt x="98965" y="4953"/>
                        <a:pt x="92107" y="9525"/>
                        <a:pt x="86963" y="12192"/>
                      </a:cubicBezTo>
                      <a:cubicBezTo>
                        <a:pt x="58769" y="26384"/>
                        <a:pt x="30004" y="39338"/>
                        <a:pt x="0" y="49625"/>
                      </a:cubicBezTo>
                      <a:cubicBezTo>
                        <a:pt x="12097" y="77724"/>
                        <a:pt x="31814" y="95345"/>
                        <a:pt x="64008" y="85535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945" name="Graphic 1">
                <a:extLst>
                  <a:ext uri="{FF2B5EF4-FFF2-40B4-BE49-F238E27FC236}">
                    <a16:creationId xmlns:a16="http://schemas.microsoft.com/office/drawing/2014/main" id="{BBF7608C-BF70-46A1-998F-FC1D792DAB7C}"/>
                  </a:ext>
                </a:extLst>
              </p:cNvPr>
              <p:cNvGrpSpPr/>
              <p:nvPr/>
            </p:nvGrpSpPr>
            <p:grpSpPr>
              <a:xfrm>
                <a:off x="3259599" y="3590217"/>
                <a:ext cx="511302" cy="109918"/>
                <a:chOff x="3259599" y="3590217"/>
                <a:chExt cx="511302" cy="109918"/>
              </a:xfrm>
              <a:solidFill>
                <a:srgbClr val="EADCB9"/>
              </a:solidFill>
            </p:grpSpPr>
            <p:sp>
              <p:nvSpPr>
                <p:cNvPr id="4946" name="Freeform: Shape 4945">
                  <a:extLst>
                    <a:ext uri="{FF2B5EF4-FFF2-40B4-BE49-F238E27FC236}">
                      <a16:creationId xmlns:a16="http://schemas.microsoft.com/office/drawing/2014/main" id="{2F43E372-3B5A-487B-AB62-8EEF019BA0C8}"/>
                    </a:ext>
                  </a:extLst>
                </p:cNvPr>
                <p:cNvSpPr/>
                <p:nvPr/>
              </p:nvSpPr>
              <p:spPr>
                <a:xfrm>
                  <a:off x="3259599" y="3593837"/>
                  <a:ext cx="138779" cy="95535"/>
                </a:xfrm>
                <a:custGeom>
                  <a:avLst/>
                  <a:gdLst>
                    <a:gd name="connsiteX0" fmla="*/ 19241 w 138779"/>
                    <a:gd name="connsiteY0" fmla="*/ 0 h 95535"/>
                    <a:gd name="connsiteX1" fmla="*/ 0 w 138779"/>
                    <a:gd name="connsiteY1" fmla="*/ 35814 h 95535"/>
                    <a:gd name="connsiteX2" fmla="*/ 97155 w 138779"/>
                    <a:gd name="connsiteY2" fmla="*/ 78010 h 95535"/>
                    <a:gd name="connsiteX3" fmla="*/ 104394 w 138779"/>
                    <a:gd name="connsiteY3" fmla="*/ 95536 h 95535"/>
                    <a:gd name="connsiteX4" fmla="*/ 106966 w 138779"/>
                    <a:gd name="connsiteY4" fmla="*/ 93726 h 95535"/>
                    <a:gd name="connsiteX5" fmla="*/ 138779 w 138779"/>
                    <a:gd name="connsiteY5" fmla="*/ 56102 h 95535"/>
                    <a:gd name="connsiteX6" fmla="*/ 19241 w 138779"/>
                    <a:gd name="connsiteY6" fmla="*/ 0 h 95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779" h="95535">
                      <a:moveTo>
                        <a:pt x="19241" y="0"/>
                      </a:moveTo>
                      <a:cubicBezTo>
                        <a:pt x="10668" y="11335"/>
                        <a:pt x="2667" y="20574"/>
                        <a:pt x="0" y="35814"/>
                      </a:cubicBezTo>
                      <a:cubicBezTo>
                        <a:pt x="36766" y="35052"/>
                        <a:pt x="72200" y="51626"/>
                        <a:pt x="97155" y="78010"/>
                      </a:cubicBezTo>
                      <a:cubicBezTo>
                        <a:pt x="101918" y="83058"/>
                        <a:pt x="103918" y="89154"/>
                        <a:pt x="104394" y="95536"/>
                      </a:cubicBezTo>
                      <a:cubicBezTo>
                        <a:pt x="105251" y="94964"/>
                        <a:pt x="106108" y="94298"/>
                        <a:pt x="106966" y="93726"/>
                      </a:cubicBezTo>
                      <a:cubicBezTo>
                        <a:pt x="119920" y="83534"/>
                        <a:pt x="130302" y="70199"/>
                        <a:pt x="138779" y="56102"/>
                      </a:cubicBezTo>
                      <a:cubicBezTo>
                        <a:pt x="96583" y="41910"/>
                        <a:pt x="57626" y="22479"/>
                        <a:pt x="19241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7" name="Freeform: Shape 4946">
                  <a:extLst>
                    <a:ext uri="{FF2B5EF4-FFF2-40B4-BE49-F238E27FC236}">
                      <a16:creationId xmlns:a16="http://schemas.microsoft.com/office/drawing/2014/main" id="{E8F8B880-949D-46F5-905A-F831C3232BE9}"/>
                    </a:ext>
                  </a:extLst>
                </p:cNvPr>
                <p:cNvSpPr/>
                <p:nvPr/>
              </p:nvSpPr>
              <p:spPr>
                <a:xfrm>
                  <a:off x="3445936" y="3655845"/>
                  <a:ext cx="142391" cy="44291"/>
                </a:xfrm>
                <a:custGeom>
                  <a:avLst/>
                  <a:gdLst>
                    <a:gd name="connsiteX0" fmla="*/ 141894 w 142391"/>
                    <a:gd name="connsiteY0" fmla="*/ 0 h 44291"/>
                    <a:gd name="connsiteX1" fmla="*/ 1686 w 142391"/>
                    <a:gd name="connsiteY1" fmla="*/ 5429 h 44291"/>
                    <a:gd name="connsiteX2" fmla="*/ 639 w 142391"/>
                    <a:gd name="connsiteY2" fmla="*/ 34385 h 44291"/>
                    <a:gd name="connsiteX3" fmla="*/ 1972 w 142391"/>
                    <a:gd name="connsiteY3" fmla="*/ 34004 h 44291"/>
                    <a:gd name="connsiteX4" fmla="*/ 126750 w 142391"/>
                    <a:gd name="connsiteY4" fmla="*/ 37433 h 44291"/>
                    <a:gd name="connsiteX5" fmla="*/ 134941 w 142391"/>
                    <a:gd name="connsiteY5" fmla="*/ 44291 h 44291"/>
                    <a:gd name="connsiteX6" fmla="*/ 138465 w 142391"/>
                    <a:gd name="connsiteY6" fmla="*/ 34862 h 44291"/>
                    <a:gd name="connsiteX7" fmla="*/ 141894 w 142391"/>
                    <a:gd name="connsiteY7" fmla="*/ 0 h 44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391" h="44291">
                      <a:moveTo>
                        <a:pt x="141894" y="0"/>
                      </a:moveTo>
                      <a:cubicBezTo>
                        <a:pt x="95127" y="9144"/>
                        <a:pt x="49121" y="11240"/>
                        <a:pt x="1686" y="5429"/>
                      </a:cubicBezTo>
                      <a:cubicBezTo>
                        <a:pt x="258" y="15049"/>
                        <a:pt x="-695" y="25336"/>
                        <a:pt x="639" y="34385"/>
                      </a:cubicBezTo>
                      <a:cubicBezTo>
                        <a:pt x="1020" y="34195"/>
                        <a:pt x="1496" y="34100"/>
                        <a:pt x="1972" y="34004"/>
                      </a:cubicBezTo>
                      <a:cubicBezTo>
                        <a:pt x="42263" y="21812"/>
                        <a:pt x="87411" y="21431"/>
                        <a:pt x="126750" y="37433"/>
                      </a:cubicBezTo>
                      <a:cubicBezTo>
                        <a:pt x="129607" y="38290"/>
                        <a:pt x="133227" y="40958"/>
                        <a:pt x="134941" y="44291"/>
                      </a:cubicBezTo>
                      <a:cubicBezTo>
                        <a:pt x="136275" y="41434"/>
                        <a:pt x="137322" y="38195"/>
                        <a:pt x="138465" y="34862"/>
                      </a:cubicBezTo>
                      <a:cubicBezTo>
                        <a:pt x="142085" y="23432"/>
                        <a:pt x="143133" y="12097"/>
                        <a:pt x="141894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8" name="Freeform: Shape 4947">
                  <a:extLst>
                    <a:ext uri="{FF2B5EF4-FFF2-40B4-BE49-F238E27FC236}">
                      <a16:creationId xmlns:a16="http://schemas.microsoft.com/office/drawing/2014/main" id="{3CEA2F50-9722-4D4F-86B7-A804B1647551}"/>
                    </a:ext>
                  </a:extLst>
                </p:cNvPr>
                <p:cNvSpPr/>
                <p:nvPr/>
              </p:nvSpPr>
              <p:spPr>
                <a:xfrm>
                  <a:off x="3647171" y="3590217"/>
                  <a:ext cx="123729" cy="75056"/>
                </a:xfrm>
                <a:custGeom>
                  <a:avLst/>
                  <a:gdLst>
                    <a:gd name="connsiteX0" fmla="*/ 106585 w 123729"/>
                    <a:gd name="connsiteY0" fmla="*/ 0 h 75056"/>
                    <a:gd name="connsiteX1" fmla="*/ 0 w 123729"/>
                    <a:gd name="connsiteY1" fmla="*/ 49625 h 75056"/>
                    <a:gd name="connsiteX2" fmla="*/ 16288 w 123729"/>
                    <a:gd name="connsiteY2" fmla="*/ 75057 h 75056"/>
                    <a:gd name="connsiteX3" fmla="*/ 17050 w 123729"/>
                    <a:gd name="connsiteY3" fmla="*/ 68294 h 75056"/>
                    <a:gd name="connsiteX4" fmla="*/ 24098 w 123729"/>
                    <a:gd name="connsiteY4" fmla="*/ 59722 h 75056"/>
                    <a:gd name="connsiteX5" fmla="*/ 123730 w 123729"/>
                    <a:gd name="connsiteY5" fmla="*/ 37052 h 75056"/>
                    <a:gd name="connsiteX6" fmla="*/ 122777 w 123729"/>
                    <a:gd name="connsiteY6" fmla="*/ 30861 h 75056"/>
                    <a:gd name="connsiteX7" fmla="*/ 106585 w 123729"/>
                    <a:gd name="connsiteY7" fmla="*/ 0 h 75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3729" h="75056">
                      <a:moveTo>
                        <a:pt x="106585" y="0"/>
                      </a:moveTo>
                      <a:cubicBezTo>
                        <a:pt x="98393" y="4858"/>
                        <a:pt x="30099" y="39338"/>
                        <a:pt x="0" y="49625"/>
                      </a:cubicBezTo>
                      <a:cubicBezTo>
                        <a:pt x="4667" y="60008"/>
                        <a:pt x="8668" y="67532"/>
                        <a:pt x="16288" y="75057"/>
                      </a:cubicBezTo>
                      <a:cubicBezTo>
                        <a:pt x="16193" y="73247"/>
                        <a:pt x="16478" y="70199"/>
                        <a:pt x="17050" y="68294"/>
                      </a:cubicBezTo>
                      <a:cubicBezTo>
                        <a:pt x="18383" y="64865"/>
                        <a:pt x="20193" y="62008"/>
                        <a:pt x="24098" y="59722"/>
                      </a:cubicBezTo>
                      <a:cubicBezTo>
                        <a:pt x="56864" y="42958"/>
                        <a:pt x="86487" y="29147"/>
                        <a:pt x="123730" y="37052"/>
                      </a:cubicBezTo>
                      <a:cubicBezTo>
                        <a:pt x="123634" y="35052"/>
                        <a:pt x="123349" y="33052"/>
                        <a:pt x="122777" y="30861"/>
                      </a:cubicBezTo>
                      <a:cubicBezTo>
                        <a:pt x="120206" y="19336"/>
                        <a:pt x="114205" y="9430"/>
                        <a:pt x="106585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0" name="Freeform: Shape 4949">
                <a:extLst>
                  <a:ext uri="{FF2B5EF4-FFF2-40B4-BE49-F238E27FC236}">
                    <a16:creationId xmlns:a16="http://schemas.microsoft.com/office/drawing/2014/main" id="{ACBE9B0C-7147-437F-8C17-1E35FC428076}"/>
                  </a:ext>
                </a:extLst>
              </p:cNvPr>
              <p:cNvSpPr/>
              <p:nvPr/>
            </p:nvSpPr>
            <p:spPr>
              <a:xfrm>
                <a:off x="3350181" y="3730417"/>
                <a:ext cx="333660" cy="132092"/>
              </a:xfrm>
              <a:custGeom>
                <a:avLst/>
                <a:gdLst>
                  <a:gd name="connsiteX0" fmla="*/ 313373 w 333660"/>
                  <a:gd name="connsiteY0" fmla="*/ 49348 h 132092"/>
                  <a:gd name="connsiteX1" fmla="*/ 0 w 333660"/>
                  <a:gd name="connsiteY1" fmla="*/ 88401 h 132092"/>
                  <a:gd name="connsiteX2" fmla="*/ 142494 w 333660"/>
                  <a:gd name="connsiteY2" fmla="*/ 131930 h 132092"/>
                  <a:gd name="connsiteX3" fmla="*/ 333661 w 333660"/>
                  <a:gd name="connsiteY3" fmla="*/ 68970 h 132092"/>
                  <a:gd name="connsiteX4" fmla="*/ 313373 w 333660"/>
                  <a:gd name="connsiteY4" fmla="*/ 49348 h 132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3660" h="132092">
                    <a:moveTo>
                      <a:pt x="313373" y="49348"/>
                    </a:moveTo>
                    <a:cubicBezTo>
                      <a:pt x="233934" y="-13517"/>
                      <a:pt x="37814" y="-31805"/>
                      <a:pt x="0" y="88401"/>
                    </a:cubicBezTo>
                    <a:cubicBezTo>
                      <a:pt x="43053" y="116976"/>
                      <a:pt x="92392" y="130311"/>
                      <a:pt x="142494" y="131930"/>
                    </a:cubicBezTo>
                    <a:cubicBezTo>
                      <a:pt x="211646" y="134121"/>
                      <a:pt x="278416" y="114213"/>
                      <a:pt x="333661" y="68970"/>
                    </a:cubicBezTo>
                    <a:cubicBezTo>
                      <a:pt x="327660" y="61826"/>
                      <a:pt x="320897" y="55349"/>
                      <a:pt x="313373" y="49348"/>
                    </a:cubicBezTo>
                    <a:close/>
                  </a:path>
                </a:pathLst>
              </a:custGeom>
              <a:solidFill>
                <a:srgbClr val="F062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" name="Freeform: Shape 4956">
                <a:extLst>
                  <a:ext uri="{FF2B5EF4-FFF2-40B4-BE49-F238E27FC236}">
                    <a16:creationId xmlns:a16="http://schemas.microsoft.com/office/drawing/2014/main" id="{ADF66511-F594-4D62-8E98-59920C71286E}"/>
                  </a:ext>
                </a:extLst>
              </p:cNvPr>
              <p:cNvSpPr/>
              <p:nvPr/>
            </p:nvSpPr>
            <p:spPr>
              <a:xfrm>
                <a:off x="3396141" y="3770839"/>
                <a:ext cx="143540" cy="74191"/>
              </a:xfrm>
              <a:custGeom>
                <a:avLst/>
                <a:gdLst>
                  <a:gd name="connsiteX0" fmla="*/ 143397 w 143540"/>
                  <a:gd name="connsiteY0" fmla="*/ 44358 h 74191"/>
                  <a:gd name="connsiteX1" fmla="*/ 67864 w 143540"/>
                  <a:gd name="connsiteY1" fmla="*/ 73124 h 74191"/>
                  <a:gd name="connsiteX2" fmla="*/ 141 w 143540"/>
                  <a:gd name="connsiteY2" fmla="*/ 26928 h 74191"/>
                  <a:gd name="connsiteX3" fmla="*/ 75674 w 143540"/>
                  <a:gd name="connsiteY3" fmla="*/ 829 h 74191"/>
                  <a:gd name="connsiteX4" fmla="*/ 143397 w 143540"/>
                  <a:gd name="connsiteY4" fmla="*/ 44358 h 7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40" h="74191">
                    <a:moveTo>
                      <a:pt x="143397" y="44358"/>
                    </a:moveTo>
                    <a:cubicBezTo>
                      <a:pt x="140158" y="75124"/>
                      <a:pt x="88914" y="75981"/>
                      <a:pt x="67864" y="73124"/>
                    </a:cubicBezTo>
                    <a:cubicBezTo>
                      <a:pt x="47290" y="70266"/>
                      <a:pt x="-3002" y="56169"/>
                      <a:pt x="141" y="26928"/>
                    </a:cubicBezTo>
                    <a:cubicBezTo>
                      <a:pt x="3189" y="-1171"/>
                      <a:pt x="55291" y="-1362"/>
                      <a:pt x="75674" y="829"/>
                    </a:cubicBezTo>
                    <a:cubicBezTo>
                      <a:pt x="97201" y="3210"/>
                      <a:pt x="146540" y="15021"/>
                      <a:pt x="143397" y="44358"/>
                    </a:cubicBezTo>
                    <a:close/>
                  </a:path>
                </a:pathLst>
              </a:custGeom>
              <a:solidFill>
                <a:srgbClr val="F6A2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20" name="Graphic 30">
            <a:extLst>
              <a:ext uri="{FF2B5EF4-FFF2-40B4-BE49-F238E27FC236}">
                <a16:creationId xmlns:a16="http://schemas.microsoft.com/office/drawing/2014/main" id="{F982BF20-A360-4A5F-8C0E-AA317F697ACC}"/>
              </a:ext>
            </a:extLst>
          </p:cNvPr>
          <p:cNvGrpSpPr/>
          <p:nvPr/>
        </p:nvGrpSpPr>
        <p:grpSpPr>
          <a:xfrm rot="21182266">
            <a:off x="2607785" y="1939772"/>
            <a:ext cx="1479534" cy="1876841"/>
            <a:chOff x="2661033" y="1878009"/>
            <a:chExt cx="1479534" cy="1876841"/>
          </a:xfrm>
        </p:grpSpPr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35363A7-B22F-40AB-9F9B-6E91C599DBCC}"/>
                </a:ext>
              </a:extLst>
            </p:cNvPr>
            <p:cNvSpPr/>
            <p:nvPr/>
          </p:nvSpPr>
          <p:spPr>
            <a:xfrm>
              <a:off x="2661033" y="1888261"/>
              <a:ext cx="390541" cy="364799"/>
            </a:xfrm>
            <a:custGeom>
              <a:avLst/>
              <a:gdLst>
                <a:gd name="connsiteX0" fmla="*/ 247014 w 390541"/>
                <a:gd name="connsiteY0" fmla="*/ 364799 h 364799"/>
                <a:gd name="connsiteX1" fmla="*/ 66276 w 390541"/>
                <a:gd name="connsiteY1" fmla="*/ 75345 h 364799"/>
                <a:gd name="connsiteX2" fmla="*/ 390541 w 390541"/>
                <a:gd name="connsiteY2" fmla="*/ 222105 h 364799"/>
                <a:gd name="connsiteX3" fmla="*/ 247014 w 390541"/>
                <a:gd name="connsiteY3" fmla="*/ 364799 h 364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41" h="364799">
                  <a:moveTo>
                    <a:pt x="247014" y="364799"/>
                  </a:moveTo>
                  <a:cubicBezTo>
                    <a:pt x="158956" y="364799"/>
                    <a:pt x="-128329" y="267027"/>
                    <a:pt x="66276" y="75345"/>
                  </a:cubicBezTo>
                  <a:cubicBezTo>
                    <a:pt x="260881" y="-116134"/>
                    <a:pt x="390541" y="103802"/>
                    <a:pt x="390541" y="222105"/>
                  </a:cubicBezTo>
                  <a:cubicBezTo>
                    <a:pt x="390541" y="340204"/>
                    <a:pt x="247014" y="364799"/>
                    <a:pt x="247014" y="364799"/>
                  </a:cubicBezTo>
                  <a:close/>
                </a:path>
              </a:pathLst>
            </a:custGeom>
            <a:solidFill>
              <a:schemeClr val="accent6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12193B1-1D6A-42B5-8037-A9DEF9B665DE}"/>
                </a:ext>
              </a:extLst>
            </p:cNvPr>
            <p:cNvSpPr/>
            <p:nvPr/>
          </p:nvSpPr>
          <p:spPr>
            <a:xfrm>
              <a:off x="2747111" y="1964906"/>
              <a:ext cx="233084" cy="237133"/>
            </a:xfrm>
            <a:custGeom>
              <a:avLst/>
              <a:gdLst>
                <a:gd name="connsiteX0" fmla="*/ 172492 w 233084"/>
                <a:gd name="connsiteY0" fmla="*/ 237133 h 237133"/>
                <a:gd name="connsiteX1" fmla="*/ 999 w 233084"/>
                <a:gd name="connsiteY1" fmla="*/ 106838 h 237133"/>
                <a:gd name="connsiteX2" fmla="*/ 144757 w 233084"/>
                <a:gd name="connsiteY2" fmla="*/ 732 h 237133"/>
                <a:gd name="connsiteX3" fmla="*/ 232815 w 233084"/>
                <a:gd name="connsiteY3" fmla="*/ 171884 h 237133"/>
                <a:gd name="connsiteX4" fmla="*/ 172492 w 233084"/>
                <a:gd name="connsiteY4" fmla="*/ 237133 h 23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084" h="237133">
                  <a:moveTo>
                    <a:pt x="172492" y="237133"/>
                  </a:moveTo>
                  <a:cubicBezTo>
                    <a:pt x="121414" y="224937"/>
                    <a:pt x="-12869" y="159688"/>
                    <a:pt x="999" y="106838"/>
                  </a:cubicBezTo>
                  <a:cubicBezTo>
                    <a:pt x="14866" y="53785"/>
                    <a:pt x="107546" y="-7399"/>
                    <a:pt x="144757" y="732"/>
                  </a:cubicBezTo>
                  <a:cubicBezTo>
                    <a:pt x="181737" y="8863"/>
                    <a:pt x="237437" y="135296"/>
                    <a:pt x="232815" y="171884"/>
                  </a:cubicBezTo>
                  <a:cubicBezTo>
                    <a:pt x="228192" y="208472"/>
                    <a:pt x="172492" y="237133"/>
                    <a:pt x="172492" y="237133"/>
                  </a:cubicBezTo>
                  <a:close/>
                </a:path>
              </a:pathLst>
            </a:custGeom>
            <a:solidFill>
              <a:schemeClr val="accent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B391E8C-0125-485F-8A72-2FCA8CA012EC}"/>
                </a:ext>
              </a:extLst>
            </p:cNvPr>
            <p:cNvSpPr/>
            <p:nvPr/>
          </p:nvSpPr>
          <p:spPr>
            <a:xfrm>
              <a:off x="2842342" y="2058056"/>
              <a:ext cx="103163" cy="118670"/>
            </a:xfrm>
            <a:custGeom>
              <a:avLst/>
              <a:gdLst>
                <a:gd name="connsiteX0" fmla="*/ 68015 w 103163"/>
                <a:gd name="connsiteY0" fmla="*/ 42146 h 118670"/>
                <a:gd name="connsiteX1" fmla="*/ 3532 w 103163"/>
                <a:gd name="connsiteY1" fmla="*/ 70 h 118670"/>
                <a:gd name="connsiteX2" fmla="*/ 65 w 103163"/>
                <a:gd name="connsiteY2" fmla="*/ 2916 h 118670"/>
                <a:gd name="connsiteX3" fmla="*/ 40743 w 103163"/>
                <a:gd name="connsiteY3" fmla="*/ 64303 h 118670"/>
                <a:gd name="connsiteX4" fmla="*/ 90665 w 103163"/>
                <a:gd name="connsiteY4" fmla="*/ 117762 h 118670"/>
                <a:gd name="connsiteX5" fmla="*/ 102915 w 103163"/>
                <a:gd name="connsiteY5" fmla="*/ 111664 h 118670"/>
                <a:gd name="connsiteX6" fmla="*/ 68015 w 103163"/>
                <a:gd name="connsiteY6" fmla="*/ 42146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3" h="118670">
                  <a:moveTo>
                    <a:pt x="68015" y="42146"/>
                  </a:moveTo>
                  <a:cubicBezTo>
                    <a:pt x="52992" y="23852"/>
                    <a:pt x="28725" y="5152"/>
                    <a:pt x="3532" y="70"/>
                  </a:cubicBezTo>
                  <a:cubicBezTo>
                    <a:pt x="1683" y="-337"/>
                    <a:pt x="-397" y="1086"/>
                    <a:pt x="65" y="2916"/>
                  </a:cubicBezTo>
                  <a:cubicBezTo>
                    <a:pt x="8386" y="24869"/>
                    <a:pt x="25489" y="45602"/>
                    <a:pt x="40743" y="64303"/>
                  </a:cubicBezTo>
                  <a:cubicBezTo>
                    <a:pt x="56228" y="83207"/>
                    <a:pt x="66629" y="106176"/>
                    <a:pt x="90665" y="117762"/>
                  </a:cubicBezTo>
                  <a:cubicBezTo>
                    <a:pt x="96443" y="120405"/>
                    <a:pt x="102453" y="116949"/>
                    <a:pt x="102915" y="111664"/>
                  </a:cubicBezTo>
                  <a:cubicBezTo>
                    <a:pt x="105688" y="85036"/>
                    <a:pt x="84656" y="62473"/>
                    <a:pt x="68015" y="42146"/>
                  </a:cubicBezTo>
                  <a:close/>
                </a:path>
              </a:pathLst>
            </a:custGeom>
            <a:solidFill>
              <a:schemeClr val="tx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90D521-9880-48D6-A8F3-FC543D849A45}"/>
                </a:ext>
              </a:extLst>
            </p:cNvPr>
            <p:cNvSpPr/>
            <p:nvPr/>
          </p:nvSpPr>
          <p:spPr>
            <a:xfrm>
              <a:off x="3749795" y="1878009"/>
              <a:ext cx="390772" cy="364887"/>
            </a:xfrm>
            <a:custGeom>
              <a:avLst/>
              <a:gdLst>
                <a:gd name="connsiteX0" fmla="*/ 143758 w 390772"/>
                <a:gd name="connsiteY0" fmla="*/ 364888 h 364887"/>
                <a:gd name="connsiteX1" fmla="*/ 324496 w 390772"/>
                <a:gd name="connsiteY1" fmla="*/ 75433 h 364887"/>
                <a:gd name="connsiteX2" fmla="*/ 0 w 390772"/>
                <a:gd name="connsiteY2" fmla="*/ 222193 h 364887"/>
                <a:gd name="connsiteX3" fmla="*/ 143758 w 390772"/>
                <a:gd name="connsiteY3" fmla="*/ 364888 h 36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772" h="364887">
                  <a:moveTo>
                    <a:pt x="143758" y="364888"/>
                  </a:moveTo>
                  <a:cubicBezTo>
                    <a:pt x="231816" y="364888"/>
                    <a:pt x="519101" y="267116"/>
                    <a:pt x="324496" y="75433"/>
                  </a:cubicBezTo>
                  <a:cubicBezTo>
                    <a:pt x="129891" y="-116249"/>
                    <a:pt x="0" y="103891"/>
                    <a:pt x="0" y="222193"/>
                  </a:cubicBezTo>
                  <a:cubicBezTo>
                    <a:pt x="0" y="340292"/>
                    <a:pt x="143758" y="364888"/>
                    <a:pt x="143758" y="364888"/>
                  </a:cubicBezTo>
                  <a:close/>
                </a:path>
              </a:pathLst>
            </a:custGeom>
            <a:solidFill>
              <a:schemeClr val="accent6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64427E7C-FE80-4C8B-9ED9-72CB224FB590}"/>
                </a:ext>
              </a:extLst>
            </p:cNvPr>
            <p:cNvSpPr/>
            <p:nvPr/>
          </p:nvSpPr>
          <p:spPr>
            <a:xfrm>
              <a:off x="3821634" y="1954741"/>
              <a:ext cx="232854" cy="237135"/>
            </a:xfrm>
            <a:custGeom>
              <a:avLst/>
              <a:gdLst>
                <a:gd name="connsiteX0" fmla="*/ 60363 w 232854"/>
                <a:gd name="connsiteY0" fmla="*/ 237135 h 237135"/>
                <a:gd name="connsiteX1" fmla="*/ 231856 w 232854"/>
                <a:gd name="connsiteY1" fmla="*/ 106637 h 237135"/>
                <a:gd name="connsiteX2" fmla="*/ 88329 w 232854"/>
                <a:gd name="connsiteY2" fmla="*/ 734 h 237135"/>
                <a:gd name="connsiteX3" fmla="*/ 271 w 232854"/>
                <a:gd name="connsiteY3" fmla="*/ 171886 h 237135"/>
                <a:gd name="connsiteX4" fmla="*/ 60363 w 232854"/>
                <a:gd name="connsiteY4" fmla="*/ 237135 h 23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854" h="237135">
                  <a:moveTo>
                    <a:pt x="60363" y="237135"/>
                  </a:moveTo>
                  <a:cubicBezTo>
                    <a:pt x="111441" y="224939"/>
                    <a:pt x="245724" y="159690"/>
                    <a:pt x="231856" y="106637"/>
                  </a:cubicBezTo>
                  <a:cubicBezTo>
                    <a:pt x="217989" y="53584"/>
                    <a:pt x="125309" y="-7397"/>
                    <a:pt x="88329" y="734"/>
                  </a:cubicBezTo>
                  <a:cubicBezTo>
                    <a:pt x="51118" y="8865"/>
                    <a:pt x="-4351" y="135298"/>
                    <a:pt x="271" y="171886"/>
                  </a:cubicBezTo>
                  <a:cubicBezTo>
                    <a:pt x="4663" y="208474"/>
                    <a:pt x="60363" y="237135"/>
                    <a:pt x="60363" y="237135"/>
                  </a:cubicBezTo>
                  <a:close/>
                </a:path>
              </a:pathLst>
            </a:custGeom>
            <a:solidFill>
              <a:schemeClr val="accent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46CD4D2E-74E4-41CE-8E83-625A4084F50D}"/>
                </a:ext>
              </a:extLst>
            </p:cNvPr>
            <p:cNvSpPr/>
            <p:nvPr/>
          </p:nvSpPr>
          <p:spPr>
            <a:xfrm>
              <a:off x="3854249" y="2023028"/>
              <a:ext cx="135413" cy="155636"/>
            </a:xfrm>
            <a:custGeom>
              <a:avLst/>
              <a:gdLst>
                <a:gd name="connsiteX0" fmla="*/ 125744 w 135413"/>
                <a:gd name="connsiteY0" fmla="*/ 745 h 155636"/>
                <a:gd name="connsiteX1" fmla="*/ 14 w 135413"/>
                <a:gd name="connsiteY1" fmla="*/ 146286 h 155636"/>
                <a:gd name="connsiteX2" fmla="*/ 18504 w 135413"/>
                <a:gd name="connsiteY2" fmla="*/ 152993 h 155636"/>
                <a:gd name="connsiteX3" fmla="*/ 73742 w 135413"/>
                <a:gd name="connsiteY3" fmla="*/ 88761 h 155636"/>
                <a:gd name="connsiteX4" fmla="*/ 134527 w 135413"/>
                <a:gd name="connsiteY4" fmla="*/ 8469 h 155636"/>
                <a:gd name="connsiteX5" fmla="*/ 125744 w 135413"/>
                <a:gd name="connsiteY5" fmla="*/ 745 h 15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413" h="155636">
                  <a:moveTo>
                    <a:pt x="125744" y="745"/>
                  </a:moveTo>
                  <a:cubicBezTo>
                    <a:pt x="70506" y="29000"/>
                    <a:pt x="-1142" y="84695"/>
                    <a:pt x="14" y="146286"/>
                  </a:cubicBezTo>
                  <a:cubicBezTo>
                    <a:pt x="14" y="155026"/>
                    <a:pt x="11570" y="158482"/>
                    <a:pt x="18504" y="152993"/>
                  </a:cubicBezTo>
                  <a:cubicBezTo>
                    <a:pt x="41847" y="135106"/>
                    <a:pt x="57101" y="111323"/>
                    <a:pt x="73742" y="88761"/>
                  </a:cubicBezTo>
                  <a:cubicBezTo>
                    <a:pt x="93850" y="61319"/>
                    <a:pt x="116037" y="36927"/>
                    <a:pt x="134527" y="8469"/>
                  </a:cubicBezTo>
                  <a:cubicBezTo>
                    <a:pt x="137763" y="3794"/>
                    <a:pt x="131523" y="-2100"/>
                    <a:pt x="125744" y="745"/>
                  </a:cubicBezTo>
                  <a:close/>
                </a:path>
              </a:pathLst>
            </a:custGeom>
            <a:solidFill>
              <a:schemeClr val="tx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FBA4718E-D672-467C-9BCD-612B1166C5AC}"/>
                </a:ext>
              </a:extLst>
            </p:cNvPr>
            <p:cNvSpPr/>
            <p:nvPr/>
          </p:nvSpPr>
          <p:spPr>
            <a:xfrm>
              <a:off x="2754885" y="1959404"/>
              <a:ext cx="1323604" cy="1667344"/>
            </a:xfrm>
            <a:custGeom>
              <a:avLst/>
              <a:gdLst>
                <a:gd name="connsiteX0" fmla="*/ 157784 w 1323604"/>
                <a:gd name="connsiteY0" fmla="*/ 1667345 h 1667344"/>
                <a:gd name="connsiteX1" fmla="*/ 58170 w 1323604"/>
                <a:gd name="connsiteY1" fmla="*/ 391428 h 1667344"/>
                <a:gd name="connsiteX2" fmla="*/ 662787 w 1323604"/>
                <a:gd name="connsiteY2" fmla="*/ 136 h 1667344"/>
                <a:gd name="connsiteX3" fmla="*/ 1297681 w 1323604"/>
                <a:gd name="connsiteY3" fmla="*/ 521926 h 1667344"/>
                <a:gd name="connsiteX4" fmla="*/ 1214245 w 1323604"/>
                <a:gd name="connsiteY4" fmla="*/ 1634822 h 1667344"/>
                <a:gd name="connsiteX5" fmla="*/ 950072 w 1323604"/>
                <a:gd name="connsiteY5" fmla="*/ 733936 h 1667344"/>
                <a:gd name="connsiteX6" fmla="*/ 310556 w 1323604"/>
                <a:gd name="connsiteY6" fmla="*/ 827642 h 1667344"/>
                <a:gd name="connsiteX7" fmla="*/ 157784 w 1323604"/>
                <a:gd name="connsiteY7" fmla="*/ 1667345 h 1667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3604" h="1667344">
                  <a:moveTo>
                    <a:pt x="157784" y="1667345"/>
                  </a:moveTo>
                  <a:cubicBezTo>
                    <a:pt x="102083" y="1577704"/>
                    <a:pt x="-97376" y="801624"/>
                    <a:pt x="58170" y="391428"/>
                  </a:cubicBezTo>
                  <a:cubicBezTo>
                    <a:pt x="190141" y="42822"/>
                    <a:pt x="560862" y="-2913"/>
                    <a:pt x="662787" y="136"/>
                  </a:cubicBezTo>
                  <a:cubicBezTo>
                    <a:pt x="871490" y="6234"/>
                    <a:pt x="1251456" y="77581"/>
                    <a:pt x="1297681" y="521926"/>
                  </a:cubicBezTo>
                  <a:cubicBezTo>
                    <a:pt x="1344136" y="966272"/>
                    <a:pt x="1334891" y="1439074"/>
                    <a:pt x="1214245" y="1634822"/>
                  </a:cubicBezTo>
                  <a:cubicBezTo>
                    <a:pt x="1241980" y="1439074"/>
                    <a:pt x="1163167" y="925618"/>
                    <a:pt x="950072" y="733936"/>
                  </a:cubicBezTo>
                  <a:cubicBezTo>
                    <a:pt x="767485" y="569695"/>
                    <a:pt x="449460" y="628033"/>
                    <a:pt x="310556" y="827642"/>
                  </a:cubicBezTo>
                  <a:cubicBezTo>
                    <a:pt x="171651" y="1027252"/>
                    <a:pt x="111328" y="1418544"/>
                    <a:pt x="157784" y="1667345"/>
                  </a:cubicBezTo>
                  <a:close/>
                </a:path>
              </a:pathLst>
            </a:custGeom>
            <a:solidFill>
              <a:schemeClr val="accent1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28" name="Graphic 30">
              <a:extLst>
                <a:ext uri="{FF2B5EF4-FFF2-40B4-BE49-F238E27FC236}">
                  <a16:creationId xmlns:a16="http://schemas.microsoft.com/office/drawing/2014/main" id="{DD6683EC-388D-403C-BEA9-4B6F5CE53358}"/>
                </a:ext>
              </a:extLst>
            </p:cNvPr>
            <p:cNvGrpSpPr/>
            <p:nvPr/>
          </p:nvGrpSpPr>
          <p:grpSpPr>
            <a:xfrm>
              <a:off x="2755123" y="2083656"/>
              <a:ext cx="1323329" cy="1005040"/>
              <a:chOff x="2755123" y="2083656"/>
              <a:chExt cx="1323329" cy="1005040"/>
            </a:xfrm>
            <a:solidFill>
              <a:srgbClr val="CA8151"/>
            </a:solidFill>
          </p:grpSpPr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A2460854-6C03-4173-9EC3-AF9627A56508}"/>
                  </a:ext>
                </a:extLst>
              </p:cNvPr>
              <p:cNvSpPr/>
              <p:nvPr/>
            </p:nvSpPr>
            <p:spPr>
              <a:xfrm>
                <a:off x="2770066" y="2454371"/>
                <a:ext cx="1308385" cy="634326"/>
              </a:xfrm>
              <a:custGeom>
                <a:avLst/>
                <a:gdLst>
                  <a:gd name="connsiteX0" fmla="*/ 1307692 w 1308385"/>
                  <a:gd name="connsiteY0" fmla="*/ 412560 h 634326"/>
                  <a:gd name="connsiteX1" fmla="*/ 1174797 w 1308385"/>
                  <a:gd name="connsiteY1" fmla="*/ 232058 h 634326"/>
                  <a:gd name="connsiteX2" fmla="*/ 324496 w 1308385"/>
                  <a:gd name="connsiteY2" fmla="*/ 80013 h 634326"/>
                  <a:gd name="connsiteX3" fmla="*/ 0 w 1308385"/>
                  <a:gd name="connsiteY3" fmla="*/ 547937 h 634326"/>
                  <a:gd name="connsiteX4" fmla="*/ 10863 w 1308385"/>
                  <a:gd name="connsiteY4" fmla="*/ 634326 h 634326"/>
                  <a:gd name="connsiteX5" fmla="*/ 340444 w 1308385"/>
                  <a:gd name="connsiteY5" fmla="*/ 99933 h 634326"/>
                  <a:gd name="connsiteX6" fmla="*/ 1153533 w 1308385"/>
                  <a:gd name="connsiteY6" fmla="*/ 248116 h 634326"/>
                  <a:gd name="connsiteX7" fmla="*/ 1308385 w 1308385"/>
                  <a:gd name="connsiteY7" fmla="*/ 472524 h 634326"/>
                  <a:gd name="connsiteX8" fmla="*/ 1307692 w 1308385"/>
                  <a:gd name="connsiteY8" fmla="*/ 412560 h 634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08385" h="634326">
                    <a:moveTo>
                      <a:pt x="1307692" y="412560"/>
                    </a:moveTo>
                    <a:cubicBezTo>
                      <a:pt x="1271868" y="348124"/>
                      <a:pt x="1228879" y="287347"/>
                      <a:pt x="1174797" y="232058"/>
                    </a:cubicBezTo>
                    <a:cubicBezTo>
                      <a:pt x="975338" y="28789"/>
                      <a:pt x="593523" y="-87074"/>
                      <a:pt x="324496" y="80013"/>
                    </a:cubicBezTo>
                    <a:cubicBezTo>
                      <a:pt x="129429" y="201364"/>
                      <a:pt x="39984" y="385322"/>
                      <a:pt x="0" y="547937"/>
                    </a:cubicBezTo>
                    <a:cubicBezTo>
                      <a:pt x="3236" y="577004"/>
                      <a:pt x="6934" y="605869"/>
                      <a:pt x="10863" y="634326"/>
                    </a:cubicBezTo>
                    <a:cubicBezTo>
                      <a:pt x="38597" y="459515"/>
                      <a:pt x="119490" y="237343"/>
                      <a:pt x="340444" y="99933"/>
                    </a:cubicBezTo>
                    <a:cubicBezTo>
                      <a:pt x="596759" y="-59430"/>
                      <a:pt x="961933" y="52775"/>
                      <a:pt x="1153533" y="248116"/>
                    </a:cubicBezTo>
                    <a:cubicBezTo>
                      <a:pt x="1219403" y="315194"/>
                      <a:pt x="1268401" y="391623"/>
                      <a:pt x="1308385" y="472524"/>
                    </a:cubicBezTo>
                    <a:cubicBezTo>
                      <a:pt x="1308385" y="452807"/>
                      <a:pt x="1307923" y="432684"/>
                      <a:pt x="1307692" y="412560"/>
                    </a:cubicBezTo>
                    <a:close/>
                  </a:path>
                </a:pathLst>
              </a:custGeom>
              <a:solidFill>
                <a:schemeClr val="tx2"/>
              </a:solidFill>
              <a:ln w="23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E9009831-6605-4806-9E56-C8E6C5A0C35B}"/>
                  </a:ext>
                </a:extLst>
              </p:cNvPr>
              <p:cNvSpPr/>
              <p:nvPr/>
            </p:nvSpPr>
            <p:spPr>
              <a:xfrm>
                <a:off x="2755123" y="2350945"/>
                <a:ext cx="1311772" cy="411099"/>
              </a:xfrm>
              <a:custGeom>
                <a:avLst/>
                <a:gdLst>
                  <a:gd name="connsiteX0" fmla="*/ 1269015 w 1311772"/>
                  <a:gd name="connsiteY0" fmla="*/ 212710 h 411099"/>
                  <a:gd name="connsiteX1" fmla="*/ 421257 w 1311772"/>
                  <a:gd name="connsiteY1" fmla="*/ 29971 h 411099"/>
                  <a:gd name="connsiteX2" fmla="*/ 383 w 1311772"/>
                  <a:gd name="connsiteY2" fmla="*/ 355811 h 411099"/>
                  <a:gd name="connsiteX3" fmla="*/ 152 w 1311772"/>
                  <a:gd name="connsiteY3" fmla="*/ 411100 h 411099"/>
                  <a:gd name="connsiteX4" fmla="*/ 429809 w 1311772"/>
                  <a:gd name="connsiteY4" fmla="*/ 53144 h 411099"/>
                  <a:gd name="connsiteX5" fmla="*/ 1250294 w 1311772"/>
                  <a:gd name="connsiteY5" fmla="*/ 230801 h 411099"/>
                  <a:gd name="connsiteX6" fmla="*/ 1311773 w 1311772"/>
                  <a:gd name="connsiteY6" fmla="*/ 287513 h 411099"/>
                  <a:gd name="connsiteX7" fmla="*/ 1308768 w 1311772"/>
                  <a:gd name="connsiteY7" fmla="*/ 247672 h 411099"/>
                  <a:gd name="connsiteX8" fmla="*/ 1269015 w 1311772"/>
                  <a:gd name="connsiteY8" fmla="*/ 212710 h 41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1772" h="411099">
                    <a:moveTo>
                      <a:pt x="1269015" y="212710"/>
                    </a:moveTo>
                    <a:cubicBezTo>
                      <a:pt x="1040897" y="28142"/>
                      <a:pt x="692364" y="-47067"/>
                      <a:pt x="421257" y="29971"/>
                    </a:cubicBezTo>
                    <a:cubicBezTo>
                      <a:pt x="245142" y="79975"/>
                      <a:pt x="97223" y="196652"/>
                      <a:pt x="383" y="355811"/>
                    </a:cubicBezTo>
                    <a:cubicBezTo>
                      <a:pt x="-79" y="374105"/>
                      <a:pt x="-79" y="392603"/>
                      <a:pt x="152" y="411100"/>
                    </a:cubicBezTo>
                    <a:cubicBezTo>
                      <a:pt x="92139" y="235273"/>
                      <a:pt x="244911" y="105790"/>
                      <a:pt x="429809" y="53144"/>
                    </a:cubicBezTo>
                    <a:cubicBezTo>
                      <a:pt x="691902" y="-21252"/>
                      <a:pt x="1029341" y="51721"/>
                      <a:pt x="1250294" y="230801"/>
                    </a:cubicBezTo>
                    <a:cubicBezTo>
                      <a:pt x="1272482" y="248688"/>
                      <a:pt x="1292590" y="267796"/>
                      <a:pt x="1311773" y="287513"/>
                    </a:cubicBezTo>
                    <a:cubicBezTo>
                      <a:pt x="1310848" y="274300"/>
                      <a:pt x="1309924" y="261088"/>
                      <a:pt x="1308768" y="247672"/>
                    </a:cubicBezTo>
                    <a:cubicBezTo>
                      <a:pt x="1295825" y="235679"/>
                      <a:pt x="1282883" y="224093"/>
                      <a:pt x="1269015" y="212710"/>
                    </a:cubicBezTo>
                    <a:close/>
                  </a:path>
                </a:pathLst>
              </a:custGeom>
              <a:solidFill>
                <a:schemeClr val="tx2"/>
              </a:solidFill>
              <a:ln w="23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3FD094F0-49A0-4175-9075-77D1A95D90AA}"/>
                  </a:ext>
                </a:extLst>
              </p:cNvPr>
              <p:cNvSpPr/>
              <p:nvPr/>
            </p:nvSpPr>
            <p:spPr>
              <a:xfrm>
                <a:off x="2768449" y="2213092"/>
                <a:ext cx="1284579" cy="319868"/>
              </a:xfrm>
              <a:custGeom>
                <a:avLst/>
                <a:gdLst>
                  <a:gd name="connsiteX0" fmla="*/ 570642 w 1284579"/>
                  <a:gd name="connsiteY0" fmla="*/ 27568 h 319868"/>
                  <a:gd name="connsiteX1" fmla="*/ 1284580 w 1284579"/>
                  <a:gd name="connsiteY1" fmla="*/ 269865 h 319868"/>
                  <a:gd name="connsiteX2" fmla="*/ 1284349 w 1284579"/>
                  <a:gd name="connsiteY2" fmla="*/ 268238 h 319868"/>
                  <a:gd name="connsiteX3" fmla="*/ 1279495 w 1284579"/>
                  <a:gd name="connsiteY3" fmla="*/ 231650 h 319868"/>
                  <a:gd name="connsiteX4" fmla="*/ 568100 w 1284579"/>
                  <a:gd name="connsiteY4" fmla="*/ 3176 h 319868"/>
                  <a:gd name="connsiteX5" fmla="*/ 8552 w 1284579"/>
                  <a:gd name="connsiteY5" fmla="*/ 267832 h 319868"/>
                  <a:gd name="connsiteX6" fmla="*/ 0 w 1284579"/>
                  <a:gd name="connsiteY6" fmla="*/ 319869 h 319868"/>
                  <a:gd name="connsiteX7" fmla="*/ 570642 w 1284579"/>
                  <a:gd name="connsiteY7" fmla="*/ 27568 h 31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4579" h="319868">
                    <a:moveTo>
                      <a:pt x="570642" y="27568"/>
                    </a:moveTo>
                    <a:cubicBezTo>
                      <a:pt x="899529" y="2973"/>
                      <a:pt x="1125336" y="132658"/>
                      <a:pt x="1284580" y="269865"/>
                    </a:cubicBezTo>
                    <a:cubicBezTo>
                      <a:pt x="1284580" y="269255"/>
                      <a:pt x="1284580" y="268645"/>
                      <a:pt x="1284349" y="268238"/>
                    </a:cubicBezTo>
                    <a:cubicBezTo>
                      <a:pt x="1283193" y="255636"/>
                      <a:pt x="1281344" y="243643"/>
                      <a:pt x="1279495" y="231650"/>
                    </a:cubicBezTo>
                    <a:cubicBezTo>
                      <a:pt x="1117709" y="98712"/>
                      <a:pt x="891902" y="-21216"/>
                      <a:pt x="568100" y="3176"/>
                    </a:cubicBezTo>
                    <a:cubicBezTo>
                      <a:pt x="378579" y="17405"/>
                      <a:pt x="146994" y="116194"/>
                      <a:pt x="8552" y="267832"/>
                    </a:cubicBezTo>
                    <a:cubicBezTo>
                      <a:pt x="5316" y="284906"/>
                      <a:pt x="2542" y="302184"/>
                      <a:pt x="0" y="319869"/>
                    </a:cubicBezTo>
                    <a:cubicBezTo>
                      <a:pt x="127811" y="154408"/>
                      <a:pt x="376961" y="42204"/>
                      <a:pt x="570642" y="27568"/>
                    </a:cubicBezTo>
                    <a:close/>
                  </a:path>
                </a:pathLst>
              </a:custGeom>
              <a:solidFill>
                <a:schemeClr val="tx2"/>
              </a:solidFill>
              <a:ln w="23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0031FD14-FAEB-44B0-B4D8-B7F9C9F3FE33}"/>
                  </a:ext>
                </a:extLst>
              </p:cNvPr>
              <p:cNvSpPr/>
              <p:nvPr/>
            </p:nvSpPr>
            <p:spPr>
              <a:xfrm>
                <a:off x="2817447" y="2083656"/>
                <a:ext cx="1193055" cy="256809"/>
              </a:xfrm>
              <a:custGeom>
                <a:avLst/>
                <a:gdLst>
                  <a:gd name="connsiteX0" fmla="*/ 153003 w 1193055"/>
                  <a:gd name="connsiteY0" fmla="*/ 154158 h 256809"/>
                  <a:gd name="connsiteX1" fmla="*/ 607622 w 1193055"/>
                  <a:gd name="connsiteY1" fmla="*/ 24270 h 256809"/>
                  <a:gd name="connsiteX2" fmla="*/ 1080730 w 1193055"/>
                  <a:gd name="connsiteY2" fmla="*/ 148467 h 256809"/>
                  <a:gd name="connsiteX3" fmla="*/ 1193055 w 1193055"/>
                  <a:gd name="connsiteY3" fmla="*/ 221034 h 256809"/>
                  <a:gd name="connsiteX4" fmla="*/ 1172023 w 1193055"/>
                  <a:gd name="connsiteY4" fmla="*/ 175095 h 256809"/>
                  <a:gd name="connsiteX5" fmla="*/ 1094135 w 1193055"/>
                  <a:gd name="connsiteY5" fmla="*/ 127124 h 256809"/>
                  <a:gd name="connsiteX6" fmla="*/ 608084 w 1193055"/>
                  <a:gd name="connsiteY6" fmla="*/ 81 h 256809"/>
                  <a:gd name="connsiteX7" fmla="*/ 137749 w 1193055"/>
                  <a:gd name="connsiteY7" fmla="*/ 134035 h 256809"/>
                  <a:gd name="connsiteX8" fmla="*/ 22881 w 1193055"/>
                  <a:gd name="connsiteY8" fmla="*/ 205789 h 256809"/>
                  <a:gd name="connsiteX9" fmla="*/ 0 w 1193055"/>
                  <a:gd name="connsiteY9" fmla="*/ 256809 h 256809"/>
                  <a:gd name="connsiteX10" fmla="*/ 153003 w 1193055"/>
                  <a:gd name="connsiteY10" fmla="*/ 154158 h 25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93055" h="256809">
                    <a:moveTo>
                      <a:pt x="153003" y="154158"/>
                    </a:moveTo>
                    <a:cubicBezTo>
                      <a:pt x="307624" y="64924"/>
                      <a:pt x="457161" y="22034"/>
                      <a:pt x="607622" y="24270"/>
                    </a:cubicBezTo>
                    <a:cubicBezTo>
                      <a:pt x="758545" y="26099"/>
                      <a:pt x="908774" y="65533"/>
                      <a:pt x="1080730" y="148467"/>
                    </a:cubicBezTo>
                    <a:cubicBezTo>
                      <a:pt x="1104304" y="159850"/>
                      <a:pt x="1145675" y="186885"/>
                      <a:pt x="1193055" y="221034"/>
                    </a:cubicBezTo>
                    <a:cubicBezTo>
                      <a:pt x="1186584" y="204976"/>
                      <a:pt x="1179650" y="189731"/>
                      <a:pt x="1172023" y="175095"/>
                    </a:cubicBezTo>
                    <a:cubicBezTo>
                      <a:pt x="1139897" y="153142"/>
                      <a:pt x="1112162" y="135864"/>
                      <a:pt x="1094135" y="127124"/>
                    </a:cubicBezTo>
                    <a:cubicBezTo>
                      <a:pt x="918019" y="42361"/>
                      <a:pt x="763629" y="1910"/>
                      <a:pt x="608084" y="81"/>
                    </a:cubicBezTo>
                    <a:cubicBezTo>
                      <a:pt x="451151" y="-2155"/>
                      <a:pt x="297224" y="41954"/>
                      <a:pt x="137749" y="134035"/>
                    </a:cubicBezTo>
                    <a:cubicBezTo>
                      <a:pt x="101232" y="154972"/>
                      <a:pt x="60785" y="178754"/>
                      <a:pt x="22881" y="205789"/>
                    </a:cubicBezTo>
                    <a:cubicBezTo>
                      <a:pt x="14561" y="222050"/>
                      <a:pt x="6934" y="239125"/>
                      <a:pt x="0" y="256809"/>
                    </a:cubicBezTo>
                    <a:cubicBezTo>
                      <a:pt x="45993" y="215952"/>
                      <a:pt x="103312" y="182616"/>
                      <a:pt x="153003" y="154158"/>
                    </a:cubicBezTo>
                    <a:close/>
                  </a:path>
                </a:pathLst>
              </a:custGeom>
              <a:solidFill>
                <a:schemeClr val="tx2"/>
              </a:solidFill>
              <a:ln w="23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5F17CFDA-FF09-4216-9EC0-FFC59B7C9771}"/>
                </a:ext>
              </a:extLst>
            </p:cNvPr>
            <p:cNvSpPr/>
            <p:nvPr/>
          </p:nvSpPr>
          <p:spPr>
            <a:xfrm>
              <a:off x="2813340" y="3538596"/>
              <a:ext cx="238480" cy="216254"/>
            </a:xfrm>
            <a:custGeom>
              <a:avLst/>
              <a:gdLst>
                <a:gd name="connsiteX0" fmla="*/ 205183 w 238480"/>
                <a:gd name="connsiteY0" fmla="*/ 90389 h 216254"/>
                <a:gd name="connsiteX1" fmla="*/ 195707 w 238480"/>
                <a:gd name="connsiteY1" fmla="*/ 27986 h 216254"/>
                <a:gd name="connsiteX2" fmla="*/ 120823 w 238480"/>
                <a:gd name="connsiteY2" fmla="*/ 22701 h 216254"/>
                <a:gd name="connsiteX3" fmla="*/ 49638 w 238480"/>
                <a:gd name="connsiteY3" fmla="*/ 15993 h 216254"/>
                <a:gd name="connsiteX4" fmla="*/ 36926 w 238480"/>
                <a:gd name="connsiteY4" fmla="*/ 55630 h 216254"/>
                <a:gd name="connsiteX5" fmla="*/ 20978 w 238480"/>
                <a:gd name="connsiteY5" fmla="*/ 69656 h 216254"/>
                <a:gd name="connsiteX6" fmla="*/ 19129 w 238480"/>
                <a:gd name="connsiteY6" fmla="*/ 106447 h 216254"/>
                <a:gd name="connsiteX7" fmla="*/ 15432 w 238480"/>
                <a:gd name="connsiteY7" fmla="*/ 169461 h 216254"/>
                <a:gd name="connsiteX8" fmla="*/ 78990 w 238480"/>
                <a:gd name="connsiteY8" fmla="*/ 187348 h 216254"/>
                <a:gd name="connsiteX9" fmla="*/ 124753 w 238480"/>
                <a:gd name="connsiteY9" fmla="*/ 213976 h 216254"/>
                <a:gd name="connsiteX10" fmla="*/ 176755 w 238480"/>
                <a:gd name="connsiteY10" fmla="*/ 174746 h 216254"/>
                <a:gd name="connsiteX11" fmla="*/ 235460 w 238480"/>
                <a:gd name="connsiteY11" fmla="*/ 146695 h 216254"/>
                <a:gd name="connsiteX12" fmla="*/ 205183 w 238480"/>
                <a:gd name="connsiteY12" fmla="*/ 90389 h 21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480" h="216254">
                  <a:moveTo>
                    <a:pt x="205183" y="90389"/>
                  </a:moveTo>
                  <a:cubicBezTo>
                    <a:pt x="214890" y="70875"/>
                    <a:pt x="211886" y="46890"/>
                    <a:pt x="195707" y="27986"/>
                  </a:cubicBezTo>
                  <a:cubicBezTo>
                    <a:pt x="173057" y="1561"/>
                    <a:pt x="143473" y="6033"/>
                    <a:pt x="120823" y="22701"/>
                  </a:cubicBezTo>
                  <a:cubicBezTo>
                    <a:pt x="102103" y="1358"/>
                    <a:pt x="74830" y="-12262"/>
                    <a:pt x="49638" y="15993"/>
                  </a:cubicBezTo>
                  <a:cubicBezTo>
                    <a:pt x="39931" y="26563"/>
                    <a:pt x="34846" y="42418"/>
                    <a:pt x="36926" y="55630"/>
                  </a:cubicBezTo>
                  <a:cubicBezTo>
                    <a:pt x="30686" y="59086"/>
                    <a:pt x="25139" y="63354"/>
                    <a:pt x="20978" y="69656"/>
                  </a:cubicBezTo>
                  <a:cubicBezTo>
                    <a:pt x="12427" y="82665"/>
                    <a:pt x="13120" y="95674"/>
                    <a:pt x="19129" y="106447"/>
                  </a:cubicBezTo>
                  <a:cubicBezTo>
                    <a:pt x="-1209" y="122912"/>
                    <a:pt x="-9530" y="148321"/>
                    <a:pt x="15432" y="169461"/>
                  </a:cubicBezTo>
                  <a:cubicBezTo>
                    <a:pt x="32997" y="184299"/>
                    <a:pt x="57727" y="191414"/>
                    <a:pt x="78990" y="187348"/>
                  </a:cubicBezTo>
                  <a:cubicBezTo>
                    <a:pt x="90084" y="200154"/>
                    <a:pt x="108343" y="209911"/>
                    <a:pt x="124753" y="213976"/>
                  </a:cubicBezTo>
                  <a:cubicBezTo>
                    <a:pt x="163812" y="223733"/>
                    <a:pt x="177449" y="200561"/>
                    <a:pt x="176755" y="174746"/>
                  </a:cubicBezTo>
                  <a:cubicBezTo>
                    <a:pt x="201485" y="179421"/>
                    <a:pt x="222749" y="175965"/>
                    <a:pt x="235460" y="146695"/>
                  </a:cubicBezTo>
                  <a:cubicBezTo>
                    <a:pt x="245630" y="122709"/>
                    <a:pt x="228758" y="101162"/>
                    <a:pt x="205183" y="90389"/>
                  </a:cubicBezTo>
                  <a:close/>
                </a:path>
              </a:pathLst>
            </a:custGeom>
            <a:solidFill>
              <a:schemeClr val="accent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5AC727-6255-484E-9E61-C2FC589B4F13}"/>
                </a:ext>
              </a:extLst>
            </p:cNvPr>
            <p:cNvSpPr/>
            <p:nvPr/>
          </p:nvSpPr>
          <p:spPr>
            <a:xfrm>
              <a:off x="2813340" y="3538596"/>
              <a:ext cx="238480" cy="216254"/>
            </a:xfrm>
            <a:custGeom>
              <a:avLst/>
              <a:gdLst>
                <a:gd name="connsiteX0" fmla="*/ 205183 w 238480"/>
                <a:gd name="connsiteY0" fmla="*/ 90389 h 216254"/>
                <a:gd name="connsiteX1" fmla="*/ 195707 w 238480"/>
                <a:gd name="connsiteY1" fmla="*/ 27986 h 216254"/>
                <a:gd name="connsiteX2" fmla="*/ 120823 w 238480"/>
                <a:gd name="connsiteY2" fmla="*/ 22701 h 216254"/>
                <a:gd name="connsiteX3" fmla="*/ 49638 w 238480"/>
                <a:gd name="connsiteY3" fmla="*/ 15993 h 216254"/>
                <a:gd name="connsiteX4" fmla="*/ 36926 w 238480"/>
                <a:gd name="connsiteY4" fmla="*/ 55630 h 216254"/>
                <a:gd name="connsiteX5" fmla="*/ 20978 w 238480"/>
                <a:gd name="connsiteY5" fmla="*/ 69656 h 216254"/>
                <a:gd name="connsiteX6" fmla="*/ 19129 w 238480"/>
                <a:gd name="connsiteY6" fmla="*/ 106447 h 216254"/>
                <a:gd name="connsiteX7" fmla="*/ 15432 w 238480"/>
                <a:gd name="connsiteY7" fmla="*/ 169461 h 216254"/>
                <a:gd name="connsiteX8" fmla="*/ 78990 w 238480"/>
                <a:gd name="connsiteY8" fmla="*/ 187348 h 216254"/>
                <a:gd name="connsiteX9" fmla="*/ 124753 w 238480"/>
                <a:gd name="connsiteY9" fmla="*/ 213976 h 216254"/>
                <a:gd name="connsiteX10" fmla="*/ 176755 w 238480"/>
                <a:gd name="connsiteY10" fmla="*/ 174746 h 216254"/>
                <a:gd name="connsiteX11" fmla="*/ 235460 w 238480"/>
                <a:gd name="connsiteY11" fmla="*/ 146695 h 216254"/>
                <a:gd name="connsiteX12" fmla="*/ 205183 w 238480"/>
                <a:gd name="connsiteY12" fmla="*/ 90389 h 216254"/>
                <a:gd name="connsiteX13" fmla="*/ 189929 w 238480"/>
                <a:gd name="connsiteY13" fmla="*/ 145475 h 216254"/>
                <a:gd name="connsiteX14" fmla="*/ 151101 w 238480"/>
                <a:gd name="connsiteY14" fmla="*/ 154825 h 216254"/>
                <a:gd name="connsiteX15" fmla="*/ 147865 w 238480"/>
                <a:gd name="connsiteY15" fmla="*/ 161127 h 216254"/>
                <a:gd name="connsiteX16" fmla="*/ 103027 w 238480"/>
                <a:gd name="connsiteY16" fmla="*/ 175965 h 216254"/>
                <a:gd name="connsiteX17" fmla="*/ 86155 w 238480"/>
                <a:gd name="connsiteY17" fmla="*/ 164989 h 216254"/>
                <a:gd name="connsiteX18" fmla="*/ 33459 w 238480"/>
                <a:gd name="connsiteY18" fmla="*/ 156045 h 216254"/>
                <a:gd name="connsiteX19" fmla="*/ 41086 w 238480"/>
                <a:gd name="connsiteY19" fmla="*/ 101772 h 216254"/>
                <a:gd name="connsiteX20" fmla="*/ 51024 w 238480"/>
                <a:gd name="connsiteY20" fmla="*/ 94251 h 216254"/>
                <a:gd name="connsiteX21" fmla="*/ 46171 w 238480"/>
                <a:gd name="connsiteY21" fmla="*/ 83478 h 216254"/>
                <a:gd name="connsiteX22" fmla="*/ 59114 w 238480"/>
                <a:gd name="connsiteY22" fmla="*/ 53191 h 216254"/>
                <a:gd name="connsiteX23" fmla="*/ 80839 w 238480"/>
                <a:gd name="connsiteY23" fmla="*/ 26359 h 216254"/>
                <a:gd name="connsiteX24" fmla="*/ 117357 w 238480"/>
                <a:gd name="connsiteY24" fmla="*/ 39572 h 216254"/>
                <a:gd name="connsiteX25" fmla="*/ 166586 w 238480"/>
                <a:gd name="connsiteY25" fmla="*/ 44044 h 216254"/>
                <a:gd name="connsiteX26" fmla="*/ 175600 w 238480"/>
                <a:gd name="connsiteY26" fmla="*/ 85714 h 216254"/>
                <a:gd name="connsiteX27" fmla="*/ 189929 w 238480"/>
                <a:gd name="connsiteY27" fmla="*/ 145475 h 21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38480" h="216254">
                  <a:moveTo>
                    <a:pt x="205183" y="90389"/>
                  </a:moveTo>
                  <a:cubicBezTo>
                    <a:pt x="214890" y="70875"/>
                    <a:pt x="211886" y="46890"/>
                    <a:pt x="195707" y="27986"/>
                  </a:cubicBezTo>
                  <a:cubicBezTo>
                    <a:pt x="173057" y="1561"/>
                    <a:pt x="143473" y="6033"/>
                    <a:pt x="120823" y="22701"/>
                  </a:cubicBezTo>
                  <a:cubicBezTo>
                    <a:pt x="102103" y="1358"/>
                    <a:pt x="74830" y="-12262"/>
                    <a:pt x="49638" y="15993"/>
                  </a:cubicBezTo>
                  <a:cubicBezTo>
                    <a:pt x="39931" y="26563"/>
                    <a:pt x="34846" y="42418"/>
                    <a:pt x="36926" y="55630"/>
                  </a:cubicBezTo>
                  <a:cubicBezTo>
                    <a:pt x="30686" y="59086"/>
                    <a:pt x="25139" y="63354"/>
                    <a:pt x="20978" y="69656"/>
                  </a:cubicBezTo>
                  <a:cubicBezTo>
                    <a:pt x="12427" y="82665"/>
                    <a:pt x="13120" y="95674"/>
                    <a:pt x="19129" y="106447"/>
                  </a:cubicBezTo>
                  <a:cubicBezTo>
                    <a:pt x="-1209" y="122912"/>
                    <a:pt x="-9530" y="148321"/>
                    <a:pt x="15432" y="169461"/>
                  </a:cubicBezTo>
                  <a:cubicBezTo>
                    <a:pt x="32997" y="184299"/>
                    <a:pt x="57727" y="191414"/>
                    <a:pt x="78990" y="187348"/>
                  </a:cubicBezTo>
                  <a:cubicBezTo>
                    <a:pt x="90084" y="200154"/>
                    <a:pt x="108343" y="209911"/>
                    <a:pt x="124753" y="213976"/>
                  </a:cubicBezTo>
                  <a:cubicBezTo>
                    <a:pt x="163812" y="223733"/>
                    <a:pt x="177449" y="200561"/>
                    <a:pt x="176755" y="174746"/>
                  </a:cubicBezTo>
                  <a:cubicBezTo>
                    <a:pt x="201485" y="179421"/>
                    <a:pt x="222749" y="175965"/>
                    <a:pt x="235460" y="146695"/>
                  </a:cubicBezTo>
                  <a:cubicBezTo>
                    <a:pt x="245630" y="122709"/>
                    <a:pt x="228758" y="101162"/>
                    <a:pt x="205183" y="90389"/>
                  </a:cubicBezTo>
                  <a:close/>
                  <a:moveTo>
                    <a:pt x="189929" y="145475"/>
                  </a:moveTo>
                  <a:cubicBezTo>
                    <a:pt x="179298" y="154825"/>
                    <a:pt x="165199" y="156858"/>
                    <a:pt x="151101" y="154825"/>
                  </a:cubicBezTo>
                  <a:cubicBezTo>
                    <a:pt x="150176" y="157061"/>
                    <a:pt x="149252" y="159094"/>
                    <a:pt x="147865" y="161127"/>
                  </a:cubicBezTo>
                  <a:cubicBezTo>
                    <a:pt x="139082" y="174746"/>
                    <a:pt x="119899" y="182876"/>
                    <a:pt x="103027" y="175965"/>
                  </a:cubicBezTo>
                  <a:cubicBezTo>
                    <a:pt x="96787" y="173323"/>
                    <a:pt x="91240" y="169461"/>
                    <a:pt x="86155" y="164989"/>
                  </a:cubicBezTo>
                  <a:cubicBezTo>
                    <a:pt x="69976" y="173729"/>
                    <a:pt x="51024" y="174136"/>
                    <a:pt x="33459" y="156045"/>
                  </a:cubicBezTo>
                  <a:cubicBezTo>
                    <a:pt x="16818" y="138970"/>
                    <a:pt x="24908" y="116204"/>
                    <a:pt x="41086" y="101772"/>
                  </a:cubicBezTo>
                  <a:cubicBezTo>
                    <a:pt x="44091" y="98926"/>
                    <a:pt x="47558" y="96690"/>
                    <a:pt x="51024" y="94251"/>
                  </a:cubicBezTo>
                  <a:cubicBezTo>
                    <a:pt x="48944" y="90796"/>
                    <a:pt x="47326" y="87340"/>
                    <a:pt x="46171" y="83478"/>
                  </a:cubicBezTo>
                  <a:cubicBezTo>
                    <a:pt x="42242" y="69859"/>
                    <a:pt x="48713" y="59899"/>
                    <a:pt x="59114" y="53191"/>
                  </a:cubicBezTo>
                  <a:cubicBezTo>
                    <a:pt x="58189" y="41198"/>
                    <a:pt x="64198" y="29612"/>
                    <a:pt x="80839" y="26359"/>
                  </a:cubicBezTo>
                  <a:cubicBezTo>
                    <a:pt x="94938" y="23514"/>
                    <a:pt x="107418" y="30018"/>
                    <a:pt x="117357" y="39572"/>
                  </a:cubicBezTo>
                  <a:cubicBezTo>
                    <a:pt x="133073" y="32458"/>
                    <a:pt x="151332" y="31645"/>
                    <a:pt x="166586" y="44044"/>
                  </a:cubicBezTo>
                  <a:cubicBezTo>
                    <a:pt x="181146" y="55834"/>
                    <a:pt x="181146" y="71282"/>
                    <a:pt x="175600" y="85714"/>
                  </a:cubicBezTo>
                  <a:cubicBezTo>
                    <a:pt x="198018" y="100553"/>
                    <a:pt x="213041" y="124945"/>
                    <a:pt x="189929" y="145475"/>
                  </a:cubicBezTo>
                  <a:close/>
                </a:path>
              </a:pathLst>
            </a:custGeom>
            <a:solidFill>
              <a:schemeClr val="tx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D347657-C415-4383-8429-4430E81F796E}"/>
                </a:ext>
              </a:extLst>
            </p:cNvPr>
            <p:cNvSpPr/>
            <p:nvPr/>
          </p:nvSpPr>
          <p:spPr>
            <a:xfrm>
              <a:off x="3872323" y="3499118"/>
              <a:ext cx="212096" cy="221877"/>
            </a:xfrm>
            <a:custGeom>
              <a:avLst/>
              <a:gdLst>
                <a:gd name="connsiteX0" fmla="*/ 197577 w 212096"/>
                <a:gd name="connsiteY0" fmla="*/ 104458 h 221877"/>
                <a:gd name="connsiteX1" fmla="*/ 139565 w 212096"/>
                <a:gd name="connsiteY1" fmla="*/ 34330 h 221877"/>
                <a:gd name="connsiteX2" fmla="*/ 70921 w 212096"/>
                <a:gd name="connsiteY2" fmla="*/ 5466 h 221877"/>
                <a:gd name="connsiteX3" fmla="*/ 50583 w 212096"/>
                <a:gd name="connsiteY3" fmla="*/ 46527 h 221877"/>
                <a:gd name="connsiteX4" fmla="*/ 17070 w 212096"/>
                <a:gd name="connsiteY4" fmla="*/ 68886 h 221877"/>
                <a:gd name="connsiteX5" fmla="*/ 11292 w 212096"/>
                <a:gd name="connsiteY5" fmla="*/ 110353 h 221877"/>
                <a:gd name="connsiteX6" fmla="*/ 891 w 212096"/>
                <a:gd name="connsiteY6" fmla="*/ 133322 h 221877"/>
                <a:gd name="connsiteX7" fmla="*/ 44805 w 212096"/>
                <a:gd name="connsiteY7" fmla="*/ 186172 h 221877"/>
                <a:gd name="connsiteX8" fmla="*/ 94496 w 212096"/>
                <a:gd name="connsiteY8" fmla="*/ 221744 h 221877"/>
                <a:gd name="connsiteX9" fmla="*/ 145112 w 212096"/>
                <a:gd name="connsiteY9" fmla="*/ 192270 h 221877"/>
                <a:gd name="connsiteX10" fmla="*/ 206128 w 212096"/>
                <a:gd name="connsiteY10" fmla="*/ 162390 h 221877"/>
                <a:gd name="connsiteX11" fmla="*/ 197577 w 212096"/>
                <a:gd name="connsiteY11" fmla="*/ 104458 h 22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2096" h="221877">
                  <a:moveTo>
                    <a:pt x="197577" y="104458"/>
                  </a:moveTo>
                  <a:cubicBezTo>
                    <a:pt x="208902" y="78440"/>
                    <a:pt x="175851" y="39209"/>
                    <a:pt x="139565" y="34330"/>
                  </a:cubicBezTo>
                  <a:cubicBezTo>
                    <a:pt x="131245" y="9125"/>
                    <a:pt x="102585" y="-9779"/>
                    <a:pt x="70921" y="5466"/>
                  </a:cubicBezTo>
                  <a:cubicBezTo>
                    <a:pt x="58210" y="11768"/>
                    <a:pt x="51276" y="29045"/>
                    <a:pt x="50583" y="46527"/>
                  </a:cubicBezTo>
                  <a:cubicBezTo>
                    <a:pt x="38564" y="49372"/>
                    <a:pt x="27008" y="55877"/>
                    <a:pt x="17070" y="68886"/>
                  </a:cubicBezTo>
                  <a:cubicBezTo>
                    <a:pt x="5514" y="83725"/>
                    <a:pt x="5052" y="98360"/>
                    <a:pt x="11292" y="110353"/>
                  </a:cubicBezTo>
                  <a:cubicBezTo>
                    <a:pt x="6207" y="116857"/>
                    <a:pt x="2509" y="124582"/>
                    <a:pt x="891" y="133322"/>
                  </a:cubicBezTo>
                  <a:cubicBezTo>
                    <a:pt x="-4656" y="164422"/>
                    <a:pt x="16377" y="182107"/>
                    <a:pt x="44805" y="186172"/>
                  </a:cubicBezTo>
                  <a:cubicBezTo>
                    <a:pt x="49889" y="205889"/>
                    <a:pt x="66761" y="220118"/>
                    <a:pt x="94496" y="221744"/>
                  </a:cubicBezTo>
                  <a:cubicBezTo>
                    <a:pt x="120151" y="223370"/>
                    <a:pt x="137254" y="209955"/>
                    <a:pt x="145112" y="192270"/>
                  </a:cubicBezTo>
                  <a:cubicBezTo>
                    <a:pt x="169611" y="196539"/>
                    <a:pt x="194110" y="187595"/>
                    <a:pt x="206128" y="162390"/>
                  </a:cubicBezTo>
                  <a:cubicBezTo>
                    <a:pt x="216991" y="140233"/>
                    <a:pt x="212369" y="118890"/>
                    <a:pt x="197577" y="104458"/>
                  </a:cubicBezTo>
                  <a:close/>
                </a:path>
              </a:pathLst>
            </a:custGeom>
            <a:solidFill>
              <a:schemeClr val="accent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3589002D-B4B8-40BC-B7EE-99E0EDEC42B5}"/>
                </a:ext>
              </a:extLst>
            </p:cNvPr>
            <p:cNvSpPr/>
            <p:nvPr/>
          </p:nvSpPr>
          <p:spPr>
            <a:xfrm>
              <a:off x="3872323" y="3499118"/>
              <a:ext cx="212096" cy="221877"/>
            </a:xfrm>
            <a:custGeom>
              <a:avLst/>
              <a:gdLst>
                <a:gd name="connsiteX0" fmla="*/ 197577 w 212096"/>
                <a:gd name="connsiteY0" fmla="*/ 104458 h 221877"/>
                <a:gd name="connsiteX1" fmla="*/ 139565 w 212096"/>
                <a:gd name="connsiteY1" fmla="*/ 34330 h 221877"/>
                <a:gd name="connsiteX2" fmla="*/ 70921 w 212096"/>
                <a:gd name="connsiteY2" fmla="*/ 5466 h 221877"/>
                <a:gd name="connsiteX3" fmla="*/ 50583 w 212096"/>
                <a:gd name="connsiteY3" fmla="*/ 46527 h 221877"/>
                <a:gd name="connsiteX4" fmla="*/ 17070 w 212096"/>
                <a:gd name="connsiteY4" fmla="*/ 68886 h 221877"/>
                <a:gd name="connsiteX5" fmla="*/ 11292 w 212096"/>
                <a:gd name="connsiteY5" fmla="*/ 110353 h 221877"/>
                <a:gd name="connsiteX6" fmla="*/ 891 w 212096"/>
                <a:gd name="connsiteY6" fmla="*/ 133322 h 221877"/>
                <a:gd name="connsiteX7" fmla="*/ 44805 w 212096"/>
                <a:gd name="connsiteY7" fmla="*/ 186172 h 221877"/>
                <a:gd name="connsiteX8" fmla="*/ 94496 w 212096"/>
                <a:gd name="connsiteY8" fmla="*/ 221744 h 221877"/>
                <a:gd name="connsiteX9" fmla="*/ 145112 w 212096"/>
                <a:gd name="connsiteY9" fmla="*/ 192270 h 221877"/>
                <a:gd name="connsiteX10" fmla="*/ 206128 w 212096"/>
                <a:gd name="connsiteY10" fmla="*/ 162390 h 221877"/>
                <a:gd name="connsiteX11" fmla="*/ 197577 w 212096"/>
                <a:gd name="connsiteY11" fmla="*/ 104458 h 221877"/>
                <a:gd name="connsiteX12" fmla="*/ 176545 w 212096"/>
                <a:gd name="connsiteY12" fmla="*/ 147551 h 221877"/>
                <a:gd name="connsiteX13" fmla="*/ 134018 w 212096"/>
                <a:gd name="connsiteY13" fmla="*/ 165439 h 221877"/>
                <a:gd name="connsiteX14" fmla="*/ 112755 w 212096"/>
                <a:gd name="connsiteY14" fmla="*/ 177838 h 221877"/>
                <a:gd name="connsiteX15" fmla="*/ 63294 w 212096"/>
                <a:gd name="connsiteY15" fmla="*/ 171943 h 221877"/>
                <a:gd name="connsiteX16" fmla="*/ 32324 w 212096"/>
                <a:gd name="connsiteY16" fmla="*/ 134135 h 221877"/>
                <a:gd name="connsiteX17" fmla="*/ 41569 w 212096"/>
                <a:gd name="connsiteY17" fmla="*/ 121939 h 221877"/>
                <a:gd name="connsiteX18" fmla="*/ 46885 w 212096"/>
                <a:gd name="connsiteY18" fmla="*/ 70716 h 221877"/>
                <a:gd name="connsiteX19" fmla="*/ 59365 w 212096"/>
                <a:gd name="connsiteY19" fmla="*/ 62382 h 221877"/>
                <a:gd name="connsiteX20" fmla="*/ 73464 w 212096"/>
                <a:gd name="connsiteY20" fmla="*/ 36973 h 221877"/>
                <a:gd name="connsiteX21" fmla="*/ 116684 w 212096"/>
                <a:gd name="connsiteY21" fmla="*/ 39006 h 221877"/>
                <a:gd name="connsiteX22" fmla="*/ 128240 w 212096"/>
                <a:gd name="connsiteY22" fmla="*/ 78846 h 221877"/>
                <a:gd name="connsiteX23" fmla="*/ 164757 w 212096"/>
                <a:gd name="connsiteY23" fmla="*/ 105271 h 221877"/>
                <a:gd name="connsiteX24" fmla="*/ 164757 w 212096"/>
                <a:gd name="connsiteY24" fmla="*/ 106491 h 221877"/>
                <a:gd name="connsiteX25" fmla="*/ 176545 w 212096"/>
                <a:gd name="connsiteY25" fmla="*/ 147551 h 22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12096" h="221877">
                  <a:moveTo>
                    <a:pt x="197577" y="104458"/>
                  </a:moveTo>
                  <a:cubicBezTo>
                    <a:pt x="208902" y="78440"/>
                    <a:pt x="175851" y="39209"/>
                    <a:pt x="139565" y="34330"/>
                  </a:cubicBezTo>
                  <a:cubicBezTo>
                    <a:pt x="131245" y="9125"/>
                    <a:pt x="102585" y="-9779"/>
                    <a:pt x="70921" y="5466"/>
                  </a:cubicBezTo>
                  <a:cubicBezTo>
                    <a:pt x="58210" y="11768"/>
                    <a:pt x="51276" y="29045"/>
                    <a:pt x="50583" y="46527"/>
                  </a:cubicBezTo>
                  <a:cubicBezTo>
                    <a:pt x="38564" y="49372"/>
                    <a:pt x="27008" y="55877"/>
                    <a:pt x="17070" y="68886"/>
                  </a:cubicBezTo>
                  <a:cubicBezTo>
                    <a:pt x="5514" y="83725"/>
                    <a:pt x="5052" y="98360"/>
                    <a:pt x="11292" y="110353"/>
                  </a:cubicBezTo>
                  <a:cubicBezTo>
                    <a:pt x="6207" y="116857"/>
                    <a:pt x="2509" y="124582"/>
                    <a:pt x="891" y="133322"/>
                  </a:cubicBezTo>
                  <a:cubicBezTo>
                    <a:pt x="-4656" y="164422"/>
                    <a:pt x="16377" y="182107"/>
                    <a:pt x="44805" y="186172"/>
                  </a:cubicBezTo>
                  <a:cubicBezTo>
                    <a:pt x="49889" y="205889"/>
                    <a:pt x="66761" y="220118"/>
                    <a:pt x="94496" y="221744"/>
                  </a:cubicBezTo>
                  <a:cubicBezTo>
                    <a:pt x="120151" y="223370"/>
                    <a:pt x="137254" y="209955"/>
                    <a:pt x="145112" y="192270"/>
                  </a:cubicBezTo>
                  <a:cubicBezTo>
                    <a:pt x="169611" y="196539"/>
                    <a:pt x="194110" y="187595"/>
                    <a:pt x="206128" y="162390"/>
                  </a:cubicBezTo>
                  <a:cubicBezTo>
                    <a:pt x="216991" y="140233"/>
                    <a:pt x="212369" y="118890"/>
                    <a:pt x="197577" y="104458"/>
                  </a:cubicBezTo>
                  <a:close/>
                  <a:moveTo>
                    <a:pt x="176545" y="147551"/>
                  </a:moveTo>
                  <a:cubicBezTo>
                    <a:pt x="167993" y="161983"/>
                    <a:pt x="151352" y="165845"/>
                    <a:pt x="134018" y="165439"/>
                  </a:cubicBezTo>
                  <a:cubicBezTo>
                    <a:pt x="128471" y="170520"/>
                    <a:pt x="121075" y="174789"/>
                    <a:pt x="112755" y="177838"/>
                  </a:cubicBezTo>
                  <a:cubicBezTo>
                    <a:pt x="99581" y="190847"/>
                    <a:pt x="71384" y="191051"/>
                    <a:pt x="63294" y="171943"/>
                  </a:cubicBezTo>
                  <a:cubicBezTo>
                    <a:pt x="41569" y="172350"/>
                    <a:pt x="25621" y="152226"/>
                    <a:pt x="32324" y="134135"/>
                  </a:cubicBezTo>
                  <a:cubicBezTo>
                    <a:pt x="34404" y="128647"/>
                    <a:pt x="37640" y="124988"/>
                    <a:pt x="41569" y="121939"/>
                  </a:cubicBezTo>
                  <a:cubicBezTo>
                    <a:pt x="32786" y="105068"/>
                    <a:pt x="28164" y="88603"/>
                    <a:pt x="46885" y="70716"/>
                  </a:cubicBezTo>
                  <a:cubicBezTo>
                    <a:pt x="50814" y="66853"/>
                    <a:pt x="54974" y="64414"/>
                    <a:pt x="59365" y="62382"/>
                  </a:cubicBezTo>
                  <a:cubicBezTo>
                    <a:pt x="62832" y="53438"/>
                    <a:pt x="68148" y="44697"/>
                    <a:pt x="73464" y="36973"/>
                  </a:cubicBezTo>
                  <a:cubicBezTo>
                    <a:pt x="84327" y="21524"/>
                    <a:pt x="106745" y="26200"/>
                    <a:pt x="116684" y="39006"/>
                  </a:cubicBezTo>
                  <a:cubicBezTo>
                    <a:pt x="126160" y="51202"/>
                    <a:pt x="127315" y="65024"/>
                    <a:pt x="128240" y="78846"/>
                  </a:cubicBezTo>
                  <a:cubicBezTo>
                    <a:pt x="145574" y="80879"/>
                    <a:pt x="161984" y="88806"/>
                    <a:pt x="164757" y="105271"/>
                  </a:cubicBezTo>
                  <a:cubicBezTo>
                    <a:pt x="164757" y="105678"/>
                    <a:pt x="164757" y="106084"/>
                    <a:pt x="164757" y="106491"/>
                  </a:cubicBezTo>
                  <a:cubicBezTo>
                    <a:pt x="179087" y="115841"/>
                    <a:pt x="186945" y="129867"/>
                    <a:pt x="176545" y="147551"/>
                  </a:cubicBezTo>
                  <a:close/>
                </a:path>
              </a:pathLst>
            </a:custGeom>
            <a:solidFill>
              <a:schemeClr val="tx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7" name="Graphic 4945">
            <a:extLst>
              <a:ext uri="{FF2B5EF4-FFF2-40B4-BE49-F238E27FC236}">
                <a16:creationId xmlns:a16="http://schemas.microsoft.com/office/drawing/2014/main" id="{A58DF143-9588-44F1-BBF8-083825983177}"/>
              </a:ext>
            </a:extLst>
          </p:cNvPr>
          <p:cNvGrpSpPr/>
          <p:nvPr/>
        </p:nvGrpSpPr>
        <p:grpSpPr>
          <a:xfrm rot="20399828">
            <a:off x="2135430" y="4518258"/>
            <a:ext cx="529761" cy="608742"/>
            <a:chOff x="2118464" y="4538672"/>
            <a:chExt cx="529761" cy="608742"/>
          </a:xfrm>
        </p:grpSpPr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D508DE68-F7C6-4230-92A0-97218581E2C9}"/>
                </a:ext>
              </a:extLst>
            </p:cNvPr>
            <p:cNvSpPr/>
            <p:nvPr/>
          </p:nvSpPr>
          <p:spPr>
            <a:xfrm>
              <a:off x="2118464" y="4595161"/>
              <a:ext cx="502410" cy="552253"/>
            </a:xfrm>
            <a:custGeom>
              <a:avLst/>
              <a:gdLst>
                <a:gd name="connsiteX0" fmla="*/ 193237 w 502410"/>
                <a:gd name="connsiteY0" fmla="*/ 0 h 552253"/>
                <a:gd name="connsiteX1" fmla="*/ 2785 w 502410"/>
                <a:gd name="connsiteY1" fmla="*/ 331756 h 552253"/>
                <a:gd name="connsiteX2" fmla="*/ 214863 w 502410"/>
                <a:gd name="connsiteY2" fmla="*/ 541868 h 552253"/>
                <a:gd name="connsiteX3" fmla="*/ 385656 w 502410"/>
                <a:gd name="connsiteY3" fmla="*/ 253609 h 552253"/>
                <a:gd name="connsiteX4" fmla="*/ 470192 w 502410"/>
                <a:gd name="connsiteY4" fmla="*/ 412115 h 552253"/>
                <a:gd name="connsiteX5" fmla="*/ 477319 w 502410"/>
                <a:gd name="connsiteY5" fmla="*/ 74215 h 552253"/>
                <a:gd name="connsiteX6" fmla="*/ 193237 w 502410"/>
                <a:gd name="connsiteY6" fmla="*/ 0 h 55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10" h="552253">
                  <a:moveTo>
                    <a:pt x="193237" y="0"/>
                  </a:moveTo>
                  <a:cubicBezTo>
                    <a:pt x="163502" y="97069"/>
                    <a:pt x="19250" y="220433"/>
                    <a:pt x="2785" y="331756"/>
                  </a:cubicBezTo>
                  <a:cubicBezTo>
                    <a:pt x="-19086" y="478712"/>
                    <a:pt x="91253" y="587085"/>
                    <a:pt x="214863" y="541868"/>
                  </a:cubicBezTo>
                  <a:cubicBezTo>
                    <a:pt x="338473" y="496651"/>
                    <a:pt x="377546" y="307182"/>
                    <a:pt x="385656" y="253609"/>
                  </a:cubicBezTo>
                  <a:cubicBezTo>
                    <a:pt x="369191" y="377219"/>
                    <a:pt x="431119" y="438164"/>
                    <a:pt x="470192" y="412115"/>
                  </a:cubicBezTo>
                  <a:cubicBezTo>
                    <a:pt x="538263" y="366898"/>
                    <a:pt x="477319" y="74215"/>
                    <a:pt x="477319" y="74215"/>
                  </a:cubicBezTo>
                  <a:lnTo>
                    <a:pt x="193237" y="0"/>
                  </a:lnTo>
                  <a:close/>
                </a:path>
              </a:pathLst>
            </a:custGeom>
            <a:solidFill>
              <a:schemeClr val="accent1"/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571B9BBE-11E4-4808-86AB-5055C528F8A7}"/>
                </a:ext>
              </a:extLst>
            </p:cNvPr>
            <p:cNvSpPr/>
            <p:nvPr/>
          </p:nvSpPr>
          <p:spPr>
            <a:xfrm>
              <a:off x="2118709" y="4595159"/>
              <a:ext cx="502230" cy="552253"/>
            </a:xfrm>
            <a:custGeom>
              <a:avLst/>
              <a:gdLst>
                <a:gd name="connsiteX0" fmla="*/ 477073 w 502230"/>
                <a:gd name="connsiteY0" fmla="*/ 73969 h 552253"/>
                <a:gd name="connsiteX1" fmla="*/ 192992 w 502230"/>
                <a:gd name="connsiteY1" fmla="*/ 0 h 552253"/>
                <a:gd name="connsiteX2" fmla="*/ 156867 w 502230"/>
                <a:gd name="connsiteY2" fmla="*/ 71266 h 552253"/>
                <a:gd name="connsiteX3" fmla="*/ 296696 w 502230"/>
                <a:gd name="connsiteY3" fmla="*/ 109357 h 552253"/>
                <a:gd name="connsiteX4" fmla="*/ 472404 w 502230"/>
                <a:gd name="connsiteY4" fmla="*/ 159489 h 552253"/>
                <a:gd name="connsiteX5" fmla="*/ 491326 w 502230"/>
                <a:gd name="connsiteY5" fmla="*/ 187258 h 552253"/>
                <a:gd name="connsiteX6" fmla="*/ 455202 w 502230"/>
                <a:gd name="connsiteY6" fmla="*/ 346992 h 552253"/>
                <a:gd name="connsiteX7" fmla="*/ 402121 w 502230"/>
                <a:gd name="connsiteY7" fmla="*/ 330036 h 552253"/>
                <a:gd name="connsiteX8" fmla="*/ 398926 w 502230"/>
                <a:gd name="connsiteY8" fmla="*/ 231492 h 552253"/>
                <a:gd name="connsiteX9" fmla="*/ 321270 w 502230"/>
                <a:gd name="connsiteY9" fmla="*/ 316766 h 552253"/>
                <a:gd name="connsiteX10" fmla="*/ 187094 w 502230"/>
                <a:gd name="connsiteY10" fmla="*/ 453646 h 552253"/>
                <a:gd name="connsiteX11" fmla="*/ 74051 w 502230"/>
                <a:gd name="connsiteY11" fmla="*/ 186766 h 552253"/>
                <a:gd name="connsiteX12" fmla="*/ 2785 w 502230"/>
                <a:gd name="connsiteY12" fmla="*/ 331756 h 552253"/>
                <a:gd name="connsiteX13" fmla="*/ 214863 w 502230"/>
                <a:gd name="connsiteY13" fmla="*/ 541868 h 552253"/>
                <a:gd name="connsiteX14" fmla="*/ 385656 w 502230"/>
                <a:gd name="connsiteY14" fmla="*/ 253609 h 552253"/>
                <a:gd name="connsiteX15" fmla="*/ 470192 w 502230"/>
                <a:gd name="connsiteY15" fmla="*/ 412115 h 552253"/>
                <a:gd name="connsiteX16" fmla="*/ 477073 w 502230"/>
                <a:gd name="connsiteY16" fmla="*/ 73969 h 55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2230" h="552253">
                  <a:moveTo>
                    <a:pt x="477073" y="73969"/>
                  </a:moveTo>
                  <a:lnTo>
                    <a:pt x="192992" y="0"/>
                  </a:lnTo>
                  <a:cubicBezTo>
                    <a:pt x="186111" y="22363"/>
                    <a:pt x="172841" y="46446"/>
                    <a:pt x="156867" y="71266"/>
                  </a:cubicBezTo>
                  <a:cubicBezTo>
                    <a:pt x="203313" y="121152"/>
                    <a:pt x="245827" y="79130"/>
                    <a:pt x="296696" y="109357"/>
                  </a:cubicBezTo>
                  <a:cubicBezTo>
                    <a:pt x="349040" y="140566"/>
                    <a:pt x="415391" y="138846"/>
                    <a:pt x="472404" y="159489"/>
                  </a:cubicBezTo>
                  <a:cubicBezTo>
                    <a:pt x="484691" y="164158"/>
                    <a:pt x="490589" y="174479"/>
                    <a:pt x="491326" y="187258"/>
                  </a:cubicBezTo>
                  <a:cubicBezTo>
                    <a:pt x="493783" y="243534"/>
                    <a:pt x="503613" y="306936"/>
                    <a:pt x="455202" y="346992"/>
                  </a:cubicBezTo>
                  <a:cubicBezTo>
                    <a:pt x="436279" y="362474"/>
                    <a:pt x="408264" y="354119"/>
                    <a:pt x="402121" y="330036"/>
                  </a:cubicBezTo>
                  <a:cubicBezTo>
                    <a:pt x="396960" y="309147"/>
                    <a:pt x="389342" y="231492"/>
                    <a:pt x="398926" y="231492"/>
                  </a:cubicBezTo>
                  <a:cubicBezTo>
                    <a:pt x="369191" y="231738"/>
                    <a:pt x="335524" y="295877"/>
                    <a:pt x="321270" y="316766"/>
                  </a:cubicBezTo>
                  <a:cubicBezTo>
                    <a:pt x="286866" y="367389"/>
                    <a:pt x="247793" y="431037"/>
                    <a:pt x="187094" y="453646"/>
                  </a:cubicBezTo>
                  <a:cubicBezTo>
                    <a:pt x="32520" y="510904"/>
                    <a:pt x="46036" y="313817"/>
                    <a:pt x="74051" y="186766"/>
                  </a:cubicBezTo>
                  <a:cubicBezTo>
                    <a:pt x="39647" y="235424"/>
                    <a:pt x="9666" y="284819"/>
                    <a:pt x="2785" y="331756"/>
                  </a:cubicBezTo>
                  <a:cubicBezTo>
                    <a:pt x="-19086" y="478712"/>
                    <a:pt x="91253" y="587085"/>
                    <a:pt x="214863" y="541868"/>
                  </a:cubicBezTo>
                  <a:cubicBezTo>
                    <a:pt x="338473" y="496651"/>
                    <a:pt x="377546" y="307182"/>
                    <a:pt x="385656" y="253609"/>
                  </a:cubicBezTo>
                  <a:cubicBezTo>
                    <a:pt x="369191" y="377219"/>
                    <a:pt x="431118" y="438164"/>
                    <a:pt x="470192" y="412115"/>
                  </a:cubicBezTo>
                  <a:cubicBezTo>
                    <a:pt x="538018" y="366652"/>
                    <a:pt x="477073" y="73969"/>
                    <a:pt x="477073" y="73969"/>
                  </a:cubicBezTo>
                  <a:close/>
                </a:path>
              </a:pathLst>
            </a:custGeom>
            <a:solidFill>
              <a:schemeClr val="accent1">
                <a:lumMod val="50000"/>
                <a:alpha val="30000"/>
              </a:schemeClr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D4D0804-FA56-4C96-8806-A248F93905A9}"/>
                </a:ext>
              </a:extLst>
            </p:cNvPr>
            <p:cNvSpPr/>
            <p:nvPr/>
          </p:nvSpPr>
          <p:spPr>
            <a:xfrm>
              <a:off x="2264086" y="4538672"/>
              <a:ext cx="384139" cy="176502"/>
            </a:xfrm>
            <a:custGeom>
              <a:avLst/>
              <a:gdLst>
                <a:gd name="connsiteX0" fmla="*/ 313756 w 384139"/>
                <a:gd name="connsiteY0" fmla="*/ 55751 h 176502"/>
                <a:gd name="connsiteX1" fmla="*/ 238066 w 384139"/>
                <a:gd name="connsiteY1" fmla="*/ 38795 h 176502"/>
                <a:gd name="connsiteX2" fmla="*/ 163606 w 384139"/>
                <a:gd name="connsiteY2" fmla="*/ 30193 h 176502"/>
                <a:gd name="connsiteX3" fmla="*/ 90374 w 384139"/>
                <a:gd name="connsiteY3" fmla="*/ 15449 h 176502"/>
                <a:gd name="connsiteX4" fmla="*/ 36556 w 384139"/>
                <a:gd name="connsiteY4" fmla="*/ 1933 h 176502"/>
                <a:gd name="connsiteX5" fmla="*/ 32378 w 384139"/>
                <a:gd name="connsiteY5" fmla="*/ 106620 h 176502"/>
                <a:gd name="connsiteX6" fmla="*/ 111999 w 384139"/>
                <a:gd name="connsiteY6" fmla="*/ 109569 h 176502"/>
                <a:gd name="connsiteX7" fmla="*/ 183757 w 384139"/>
                <a:gd name="connsiteY7" fmla="*/ 124068 h 176502"/>
                <a:gd name="connsiteX8" fmla="*/ 241015 w 384139"/>
                <a:gd name="connsiteY8" fmla="*/ 143974 h 176502"/>
                <a:gd name="connsiteX9" fmla="*/ 296800 w 384139"/>
                <a:gd name="connsiteY9" fmla="*/ 164370 h 176502"/>
                <a:gd name="connsiteX10" fmla="*/ 360693 w 384139"/>
                <a:gd name="connsiteY10" fmla="*/ 163142 h 176502"/>
                <a:gd name="connsiteX11" fmla="*/ 313756 w 384139"/>
                <a:gd name="connsiteY11" fmla="*/ 55751 h 17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139" h="176502">
                  <a:moveTo>
                    <a:pt x="313756" y="55751"/>
                  </a:moveTo>
                  <a:cubicBezTo>
                    <a:pt x="295079" y="36829"/>
                    <a:pt x="265836" y="30931"/>
                    <a:pt x="238066" y="38795"/>
                  </a:cubicBezTo>
                  <a:cubicBezTo>
                    <a:pt x="216687" y="26507"/>
                    <a:pt x="188917" y="22084"/>
                    <a:pt x="163606" y="30193"/>
                  </a:cubicBezTo>
                  <a:cubicBezTo>
                    <a:pt x="141980" y="12991"/>
                    <a:pt x="115194" y="8076"/>
                    <a:pt x="90374" y="15449"/>
                  </a:cubicBezTo>
                  <a:cubicBezTo>
                    <a:pt x="75383" y="2916"/>
                    <a:pt x="56461" y="-3474"/>
                    <a:pt x="36556" y="1933"/>
                  </a:cubicBezTo>
                  <a:cubicBezTo>
                    <a:pt x="-13085" y="15695"/>
                    <a:pt x="-9890" y="91138"/>
                    <a:pt x="32378" y="106620"/>
                  </a:cubicBezTo>
                  <a:cubicBezTo>
                    <a:pt x="47368" y="131686"/>
                    <a:pt x="92831" y="139059"/>
                    <a:pt x="111999" y="109569"/>
                  </a:cubicBezTo>
                  <a:cubicBezTo>
                    <a:pt x="125270" y="142745"/>
                    <a:pt x="161640" y="144711"/>
                    <a:pt x="183757" y="124068"/>
                  </a:cubicBezTo>
                  <a:cubicBezTo>
                    <a:pt x="195798" y="142745"/>
                    <a:pt x="220619" y="154049"/>
                    <a:pt x="241015" y="143974"/>
                  </a:cubicBezTo>
                  <a:cubicBezTo>
                    <a:pt x="250108" y="164125"/>
                    <a:pt x="274928" y="170760"/>
                    <a:pt x="296800" y="164370"/>
                  </a:cubicBezTo>
                  <a:cubicBezTo>
                    <a:pt x="313264" y="183293"/>
                    <a:pt x="344228" y="177886"/>
                    <a:pt x="360693" y="163142"/>
                  </a:cubicBezTo>
                  <a:cubicBezTo>
                    <a:pt x="414266" y="115467"/>
                    <a:pt x="366345" y="58946"/>
                    <a:pt x="313756" y="55751"/>
                  </a:cubicBezTo>
                  <a:close/>
                </a:path>
              </a:pathLst>
            </a:custGeom>
            <a:solidFill>
              <a:schemeClr val="bg1"/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1" name="Graphic 4945">
            <a:extLst>
              <a:ext uri="{FF2B5EF4-FFF2-40B4-BE49-F238E27FC236}">
                <a16:creationId xmlns:a16="http://schemas.microsoft.com/office/drawing/2014/main" id="{9C68B7E2-FAC5-40AB-A0AF-369A1EEF1D46}"/>
              </a:ext>
            </a:extLst>
          </p:cNvPr>
          <p:cNvGrpSpPr/>
          <p:nvPr/>
        </p:nvGrpSpPr>
        <p:grpSpPr>
          <a:xfrm rot="1701561" flipH="1">
            <a:off x="3823044" y="4429367"/>
            <a:ext cx="529761" cy="608742"/>
            <a:chOff x="2118464" y="4538672"/>
            <a:chExt cx="529761" cy="608742"/>
          </a:xfrm>
        </p:grpSpPr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36B1549E-4781-40AA-9C16-A610628FA64D}"/>
                </a:ext>
              </a:extLst>
            </p:cNvPr>
            <p:cNvSpPr/>
            <p:nvPr/>
          </p:nvSpPr>
          <p:spPr>
            <a:xfrm>
              <a:off x="2118464" y="4595161"/>
              <a:ext cx="502410" cy="552253"/>
            </a:xfrm>
            <a:custGeom>
              <a:avLst/>
              <a:gdLst>
                <a:gd name="connsiteX0" fmla="*/ 193237 w 502410"/>
                <a:gd name="connsiteY0" fmla="*/ 0 h 552253"/>
                <a:gd name="connsiteX1" fmla="*/ 2785 w 502410"/>
                <a:gd name="connsiteY1" fmla="*/ 331756 h 552253"/>
                <a:gd name="connsiteX2" fmla="*/ 214863 w 502410"/>
                <a:gd name="connsiteY2" fmla="*/ 541868 h 552253"/>
                <a:gd name="connsiteX3" fmla="*/ 385656 w 502410"/>
                <a:gd name="connsiteY3" fmla="*/ 253609 h 552253"/>
                <a:gd name="connsiteX4" fmla="*/ 470192 w 502410"/>
                <a:gd name="connsiteY4" fmla="*/ 412115 h 552253"/>
                <a:gd name="connsiteX5" fmla="*/ 477319 w 502410"/>
                <a:gd name="connsiteY5" fmla="*/ 74215 h 552253"/>
                <a:gd name="connsiteX6" fmla="*/ 193237 w 502410"/>
                <a:gd name="connsiteY6" fmla="*/ 0 h 55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10" h="552253">
                  <a:moveTo>
                    <a:pt x="193237" y="0"/>
                  </a:moveTo>
                  <a:cubicBezTo>
                    <a:pt x="163502" y="97069"/>
                    <a:pt x="19250" y="220433"/>
                    <a:pt x="2785" y="331756"/>
                  </a:cubicBezTo>
                  <a:cubicBezTo>
                    <a:pt x="-19086" y="478712"/>
                    <a:pt x="91253" y="587085"/>
                    <a:pt x="214863" y="541868"/>
                  </a:cubicBezTo>
                  <a:cubicBezTo>
                    <a:pt x="338473" y="496651"/>
                    <a:pt x="377546" y="307182"/>
                    <a:pt x="385656" y="253609"/>
                  </a:cubicBezTo>
                  <a:cubicBezTo>
                    <a:pt x="369191" y="377219"/>
                    <a:pt x="431119" y="438164"/>
                    <a:pt x="470192" y="412115"/>
                  </a:cubicBezTo>
                  <a:cubicBezTo>
                    <a:pt x="538263" y="366898"/>
                    <a:pt x="477319" y="74215"/>
                    <a:pt x="477319" y="74215"/>
                  </a:cubicBezTo>
                  <a:lnTo>
                    <a:pt x="193237" y="0"/>
                  </a:lnTo>
                  <a:close/>
                </a:path>
              </a:pathLst>
            </a:custGeom>
            <a:solidFill>
              <a:schemeClr val="accent1"/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47666940-470B-42B1-AA54-B39630C905E6}"/>
                </a:ext>
              </a:extLst>
            </p:cNvPr>
            <p:cNvSpPr/>
            <p:nvPr/>
          </p:nvSpPr>
          <p:spPr>
            <a:xfrm>
              <a:off x="2118709" y="4595159"/>
              <a:ext cx="502230" cy="552253"/>
            </a:xfrm>
            <a:custGeom>
              <a:avLst/>
              <a:gdLst>
                <a:gd name="connsiteX0" fmla="*/ 477073 w 502230"/>
                <a:gd name="connsiteY0" fmla="*/ 73969 h 552253"/>
                <a:gd name="connsiteX1" fmla="*/ 192992 w 502230"/>
                <a:gd name="connsiteY1" fmla="*/ 0 h 552253"/>
                <a:gd name="connsiteX2" fmla="*/ 156867 w 502230"/>
                <a:gd name="connsiteY2" fmla="*/ 71266 h 552253"/>
                <a:gd name="connsiteX3" fmla="*/ 296696 w 502230"/>
                <a:gd name="connsiteY3" fmla="*/ 109357 h 552253"/>
                <a:gd name="connsiteX4" fmla="*/ 472404 w 502230"/>
                <a:gd name="connsiteY4" fmla="*/ 159489 h 552253"/>
                <a:gd name="connsiteX5" fmla="*/ 491326 w 502230"/>
                <a:gd name="connsiteY5" fmla="*/ 187258 h 552253"/>
                <a:gd name="connsiteX6" fmla="*/ 455202 w 502230"/>
                <a:gd name="connsiteY6" fmla="*/ 346992 h 552253"/>
                <a:gd name="connsiteX7" fmla="*/ 402121 w 502230"/>
                <a:gd name="connsiteY7" fmla="*/ 330036 h 552253"/>
                <a:gd name="connsiteX8" fmla="*/ 398926 w 502230"/>
                <a:gd name="connsiteY8" fmla="*/ 231492 h 552253"/>
                <a:gd name="connsiteX9" fmla="*/ 321270 w 502230"/>
                <a:gd name="connsiteY9" fmla="*/ 316766 h 552253"/>
                <a:gd name="connsiteX10" fmla="*/ 187094 w 502230"/>
                <a:gd name="connsiteY10" fmla="*/ 453646 h 552253"/>
                <a:gd name="connsiteX11" fmla="*/ 74051 w 502230"/>
                <a:gd name="connsiteY11" fmla="*/ 186766 h 552253"/>
                <a:gd name="connsiteX12" fmla="*/ 2785 w 502230"/>
                <a:gd name="connsiteY12" fmla="*/ 331756 h 552253"/>
                <a:gd name="connsiteX13" fmla="*/ 214863 w 502230"/>
                <a:gd name="connsiteY13" fmla="*/ 541868 h 552253"/>
                <a:gd name="connsiteX14" fmla="*/ 385656 w 502230"/>
                <a:gd name="connsiteY14" fmla="*/ 253609 h 552253"/>
                <a:gd name="connsiteX15" fmla="*/ 470192 w 502230"/>
                <a:gd name="connsiteY15" fmla="*/ 412115 h 552253"/>
                <a:gd name="connsiteX16" fmla="*/ 477073 w 502230"/>
                <a:gd name="connsiteY16" fmla="*/ 73969 h 55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2230" h="552253">
                  <a:moveTo>
                    <a:pt x="477073" y="73969"/>
                  </a:moveTo>
                  <a:lnTo>
                    <a:pt x="192992" y="0"/>
                  </a:lnTo>
                  <a:cubicBezTo>
                    <a:pt x="186111" y="22363"/>
                    <a:pt x="172841" y="46446"/>
                    <a:pt x="156867" y="71266"/>
                  </a:cubicBezTo>
                  <a:cubicBezTo>
                    <a:pt x="203313" y="121152"/>
                    <a:pt x="245827" y="79130"/>
                    <a:pt x="296696" y="109357"/>
                  </a:cubicBezTo>
                  <a:cubicBezTo>
                    <a:pt x="349040" y="140566"/>
                    <a:pt x="415391" y="138846"/>
                    <a:pt x="472404" y="159489"/>
                  </a:cubicBezTo>
                  <a:cubicBezTo>
                    <a:pt x="484691" y="164158"/>
                    <a:pt x="490589" y="174479"/>
                    <a:pt x="491326" y="187258"/>
                  </a:cubicBezTo>
                  <a:cubicBezTo>
                    <a:pt x="493783" y="243534"/>
                    <a:pt x="503613" y="306936"/>
                    <a:pt x="455202" y="346992"/>
                  </a:cubicBezTo>
                  <a:cubicBezTo>
                    <a:pt x="436279" y="362474"/>
                    <a:pt x="408264" y="354119"/>
                    <a:pt x="402121" y="330036"/>
                  </a:cubicBezTo>
                  <a:cubicBezTo>
                    <a:pt x="396960" y="309147"/>
                    <a:pt x="389342" y="231492"/>
                    <a:pt x="398926" y="231492"/>
                  </a:cubicBezTo>
                  <a:cubicBezTo>
                    <a:pt x="369191" y="231738"/>
                    <a:pt x="335524" y="295877"/>
                    <a:pt x="321270" y="316766"/>
                  </a:cubicBezTo>
                  <a:cubicBezTo>
                    <a:pt x="286866" y="367389"/>
                    <a:pt x="247793" y="431037"/>
                    <a:pt x="187094" y="453646"/>
                  </a:cubicBezTo>
                  <a:cubicBezTo>
                    <a:pt x="32520" y="510904"/>
                    <a:pt x="46036" y="313817"/>
                    <a:pt x="74051" y="186766"/>
                  </a:cubicBezTo>
                  <a:cubicBezTo>
                    <a:pt x="39647" y="235424"/>
                    <a:pt x="9666" y="284819"/>
                    <a:pt x="2785" y="331756"/>
                  </a:cubicBezTo>
                  <a:cubicBezTo>
                    <a:pt x="-19086" y="478712"/>
                    <a:pt x="91253" y="587085"/>
                    <a:pt x="214863" y="541868"/>
                  </a:cubicBezTo>
                  <a:cubicBezTo>
                    <a:pt x="338473" y="496651"/>
                    <a:pt x="377546" y="307182"/>
                    <a:pt x="385656" y="253609"/>
                  </a:cubicBezTo>
                  <a:cubicBezTo>
                    <a:pt x="369191" y="377219"/>
                    <a:pt x="431118" y="438164"/>
                    <a:pt x="470192" y="412115"/>
                  </a:cubicBezTo>
                  <a:cubicBezTo>
                    <a:pt x="538018" y="366652"/>
                    <a:pt x="477073" y="73969"/>
                    <a:pt x="477073" y="73969"/>
                  </a:cubicBezTo>
                  <a:close/>
                </a:path>
              </a:pathLst>
            </a:custGeom>
            <a:solidFill>
              <a:schemeClr val="accent1">
                <a:lumMod val="50000"/>
                <a:alpha val="30000"/>
              </a:schemeClr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0612DCBB-4512-438C-B652-4AB3A95D7112}"/>
                </a:ext>
              </a:extLst>
            </p:cNvPr>
            <p:cNvSpPr/>
            <p:nvPr/>
          </p:nvSpPr>
          <p:spPr>
            <a:xfrm>
              <a:off x="2264086" y="4538672"/>
              <a:ext cx="384139" cy="176502"/>
            </a:xfrm>
            <a:custGeom>
              <a:avLst/>
              <a:gdLst>
                <a:gd name="connsiteX0" fmla="*/ 313756 w 384139"/>
                <a:gd name="connsiteY0" fmla="*/ 55751 h 176502"/>
                <a:gd name="connsiteX1" fmla="*/ 238066 w 384139"/>
                <a:gd name="connsiteY1" fmla="*/ 38795 h 176502"/>
                <a:gd name="connsiteX2" fmla="*/ 163606 w 384139"/>
                <a:gd name="connsiteY2" fmla="*/ 30193 h 176502"/>
                <a:gd name="connsiteX3" fmla="*/ 90374 w 384139"/>
                <a:gd name="connsiteY3" fmla="*/ 15449 h 176502"/>
                <a:gd name="connsiteX4" fmla="*/ 36556 w 384139"/>
                <a:gd name="connsiteY4" fmla="*/ 1933 h 176502"/>
                <a:gd name="connsiteX5" fmla="*/ 32378 w 384139"/>
                <a:gd name="connsiteY5" fmla="*/ 106620 h 176502"/>
                <a:gd name="connsiteX6" fmla="*/ 111999 w 384139"/>
                <a:gd name="connsiteY6" fmla="*/ 109569 h 176502"/>
                <a:gd name="connsiteX7" fmla="*/ 183757 w 384139"/>
                <a:gd name="connsiteY7" fmla="*/ 124068 h 176502"/>
                <a:gd name="connsiteX8" fmla="*/ 241015 w 384139"/>
                <a:gd name="connsiteY8" fmla="*/ 143974 h 176502"/>
                <a:gd name="connsiteX9" fmla="*/ 296800 w 384139"/>
                <a:gd name="connsiteY9" fmla="*/ 164370 h 176502"/>
                <a:gd name="connsiteX10" fmla="*/ 360693 w 384139"/>
                <a:gd name="connsiteY10" fmla="*/ 163142 h 176502"/>
                <a:gd name="connsiteX11" fmla="*/ 313756 w 384139"/>
                <a:gd name="connsiteY11" fmla="*/ 55751 h 17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139" h="176502">
                  <a:moveTo>
                    <a:pt x="313756" y="55751"/>
                  </a:moveTo>
                  <a:cubicBezTo>
                    <a:pt x="295079" y="36829"/>
                    <a:pt x="265836" y="30931"/>
                    <a:pt x="238066" y="38795"/>
                  </a:cubicBezTo>
                  <a:cubicBezTo>
                    <a:pt x="216687" y="26507"/>
                    <a:pt x="188917" y="22084"/>
                    <a:pt x="163606" y="30193"/>
                  </a:cubicBezTo>
                  <a:cubicBezTo>
                    <a:pt x="141980" y="12991"/>
                    <a:pt x="115194" y="8076"/>
                    <a:pt x="90374" y="15449"/>
                  </a:cubicBezTo>
                  <a:cubicBezTo>
                    <a:pt x="75383" y="2916"/>
                    <a:pt x="56461" y="-3474"/>
                    <a:pt x="36556" y="1933"/>
                  </a:cubicBezTo>
                  <a:cubicBezTo>
                    <a:pt x="-13085" y="15695"/>
                    <a:pt x="-9890" y="91138"/>
                    <a:pt x="32378" y="106620"/>
                  </a:cubicBezTo>
                  <a:cubicBezTo>
                    <a:pt x="47368" y="131686"/>
                    <a:pt x="92831" y="139059"/>
                    <a:pt x="111999" y="109569"/>
                  </a:cubicBezTo>
                  <a:cubicBezTo>
                    <a:pt x="125270" y="142745"/>
                    <a:pt x="161640" y="144711"/>
                    <a:pt x="183757" y="124068"/>
                  </a:cubicBezTo>
                  <a:cubicBezTo>
                    <a:pt x="195798" y="142745"/>
                    <a:pt x="220619" y="154049"/>
                    <a:pt x="241015" y="143974"/>
                  </a:cubicBezTo>
                  <a:cubicBezTo>
                    <a:pt x="250108" y="164125"/>
                    <a:pt x="274928" y="170760"/>
                    <a:pt x="296800" y="164370"/>
                  </a:cubicBezTo>
                  <a:cubicBezTo>
                    <a:pt x="313264" y="183293"/>
                    <a:pt x="344228" y="177886"/>
                    <a:pt x="360693" y="163142"/>
                  </a:cubicBezTo>
                  <a:cubicBezTo>
                    <a:pt x="414266" y="115467"/>
                    <a:pt x="366345" y="58946"/>
                    <a:pt x="313756" y="55751"/>
                  </a:cubicBezTo>
                  <a:close/>
                </a:path>
              </a:pathLst>
            </a:custGeom>
            <a:solidFill>
              <a:schemeClr val="bg1"/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48" name="TextBox 247">
            <a:extLst>
              <a:ext uri="{FF2B5EF4-FFF2-40B4-BE49-F238E27FC236}">
                <a16:creationId xmlns:a16="http://schemas.microsoft.com/office/drawing/2014/main" id="{AF2208E3-8242-4886-A778-6A4DCA1A2634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73145BCB-360C-4F9C-9FE1-A859DFEC2CBC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9EBDB7D6-E2C4-4B99-970C-98ED3557986F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0B4DD523-B9A1-4E1A-99B1-2E733FCEABA3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2" name="Rectangle: Rounded Corners 261">
            <a:extLst>
              <a:ext uri="{FF2B5EF4-FFF2-40B4-BE49-F238E27FC236}">
                <a16:creationId xmlns:a16="http://schemas.microsoft.com/office/drawing/2014/main" id="{F698DAD5-35BD-4A92-9E76-5666C301EF09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A8A64962-71AB-4065-9A78-560614940D28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64" name="Oval 263">
              <a:extLst>
                <a:ext uri="{FF2B5EF4-FFF2-40B4-BE49-F238E27FC236}">
                  <a16:creationId xmlns:a16="http://schemas.microsoft.com/office/drawing/2014/main" id="{4E258415-8373-464D-BE9C-2450139698C0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DC99D27D-CBF1-40F6-B1E5-C85EAF56AF47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F49085B4-2911-4892-B39B-67DF389500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346573E2-5AC2-4341-97A7-71FC490279E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F651D59B-F568-4696-9DD2-4978C7BF25F0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269" name="Oval 268">
              <a:extLst>
                <a:ext uri="{FF2B5EF4-FFF2-40B4-BE49-F238E27FC236}">
                  <a16:creationId xmlns:a16="http://schemas.microsoft.com/office/drawing/2014/main" id="{40A5656A-9F8A-4451-A1C9-F4AC8D64FF1C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22804A45-C487-4400-A020-5658F1A681A1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71" name="Straight Connector 270">
                <a:extLst>
                  <a:ext uri="{FF2B5EF4-FFF2-40B4-BE49-F238E27FC236}">
                    <a16:creationId xmlns:a16="http://schemas.microsoft.com/office/drawing/2014/main" id="{EBB6A56E-E15A-46D6-9693-F9D75AFD7EB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1C9D6F87-66BD-4B94-87CB-3F60167D5A5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48F0D9A5-CA8A-4494-B8B1-92EA9D38265D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68" name="Rectangle: Rounded Corners 367">
              <a:extLst>
                <a:ext uri="{FF2B5EF4-FFF2-40B4-BE49-F238E27FC236}">
                  <a16:creationId xmlns:a16="http://schemas.microsoft.com/office/drawing/2014/main" id="{67BCEAD2-7F34-4C7F-90EC-3173E541AAEC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69" name="Graphic 30">
              <a:extLst>
                <a:ext uri="{FF2B5EF4-FFF2-40B4-BE49-F238E27FC236}">
                  <a16:creationId xmlns:a16="http://schemas.microsoft.com/office/drawing/2014/main" id="{45508DAD-4631-4E23-946F-4407BBD97422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70" name="Rectangle 369">
            <a:hlinkClick r:id="rId2" action="ppaction://hlinksldjump"/>
            <a:extLst>
              <a:ext uri="{FF2B5EF4-FFF2-40B4-BE49-F238E27FC236}">
                <a16:creationId xmlns:a16="http://schemas.microsoft.com/office/drawing/2014/main" id="{A5D4C9AB-3DF6-4A29-9A6E-A346CFB77FBB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CE7B0C9A-C291-4BAC-9BC5-7A8D904EF9A5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372" name="Rectangle: Rounded Corners 371">
              <a:extLst>
                <a:ext uri="{FF2B5EF4-FFF2-40B4-BE49-F238E27FC236}">
                  <a16:creationId xmlns:a16="http://schemas.microsoft.com/office/drawing/2014/main" id="{EB7F4D92-15ED-4E2C-8A01-821E0EBC300B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373" name="Graphic 2">
              <a:extLst>
                <a:ext uri="{FF2B5EF4-FFF2-40B4-BE49-F238E27FC236}">
                  <a16:creationId xmlns:a16="http://schemas.microsoft.com/office/drawing/2014/main" id="{A9D9C125-D164-4C20-81B1-C329EB194C43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374" name="Graphic 2">
                <a:extLst>
                  <a:ext uri="{FF2B5EF4-FFF2-40B4-BE49-F238E27FC236}">
                    <a16:creationId xmlns:a16="http://schemas.microsoft.com/office/drawing/2014/main" id="{94952D61-6ABF-4D6C-84A2-5226FF0EBDEA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FAC1CD4B-928E-4380-B2BC-D552F921693B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705B5E32-EBAF-4257-8A0A-18C4ECDE6BA6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B1FADD2A-F81A-4B35-A69E-C03EC0A38C34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9B9D6D18-888C-4B26-96BD-025E57E84F3C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375" name="Graphic 2">
                <a:extLst>
                  <a:ext uri="{FF2B5EF4-FFF2-40B4-BE49-F238E27FC236}">
                    <a16:creationId xmlns:a16="http://schemas.microsoft.com/office/drawing/2014/main" id="{F30B04F5-E7B0-4AF9-A939-83DDBB461220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8957F743-CD6D-4561-9626-66B7400790C6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618DB2F1-47A9-4764-85A5-D16CF26E7983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6A602E8A-71CB-4680-A3C5-15F8B3B52875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EEE1653B-5DB1-4610-B4DB-D66082DE34FD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384" name="Rectangle 383">
            <a:hlinkClick r:id="rId3" action="ppaction://hlinksldjump"/>
            <a:extLst>
              <a:ext uri="{FF2B5EF4-FFF2-40B4-BE49-F238E27FC236}">
                <a16:creationId xmlns:a16="http://schemas.microsoft.com/office/drawing/2014/main" id="{CF18699B-91F6-45C8-A8E4-DF2BABE0631B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Oval 2">
            <a:hlinkClick r:id="rId4" action="ppaction://hlinksldjump"/>
            <a:extLst>
              <a:ext uri="{FF2B5EF4-FFF2-40B4-BE49-F238E27FC236}">
                <a16:creationId xmlns:a16="http://schemas.microsoft.com/office/drawing/2014/main" id="{6765F1F6-6692-4874-863F-12A92FD93DE5}"/>
              </a:ext>
            </a:extLst>
          </p:cNvPr>
          <p:cNvSpPr/>
          <p:nvPr/>
        </p:nvSpPr>
        <p:spPr>
          <a:xfrm>
            <a:off x="4501502" y="2697704"/>
            <a:ext cx="522260" cy="52226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Oval 3">
            <a:hlinkClick r:id="rId5" action="ppaction://hlinksldjump"/>
            <a:extLst>
              <a:ext uri="{FF2B5EF4-FFF2-40B4-BE49-F238E27FC236}">
                <a16:creationId xmlns:a16="http://schemas.microsoft.com/office/drawing/2014/main" id="{BCE2F5BB-54AC-4C62-89EB-DBA1AC7A5A39}"/>
              </a:ext>
            </a:extLst>
          </p:cNvPr>
          <p:cNvSpPr/>
          <p:nvPr/>
        </p:nvSpPr>
        <p:spPr>
          <a:xfrm>
            <a:off x="8500989" y="2625486"/>
            <a:ext cx="604078" cy="60407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829949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2266701" y="2245728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8FE6C32-7B15-4C97-A1B8-643222C038C9}"/>
              </a:ext>
            </a:extLst>
          </p:cNvPr>
          <p:cNvGrpSpPr/>
          <p:nvPr/>
        </p:nvGrpSpPr>
        <p:grpSpPr>
          <a:xfrm>
            <a:off x="2931921" y="3152043"/>
            <a:ext cx="996505" cy="726107"/>
            <a:chOff x="2931921" y="3152043"/>
            <a:chExt cx="996505" cy="726107"/>
          </a:xfrm>
        </p:grpSpPr>
        <p:grpSp>
          <p:nvGrpSpPr>
            <p:cNvPr id="61" name="Graphic 29">
              <a:extLst>
                <a:ext uri="{FF2B5EF4-FFF2-40B4-BE49-F238E27FC236}">
                  <a16:creationId xmlns:a16="http://schemas.microsoft.com/office/drawing/2014/main" id="{2B3429CC-D988-4408-BF2D-5315DCAC34B6}"/>
                </a:ext>
              </a:extLst>
            </p:cNvPr>
            <p:cNvGrpSpPr/>
            <p:nvPr/>
          </p:nvGrpSpPr>
          <p:grpSpPr>
            <a:xfrm>
              <a:off x="2931921" y="3152043"/>
              <a:ext cx="996505" cy="229446"/>
              <a:chOff x="2931921" y="3152043"/>
              <a:chExt cx="996505" cy="229446"/>
            </a:xfrm>
          </p:grpSpPr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32E6CE9-6C47-4C82-8131-5A4C57EF695E}"/>
                  </a:ext>
                </a:extLst>
              </p:cNvPr>
              <p:cNvSpPr/>
              <p:nvPr/>
            </p:nvSpPr>
            <p:spPr>
              <a:xfrm>
                <a:off x="3543794" y="3249949"/>
                <a:ext cx="313701" cy="103352"/>
              </a:xfrm>
              <a:custGeom>
                <a:avLst/>
                <a:gdLst>
                  <a:gd name="connsiteX0" fmla="*/ 313004 w 313701"/>
                  <a:gd name="connsiteY0" fmla="*/ 71153 h 103352"/>
                  <a:gd name="connsiteX1" fmla="*/ 870 w 313701"/>
                  <a:gd name="connsiteY1" fmla="*/ 102966 h 103352"/>
                  <a:gd name="connsiteX2" fmla="*/ 33921 w 313701"/>
                  <a:gd name="connsiteY2" fmla="*/ 59246 h 103352"/>
                  <a:gd name="connsiteX3" fmla="*/ 149460 w 313701"/>
                  <a:gd name="connsiteY3" fmla="*/ 1811 h 103352"/>
                  <a:gd name="connsiteX4" fmla="*/ 275761 w 313701"/>
                  <a:gd name="connsiteY4" fmla="*/ 28195 h 103352"/>
                  <a:gd name="connsiteX5" fmla="*/ 313004 w 313701"/>
                  <a:gd name="connsiteY5" fmla="*/ 71153 h 10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01" h="103352">
                    <a:moveTo>
                      <a:pt x="313004" y="71153"/>
                    </a:moveTo>
                    <a:cubicBezTo>
                      <a:pt x="304812" y="81249"/>
                      <a:pt x="164795" y="-27336"/>
                      <a:pt x="870" y="102966"/>
                    </a:cubicBezTo>
                    <a:cubicBezTo>
                      <a:pt x="-3702" y="106586"/>
                      <a:pt x="10109" y="84202"/>
                      <a:pt x="33921" y="59246"/>
                    </a:cubicBezTo>
                    <a:cubicBezTo>
                      <a:pt x="57162" y="34577"/>
                      <a:pt x="98025" y="7716"/>
                      <a:pt x="149460" y="1811"/>
                    </a:cubicBezTo>
                    <a:cubicBezTo>
                      <a:pt x="200704" y="-5428"/>
                      <a:pt x="246996" y="10193"/>
                      <a:pt x="275761" y="28195"/>
                    </a:cubicBezTo>
                    <a:cubicBezTo>
                      <a:pt x="305098" y="46292"/>
                      <a:pt x="316814" y="66676"/>
                      <a:pt x="313004" y="71153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B584B19A-85E3-4776-A13F-4039120A1063}"/>
                  </a:ext>
                </a:extLst>
              </p:cNvPr>
              <p:cNvSpPr/>
              <p:nvPr/>
            </p:nvSpPr>
            <p:spPr>
              <a:xfrm>
                <a:off x="3564571" y="3153569"/>
                <a:ext cx="304323" cy="140766"/>
              </a:xfrm>
              <a:custGeom>
                <a:avLst/>
                <a:gdLst>
                  <a:gd name="connsiteX0" fmla="*/ 304324 w 304323"/>
                  <a:gd name="connsiteY0" fmla="*/ 88855 h 140766"/>
                  <a:gd name="connsiteX1" fmla="*/ 0 w 304323"/>
                  <a:gd name="connsiteY1" fmla="*/ 140767 h 140766"/>
                  <a:gd name="connsiteX2" fmla="*/ 136970 w 304323"/>
                  <a:gd name="connsiteY2" fmla="*/ 1130 h 140766"/>
                  <a:gd name="connsiteX3" fmla="*/ 304324 w 304323"/>
                  <a:gd name="connsiteY3" fmla="*/ 88855 h 140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23" h="140766">
                    <a:moveTo>
                      <a:pt x="304324" y="88855"/>
                    </a:moveTo>
                    <a:cubicBezTo>
                      <a:pt x="289179" y="82569"/>
                      <a:pt x="135065" y="15989"/>
                      <a:pt x="0" y="140767"/>
                    </a:cubicBezTo>
                    <a:cubicBezTo>
                      <a:pt x="6572" y="70377"/>
                      <a:pt x="73152" y="8560"/>
                      <a:pt x="136970" y="1130"/>
                    </a:cubicBezTo>
                    <a:cubicBezTo>
                      <a:pt x="209550" y="-7347"/>
                      <a:pt x="279845" y="32848"/>
                      <a:pt x="304324" y="88855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8" name="Freeform: Shape 4927">
                <a:extLst>
                  <a:ext uri="{FF2B5EF4-FFF2-40B4-BE49-F238E27FC236}">
                    <a16:creationId xmlns:a16="http://schemas.microsoft.com/office/drawing/2014/main" id="{7C63CC74-CF69-4D3D-8674-208921C0EAD8}"/>
                  </a:ext>
                </a:extLst>
              </p:cNvPr>
              <p:cNvSpPr/>
              <p:nvPr/>
            </p:nvSpPr>
            <p:spPr>
              <a:xfrm>
                <a:off x="3537520" y="3237849"/>
                <a:ext cx="338423" cy="117541"/>
              </a:xfrm>
              <a:custGeom>
                <a:avLst/>
                <a:gdLst>
                  <a:gd name="connsiteX0" fmla="*/ 155924 w 338423"/>
                  <a:gd name="connsiteY0" fmla="*/ 15148 h 117541"/>
                  <a:gd name="connsiteX1" fmla="*/ 338423 w 338423"/>
                  <a:gd name="connsiteY1" fmla="*/ 73251 h 117541"/>
                  <a:gd name="connsiteX2" fmla="*/ 153638 w 338423"/>
                  <a:gd name="connsiteY2" fmla="*/ 1337 h 117541"/>
                  <a:gd name="connsiteX3" fmla="*/ 0 w 338423"/>
                  <a:gd name="connsiteY3" fmla="*/ 117542 h 117541"/>
                  <a:gd name="connsiteX4" fmla="*/ 155924 w 338423"/>
                  <a:gd name="connsiteY4" fmla="*/ 15148 h 117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8423" h="117541">
                    <a:moveTo>
                      <a:pt x="155924" y="15148"/>
                    </a:moveTo>
                    <a:cubicBezTo>
                      <a:pt x="228505" y="5814"/>
                      <a:pt x="296323" y="29721"/>
                      <a:pt x="338423" y="73251"/>
                    </a:cubicBezTo>
                    <a:cubicBezTo>
                      <a:pt x="299085" y="25626"/>
                      <a:pt x="236982" y="-7140"/>
                      <a:pt x="153638" y="1337"/>
                    </a:cubicBezTo>
                    <a:cubicBezTo>
                      <a:pt x="72676" y="9528"/>
                      <a:pt x="26003" y="61440"/>
                      <a:pt x="0" y="117542"/>
                    </a:cubicBezTo>
                    <a:cubicBezTo>
                      <a:pt x="29623" y="64678"/>
                      <a:pt x="83344" y="24483"/>
                      <a:pt x="155924" y="15148"/>
                    </a:cubicBezTo>
                    <a:close/>
                  </a:path>
                </a:pathLst>
              </a:custGeom>
              <a:solidFill>
                <a:srgbClr val="993E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9" name="Freeform: Shape 4928">
                <a:extLst>
                  <a:ext uri="{FF2B5EF4-FFF2-40B4-BE49-F238E27FC236}">
                    <a16:creationId xmlns:a16="http://schemas.microsoft.com/office/drawing/2014/main" id="{8C86DE4D-EFEC-482E-B484-8F3664DA48A0}"/>
                  </a:ext>
                </a:extLst>
              </p:cNvPr>
              <p:cNvSpPr/>
              <p:nvPr/>
            </p:nvSpPr>
            <p:spPr>
              <a:xfrm>
                <a:off x="3554379" y="3225626"/>
                <a:ext cx="374046" cy="91284"/>
              </a:xfrm>
              <a:custGeom>
                <a:avLst/>
                <a:gdLst>
                  <a:gd name="connsiteX0" fmla="*/ 183071 w 374046"/>
                  <a:gd name="connsiteY0" fmla="*/ 7369 h 91284"/>
                  <a:gd name="connsiteX1" fmla="*/ 374047 w 374046"/>
                  <a:gd name="connsiteY1" fmla="*/ 78997 h 91284"/>
                  <a:gd name="connsiteX2" fmla="*/ 182690 w 374046"/>
                  <a:gd name="connsiteY2" fmla="*/ 321 h 91284"/>
                  <a:gd name="connsiteX3" fmla="*/ 0 w 374046"/>
                  <a:gd name="connsiteY3" fmla="*/ 91284 h 91284"/>
                  <a:gd name="connsiteX4" fmla="*/ 183071 w 374046"/>
                  <a:gd name="connsiteY4" fmla="*/ 7369 h 9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046" h="91284">
                    <a:moveTo>
                      <a:pt x="183071" y="7369"/>
                    </a:moveTo>
                    <a:cubicBezTo>
                      <a:pt x="261938" y="3464"/>
                      <a:pt x="332708" y="32325"/>
                      <a:pt x="374047" y="78997"/>
                    </a:cubicBezTo>
                    <a:cubicBezTo>
                      <a:pt x="335947" y="28515"/>
                      <a:pt x="263843" y="-3585"/>
                      <a:pt x="182690" y="321"/>
                    </a:cubicBezTo>
                    <a:cubicBezTo>
                      <a:pt x="101537" y="4321"/>
                      <a:pt x="32956" y="37278"/>
                      <a:pt x="0" y="91284"/>
                    </a:cubicBezTo>
                    <a:cubicBezTo>
                      <a:pt x="36576" y="40802"/>
                      <a:pt x="104204" y="11274"/>
                      <a:pt x="183071" y="7369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0" name="Freeform: Shape 4929">
                <a:extLst>
                  <a:ext uri="{FF2B5EF4-FFF2-40B4-BE49-F238E27FC236}">
                    <a16:creationId xmlns:a16="http://schemas.microsoft.com/office/drawing/2014/main" id="{65BBCABF-A44F-4316-AA38-7DB0719843EB}"/>
                  </a:ext>
                </a:extLst>
              </p:cNvPr>
              <p:cNvSpPr/>
              <p:nvPr/>
            </p:nvSpPr>
            <p:spPr>
              <a:xfrm>
                <a:off x="3588383" y="3289280"/>
                <a:ext cx="283845" cy="92210"/>
              </a:xfrm>
              <a:custGeom>
                <a:avLst/>
                <a:gdLst>
                  <a:gd name="connsiteX0" fmla="*/ 157829 w 283845"/>
                  <a:gd name="connsiteY0" fmla="*/ 9343 h 92210"/>
                  <a:gd name="connsiteX1" fmla="*/ 283845 w 283845"/>
                  <a:gd name="connsiteY1" fmla="*/ 92210 h 92210"/>
                  <a:gd name="connsiteX2" fmla="*/ 158782 w 283845"/>
                  <a:gd name="connsiteY2" fmla="*/ 4390 h 92210"/>
                  <a:gd name="connsiteX3" fmla="*/ 0 w 283845"/>
                  <a:gd name="connsiteY3" fmla="*/ 33822 h 92210"/>
                  <a:gd name="connsiteX4" fmla="*/ 157829 w 283845"/>
                  <a:gd name="connsiteY4" fmla="*/ 9343 h 92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845" h="92210">
                    <a:moveTo>
                      <a:pt x="157829" y="9343"/>
                    </a:moveTo>
                    <a:cubicBezTo>
                      <a:pt x="215646" y="20677"/>
                      <a:pt x="261938" y="52967"/>
                      <a:pt x="283845" y="92210"/>
                    </a:cubicBezTo>
                    <a:cubicBezTo>
                      <a:pt x="264986" y="50967"/>
                      <a:pt x="218218" y="16105"/>
                      <a:pt x="158782" y="4390"/>
                    </a:cubicBezTo>
                    <a:cubicBezTo>
                      <a:pt x="99346" y="-7326"/>
                      <a:pt x="35433" y="5056"/>
                      <a:pt x="0" y="33822"/>
                    </a:cubicBezTo>
                    <a:cubicBezTo>
                      <a:pt x="45244" y="7247"/>
                      <a:pt x="100108" y="-2087"/>
                      <a:pt x="157829" y="9343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1" name="Freeform: Shape 4930">
                <a:extLst>
                  <a:ext uri="{FF2B5EF4-FFF2-40B4-BE49-F238E27FC236}">
                    <a16:creationId xmlns:a16="http://schemas.microsoft.com/office/drawing/2014/main" id="{722DC0D7-9FD1-45DA-8259-980983529F74}"/>
                  </a:ext>
                </a:extLst>
              </p:cNvPr>
              <p:cNvSpPr/>
              <p:nvPr/>
            </p:nvSpPr>
            <p:spPr>
              <a:xfrm>
                <a:off x="3795119" y="3242777"/>
                <a:ext cx="131197" cy="88775"/>
              </a:xfrm>
              <a:custGeom>
                <a:avLst/>
                <a:gdLst>
                  <a:gd name="connsiteX0" fmla="*/ 433 w 131197"/>
                  <a:gd name="connsiteY0" fmla="*/ 1457 h 88775"/>
                  <a:gd name="connsiteX1" fmla="*/ 90349 w 131197"/>
                  <a:gd name="connsiteY1" fmla="*/ 68894 h 88775"/>
                  <a:gd name="connsiteX2" fmla="*/ 127877 w 131197"/>
                  <a:gd name="connsiteY2" fmla="*/ 82991 h 88775"/>
                  <a:gd name="connsiteX3" fmla="*/ 104732 w 131197"/>
                  <a:gd name="connsiteY3" fmla="*/ 43272 h 88775"/>
                  <a:gd name="connsiteX4" fmla="*/ 433 w 131197"/>
                  <a:gd name="connsiteY4" fmla="*/ 1457 h 8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197" h="88775">
                    <a:moveTo>
                      <a:pt x="433" y="1457"/>
                    </a:moveTo>
                    <a:cubicBezTo>
                      <a:pt x="-5568" y="11363"/>
                      <a:pt x="52154" y="28127"/>
                      <a:pt x="90349" y="68894"/>
                    </a:cubicBezTo>
                    <a:cubicBezTo>
                      <a:pt x="105208" y="84706"/>
                      <a:pt x="116447" y="96231"/>
                      <a:pt x="127877" y="82991"/>
                    </a:cubicBezTo>
                    <a:cubicBezTo>
                      <a:pt x="138450" y="70704"/>
                      <a:pt x="121877" y="57560"/>
                      <a:pt x="104732" y="43272"/>
                    </a:cubicBezTo>
                    <a:cubicBezTo>
                      <a:pt x="71299" y="15459"/>
                      <a:pt x="4910" y="-5877"/>
                      <a:pt x="433" y="1457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2" name="Freeform: Shape 4931">
                <a:extLst>
                  <a:ext uri="{FF2B5EF4-FFF2-40B4-BE49-F238E27FC236}">
                    <a16:creationId xmlns:a16="http://schemas.microsoft.com/office/drawing/2014/main" id="{3F6354D6-47BC-4B3B-B8C4-12B452244695}"/>
                  </a:ext>
                </a:extLst>
              </p:cNvPr>
              <p:cNvSpPr/>
              <p:nvPr/>
            </p:nvSpPr>
            <p:spPr>
              <a:xfrm>
                <a:off x="3002851" y="3248425"/>
                <a:ext cx="313701" cy="103352"/>
              </a:xfrm>
              <a:custGeom>
                <a:avLst/>
                <a:gdLst>
                  <a:gd name="connsiteX0" fmla="*/ 697 w 313701"/>
                  <a:gd name="connsiteY0" fmla="*/ 71153 h 103352"/>
                  <a:gd name="connsiteX1" fmla="*/ 312832 w 313701"/>
                  <a:gd name="connsiteY1" fmla="*/ 102966 h 103352"/>
                  <a:gd name="connsiteX2" fmla="*/ 279875 w 313701"/>
                  <a:gd name="connsiteY2" fmla="*/ 59246 h 103352"/>
                  <a:gd name="connsiteX3" fmla="*/ 164337 w 313701"/>
                  <a:gd name="connsiteY3" fmla="*/ 1811 h 103352"/>
                  <a:gd name="connsiteX4" fmla="*/ 38035 w 313701"/>
                  <a:gd name="connsiteY4" fmla="*/ 28195 h 103352"/>
                  <a:gd name="connsiteX5" fmla="*/ 697 w 313701"/>
                  <a:gd name="connsiteY5" fmla="*/ 71153 h 10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701" h="103352">
                    <a:moveTo>
                      <a:pt x="697" y="71153"/>
                    </a:moveTo>
                    <a:cubicBezTo>
                      <a:pt x="8889" y="81249"/>
                      <a:pt x="148906" y="-27336"/>
                      <a:pt x="312832" y="102966"/>
                    </a:cubicBezTo>
                    <a:cubicBezTo>
                      <a:pt x="317404" y="106586"/>
                      <a:pt x="303592" y="84202"/>
                      <a:pt x="279875" y="59246"/>
                    </a:cubicBezTo>
                    <a:cubicBezTo>
                      <a:pt x="256634" y="34577"/>
                      <a:pt x="215772" y="7716"/>
                      <a:pt x="164337" y="1811"/>
                    </a:cubicBezTo>
                    <a:cubicBezTo>
                      <a:pt x="113092" y="-5428"/>
                      <a:pt x="66801" y="10193"/>
                      <a:pt x="38035" y="28195"/>
                    </a:cubicBezTo>
                    <a:cubicBezTo>
                      <a:pt x="8603" y="46197"/>
                      <a:pt x="-3113" y="66676"/>
                      <a:pt x="697" y="71153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3" name="Freeform: Shape 4932">
                <a:extLst>
                  <a:ext uri="{FF2B5EF4-FFF2-40B4-BE49-F238E27FC236}">
                    <a16:creationId xmlns:a16="http://schemas.microsoft.com/office/drawing/2014/main" id="{FED8C380-E297-4E1D-AA3B-A81C9FB5237E}"/>
                  </a:ext>
                </a:extLst>
              </p:cNvPr>
              <p:cNvSpPr/>
              <p:nvPr/>
            </p:nvSpPr>
            <p:spPr>
              <a:xfrm>
                <a:off x="2991452" y="3152043"/>
                <a:ext cx="304323" cy="140768"/>
              </a:xfrm>
              <a:custGeom>
                <a:avLst/>
                <a:gdLst>
                  <a:gd name="connsiteX0" fmla="*/ 0 w 304323"/>
                  <a:gd name="connsiteY0" fmla="*/ 88857 h 140768"/>
                  <a:gd name="connsiteX1" fmla="*/ 304324 w 304323"/>
                  <a:gd name="connsiteY1" fmla="*/ 140769 h 140768"/>
                  <a:gd name="connsiteX2" fmla="*/ 167354 w 304323"/>
                  <a:gd name="connsiteY2" fmla="*/ 1132 h 140768"/>
                  <a:gd name="connsiteX3" fmla="*/ 0 w 304323"/>
                  <a:gd name="connsiteY3" fmla="*/ 88857 h 140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23" h="140768">
                    <a:moveTo>
                      <a:pt x="0" y="88857"/>
                    </a:moveTo>
                    <a:cubicBezTo>
                      <a:pt x="15145" y="82571"/>
                      <a:pt x="169259" y="15991"/>
                      <a:pt x="304324" y="140769"/>
                    </a:cubicBezTo>
                    <a:cubicBezTo>
                      <a:pt x="297751" y="70284"/>
                      <a:pt x="231172" y="8562"/>
                      <a:pt x="167354" y="1132"/>
                    </a:cubicBezTo>
                    <a:cubicBezTo>
                      <a:pt x="94774" y="-7345"/>
                      <a:pt x="24479" y="32755"/>
                      <a:pt x="0" y="88857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4" name="Freeform: Shape 4933">
                <a:extLst>
                  <a:ext uri="{FF2B5EF4-FFF2-40B4-BE49-F238E27FC236}">
                    <a16:creationId xmlns:a16="http://schemas.microsoft.com/office/drawing/2014/main" id="{7F96CF66-C971-439D-B1B8-7520EF3E559E}"/>
                  </a:ext>
                </a:extLst>
              </p:cNvPr>
              <p:cNvSpPr/>
              <p:nvPr/>
            </p:nvSpPr>
            <p:spPr>
              <a:xfrm>
                <a:off x="2984403" y="3236325"/>
                <a:ext cx="338423" cy="113922"/>
              </a:xfrm>
              <a:custGeom>
                <a:avLst/>
                <a:gdLst>
                  <a:gd name="connsiteX0" fmla="*/ 182499 w 338423"/>
                  <a:gd name="connsiteY0" fmla="*/ 15148 h 113922"/>
                  <a:gd name="connsiteX1" fmla="*/ 0 w 338423"/>
                  <a:gd name="connsiteY1" fmla="*/ 73251 h 113922"/>
                  <a:gd name="connsiteX2" fmla="*/ 184785 w 338423"/>
                  <a:gd name="connsiteY2" fmla="*/ 1337 h 113922"/>
                  <a:gd name="connsiteX3" fmla="*/ 338423 w 338423"/>
                  <a:gd name="connsiteY3" fmla="*/ 113922 h 113922"/>
                  <a:gd name="connsiteX4" fmla="*/ 182499 w 338423"/>
                  <a:gd name="connsiteY4" fmla="*/ 15148 h 11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8423" h="113922">
                    <a:moveTo>
                      <a:pt x="182499" y="15148"/>
                    </a:moveTo>
                    <a:cubicBezTo>
                      <a:pt x="109918" y="5814"/>
                      <a:pt x="42101" y="29721"/>
                      <a:pt x="0" y="73251"/>
                    </a:cubicBezTo>
                    <a:cubicBezTo>
                      <a:pt x="39338" y="25626"/>
                      <a:pt x="101441" y="-7140"/>
                      <a:pt x="184785" y="1337"/>
                    </a:cubicBezTo>
                    <a:cubicBezTo>
                      <a:pt x="265748" y="9528"/>
                      <a:pt x="312420" y="57820"/>
                      <a:pt x="338423" y="113922"/>
                    </a:cubicBezTo>
                    <a:cubicBezTo>
                      <a:pt x="308801" y="61059"/>
                      <a:pt x="255175" y="24387"/>
                      <a:pt x="182499" y="15148"/>
                    </a:cubicBezTo>
                    <a:close/>
                  </a:path>
                </a:pathLst>
              </a:custGeom>
              <a:solidFill>
                <a:srgbClr val="993E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5" name="Freeform: Shape 4934">
                <a:extLst>
                  <a:ext uri="{FF2B5EF4-FFF2-40B4-BE49-F238E27FC236}">
                    <a16:creationId xmlns:a16="http://schemas.microsoft.com/office/drawing/2014/main" id="{72B2685C-4657-4B99-B458-01D8F3B0578A}"/>
                  </a:ext>
                </a:extLst>
              </p:cNvPr>
              <p:cNvSpPr/>
              <p:nvPr/>
            </p:nvSpPr>
            <p:spPr>
              <a:xfrm>
                <a:off x="2931921" y="3224007"/>
                <a:ext cx="374046" cy="91284"/>
              </a:xfrm>
              <a:custGeom>
                <a:avLst/>
                <a:gdLst>
                  <a:gd name="connsiteX0" fmla="*/ 190976 w 374046"/>
                  <a:gd name="connsiteY0" fmla="*/ 7464 h 91284"/>
                  <a:gd name="connsiteX1" fmla="*/ 0 w 374046"/>
                  <a:gd name="connsiteY1" fmla="*/ 78997 h 91284"/>
                  <a:gd name="connsiteX2" fmla="*/ 191357 w 374046"/>
                  <a:gd name="connsiteY2" fmla="*/ 321 h 91284"/>
                  <a:gd name="connsiteX3" fmla="*/ 374047 w 374046"/>
                  <a:gd name="connsiteY3" fmla="*/ 91284 h 91284"/>
                  <a:gd name="connsiteX4" fmla="*/ 190976 w 374046"/>
                  <a:gd name="connsiteY4" fmla="*/ 7464 h 9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046" h="91284">
                    <a:moveTo>
                      <a:pt x="190976" y="7464"/>
                    </a:moveTo>
                    <a:cubicBezTo>
                      <a:pt x="112109" y="3559"/>
                      <a:pt x="41434" y="32420"/>
                      <a:pt x="0" y="78997"/>
                    </a:cubicBezTo>
                    <a:cubicBezTo>
                      <a:pt x="38100" y="28515"/>
                      <a:pt x="110204" y="-3585"/>
                      <a:pt x="191357" y="321"/>
                    </a:cubicBezTo>
                    <a:cubicBezTo>
                      <a:pt x="272415" y="4321"/>
                      <a:pt x="341090" y="37278"/>
                      <a:pt x="374047" y="91284"/>
                    </a:cubicBezTo>
                    <a:cubicBezTo>
                      <a:pt x="337471" y="40897"/>
                      <a:pt x="269843" y="11370"/>
                      <a:pt x="190976" y="7464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6" name="Freeform: Shape 4935">
                <a:extLst>
                  <a:ext uri="{FF2B5EF4-FFF2-40B4-BE49-F238E27FC236}">
                    <a16:creationId xmlns:a16="http://schemas.microsoft.com/office/drawing/2014/main" id="{E4538087-8C06-426D-B8C3-91A718F15FF0}"/>
                  </a:ext>
                </a:extLst>
              </p:cNvPr>
              <p:cNvSpPr/>
              <p:nvPr/>
            </p:nvSpPr>
            <p:spPr>
              <a:xfrm>
                <a:off x="2988118" y="3287756"/>
                <a:ext cx="283845" cy="92210"/>
              </a:xfrm>
              <a:custGeom>
                <a:avLst/>
                <a:gdLst>
                  <a:gd name="connsiteX0" fmla="*/ 126016 w 283845"/>
                  <a:gd name="connsiteY0" fmla="*/ 9343 h 92210"/>
                  <a:gd name="connsiteX1" fmla="*/ 0 w 283845"/>
                  <a:gd name="connsiteY1" fmla="*/ 92210 h 92210"/>
                  <a:gd name="connsiteX2" fmla="*/ 125063 w 283845"/>
                  <a:gd name="connsiteY2" fmla="*/ 4390 h 92210"/>
                  <a:gd name="connsiteX3" fmla="*/ 283845 w 283845"/>
                  <a:gd name="connsiteY3" fmla="*/ 33822 h 92210"/>
                  <a:gd name="connsiteX4" fmla="*/ 126016 w 283845"/>
                  <a:gd name="connsiteY4" fmla="*/ 9343 h 92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845" h="92210">
                    <a:moveTo>
                      <a:pt x="126016" y="9343"/>
                    </a:moveTo>
                    <a:cubicBezTo>
                      <a:pt x="68199" y="20677"/>
                      <a:pt x="21907" y="52967"/>
                      <a:pt x="0" y="92210"/>
                    </a:cubicBezTo>
                    <a:cubicBezTo>
                      <a:pt x="18860" y="50872"/>
                      <a:pt x="65627" y="16105"/>
                      <a:pt x="125063" y="4390"/>
                    </a:cubicBezTo>
                    <a:cubicBezTo>
                      <a:pt x="184499" y="-7326"/>
                      <a:pt x="248412" y="5056"/>
                      <a:pt x="283845" y="33822"/>
                    </a:cubicBezTo>
                    <a:cubicBezTo>
                      <a:pt x="238601" y="7247"/>
                      <a:pt x="183833" y="-2087"/>
                      <a:pt x="126016" y="9343"/>
                    </a:cubicBezTo>
                    <a:close/>
                  </a:path>
                </a:pathLst>
              </a:custGeom>
              <a:solidFill>
                <a:srgbClr val="E25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7" name="Freeform: Shape 4936">
                <a:extLst>
                  <a:ext uri="{FF2B5EF4-FFF2-40B4-BE49-F238E27FC236}">
                    <a16:creationId xmlns:a16="http://schemas.microsoft.com/office/drawing/2014/main" id="{15C18E4F-96C4-413C-8294-7E109926F58A}"/>
                  </a:ext>
                </a:extLst>
              </p:cNvPr>
              <p:cNvSpPr/>
              <p:nvPr/>
            </p:nvSpPr>
            <p:spPr>
              <a:xfrm>
                <a:off x="2937418" y="3243083"/>
                <a:ext cx="121201" cy="82077"/>
              </a:xfrm>
              <a:custGeom>
                <a:avLst/>
                <a:gdLst>
                  <a:gd name="connsiteX0" fmla="*/ 120804 w 121201"/>
                  <a:gd name="connsiteY0" fmla="*/ 1342 h 82077"/>
                  <a:gd name="connsiteX1" fmla="*/ 37651 w 121201"/>
                  <a:gd name="connsiteY1" fmla="*/ 63635 h 82077"/>
                  <a:gd name="connsiteX2" fmla="*/ 3075 w 121201"/>
                  <a:gd name="connsiteY2" fmla="*/ 76685 h 82077"/>
                  <a:gd name="connsiteX3" fmla="*/ 24506 w 121201"/>
                  <a:gd name="connsiteY3" fmla="*/ 39918 h 82077"/>
                  <a:gd name="connsiteX4" fmla="*/ 120804 w 121201"/>
                  <a:gd name="connsiteY4" fmla="*/ 1342 h 82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01" h="82077">
                    <a:moveTo>
                      <a:pt x="120804" y="1342"/>
                    </a:moveTo>
                    <a:cubicBezTo>
                      <a:pt x="126329" y="10486"/>
                      <a:pt x="72989" y="26012"/>
                      <a:pt x="37651" y="63635"/>
                    </a:cubicBezTo>
                    <a:cubicBezTo>
                      <a:pt x="24030" y="78399"/>
                      <a:pt x="13553" y="88972"/>
                      <a:pt x="3075" y="76685"/>
                    </a:cubicBezTo>
                    <a:cubicBezTo>
                      <a:pt x="-6736" y="65255"/>
                      <a:pt x="8695" y="53158"/>
                      <a:pt x="24506" y="39918"/>
                    </a:cubicBezTo>
                    <a:cubicBezTo>
                      <a:pt x="55367" y="14296"/>
                      <a:pt x="116708" y="-5421"/>
                      <a:pt x="120804" y="1342"/>
                    </a:cubicBezTo>
                    <a:close/>
                  </a:path>
                </a:pathLst>
              </a:custGeom>
              <a:solidFill>
                <a:srgbClr val="FF7F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938" name="Graphic 1">
              <a:extLst>
                <a:ext uri="{FF2B5EF4-FFF2-40B4-BE49-F238E27FC236}">
                  <a16:creationId xmlns:a16="http://schemas.microsoft.com/office/drawing/2014/main" id="{BBF7608C-BF70-46A1-998F-FC1D792DAB7C}"/>
                </a:ext>
              </a:extLst>
            </p:cNvPr>
            <p:cNvGrpSpPr/>
            <p:nvPr/>
          </p:nvGrpSpPr>
          <p:grpSpPr>
            <a:xfrm>
              <a:off x="3202392" y="3561734"/>
              <a:ext cx="607961" cy="316416"/>
              <a:chOff x="3202392" y="3561734"/>
              <a:chExt cx="607961" cy="316416"/>
            </a:xfrm>
          </p:grpSpPr>
          <p:sp>
            <p:nvSpPr>
              <p:cNvPr id="4939" name="Freeform: Shape 4938">
                <a:extLst>
                  <a:ext uri="{FF2B5EF4-FFF2-40B4-BE49-F238E27FC236}">
                    <a16:creationId xmlns:a16="http://schemas.microsoft.com/office/drawing/2014/main" id="{36E7B403-8819-4376-9C40-25EE64C420CF}"/>
                  </a:ext>
                </a:extLst>
              </p:cNvPr>
              <p:cNvSpPr/>
              <p:nvPr/>
            </p:nvSpPr>
            <p:spPr>
              <a:xfrm>
                <a:off x="3211442" y="3574497"/>
                <a:ext cx="590307" cy="303653"/>
              </a:xfrm>
              <a:custGeom>
                <a:avLst/>
                <a:gdLst>
                  <a:gd name="connsiteX0" fmla="*/ 281615 w 590307"/>
                  <a:gd name="connsiteY0" fmla="*/ 303471 h 303653"/>
                  <a:gd name="connsiteX1" fmla="*/ 540885 w 590307"/>
                  <a:gd name="connsiteY1" fmla="*/ 157071 h 303653"/>
                  <a:gd name="connsiteX2" fmla="*/ 588796 w 590307"/>
                  <a:gd name="connsiteY2" fmla="*/ 24674 h 303653"/>
                  <a:gd name="connsiteX3" fmla="*/ 515930 w 590307"/>
                  <a:gd name="connsiteY3" fmla="*/ 39723 h 303653"/>
                  <a:gd name="connsiteX4" fmla="*/ 217321 w 590307"/>
                  <a:gd name="connsiteY4" fmla="*/ 94492 h 303653"/>
                  <a:gd name="connsiteX5" fmla="*/ 59587 w 590307"/>
                  <a:gd name="connsiteY5" fmla="*/ 22197 h 303653"/>
                  <a:gd name="connsiteX6" fmla="*/ 10723 w 590307"/>
                  <a:gd name="connsiteY6" fmla="*/ 2576 h 303653"/>
                  <a:gd name="connsiteX7" fmla="*/ 35679 w 590307"/>
                  <a:gd name="connsiteY7" fmla="*/ 142689 h 303653"/>
                  <a:gd name="connsiteX8" fmla="*/ 281615 w 590307"/>
                  <a:gd name="connsiteY8" fmla="*/ 303471 h 303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307" h="303653">
                    <a:moveTo>
                      <a:pt x="281615" y="303471"/>
                    </a:moveTo>
                    <a:cubicBezTo>
                      <a:pt x="390581" y="307471"/>
                      <a:pt x="482116" y="245463"/>
                      <a:pt x="540885" y="157071"/>
                    </a:cubicBezTo>
                    <a:cubicBezTo>
                      <a:pt x="563555" y="122972"/>
                      <a:pt x="597940" y="65155"/>
                      <a:pt x="588796" y="24674"/>
                    </a:cubicBezTo>
                    <a:cubicBezTo>
                      <a:pt x="581176" y="-9045"/>
                      <a:pt x="531170" y="31437"/>
                      <a:pt x="515930" y="39723"/>
                    </a:cubicBezTo>
                    <a:cubicBezTo>
                      <a:pt x="427252" y="87634"/>
                      <a:pt x="316095" y="117066"/>
                      <a:pt x="217321" y="94492"/>
                    </a:cubicBezTo>
                    <a:cubicBezTo>
                      <a:pt x="161123" y="81729"/>
                      <a:pt x="107212" y="53439"/>
                      <a:pt x="59587" y="22197"/>
                    </a:cubicBezTo>
                    <a:cubicBezTo>
                      <a:pt x="46252" y="13530"/>
                      <a:pt x="25297" y="-7235"/>
                      <a:pt x="10723" y="2576"/>
                    </a:cubicBezTo>
                    <a:cubicBezTo>
                      <a:pt x="-19090" y="22769"/>
                      <a:pt x="21201" y="116400"/>
                      <a:pt x="35679" y="142689"/>
                    </a:cubicBezTo>
                    <a:cubicBezTo>
                      <a:pt x="85304" y="232605"/>
                      <a:pt x="177411" y="299661"/>
                      <a:pt x="281615" y="303471"/>
                    </a:cubicBezTo>
                    <a:close/>
                  </a:path>
                </a:pathLst>
              </a:custGeom>
              <a:solidFill>
                <a:srgbClr val="FF9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0" name="Freeform: Shape 4939">
                <a:extLst>
                  <a:ext uri="{FF2B5EF4-FFF2-40B4-BE49-F238E27FC236}">
                    <a16:creationId xmlns:a16="http://schemas.microsoft.com/office/drawing/2014/main" id="{1C54ABE8-F343-401A-9002-BF6566444AEF}"/>
                  </a:ext>
                </a:extLst>
              </p:cNvPr>
              <p:cNvSpPr/>
              <p:nvPr/>
            </p:nvSpPr>
            <p:spPr>
              <a:xfrm>
                <a:off x="3202392" y="3561734"/>
                <a:ext cx="607961" cy="299513"/>
              </a:xfrm>
              <a:custGeom>
                <a:avLst/>
                <a:gdLst>
                  <a:gd name="connsiteX0" fmla="*/ 290283 w 607961"/>
                  <a:gd name="connsiteY0" fmla="*/ 299375 h 299513"/>
                  <a:gd name="connsiteX1" fmla="*/ 557554 w 607961"/>
                  <a:gd name="connsiteY1" fmla="*/ 157643 h 299513"/>
                  <a:gd name="connsiteX2" fmla="*/ 606989 w 607961"/>
                  <a:gd name="connsiteY2" fmla="*/ 25340 h 299513"/>
                  <a:gd name="connsiteX3" fmla="*/ 531837 w 607961"/>
                  <a:gd name="connsiteY3" fmla="*/ 40676 h 299513"/>
                  <a:gd name="connsiteX4" fmla="*/ 224084 w 607961"/>
                  <a:gd name="connsiteY4" fmla="*/ 95635 h 299513"/>
                  <a:gd name="connsiteX5" fmla="*/ 61492 w 607961"/>
                  <a:gd name="connsiteY5" fmla="*/ 22673 h 299513"/>
                  <a:gd name="connsiteX6" fmla="*/ 11105 w 607961"/>
                  <a:gd name="connsiteY6" fmla="*/ 2671 h 299513"/>
                  <a:gd name="connsiteX7" fmla="*/ 38632 w 607961"/>
                  <a:gd name="connsiteY7" fmla="*/ 146594 h 299513"/>
                  <a:gd name="connsiteX8" fmla="*/ 290283 w 607961"/>
                  <a:gd name="connsiteY8" fmla="*/ 299375 h 299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7961" h="299513">
                    <a:moveTo>
                      <a:pt x="290283" y="299375"/>
                    </a:moveTo>
                    <a:cubicBezTo>
                      <a:pt x="399725" y="302708"/>
                      <a:pt x="495547" y="245654"/>
                      <a:pt x="557554" y="157643"/>
                    </a:cubicBezTo>
                    <a:cubicBezTo>
                      <a:pt x="581272" y="123924"/>
                      <a:pt x="614038" y="59440"/>
                      <a:pt x="606989" y="25340"/>
                    </a:cubicBezTo>
                    <a:cubicBezTo>
                      <a:pt x="599750" y="-9331"/>
                      <a:pt x="547744" y="32198"/>
                      <a:pt x="531837" y="40676"/>
                    </a:cubicBezTo>
                    <a:cubicBezTo>
                      <a:pt x="440302" y="89444"/>
                      <a:pt x="325811" y="118114"/>
                      <a:pt x="224084" y="95635"/>
                    </a:cubicBezTo>
                    <a:cubicBezTo>
                      <a:pt x="166172" y="82871"/>
                      <a:pt x="110641" y="54392"/>
                      <a:pt x="61492" y="22673"/>
                    </a:cubicBezTo>
                    <a:cubicBezTo>
                      <a:pt x="47681" y="13720"/>
                      <a:pt x="26155" y="-7426"/>
                      <a:pt x="11105" y="2671"/>
                    </a:cubicBezTo>
                    <a:cubicBezTo>
                      <a:pt x="-20232" y="23531"/>
                      <a:pt x="23107" y="120305"/>
                      <a:pt x="38632" y="146594"/>
                    </a:cubicBezTo>
                    <a:cubicBezTo>
                      <a:pt x="91210" y="235462"/>
                      <a:pt x="186460" y="296231"/>
                      <a:pt x="290283" y="299375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41" name="Graphic 1">
                <a:extLst>
                  <a:ext uri="{FF2B5EF4-FFF2-40B4-BE49-F238E27FC236}">
                    <a16:creationId xmlns:a16="http://schemas.microsoft.com/office/drawing/2014/main" id="{BBF7608C-BF70-46A1-998F-FC1D792DAB7C}"/>
                  </a:ext>
                </a:extLst>
              </p:cNvPr>
              <p:cNvGrpSpPr/>
              <p:nvPr/>
            </p:nvGrpSpPr>
            <p:grpSpPr>
              <a:xfrm>
                <a:off x="3258856" y="3590217"/>
                <a:ext cx="512182" cy="130694"/>
                <a:chOff x="3258856" y="3590217"/>
                <a:chExt cx="512182" cy="130694"/>
              </a:xfrm>
              <a:solidFill>
                <a:srgbClr val="FFF8E1"/>
              </a:solidFill>
            </p:grpSpPr>
            <p:sp>
              <p:nvSpPr>
                <p:cNvPr id="4942" name="Freeform: Shape 4941">
                  <a:extLst>
                    <a:ext uri="{FF2B5EF4-FFF2-40B4-BE49-F238E27FC236}">
                      <a16:creationId xmlns:a16="http://schemas.microsoft.com/office/drawing/2014/main" id="{37684B49-8A41-4042-A723-4EF297111FA2}"/>
                    </a:ext>
                  </a:extLst>
                </p:cNvPr>
                <p:cNvSpPr/>
                <p:nvPr/>
              </p:nvSpPr>
              <p:spPr>
                <a:xfrm>
                  <a:off x="3258856" y="3593837"/>
                  <a:ext cx="139616" cy="103185"/>
                </a:xfrm>
                <a:custGeom>
                  <a:avLst/>
                  <a:gdLst>
                    <a:gd name="connsiteX0" fmla="*/ 14744 w 139616"/>
                    <a:gd name="connsiteY0" fmla="*/ 74962 h 103185"/>
                    <a:gd name="connsiteX1" fmla="*/ 107803 w 139616"/>
                    <a:gd name="connsiteY1" fmla="*/ 93726 h 103185"/>
                    <a:gd name="connsiteX2" fmla="*/ 139617 w 139616"/>
                    <a:gd name="connsiteY2" fmla="*/ 56102 h 103185"/>
                    <a:gd name="connsiteX3" fmla="*/ 19983 w 139616"/>
                    <a:gd name="connsiteY3" fmla="*/ 0 h 103185"/>
                    <a:gd name="connsiteX4" fmla="*/ 14744 w 139616"/>
                    <a:gd name="connsiteY4" fmla="*/ 74962 h 103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616" h="103185">
                      <a:moveTo>
                        <a:pt x="14744" y="74962"/>
                      </a:moveTo>
                      <a:cubicBezTo>
                        <a:pt x="35223" y="95536"/>
                        <a:pt x="79800" y="115538"/>
                        <a:pt x="107803" y="93726"/>
                      </a:cubicBezTo>
                      <a:cubicBezTo>
                        <a:pt x="120757" y="83630"/>
                        <a:pt x="131140" y="70199"/>
                        <a:pt x="139617" y="56102"/>
                      </a:cubicBezTo>
                      <a:cubicBezTo>
                        <a:pt x="97326" y="41910"/>
                        <a:pt x="58369" y="22479"/>
                        <a:pt x="19983" y="0"/>
                      </a:cubicBezTo>
                      <a:cubicBezTo>
                        <a:pt x="-1639" y="26003"/>
                        <a:pt x="-9068" y="51054"/>
                        <a:pt x="14744" y="74962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3" name="Freeform: Shape 4942">
                  <a:extLst>
                    <a:ext uri="{FF2B5EF4-FFF2-40B4-BE49-F238E27FC236}">
                      <a16:creationId xmlns:a16="http://schemas.microsoft.com/office/drawing/2014/main" id="{F958C786-4205-4C55-929B-01BBB0FEFC52}"/>
                    </a:ext>
                  </a:extLst>
                </p:cNvPr>
                <p:cNvSpPr/>
                <p:nvPr/>
              </p:nvSpPr>
              <p:spPr>
                <a:xfrm>
                  <a:off x="3445763" y="3655845"/>
                  <a:ext cx="142577" cy="65067"/>
                </a:xfrm>
                <a:custGeom>
                  <a:avLst/>
                  <a:gdLst>
                    <a:gd name="connsiteX0" fmla="*/ 11575 w 142577"/>
                    <a:gd name="connsiteY0" fmla="*/ 54673 h 65067"/>
                    <a:gd name="connsiteX1" fmla="*/ 119683 w 142577"/>
                    <a:gd name="connsiteY1" fmla="*/ 58388 h 65067"/>
                    <a:gd name="connsiteX2" fmla="*/ 138543 w 142577"/>
                    <a:gd name="connsiteY2" fmla="*/ 34957 h 65067"/>
                    <a:gd name="connsiteX3" fmla="*/ 142067 w 142577"/>
                    <a:gd name="connsiteY3" fmla="*/ 0 h 65067"/>
                    <a:gd name="connsiteX4" fmla="*/ 1859 w 142577"/>
                    <a:gd name="connsiteY4" fmla="*/ 5429 h 65067"/>
                    <a:gd name="connsiteX5" fmla="*/ 11575 w 142577"/>
                    <a:gd name="connsiteY5" fmla="*/ 54673 h 65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2577" h="65067">
                      <a:moveTo>
                        <a:pt x="11575" y="54673"/>
                      </a:moveTo>
                      <a:cubicBezTo>
                        <a:pt x="35101" y="69723"/>
                        <a:pt x="91870" y="66103"/>
                        <a:pt x="119683" y="58388"/>
                      </a:cubicBezTo>
                      <a:cubicBezTo>
                        <a:pt x="131399" y="55150"/>
                        <a:pt x="135019" y="45625"/>
                        <a:pt x="138543" y="34957"/>
                      </a:cubicBezTo>
                      <a:cubicBezTo>
                        <a:pt x="142353" y="23432"/>
                        <a:pt x="143305" y="12097"/>
                        <a:pt x="142067" y="0"/>
                      </a:cubicBezTo>
                      <a:cubicBezTo>
                        <a:pt x="95299" y="9144"/>
                        <a:pt x="49294" y="11240"/>
                        <a:pt x="1859" y="5429"/>
                      </a:cubicBezTo>
                      <a:cubicBezTo>
                        <a:pt x="-903" y="21431"/>
                        <a:pt x="-2522" y="45720"/>
                        <a:pt x="11575" y="54673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4" name="Freeform: Shape 4943">
                  <a:extLst>
                    <a:ext uri="{FF2B5EF4-FFF2-40B4-BE49-F238E27FC236}">
                      <a16:creationId xmlns:a16="http://schemas.microsoft.com/office/drawing/2014/main" id="{7E24A5C0-1155-4C2C-9334-DF758184AC4F}"/>
                    </a:ext>
                  </a:extLst>
                </p:cNvPr>
                <p:cNvSpPr/>
                <p:nvPr/>
              </p:nvSpPr>
              <p:spPr>
                <a:xfrm>
                  <a:off x="3647266" y="3590217"/>
                  <a:ext cx="123772" cy="88272"/>
                </a:xfrm>
                <a:custGeom>
                  <a:avLst/>
                  <a:gdLst>
                    <a:gd name="connsiteX0" fmla="*/ 64008 w 123772"/>
                    <a:gd name="connsiteY0" fmla="*/ 85535 h 88272"/>
                    <a:gd name="connsiteX1" fmla="*/ 122777 w 123772"/>
                    <a:gd name="connsiteY1" fmla="*/ 30861 h 88272"/>
                    <a:gd name="connsiteX2" fmla="*/ 106490 w 123772"/>
                    <a:gd name="connsiteY2" fmla="*/ 0 h 88272"/>
                    <a:gd name="connsiteX3" fmla="*/ 86963 w 123772"/>
                    <a:gd name="connsiteY3" fmla="*/ 12192 h 88272"/>
                    <a:gd name="connsiteX4" fmla="*/ 0 w 123772"/>
                    <a:gd name="connsiteY4" fmla="*/ 49625 h 88272"/>
                    <a:gd name="connsiteX5" fmla="*/ 64008 w 123772"/>
                    <a:gd name="connsiteY5" fmla="*/ 85535 h 88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3772" h="88272">
                      <a:moveTo>
                        <a:pt x="64008" y="85535"/>
                      </a:moveTo>
                      <a:cubicBezTo>
                        <a:pt x="87630" y="78296"/>
                        <a:pt x="130873" y="64103"/>
                        <a:pt x="122777" y="30861"/>
                      </a:cubicBezTo>
                      <a:cubicBezTo>
                        <a:pt x="120015" y="19431"/>
                        <a:pt x="114109" y="9335"/>
                        <a:pt x="106490" y="0"/>
                      </a:cubicBezTo>
                      <a:cubicBezTo>
                        <a:pt x="98965" y="4953"/>
                        <a:pt x="92107" y="9525"/>
                        <a:pt x="86963" y="12192"/>
                      </a:cubicBezTo>
                      <a:cubicBezTo>
                        <a:pt x="58769" y="26384"/>
                        <a:pt x="30004" y="39338"/>
                        <a:pt x="0" y="49625"/>
                      </a:cubicBezTo>
                      <a:cubicBezTo>
                        <a:pt x="12097" y="77724"/>
                        <a:pt x="31814" y="95345"/>
                        <a:pt x="64008" y="85535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945" name="Graphic 1">
                <a:extLst>
                  <a:ext uri="{FF2B5EF4-FFF2-40B4-BE49-F238E27FC236}">
                    <a16:creationId xmlns:a16="http://schemas.microsoft.com/office/drawing/2014/main" id="{BBF7608C-BF70-46A1-998F-FC1D792DAB7C}"/>
                  </a:ext>
                </a:extLst>
              </p:cNvPr>
              <p:cNvGrpSpPr/>
              <p:nvPr/>
            </p:nvGrpSpPr>
            <p:grpSpPr>
              <a:xfrm>
                <a:off x="3259599" y="3590217"/>
                <a:ext cx="511302" cy="109918"/>
                <a:chOff x="3259599" y="3590217"/>
                <a:chExt cx="511302" cy="109918"/>
              </a:xfrm>
              <a:solidFill>
                <a:srgbClr val="EADCB9"/>
              </a:solidFill>
            </p:grpSpPr>
            <p:sp>
              <p:nvSpPr>
                <p:cNvPr id="4946" name="Freeform: Shape 4945">
                  <a:extLst>
                    <a:ext uri="{FF2B5EF4-FFF2-40B4-BE49-F238E27FC236}">
                      <a16:creationId xmlns:a16="http://schemas.microsoft.com/office/drawing/2014/main" id="{2F43E372-3B5A-487B-AB62-8EEF019BA0C8}"/>
                    </a:ext>
                  </a:extLst>
                </p:cNvPr>
                <p:cNvSpPr/>
                <p:nvPr/>
              </p:nvSpPr>
              <p:spPr>
                <a:xfrm>
                  <a:off x="3259599" y="3593837"/>
                  <a:ext cx="138779" cy="95535"/>
                </a:xfrm>
                <a:custGeom>
                  <a:avLst/>
                  <a:gdLst>
                    <a:gd name="connsiteX0" fmla="*/ 19241 w 138779"/>
                    <a:gd name="connsiteY0" fmla="*/ 0 h 95535"/>
                    <a:gd name="connsiteX1" fmla="*/ 0 w 138779"/>
                    <a:gd name="connsiteY1" fmla="*/ 35814 h 95535"/>
                    <a:gd name="connsiteX2" fmla="*/ 97155 w 138779"/>
                    <a:gd name="connsiteY2" fmla="*/ 78010 h 95535"/>
                    <a:gd name="connsiteX3" fmla="*/ 104394 w 138779"/>
                    <a:gd name="connsiteY3" fmla="*/ 95536 h 95535"/>
                    <a:gd name="connsiteX4" fmla="*/ 106966 w 138779"/>
                    <a:gd name="connsiteY4" fmla="*/ 93726 h 95535"/>
                    <a:gd name="connsiteX5" fmla="*/ 138779 w 138779"/>
                    <a:gd name="connsiteY5" fmla="*/ 56102 h 95535"/>
                    <a:gd name="connsiteX6" fmla="*/ 19241 w 138779"/>
                    <a:gd name="connsiteY6" fmla="*/ 0 h 95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779" h="95535">
                      <a:moveTo>
                        <a:pt x="19241" y="0"/>
                      </a:moveTo>
                      <a:cubicBezTo>
                        <a:pt x="10668" y="11335"/>
                        <a:pt x="2667" y="20574"/>
                        <a:pt x="0" y="35814"/>
                      </a:cubicBezTo>
                      <a:cubicBezTo>
                        <a:pt x="36766" y="35052"/>
                        <a:pt x="72200" y="51626"/>
                        <a:pt x="97155" y="78010"/>
                      </a:cubicBezTo>
                      <a:cubicBezTo>
                        <a:pt x="101918" y="83058"/>
                        <a:pt x="103918" y="89154"/>
                        <a:pt x="104394" y="95536"/>
                      </a:cubicBezTo>
                      <a:cubicBezTo>
                        <a:pt x="105251" y="94964"/>
                        <a:pt x="106108" y="94298"/>
                        <a:pt x="106966" y="93726"/>
                      </a:cubicBezTo>
                      <a:cubicBezTo>
                        <a:pt x="119920" y="83534"/>
                        <a:pt x="130302" y="70199"/>
                        <a:pt x="138779" y="56102"/>
                      </a:cubicBezTo>
                      <a:cubicBezTo>
                        <a:pt x="96583" y="41910"/>
                        <a:pt x="57626" y="22479"/>
                        <a:pt x="19241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7" name="Freeform: Shape 4946">
                  <a:extLst>
                    <a:ext uri="{FF2B5EF4-FFF2-40B4-BE49-F238E27FC236}">
                      <a16:creationId xmlns:a16="http://schemas.microsoft.com/office/drawing/2014/main" id="{E8F8B880-949D-46F5-905A-F831C3232BE9}"/>
                    </a:ext>
                  </a:extLst>
                </p:cNvPr>
                <p:cNvSpPr/>
                <p:nvPr/>
              </p:nvSpPr>
              <p:spPr>
                <a:xfrm>
                  <a:off x="3445936" y="3655845"/>
                  <a:ext cx="142391" cy="44291"/>
                </a:xfrm>
                <a:custGeom>
                  <a:avLst/>
                  <a:gdLst>
                    <a:gd name="connsiteX0" fmla="*/ 141894 w 142391"/>
                    <a:gd name="connsiteY0" fmla="*/ 0 h 44291"/>
                    <a:gd name="connsiteX1" fmla="*/ 1686 w 142391"/>
                    <a:gd name="connsiteY1" fmla="*/ 5429 h 44291"/>
                    <a:gd name="connsiteX2" fmla="*/ 639 w 142391"/>
                    <a:gd name="connsiteY2" fmla="*/ 34385 h 44291"/>
                    <a:gd name="connsiteX3" fmla="*/ 1972 w 142391"/>
                    <a:gd name="connsiteY3" fmla="*/ 34004 h 44291"/>
                    <a:gd name="connsiteX4" fmla="*/ 126750 w 142391"/>
                    <a:gd name="connsiteY4" fmla="*/ 37433 h 44291"/>
                    <a:gd name="connsiteX5" fmla="*/ 134941 w 142391"/>
                    <a:gd name="connsiteY5" fmla="*/ 44291 h 44291"/>
                    <a:gd name="connsiteX6" fmla="*/ 138465 w 142391"/>
                    <a:gd name="connsiteY6" fmla="*/ 34862 h 44291"/>
                    <a:gd name="connsiteX7" fmla="*/ 141894 w 142391"/>
                    <a:gd name="connsiteY7" fmla="*/ 0 h 44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391" h="44291">
                      <a:moveTo>
                        <a:pt x="141894" y="0"/>
                      </a:moveTo>
                      <a:cubicBezTo>
                        <a:pt x="95127" y="9144"/>
                        <a:pt x="49121" y="11240"/>
                        <a:pt x="1686" y="5429"/>
                      </a:cubicBezTo>
                      <a:cubicBezTo>
                        <a:pt x="258" y="15049"/>
                        <a:pt x="-695" y="25336"/>
                        <a:pt x="639" y="34385"/>
                      </a:cubicBezTo>
                      <a:cubicBezTo>
                        <a:pt x="1020" y="34195"/>
                        <a:pt x="1496" y="34100"/>
                        <a:pt x="1972" y="34004"/>
                      </a:cubicBezTo>
                      <a:cubicBezTo>
                        <a:pt x="42263" y="21812"/>
                        <a:pt x="87411" y="21431"/>
                        <a:pt x="126750" y="37433"/>
                      </a:cubicBezTo>
                      <a:cubicBezTo>
                        <a:pt x="129607" y="38290"/>
                        <a:pt x="133227" y="40958"/>
                        <a:pt x="134941" y="44291"/>
                      </a:cubicBezTo>
                      <a:cubicBezTo>
                        <a:pt x="136275" y="41434"/>
                        <a:pt x="137322" y="38195"/>
                        <a:pt x="138465" y="34862"/>
                      </a:cubicBezTo>
                      <a:cubicBezTo>
                        <a:pt x="142085" y="23432"/>
                        <a:pt x="143133" y="12097"/>
                        <a:pt x="141894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8" name="Freeform: Shape 4947">
                  <a:extLst>
                    <a:ext uri="{FF2B5EF4-FFF2-40B4-BE49-F238E27FC236}">
                      <a16:creationId xmlns:a16="http://schemas.microsoft.com/office/drawing/2014/main" id="{3CEA2F50-9722-4D4F-86B7-A804B1647551}"/>
                    </a:ext>
                  </a:extLst>
                </p:cNvPr>
                <p:cNvSpPr/>
                <p:nvPr/>
              </p:nvSpPr>
              <p:spPr>
                <a:xfrm>
                  <a:off x="3647171" y="3590217"/>
                  <a:ext cx="123729" cy="75056"/>
                </a:xfrm>
                <a:custGeom>
                  <a:avLst/>
                  <a:gdLst>
                    <a:gd name="connsiteX0" fmla="*/ 106585 w 123729"/>
                    <a:gd name="connsiteY0" fmla="*/ 0 h 75056"/>
                    <a:gd name="connsiteX1" fmla="*/ 0 w 123729"/>
                    <a:gd name="connsiteY1" fmla="*/ 49625 h 75056"/>
                    <a:gd name="connsiteX2" fmla="*/ 16288 w 123729"/>
                    <a:gd name="connsiteY2" fmla="*/ 75057 h 75056"/>
                    <a:gd name="connsiteX3" fmla="*/ 17050 w 123729"/>
                    <a:gd name="connsiteY3" fmla="*/ 68294 h 75056"/>
                    <a:gd name="connsiteX4" fmla="*/ 24098 w 123729"/>
                    <a:gd name="connsiteY4" fmla="*/ 59722 h 75056"/>
                    <a:gd name="connsiteX5" fmla="*/ 123730 w 123729"/>
                    <a:gd name="connsiteY5" fmla="*/ 37052 h 75056"/>
                    <a:gd name="connsiteX6" fmla="*/ 122777 w 123729"/>
                    <a:gd name="connsiteY6" fmla="*/ 30861 h 75056"/>
                    <a:gd name="connsiteX7" fmla="*/ 106585 w 123729"/>
                    <a:gd name="connsiteY7" fmla="*/ 0 h 75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3729" h="75056">
                      <a:moveTo>
                        <a:pt x="106585" y="0"/>
                      </a:moveTo>
                      <a:cubicBezTo>
                        <a:pt x="98393" y="4858"/>
                        <a:pt x="30099" y="39338"/>
                        <a:pt x="0" y="49625"/>
                      </a:cubicBezTo>
                      <a:cubicBezTo>
                        <a:pt x="4667" y="60008"/>
                        <a:pt x="8668" y="67532"/>
                        <a:pt x="16288" y="75057"/>
                      </a:cubicBezTo>
                      <a:cubicBezTo>
                        <a:pt x="16193" y="73247"/>
                        <a:pt x="16478" y="70199"/>
                        <a:pt x="17050" y="68294"/>
                      </a:cubicBezTo>
                      <a:cubicBezTo>
                        <a:pt x="18383" y="64865"/>
                        <a:pt x="20193" y="62008"/>
                        <a:pt x="24098" y="59722"/>
                      </a:cubicBezTo>
                      <a:cubicBezTo>
                        <a:pt x="56864" y="42958"/>
                        <a:pt x="86487" y="29147"/>
                        <a:pt x="123730" y="37052"/>
                      </a:cubicBezTo>
                      <a:cubicBezTo>
                        <a:pt x="123634" y="35052"/>
                        <a:pt x="123349" y="33052"/>
                        <a:pt x="122777" y="30861"/>
                      </a:cubicBezTo>
                      <a:cubicBezTo>
                        <a:pt x="120206" y="19336"/>
                        <a:pt x="114205" y="9430"/>
                        <a:pt x="106585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0" name="Freeform: Shape 4949">
                <a:extLst>
                  <a:ext uri="{FF2B5EF4-FFF2-40B4-BE49-F238E27FC236}">
                    <a16:creationId xmlns:a16="http://schemas.microsoft.com/office/drawing/2014/main" id="{ACBE9B0C-7147-437F-8C17-1E35FC428076}"/>
                  </a:ext>
                </a:extLst>
              </p:cNvPr>
              <p:cNvSpPr/>
              <p:nvPr/>
            </p:nvSpPr>
            <p:spPr>
              <a:xfrm>
                <a:off x="3350181" y="3730417"/>
                <a:ext cx="333660" cy="132092"/>
              </a:xfrm>
              <a:custGeom>
                <a:avLst/>
                <a:gdLst>
                  <a:gd name="connsiteX0" fmla="*/ 313373 w 333660"/>
                  <a:gd name="connsiteY0" fmla="*/ 49348 h 132092"/>
                  <a:gd name="connsiteX1" fmla="*/ 0 w 333660"/>
                  <a:gd name="connsiteY1" fmla="*/ 88401 h 132092"/>
                  <a:gd name="connsiteX2" fmla="*/ 142494 w 333660"/>
                  <a:gd name="connsiteY2" fmla="*/ 131930 h 132092"/>
                  <a:gd name="connsiteX3" fmla="*/ 333661 w 333660"/>
                  <a:gd name="connsiteY3" fmla="*/ 68970 h 132092"/>
                  <a:gd name="connsiteX4" fmla="*/ 313373 w 333660"/>
                  <a:gd name="connsiteY4" fmla="*/ 49348 h 132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3660" h="132092">
                    <a:moveTo>
                      <a:pt x="313373" y="49348"/>
                    </a:moveTo>
                    <a:cubicBezTo>
                      <a:pt x="233934" y="-13517"/>
                      <a:pt x="37814" y="-31805"/>
                      <a:pt x="0" y="88401"/>
                    </a:cubicBezTo>
                    <a:cubicBezTo>
                      <a:pt x="43053" y="116976"/>
                      <a:pt x="92392" y="130311"/>
                      <a:pt x="142494" y="131930"/>
                    </a:cubicBezTo>
                    <a:cubicBezTo>
                      <a:pt x="211646" y="134121"/>
                      <a:pt x="278416" y="114213"/>
                      <a:pt x="333661" y="68970"/>
                    </a:cubicBezTo>
                    <a:cubicBezTo>
                      <a:pt x="327660" y="61826"/>
                      <a:pt x="320897" y="55349"/>
                      <a:pt x="313373" y="49348"/>
                    </a:cubicBezTo>
                    <a:close/>
                  </a:path>
                </a:pathLst>
              </a:custGeom>
              <a:solidFill>
                <a:srgbClr val="F062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7" name="Freeform: Shape 4956">
                <a:extLst>
                  <a:ext uri="{FF2B5EF4-FFF2-40B4-BE49-F238E27FC236}">
                    <a16:creationId xmlns:a16="http://schemas.microsoft.com/office/drawing/2014/main" id="{ADF66511-F594-4D62-8E98-59920C71286E}"/>
                  </a:ext>
                </a:extLst>
              </p:cNvPr>
              <p:cNvSpPr/>
              <p:nvPr/>
            </p:nvSpPr>
            <p:spPr>
              <a:xfrm>
                <a:off x="3396141" y="3770839"/>
                <a:ext cx="143540" cy="74191"/>
              </a:xfrm>
              <a:custGeom>
                <a:avLst/>
                <a:gdLst>
                  <a:gd name="connsiteX0" fmla="*/ 143397 w 143540"/>
                  <a:gd name="connsiteY0" fmla="*/ 44358 h 74191"/>
                  <a:gd name="connsiteX1" fmla="*/ 67864 w 143540"/>
                  <a:gd name="connsiteY1" fmla="*/ 73124 h 74191"/>
                  <a:gd name="connsiteX2" fmla="*/ 141 w 143540"/>
                  <a:gd name="connsiteY2" fmla="*/ 26928 h 74191"/>
                  <a:gd name="connsiteX3" fmla="*/ 75674 w 143540"/>
                  <a:gd name="connsiteY3" fmla="*/ 829 h 74191"/>
                  <a:gd name="connsiteX4" fmla="*/ 143397 w 143540"/>
                  <a:gd name="connsiteY4" fmla="*/ 44358 h 7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40" h="74191">
                    <a:moveTo>
                      <a:pt x="143397" y="44358"/>
                    </a:moveTo>
                    <a:cubicBezTo>
                      <a:pt x="140158" y="75124"/>
                      <a:pt x="88914" y="75981"/>
                      <a:pt x="67864" y="73124"/>
                    </a:cubicBezTo>
                    <a:cubicBezTo>
                      <a:pt x="47290" y="70266"/>
                      <a:pt x="-3002" y="56169"/>
                      <a:pt x="141" y="26928"/>
                    </a:cubicBezTo>
                    <a:cubicBezTo>
                      <a:pt x="3189" y="-1171"/>
                      <a:pt x="55291" y="-1362"/>
                      <a:pt x="75674" y="829"/>
                    </a:cubicBezTo>
                    <a:cubicBezTo>
                      <a:pt x="97201" y="3210"/>
                      <a:pt x="146540" y="15021"/>
                      <a:pt x="143397" y="44358"/>
                    </a:cubicBezTo>
                    <a:close/>
                  </a:path>
                </a:pathLst>
              </a:custGeom>
              <a:solidFill>
                <a:srgbClr val="F6A2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220" name="Graphic 219">
            <a:extLst>
              <a:ext uri="{FF2B5EF4-FFF2-40B4-BE49-F238E27FC236}">
                <a16:creationId xmlns:a16="http://schemas.microsoft.com/office/drawing/2014/main" id="{4294E10B-551F-46E7-8483-E0853EB0ED6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595454">
            <a:off x="2363920" y="3823966"/>
            <a:ext cx="1616598" cy="1389707"/>
          </a:xfrm>
          <a:prstGeom prst="rect">
            <a:avLst/>
          </a:prstGeom>
        </p:spPr>
      </p:pic>
      <p:grpSp>
        <p:nvGrpSpPr>
          <p:cNvPr id="221" name="Graphic 30">
            <a:extLst>
              <a:ext uri="{FF2B5EF4-FFF2-40B4-BE49-F238E27FC236}">
                <a16:creationId xmlns:a16="http://schemas.microsoft.com/office/drawing/2014/main" id="{2F3D615B-BD90-408D-B304-6A34B2919934}"/>
              </a:ext>
            </a:extLst>
          </p:cNvPr>
          <p:cNvGrpSpPr/>
          <p:nvPr/>
        </p:nvGrpSpPr>
        <p:grpSpPr>
          <a:xfrm>
            <a:off x="2713695" y="2100041"/>
            <a:ext cx="1443007" cy="1371784"/>
            <a:chOff x="2866850" y="2195772"/>
            <a:chExt cx="835288" cy="794060"/>
          </a:xfrm>
        </p:grpSpPr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6BBE3C1-C1D4-47D0-A9D3-F7AB970F1747}"/>
                </a:ext>
              </a:extLst>
            </p:cNvPr>
            <p:cNvSpPr/>
            <p:nvPr/>
          </p:nvSpPr>
          <p:spPr>
            <a:xfrm>
              <a:off x="2895886" y="2834471"/>
              <a:ext cx="43394" cy="155361"/>
            </a:xfrm>
            <a:custGeom>
              <a:avLst/>
              <a:gdLst>
                <a:gd name="connsiteX0" fmla="*/ 26431 w 43394"/>
                <a:gd name="connsiteY0" fmla="*/ 155361 h 155361"/>
                <a:gd name="connsiteX1" fmla="*/ 22335 w 43394"/>
                <a:gd name="connsiteY1" fmla="*/ 153837 h 155361"/>
                <a:gd name="connsiteX2" fmla="*/ 142 w 43394"/>
                <a:gd name="connsiteY2" fmla="*/ 82876 h 155361"/>
                <a:gd name="connsiteX3" fmla="*/ 33384 w 43394"/>
                <a:gd name="connsiteY3" fmla="*/ 1152 h 155361"/>
                <a:gd name="connsiteX4" fmla="*/ 42243 w 43394"/>
                <a:gd name="connsiteY4" fmla="*/ 2676 h 155361"/>
                <a:gd name="connsiteX5" fmla="*/ 40719 w 43394"/>
                <a:gd name="connsiteY5" fmla="*/ 11534 h 155361"/>
                <a:gd name="connsiteX6" fmla="*/ 12906 w 43394"/>
                <a:gd name="connsiteY6" fmla="*/ 83352 h 155361"/>
                <a:gd name="connsiteX7" fmla="*/ 30527 w 43394"/>
                <a:gd name="connsiteY7" fmla="*/ 144027 h 155361"/>
                <a:gd name="connsiteX8" fmla="*/ 31289 w 43394"/>
                <a:gd name="connsiteY8" fmla="*/ 152980 h 155361"/>
                <a:gd name="connsiteX9" fmla="*/ 26431 w 43394"/>
                <a:gd name="connsiteY9" fmla="*/ 155361 h 15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94" h="155361">
                  <a:moveTo>
                    <a:pt x="26431" y="155361"/>
                  </a:moveTo>
                  <a:cubicBezTo>
                    <a:pt x="25002" y="155361"/>
                    <a:pt x="23478" y="154885"/>
                    <a:pt x="22335" y="153837"/>
                  </a:cubicBezTo>
                  <a:cubicBezTo>
                    <a:pt x="6905" y="140788"/>
                    <a:pt x="-1191" y="114975"/>
                    <a:pt x="142" y="82876"/>
                  </a:cubicBezTo>
                  <a:cubicBezTo>
                    <a:pt x="1761" y="46395"/>
                    <a:pt x="14811" y="14296"/>
                    <a:pt x="33384" y="1152"/>
                  </a:cubicBezTo>
                  <a:cubicBezTo>
                    <a:pt x="36242" y="-849"/>
                    <a:pt x="40242" y="-182"/>
                    <a:pt x="42243" y="2676"/>
                  </a:cubicBezTo>
                  <a:cubicBezTo>
                    <a:pt x="44243" y="5533"/>
                    <a:pt x="43576" y="9534"/>
                    <a:pt x="40719" y="11534"/>
                  </a:cubicBezTo>
                  <a:cubicBezTo>
                    <a:pt x="25669" y="22107"/>
                    <a:pt x="14239" y="51634"/>
                    <a:pt x="12906" y="83352"/>
                  </a:cubicBezTo>
                  <a:cubicBezTo>
                    <a:pt x="11667" y="111070"/>
                    <a:pt x="18335" y="133740"/>
                    <a:pt x="30527" y="144027"/>
                  </a:cubicBezTo>
                  <a:cubicBezTo>
                    <a:pt x="33194" y="146313"/>
                    <a:pt x="33575" y="150313"/>
                    <a:pt x="31289" y="152980"/>
                  </a:cubicBezTo>
                  <a:cubicBezTo>
                    <a:pt x="30051" y="154599"/>
                    <a:pt x="28241" y="155361"/>
                    <a:pt x="26431" y="155361"/>
                  </a:cubicBezTo>
                  <a:close/>
                </a:path>
              </a:pathLst>
            </a:custGeom>
            <a:solidFill>
              <a:srgbClr val="64746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3677983-5E64-450A-90AA-9012F00EDE8E}"/>
                </a:ext>
              </a:extLst>
            </p:cNvPr>
            <p:cNvSpPr/>
            <p:nvPr/>
          </p:nvSpPr>
          <p:spPr>
            <a:xfrm>
              <a:off x="3620411" y="2834217"/>
              <a:ext cx="37938" cy="117324"/>
            </a:xfrm>
            <a:custGeom>
              <a:avLst/>
              <a:gdLst>
                <a:gd name="connsiteX0" fmla="*/ 21235 w 37938"/>
                <a:gd name="connsiteY0" fmla="*/ 117325 h 117324"/>
                <a:gd name="connsiteX1" fmla="*/ 19044 w 37938"/>
                <a:gd name="connsiteY1" fmla="*/ 116944 h 117324"/>
                <a:gd name="connsiteX2" fmla="*/ 15329 w 37938"/>
                <a:gd name="connsiteY2" fmla="*/ 108752 h 117324"/>
                <a:gd name="connsiteX3" fmla="*/ 23425 w 37938"/>
                <a:gd name="connsiteY3" fmla="*/ 47506 h 117324"/>
                <a:gd name="connsiteX4" fmla="*/ 6280 w 37938"/>
                <a:gd name="connsiteY4" fmla="*/ 13121 h 117324"/>
                <a:gd name="connsiteX5" fmla="*/ 1423 w 37938"/>
                <a:gd name="connsiteY5" fmla="*/ 10740 h 117324"/>
                <a:gd name="connsiteX6" fmla="*/ 2280 w 37938"/>
                <a:gd name="connsiteY6" fmla="*/ 1786 h 117324"/>
                <a:gd name="connsiteX7" fmla="*/ 10090 w 37938"/>
                <a:gd name="connsiteY7" fmla="*/ 548 h 117324"/>
                <a:gd name="connsiteX8" fmla="*/ 35808 w 37938"/>
                <a:gd name="connsiteY8" fmla="*/ 44935 h 117324"/>
                <a:gd name="connsiteX9" fmla="*/ 27140 w 37938"/>
                <a:gd name="connsiteY9" fmla="*/ 113324 h 117324"/>
                <a:gd name="connsiteX10" fmla="*/ 21235 w 37938"/>
                <a:gd name="connsiteY10" fmla="*/ 117325 h 117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938" h="117324">
                  <a:moveTo>
                    <a:pt x="21235" y="117325"/>
                  </a:moveTo>
                  <a:cubicBezTo>
                    <a:pt x="20473" y="117325"/>
                    <a:pt x="19711" y="117229"/>
                    <a:pt x="19044" y="116944"/>
                  </a:cubicBezTo>
                  <a:cubicBezTo>
                    <a:pt x="15710" y="115706"/>
                    <a:pt x="14091" y="111991"/>
                    <a:pt x="15329" y="108752"/>
                  </a:cubicBezTo>
                  <a:cubicBezTo>
                    <a:pt x="23902" y="85797"/>
                    <a:pt x="27997" y="68461"/>
                    <a:pt x="23425" y="47506"/>
                  </a:cubicBezTo>
                  <a:cubicBezTo>
                    <a:pt x="21806" y="39982"/>
                    <a:pt x="11233" y="18265"/>
                    <a:pt x="6280" y="13121"/>
                  </a:cubicBezTo>
                  <a:cubicBezTo>
                    <a:pt x="4471" y="13121"/>
                    <a:pt x="2661" y="12359"/>
                    <a:pt x="1423" y="10740"/>
                  </a:cubicBezTo>
                  <a:cubicBezTo>
                    <a:pt x="-768" y="7978"/>
                    <a:pt x="-387" y="3977"/>
                    <a:pt x="2280" y="1786"/>
                  </a:cubicBezTo>
                  <a:cubicBezTo>
                    <a:pt x="4471" y="-23"/>
                    <a:pt x="7328" y="-500"/>
                    <a:pt x="10090" y="548"/>
                  </a:cubicBezTo>
                  <a:cubicBezTo>
                    <a:pt x="20663" y="4263"/>
                    <a:pt x="34474" y="38363"/>
                    <a:pt x="35808" y="44935"/>
                  </a:cubicBezTo>
                  <a:cubicBezTo>
                    <a:pt x="40951" y="68747"/>
                    <a:pt x="36284" y="88750"/>
                    <a:pt x="27140" y="113324"/>
                  </a:cubicBezTo>
                  <a:cubicBezTo>
                    <a:pt x="26283" y="115706"/>
                    <a:pt x="23806" y="117325"/>
                    <a:pt x="21235" y="117325"/>
                  </a:cubicBezTo>
                  <a:close/>
                </a:path>
              </a:pathLst>
            </a:custGeom>
            <a:solidFill>
              <a:srgbClr val="64746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0F79BC7-B26A-4B1A-828E-E1628D046018}"/>
                </a:ext>
              </a:extLst>
            </p:cNvPr>
            <p:cNvSpPr/>
            <p:nvPr/>
          </p:nvSpPr>
          <p:spPr>
            <a:xfrm>
              <a:off x="2952133" y="2437184"/>
              <a:ext cx="606569" cy="174458"/>
            </a:xfrm>
            <a:custGeom>
              <a:avLst/>
              <a:gdLst>
                <a:gd name="connsiteX0" fmla="*/ 1617 w 606569"/>
                <a:gd name="connsiteY0" fmla="*/ 104116 h 174458"/>
                <a:gd name="connsiteX1" fmla="*/ 159637 w 606569"/>
                <a:gd name="connsiteY1" fmla="*/ 174315 h 174458"/>
                <a:gd name="connsiteX2" fmla="*/ 404334 w 606569"/>
                <a:gd name="connsiteY2" fmla="*/ 157837 h 174458"/>
                <a:gd name="connsiteX3" fmla="*/ 579404 w 606569"/>
                <a:gd name="connsiteY3" fmla="*/ 150408 h 174458"/>
                <a:gd name="connsiteX4" fmla="*/ 547495 w 606569"/>
                <a:gd name="connsiteY4" fmla="*/ 5151 h 174458"/>
                <a:gd name="connsiteX5" fmla="*/ 1617 w 606569"/>
                <a:gd name="connsiteY5" fmla="*/ 104116 h 174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6569" h="174458">
                  <a:moveTo>
                    <a:pt x="1617" y="104116"/>
                  </a:moveTo>
                  <a:cubicBezTo>
                    <a:pt x="-15814" y="155551"/>
                    <a:pt x="112393" y="176411"/>
                    <a:pt x="159637" y="174315"/>
                  </a:cubicBezTo>
                  <a:cubicBezTo>
                    <a:pt x="268126" y="169553"/>
                    <a:pt x="357947" y="154884"/>
                    <a:pt x="404334" y="157837"/>
                  </a:cubicBezTo>
                  <a:cubicBezTo>
                    <a:pt x="479391" y="162600"/>
                    <a:pt x="552257" y="187079"/>
                    <a:pt x="579404" y="150408"/>
                  </a:cubicBezTo>
                  <a:cubicBezTo>
                    <a:pt x="606550" y="113736"/>
                    <a:pt x="635315" y="17915"/>
                    <a:pt x="547495" y="5151"/>
                  </a:cubicBezTo>
                  <a:cubicBezTo>
                    <a:pt x="459674" y="-7517"/>
                    <a:pt x="38288" y="-4374"/>
                    <a:pt x="1617" y="104116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CD1645F2-46B3-44C1-B87D-D3450199C68F}"/>
                </a:ext>
              </a:extLst>
            </p:cNvPr>
            <p:cNvSpPr/>
            <p:nvPr/>
          </p:nvSpPr>
          <p:spPr>
            <a:xfrm>
              <a:off x="2937614" y="2195772"/>
              <a:ext cx="644314" cy="378961"/>
            </a:xfrm>
            <a:custGeom>
              <a:avLst/>
              <a:gdLst>
                <a:gd name="connsiteX0" fmla="*/ 644024 w 644314"/>
                <a:gd name="connsiteY0" fmla="*/ 264184 h 378961"/>
                <a:gd name="connsiteX1" fmla="*/ 632118 w 644314"/>
                <a:gd name="connsiteY1" fmla="*/ 252469 h 378961"/>
                <a:gd name="connsiteX2" fmla="*/ 636785 w 644314"/>
                <a:gd name="connsiteY2" fmla="*/ 250754 h 378961"/>
                <a:gd name="connsiteX3" fmla="*/ 636404 w 644314"/>
                <a:gd name="connsiteY3" fmla="*/ 247516 h 378961"/>
                <a:gd name="connsiteX4" fmla="*/ 628689 w 644314"/>
                <a:gd name="connsiteY4" fmla="*/ 244658 h 378961"/>
                <a:gd name="connsiteX5" fmla="*/ 634308 w 644314"/>
                <a:gd name="connsiteY5" fmla="*/ 224656 h 378961"/>
                <a:gd name="connsiteX6" fmla="*/ 631737 w 644314"/>
                <a:gd name="connsiteY6" fmla="*/ 223608 h 378961"/>
                <a:gd name="connsiteX7" fmla="*/ 624879 w 644314"/>
                <a:gd name="connsiteY7" fmla="*/ 229132 h 378961"/>
                <a:gd name="connsiteX8" fmla="*/ 602590 w 644314"/>
                <a:gd name="connsiteY8" fmla="*/ 166363 h 378961"/>
                <a:gd name="connsiteX9" fmla="*/ 610972 w 644314"/>
                <a:gd name="connsiteY9" fmla="*/ 163600 h 378961"/>
                <a:gd name="connsiteX10" fmla="*/ 610972 w 644314"/>
                <a:gd name="connsiteY10" fmla="*/ 160267 h 378961"/>
                <a:gd name="connsiteX11" fmla="*/ 602781 w 644314"/>
                <a:gd name="connsiteY11" fmla="*/ 158647 h 378961"/>
                <a:gd name="connsiteX12" fmla="*/ 611734 w 644314"/>
                <a:gd name="connsiteY12" fmla="*/ 132168 h 378961"/>
                <a:gd name="connsiteX13" fmla="*/ 609258 w 644314"/>
                <a:gd name="connsiteY13" fmla="*/ 131787 h 378961"/>
                <a:gd name="connsiteX14" fmla="*/ 599447 w 644314"/>
                <a:gd name="connsiteY14" fmla="*/ 148837 h 378961"/>
                <a:gd name="connsiteX15" fmla="*/ 572491 w 644314"/>
                <a:gd name="connsiteY15" fmla="*/ 82638 h 378961"/>
                <a:gd name="connsiteX16" fmla="*/ 580111 w 644314"/>
                <a:gd name="connsiteY16" fmla="*/ 76923 h 378961"/>
                <a:gd name="connsiteX17" fmla="*/ 580111 w 644314"/>
                <a:gd name="connsiteY17" fmla="*/ 74446 h 378961"/>
                <a:gd name="connsiteX18" fmla="*/ 559728 w 644314"/>
                <a:gd name="connsiteY18" fmla="*/ 70732 h 378961"/>
                <a:gd name="connsiteX19" fmla="*/ 552108 w 644314"/>
                <a:gd name="connsiteY19" fmla="*/ 73780 h 378961"/>
                <a:gd name="connsiteX20" fmla="*/ 556870 w 644314"/>
                <a:gd name="connsiteY20" fmla="*/ 64636 h 378961"/>
                <a:gd name="connsiteX21" fmla="*/ 554394 w 644314"/>
                <a:gd name="connsiteY21" fmla="*/ 60445 h 378961"/>
                <a:gd name="connsiteX22" fmla="*/ 536391 w 644314"/>
                <a:gd name="connsiteY22" fmla="*/ 71684 h 378961"/>
                <a:gd name="connsiteX23" fmla="*/ 548107 w 644314"/>
                <a:gd name="connsiteY23" fmla="*/ 60540 h 378961"/>
                <a:gd name="connsiteX24" fmla="*/ 547345 w 644314"/>
                <a:gd name="connsiteY24" fmla="*/ 58730 h 378961"/>
                <a:gd name="connsiteX25" fmla="*/ 533820 w 644314"/>
                <a:gd name="connsiteY25" fmla="*/ 69112 h 378961"/>
                <a:gd name="connsiteX26" fmla="*/ 485052 w 644314"/>
                <a:gd name="connsiteY26" fmla="*/ 37680 h 378961"/>
                <a:gd name="connsiteX27" fmla="*/ 492291 w 644314"/>
                <a:gd name="connsiteY27" fmla="*/ 32727 h 378961"/>
                <a:gd name="connsiteX28" fmla="*/ 491243 w 644314"/>
                <a:gd name="connsiteY28" fmla="*/ 29012 h 378961"/>
                <a:gd name="connsiteX29" fmla="*/ 469240 w 644314"/>
                <a:gd name="connsiteY29" fmla="*/ 34060 h 378961"/>
                <a:gd name="connsiteX30" fmla="*/ 474288 w 644314"/>
                <a:gd name="connsiteY30" fmla="*/ 21964 h 378961"/>
                <a:gd name="connsiteX31" fmla="*/ 471717 w 644314"/>
                <a:gd name="connsiteY31" fmla="*/ 19963 h 378961"/>
                <a:gd name="connsiteX32" fmla="*/ 454191 w 644314"/>
                <a:gd name="connsiteY32" fmla="*/ 37108 h 378961"/>
                <a:gd name="connsiteX33" fmla="*/ 394850 w 644314"/>
                <a:gd name="connsiteY33" fmla="*/ 31108 h 378961"/>
                <a:gd name="connsiteX34" fmla="*/ 404946 w 644314"/>
                <a:gd name="connsiteY34" fmla="*/ 16725 h 378961"/>
                <a:gd name="connsiteX35" fmla="*/ 403422 w 644314"/>
                <a:gd name="connsiteY35" fmla="*/ 13105 h 378961"/>
                <a:gd name="connsiteX36" fmla="*/ 381991 w 644314"/>
                <a:gd name="connsiteY36" fmla="*/ 26917 h 378961"/>
                <a:gd name="connsiteX37" fmla="*/ 368275 w 644314"/>
                <a:gd name="connsiteY37" fmla="*/ 10248 h 378961"/>
                <a:gd name="connsiteX38" fmla="*/ 364751 w 644314"/>
                <a:gd name="connsiteY38" fmla="*/ 13010 h 378961"/>
                <a:gd name="connsiteX39" fmla="*/ 369037 w 644314"/>
                <a:gd name="connsiteY39" fmla="*/ 24726 h 378961"/>
                <a:gd name="connsiteX40" fmla="*/ 305410 w 644314"/>
                <a:gd name="connsiteY40" fmla="*/ 16058 h 378961"/>
                <a:gd name="connsiteX41" fmla="*/ 313316 w 644314"/>
                <a:gd name="connsiteY41" fmla="*/ 3390 h 378961"/>
                <a:gd name="connsiteX42" fmla="*/ 310268 w 644314"/>
                <a:gd name="connsiteY42" fmla="*/ 342 h 378961"/>
                <a:gd name="connsiteX43" fmla="*/ 287122 w 644314"/>
                <a:gd name="connsiteY43" fmla="*/ 22440 h 378961"/>
                <a:gd name="connsiteX44" fmla="*/ 280074 w 644314"/>
                <a:gd name="connsiteY44" fmla="*/ 27012 h 378961"/>
                <a:gd name="connsiteX45" fmla="*/ 286551 w 644314"/>
                <a:gd name="connsiteY45" fmla="*/ 10724 h 378961"/>
                <a:gd name="connsiteX46" fmla="*/ 283788 w 644314"/>
                <a:gd name="connsiteY46" fmla="*/ 7962 h 378961"/>
                <a:gd name="connsiteX47" fmla="*/ 261500 w 644314"/>
                <a:gd name="connsiteY47" fmla="*/ 32727 h 378961"/>
                <a:gd name="connsiteX48" fmla="*/ 225972 w 644314"/>
                <a:gd name="connsiteY48" fmla="*/ 26059 h 378961"/>
                <a:gd name="connsiteX49" fmla="*/ 231782 w 644314"/>
                <a:gd name="connsiteY49" fmla="*/ 13582 h 378961"/>
                <a:gd name="connsiteX50" fmla="*/ 229401 w 644314"/>
                <a:gd name="connsiteY50" fmla="*/ 11772 h 378961"/>
                <a:gd name="connsiteX51" fmla="*/ 211208 w 644314"/>
                <a:gd name="connsiteY51" fmla="*/ 34918 h 378961"/>
                <a:gd name="connsiteX52" fmla="*/ 179394 w 644314"/>
                <a:gd name="connsiteY52" fmla="*/ 20725 h 378961"/>
                <a:gd name="connsiteX53" fmla="*/ 177870 w 644314"/>
                <a:gd name="connsiteY53" fmla="*/ 23392 h 378961"/>
                <a:gd name="connsiteX54" fmla="*/ 185776 w 644314"/>
                <a:gd name="connsiteY54" fmla="*/ 35489 h 378961"/>
                <a:gd name="connsiteX55" fmla="*/ 123292 w 644314"/>
                <a:gd name="connsiteY55" fmla="*/ 59016 h 378961"/>
                <a:gd name="connsiteX56" fmla="*/ 124721 w 644314"/>
                <a:gd name="connsiteY56" fmla="*/ 48538 h 378961"/>
                <a:gd name="connsiteX57" fmla="*/ 121292 w 644314"/>
                <a:gd name="connsiteY57" fmla="*/ 48062 h 378961"/>
                <a:gd name="connsiteX58" fmla="*/ 114624 w 644314"/>
                <a:gd name="connsiteY58" fmla="*/ 72351 h 378961"/>
                <a:gd name="connsiteX59" fmla="*/ 82144 w 644314"/>
                <a:gd name="connsiteY59" fmla="*/ 91020 h 378961"/>
                <a:gd name="connsiteX60" fmla="*/ 81954 w 644314"/>
                <a:gd name="connsiteY60" fmla="*/ 69303 h 378961"/>
                <a:gd name="connsiteX61" fmla="*/ 78048 w 644314"/>
                <a:gd name="connsiteY61" fmla="*/ 68827 h 378961"/>
                <a:gd name="connsiteX62" fmla="*/ 74524 w 644314"/>
                <a:gd name="connsiteY62" fmla="*/ 111308 h 378961"/>
                <a:gd name="connsiteX63" fmla="*/ 63475 w 644314"/>
                <a:gd name="connsiteY63" fmla="*/ 91115 h 378961"/>
                <a:gd name="connsiteX64" fmla="*/ 61189 w 644314"/>
                <a:gd name="connsiteY64" fmla="*/ 92068 h 378961"/>
                <a:gd name="connsiteX65" fmla="*/ 66428 w 644314"/>
                <a:gd name="connsiteY65" fmla="*/ 111880 h 378961"/>
                <a:gd name="connsiteX66" fmla="*/ 42615 w 644314"/>
                <a:gd name="connsiteY66" fmla="*/ 140645 h 378961"/>
                <a:gd name="connsiteX67" fmla="*/ 33757 w 644314"/>
                <a:gd name="connsiteY67" fmla="*/ 126453 h 378961"/>
                <a:gd name="connsiteX68" fmla="*/ 30328 w 644314"/>
                <a:gd name="connsiteY68" fmla="*/ 126929 h 378961"/>
                <a:gd name="connsiteX69" fmla="*/ 44997 w 644314"/>
                <a:gd name="connsiteY69" fmla="*/ 153694 h 378961"/>
                <a:gd name="connsiteX70" fmla="*/ 40806 w 644314"/>
                <a:gd name="connsiteY70" fmla="*/ 150932 h 378961"/>
                <a:gd name="connsiteX71" fmla="*/ 29185 w 644314"/>
                <a:gd name="connsiteY71" fmla="*/ 140931 h 378961"/>
                <a:gd name="connsiteX72" fmla="*/ 23565 w 644314"/>
                <a:gd name="connsiteY72" fmla="*/ 132263 h 378961"/>
                <a:gd name="connsiteX73" fmla="*/ 21184 w 644314"/>
                <a:gd name="connsiteY73" fmla="*/ 132549 h 378961"/>
                <a:gd name="connsiteX74" fmla="*/ 32233 w 644314"/>
                <a:gd name="connsiteY74" fmla="*/ 158647 h 378961"/>
                <a:gd name="connsiteX75" fmla="*/ 33090 w 644314"/>
                <a:gd name="connsiteY75" fmla="*/ 159314 h 378961"/>
                <a:gd name="connsiteX76" fmla="*/ 26328 w 644314"/>
                <a:gd name="connsiteY76" fmla="*/ 202653 h 378961"/>
                <a:gd name="connsiteX77" fmla="*/ 22708 w 644314"/>
                <a:gd name="connsiteY77" fmla="*/ 202558 h 378961"/>
                <a:gd name="connsiteX78" fmla="*/ 14421 w 644314"/>
                <a:gd name="connsiteY78" fmla="*/ 204558 h 378961"/>
                <a:gd name="connsiteX79" fmla="*/ 8230 w 644314"/>
                <a:gd name="connsiteY79" fmla="*/ 209035 h 378961"/>
                <a:gd name="connsiteX80" fmla="*/ 8230 w 644314"/>
                <a:gd name="connsiteY80" fmla="*/ 213797 h 378961"/>
                <a:gd name="connsiteX81" fmla="*/ 20517 w 644314"/>
                <a:gd name="connsiteY81" fmla="*/ 217417 h 378961"/>
                <a:gd name="connsiteX82" fmla="*/ 6039 w 644314"/>
                <a:gd name="connsiteY82" fmla="*/ 246563 h 378961"/>
                <a:gd name="connsiteX83" fmla="*/ 9468 w 644314"/>
                <a:gd name="connsiteY83" fmla="*/ 247992 h 378961"/>
                <a:gd name="connsiteX84" fmla="*/ 16231 w 644314"/>
                <a:gd name="connsiteY84" fmla="*/ 240848 h 378961"/>
                <a:gd name="connsiteX85" fmla="*/ 22422 w 644314"/>
                <a:gd name="connsiteY85" fmla="*/ 281710 h 378961"/>
                <a:gd name="connsiteX86" fmla="*/ 21089 w 644314"/>
                <a:gd name="connsiteY86" fmla="*/ 281710 h 378961"/>
                <a:gd name="connsiteX87" fmla="*/ 229 w 644314"/>
                <a:gd name="connsiteY87" fmla="*/ 295141 h 378961"/>
                <a:gd name="connsiteX88" fmla="*/ 2610 w 644314"/>
                <a:gd name="connsiteY88" fmla="*/ 297522 h 378961"/>
                <a:gd name="connsiteX89" fmla="*/ 24708 w 644314"/>
                <a:gd name="connsiteY89" fmla="*/ 291426 h 378961"/>
                <a:gd name="connsiteX90" fmla="*/ 20041 w 644314"/>
                <a:gd name="connsiteY90" fmla="*/ 293045 h 378961"/>
                <a:gd name="connsiteX91" fmla="*/ 1563 w 644314"/>
                <a:gd name="connsiteY91" fmla="*/ 319239 h 378961"/>
                <a:gd name="connsiteX92" fmla="*/ 6706 w 644314"/>
                <a:gd name="connsiteY92" fmla="*/ 321334 h 378961"/>
                <a:gd name="connsiteX93" fmla="*/ 14707 w 644314"/>
                <a:gd name="connsiteY93" fmla="*/ 311524 h 378961"/>
                <a:gd name="connsiteX94" fmla="*/ 15564 w 644314"/>
                <a:gd name="connsiteY94" fmla="*/ 310762 h 378961"/>
                <a:gd name="connsiteX95" fmla="*/ 9183 w 644314"/>
                <a:gd name="connsiteY95" fmla="*/ 350005 h 378961"/>
                <a:gd name="connsiteX96" fmla="*/ 14802 w 644314"/>
                <a:gd name="connsiteY96" fmla="*/ 357339 h 378961"/>
                <a:gd name="connsiteX97" fmla="*/ 137865 w 644314"/>
                <a:gd name="connsiteY97" fmla="*/ 376484 h 378961"/>
                <a:gd name="connsiteX98" fmla="*/ 180442 w 644314"/>
                <a:gd name="connsiteY98" fmla="*/ 361720 h 378961"/>
                <a:gd name="connsiteX99" fmla="*/ 235973 w 644314"/>
                <a:gd name="connsiteY99" fmla="*/ 335431 h 378961"/>
                <a:gd name="connsiteX100" fmla="*/ 246450 w 644314"/>
                <a:gd name="connsiteY100" fmla="*/ 332860 h 378961"/>
                <a:gd name="connsiteX101" fmla="*/ 348654 w 644314"/>
                <a:gd name="connsiteY101" fmla="*/ 276757 h 378961"/>
                <a:gd name="connsiteX102" fmla="*/ 505054 w 644314"/>
                <a:gd name="connsiteY102" fmla="*/ 305523 h 378961"/>
                <a:gd name="connsiteX103" fmla="*/ 506388 w 644314"/>
                <a:gd name="connsiteY103" fmla="*/ 309238 h 378961"/>
                <a:gd name="connsiteX104" fmla="*/ 633451 w 644314"/>
                <a:gd name="connsiteY104" fmla="*/ 309333 h 378961"/>
                <a:gd name="connsiteX105" fmla="*/ 641452 w 644314"/>
                <a:gd name="connsiteY105" fmla="*/ 294760 h 378961"/>
                <a:gd name="connsiteX106" fmla="*/ 627831 w 644314"/>
                <a:gd name="connsiteY106" fmla="*/ 259422 h 378961"/>
                <a:gd name="connsiteX107" fmla="*/ 641357 w 644314"/>
                <a:gd name="connsiteY107" fmla="*/ 266756 h 378961"/>
                <a:gd name="connsiteX108" fmla="*/ 644024 w 644314"/>
                <a:gd name="connsiteY108" fmla="*/ 264184 h 378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644314" h="378961">
                  <a:moveTo>
                    <a:pt x="644024" y="264184"/>
                  </a:moveTo>
                  <a:cubicBezTo>
                    <a:pt x="641738" y="260089"/>
                    <a:pt x="637356" y="255898"/>
                    <a:pt x="632118" y="252469"/>
                  </a:cubicBezTo>
                  <a:cubicBezTo>
                    <a:pt x="633642" y="252088"/>
                    <a:pt x="635261" y="251611"/>
                    <a:pt x="636785" y="250754"/>
                  </a:cubicBezTo>
                  <a:cubicBezTo>
                    <a:pt x="638214" y="249992"/>
                    <a:pt x="637737" y="247992"/>
                    <a:pt x="636404" y="247516"/>
                  </a:cubicBezTo>
                  <a:cubicBezTo>
                    <a:pt x="633927" y="246754"/>
                    <a:pt x="631260" y="245611"/>
                    <a:pt x="628689" y="244658"/>
                  </a:cubicBezTo>
                  <a:cubicBezTo>
                    <a:pt x="632975" y="239038"/>
                    <a:pt x="634785" y="231895"/>
                    <a:pt x="634308" y="224656"/>
                  </a:cubicBezTo>
                  <a:cubicBezTo>
                    <a:pt x="634213" y="223417"/>
                    <a:pt x="632689" y="222560"/>
                    <a:pt x="631737" y="223608"/>
                  </a:cubicBezTo>
                  <a:cubicBezTo>
                    <a:pt x="629737" y="225894"/>
                    <a:pt x="627355" y="227513"/>
                    <a:pt x="624879" y="229132"/>
                  </a:cubicBezTo>
                  <a:cubicBezTo>
                    <a:pt x="628593" y="209320"/>
                    <a:pt x="621450" y="181222"/>
                    <a:pt x="602590" y="166363"/>
                  </a:cubicBezTo>
                  <a:cubicBezTo>
                    <a:pt x="605352" y="165410"/>
                    <a:pt x="608115" y="164458"/>
                    <a:pt x="610972" y="163600"/>
                  </a:cubicBezTo>
                  <a:cubicBezTo>
                    <a:pt x="612591" y="163124"/>
                    <a:pt x="612687" y="160648"/>
                    <a:pt x="610972" y="160267"/>
                  </a:cubicBezTo>
                  <a:cubicBezTo>
                    <a:pt x="608305" y="159505"/>
                    <a:pt x="605543" y="158933"/>
                    <a:pt x="602781" y="158647"/>
                  </a:cubicBezTo>
                  <a:cubicBezTo>
                    <a:pt x="608305" y="151123"/>
                    <a:pt x="611448" y="141217"/>
                    <a:pt x="611734" y="132168"/>
                  </a:cubicBezTo>
                  <a:cubicBezTo>
                    <a:pt x="611829" y="130739"/>
                    <a:pt x="609734" y="130549"/>
                    <a:pt x="609258" y="131787"/>
                  </a:cubicBezTo>
                  <a:cubicBezTo>
                    <a:pt x="607258" y="138169"/>
                    <a:pt x="603638" y="143788"/>
                    <a:pt x="599447" y="148837"/>
                  </a:cubicBezTo>
                  <a:cubicBezTo>
                    <a:pt x="604591" y="128644"/>
                    <a:pt x="592303" y="94735"/>
                    <a:pt x="572491" y="82638"/>
                  </a:cubicBezTo>
                  <a:cubicBezTo>
                    <a:pt x="575444" y="81685"/>
                    <a:pt x="578206" y="80161"/>
                    <a:pt x="580111" y="76923"/>
                  </a:cubicBezTo>
                  <a:cubicBezTo>
                    <a:pt x="580587" y="76161"/>
                    <a:pt x="580587" y="75113"/>
                    <a:pt x="580111" y="74446"/>
                  </a:cubicBezTo>
                  <a:cubicBezTo>
                    <a:pt x="575349" y="67207"/>
                    <a:pt x="567157" y="69017"/>
                    <a:pt x="559728" y="70732"/>
                  </a:cubicBezTo>
                  <a:cubicBezTo>
                    <a:pt x="556966" y="71398"/>
                    <a:pt x="554489" y="72446"/>
                    <a:pt x="552108" y="73780"/>
                  </a:cubicBezTo>
                  <a:cubicBezTo>
                    <a:pt x="553251" y="70541"/>
                    <a:pt x="554584" y="67493"/>
                    <a:pt x="556870" y="64636"/>
                  </a:cubicBezTo>
                  <a:cubicBezTo>
                    <a:pt x="558299" y="62826"/>
                    <a:pt x="557061" y="59683"/>
                    <a:pt x="554394" y="60445"/>
                  </a:cubicBezTo>
                  <a:cubicBezTo>
                    <a:pt x="546774" y="62731"/>
                    <a:pt x="541059" y="66541"/>
                    <a:pt x="536391" y="71684"/>
                  </a:cubicBezTo>
                  <a:cubicBezTo>
                    <a:pt x="539439" y="67017"/>
                    <a:pt x="542964" y="62826"/>
                    <a:pt x="548107" y="60540"/>
                  </a:cubicBezTo>
                  <a:cubicBezTo>
                    <a:pt x="549155" y="60064"/>
                    <a:pt x="548393" y="58349"/>
                    <a:pt x="547345" y="58730"/>
                  </a:cubicBezTo>
                  <a:cubicBezTo>
                    <a:pt x="541821" y="60635"/>
                    <a:pt x="537344" y="64445"/>
                    <a:pt x="533820" y="69112"/>
                  </a:cubicBezTo>
                  <a:cubicBezTo>
                    <a:pt x="525819" y="53587"/>
                    <a:pt x="507054" y="36727"/>
                    <a:pt x="485052" y="37680"/>
                  </a:cubicBezTo>
                  <a:cubicBezTo>
                    <a:pt x="487433" y="35965"/>
                    <a:pt x="489719" y="34156"/>
                    <a:pt x="492291" y="32727"/>
                  </a:cubicBezTo>
                  <a:cubicBezTo>
                    <a:pt x="494005" y="31679"/>
                    <a:pt x="493243" y="29012"/>
                    <a:pt x="491243" y="29012"/>
                  </a:cubicBezTo>
                  <a:cubicBezTo>
                    <a:pt x="482766" y="28822"/>
                    <a:pt x="475812" y="30727"/>
                    <a:pt x="469240" y="34060"/>
                  </a:cubicBezTo>
                  <a:cubicBezTo>
                    <a:pt x="471050" y="30060"/>
                    <a:pt x="472764" y="26059"/>
                    <a:pt x="474288" y="21964"/>
                  </a:cubicBezTo>
                  <a:cubicBezTo>
                    <a:pt x="474765" y="20535"/>
                    <a:pt x="472955" y="19106"/>
                    <a:pt x="471717" y="19963"/>
                  </a:cubicBezTo>
                  <a:cubicBezTo>
                    <a:pt x="465906" y="23964"/>
                    <a:pt x="459144" y="30155"/>
                    <a:pt x="454191" y="37108"/>
                  </a:cubicBezTo>
                  <a:cubicBezTo>
                    <a:pt x="443332" y="24440"/>
                    <a:pt x="413233" y="20916"/>
                    <a:pt x="394850" y="31108"/>
                  </a:cubicBezTo>
                  <a:cubicBezTo>
                    <a:pt x="397326" y="25488"/>
                    <a:pt x="400565" y="19963"/>
                    <a:pt x="404946" y="16725"/>
                  </a:cubicBezTo>
                  <a:cubicBezTo>
                    <a:pt x="406756" y="15391"/>
                    <a:pt x="405708" y="12629"/>
                    <a:pt x="403422" y="13105"/>
                  </a:cubicBezTo>
                  <a:cubicBezTo>
                    <a:pt x="394374" y="14915"/>
                    <a:pt x="387325" y="19963"/>
                    <a:pt x="381991" y="26917"/>
                  </a:cubicBezTo>
                  <a:cubicBezTo>
                    <a:pt x="377705" y="20249"/>
                    <a:pt x="372752" y="14439"/>
                    <a:pt x="368275" y="10248"/>
                  </a:cubicBezTo>
                  <a:cubicBezTo>
                    <a:pt x="366275" y="8438"/>
                    <a:pt x="363798" y="10724"/>
                    <a:pt x="364751" y="13010"/>
                  </a:cubicBezTo>
                  <a:cubicBezTo>
                    <a:pt x="366370" y="16820"/>
                    <a:pt x="367704" y="20725"/>
                    <a:pt x="369037" y="24726"/>
                  </a:cubicBezTo>
                  <a:cubicBezTo>
                    <a:pt x="351797" y="15868"/>
                    <a:pt x="326556" y="12058"/>
                    <a:pt x="305410" y="16058"/>
                  </a:cubicBezTo>
                  <a:cubicBezTo>
                    <a:pt x="308077" y="11772"/>
                    <a:pt x="310744" y="7581"/>
                    <a:pt x="313316" y="3390"/>
                  </a:cubicBezTo>
                  <a:cubicBezTo>
                    <a:pt x="314459" y="1485"/>
                    <a:pt x="312173" y="-896"/>
                    <a:pt x="310268" y="342"/>
                  </a:cubicBezTo>
                  <a:cubicBezTo>
                    <a:pt x="302934" y="5009"/>
                    <a:pt x="292647" y="13105"/>
                    <a:pt x="287122" y="22440"/>
                  </a:cubicBezTo>
                  <a:cubicBezTo>
                    <a:pt x="284646" y="23869"/>
                    <a:pt x="282169" y="25297"/>
                    <a:pt x="280074" y="27012"/>
                  </a:cubicBezTo>
                  <a:cubicBezTo>
                    <a:pt x="281026" y="21106"/>
                    <a:pt x="282836" y="15487"/>
                    <a:pt x="286551" y="10724"/>
                  </a:cubicBezTo>
                  <a:cubicBezTo>
                    <a:pt x="287884" y="9010"/>
                    <a:pt x="285408" y="7105"/>
                    <a:pt x="283788" y="7962"/>
                  </a:cubicBezTo>
                  <a:cubicBezTo>
                    <a:pt x="273406" y="13677"/>
                    <a:pt x="265500" y="21583"/>
                    <a:pt x="261500" y="32727"/>
                  </a:cubicBezTo>
                  <a:cubicBezTo>
                    <a:pt x="251308" y="24916"/>
                    <a:pt x="237306" y="21392"/>
                    <a:pt x="225972" y="26059"/>
                  </a:cubicBezTo>
                  <a:cubicBezTo>
                    <a:pt x="227877" y="21773"/>
                    <a:pt x="229972" y="17487"/>
                    <a:pt x="231782" y="13582"/>
                  </a:cubicBezTo>
                  <a:cubicBezTo>
                    <a:pt x="232544" y="12058"/>
                    <a:pt x="230734" y="10629"/>
                    <a:pt x="229401" y="11772"/>
                  </a:cubicBezTo>
                  <a:cubicBezTo>
                    <a:pt x="223686" y="16820"/>
                    <a:pt x="216447" y="25488"/>
                    <a:pt x="211208" y="34918"/>
                  </a:cubicBezTo>
                  <a:cubicBezTo>
                    <a:pt x="202064" y="26631"/>
                    <a:pt x="192158" y="21964"/>
                    <a:pt x="179394" y="20725"/>
                  </a:cubicBezTo>
                  <a:cubicBezTo>
                    <a:pt x="178061" y="20630"/>
                    <a:pt x="177299" y="22249"/>
                    <a:pt x="177870" y="23392"/>
                  </a:cubicBezTo>
                  <a:cubicBezTo>
                    <a:pt x="180347" y="27774"/>
                    <a:pt x="183014" y="31679"/>
                    <a:pt x="185776" y="35489"/>
                  </a:cubicBezTo>
                  <a:cubicBezTo>
                    <a:pt x="163202" y="32536"/>
                    <a:pt x="134151" y="43204"/>
                    <a:pt x="123292" y="59016"/>
                  </a:cubicBezTo>
                  <a:cubicBezTo>
                    <a:pt x="123768" y="55492"/>
                    <a:pt x="124340" y="51967"/>
                    <a:pt x="124721" y="48538"/>
                  </a:cubicBezTo>
                  <a:cubicBezTo>
                    <a:pt x="125007" y="46538"/>
                    <a:pt x="121863" y="46348"/>
                    <a:pt x="121292" y="48062"/>
                  </a:cubicBezTo>
                  <a:cubicBezTo>
                    <a:pt x="118815" y="55396"/>
                    <a:pt x="115482" y="64064"/>
                    <a:pt x="114624" y="72351"/>
                  </a:cubicBezTo>
                  <a:cubicBezTo>
                    <a:pt x="96146" y="70351"/>
                    <a:pt x="86716" y="79685"/>
                    <a:pt x="82144" y="91020"/>
                  </a:cubicBezTo>
                  <a:cubicBezTo>
                    <a:pt x="81192" y="84162"/>
                    <a:pt x="80906" y="77018"/>
                    <a:pt x="81954" y="69303"/>
                  </a:cubicBezTo>
                  <a:cubicBezTo>
                    <a:pt x="82239" y="66922"/>
                    <a:pt x="78810" y="66826"/>
                    <a:pt x="78048" y="68827"/>
                  </a:cubicBezTo>
                  <a:cubicBezTo>
                    <a:pt x="73572" y="80447"/>
                    <a:pt x="71571" y="96925"/>
                    <a:pt x="74524" y="111308"/>
                  </a:cubicBezTo>
                  <a:cubicBezTo>
                    <a:pt x="70428" y="104736"/>
                    <a:pt x="66714" y="98068"/>
                    <a:pt x="63475" y="91115"/>
                  </a:cubicBezTo>
                  <a:cubicBezTo>
                    <a:pt x="62808" y="89686"/>
                    <a:pt x="60999" y="90829"/>
                    <a:pt x="61189" y="92068"/>
                  </a:cubicBezTo>
                  <a:cubicBezTo>
                    <a:pt x="62332" y="99116"/>
                    <a:pt x="63951" y="105784"/>
                    <a:pt x="66428" y="111880"/>
                  </a:cubicBezTo>
                  <a:cubicBezTo>
                    <a:pt x="49759" y="110260"/>
                    <a:pt x="36710" y="122262"/>
                    <a:pt x="42615" y="140645"/>
                  </a:cubicBezTo>
                  <a:cubicBezTo>
                    <a:pt x="38520" y="136835"/>
                    <a:pt x="35281" y="132263"/>
                    <a:pt x="33757" y="126453"/>
                  </a:cubicBezTo>
                  <a:cubicBezTo>
                    <a:pt x="33281" y="124548"/>
                    <a:pt x="30233" y="124929"/>
                    <a:pt x="30328" y="126929"/>
                  </a:cubicBezTo>
                  <a:cubicBezTo>
                    <a:pt x="30804" y="137216"/>
                    <a:pt x="36519" y="147789"/>
                    <a:pt x="44997" y="153694"/>
                  </a:cubicBezTo>
                  <a:cubicBezTo>
                    <a:pt x="43568" y="152742"/>
                    <a:pt x="42139" y="151885"/>
                    <a:pt x="40806" y="150932"/>
                  </a:cubicBezTo>
                  <a:cubicBezTo>
                    <a:pt x="36519" y="147979"/>
                    <a:pt x="32424" y="145122"/>
                    <a:pt x="29185" y="140931"/>
                  </a:cubicBezTo>
                  <a:cubicBezTo>
                    <a:pt x="27090" y="138169"/>
                    <a:pt x="25756" y="135025"/>
                    <a:pt x="23565" y="132263"/>
                  </a:cubicBezTo>
                  <a:cubicBezTo>
                    <a:pt x="22899" y="131501"/>
                    <a:pt x="21660" y="131882"/>
                    <a:pt x="21184" y="132549"/>
                  </a:cubicBezTo>
                  <a:cubicBezTo>
                    <a:pt x="15469" y="141502"/>
                    <a:pt x="26042" y="152837"/>
                    <a:pt x="32233" y="158647"/>
                  </a:cubicBezTo>
                  <a:cubicBezTo>
                    <a:pt x="32519" y="158933"/>
                    <a:pt x="32805" y="159028"/>
                    <a:pt x="33090" y="159314"/>
                  </a:cubicBezTo>
                  <a:cubicBezTo>
                    <a:pt x="22708" y="168553"/>
                    <a:pt x="20613" y="187889"/>
                    <a:pt x="26328" y="202653"/>
                  </a:cubicBezTo>
                  <a:cubicBezTo>
                    <a:pt x="25185" y="202558"/>
                    <a:pt x="23946" y="202462"/>
                    <a:pt x="22708" y="202558"/>
                  </a:cubicBezTo>
                  <a:cubicBezTo>
                    <a:pt x="19851" y="202843"/>
                    <a:pt x="17088" y="203510"/>
                    <a:pt x="14421" y="204558"/>
                  </a:cubicBezTo>
                  <a:cubicBezTo>
                    <a:pt x="11850" y="205606"/>
                    <a:pt x="10516" y="207606"/>
                    <a:pt x="8230" y="209035"/>
                  </a:cubicBezTo>
                  <a:cubicBezTo>
                    <a:pt x="6516" y="210082"/>
                    <a:pt x="6325" y="212749"/>
                    <a:pt x="8230" y="213797"/>
                  </a:cubicBezTo>
                  <a:cubicBezTo>
                    <a:pt x="12516" y="216178"/>
                    <a:pt x="15279" y="217893"/>
                    <a:pt x="20517" y="217417"/>
                  </a:cubicBezTo>
                  <a:cubicBezTo>
                    <a:pt x="11945" y="224941"/>
                    <a:pt x="5944" y="234752"/>
                    <a:pt x="6039" y="246563"/>
                  </a:cubicBezTo>
                  <a:cubicBezTo>
                    <a:pt x="6039" y="248182"/>
                    <a:pt x="8325" y="249325"/>
                    <a:pt x="9468" y="247992"/>
                  </a:cubicBezTo>
                  <a:cubicBezTo>
                    <a:pt x="11564" y="245611"/>
                    <a:pt x="13850" y="243229"/>
                    <a:pt x="16231" y="240848"/>
                  </a:cubicBezTo>
                  <a:cubicBezTo>
                    <a:pt x="11659" y="254278"/>
                    <a:pt x="14231" y="270661"/>
                    <a:pt x="22422" y="281710"/>
                  </a:cubicBezTo>
                  <a:cubicBezTo>
                    <a:pt x="21946" y="281710"/>
                    <a:pt x="21565" y="281615"/>
                    <a:pt x="21089" y="281710"/>
                  </a:cubicBezTo>
                  <a:cubicBezTo>
                    <a:pt x="11659" y="282472"/>
                    <a:pt x="4801" y="287044"/>
                    <a:pt x="229" y="295141"/>
                  </a:cubicBezTo>
                  <a:cubicBezTo>
                    <a:pt x="-628" y="296569"/>
                    <a:pt x="1086" y="298474"/>
                    <a:pt x="2610" y="297522"/>
                  </a:cubicBezTo>
                  <a:cubicBezTo>
                    <a:pt x="9468" y="293140"/>
                    <a:pt x="16993" y="291521"/>
                    <a:pt x="24708" y="291426"/>
                  </a:cubicBezTo>
                  <a:cubicBezTo>
                    <a:pt x="23184" y="291902"/>
                    <a:pt x="21660" y="292378"/>
                    <a:pt x="20041" y="293045"/>
                  </a:cubicBezTo>
                  <a:cubicBezTo>
                    <a:pt x="11373" y="296760"/>
                    <a:pt x="-2057" y="308761"/>
                    <a:pt x="1563" y="319239"/>
                  </a:cubicBezTo>
                  <a:cubicBezTo>
                    <a:pt x="2229" y="321239"/>
                    <a:pt x="4706" y="322573"/>
                    <a:pt x="6706" y="321334"/>
                  </a:cubicBezTo>
                  <a:cubicBezTo>
                    <a:pt x="10611" y="318858"/>
                    <a:pt x="11754" y="315048"/>
                    <a:pt x="14707" y="311524"/>
                  </a:cubicBezTo>
                  <a:cubicBezTo>
                    <a:pt x="14993" y="311238"/>
                    <a:pt x="15374" y="311047"/>
                    <a:pt x="15564" y="310762"/>
                  </a:cubicBezTo>
                  <a:cubicBezTo>
                    <a:pt x="8230" y="322763"/>
                    <a:pt x="5563" y="338003"/>
                    <a:pt x="9183" y="350005"/>
                  </a:cubicBezTo>
                  <a:cubicBezTo>
                    <a:pt x="11088" y="352386"/>
                    <a:pt x="12897" y="354862"/>
                    <a:pt x="14802" y="357339"/>
                  </a:cubicBezTo>
                  <a:cubicBezTo>
                    <a:pt x="52426" y="375341"/>
                    <a:pt x="106338" y="383437"/>
                    <a:pt x="137865" y="376484"/>
                  </a:cubicBezTo>
                  <a:cubicBezTo>
                    <a:pt x="152058" y="373436"/>
                    <a:pt x="166250" y="367721"/>
                    <a:pt x="180442" y="361720"/>
                  </a:cubicBezTo>
                  <a:cubicBezTo>
                    <a:pt x="200445" y="352195"/>
                    <a:pt x="219876" y="342004"/>
                    <a:pt x="235973" y="335431"/>
                  </a:cubicBezTo>
                  <a:cubicBezTo>
                    <a:pt x="239497" y="334003"/>
                    <a:pt x="243021" y="333241"/>
                    <a:pt x="246450" y="332860"/>
                  </a:cubicBezTo>
                  <a:cubicBezTo>
                    <a:pt x="292456" y="306571"/>
                    <a:pt x="348654" y="276757"/>
                    <a:pt x="348654" y="276757"/>
                  </a:cubicBezTo>
                  <a:lnTo>
                    <a:pt x="505054" y="305523"/>
                  </a:lnTo>
                  <a:cubicBezTo>
                    <a:pt x="505054" y="305523"/>
                    <a:pt x="505530" y="306952"/>
                    <a:pt x="506388" y="309238"/>
                  </a:cubicBezTo>
                  <a:cubicBezTo>
                    <a:pt x="551441" y="317810"/>
                    <a:pt x="605924" y="340384"/>
                    <a:pt x="633451" y="309333"/>
                  </a:cubicBezTo>
                  <a:cubicBezTo>
                    <a:pt x="636309" y="304570"/>
                    <a:pt x="638976" y="299808"/>
                    <a:pt x="641452" y="294760"/>
                  </a:cubicBezTo>
                  <a:cubicBezTo>
                    <a:pt x="641262" y="282091"/>
                    <a:pt x="636785" y="268756"/>
                    <a:pt x="627831" y="259422"/>
                  </a:cubicBezTo>
                  <a:cubicBezTo>
                    <a:pt x="632404" y="261708"/>
                    <a:pt x="636785" y="264470"/>
                    <a:pt x="641357" y="266756"/>
                  </a:cubicBezTo>
                  <a:cubicBezTo>
                    <a:pt x="643071" y="267899"/>
                    <a:pt x="645072" y="265994"/>
                    <a:pt x="644024" y="26418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2E60750A-3D75-498D-A491-418BB2FAC19D}"/>
                </a:ext>
              </a:extLst>
            </p:cNvPr>
            <p:cNvSpPr/>
            <p:nvPr/>
          </p:nvSpPr>
          <p:spPr>
            <a:xfrm>
              <a:off x="3421093" y="2265045"/>
              <a:ext cx="160791" cy="256229"/>
            </a:xfrm>
            <a:custGeom>
              <a:avLst/>
              <a:gdLst>
                <a:gd name="connsiteX0" fmla="*/ 22909 w 160791"/>
                <a:gd name="connsiteY0" fmla="*/ 86612 h 256229"/>
                <a:gd name="connsiteX1" fmla="*/ 18527 w 160791"/>
                <a:gd name="connsiteY1" fmla="*/ 161669 h 256229"/>
                <a:gd name="connsiteX2" fmla="*/ 21385 w 160791"/>
                <a:gd name="connsiteY2" fmla="*/ 175385 h 256229"/>
                <a:gd name="connsiteX3" fmla="*/ 27862 w 160791"/>
                <a:gd name="connsiteY3" fmla="*/ 241203 h 256229"/>
                <a:gd name="connsiteX4" fmla="*/ 149877 w 160791"/>
                <a:gd name="connsiteY4" fmla="*/ 240345 h 256229"/>
                <a:gd name="connsiteX5" fmla="*/ 157878 w 160791"/>
                <a:gd name="connsiteY5" fmla="*/ 225772 h 256229"/>
                <a:gd name="connsiteX6" fmla="*/ 144257 w 160791"/>
                <a:gd name="connsiteY6" fmla="*/ 190434 h 256229"/>
                <a:gd name="connsiteX7" fmla="*/ 157783 w 160791"/>
                <a:gd name="connsiteY7" fmla="*/ 197769 h 256229"/>
                <a:gd name="connsiteX8" fmla="*/ 160545 w 160791"/>
                <a:gd name="connsiteY8" fmla="*/ 195006 h 256229"/>
                <a:gd name="connsiteX9" fmla="*/ 148639 w 160791"/>
                <a:gd name="connsiteY9" fmla="*/ 183291 h 256229"/>
                <a:gd name="connsiteX10" fmla="*/ 153306 w 160791"/>
                <a:gd name="connsiteY10" fmla="*/ 181576 h 256229"/>
                <a:gd name="connsiteX11" fmla="*/ 152925 w 160791"/>
                <a:gd name="connsiteY11" fmla="*/ 178338 h 256229"/>
                <a:gd name="connsiteX12" fmla="*/ 145210 w 160791"/>
                <a:gd name="connsiteY12" fmla="*/ 175480 h 256229"/>
                <a:gd name="connsiteX13" fmla="*/ 150829 w 160791"/>
                <a:gd name="connsiteY13" fmla="*/ 155478 h 256229"/>
                <a:gd name="connsiteX14" fmla="*/ 148258 w 160791"/>
                <a:gd name="connsiteY14" fmla="*/ 154430 h 256229"/>
                <a:gd name="connsiteX15" fmla="*/ 141400 w 160791"/>
                <a:gd name="connsiteY15" fmla="*/ 159954 h 256229"/>
                <a:gd name="connsiteX16" fmla="*/ 119111 w 160791"/>
                <a:gd name="connsiteY16" fmla="*/ 97185 h 256229"/>
                <a:gd name="connsiteX17" fmla="*/ 127493 w 160791"/>
                <a:gd name="connsiteY17" fmla="*/ 94422 h 256229"/>
                <a:gd name="connsiteX18" fmla="*/ 127493 w 160791"/>
                <a:gd name="connsiteY18" fmla="*/ 91089 h 256229"/>
                <a:gd name="connsiteX19" fmla="*/ 119302 w 160791"/>
                <a:gd name="connsiteY19" fmla="*/ 89469 h 256229"/>
                <a:gd name="connsiteX20" fmla="*/ 128255 w 160791"/>
                <a:gd name="connsiteY20" fmla="*/ 62990 h 256229"/>
                <a:gd name="connsiteX21" fmla="*/ 125779 w 160791"/>
                <a:gd name="connsiteY21" fmla="*/ 62609 h 256229"/>
                <a:gd name="connsiteX22" fmla="*/ 115968 w 160791"/>
                <a:gd name="connsiteY22" fmla="*/ 79659 h 256229"/>
                <a:gd name="connsiteX23" fmla="*/ 89012 w 160791"/>
                <a:gd name="connsiteY23" fmla="*/ 13460 h 256229"/>
                <a:gd name="connsiteX24" fmla="*/ 96632 w 160791"/>
                <a:gd name="connsiteY24" fmla="*/ 7745 h 256229"/>
                <a:gd name="connsiteX25" fmla="*/ 96632 w 160791"/>
                <a:gd name="connsiteY25" fmla="*/ 5268 h 256229"/>
                <a:gd name="connsiteX26" fmla="*/ 77582 w 160791"/>
                <a:gd name="connsiteY26" fmla="*/ 1268 h 256229"/>
                <a:gd name="connsiteX27" fmla="*/ 68629 w 160791"/>
                <a:gd name="connsiteY27" fmla="*/ 18318 h 256229"/>
                <a:gd name="connsiteX28" fmla="*/ 52531 w 160791"/>
                <a:gd name="connsiteY28" fmla="*/ 39844 h 256229"/>
                <a:gd name="connsiteX29" fmla="*/ 44149 w 160791"/>
                <a:gd name="connsiteY29" fmla="*/ 48321 h 256229"/>
                <a:gd name="connsiteX30" fmla="*/ 28147 w 160791"/>
                <a:gd name="connsiteY30" fmla="*/ 43273 h 256229"/>
                <a:gd name="connsiteX31" fmla="*/ 27481 w 160791"/>
                <a:gd name="connsiteY31" fmla="*/ 45654 h 256229"/>
                <a:gd name="connsiteX32" fmla="*/ 34053 w 160791"/>
                <a:gd name="connsiteY32" fmla="*/ 59370 h 256229"/>
                <a:gd name="connsiteX33" fmla="*/ 34339 w 160791"/>
                <a:gd name="connsiteY33" fmla="*/ 60323 h 256229"/>
                <a:gd name="connsiteX34" fmla="*/ 15289 w 160791"/>
                <a:gd name="connsiteY34" fmla="*/ 53560 h 256229"/>
                <a:gd name="connsiteX35" fmla="*/ 12907 w 160791"/>
                <a:gd name="connsiteY35" fmla="*/ 57751 h 256229"/>
                <a:gd name="connsiteX36" fmla="*/ 27862 w 160791"/>
                <a:gd name="connsiteY36" fmla="*/ 70991 h 256229"/>
                <a:gd name="connsiteX37" fmla="*/ 30814 w 160791"/>
                <a:gd name="connsiteY37" fmla="*/ 74515 h 256229"/>
                <a:gd name="connsiteX38" fmla="*/ 22909 w 160791"/>
                <a:gd name="connsiteY38" fmla="*/ 86612 h 25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60791" h="256229">
                  <a:moveTo>
                    <a:pt x="22909" y="86612"/>
                  </a:moveTo>
                  <a:cubicBezTo>
                    <a:pt x="-8714" y="103090"/>
                    <a:pt x="-5095" y="140904"/>
                    <a:pt x="18527" y="161669"/>
                  </a:cubicBezTo>
                  <a:cubicBezTo>
                    <a:pt x="22051" y="164717"/>
                    <a:pt x="23004" y="171194"/>
                    <a:pt x="21385" y="175385"/>
                  </a:cubicBezTo>
                  <a:cubicBezTo>
                    <a:pt x="9764" y="204722"/>
                    <a:pt x="15003" y="224915"/>
                    <a:pt x="27862" y="241203"/>
                  </a:cubicBezTo>
                  <a:cubicBezTo>
                    <a:pt x="71867" y="250442"/>
                    <a:pt x="123397" y="270254"/>
                    <a:pt x="149877" y="240345"/>
                  </a:cubicBezTo>
                  <a:cubicBezTo>
                    <a:pt x="152734" y="235583"/>
                    <a:pt x="155401" y="230820"/>
                    <a:pt x="157878" y="225772"/>
                  </a:cubicBezTo>
                  <a:cubicBezTo>
                    <a:pt x="157687" y="213104"/>
                    <a:pt x="153211" y="199769"/>
                    <a:pt x="144257" y="190434"/>
                  </a:cubicBezTo>
                  <a:cubicBezTo>
                    <a:pt x="148829" y="192720"/>
                    <a:pt x="153211" y="195483"/>
                    <a:pt x="157783" y="197769"/>
                  </a:cubicBezTo>
                  <a:cubicBezTo>
                    <a:pt x="159497" y="198626"/>
                    <a:pt x="161497" y="196816"/>
                    <a:pt x="160545" y="195006"/>
                  </a:cubicBezTo>
                  <a:cubicBezTo>
                    <a:pt x="158259" y="190911"/>
                    <a:pt x="153877" y="186720"/>
                    <a:pt x="148639" y="183291"/>
                  </a:cubicBezTo>
                  <a:cubicBezTo>
                    <a:pt x="150163" y="182910"/>
                    <a:pt x="151782" y="182433"/>
                    <a:pt x="153306" y="181576"/>
                  </a:cubicBezTo>
                  <a:cubicBezTo>
                    <a:pt x="154735" y="180814"/>
                    <a:pt x="154258" y="178814"/>
                    <a:pt x="152925" y="178338"/>
                  </a:cubicBezTo>
                  <a:cubicBezTo>
                    <a:pt x="150448" y="177576"/>
                    <a:pt x="147781" y="176433"/>
                    <a:pt x="145210" y="175480"/>
                  </a:cubicBezTo>
                  <a:cubicBezTo>
                    <a:pt x="149496" y="169860"/>
                    <a:pt x="151306" y="162717"/>
                    <a:pt x="150829" y="155478"/>
                  </a:cubicBezTo>
                  <a:cubicBezTo>
                    <a:pt x="150734" y="154239"/>
                    <a:pt x="149210" y="153382"/>
                    <a:pt x="148258" y="154430"/>
                  </a:cubicBezTo>
                  <a:cubicBezTo>
                    <a:pt x="146257" y="156716"/>
                    <a:pt x="143876" y="158335"/>
                    <a:pt x="141400" y="159954"/>
                  </a:cubicBezTo>
                  <a:cubicBezTo>
                    <a:pt x="145114" y="140142"/>
                    <a:pt x="137971" y="112044"/>
                    <a:pt x="119111" y="97185"/>
                  </a:cubicBezTo>
                  <a:cubicBezTo>
                    <a:pt x="121873" y="96232"/>
                    <a:pt x="124636" y="95280"/>
                    <a:pt x="127493" y="94422"/>
                  </a:cubicBezTo>
                  <a:cubicBezTo>
                    <a:pt x="129112" y="93946"/>
                    <a:pt x="129208" y="91470"/>
                    <a:pt x="127493" y="91089"/>
                  </a:cubicBezTo>
                  <a:cubicBezTo>
                    <a:pt x="124826" y="90327"/>
                    <a:pt x="122064" y="89755"/>
                    <a:pt x="119302" y="89469"/>
                  </a:cubicBezTo>
                  <a:cubicBezTo>
                    <a:pt x="124826" y="81945"/>
                    <a:pt x="127969" y="72039"/>
                    <a:pt x="128255" y="62990"/>
                  </a:cubicBezTo>
                  <a:cubicBezTo>
                    <a:pt x="128350" y="61561"/>
                    <a:pt x="126255" y="61371"/>
                    <a:pt x="125779" y="62609"/>
                  </a:cubicBezTo>
                  <a:cubicBezTo>
                    <a:pt x="123778" y="68991"/>
                    <a:pt x="120159" y="74610"/>
                    <a:pt x="115968" y="79659"/>
                  </a:cubicBezTo>
                  <a:cubicBezTo>
                    <a:pt x="121111" y="59466"/>
                    <a:pt x="108824" y="25557"/>
                    <a:pt x="89012" y="13460"/>
                  </a:cubicBezTo>
                  <a:cubicBezTo>
                    <a:pt x="91965" y="12507"/>
                    <a:pt x="94727" y="10983"/>
                    <a:pt x="96632" y="7745"/>
                  </a:cubicBezTo>
                  <a:cubicBezTo>
                    <a:pt x="97108" y="6983"/>
                    <a:pt x="97108" y="5935"/>
                    <a:pt x="96632" y="5268"/>
                  </a:cubicBezTo>
                  <a:cubicBezTo>
                    <a:pt x="92155" y="-1590"/>
                    <a:pt x="84631" y="-351"/>
                    <a:pt x="77582" y="1268"/>
                  </a:cubicBezTo>
                  <a:cubicBezTo>
                    <a:pt x="74534" y="7078"/>
                    <a:pt x="71581" y="12698"/>
                    <a:pt x="68629" y="18318"/>
                  </a:cubicBezTo>
                  <a:cubicBezTo>
                    <a:pt x="58723" y="18127"/>
                    <a:pt x="49579" y="30224"/>
                    <a:pt x="52531" y="39844"/>
                  </a:cubicBezTo>
                  <a:cubicBezTo>
                    <a:pt x="49769" y="42702"/>
                    <a:pt x="46912" y="45464"/>
                    <a:pt x="44149" y="48321"/>
                  </a:cubicBezTo>
                  <a:cubicBezTo>
                    <a:pt x="40149" y="42130"/>
                    <a:pt x="34339" y="38606"/>
                    <a:pt x="28147" y="43273"/>
                  </a:cubicBezTo>
                  <a:cubicBezTo>
                    <a:pt x="27385" y="43845"/>
                    <a:pt x="27004" y="44797"/>
                    <a:pt x="27481" y="45654"/>
                  </a:cubicBezTo>
                  <a:cubicBezTo>
                    <a:pt x="29862" y="49941"/>
                    <a:pt x="32624" y="54703"/>
                    <a:pt x="34053" y="59370"/>
                  </a:cubicBezTo>
                  <a:cubicBezTo>
                    <a:pt x="34148" y="59656"/>
                    <a:pt x="34243" y="60037"/>
                    <a:pt x="34339" y="60323"/>
                  </a:cubicBezTo>
                  <a:cubicBezTo>
                    <a:pt x="28528" y="56799"/>
                    <a:pt x="21956" y="55370"/>
                    <a:pt x="15289" y="53560"/>
                  </a:cubicBezTo>
                  <a:cubicBezTo>
                    <a:pt x="12812" y="52893"/>
                    <a:pt x="11193" y="55941"/>
                    <a:pt x="12907" y="57751"/>
                  </a:cubicBezTo>
                  <a:cubicBezTo>
                    <a:pt x="17575" y="62799"/>
                    <a:pt x="22718" y="66514"/>
                    <a:pt x="27862" y="70991"/>
                  </a:cubicBezTo>
                  <a:cubicBezTo>
                    <a:pt x="29100" y="72039"/>
                    <a:pt x="30052" y="73182"/>
                    <a:pt x="30814" y="74515"/>
                  </a:cubicBezTo>
                  <a:cubicBezTo>
                    <a:pt x="30719" y="79563"/>
                    <a:pt x="27290" y="84326"/>
                    <a:pt x="22909" y="86612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999FC115-911B-4487-B9E0-1C75619B9100}"/>
                </a:ext>
              </a:extLst>
            </p:cNvPr>
            <p:cNvSpPr/>
            <p:nvPr/>
          </p:nvSpPr>
          <p:spPr>
            <a:xfrm>
              <a:off x="2937711" y="2286363"/>
              <a:ext cx="211284" cy="288465"/>
            </a:xfrm>
            <a:custGeom>
              <a:avLst/>
              <a:gdLst>
                <a:gd name="connsiteX0" fmla="*/ 2513 w 211284"/>
                <a:gd name="connsiteY0" fmla="*/ 207026 h 288465"/>
                <a:gd name="connsiteX1" fmla="*/ 24611 w 211284"/>
                <a:gd name="connsiteY1" fmla="*/ 200930 h 288465"/>
                <a:gd name="connsiteX2" fmla="*/ 19944 w 211284"/>
                <a:gd name="connsiteY2" fmla="*/ 202549 h 288465"/>
                <a:gd name="connsiteX3" fmla="*/ 1465 w 211284"/>
                <a:gd name="connsiteY3" fmla="*/ 228743 h 288465"/>
                <a:gd name="connsiteX4" fmla="*/ 6609 w 211284"/>
                <a:gd name="connsiteY4" fmla="*/ 230839 h 288465"/>
                <a:gd name="connsiteX5" fmla="*/ 14610 w 211284"/>
                <a:gd name="connsiteY5" fmla="*/ 221028 h 288465"/>
                <a:gd name="connsiteX6" fmla="*/ 15467 w 211284"/>
                <a:gd name="connsiteY6" fmla="*/ 220266 h 288465"/>
                <a:gd name="connsiteX7" fmla="*/ 9085 w 211284"/>
                <a:gd name="connsiteY7" fmla="*/ 259509 h 288465"/>
                <a:gd name="connsiteX8" fmla="*/ 14705 w 211284"/>
                <a:gd name="connsiteY8" fmla="*/ 266843 h 288465"/>
                <a:gd name="connsiteX9" fmla="*/ 137768 w 211284"/>
                <a:gd name="connsiteY9" fmla="*/ 285988 h 288465"/>
                <a:gd name="connsiteX10" fmla="*/ 180630 w 211284"/>
                <a:gd name="connsiteY10" fmla="*/ 271034 h 288465"/>
                <a:gd name="connsiteX11" fmla="*/ 198918 w 211284"/>
                <a:gd name="connsiteY11" fmla="*/ 262176 h 288465"/>
                <a:gd name="connsiteX12" fmla="*/ 207396 w 211284"/>
                <a:gd name="connsiteY12" fmla="*/ 213694 h 288465"/>
                <a:gd name="connsiteX13" fmla="*/ 208729 w 211284"/>
                <a:gd name="connsiteY13" fmla="*/ 137684 h 288465"/>
                <a:gd name="connsiteX14" fmla="*/ 207872 w 211284"/>
                <a:gd name="connsiteY14" fmla="*/ 95774 h 288465"/>
                <a:gd name="connsiteX15" fmla="*/ 167962 w 211284"/>
                <a:gd name="connsiteY15" fmla="*/ 32814 h 288465"/>
                <a:gd name="connsiteX16" fmla="*/ 172248 w 211284"/>
                <a:gd name="connsiteY16" fmla="*/ 33481 h 288465"/>
                <a:gd name="connsiteX17" fmla="*/ 175773 w 211284"/>
                <a:gd name="connsiteY17" fmla="*/ 30814 h 288465"/>
                <a:gd name="connsiteX18" fmla="*/ 157580 w 211284"/>
                <a:gd name="connsiteY18" fmla="*/ 18431 h 288465"/>
                <a:gd name="connsiteX19" fmla="*/ 141483 w 211284"/>
                <a:gd name="connsiteY19" fmla="*/ 26718 h 288465"/>
                <a:gd name="connsiteX20" fmla="*/ 126719 w 211284"/>
                <a:gd name="connsiteY20" fmla="*/ 30337 h 288465"/>
                <a:gd name="connsiteX21" fmla="*/ 125100 w 211284"/>
                <a:gd name="connsiteY21" fmla="*/ 30718 h 288465"/>
                <a:gd name="connsiteX22" fmla="*/ 125862 w 211284"/>
                <a:gd name="connsiteY22" fmla="*/ 28528 h 288465"/>
                <a:gd name="connsiteX23" fmla="*/ 130815 w 211284"/>
                <a:gd name="connsiteY23" fmla="*/ 10621 h 288465"/>
                <a:gd name="connsiteX24" fmla="*/ 123957 w 211284"/>
                <a:gd name="connsiteY24" fmla="*/ 9668 h 288465"/>
                <a:gd name="connsiteX25" fmla="*/ 115575 w 211284"/>
                <a:gd name="connsiteY25" fmla="*/ 23860 h 288465"/>
                <a:gd name="connsiteX26" fmla="*/ 103192 w 211284"/>
                <a:gd name="connsiteY26" fmla="*/ 619 h 288465"/>
                <a:gd name="connsiteX27" fmla="*/ 100049 w 211284"/>
                <a:gd name="connsiteY27" fmla="*/ 3001 h 288465"/>
                <a:gd name="connsiteX28" fmla="*/ 104430 w 211284"/>
                <a:gd name="connsiteY28" fmla="*/ 20336 h 288465"/>
                <a:gd name="connsiteX29" fmla="*/ 73665 w 211284"/>
                <a:gd name="connsiteY29" fmla="*/ 13383 h 288465"/>
                <a:gd name="connsiteX30" fmla="*/ 74522 w 211284"/>
                <a:gd name="connsiteY30" fmla="*/ 20527 h 288465"/>
                <a:gd name="connsiteX31" fmla="*/ 70712 w 211284"/>
                <a:gd name="connsiteY31" fmla="*/ 13954 h 288465"/>
                <a:gd name="connsiteX32" fmla="*/ 64711 w 211284"/>
                <a:gd name="connsiteY32" fmla="*/ 15478 h 288465"/>
                <a:gd name="connsiteX33" fmla="*/ 66521 w 211284"/>
                <a:gd name="connsiteY33" fmla="*/ 21098 h 288465"/>
                <a:gd name="connsiteX34" fmla="*/ 42708 w 211284"/>
                <a:gd name="connsiteY34" fmla="*/ 49864 h 288465"/>
                <a:gd name="connsiteX35" fmla="*/ 33850 w 211284"/>
                <a:gd name="connsiteY35" fmla="*/ 35671 h 288465"/>
                <a:gd name="connsiteX36" fmla="*/ 30421 w 211284"/>
                <a:gd name="connsiteY36" fmla="*/ 36148 h 288465"/>
                <a:gd name="connsiteX37" fmla="*/ 45090 w 211284"/>
                <a:gd name="connsiteY37" fmla="*/ 62913 h 288465"/>
                <a:gd name="connsiteX38" fmla="*/ 40899 w 211284"/>
                <a:gd name="connsiteY38" fmla="*/ 60151 h 288465"/>
                <a:gd name="connsiteX39" fmla="*/ 29278 w 211284"/>
                <a:gd name="connsiteY39" fmla="*/ 50149 h 288465"/>
                <a:gd name="connsiteX40" fmla="*/ 23658 w 211284"/>
                <a:gd name="connsiteY40" fmla="*/ 41482 h 288465"/>
                <a:gd name="connsiteX41" fmla="*/ 21277 w 211284"/>
                <a:gd name="connsiteY41" fmla="*/ 41767 h 288465"/>
                <a:gd name="connsiteX42" fmla="*/ 32326 w 211284"/>
                <a:gd name="connsiteY42" fmla="*/ 67866 h 288465"/>
                <a:gd name="connsiteX43" fmla="*/ 33183 w 211284"/>
                <a:gd name="connsiteY43" fmla="*/ 68533 h 288465"/>
                <a:gd name="connsiteX44" fmla="*/ 26421 w 211284"/>
                <a:gd name="connsiteY44" fmla="*/ 111871 h 288465"/>
                <a:gd name="connsiteX45" fmla="*/ 22801 w 211284"/>
                <a:gd name="connsiteY45" fmla="*/ 111776 h 288465"/>
                <a:gd name="connsiteX46" fmla="*/ 14514 w 211284"/>
                <a:gd name="connsiteY46" fmla="*/ 113776 h 288465"/>
                <a:gd name="connsiteX47" fmla="*/ 8323 w 211284"/>
                <a:gd name="connsiteY47" fmla="*/ 118253 h 288465"/>
                <a:gd name="connsiteX48" fmla="*/ 8323 w 211284"/>
                <a:gd name="connsiteY48" fmla="*/ 123016 h 288465"/>
                <a:gd name="connsiteX49" fmla="*/ 20610 w 211284"/>
                <a:gd name="connsiteY49" fmla="*/ 126635 h 288465"/>
                <a:gd name="connsiteX50" fmla="*/ 6132 w 211284"/>
                <a:gd name="connsiteY50" fmla="*/ 155782 h 288465"/>
                <a:gd name="connsiteX51" fmla="*/ 9561 w 211284"/>
                <a:gd name="connsiteY51" fmla="*/ 157210 h 288465"/>
                <a:gd name="connsiteX52" fmla="*/ 16324 w 211284"/>
                <a:gd name="connsiteY52" fmla="*/ 150067 h 288465"/>
                <a:gd name="connsiteX53" fmla="*/ 22515 w 211284"/>
                <a:gd name="connsiteY53" fmla="*/ 190929 h 288465"/>
                <a:gd name="connsiteX54" fmla="*/ 21182 w 211284"/>
                <a:gd name="connsiteY54" fmla="*/ 190929 h 288465"/>
                <a:gd name="connsiteX55" fmla="*/ 322 w 211284"/>
                <a:gd name="connsiteY55" fmla="*/ 204359 h 288465"/>
                <a:gd name="connsiteX56" fmla="*/ 2513 w 211284"/>
                <a:gd name="connsiteY56" fmla="*/ 207026 h 28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211284" h="288465">
                  <a:moveTo>
                    <a:pt x="2513" y="207026"/>
                  </a:moveTo>
                  <a:cubicBezTo>
                    <a:pt x="9371" y="202645"/>
                    <a:pt x="16896" y="201025"/>
                    <a:pt x="24611" y="200930"/>
                  </a:cubicBezTo>
                  <a:cubicBezTo>
                    <a:pt x="23087" y="201406"/>
                    <a:pt x="21563" y="201883"/>
                    <a:pt x="19944" y="202549"/>
                  </a:cubicBezTo>
                  <a:cubicBezTo>
                    <a:pt x="11276" y="206264"/>
                    <a:pt x="-2154" y="218266"/>
                    <a:pt x="1465" y="228743"/>
                  </a:cubicBezTo>
                  <a:cubicBezTo>
                    <a:pt x="2132" y="230743"/>
                    <a:pt x="4608" y="232077"/>
                    <a:pt x="6609" y="230839"/>
                  </a:cubicBezTo>
                  <a:cubicBezTo>
                    <a:pt x="10514" y="228362"/>
                    <a:pt x="11657" y="224552"/>
                    <a:pt x="14610" y="221028"/>
                  </a:cubicBezTo>
                  <a:cubicBezTo>
                    <a:pt x="14895" y="220742"/>
                    <a:pt x="15276" y="220552"/>
                    <a:pt x="15467" y="220266"/>
                  </a:cubicBezTo>
                  <a:cubicBezTo>
                    <a:pt x="8133" y="232267"/>
                    <a:pt x="5466" y="247507"/>
                    <a:pt x="9085" y="259509"/>
                  </a:cubicBezTo>
                  <a:cubicBezTo>
                    <a:pt x="10990" y="261890"/>
                    <a:pt x="12800" y="264367"/>
                    <a:pt x="14705" y="266843"/>
                  </a:cubicBezTo>
                  <a:cubicBezTo>
                    <a:pt x="52329" y="284845"/>
                    <a:pt x="106240" y="292942"/>
                    <a:pt x="137768" y="285988"/>
                  </a:cubicBezTo>
                  <a:cubicBezTo>
                    <a:pt x="152055" y="282845"/>
                    <a:pt x="166343" y="277130"/>
                    <a:pt x="180630" y="271034"/>
                  </a:cubicBezTo>
                  <a:cubicBezTo>
                    <a:pt x="186822" y="268081"/>
                    <a:pt x="192918" y="265129"/>
                    <a:pt x="198918" y="262176"/>
                  </a:cubicBezTo>
                  <a:cubicBezTo>
                    <a:pt x="204538" y="248365"/>
                    <a:pt x="206348" y="233410"/>
                    <a:pt x="207396" y="213694"/>
                  </a:cubicBezTo>
                  <a:cubicBezTo>
                    <a:pt x="208824" y="187309"/>
                    <a:pt x="214539" y="164926"/>
                    <a:pt x="208729" y="137684"/>
                  </a:cubicBezTo>
                  <a:cubicBezTo>
                    <a:pt x="205681" y="123111"/>
                    <a:pt x="208443" y="110633"/>
                    <a:pt x="207872" y="95774"/>
                  </a:cubicBezTo>
                  <a:cubicBezTo>
                    <a:pt x="206919" y="71295"/>
                    <a:pt x="190251" y="44530"/>
                    <a:pt x="167962" y="32814"/>
                  </a:cubicBezTo>
                  <a:cubicBezTo>
                    <a:pt x="169486" y="32909"/>
                    <a:pt x="170915" y="33100"/>
                    <a:pt x="172248" y="33481"/>
                  </a:cubicBezTo>
                  <a:cubicBezTo>
                    <a:pt x="173963" y="33957"/>
                    <a:pt x="175773" y="32623"/>
                    <a:pt x="175773" y="30814"/>
                  </a:cubicBezTo>
                  <a:cubicBezTo>
                    <a:pt x="175392" y="21098"/>
                    <a:pt x="166343" y="17383"/>
                    <a:pt x="157580" y="18431"/>
                  </a:cubicBezTo>
                  <a:cubicBezTo>
                    <a:pt x="152055" y="19098"/>
                    <a:pt x="143864" y="21098"/>
                    <a:pt x="141483" y="26718"/>
                  </a:cubicBezTo>
                  <a:cubicBezTo>
                    <a:pt x="136625" y="27099"/>
                    <a:pt x="131672" y="28242"/>
                    <a:pt x="126719" y="30337"/>
                  </a:cubicBezTo>
                  <a:cubicBezTo>
                    <a:pt x="126147" y="30528"/>
                    <a:pt x="125671" y="30528"/>
                    <a:pt x="125100" y="30718"/>
                  </a:cubicBezTo>
                  <a:cubicBezTo>
                    <a:pt x="125290" y="29956"/>
                    <a:pt x="125576" y="29290"/>
                    <a:pt x="125862" y="28528"/>
                  </a:cubicBezTo>
                  <a:cubicBezTo>
                    <a:pt x="127957" y="22527"/>
                    <a:pt x="130243" y="17002"/>
                    <a:pt x="130815" y="10621"/>
                  </a:cubicBezTo>
                  <a:cubicBezTo>
                    <a:pt x="131196" y="6525"/>
                    <a:pt x="125195" y="6144"/>
                    <a:pt x="123957" y="9668"/>
                  </a:cubicBezTo>
                  <a:cubicBezTo>
                    <a:pt x="122433" y="14050"/>
                    <a:pt x="118623" y="18907"/>
                    <a:pt x="115575" y="23860"/>
                  </a:cubicBezTo>
                  <a:cubicBezTo>
                    <a:pt x="114051" y="15097"/>
                    <a:pt x="109193" y="7001"/>
                    <a:pt x="103192" y="619"/>
                  </a:cubicBezTo>
                  <a:cubicBezTo>
                    <a:pt x="101573" y="-1095"/>
                    <a:pt x="99096" y="1096"/>
                    <a:pt x="100049" y="3001"/>
                  </a:cubicBezTo>
                  <a:cubicBezTo>
                    <a:pt x="102621" y="8525"/>
                    <a:pt x="103764" y="14431"/>
                    <a:pt x="104430" y="20336"/>
                  </a:cubicBezTo>
                  <a:cubicBezTo>
                    <a:pt x="94239" y="13192"/>
                    <a:pt x="83952" y="11764"/>
                    <a:pt x="73665" y="13383"/>
                  </a:cubicBezTo>
                  <a:cubicBezTo>
                    <a:pt x="73950" y="15764"/>
                    <a:pt x="74046" y="18241"/>
                    <a:pt x="74522" y="20527"/>
                  </a:cubicBezTo>
                  <a:cubicBezTo>
                    <a:pt x="73188" y="18336"/>
                    <a:pt x="71950" y="16145"/>
                    <a:pt x="70712" y="13954"/>
                  </a:cubicBezTo>
                  <a:cubicBezTo>
                    <a:pt x="68712" y="14335"/>
                    <a:pt x="66711" y="14907"/>
                    <a:pt x="64711" y="15478"/>
                  </a:cubicBezTo>
                  <a:cubicBezTo>
                    <a:pt x="65283" y="17383"/>
                    <a:pt x="65759" y="19288"/>
                    <a:pt x="66521" y="21098"/>
                  </a:cubicBezTo>
                  <a:cubicBezTo>
                    <a:pt x="49852" y="19479"/>
                    <a:pt x="36803" y="31480"/>
                    <a:pt x="42708" y="49864"/>
                  </a:cubicBezTo>
                  <a:cubicBezTo>
                    <a:pt x="38613" y="46054"/>
                    <a:pt x="35374" y="41482"/>
                    <a:pt x="33850" y="35671"/>
                  </a:cubicBezTo>
                  <a:cubicBezTo>
                    <a:pt x="33374" y="33766"/>
                    <a:pt x="30326" y="34147"/>
                    <a:pt x="30421" y="36148"/>
                  </a:cubicBezTo>
                  <a:cubicBezTo>
                    <a:pt x="30897" y="46435"/>
                    <a:pt x="36612" y="57007"/>
                    <a:pt x="45090" y="62913"/>
                  </a:cubicBezTo>
                  <a:cubicBezTo>
                    <a:pt x="43661" y="61960"/>
                    <a:pt x="42232" y="61103"/>
                    <a:pt x="40899" y="60151"/>
                  </a:cubicBezTo>
                  <a:cubicBezTo>
                    <a:pt x="36612" y="57198"/>
                    <a:pt x="32517" y="54340"/>
                    <a:pt x="29278" y="50149"/>
                  </a:cubicBezTo>
                  <a:cubicBezTo>
                    <a:pt x="27183" y="47387"/>
                    <a:pt x="25849" y="44244"/>
                    <a:pt x="23658" y="41482"/>
                  </a:cubicBezTo>
                  <a:cubicBezTo>
                    <a:pt x="22992" y="40720"/>
                    <a:pt x="21753" y="41101"/>
                    <a:pt x="21277" y="41767"/>
                  </a:cubicBezTo>
                  <a:cubicBezTo>
                    <a:pt x="15562" y="50721"/>
                    <a:pt x="26135" y="62056"/>
                    <a:pt x="32326" y="67866"/>
                  </a:cubicBezTo>
                  <a:cubicBezTo>
                    <a:pt x="32612" y="68152"/>
                    <a:pt x="32898" y="68247"/>
                    <a:pt x="33183" y="68533"/>
                  </a:cubicBezTo>
                  <a:cubicBezTo>
                    <a:pt x="22801" y="77772"/>
                    <a:pt x="20706" y="97108"/>
                    <a:pt x="26421" y="111871"/>
                  </a:cubicBezTo>
                  <a:cubicBezTo>
                    <a:pt x="25278" y="111776"/>
                    <a:pt x="24039" y="111681"/>
                    <a:pt x="22801" y="111776"/>
                  </a:cubicBezTo>
                  <a:cubicBezTo>
                    <a:pt x="19944" y="112062"/>
                    <a:pt x="17181" y="112729"/>
                    <a:pt x="14514" y="113776"/>
                  </a:cubicBezTo>
                  <a:cubicBezTo>
                    <a:pt x="11943" y="114824"/>
                    <a:pt x="10609" y="116824"/>
                    <a:pt x="8323" y="118253"/>
                  </a:cubicBezTo>
                  <a:cubicBezTo>
                    <a:pt x="6609" y="119301"/>
                    <a:pt x="6418" y="121968"/>
                    <a:pt x="8323" y="123016"/>
                  </a:cubicBezTo>
                  <a:cubicBezTo>
                    <a:pt x="12609" y="125397"/>
                    <a:pt x="15372" y="127111"/>
                    <a:pt x="20610" y="126635"/>
                  </a:cubicBezTo>
                  <a:cubicBezTo>
                    <a:pt x="12038" y="134160"/>
                    <a:pt x="6037" y="143971"/>
                    <a:pt x="6132" y="155782"/>
                  </a:cubicBezTo>
                  <a:cubicBezTo>
                    <a:pt x="6132" y="157401"/>
                    <a:pt x="8418" y="158544"/>
                    <a:pt x="9561" y="157210"/>
                  </a:cubicBezTo>
                  <a:cubicBezTo>
                    <a:pt x="11657" y="154829"/>
                    <a:pt x="13943" y="152448"/>
                    <a:pt x="16324" y="150067"/>
                  </a:cubicBezTo>
                  <a:cubicBezTo>
                    <a:pt x="11752" y="163497"/>
                    <a:pt x="14324" y="179880"/>
                    <a:pt x="22515" y="190929"/>
                  </a:cubicBezTo>
                  <a:cubicBezTo>
                    <a:pt x="22039" y="190929"/>
                    <a:pt x="21658" y="190834"/>
                    <a:pt x="21182" y="190929"/>
                  </a:cubicBezTo>
                  <a:cubicBezTo>
                    <a:pt x="11752" y="191691"/>
                    <a:pt x="4894" y="196263"/>
                    <a:pt x="322" y="204359"/>
                  </a:cubicBezTo>
                  <a:cubicBezTo>
                    <a:pt x="-726" y="206074"/>
                    <a:pt x="989" y="207979"/>
                    <a:pt x="2513" y="20702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D1604752-A050-4089-8F03-42393968A5EF}"/>
                </a:ext>
              </a:extLst>
            </p:cNvPr>
            <p:cNvSpPr/>
            <p:nvPr/>
          </p:nvSpPr>
          <p:spPr>
            <a:xfrm>
              <a:off x="3468308" y="2490766"/>
              <a:ext cx="233830" cy="377033"/>
            </a:xfrm>
            <a:custGeom>
              <a:avLst/>
              <a:gdLst>
                <a:gd name="connsiteX0" fmla="*/ 225630 w 233830"/>
                <a:gd name="connsiteY0" fmla="*/ 310471 h 377033"/>
                <a:gd name="connsiteX1" fmla="*/ 217819 w 233830"/>
                <a:gd name="connsiteY1" fmla="*/ 306566 h 377033"/>
                <a:gd name="connsiteX2" fmla="*/ 213819 w 233830"/>
                <a:gd name="connsiteY2" fmla="*/ 274467 h 377033"/>
                <a:gd name="connsiteX3" fmla="*/ 206199 w 233830"/>
                <a:gd name="connsiteY3" fmla="*/ 264751 h 377033"/>
                <a:gd name="connsiteX4" fmla="*/ 213628 w 233830"/>
                <a:gd name="connsiteY4" fmla="*/ 261703 h 377033"/>
                <a:gd name="connsiteX5" fmla="*/ 213057 w 233830"/>
                <a:gd name="connsiteY5" fmla="*/ 257608 h 377033"/>
                <a:gd name="connsiteX6" fmla="*/ 199245 w 233830"/>
                <a:gd name="connsiteY6" fmla="*/ 255989 h 377033"/>
                <a:gd name="connsiteX7" fmla="*/ 194769 w 233830"/>
                <a:gd name="connsiteY7" fmla="*/ 256084 h 377033"/>
                <a:gd name="connsiteX8" fmla="*/ 194102 w 233830"/>
                <a:gd name="connsiteY8" fmla="*/ 255798 h 377033"/>
                <a:gd name="connsiteX9" fmla="*/ 186387 w 233830"/>
                <a:gd name="connsiteY9" fmla="*/ 220841 h 377033"/>
                <a:gd name="connsiteX10" fmla="*/ 178195 w 233830"/>
                <a:gd name="connsiteY10" fmla="*/ 213983 h 377033"/>
                <a:gd name="connsiteX11" fmla="*/ 178100 w 233830"/>
                <a:gd name="connsiteY11" fmla="*/ 213888 h 377033"/>
                <a:gd name="connsiteX12" fmla="*/ 189435 w 233830"/>
                <a:gd name="connsiteY12" fmla="*/ 215412 h 377033"/>
                <a:gd name="connsiteX13" fmla="*/ 191149 w 233830"/>
                <a:gd name="connsiteY13" fmla="*/ 213697 h 377033"/>
                <a:gd name="connsiteX14" fmla="*/ 175814 w 233830"/>
                <a:gd name="connsiteY14" fmla="*/ 203220 h 377033"/>
                <a:gd name="connsiteX15" fmla="*/ 171337 w 233830"/>
                <a:gd name="connsiteY15" fmla="*/ 203982 h 377033"/>
                <a:gd name="connsiteX16" fmla="*/ 166384 w 233830"/>
                <a:gd name="connsiteY16" fmla="*/ 184456 h 377033"/>
                <a:gd name="connsiteX17" fmla="*/ 146858 w 233830"/>
                <a:gd name="connsiteY17" fmla="*/ 172454 h 377033"/>
                <a:gd name="connsiteX18" fmla="*/ 153716 w 233830"/>
                <a:gd name="connsiteY18" fmla="*/ 169882 h 377033"/>
                <a:gd name="connsiteX19" fmla="*/ 154478 w 233830"/>
                <a:gd name="connsiteY19" fmla="*/ 166835 h 377033"/>
                <a:gd name="connsiteX20" fmla="*/ 140000 w 233830"/>
                <a:gd name="connsiteY20" fmla="*/ 166835 h 377033"/>
                <a:gd name="connsiteX21" fmla="*/ 139047 w 233830"/>
                <a:gd name="connsiteY21" fmla="*/ 167882 h 377033"/>
                <a:gd name="connsiteX22" fmla="*/ 135999 w 233830"/>
                <a:gd name="connsiteY22" fmla="*/ 141212 h 377033"/>
                <a:gd name="connsiteX23" fmla="*/ 128189 w 233830"/>
                <a:gd name="connsiteY23" fmla="*/ 126258 h 377033"/>
                <a:gd name="connsiteX24" fmla="*/ 133332 w 233830"/>
                <a:gd name="connsiteY24" fmla="*/ 128449 h 377033"/>
                <a:gd name="connsiteX25" fmla="*/ 138190 w 233830"/>
                <a:gd name="connsiteY25" fmla="*/ 125687 h 377033"/>
                <a:gd name="connsiteX26" fmla="*/ 130475 w 233830"/>
                <a:gd name="connsiteY26" fmla="*/ 109018 h 377033"/>
                <a:gd name="connsiteX27" fmla="*/ 129808 w 233830"/>
                <a:gd name="connsiteY27" fmla="*/ 108541 h 377033"/>
                <a:gd name="connsiteX28" fmla="*/ 134856 w 233830"/>
                <a:gd name="connsiteY28" fmla="*/ 107303 h 377033"/>
                <a:gd name="connsiteX29" fmla="*/ 135428 w 233830"/>
                <a:gd name="connsiteY29" fmla="*/ 102731 h 377033"/>
                <a:gd name="connsiteX30" fmla="*/ 121236 w 233830"/>
                <a:gd name="connsiteY30" fmla="*/ 100636 h 377033"/>
                <a:gd name="connsiteX31" fmla="*/ 125617 w 233830"/>
                <a:gd name="connsiteY31" fmla="*/ 88158 h 377033"/>
                <a:gd name="connsiteX32" fmla="*/ 120378 w 233830"/>
                <a:gd name="connsiteY32" fmla="*/ 71108 h 377033"/>
                <a:gd name="connsiteX33" fmla="*/ 124284 w 233830"/>
                <a:gd name="connsiteY33" fmla="*/ 73013 h 377033"/>
                <a:gd name="connsiteX34" fmla="*/ 129903 w 233830"/>
                <a:gd name="connsiteY34" fmla="*/ 69775 h 377033"/>
                <a:gd name="connsiteX35" fmla="*/ 116759 w 233830"/>
                <a:gd name="connsiteY35" fmla="*/ 49105 h 377033"/>
                <a:gd name="connsiteX36" fmla="*/ 108948 w 233830"/>
                <a:gd name="connsiteY36" fmla="*/ 44724 h 377033"/>
                <a:gd name="connsiteX37" fmla="*/ 109329 w 233830"/>
                <a:gd name="connsiteY37" fmla="*/ 41009 h 377033"/>
                <a:gd name="connsiteX38" fmla="*/ 80088 w 233830"/>
                <a:gd name="connsiteY38" fmla="*/ 1957 h 377033"/>
                <a:gd name="connsiteX39" fmla="*/ 79040 w 233830"/>
                <a:gd name="connsiteY39" fmla="*/ 1099 h 377033"/>
                <a:gd name="connsiteX40" fmla="*/ 31129 w 233830"/>
                <a:gd name="connsiteY40" fmla="*/ 31389 h 377033"/>
                <a:gd name="connsiteX41" fmla="*/ 20842 w 233830"/>
                <a:gd name="connsiteY41" fmla="*/ 156262 h 377033"/>
                <a:gd name="connsiteX42" fmla="*/ 13222 w 233830"/>
                <a:gd name="connsiteY42" fmla="*/ 165120 h 377033"/>
                <a:gd name="connsiteX43" fmla="*/ 2840 w 233830"/>
                <a:gd name="connsiteY43" fmla="*/ 193123 h 377033"/>
                <a:gd name="connsiteX44" fmla="*/ 6459 w 233830"/>
                <a:gd name="connsiteY44" fmla="*/ 193600 h 377033"/>
                <a:gd name="connsiteX45" fmla="*/ 8745 w 233830"/>
                <a:gd name="connsiteY45" fmla="*/ 189599 h 377033"/>
                <a:gd name="connsiteX46" fmla="*/ 10746 w 233830"/>
                <a:gd name="connsiteY46" fmla="*/ 217793 h 377033"/>
                <a:gd name="connsiteX47" fmla="*/ 1792 w 233830"/>
                <a:gd name="connsiteY47" fmla="*/ 244082 h 377033"/>
                <a:gd name="connsiteX48" fmla="*/ 6078 w 233830"/>
                <a:gd name="connsiteY48" fmla="*/ 244082 h 377033"/>
                <a:gd name="connsiteX49" fmla="*/ 6174 w 233830"/>
                <a:gd name="connsiteY49" fmla="*/ 243892 h 377033"/>
                <a:gd name="connsiteX50" fmla="*/ 20937 w 233830"/>
                <a:gd name="connsiteY50" fmla="*/ 265799 h 377033"/>
                <a:gd name="connsiteX51" fmla="*/ 14270 w 233830"/>
                <a:gd name="connsiteY51" fmla="*/ 302851 h 377033"/>
                <a:gd name="connsiteX52" fmla="*/ 17889 w 233830"/>
                <a:gd name="connsiteY52" fmla="*/ 302375 h 377033"/>
                <a:gd name="connsiteX53" fmla="*/ 20366 w 233830"/>
                <a:gd name="connsiteY53" fmla="*/ 291993 h 377033"/>
                <a:gd name="connsiteX54" fmla="*/ 23033 w 233830"/>
                <a:gd name="connsiteY54" fmla="*/ 303423 h 377033"/>
                <a:gd name="connsiteX55" fmla="*/ 43321 w 233830"/>
                <a:gd name="connsiteY55" fmla="*/ 321520 h 377033"/>
                <a:gd name="connsiteX56" fmla="*/ 42369 w 233830"/>
                <a:gd name="connsiteY56" fmla="*/ 340285 h 377033"/>
                <a:gd name="connsiteX57" fmla="*/ 45417 w 233830"/>
                <a:gd name="connsiteY57" fmla="*/ 340285 h 377033"/>
                <a:gd name="connsiteX58" fmla="*/ 49227 w 233830"/>
                <a:gd name="connsiteY58" fmla="*/ 330093 h 377033"/>
                <a:gd name="connsiteX59" fmla="*/ 50465 w 233830"/>
                <a:gd name="connsiteY59" fmla="*/ 337904 h 377033"/>
                <a:gd name="connsiteX60" fmla="*/ 65800 w 233830"/>
                <a:gd name="connsiteY60" fmla="*/ 354763 h 377033"/>
                <a:gd name="connsiteX61" fmla="*/ 68848 w 233830"/>
                <a:gd name="connsiteY61" fmla="*/ 344095 h 377033"/>
                <a:gd name="connsiteX62" fmla="*/ 89803 w 233830"/>
                <a:gd name="connsiteY62" fmla="*/ 351239 h 377033"/>
                <a:gd name="connsiteX63" fmla="*/ 90375 w 233830"/>
                <a:gd name="connsiteY63" fmla="*/ 354763 h 377033"/>
                <a:gd name="connsiteX64" fmla="*/ 99233 w 233830"/>
                <a:gd name="connsiteY64" fmla="*/ 366383 h 377033"/>
                <a:gd name="connsiteX65" fmla="*/ 101995 w 233830"/>
                <a:gd name="connsiteY65" fmla="*/ 364859 h 377033"/>
                <a:gd name="connsiteX66" fmla="*/ 101805 w 233830"/>
                <a:gd name="connsiteY66" fmla="*/ 360383 h 377033"/>
                <a:gd name="connsiteX67" fmla="*/ 144381 w 233830"/>
                <a:gd name="connsiteY67" fmla="*/ 362192 h 377033"/>
                <a:gd name="connsiteX68" fmla="*/ 144858 w 233830"/>
                <a:gd name="connsiteY68" fmla="*/ 362192 h 377033"/>
                <a:gd name="connsiteX69" fmla="*/ 145048 w 233830"/>
                <a:gd name="connsiteY69" fmla="*/ 362287 h 377033"/>
                <a:gd name="connsiteX70" fmla="*/ 144858 w 233830"/>
                <a:gd name="connsiteY70" fmla="*/ 362859 h 377033"/>
                <a:gd name="connsiteX71" fmla="*/ 147144 w 233830"/>
                <a:gd name="connsiteY71" fmla="*/ 376766 h 377033"/>
                <a:gd name="connsiteX72" fmla="*/ 154859 w 233830"/>
                <a:gd name="connsiteY72" fmla="*/ 373622 h 377033"/>
                <a:gd name="connsiteX73" fmla="*/ 157145 w 233830"/>
                <a:gd name="connsiteY73" fmla="*/ 369241 h 377033"/>
                <a:gd name="connsiteX74" fmla="*/ 189816 w 233830"/>
                <a:gd name="connsiteY74" fmla="*/ 364288 h 377033"/>
                <a:gd name="connsiteX75" fmla="*/ 186863 w 233830"/>
                <a:gd name="connsiteY75" fmla="*/ 370574 h 377033"/>
                <a:gd name="connsiteX76" fmla="*/ 187720 w 233830"/>
                <a:gd name="connsiteY76" fmla="*/ 372670 h 377033"/>
                <a:gd name="connsiteX77" fmla="*/ 200579 w 233830"/>
                <a:gd name="connsiteY77" fmla="*/ 362002 h 377033"/>
                <a:gd name="connsiteX78" fmla="*/ 207818 w 233830"/>
                <a:gd name="connsiteY78" fmla="*/ 364097 h 377033"/>
                <a:gd name="connsiteX79" fmla="*/ 207723 w 233830"/>
                <a:gd name="connsiteY79" fmla="*/ 347143 h 377033"/>
                <a:gd name="connsiteX80" fmla="*/ 223344 w 233830"/>
                <a:gd name="connsiteY80" fmla="*/ 330664 h 377033"/>
                <a:gd name="connsiteX81" fmla="*/ 223725 w 233830"/>
                <a:gd name="connsiteY81" fmla="*/ 322759 h 377033"/>
                <a:gd name="connsiteX82" fmla="*/ 224677 w 233830"/>
                <a:gd name="connsiteY82" fmla="*/ 323616 h 377033"/>
                <a:gd name="connsiteX83" fmla="*/ 230011 w 233830"/>
                <a:gd name="connsiteY83" fmla="*/ 327521 h 377033"/>
                <a:gd name="connsiteX84" fmla="*/ 233821 w 233830"/>
                <a:gd name="connsiteY84" fmla="*/ 325902 h 377033"/>
                <a:gd name="connsiteX85" fmla="*/ 225630 w 233830"/>
                <a:gd name="connsiteY85" fmla="*/ 310471 h 377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33830" h="377033">
                  <a:moveTo>
                    <a:pt x="225630" y="310471"/>
                  </a:moveTo>
                  <a:cubicBezTo>
                    <a:pt x="223058" y="308471"/>
                    <a:pt x="220486" y="307138"/>
                    <a:pt x="217819" y="306566"/>
                  </a:cubicBezTo>
                  <a:cubicBezTo>
                    <a:pt x="222486" y="296089"/>
                    <a:pt x="220010" y="285897"/>
                    <a:pt x="213819" y="274467"/>
                  </a:cubicBezTo>
                  <a:cubicBezTo>
                    <a:pt x="212580" y="272086"/>
                    <a:pt x="209628" y="268276"/>
                    <a:pt x="206199" y="264751"/>
                  </a:cubicBezTo>
                  <a:cubicBezTo>
                    <a:pt x="208675" y="264275"/>
                    <a:pt x="211152" y="263323"/>
                    <a:pt x="213628" y="261703"/>
                  </a:cubicBezTo>
                  <a:cubicBezTo>
                    <a:pt x="215247" y="260561"/>
                    <a:pt x="214962" y="258274"/>
                    <a:pt x="213057" y="257608"/>
                  </a:cubicBezTo>
                  <a:cubicBezTo>
                    <a:pt x="208580" y="255989"/>
                    <a:pt x="204008" y="255417"/>
                    <a:pt x="199245" y="255989"/>
                  </a:cubicBezTo>
                  <a:cubicBezTo>
                    <a:pt x="197721" y="256179"/>
                    <a:pt x="196197" y="256179"/>
                    <a:pt x="194769" y="256084"/>
                  </a:cubicBezTo>
                  <a:cubicBezTo>
                    <a:pt x="194578" y="255989"/>
                    <a:pt x="194292" y="255798"/>
                    <a:pt x="194102" y="255798"/>
                  </a:cubicBezTo>
                  <a:cubicBezTo>
                    <a:pt x="195245" y="245606"/>
                    <a:pt x="194007" y="227604"/>
                    <a:pt x="186387" y="220841"/>
                  </a:cubicBezTo>
                  <a:cubicBezTo>
                    <a:pt x="183815" y="218365"/>
                    <a:pt x="181148" y="216079"/>
                    <a:pt x="178195" y="213983"/>
                  </a:cubicBezTo>
                  <a:lnTo>
                    <a:pt x="178100" y="213888"/>
                  </a:lnTo>
                  <a:cubicBezTo>
                    <a:pt x="182005" y="213697"/>
                    <a:pt x="185910" y="213888"/>
                    <a:pt x="189435" y="215412"/>
                  </a:cubicBezTo>
                  <a:cubicBezTo>
                    <a:pt x="190578" y="215888"/>
                    <a:pt x="191625" y="214840"/>
                    <a:pt x="191149" y="213697"/>
                  </a:cubicBezTo>
                  <a:cubicBezTo>
                    <a:pt x="188101" y="206935"/>
                    <a:pt x="183339" y="202744"/>
                    <a:pt x="175814" y="203220"/>
                  </a:cubicBezTo>
                  <a:cubicBezTo>
                    <a:pt x="174290" y="203315"/>
                    <a:pt x="172766" y="203601"/>
                    <a:pt x="171337" y="203982"/>
                  </a:cubicBezTo>
                  <a:cubicBezTo>
                    <a:pt x="171813" y="197219"/>
                    <a:pt x="170385" y="191028"/>
                    <a:pt x="166384" y="184456"/>
                  </a:cubicBezTo>
                  <a:cubicBezTo>
                    <a:pt x="162193" y="177598"/>
                    <a:pt x="154859" y="173883"/>
                    <a:pt x="146858" y="172454"/>
                  </a:cubicBezTo>
                  <a:cubicBezTo>
                    <a:pt x="149239" y="171692"/>
                    <a:pt x="151620" y="171025"/>
                    <a:pt x="153716" y="169882"/>
                  </a:cubicBezTo>
                  <a:cubicBezTo>
                    <a:pt x="154764" y="169406"/>
                    <a:pt x="155145" y="167787"/>
                    <a:pt x="154478" y="166835"/>
                  </a:cubicBezTo>
                  <a:cubicBezTo>
                    <a:pt x="151049" y="161977"/>
                    <a:pt x="143905" y="163215"/>
                    <a:pt x="140000" y="166835"/>
                  </a:cubicBezTo>
                  <a:cubicBezTo>
                    <a:pt x="139619" y="167120"/>
                    <a:pt x="139333" y="167501"/>
                    <a:pt x="139047" y="167882"/>
                  </a:cubicBezTo>
                  <a:cubicBezTo>
                    <a:pt x="140476" y="159500"/>
                    <a:pt x="139619" y="150547"/>
                    <a:pt x="135999" y="141212"/>
                  </a:cubicBezTo>
                  <a:cubicBezTo>
                    <a:pt x="133999" y="135973"/>
                    <a:pt x="131237" y="131020"/>
                    <a:pt x="128189" y="126258"/>
                  </a:cubicBezTo>
                  <a:cubicBezTo>
                    <a:pt x="129999" y="126734"/>
                    <a:pt x="131713" y="127496"/>
                    <a:pt x="133332" y="128449"/>
                  </a:cubicBezTo>
                  <a:cubicBezTo>
                    <a:pt x="135333" y="129687"/>
                    <a:pt x="138381" y="128163"/>
                    <a:pt x="138190" y="125687"/>
                  </a:cubicBezTo>
                  <a:cubicBezTo>
                    <a:pt x="137809" y="118828"/>
                    <a:pt x="135809" y="113494"/>
                    <a:pt x="130475" y="109018"/>
                  </a:cubicBezTo>
                  <a:cubicBezTo>
                    <a:pt x="130284" y="108827"/>
                    <a:pt x="129999" y="108732"/>
                    <a:pt x="129808" y="108541"/>
                  </a:cubicBezTo>
                  <a:cubicBezTo>
                    <a:pt x="131523" y="108351"/>
                    <a:pt x="133142" y="107970"/>
                    <a:pt x="134856" y="107303"/>
                  </a:cubicBezTo>
                  <a:cubicBezTo>
                    <a:pt x="136857" y="106541"/>
                    <a:pt x="137428" y="103969"/>
                    <a:pt x="135428" y="102731"/>
                  </a:cubicBezTo>
                  <a:cubicBezTo>
                    <a:pt x="131142" y="99969"/>
                    <a:pt x="125903" y="99397"/>
                    <a:pt x="121236" y="100636"/>
                  </a:cubicBezTo>
                  <a:cubicBezTo>
                    <a:pt x="123331" y="96159"/>
                    <a:pt x="125617" y="91301"/>
                    <a:pt x="125617" y="88158"/>
                  </a:cubicBezTo>
                  <a:cubicBezTo>
                    <a:pt x="125617" y="82348"/>
                    <a:pt x="123331" y="76442"/>
                    <a:pt x="120378" y="71108"/>
                  </a:cubicBezTo>
                  <a:cubicBezTo>
                    <a:pt x="121617" y="71775"/>
                    <a:pt x="122950" y="72346"/>
                    <a:pt x="124284" y="73013"/>
                  </a:cubicBezTo>
                  <a:cubicBezTo>
                    <a:pt x="126665" y="74156"/>
                    <a:pt x="130094" y="72823"/>
                    <a:pt x="129903" y="69775"/>
                  </a:cubicBezTo>
                  <a:cubicBezTo>
                    <a:pt x="129522" y="60440"/>
                    <a:pt x="124284" y="54344"/>
                    <a:pt x="116759" y="49105"/>
                  </a:cubicBezTo>
                  <a:cubicBezTo>
                    <a:pt x="114378" y="47486"/>
                    <a:pt x="111711" y="45867"/>
                    <a:pt x="108948" y="44724"/>
                  </a:cubicBezTo>
                  <a:cubicBezTo>
                    <a:pt x="109139" y="43676"/>
                    <a:pt x="109234" y="42438"/>
                    <a:pt x="109329" y="41009"/>
                  </a:cubicBezTo>
                  <a:cubicBezTo>
                    <a:pt x="110187" y="24912"/>
                    <a:pt x="98566" y="1861"/>
                    <a:pt x="80088" y="1957"/>
                  </a:cubicBezTo>
                  <a:cubicBezTo>
                    <a:pt x="79707" y="1671"/>
                    <a:pt x="79421" y="1290"/>
                    <a:pt x="79040" y="1099"/>
                  </a:cubicBezTo>
                  <a:cubicBezTo>
                    <a:pt x="63038" y="-6902"/>
                    <a:pt x="31129" y="31389"/>
                    <a:pt x="31129" y="31389"/>
                  </a:cubicBezTo>
                  <a:cubicBezTo>
                    <a:pt x="28081" y="52534"/>
                    <a:pt x="22271" y="102826"/>
                    <a:pt x="20842" y="156262"/>
                  </a:cubicBezTo>
                  <a:cubicBezTo>
                    <a:pt x="17985" y="158643"/>
                    <a:pt x="15603" y="161977"/>
                    <a:pt x="13222" y="165120"/>
                  </a:cubicBezTo>
                  <a:cubicBezTo>
                    <a:pt x="6555" y="174264"/>
                    <a:pt x="1125" y="181313"/>
                    <a:pt x="2840" y="193123"/>
                  </a:cubicBezTo>
                  <a:cubicBezTo>
                    <a:pt x="3126" y="194933"/>
                    <a:pt x="5697" y="194933"/>
                    <a:pt x="6459" y="193600"/>
                  </a:cubicBezTo>
                  <a:cubicBezTo>
                    <a:pt x="7317" y="192266"/>
                    <a:pt x="7983" y="190933"/>
                    <a:pt x="8745" y="189599"/>
                  </a:cubicBezTo>
                  <a:cubicBezTo>
                    <a:pt x="6745" y="199696"/>
                    <a:pt x="6840" y="209697"/>
                    <a:pt x="10746" y="217793"/>
                  </a:cubicBezTo>
                  <a:cubicBezTo>
                    <a:pt x="3792" y="224937"/>
                    <a:pt x="-3447" y="234843"/>
                    <a:pt x="1792" y="244082"/>
                  </a:cubicBezTo>
                  <a:cubicBezTo>
                    <a:pt x="2649" y="245606"/>
                    <a:pt x="5221" y="245797"/>
                    <a:pt x="6078" y="244082"/>
                  </a:cubicBezTo>
                  <a:lnTo>
                    <a:pt x="6174" y="243892"/>
                  </a:lnTo>
                  <a:cubicBezTo>
                    <a:pt x="7031" y="253417"/>
                    <a:pt x="11222" y="261703"/>
                    <a:pt x="20937" y="265799"/>
                  </a:cubicBezTo>
                  <a:cubicBezTo>
                    <a:pt x="10555" y="275896"/>
                    <a:pt x="4364" y="289136"/>
                    <a:pt x="14270" y="302851"/>
                  </a:cubicBezTo>
                  <a:cubicBezTo>
                    <a:pt x="15127" y="304090"/>
                    <a:pt x="17604" y="304185"/>
                    <a:pt x="17889" y="302375"/>
                  </a:cubicBezTo>
                  <a:cubicBezTo>
                    <a:pt x="18556" y="298946"/>
                    <a:pt x="19413" y="295422"/>
                    <a:pt x="20366" y="291993"/>
                  </a:cubicBezTo>
                  <a:cubicBezTo>
                    <a:pt x="20842" y="295898"/>
                    <a:pt x="21604" y="299708"/>
                    <a:pt x="23033" y="303423"/>
                  </a:cubicBezTo>
                  <a:cubicBezTo>
                    <a:pt x="26652" y="312948"/>
                    <a:pt x="34558" y="318854"/>
                    <a:pt x="43321" y="321520"/>
                  </a:cubicBezTo>
                  <a:cubicBezTo>
                    <a:pt x="39892" y="327712"/>
                    <a:pt x="38749" y="335046"/>
                    <a:pt x="42369" y="340285"/>
                  </a:cubicBezTo>
                  <a:cubicBezTo>
                    <a:pt x="43226" y="341428"/>
                    <a:pt x="44559" y="341333"/>
                    <a:pt x="45417" y="340285"/>
                  </a:cubicBezTo>
                  <a:cubicBezTo>
                    <a:pt x="47607" y="337332"/>
                    <a:pt x="48465" y="333712"/>
                    <a:pt x="49227" y="330093"/>
                  </a:cubicBezTo>
                  <a:cubicBezTo>
                    <a:pt x="49322" y="332570"/>
                    <a:pt x="49703" y="335141"/>
                    <a:pt x="50465" y="337904"/>
                  </a:cubicBezTo>
                  <a:cubicBezTo>
                    <a:pt x="52465" y="345524"/>
                    <a:pt x="56656" y="354953"/>
                    <a:pt x="65800" y="354763"/>
                  </a:cubicBezTo>
                  <a:cubicBezTo>
                    <a:pt x="71420" y="354572"/>
                    <a:pt x="70658" y="348286"/>
                    <a:pt x="68848" y="344095"/>
                  </a:cubicBezTo>
                  <a:cubicBezTo>
                    <a:pt x="75135" y="350095"/>
                    <a:pt x="82374" y="353429"/>
                    <a:pt x="89803" y="351239"/>
                  </a:cubicBezTo>
                  <a:cubicBezTo>
                    <a:pt x="89994" y="352381"/>
                    <a:pt x="90089" y="353524"/>
                    <a:pt x="90375" y="354763"/>
                  </a:cubicBezTo>
                  <a:cubicBezTo>
                    <a:pt x="91613" y="359716"/>
                    <a:pt x="93613" y="365526"/>
                    <a:pt x="99233" y="366383"/>
                  </a:cubicBezTo>
                  <a:cubicBezTo>
                    <a:pt x="100376" y="366574"/>
                    <a:pt x="101805" y="366097"/>
                    <a:pt x="101995" y="364859"/>
                  </a:cubicBezTo>
                  <a:cubicBezTo>
                    <a:pt x="102281" y="363240"/>
                    <a:pt x="102090" y="361811"/>
                    <a:pt x="101805" y="360383"/>
                  </a:cubicBezTo>
                  <a:cubicBezTo>
                    <a:pt x="114092" y="369908"/>
                    <a:pt x="131808" y="371527"/>
                    <a:pt x="144381" y="362192"/>
                  </a:cubicBezTo>
                  <a:lnTo>
                    <a:pt x="144858" y="362192"/>
                  </a:lnTo>
                  <a:lnTo>
                    <a:pt x="145048" y="362287"/>
                  </a:lnTo>
                  <a:cubicBezTo>
                    <a:pt x="144953" y="362478"/>
                    <a:pt x="144953" y="362668"/>
                    <a:pt x="144858" y="362859"/>
                  </a:cubicBezTo>
                  <a:cubicBezTo>
                    <a:pt x="142857" y="367907"/>
                    <a:pt x="139714" y="374384"/>
                    <a:pt x="147144" y="376766"/>
                  </a:cubicBezTo>
                  <a:cubicBezTo>
                    <a:pt x="150287" y="377718"/>
                    <a:pt x="153049" y="376004"/>
                    <a:pt x="154859" y="373622"/>
                  </a:cubicBezTo>
                  <a:cubicBezTo>
                    <a:pt x="155907" y="372193"/>
                    <a:pt x="156573" y="370670"/>
                    <a:pt x="157145" y="369241"/>
                  </a:cubicBezTo>
                  <a:cubicBezTo>
                    <a:pt x="168289" y="373813"/>
                    <a:pt x="180195" y="373622"/>
                    <a:pt x="189816" y="364288"/>
                  </a:cubicBezTo>
                  <a:cubicBezTo>
                    <a:pt x="189435" y="366574"/>
                    <a:pt x="188673" y="368764"/>
                    <a:pt x="186863" y="370574"/>
                  </a:cubicBezTo>
                  <a:cubicBezTo>
                    <a:pt x="186006" y="371431"/>
                    <a:pt x="186768" y="372574"/>
                    <a:pt x="187720" y="372670"/>
                  </a:cubicBezTo>
                  <a:cubicBezTo>
                    <a:pt x="195626" y="373622"/>
                    <a:pt x="199341" y="368669"/>
                    <a:pt x="200579" y="362002"/>
                  </a:cubicBezTo>
                  <a:cubicBezTo>
                    <a:pt x="202389" y="364288"/>
                    <a:pt x="205151" y="365716"/>
                    <a:pt x="207818" y="364097"/>
                  </a:cubicBezTo>
                  <a:cubicBezTo>
                    <a:pt x="214390" y="360192"/>
                    <a:pt x="212390" y="352667"/>
                    <a:pt x="207723" y="347143"/>
                  </a:cubicBezTo>
                  <a:cubicBezTo>
                    <a:pt x="214104" y="343714"/>
                    <a:pt x="220677" y="340475"/>
                    <a:pt x="223344" y="330664"/>
                  </a:cubicBezTo>
                  <a:cubicBezTo>
                    <a:pt x="224106" y="327807"/>
                    <a:pt x="224106" y="325235"/>
                    <a:pt x="223725" y="322759"/>
                  </a:cubicBezTo>
                  <a:cubicBezTo>
                    <a:pt x="224010" y="323045"/>
                    <a:pt x="224296" y="323426"/>
                    <a:pt x="224677" y="323616"/>
                  </a:cubicBezTo>
                  <a:cubicBezTo>
                    <a:pt x="226582" y="324759"/>
                    <a:pt x="228392" y="325997"/>
                    <a:pt x="230011" y="327521"/>
                  </a:cubicBezTo>
                  <a:cubicBezTo>
                    <a:pt x="231345" y="328760"/>
                    <a:pt x="234012" y="327997"/>
                    <a:pt x="233821" y="325902"/>
                  </a:cubicBezTo>
                  <a:cubicBezTo>
                    <a:pt x="233250" y="318949"/>
                    <a:pt x="231154" y="314758"/>
                    <a:pt x="225630" y="31047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7DDDA549-7BAB-42ED-9D4E-C99EC9C5128D}"/>
                </a:ext>
              </a:extLst>
            </p:cNvPr>
            <p:cNvSpPr/>
            <p:nvPr/>
          </p:nvSpPr>
          <p:spPr>
            <a:xfrm>
              <a:off x="3519993" y="2490770"/>
              <a:ext cx="182145" cy="377124"/>
            </a:xfrm>
            <a:custGeom>
              <a:avLst/>
              <a:gdLst>
                <a:gd name="connsiteX0" fmla="*/ 173944 w 182145"/>
                <a:gd name="connsiteY0" fmla="*/ 310467 h 377124"/>
                <a:gd name="connsiteX1" fmla="*/ 166134 w 182145"/>
                <a:gd name="connsiteY1" fmla="*/ 306562 h 377124"/>
                <a:gd name="connsiteX2" fmla="*/ 162133 w 182145"/>
                <a:gd name="connsiteY2" fmla="*/ 274462 h 377124"/>
                <a:gd name="connsiteX3" fmla="*/ 154514 w 182145"/>
                <a:gd name="connsiteY3" fmla="*/ 264747 h 377124"/>
                <a:gd name="connsiteX4" fmla="*/ 161943 w 182145"/>
                <a:gd name="connsiteY4" fmla="*/ 261699 h 377124"/>
                <a:gd name="connsiteX5" fmla="*/ 161371 w 182145"/>
                <a:gd name="connsiteY5" fmla="*/ 257603 h 377124"/>
                <a:gd name="connsiteX6" fmla="*/ 147560 w 182145"/>
                <a:gd name="connsiteY6" fmla="*/ 255984 h 377124"/>
                <a:gd name="connsiteX7" fmla="*/ 143083 w 182145"/>
                <a:gd name="connsiteY7" fmla="*/ 256079 h 377124"/>
                <a:gd name="connsiteX8" fmla="*/ 142417 w 182145"/>
                <a:gd name="connsiteY8" fmla="*/ 255793 h 377124"/>
                <a:gd name="connsiteX9" fmla="*/ 134702 w 182145"/>
                <a:gd name="connsiteY9" fmla="*/ 220837 h 377124"/>
                <a:gd name="connsiteX10" fmla="*/ 126510 w 182145"/>
                <a:gd name="connsiteY10" fmla="*/ 213979 h 377124"/>
                <a:gd name="connsiteX11" fmla="*/ 126415 w 182145"/>
                <a:gd name="connsiteY11" fmla="*/ 213883 h 377124"/>
                <a:gd name="connsiteX12" fmla="*/ 137750 w 182145"/>
                <a:gd name="connsiteY12" fmla="*/ 215407 h 377124"/>
                <a:gd name="connsiteX13" fmla="*/ 139464 w 182145"/>
                <a:gd name="connsiteY13" fmla="*/ 213693 h 377124"/>
                <a:gd name="connsiteX14" fmla="*/ 124129 w 182145"/>
                <a:gd name="connsiteY14" fmla="*/ 203215 h 377124"/>
                <a:gd name="connsiteX15" fmla="*/ 119652 w 182145"/>
                <a:gd name="connsiteY15" fmla="*/ 203977 h 377124"/>
                <a:gd name="connsiteX16" fmla="*/ 114699 w 182145"/>
                <a:gd name="connsiteY16" fmla="*/ 184451 h 377124"/>
                <a:gd name="connsiteX17" fmla="*/ 95173 w 182145"/>
                <a:gd name="connsiteY17" fmla="*/ 172450 h 377124"/>
                <a:gd name="connsiteX18" fmla="*/ 102031 w 182145"/>
                <a:gd name="connsiteY18" fmla="*/ 169878 h 377124"/>
                <a:gd name="connsiteX19" fmla="*/ 102793 w 182145"/>
                <a:gd name="connsiteY19" fmla="*/ 166830 h 377124"/>
                <a:gd name="connsiteX20" fmla="*/ 88315 w 182145"/>
                <a:gd name="connsiteY20" fmla="*/ 166830 h 377124"/>
                <a:gd name="connsiteX21" fmla="*/ 87362 w 182145"/>
                <a:gd name="connsiteY21" fmla="*/ 167878 h 377124"/>
                <a:gd name="connsiteX22" fmla="*/ 84314 w 182145"/>
                <a:gd name="connsiteY22" fmla="*/ 141208 h 377124"/>
                <a:gd name="connsiteX23" fmla="*/ 76504 w 182145"/>
                <a:gd name="connsiteY23" fmla="*/ 126253 h 377124"/>
                <a:gd name="connsiteX24" fmla="*/ 81647 w 182145"/>
                <a:gd name="connsiteY24" fmla="*/ 128444 h 377124"/>
                <a:gd name="connsiteX25" fmla="*/ 86505 w 182145"/>
                <a:gd name="connsiteY25" fmla="*/ 125682 h 377124"/>
                <a:gd name="connsiteX26" fmla="*/ 78790 w 182145"/>
                <a:gd name="connsiteY26" fmla="*/ 109013 h 377124"/>
                <a:gd name="connsiteX27" fmla="*/ 78123 w 182145"/>
                <a:gd name="connsiteY27" fmla="*/ 108537 h 377124"/>
                <a:gd name="connsiteX28" fmla="*/ 83171 w 182145"/>
                <a:gd name="connsiteY28" fmla="*/ 107299 h 377124"/>
                <a:gd name="connsiteX29" fmla="*/ 83743 w 182145"/>
                <a:gd name="connsiteY29" fmla="*/ 102727 h 377124"/>
                <a:gd name="connsiteX30" fmla="*/ 69550 w 182145"/>
                <a:gd name="connsiteY30" fmla="*/ 100631 h 377124"/>
                <a:gd name="connsiteX31" fmla="*/ 73932 w 182145"/>
                <a:gd name="connsiteY31" fmla="*/ 88153 h 377124"/>
                <a:gd name="connsiteX32" fmla="*/ 68693 w 182145"/>
                <a:gd name="connsiteY32" fmla="*/ 71104 h 377124"/>
                <a:gd name="connsiteX33" fmla="*/ 72598 w 182145"/>
                <a:gd name="connsiteY33" fmla="*/ 73009 h 377124"/>
                <a:gd name="connsiteX34" fmla="*/ 78218 w 182145"/>
                <a:gd name="connsiteY34" fmla="*/ 69770 h 377124"/>
                <a:gd name="connsiteX35" fmla="*/ 65074 w 182145"/>
                <a:gd name="connsiteY35" fmla="*/ 49101 h 377124"/>
                <a:gd name="connsiteX36" fmla="*/ 57263 w 182145"/>
                <a:gd name="connsiteY36" fmla="*/ 44719 h 377124"/>
                <a:gd name="connsiteX37" fmla="*/ 57644 w 182145"/>
                <a:gd name="connsiteY37" fmla="*/ 41005 h 377124"/>
                <a:gd name="connsiteX38" fmla="*/ 28402 w 182145"/>
                <a:gd name="connsiteY38" fmla="*/ 1952 h 377124"/>
                <a:gd name="connsiteX39" fmla="*/ 27355 w 182145"/>
                <a:gd name="connsiteY39" fmla="*/ 1095 h 377124"/>
                <a:gd name="connsiteX40" fmla="*/ 3352 w 182145"/>
                <a:gd name="connsiteY40" fmla="*/ 8524 h 377124"/>
                <a:gd name="connsiteX41" fmla="*/ 2209 w 182145"/>
                <a:gd name="connsiteY41" fmla="*/ 51387 h 377124"/>
                <a:gd name="connsiteX42" fmla="*/ 16401 w 182145"/>
                <a:gd name="connsiteY42" fmla="*/ 77581 h 377124"/>
                <a:gd name="connsiteX43" fmla="*/ 32212 w 182145"/>
                <a:gd name="connsiteY43" fmla="*/ 93583 h 377124"/>
                <a:gd name="connsiteX44" fmla="*/ 31260 w 182145"/>
                <a:gd name="connsiteY44" fmla="*/ 101203 h 377124"/>
                <a:gd name="connsiteX45" fmla="*/ 31736 w 182145"/>
                <a:gd name="connsiteY45" fmla="*/ 136921 h 377124"/>
                <a:gd name="connsiteX46" fmla="*/ 43452 w 182145"/>
                <a:gd name="connsiteY46" fmla="*/ 169687 h 377124"/>
                <a:gd name="connsiteX47" fmla="*/ 42404 w 182145"/>
                <a:gd name="connsiteY47" fmla="*/ 173497 h 377124"/>
                <a:gd name="connsiteX48" fmla="*/ 54215 w 182145"/>
                <a:gd name="connsiteY48" fmla="*/ 207502 h 377124"/>
                <a:gd name="connsiteX49" fmla="*/ 79171 w 182145"/>
                <a:gd name="connsiteY49" fmla="*/ 228647 h 377124"/>
                <a:gd name="connsiteX50" fmla="*/ 80504 w 182145"/>
                <a:gd name="connsiteY50" fmla="*/ 232838 h 377124"/>
                <a:gd name="connsiteX51" fmla="*/ 104221 w 182145"/>
                <a:gd name="connsiteY51" fmla="*/ 276748 h 377124"/>
                <a:gd name="connsiteX52" fmla="*/ 112032 w 182145"/>
                <a:gd name="connsiteY52" fmla="*/ 292369 h 377124"/>
                <a:gd name="connsiteX53" fmla="*/ 109841 w 182145"/>
                <a:gd name="connsiteY53" fmla="*/ 339899 h 377124"/>
                <a:gd name="connsiteX54" fmla="*/ 107460 w 182145"/>
                <a:gd name="connsiteY54" fmla="*/ 352758 h 377124"/>
                <a:gd name="connsiteX55" fmla="*/ 91077 w 182145"/>
                <a:gd name="connsiteY55" fmla="*/ 369046 h 377124"/>
                <a:gd name="connsiteX56" fmla="*/ 95458 w 182145"/>
                <a:gd name="connsiteY56" fmla="*/ 376856 h 377124"/>
                <a:gd name="connsiteX57" fmla="*/ 103174 w 182145"/>
                <a:gd name="connsiteY57" fmla="*/ 373713 h 377124"/>
                <a:gd name="connsiteX58" fmla="*/ 105460 w 182145"/>
                <a:gd name="connsiteY58" fmla="*/ 369332 h 377124"/>
                <a:gd name="connsiteX59" fmla="*/ 138131 w 182145"/>
                <a:gd name="connsiteY59" fmla="*/ 364378 h 377124"/>
                <a:gd name="connsiteX60" fmla="*/ 135178 w 182145"/>
                <a:gd name="connsiteY60" fmla="*/ 370665 h 377124"/>
                <a:gd name="connsiteX61" fmla="*/ 136035 w 182145"/>
                <a:gd name="connsiteY61" fmla="*/ 372760 h 377124"/>
                <a:gd name="connsiteX62" fmla="*/ 148894 w 182145"/>
                <a:gd name="connsiteY62" fmla="*/ 362092 h 377124"/>
                <a:gd name="connsiteX63" fmla="*/ 156133 w 182145"/>
                <a:gd name="connsiteY63" fmla="*/ 364188 h 377124"/>
                <a:gd name="connsiteX64" fmla="*/ 156037 w 182145"/>
                <a:gd name="connsiteY64" fmla="*/ 347234 h 377124"/>
                <a:gd name="connsiteX65" fmla="*/ 171658 w 182145"/>
                <a:gd name="connsiteY65" fmla="*/ 330755 h 377124"/>
                <a:gd name="connsiteX66" fmla="*/ 172039 w 182145"/>
                <a:gd name="connsiteY66" fmla="*/ 322849 h 377124"/>
                <a:gd name="connsiteX67" fmla="*/ 172992 w 182145"/>
                <a:gd name="connsiteY67" fmla="*/ 323707 h 377124"/>
                <a:gd name="connsiteX68" fmla="*/ 178326 w 182145"/>
                <a:gd name="connsiteY68" fmla="*/ 327612 h 377124"/>
                <a:gd name="connsiteX69" fmla="*/ 182136 w 182145"/>
                <a:gd name="connsiteY69" fmla="*/ 325993 h 377124"/>
                <a:gd name="connsiteX70" fmla="*/ 173944 w 182145"/>
                <a:gd name="connsiteY70" fmla="*/ 310467 h 377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82145" h="377124">
                  <a:moveTo>
                    <a:pt x="173944" y="310467"/>
                  </a:moveTo>
                  <a:cubicBezTo>
                    <a:pt x="171373" y="308467"/>
                    <a:pt x="168801" y="307133"/>
                    <a:pt x="166134" y="306562"/>
                  </a:cubicBezTo>
                  <a:cubicBezTo>
                    <a:pt x="170801" y="296084"/>
                    <a:pt x="168325" y="285892"/>
                    <a:pt x="162133" y="274462"/>
                  </a:cubicBezTo>
                  <a:cubicBezTo>
                    <a:pt x="160895" y="272081"/>
                    <a:pt x="157943" y="268271"/>
                    <a:pt x="154514" y="264747"/>
                  </a:cubicBezTo>
                  <a:cubicBezTo>
                    <a:pt x="156990" y="264271"/>
                    <a:pt x="159466" y="263318"/>
                    <a:pt x="161943" y="261699"/>
                  </a:cubicBezTo>
                  <a:cubicBezTo>
                    <a:pt x="163562" y="260556"/>
                    <a:pt x="163277" y="258270"/>
                    <a:pt x="161371" y="257603"/>
                  </a:cubicBezTo>
                  <a:cubicBezTo>
                    <a:pt x="156895" y="255984"/>
                    <a:pt x="152323" y="255412"/>
                    <a:pt x="147560" y="255984"/>
                  </a:cubicBezTo>
                  <a:cubicBezTo>
                    <a:pt x="146036" y="256174"/>
                    <a:pt x="144512" y="256174"/>
                    <a:pt x="143083" y="256079"/>
                  </a:cubicBezTo>
                  <a:cubicBezTo>
                    <a:pt x="142893" y="255984"/>
                    <a:pt x="142607" y="255793"/>
                    <a:pt x="142417" y="255793"/>
                  </a:cubicBezTo>
                  <a:cubicBezTo>
                    <a:pt x="143560" y="245602"/>
                    <a:pt x="142321" y="227599"/>
                    <a:pt x="134702" y="220837"/>
                  </a:cubicBezTo>
                  <a:cubicBezTo>
                    <a:pt x="132130" y="218360"/>
                    <a:pt x="129463" y="216074"/>
                    <a:pt x="126510" y="213979"/>
                  </a:cubicBezTo>
                  <a:lnTo>
                    <a:pt x="126415" y="213883"/>
                  </a:lnTo>
                  <a:cubicBezTo>
                    <a:pt x="130320" y="213693"/>
                    <a:pt x="134225" y="213883"/>
                    <a:pt x="137750" y="215407"/>
                  </a:cubicBezTo>
                  <a:cubicBezTo>
                    <a:pt x="138893" y="215884"/>
                    <a:pt x="139940" y="214836"/>
                    <a:pt x="139464" y="213693"/>
                  </a:cubicBezTo>
                  <a:cubicBezTo>
                    <a:pt x="136416" y="206930"/>
                    <a:pt x="131654" y="202739"/>
                    <a:pt x="124129" y="203215"/>
                  </a:cubicBezTo>
                  <a:cubicBezTo>
                    <a:pt x="122605" y="203311"/>
                    <a:pt x="121081" y="203596"/>
                    <a:pt x="119652" y="203977"/>
                  </a:cubicBezTo>
                  <a:cubicBezTo>
                    <a:pt x="120128" y="197215"/>
                    <a:pt x="118700" y="191023"/>
                    <a:pt x="114699" y="184451"/>
                  </a:cubicBezTo>
                  <a:cubicBezTo>
                    <a:pt x="110508" y="177593"/>
                    <a:pt x="103174" y="173878"/>
                    <a:pt x="95173" y="172450"/>
                  </a:cubicBezTo>
                  <a:cubicBezTo>
                    <a:pt x="97554" y="171688"/>
                    <a:pt x="99935" y="171021"/>
                    <a:pt x="102031" y="169878"/>
                  </a:cubicBezTo>
                  <a:cubicBezTo>
                    <a:pt x="103079" y="169402"/>
                    <a:pt x="103460" y="167782"/>
                    <a:pt x="102793" y="166830"/>
                  </a:cubicBezTo>
                  <a:cubicBezTo>
                    <a:pt x="99364" y="161972"/>
                    <a:pt x="92220" y="163210"/>
                    <a:pt x="88315" y="166830"/>
                  </a:cubicBezTo>
                  <a:cubicBezTo>
                    <a:pt x="87934" y="167116"/>
                    <a:pt x="87648" y="167497"/>
                    <a:pt x="87362" y="167878"/>
                  </a:cubicBezTo>
                  <a:cubicBezTo>
                    <a:pt x="88791" y="159496"/>
                    <a:pt x="87934" y="150542"/>
                    <a:pt x="84314" y="141208"/>
                  </a:cubicBezTo>
                  <a:cubicBezTo>
                    <a:pt x="82314" y="135969"/>
                    <a:pt x="79552" y="131016"/>
                    <a:pt x="76504" y="126253"/>
                  </a:cubicBezTo>
                  <a:cubicBezTo>
                    <a:pt x="78314" y="126730"/>
                    <a:pt x="80028" y="127492"/>
                    <a:pt x="81647" y="128444"/>
                  </a:cubicBezTo>
                  <a:cubicBezTo>
                    <a:pt x="83648" y="129682"/>
                    <a:pt x="86696" y="128158"/>
                    <a:pt x="86505" y="125682"/>
                  </a:cubicBezTo>
                  <a:cubicBezTo>
                    <a:pt x="86124" y="118824"/>
                    <a:pt x="84124" y="113490"/>
                    <a:pt x="78790" y="109013"/>
                  </a:cubicBezTo>
                  <a:cubicBezTo>
                    <a:pt x="78599" y="108823"/>
                    <a:pt x="78314" y="108727"/>
                    <a:pt x="78123" y="108537"/>
                  </a:cubicBezTo>
                  <a:cubicBezTo>
                    <a:pt x="79837" y="108346"/>
                    <a:pt x="81457" y="107965"/>
                    <a:pt x="83171" y="107299"/>
                  </a:cubicBezTo>
                  <a:cubicBezTo>
                    <a:pt x="85171" y="106537"/>
                    <a:pt x="85743" y="103965"/>
                    <a:pt x="83743" y="102727"/>
                  </a:cubicBezTo>
                  <a:cubicBezTo>
                    <a:pt x="79456" y="99964"/>
                    <a:pt x="74218" y="99393"/>
                    <a:pt x="69550" y="100631"/>
                  </a:cubicBezTo>
                  <a:cubicBezTo>
                    <a:pt x="71646" y="96154"/>
                    <a:pt x="73932" y="91297"/>
                    <a:pt x="73932" y="88153"/>
                  </a:cubicBezTo>
                  <a:cubicBezTo>
                    <a:pt x="73932" y="82343"/>
                    <a:pt x="71646" y="76438"/>
                    <a:pt x="68693" y="71104"/>
                  </a:cubicBezTo>
                  <a:cubicBezTo>
                    <a:pt x="69931" y="71770"/>
                    <a:pt x="71265" y="72342"/>
                    <a:pt x="72598" y="73009"/>
                  </a:cubicBezTo>
                  <a:cubicBezTo>
                    <a:pt x="74980" y="74152"/>
                    <a:pt x="78409" y="72818"/>
                    <a:pt x="78218" y="69770"/>
                  </a:cubicBezTo>
                  <a:cubicBezTo>
                    <a:pt x="77837" y="60436"/>
                    <a:pt x="72598" y="54340"/>
                    <a:pt x="65074" y="49101"/>
                  </a:cubicBezTo>
                  <a:cubicBezTo>
                    <a:pt x="62693" y="47482"/>
                    <a:pt x="60025" y="45862"/>
                    <a:pt x="57263" y="44719"/>
                  </a:cubicBezTo>
                  <a:cubicBezTo>
                    <a:pt x="57454" y="43672"/>
                    <a:pt x="57549" y="42433"/>
                    <a:pt x="57644" y="41005"/>
                  </a:cubicBezTo>
                  <a:cubicBezTo>
                    <a:pt x="58502" y="24907"/>
                    <a:pt x="46881" y="1857"/>
                    <a:pt x="28402" y="1952"/>
                  </a:cubicBezTo>
                  <a:cubicBezTo>
                    <a:pt x="28021" y="1666"/>
                    <a:pt x="27736" y="1285"/>
                    <a:pt x="27355" y="1095"/>
                  </a:cubicBezTo>
                  <a:cubicBezTo>
                    <a:pt x="20878" y="-2144"/>
                    <a:pt x="11829" y="2238"/>
                    <a:pt x="3352" y="8524"/>
                  </a:cubicBezTo>
                  <a:cubicBezTo>
                    <a:pt x="589" y="22717"/>
                    <a:pt x="-1982" y="36623"/>
                    <a:pt x="2209" y="51387"/>
                  </a:cubicBezTo>
                  <a:cubicBezTo>
                    <a:pt x="4876" y="61007"/>
                    <a:pt x="9067" y="70532"/>
                    <a:pt x="16401" y="77581"/>
                  </a:cubicBezTo>
                  <a:cubicBezTo>
                    <a:pt x="22592" y="83486"/>
                    <a:pt x="28117" y="86058"/>
                    <a:pt x="32212" y="93583"/>
                  </a:cubicBezTo>
                  <a:cubicBezTo>
                    <a:pt x="33737" y="96345"/>
                    <a:pt x="32975" y="99202"/>
                    <a:pt x="31260" y="101203"/>
                  </a:cubicBezTo>
                  <a:cubicBezTo>
                    <a:pt x="32308" y="113109"/>
                    <a:pt x="29545" y="125015"/>
                    <a:pt x="31736" y="136921"/>
                  </a:cubicBezTo>
                  <a:cubicBezTo>
                    <a:pt x="33927" y="148732"/>
                    <a:pt x="43547" y="158257"/>
                    <a:pt x="43452" y="169687"/>
                  </a:cubicBezTo>
                  <a:cubicBezTo>
                    <a:pt x="43452" y="171211"/>
                    <a:pt x="42976" y="172450"/>
                    <a:pt x="42404" y="173497"/>
                  </a:cubicBezTo>
                  <a:cubicBezTo>
                    <a:pt x="50119" y="182832"/>
                    <a:pt x="45357" y="198548"/>
                    <a:pt x="54215" y="207502"/>
                  </a:cubicBezTo>
                  <a:cubicBezTo>
                    <a:pt x="62216" y="215407"/>
                    <a:pt x="73646" y="218170"/>
                    <a:pt x="79171" y="228647"/>
                  </a:cubicBezTo>
                  <a:cubicBezTo>
                    <a:pt x="79933" y="230076"/>
                    <a:pt x="80314" y="231409"/>
                    <a:pt x="80504" y="232838"/>
                  </a:cubicBezTo>
                  <a:cubicBezTo>
                    <a:pt x="89553" y="247983"/>
                    <a:pt x="84124" y="269605"/>
                    <a:pt x="104221" y="276748"/>
                  </a:cubicBezTo>
                  <a:cubicBezTo>
                    <a:pt x="110222" y="278939"/>
                    <a:pt x="114604" y="285988"/>
                    <a:pt x="112032" y="292369"/>
                  </a:cubicBezTo>
                  <a:cubicBezTo>
                    <a:pt x="105650" y="307800"/>
                    <a:pt x="101173" y="323897"/>
                    <a:pt x="109841" y="339899"/>
                  </a:cubicBezTo>
                  <a:cubicBezTo>
                    <a:pt x="112127" y="344090"/>
                    <a:pt x="110984" y="349615"/>
                    <a:pt x="107460" y="352758"/>
                  </a:cubicBezTo>
                  <a:cubicBezTo>
                    <a:pt x="101650" y="357997"/>
                    <a:pt x="96316" y="363426"/>
                    <a:pt x="91077" y="369046"/>
                  </a:cubicBezTo>
                  <a:cubicBezTo>
                    <a:pt x="90315" y="372380"/>
                    <a:pt x="90887" y="375332"/>
                    <a:pt x="95458" y="376856"/>
                  </a:cubicBezTo>
                  <a:cubicBezTo>
                    <a:pt x="98602" y="377809"/>
                    <a:pt x="101364" y="376094"/>
                    <a:pt x="103174" y="373713"/>
                  </a:cubicBezTo>
                  <a:cubicBezTo>
                    <a:pt x="104221" y="372284"/>
                    <a:pt x="104888" y="370760"/>
                    <a:pt x="105460" y="369332"/>
                  </a:cubicBezTo>
                  <a:cubicBezTo>
                    <a:pt x="116604" y="373903"/>
                    <a:pt x="128510" y="373713"/>
                    <a:pt x="138131" y="364378"/>
                  </a:cubicBezTo>
                  <a:cubicBezTo>
                    <a:pt x="137750" y="366664"/>
                    <a:pt x="136987" y="368855"/>
                    <a:pt x="135178" y="370665"/>
                  </a:cubicBezTo>
                  <a:cubicBezTo>
                    <a:pt x="134321" y="371522"/>
                    <a:pt x="135083" y="372665"/>
                    <a:pt x="136035" y="372760"/>
                  </a:cubicBezTo>
                  <a:cubicBezTo>
                    <a:pt x="143941" y="373713"/>
                    <a:pt x="147656" y="368760"/>
                    <a:pt x="148894" y="362092"/>
                  </a:cubicBezTo>
                  <a:cubicBezTo>
                    <a:pt x="150704" y="364378"/>
                    <a:pt x="153466" y="365807"/>
                    <a:pt x="156133" y="364188"/>
                  </a:cubicBezTo>
                  <a:cubicBezTo>
                    <a:pt x="162705" y="360283"/>
                    <a:pt x="160705" y="352758"/>
                    <a:pt x="156037" y="347234"/>
                  </a:cubicBezTo>
                  <a:cubicBezTo>
                    <a:pt x="162419" y="343805"/>
                    <a:pt x="168991" y="340566"/>
                    <a:pt x="171658" y="330755"/>
                  </a:cubicBezTo>
                  <a:cubicBezTo>
                    <a:pt x="172421" y="327898"/>
                    <a:pt x="172421" y="325326"/>
                    <a:pt x="172039" y="322849"/>
                  </a:cubicBezTo>
                  <a:cubicBezTo>
                    <a:pt x="172325" y="323135"/>
                    <a:pt x="172611" y="323516"/>
                    <a:pt x="172992" y="323707"/>
                  </a:cubicBezTo>
                  <a:cubicBezTo>
                    <a:pt x="174897" y="324850"/>
                    <a:pt x="176707" y="326088"/>
                    <a:pt x="178326" y="327612"/>
                  </a:cubicBezTo>
                  <a:cubicBezTo>
                    <a:pt x="179660" y="328850"/>
                    <a:pt x="182327" y="328088"/>
                    <a:pt x="182136" y="325993"/>
                  </a:cubicBezTo>
                  <a:cubicBezTo>
                    <a:pt x="181564" y="318944"/>
                    <a:pt x="179469" y="314753"/>
                    <a:pt x="173944" y="310467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D5244A6C-B9A0-4EFB-AC1E-AAE5B1793D40}"/>
                </a:ext>
              </a:extLst>
            </p:cNvPr>
            <p:cNvSpPr/>
            <p:nvPr/>
          </p:nvSpPr>
          <p:spPr>
            <a:xfrm>
              <a:off x="2866850" y="2506134"/>
              <a:ext cx="223649" cy="391563"/>
            </a:xfrm>
            <a:custGeom>
              <a:avLst/>
              <a:gdLst>
                <a:gd name="connsiteX0" fmla="*/ 211106 w 223649"/>
                <a:gd name="connsiteY0" fmla="*/ 197567 h 391563"/>
                <a:gd name="connsiteX1" fmla="*/ 223584 w 223649"/>
                <a:gd name="connsiteY1" fmla="*/ 188518 h 391563"/>
                <a:gd name="connsiteX2" fmla="*/ 222060 w 223649"/>
                <a:gd name="connsiteY2" fmla="*/ 185756 h 391563"/>
                <a:gd name="connsiteX3" fmla="*/ 211392 w 223649"/>
                <a:gd name="connsiteY3" fmla="*/ 185661 h 391563"/>
                <a:gd name="connsiteX4" fmla="*/ 207963 w 223649"/>
                <a:gd name="connsiteY4" fmla="*/ 186423 h 391563"/>
                <a:gd name="connsiteX5" fmla="*/ 209296 w 223649"/>
                <a:gd name="connsiteY5" fmla="*/ 173469 h 391563"/>
                <a:gd name="connsiteX6" fmla="*/ 209392 w 223649"/>
                <a:gd name="connsiteY6" fmla="*/ 137750 h 391563"/>
                <a:gd name="connsiteX7" fmla="*/ 211582 w 223649"/>
                <a:gd name="connsiteY7" fmla="*/ 140417 h 391563"/>
                <a:gd name="connsiteX8" fmla="*/ 216631 w 223649"/>
                <a:gd name="connsiteY8" fmla="*/ 138988 h 391563"/>
                <a:gd name="connsiteX9" fmla="*/ 200057 w 223649"/>
                <a:gd name="connsiteY9" fmla="*/ 112890 h 391563"/>
                <a:gd name="connsiteX10" fmla="*/ 197200 w 223649"/>
                <a:gd name="connsiteY10" fmla="*/ 86029 h 391563"/>
                <a:gd name="connsiteX11" fmla="*/ 196533 w 223649"/>
                <a:gd name="connsiteY11" fmla="*/ 80695 h 391563"/>
                <a:gd name="connsiteX12" fmla="*/ 184150 w 223649"/>
                <a:gd name="connsiteY12" fmla="*/ 28784 h 391563"/>
                <a:gd name="connsiteX13" fmla="*/ 86900 w 223649"/>
                <a:gd name="connsiteY13" fmla="*/ 35166 h 391563"/>
                <a:gd name="connsiteX14" fmla="*/ 82900 w 223649"/>
                <a:gd name="connsiteY14" fmla="*/ 79552 h 391563"/>
                <a:gd name="connsiteX15" fmla="*/ 75470 w 223649"/>
                <a:gd name="connsiteY15" fmla="*/ 105746 h 391563"/>
                <a:gd name="connsiteX16" fmla="*/ 71565 w 223649"/>
                <a:gd name="connsiteY16" fmla="*/ 98317 h 391563"/>
                <a:gd name="connsiteX17" fmla="*/ 66898 w 223649"/>
                <a:gd name="connsiteY17" fmla="*/ 99555 h 391563"/>
                <a:gd name="connsiteX18" fmla="*/ 72422 w 223649"/>
                <a:gd name="connsiteY18" fmla="*/ 116033 h 391563"/>
                <a:gd name="connsiteX19" fmla="*/ 62421 w 223649"/>
                <a:gd name="connsiteY19" fmla="*/ 131559 h 391563"/>
                <a:gd name="connsiteX20" fmla="*/ 65564 w 223649"/>
                <a:gd name="connsiteY20" fmla="*/ 133940 h 391563"/>
                <a:gd name="connsiteX21" fmla="*/ 70708 w 223649"/>
                <a:gd name="connsiteY21" fmla="*/ 129654 h 391563"/>
                <a:gd name="connsiteX22" fmla="*/ 70898 w 223649"/>
                <a:gd name="connsiteY22" fmla="*/ 159372 h 391563"/>
                <a:gd name="connsiteX23" fmla="*/ 48038 w 223649"/>
                <a:gd name="connsiteY23" fmla="*/ 180232 h 391563"/>
                <a:gd name="connsiteX24" fmla="*/ 51372 w 223649"/>
                <a:gd name="connsiteY24" fmla="*/ 182803 h 391563"/>
                <a:gd name="connsiteX25" fmla="*/ 59944 w 223649"/>
                <a:gd name="connsiteY25" fmla="*/ 179660 h 391563"/>
                <a:gd name="connsiteX26" fmla="*/ 59659 w 223649"/>
                <a:gd name="connsiteY26" fmla="*/ 200901 h 391563"/>
                <a:gd name="connsiteX27" fmla="*/ 53086 w 223649"/>
                <a:gd name="connsiteY27" fmla="*/ 203949 h 391563"/>
                <a:gd name="connsiteX28" fmla="*/ 38037 w 223649"/>
                <a:gd name="connsiteY28" fmla="*/ 211474 h 391563"/>
                <a:gd name="connsiteX29" fmla="*/ 18987 w 223649"/>
                <a:gd name="connsiteY29" fmla="*/ 235191 h 391563"/>
                <a:gd name="connsiteX30" fmla="*/ 22606 w 223649"/>
                <a:gd name="connsiteY30" fmla="*/ 238048 h 391563"/>
                <a:gd name="connsiteX31" fmla="*/ 32131 w 223649"/>
                <a:gd name="connsiteY31" fmla="*/ 230238 h 391563"/>
                <a:gd name="connsiteX32" fmla="*/ 32417 w 223649"/>
                <a:gd name="connsiteY32" fmla="*/ 244240 h 391563"/>
                <a:gd name="connsiteX33" fmla="*/ 32322 w 223649"/>
                <a:gd name="connsiteY33" fmla="*/ 246526 h 391563"/>
                <a:gd name="connsiteX34" fmla="*/ 28798 w 223649"/>
                <a:gd name="connsiteY34" fmla="*/ 253098 h 391563"/>
                <a:gd name="connsiteX35" fmla="*/ 16891 w 223649"/>
                <a:gd name="connsiteY35" fmla="*/ 268624 h 391563"/>
                <a:gd name="connsiteX36" fmla="*/ 16320 w 223649"/>
                <a:gd name="connsiteY36" fmla="*/ 272053 h 391563"/>
                <a:gd name="connsiteX37" fmla="*/ 15939 w 223649"/>
                <a:gd name="connsiteY37" fmla="*/ 258146 h 391563"/>
                <a:gd name="connsiteX38" fmla="*/ 12986 w 223649"/>
                <a:gd name="connsiteY38" fmla="*/ 256432 h 391563"/>
                <a:gd name="connsiteX39" fmla="*/ 10319 w 223649"/>
                <a:gd name="connsiteY39" fmla="*/ 283387 h 391563"/>
                <a:gd name="connsiteX40" fmla="*/ 2128 w 223649"/>
                <a:gd name="connsiteY40" fmla="*/ 284721 h 391563"/>
                <a:gd name="connsiteX41" fmla="*/ 1651 w 223649"/>
                <a:gd name="connsiteY41" fmla="*/ 288626 h 391563"/>
                <a:gd name="connsiteX42" fmla="*/ 8033 w 223649"/>
                <a:gd name="connsiteY42" fmla="*/ 295294 h 391563"/>
                <a:gd name="connsiteX43" fmla="*/ 16034 w 223649"/>
                <a:gd name="connsiteY43" fmla="*/ 302723 h 391563"/>
                <a:gd name="connsiteX44" fmla="*/ 17463 w 223649"/>
                <a:gd name="connsiteY44" fmla="*/ 303676 h 391563"/>
                <a:gd name="connsiteX45" fmla="*/ 5842 w 223649"/>
                <a:gd name="connsiteY45" fmla="*/ 314725 h 391563"/>
                <a:gd name="connsiteX46" fmla="*/ 985 w 223649"/>
                <a:gd name="connsiteY46" fmla="*/ 339775 h 391563"/>
                <a:gd name="connsiteX47" fmla="*/ 5747 w 223649"/>
                <a:gd name="connsiteY47" fmla="*/ 339775 h 391563"/>
                <a:gd name="connsiteX48" fmla="*/ 11653 w 223649"/>
                <a:gd name="connsiteY48" fmla="*/ 324821 h 391563"/>
                <a:gd name="connsiteX49" fmla="*/ 12415 w 223649"/>
                <a:gd name="connsiteY49" fmla="*/ 330631 h 391563"/>
                <a:gd name="connsiteX50" fmla="*/ 45847 w 223649"/>
                <a:gd name="connsiteY50" fmla="*/ 371017 h 391563"/>
                <a:gd name="connsiteX51" fmla="*/ 53563 w 223649"/>
                <a:gd name="connsiteY51" fmla="*/ 375875 h 391563"/>
                <a:gd name="connsiteX52" fmla="*/ 82138 w 223649"/>
                <a:gd name="connsiteY52" fmla="*/ 391496 h 391563"/>
                <a:gd name="connsiteX53" fmla="*/ 111475 w 223649"/>
                <a:gd name="connsiteY53" fmla="*/ 384162 h 391563"/>
                <a:gd name="connsiteX54" fmla="*/ 154147 w 223649"/>
                <a:gd name="connsiteY54" fmla="*/ 361683 h 391563"/>
                <a:gd name="connsiteX55" fmla="*/ 144622 w 223649"/>
                <a:gd name="connsiteY55" fmla="*/ 381019 h 391563"/>
                <a:gd name="connsiteX56" fmla="*/ 147670 w 223649"/>
                <a:gd name="connsiteY56" fmla="*/ 384067 h 391563"/>
                <a:gd name="connsiteX57" fmla="*/ 163291 w 223649"/>
                <a:gd name="connsiteY57" fmla="*/ 364350 h 391563"/>
                <a:gd name="connsiteX58" fmla="*/ 170815 w 223649"/>
                <a:gd name="connsiteY58" fmla="*/ 365683 h 391563"/>
                <a:gd name="connsiteX59" fmla="*/ 171292 w 223649"/>
                <a:gd name="connsiteY59" fmla="*/ 339585 h 391563"/>
                <a:gd name="connsiteX60" fmla="*/ 174340 w 223649"/>
                <a:gd name="connsiteY60" fmla="*/ 338728 h 391563"/>
                <a:gd name="connsiteX61" fmla="*/ 191485 w 223649"/>
                <a:gd name="connsiteY61" fmla="*/ 312058 h 391563"/>
                <a:gd name="connsiteX62" fmla="*/ 201200 w 223649"/>
                <a:gd name="connsiteY62" fmla="*/ 280339 h 391563"/>
                <a:gd name="connsiteX63" fmla="*/ 204058 w 223649"/>
                <a:gd name="connsiteY63" fmla="*/ 280149 h 391563"/>
                <a:gd name="connsiteX64" fmla="*/ 205391 w 223649"/>
                <a:gd name="connsiteY64" fmla="*/ 262242 h 391563"/>
                <a:gd name="connsiteX65" fmla="*/ 201200 w 223649"/>
                <a:gd name="connsiteY65" fmla="*/ 256336 h 391563"/>
                <a:gd name="connsiteX66" fmla="*/ 210916 w 223649"/>
                <a:gd name="connsiteY66" fmla="*/ 237191 h 391563"/>
                <a:gd name="connsiteX67" fmla="*/ 204153 w 223649"/>
                <a:gd name="connsiteY67" fmla="*/ 200615 h 391563"/>
                <a:gd name="connsiteX68" fmla="*/ 215678 w 223649"/>
                <a:gd name="connsiteY68" fmla="*/ 218617 h 391563"/>
                <a:gd name="connsiteX69" fmla="*/ 218917 w 223649"/>
                <a:gd name="connsiteY69" fmla="*/ 218141 h 391563"/>
                <a:gd name="connsiteX70" fmla="*/ 211106 w 223649"/>
                <a:gd name="connsiteY70" fmla="*/ 197567 h 39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223649" h="391563">
                  <a:moveTo>
                    <a:pt x="211106" y="197567"/>
                  </a:moveTo>
                  <a:cubicBezTo>
                    <a:pt x="217774" y="197186"/>
                    <a:pt x="221774" y="194995"/>
                    <a:pt x="223584" y="188518"/>
                  </a:cubicBezTo>
                  <a:cubicBezTo>
                    <a:pt x="223870" y="187375"/>
                    <a:pt x="223203" y="186042"/>
                    <a:pt x="222060" y="185756"/>
                  </a:cubicBezTo>
                  <a:cubicBezTo>
                    <a:pt x="217869" y="184899"/>
                    <a:pt x="215678" y="184232"/>
                    <a:pt x="211392" y="185661"/>
                  </a:cubicBezTo>
                  <a:cubicBezTo>
                    <a:pt x="210249" y="186042"/>
                    <a:pt x="209201" y="186232"/>
                    <a:pt x="207963" y="186423"/>
                  </a:cubicBezTo>
                  <a:cubicBezTo>
                    <a:pt x="209392" y="182613"/>
                    <a:pt x="210058" y="178422"/>
                    <a:pt x="209296" y="173469"/>
                  </a:cubicBezTo>
                  <a:cubicBezTo>
                    <a:pt x="207868" y="163944"/>
                    <a:pt x="210439" y="149561"/>
                    <a:pt x="209392" y="137750"/>
                  </a:cubicBezTo>
                  <a:cubicBezTo>
                    <a:pt x="210154" y="138607"/>
                    <a:pt x="210916" y="139465"/>
                    <a:pt x="211582" y="140417"/>
                  </a:cubicBezTo>
                  <a:cubicBezTo>
                    <a:pt x="213106" y="142417"/>
                    <a:pt x="216821" y="142036"/>
                    <a:pt x="216631" y="138988"/>
                  </a:cubicBezTo>
                  <a:cubicBezTo>
                    <a:pt x="216345" y="129844"/>
                    <a:pt x="209201" y="118319"/>
                    <a:pt x="200057" y="112890"/>
                  </a:cubicBezTo>
                  <a:cubicBezTo>
                    <a:pt x="199295" y="103555"/>
                    <a:pt x="198343" y="94507"/>
                    <a:pt x="197200" y="86029"/>
                  </a:cubicBezTo>
                  <a:cubicBezTo>
                    <a:pt x="197104" y="84220"/>
                    <a:pt x="196819" y="82410"/>
                    <a:pt x="196533" y="80695"/>
                  </a:cubicBezTo>
                  <a:cubicBezTo>
                    <a:pt x="193294" y="58216"/>
                    <a:pt x="189103" y="39738"/>
                    <a:pt x="184150" y="28784"/>
                  </a:cubicBezTo>
                  <a:cubicBezTo>
                    <a:pt x="161862" y="-20651"/>
                    <a:pt x="91663" y="1733"/>
                    <a:pt x="86900" y="35166"/>
                  </a:cubicBezTo>
                  <a:cubicBezTo>
                    <a:pt x="85471" y="45358"/>
                    <a:pt x="84328" y="61169"/>
                    <a:pt x="82900" y="79552"/>
                  </a:cubicBezTo>
                  <a:cubicBezTo>
                    <a:pt x="67945" y="84315"/>
                    <a:pt x="72422" y="95078"/>
                    <a:pt x="75470" y="105746"/>
                  </a:cubicBezTo>
                  <a:cubicBezTo>
                    <a:pt x="74327" y="103174"/>
                    <a:pt x="73184" y="100698"/>
                    <a:pt x="71565" y="98317"/>
                  </a:cubicBezTo>
                  <a:cubicBezTo>
                    <a:pt x="70136" y="96316"/>
                    <a:pt x="67088" y="96983"/>
                    <a:pt x="66898" y="99555"/>
                  </a:cubicBezTo>
                  <a:cubicBezTo>
                    <a:pt x="66517" y="105460"/>
                    <a:pt x="68326" y="111937"/>
                    <a:pt x="72422" y="116033"/>
                  </a:cubicBezTo>
                  <a:cubicBezTo>
                    <a:pt x="67850" y="120034"/>
                    <a:pt x="64421" y="127177"/>
                    <a:pt x="62421" y="131559"/>
                  </a:cubicBezTo>
                  <a:cubicBezTo>
                    <a:pt x="61468" y="133654"/>
                    <a:pt x="63754" y="135464"/>
                    <a:pt x="65564" y="133940"/>
                  </a:cubicBezTo>
                  <a:cubicBezTo>
                    <a:pt x="67183" y="132607"/>
                    <a:pt x="68993" y="131178"/>
                    <a:pt x="70708" y="129654"/>
                  </a:cubicBezTo>
                  <a:cubicBezTo>
                    <a:pt x="67183" y="138512"/>
                    <a:pt x="70231" y="151752"/>
                    <a:pt x="70898" y="159372"/>
                  </a:cubicBezTo>
                  <a:cubicBezTo>
                    <a:pt x="59849" y="160134"/>
                    <a:pt x="46038" y="170040"/>
                    <a:pt x="48038" y="180232"/>
                  </a:cubicBezTo>
                  <a:cubicBezTo>
                    <a:pt x="48324" y="181660"/>
                    <a:pt x="49943" y="182899"/>
                    <a:pt x="51372" y="182803"/>
                  </a:cubicBezTo>
                  <a:cubicBezTo>
                    <a:pt x="53944" y="182613"/>
                    <a:pt x="57087" y="181279"/>
                    <a:pt x="59944" y="179660"/>
                  </a:cubicBezTo>
                  <a:cubicBezTo>
                    <a:pt x="57658" y="186328"/>
                    <a:pt x="57944" y="193376"/>
                    <a:pt x="59659" y="200901"/>
                  </a:cubicBezTo>
                  <a:cubicBezTo>
                    <a:pt x="57373" y="201758"/>
                    <a:pt x="55182" y="202806"/>
                    <a:pt x="53086" y="203949"/>
                  </a:cubicBezTo>
                  <a:cubicBezTo>
                    <a:pt x="47657" y="205378"/>
                    <a:pt x="42609" y="207854"/>
                    <a:pt x="38037" y="211474"/>
                  </a:cubicBezTo>
                  <a:cubicBezTo>
                    <a:pt x="29845" y="217760"/>
                    <a:pt x="20987" y="224618"/>
                    <a:pt x="18987" y="235191"/>
                  </a:cubicBezTo>
                  <a:cubicBezTo>
                    <a:pt x="18606" y="237191"/>
                    <a:pt x="20701" y="239382"/>
                    <a:pt x="22606" y="238048"/>
                  </a:cubicBezTo>
                  <a:cubicBezTo>
                    <a:pt x="26035" y="235762"/>
                    <a:pt x="29179" y="233095"/>
                    <a:pt x="32131" y="230238"/>
                  </a:cubicBezTo>
                  <a:cubicBezTo>
                    <a:pt x="31274" y="234619"/>
                    <a:pt x="31179" y="239287"/>
                    <a:pt x="32417" y="244240"/>
                  </a:cubicBezTo>
                  <a:cubicBezTo>
                    <a:pt x="32608" y="244906"/>
                    <a:pt x="32512" y="245764"/>
                    <a:pt x="32322" y="246526"/>
                  </a:cubicBezTo>
                  <a:cubicBezTo>
                    <a:pt x="31084" y="248621"/>
                    <a:pt x="29941" y="250812"/>
                    <a:pt x="28798" y="253098"/>
                  </a:cubicBezTo>
                  <a:cubicBezTo>
                    <a:pt x="24416" y="259003"/>
                    <a:pt x="17749" y="265576"/>
                    <a:pt x="16891" y="268624"/>
                  </a:cubicBezTo>
                  <a:cubicBezTo>
                    <a:pt x="16510" y="269862"/>
                    <a:pt x="16510" y="270910"/>
                    <a:pt x="16320" y="272053"/>
                  </a:cubicBezTo>
                  <a:cubicBezTo>
                    <a:pt x="15653" y="267671"/>
                    <a:pt x="15367" y="263099"/>
                    <a:pt x="15939" y="258146"/>
                  </a:cubicBezTo>
                  <a:cubicBezTo>
                    <a:pt x="16129" y="256622"/>
                    <a:pt x="14129" y="255670"/>
                    <a:pt x="12986" y="256432"/>
                  </a:cubicBezTo>
                  <a:cubicBezTo>
                    <a:pt x="4128" y="262242"/>
                    <a:pt x="5652" y="273100"/>
                    <a:pt x="10319" y="283387"/>
                  </a:cubicBezTo>
                  <a:cubicBezTo>
                    <a:pt x="7747" y="282721"/>
                    <a:pt x="5080" y="282911"/>
                    <a:pt x="2128" y="284721"/>
                  </a:cubicBezTo>
                  <a:cubicBezTo>
                    <a:pt x="889" y="285483"/>
                    <a:pt x="318" y="287578"/>
                    <a:pt x="1651" y="288626"/>
                  </a:cubicBezTo>
                  <a:cubicBezTo>
                    <a:pt x="3937" y="290531"/>
                    <a:pt x="5938" y="293103"/>
                    <a:pt x="8033" y="295294"/>
                  </a:cubicBezTo>
                  <a:cubicBezTo>
                    <a:pt x="10700" y="297961"/>
                    <a:pt x="12986" y="300437"/>
                    <a:pt x="16034" y="302723"/>
                  </a:cubicBezTo>
                  <a:cubicBezTo>
                    <a:pt x="16415" y="303009"/>
                    <a:pt x="16891" y="303295"/>
                    <a:pt x="17463" y="303676"/>
                  </a:cubicBezTo>
                  <a:cubicBezTo>
                    <a:pt x="12605" y="304533"/>
                    <a:pt x="8224" y="310915"/>
                    <a:pt x="5842" y="314725"/>
                  </a:cubicBezTo>
                  <a:cubicBezTo>
                    <a:pt x="1175" y="322059"/>
                    <a:pt x="-1587" y="331108"/>
                    <a:pt x="985" y="339775"/>
                  </a:cubicBezTo>
                  <a:cubicBezTo>
                    <a:pt x="1747" y="342252"/>
                    <a:pt x="4985" y="342062"/>
                    <a:pt x="5747" y="339775"/>
                  </a:cubicBezTo>
                  <a:cubicBezTo>
                    <a:pt x="7557" y="334727"/>
                    <a:pt x="9748" y="329869"/>
                    <a:pt x="11653" y="324821"/>
                  </a:cubicBezTo>
                  <a:cubicBezTo>
                    <a:pt x="11748" y="326726"/>
                    <a:pt x="11938" y="328726"/>
                    <a:pt x="12415" y="330631"/>
                  </a:cubicBezTo>
                  <a:cubicBezTo>
                    <a:pt x="6033" y="346348"/>
                    <a:pt x="23464" y="373399"/>
                    <a:pt x="45847" y="371017"/>
                  </a:cubicBezTo>
                  <a:cubicBezTo>
                    <a:pt x="48419" y="372732"/>
                    <a:pt x="50991" y="374446"/>
                    <a:pt x="53563" y="375875"/>
                  </a:cubicBezTo>
                  <a:cubicBezTo>
                    <a:pt x="59849" y="385019"/>
                    <a:pt x="67088" y="390925"/>
                    <a:pt x="82138" y="391496"/>
                  </a:cubicBezTo>
                  <a:cubicBezTo>
                    <a:pt x="93472" y="391972"/>
                    <a:pt x="104236" y="389972"/>
                    <a:pt x="111475" y="384162"/>
                  </a:cubicBezTo>
                  <a:cubicBezTo>
                    <a:pt x="127953" y="380162"/>
                    <a:pt x="145098" y="372732"/>
                    <a:pt x="154147" y="361683"/>
                  </a:cubicBezTo>
                  <a:cubicBezTo>
                    <a:pt x="151765" y="368636"/>
                    <a:pt x="147003" y="374065"/>
                    <a:pt x="144622" y="381019"/>
                  </a:cubicBezTo>
                  <a:cubicBezTo>
                    <a:pt x="143955" y="382828"/>
                    <a:pt x="145955" y="384638"/>
                    <a:pt x="147670" y="384067"/>
                  </a:cubicBezTo>
                  <a:cubicBezTo>
                    <a:pt x="157004" y="381114"/>
                    <a:pt x="161767" y="373303"/>
                    <a:pt x="163291" y="364350"/>
                  </a:cubicBezTo>
                  <a:cubicBezTo>
                    <a:pt x="165196" y="366350"/>
                    <a:pt x="168339" y="367589"/>
                    <a:pt x="170815" y="365683"/>
                  </a:cubicBezTo>
                  <a:cubicBezTo>
                    <a:pt x="178721" y="359873"/>
                    <a:pt x="177007" y="347586"/>
                    <a:pt x="171292" y="339585"/>
                  </a:cubicBezTo>
                  <a:cubicBezTo>
                    <a:pt x="172244" y="339299"/>
                    <a:pt x="173197" y="339014"/>
                    <a:pt x="174340" y="338728"/>
                  </a:cubicBezTo>
                  <a:cubicBezTo>
                    <a:pt x="186246" y="335489"/>
                    <a:pt x="189675" y="322249"/>
                    <a:pt x="191485" y="312058"/>
                  </a:cubicBezTo>
                  <a:cubicBezTo>
                    <a:pt x="193199" y="302247"/>
                    <a:pt x="198914" y="291484"/>
                    <a:pt x="201200" y="280339"/>
                  </a:cubicBezTo>
                  <a:cubicBezTo>
                    <a:pt x="202153" y="280911"/>
                    <a:pt x="203200" y="281101"/>
                    <a:pt x="204058" y="280149"/>
                  </a:cubicBezTo>
                  <a:cubicBezTo>
                    <a:pt x="209296" y="274243"/>
                    <a:pt x="208820" y="269195"/>
                    <a:pt x="205391" y="262242"/>
                  </a:cubicBezTo>
                  <a:cubicBezTo>
                    <a:pt x="204343" y="260051"/>
                    <a:pt x="202819" y="258146"/>
                    <a:pt x="201200" y="256336"/>
                  </a:cubicBezTo>
                  <a:cubicBezTo>
                    <a:pt x="206725" y="252050"/>
                    <a:pt x="209487" y="243668"/>
                    <a:pt x="210916" y="237191"/>
                  </a:cubicBezTo>
                  <a:cubicBezTo>
                    <a:pt x="213773" y="224713"/>
                    <a:pt x="210154" y="211664"/>
                    <a:pt x="204153" y="200615"/>
                  </a:cubicBezTo>
                  <a:cubicBezTo>
                    <a:pt x="208915" y="205854"/>
                    <a:pt x="212344" y="212331"/>
                    <a:pt x="215678" y="218617"/>
                  </a:cubicBezTo>
                  <a:cubicBezTo>
                    <a:pt x="216440" y="220141"/>
                    <a:pt x="218345" y="219475"/>
                    <a:pt x="218917" y="218141"/>
                  </a:cubicBezTo>
                  <a:cubicBezTo>
                    <a:pt x="222155" y="210045"/>
                    <a:pt x="217774" y="202615"/>
                    <a:pt x="211106" y="197567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1E2DAB1-791F-49FB-A805-70AFAEA75340}"/>
                </a:ext>
              </a:extLst>
            </p:cNvPr>
            <p:cNvSpPr/>
            <p:nvPr/>
          </p:nvSpPr>
          <p:spPr>
            <a:xfrm>
              <a:off x="2943367" y="2515487"/>
              <a:ext cx="147131" cy="382210"/>
            </a:xfrm>
            <a:custGeom>
              <a:avLst/>
              <a:gdLst>
                <a:gd name="connsiteX0" fmla="*/ 134588 w 147131"/>
                <a:gd name="connsiteY0" fmla="*/ 188214 h 382210"/>
                <a:gd name="connsiteX1" fmla="*/ 147066 w 147131"/>
                <a:gd name="connsiteY1" fmla="*/ 179165 h 382210"/>
                <a:gd name="connsiteX2" fmla="*/ 145542 w 147131"/>
                <a:gd name="connsiteY2" fmla="*/ 176403 h 382210"/>
                <a:gd name="connsiteX3" fmla="*/ 134874 w 147131"/>
                <a:gd name="connsiteY3" fmla="*/ 176308 h 382210"/>
                <a:gd name="connsiteX4" fmla="*/ 131445 w 147131"/>
                <a:gd name="connsiteY4" fmla="*/ 177070 h 382210"/>
                <a:gd name="connsiteX5" fmla="*/ 132779 w 147131"/>
                <a:gd name="connsiteY5" fmla="*/ 164116 h 382210"/>
                <a:gd name="connsiteX6" fmla="*/ 132874 w 147131"/>
                <a:gd name="connsiteY6" fmla="*/ 128397 h 382210"/>
                <a:gd name="connsiteX7" fmla="*/ 135065 w 147131"/>
                <a:gd name="connsiteY7" fmla="*/ 131064 h 382210"/>
                <a:gd name="connsiteX8" fmla="*/ 140113 w 147131"/>
                <a:gd name="connsiteY8" fmla="*/ 129635 h 382210"/>
                <a:gd name="connsiteX9" fmla="*/ 123539 w 147131"/>
                <a:gd name="connsiteY9" fmla="*/ 103537 h 382210"/>
                <a:gd name="connsiteX10" fmla="*/ 120682 w 147131"/>
                <a:gd name="connsiteY10" fmla="*/ 76676 h 382210"/>
                <a:gd name="connsiteX11" fmla="*/ 120015 w 147131"/>
                <a:gd name="connsiteY11" fmla="*/ 71342 h 382210"/>
                <a:gd name="connsiteX12" fmla="*/ 107633 w 147131"/>
                <a:gd name="connsiteY12" fmla="*/ 19431 h 382210"/>
                <a:gd name="connsiteX13" fmla="*/ 92202 w 147131"/>
                <a:gd name="connsiteY13" fmla="*/ 0 h 382210"/>
                <a:gd name="connsiteX14" fmla="*/ 92297 w 147131"/>
                <a:gd name="connsiteY14" fmla="*/ 76486 h 382210"/>
                <a:gd name="connsiteX15" fmla="*/ 88868 w 147131"/>
                <a:gd name="connsiteY15" fmla="*/ 87154 h 382210"/>
                <a:gd name="connsiteX16" fmla="*/ 76772 w 147131"/>
                <a:gd name="connsiteY16" fmla="*/ 208026 h 382210"/>
                <a:gd name="connsiteX17" fmla="*/ 37814 w 147131"/>
                <a:gd name="connsiteY17" fmla="*/ 298418 h 382210"/>
                <a:gd name="connsiteX18" fmla="*/ 34481 w 147131"/>
                <a:gd name="connsiteY18" fmla="*/ 308896 h 382210"/>
                <a:gd name="connsiteX19" fmla="*/ 9430 w 147131"/>
                <a:gd name="connsiteY19" fmla="*/ 365379 h 382210"/>
                <a:gd name="connsiteX20" fmla="*/ 0 w 147131"/>
                <a:gd name="connsiteY20" fmla="*/ 381667 h 382210"/>
                <a:gd name="connsiteX21" fmla="*/ 5334 w 147131"/>
                <a:gd name="connsiteY21" fmla="*/ 382143 h 382210"/>
                <a:gd name="connsiteX22" fmla="*/ 34671 w 147131"/>
                <a:gd name="connsiteY22" fmla="*/ 374809 h 382210"/>
                <a:gd name="connsiteX23" fmla="*/ 77343 w 147131"/>
                <a:gd name="connsiteY23" fmla="*/ 352330 h 382210"/>
                <a:gd name="connsiteX24" fmla="*/ 67818 w 147131"/>
                <a:gd name="connsiteY24" fmla="*/ 371666 h 382210"/>
                <a:gd name="connsiteX25" fmla="*/ 70866 w 147131"/>
                <a:gd name="connsiteY25" fmla="*/ 374714 h 382210"/>
                <a:gd name="connsiteX26" fmla="*/ 86487 w 147131"/>
                <a:gd name="connsiteY26" fmla="*/ 354997 h 382210"/>
                <a:gd name="connsiteX27" fmla="*/ 94012 w 147131"/>
                <a:gd name="connsiteY27" fmla="*/ 356330 h 382210"/>
                <a:gd name="connsiteX28" fmla="*/ 94488 w 147131"/>
                <a:gd name="connsiteY28" fmla="*/ 330232 h 382210"/>
                <a:gd name="connsiteX29" fmla="*/ 97536 w 147131"/>
                <a:gd name="connsiteY29" fmla="*/ 329374 h 382210"/>
                <a:gd name="connsiteX30" fmla="*/ 114681 w 147131"/>
                <a:gd name="connsiteY30" fmla="*/ 302705 h 382210"/>
                <a:gd name="connsiteX31" fmla="*/ 124397 w 147131"/>
                <a:gd name="connsiteY31" fmla="*/ 270986 h 382210"/>
                <a:gd name="connsiteX32" fmla="*/ 127254 w 147131"/>
                <a:gd name="connsiteY32" fmla="*/ 270796 h 382210"/>
                <a:gd name="connsiteX33" fmla="*/ 128588 w 147131"/>
                <a:gd name="connsiteY33" fmla="*/ 252889 h 382210"/>
                <a:gd name="connsiteX34" fmla="*/ 124397 w 147131"/>
                <a:gd name="connsiteY34" fmla="*/ 246983 h 382210"/>
                <a:gd name="connsiteX35" fmla="*/ 134112 w 147131"/>
                <a:gd name="connsiteY35" fmla="*/ 227838 h 382210"/>
                <a:gd name="connsiteX36" fmla="*/ 127349 w 147131"/>
                <a:gd name="connsiteY36" fmla="*/ 191262 h 382210"/>
                <a:gd name="connsiteX37" fmla="*/ 138875 w 147131"/>
                <a:gd name="connsiteY37" fmla="*/ 209264 h 382210"/>
                <a:gd name="connsiteX38" fmla="*/ 142113 w 147131"/>
                <a:gd name="connsiteY38" fmla="*/ 208788 h 382210"/>
                <a:gd name="connsiteX39" fmla="*/ 134588 w 147131"/>
                <a:gd name="connsiteY39" fmla="*/ 188214 h 382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7131" h="382210">
                  <a:moveTo>
                    <a:pt x="134588" y="188214"/>
                  </a:moveTo>
                  <a:cubicBezTo>
                    <a:pt x="141256" y="187833"/>
                    <a:pt x="145256" y="185642"/>
                    <a:pt x="147066" y="179165"/>
                  </a:cubicBezTo>
                  <a:cubicBezTo>
                    <a:pt x="147352" y="178022"/>
                    <a:pt x="146685" y="176689"/>
                    <a:pt x="145542" y="176403"/>
                  </a:cubicBezTo>
                  <a:cubicBezTo>
                    <a:pt x="141351" y="175546"/>
                    <a:pt x="139160" y="174879"/>
                    <a:pt x="134874" y="176308"/>
                  </a:cubicBezTo>
                  <a:cubicBezTo>
                    <a:pt x="133731" y="176689"/>
                    <a:pt x="132683" y="176879"/>
                    <a:pt x="131445" y="177070"/>
                  </a:cubicBezTo>
                  <a:cubicBezTo>
                    <a:pt x="132874" y="173260"/>
                    <a:pt x="133541" y="169069"/>
                    <a:pt x="132779" y="164116"/>
                  </a:cubicBezTo>
                  <a:cubicBezTo>
                    <a:pt x="131350" y="154591"/>
                    <a:pt x="133922" y="140208"/>
                    <a:pt x="132874" y="128397"/>
                  </a:cubicBezTo>
                  <a:cubicBezTo>
                    <a:pt x="133636" y="129254"/>
                    <a:pt x="134398" y="130112"/>
                    <a:pt x="135065" y="131064"/>
                  </a:cubicBezTo>
                  <a:cubicBezTo>
                    <a:pt x="136589" y="133064"/>
                    <a:pt x="140303" y="132683"/>
                    <a:pt x="140113" y="129635"/>
                  </a:cubicBezTo>
                  <a:cubicBezTo>
                    <a:pt x="139827" y="120491"/>
                    <a:pt x="132683" y="108966"/>
                    <a:pt x="123539" y="103537"/>
                  </a:cubicBezTo>
                  <a:cubicBezTo>
                    <a:pt x="122777" y="94202"/>
                    <a:pt x="121825" y="85154"/>
                    <a:pt x="120682" y="76676"/>
                  </a:cubicBezTo>
                  <a:cubicBezTo>
                    <a:pt x="120587" y="74867"/>
                    <a:pt x="120301" y="73057"/>
                    <a:pt x="120015" y="71342"/>
                  </a:cubicBezTo>
                  <a:cubicBezTo>
                    <a:pt x="116776" y="48863"/>
                    <a:pt x="112586" y="30385"/>
                    <a:pt x="107633" y="19431"/>
                  </a:cubicBezTo>
                  <a:cubicBezTo>
                    <a:pt x="103727" y="10858"/>
                    <a:pt x="98393" y="4572"/>
                    <a:pt x="92202" y="0"/>
                  </a:cubicBezTo>
                  <a:cubicBezTo>
                    <a:pt x="75533" y="24670"/>
                    <a:pt x="75438" y="50197"/>
                    <a:pt x="92297" y="76486"/>
                  </a:cubicBezTo>
                  <a:cubicBezTo>
                    <a:pt x="94678" y="79915"/>
                    <a:pt x="92488" y="85534"/>
                    <a:pt x="88868" y="87154"/>
                  </a:cubicBezTo>
                  <a:cubicBezTo>
                    <a:pt x="71057" y="95250"/>
                    <a:pt x="73247" y="198120"/>
                    <a:pt x="76772" y="208026"/>
                  </a:cubicBezTo>
                  <a:cubicBezTo>
                    <a:pt x="92393" y="250889"/>
                    <a:pt x="10668" y="237554"/>
                    <a:pt x="37814" y="298418"/>
                  </a:cubicBezTo>
                  <a:cubicBezTo>
                    <a:pt x="39529" y="302228"/>
                    <a:pt x="38386" y="306895"/>
                    <a:pt x="34481" y="308896"/>
                  </a:cubicBezTo>
                  <a:cubicBezTo>
                    <a:pt x="17907" y="317278"/>
                    <a:pt x="15335" y="349377"/>
                    <a:pt x="9430" y="365379"/>
                  </a:cubicBezTo>
                  <a:cubicBezTo>
                    <a:pt x="7429" y="370713"/>
                    <a:pt x="4001" y="376238"/>
                    <a:pt x="0" y="381667"/>
                  </a:cubicBezTo>
                  <a:cubicBezTo>
                    <a:pt x="1619" y="381857"/>
                    <a:pt x="3429" y="382048"/>
                    <a:pt x="5334" y="382143"/>
                  </a:cubicBezTo>
                  <a:cubicBezTo>
                    <a:pt x="16669" y="382619"/>
                    <a:pt x="27432" y="380619"/>
                    <a:pt x="34671" y="374809"/>
                  </a:cubicBezTo>
                  <a:cubicBezTo>
                    <a:pt x="51149" y="370808"/>
                    <a:pt x="68294" y="363379"/>
                    <a:pt x="77343" y="352330"/>
                  </a:cubicBezTo>
                  <a:cubicBezTo>
                    <a:pt x="74962" y="359283"/>
                    <a:pt x="70199" y="364712"/>
                    <a:pt x="67818" y="371666"/>
                  </a:cubicBezTo>
                  <a:cubicBezTo>
                    <a:pt x="67151" y="373475"/>
                    <a:pt x="69152" y="375285"/>
                    <a:pt x="70866" y="374714"/>
                  </a:cubicBezTo>
                  <a:cubicBezTo>
                    <a:pt x="80200" y="371761"/>
                    <a:pt x="84963" y="363950"/>
                    <a:pt x="86487" y="354997"/>
                  </a:cubicBezTo>
                  <a:cubicBezTo>
                    <a:pt x="88392" y="356997"/>
                    <a:pt x="91535" y="358235"/>
                    <a:pt x="94012" y="356330"/>
                  </a:cubicBezTo>
                  <a:cubicBezTo>
                    <a:pt x="101918" y="350520"/>
                    <a:pt x="100203" y="338233"/>
                    <a:pt x="94488" y="330232"/>
                  </a:cubicBezTo>
                  <a:cubicBezTo>
                    <a:pt x="95440" y="329946"/>
                    <a:pt x="96393" y="329660"/>
                    <a:pt x="97536" y="329374"/>
                  </a:cubicBezTo>
                  <a:cubicBezTo>
                    <a:pt x="109442" y="326136"/>
                    <a:pt x="112871" y="312896"/>
                    <a:pt x="114681" y="302705"/>
                  </a:cubicBezTo>
                  <a:cubicBezTo>
                    <a:pt x="116396" y="292894"/>
                    <a:pt x="122111" y="282131"/>
                    <a:pt x="124397" y="270986"/>
                  </a:cubicBezTo>
                  <a:cubicBezTo>
                    <a:pt x="125349" y="271558"/>
                    <a:pt x="126397" y="271748"/>
                    <a:pt x="127254" y="270796"/>
                  </a:cubicBezTo>
                  <a:cubicBezTo>
                    <a:pt x="132493" y="264890"/>
                    <a:pt x="132017" y="259842"/>
                    <a:pt x="128588" y="252889"/>
                  </a:cubicBezTo>
                  <a:cubicBezTo>
                    <a:pt x="127540" y="250698"/>
                    <a:pt x="126016" y="248793"/>
                    <a:pt x="124397" y="246983"/>
                  </a:cubicBezTo>
                  <a:cubicBezTo>
                    <a:pt x="129921" y="242697"/>
                    <a:pt x="132683" y="234315"/>
                    <a:pt x="134112" y="227838"/>
                  </a:cubicBezTo>
                  <a:cubicBezTo>
                    <a:pt x="136970" y="215360"/>
                    <a:pt x="133350" y="202311"/>
                    <a:pt x="127349" y="191262"/>
                  </a:cubicBezTo>
                  <a:cubicBezTo>
                    <a:pt x="132112" y="196501"/>
                    <a:pt x="135541" y="202978"/>
                    <a:pt x="138875" y="209264"/>
                  </a:cubicBezTo>
                  <a:cubicBezTo>
                    <a:pt x="139637" y="210788"/>
                    <a:pt x="141542" y="210122"/>
                    <a:pt x="142113" y="208788"/>
                  </a:cubicBezTo>
                  <a:cubicBezTo>
                    <a:pt x="145637" y="200692"/>
                    <a:pt x="141256" y="193262"/>
                    <a:pt x="134588" y="18821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183A08ED-7E3A-4178-BC32-6BFE00F371A7}"/>
                </a:ext>
              </a:extLst>
            </p:cNvPr>
            <p:cNvSpPr/>
            <p:nvPr/>
          </p:nvSpPr>
          <p:spPr>
            <a:xfrm>
              <a:off x="3014047" y="2295744"/>
              <a:ext cx="535852" cy="297735"/>
            </a:xfrm>
            <a:custGeom>
              <a:avLst/>
              <a:gdLst>
                <a:gd name="connsiteX0" fmla="*/ 526919 w 535852"/>
                <a:gd name="connsiteY0" fmla="*/ 210980 h 297735"/>
                <a:gd name="connsiteX1" fmla="*/ 520061 w 535852"/>
                <a:gd name="connsiteY1" fmla="*/ 206503 h 297735"/>
                <a:gd name="connsiteX2" fmla="*/ 527205 w 535852"/>
                <a:gd name="connsiteY2" fmla="*/ 178881 h 297735"/>
                <a:gd name="connsiteX3" fmla="*/ 517013 w 535852"/>
                <a:gd name="connsiteY3" fmla="*/ 162974 h 297735"/>
                <a:gd name="connsiteX4" fmla="*/ 522728 w 535852"/>
                <a:gd name="connsiteY4" fmla="*/ 150687 h 297735"/>
                <a:gd name="connsiteX5" fmla="*/ 508250 w 535852"/>
                <a:gd name="connsiteY5" fmla="*/ 120874 h 297735"/>
                <a:gd name="connsiteX6" fmla="*/ 506822 w 535852"/>
                <a:gd name="connsiteY6" fmla="*/ 120112 h 297735"/>
                <a:gd name="connsiteX7" fmla="*/ 512060 w 535852"/>
                <a:gd name="connsiteY7" fmla="*/ 116778 h 297735"/>
                <a:gd name="connsiteX8" fmla="*/ 513013 w 535852"/>
                <a:gd name="connsiteY8" fmla="*/ 113158 h 297735"/>
                <a:gd name="connsiteX9" fmla="*/ 500249 w 535852"/>
                <a:gd name="connsiteY9" fmla="*/ 108015 h 297735"/>
                <a:gd name="connsiteX10" fmla="*/ 497678 w 535852"/>
                <a:gd name="connsiteY10" fmla="*/ 109158 h 297735"/>
                <a:gd name="connsiteX11" fmla="*/ 495011 w 535852"/>
                <a:gd name="connsiteY11" fmla="*/ 105348 h 297735"/>
                <a:gd name="connsiteX12" fmla="*/ 483866 w 535852"/>
                <a:gd name="connsiteY12" fmla="*/ 81726 h 297735"/>
                <a:gd name="connsiteX13" fmla="*/ 472246 w 535852"/>
                <a:gd name="connsiteY13" fmla="*/ 75249 h 297735"/>
                <a:gd name="connsiteX14" fmla="*/ 474056 w 535852"/>
                <a:gd name="connsiteY14" fmla="*/ 69248 h 297735"/>
                <a:gd name="connsiteX15" fmla="*/ 469674 w 535852"/>
                <a:gd name="connsiteY15" fmla="*/ 49817 h 297735"/>
                <a:gd name="connsiteX16" fmla="*/ 468245 w 535852"/>
                <a:gd name="connsiteY16" fmla="*/ 50198 h 297735"/>
                <a:gd name="connsiteX17" fmla="*/ 466245 w 535852"/>
                <a:gd name="connsiteY17" fmla="*/ 67724 h 297735"/>
                <a:gd name="connsiteX18" fmla="*/ 464054 w 535852"/>
                <a:gd name="connsiteY18" fmla="*/ 71534 h 297735"/>
                <a:gd name="connsiteX19" fmla="*/ 445481 w 535852"/>
                <a:gd name="connsiteY19" fmla="*/ 40864 h 297735"/>
                <a:gd name="connsiteX20" fmla="*/ 432812 w 535852"/>
                <a:gd name="connsiteY20" fmla="*/ 40101 h 297735"/>
                <a:gd name="connsiteX21" fmla="*/ 435289 w 535852"/>
                <a:gd name="connsiteY21" fmla="*/ 29338 h 297735"/>
                <a:gd name="connsiteX22" fmla="*/ 432431 w 535852"/>
                <a:gd name="connsiteY22" fmla="*/ 28576 h 297735"/>
                <a:gd name="connsiteX23" fmla="*/ 427859 w 535852"/>
                <a:gd name="connsiteY23" fmla="*/ 39149 h 297735"/>
                <a:gd name="connsiteX24" fmla="*/ 422240 w 535852"/>
                <a:gd name="connsiteY24" fmla="*/ 20099 h 297735"/>
                <a:gd name="connsiteX25" fmla="*/ 419858 w 535852"/>
                <a:gd name="connsiteY25" fmla="*/ 20766 h 297735"/>
                <a:gd name="connsiteX26" fmla="*/ 422621 w 535852"/>
                <a:gd name="connsiteY26" fmla="*/ 33244 h 297735"/>
                <a:gd name="connsiteX27" fmla="*/ 423192 w 535852"/>
                <a:gd name="connsiteY27" fmla="*/ 41149 h 297735"/>
                <a:gd name="connsiteX28" fmla="*/ 417763 w 535852"/>
                <a:gd name="connsiteY28" fmla="*/ 29814 h 297735"/>
                <a:gd name="connsiteX29" fmla="*/ 394617 w 535852"/>
                <a:gd name="connsiteY29" fmla="*/ 16289 h 297735"/>
                <a:gd name="connsiteX30" fmla="*/ 375377 w 535852"/>
                <a:gd name="connsiteY30" fmla="*/ 25624 h 297735"/>
                <a:gd name="connsiteX31" fmla="*/ 354041 w 535852"/>
                <a:gd name="connsiteY31" fmla="*/ 8669 h 297735"/>
                <a:gd name="connsiteX32" fmla="*/ 309273 w 535852"/>
                <a:gd name="connsiteY32" fmla="*/ 15908 h 297735"/>
                <a:gd name="connsiteX33" fmla="*/ 319370 w 535852"/>
                <a:gd name="connsiteY33" fmla="*/ 3907 h 297735"/>
                <a:gd name="connsiteX34" fmla="*/ 317179 w 535852"/>
                <a:gd name="connsiteY34" fmla="*/ 96 h 297735"/>
                <a:gd name="connsiteX35" fmla="*/ 302510 w 535852"/>
                <a:gd name="connsiteY35" fmla="*/ 18099 h 297735"/>
                <a:gd name="connsiteX36" fmla="*/ 245360 w 535852"/>
                <a:gd name="connsiteY36" fmla="*/ 14670 h 297735"/>
                <a:gd name="connsiteX37" fmla="*/ 240312 w 535852"/>
                <a:gd name="connsiteY37" fmla="*/ 2478 h 297735"/>
                <a:gd name="connsiteX38" fmla="*/ 237740 w 535852"/>
                <a:gd name="connsiteY38" fmla="*/ 4002 h 297735"/>
                <a:gd name="connsiteX39" fmla="*/ 241455 w 535852"/>
                <a:gd name="connsiteY39" fmla="*/ 17051 h 297735"/>
                <a:gd name="connsiteX40" fmla="*/ 241265 w 535852"/>
                <a:gd name="connsiteY40" fmla="*/ 17146 h 297735"/>
                <a:gd name="connsiteX41" fmla="*/ 216023 w 535852"/>
                <a:gd name="connsiteY41" fmla="*/ 1335 h 297735"/>
                <a:gd name="connsiteX42" fmla="*/ 214785 w 535852"/>
                <a:gd name="connsiteY42" fmla="*/ 2859 h 297735"/>
                <a:gd name="connsiteX43" fmla="*/ 227930 w 535852"/>
                <a:gd name="connsiteY43" fmla="*/ 15527 h 297735"/>
                <a:gd name="connsiteX44" fmla="*/ 231168 w 535852"/>
                <a:gd name="connsiteY44" fmla="*/ 18765 h 297735"/>
                <a:gd name="connsiteX45" fmla="*/ 158969 w 535852"/>
                <a:gd name="connsiteY45" fmla="*/ 29814 h 297735"/>
                <a:gd name="connsiteX46" fmla="*/ 154873 w 535852"/>
                <a:gd name="connsiteY46" fmla="*/ 18480 h 297735"/>
                <a:gd name="connsiteX47" fmla="*/ 152587 w 535852"/>
                <a:gd name="connsiteY47" fmla="*/ 19432 h 297735"/>
                <a:gd name="connsiteX48" fmla="*/ 153825 w 535852"/>
                <a:gd name="connsiteY48" fmla="*/ 34387 h 297735"/>
                <a:gd name="connsiteX49" fmla="*/ 153635 w 535852"/>
                <a:gd name="connsiteY49" fmla="*/ 34577 h 297735"/>
                <a:gd name="connsiteX50" fmla="*/ 151063 w 535852"/>
                <a:gd name="connsiteY50" fmla="*/ 29814 h 297735"/>
                <a:gd name="connsiteX51" fmla="*/ 133918 w 535852"/>
                <a:gd name="connsiteY51" fmla="*/ 17718 h 297735"/>
                <a:gd name="connsiteX52" fmla="*/ 132489 w 535852"/>
                <a:gd name="connsiteY52" fmla="*/ 20194 h 297735"/>
                <a:gd name="connsiteX53" fmla="*/ 142681 w 535852"/>
                <a:gd name="connsiteY53" fmla="*/ 32101 h 297735"/>
                <a:gd name="connsiteX54" fmla="*/ 102390 w 535852"/>
                <a:gd name="connsiteY54" fmla="*/ 51246 h 297735"/>
                <a:gd name="connsiteX55" fmla="*/ 101057 w 535852"/>
                <a:gd name="connsiteY55" fmla="*/ 29814 h 297735"/>
                <a:gd name="connsiteX56" fmla="*/ 98104 w 535852"/>
                <a:gd name="connsiteY56" fmla="*/ 29433 h 297735"/>
                <a:gd name="connsiteX57" fmla="*/ 94770 w 535852"/>
                <a:gd name="connsiteY57" fmla="*/ 56008 h 297735"/>
                <a:gd name="connsiteX58" fmla="*/ 64766 w 535852"/>
                <a:gd name="connsiteY58" fmla="*/ 77154 h 297735"/>
                <a:gd name="connsiteX59" fmla="*/ 64481 w 535852"/>
                <a:gd name="connsiteY59" fmla="*/ 76868 h 297735"/>
                <a:gd name="connsiteX60" fmla="*/ 58099 w 535852"/>
                <a:gd name="connsiteY60" fmla="*/ 65819 h 297735"/>
                <a:gd name="connsiteX61" fmla="*/ 53527 w 535852"/>
                <a:gd name="connsiteY61" fmla="*/ 66391 h 297735"/>
                <a:gd name="connsiteX62" fmla="*/ 56956 w 535852"/>
                <a:gd name="connsiteY62" fmla="*/ 81154 h 297735"/>
                <a:gd name="connsiteX63" fmla="*/ 27524 w 535852"/>
                <a:gd name="connsiteY63" fmla="*/ 131161 h 297735"/>
                <a:gd name="connsiteX64" fmla="*/ 25142 w 535852"/>
                <a:gd name="connsiteY64" fmla="*/ 129065 h 297735"/>
                <a:gd name="connsiteX65" fmla="*/ 16665 w 535852"/>
                <a:gd name="connsiteY65" fmla="*/ 113539 h 297735"/>
                <a:gd name="connsiteX66" fmla="*/ 14379 w 535852"/>
                <a:gd name="connsiteY66" fmla="*/ 113254 h 297735"/>
                <a:gd name="connsiteX67" fmla="*/ 14474 w 535852"/>
                <a:gd name="connsiteY67" fmla="*/ 129637 h 297735"/>
                <a:gd name="connsiteX68" fmla="*/ 7331 w 535852"/>
                <a:gd name="connsiteY68" fmla="*/ 132018 h 297735"/>
                <a:gd name="connsiteX69" fmla="*/ 8283 w 535852"/>
                <a:gd name="connsiteY69" fmla="*/ 134304 h 297735"/>
                <a:gd name="connsiteX70" fmla="*/ 16284 w 535852"/>
                <a:gd name="connsiteY70" fmla="*/ 133923 h 297735"/>
                <a:gd name="connsiteX71" fmla="*/ 21428 w 535852"/>
                <a:gd name="connsiteY71" fmla="*/ 140495 h 297735"/>
                <a:gd name="connsiteX72" fmla="*/ 11236 w 535852"/>
                <a:gd name="connsiteY72" fmla="*/ 183929 h 297735"/>
                <a:gd name="connsiteX73" fmla="*/ 4092 w 535852"/>
                <a:gd name="connsiteY73" fmla="*/ 167165 h 297735"/>
                <a:gd name="connsiteX74" fmla="*/ 1139 w 535852"/>
                <a:gd name="connsiteY74" fmla="*/ 166784 h 297735"/>
                <a:gd name="connsiteX75" fmla="*/ 15332 w 535852"/>
                <a:gd name="connsiteY75" fmla="*/ 198502 h 297735"/>
                <a:gd name="connsiteX76" fmla="*/ 12093 w 535852"/>
                <a:gd name="connsiteY76" fmla="*/ 226696 h 297735"/>
                <a:gd name="connsiteX77" fmla="*/ 6188 w 535852"/>
                <a:gd name="connsiteY77" fmla="*/ 268225 h 297735"/>
                <a:gd name="connsiteX78" fmla="*/ 9807 w 535852"/>
                <a:gd name="connsiteY78" fmla="*/ 266701 h 297735"/>
                <a:gd name="connsiteX79" fmla="*/ 17522 w 535852"/>
                <a:gd name="connsiteY79" fmla="*/ 232221 h 297735"/>
                <a:gd name="connsiteX80" fmla="*/ 35525 w 535852"/>
                <a:gd name="connsiteY80" fmla="*/ 275750 h 297735"/>
                <a:gd name="connsiteX81" fmla="*/ 66195 w 535852"/>
                <a:gd name="connsiteY81" fmla="*/ 284608 h 297735"/>
                <a:gd name="connsiteX82" fmla="*/ 77625 w 535852"/>
                <a:gd name="connsiteY82" fmla="*/ 297658 h 297735"/>
                <a:gd name="connsiteX83" fmla="*/ 79625 w 535852"/>
                <a:gd name="connsiteY83" fmla="*/ 295086 h 297735"/>
                <a:gd name="connsiteX84" fmla="*/ 74482 w 535852"/>
                <a:gd name="connsiteY84" fmla="*/ 284418 h 297735"/>
                <a:gd name="connsiteX85" fmla="*/ 88293 w 535852"/>
                <a:gd name="connsiteY85" fmla="*/ 290895 h 297735"/>
                <a:gd name="connsiteX86" fmla="*/ 121726 w 535852"/>
                <a:gd name="connsiteY86" fmla="*/ 271750 h 297735"/>
                <a:gd name="connsiteX87" fmla="*/ 167922 w 535852"/>
                <a:gd name="connsiteY87" fmla="*/ 246223 h 297735"/>
                <a:gd name="connsiteX88" fmla="*/ 187448 w 535852"/>
                <a:gd name="connsiteY88" fmla="*/ 259176 h 297735"/>
                <a:gd name="connsiteX89" fmla="*/ 187448 w 535852"/>
                <a:gd name="connsiteY89" fmla="*/ 256128 h 297735"/>
                <a:gd name="connsiteX90" fmla="*/ 177923 w 535852"/>
                <a:gd name="connsiteY90" fmla="*/ 247651 h 297735"/>
                <a:gd name="connsiteX91" fmla="*/ 191639 w 535852"/>
                <a:gd name="connsiteY91" fmla="*/ 251652 h 297735"/>
                <a:gd name="connsiteX92" fmla="*/ 229930 w 535852"/>
                <a:gd name="connsiteY92" fmla="*/ 234507 h 297735"/>
                <a:gd name="connsiteX93" fmla="*/ 219357 w 535852"/>
                <a:gd name="connsiteY93" fmla="*/ 251175 h 297735"/>
                <a:gd name="connsiteX94" fmla="*/ 221072 w 535852"/>
                <a:gd name="connsiteY94" fmla="*/ 254128 h 297735"/>
                <a:gd name="connsiteX95" fmla="*/ 234883 w 535852"/>
                <a:gd name="connsiteY95" fmla="*/ 237078 h 297735"/>
                <a:gd name="connsiteX96" fmla="*/ 258791 w 535852"/>
                <a:gd name="connsiteY96" fmla="*/ 239936 h 297735"/>
                <a:gd name="connsiteX97" fmla="*/ 289080 w 535852"/>
                <a:gd name="connsiteY97" fmla="*/ 224315 h 297735"/>
                <a:gd name="connsiteX98" fmla="*/ 303558 w 535852"/>
                <a:gd name="connsiteY98" fmla="*/ 242127 h 297735"/>
                <a:gd name="connsiteX99" fmla="*/ 306892 w 535852"/>
                <a:gd name="connsiteY99" fmla="*/ 237745 h 297735"/>
                <a:gd name="connsiteX100" fmla="*/ 302987 w 535852"/>
                <a:gd name="connsiteY100" fmla="*/ 230030 h 297735"/>
                <a:gd name="connsiteX101" fmla="*/ 310130 w 535852"/>
                <a:gd name="connsiteY101" fmla="*/ 232697 h 297735"/>
                <a:gd name="connsiteX102" fmla="*/ 341468 w 535852"/>
                <a:gd name="connsiteY102" fmla="*/ 226029 h 297735"/>
                <a:gd name="connsiteX103" fmla="*/ 335372 w 535852"/>
                <a:gd name="connsiteY103" fmla="*/ 236698 h 297735"/>
                <a:gd name="connsiteX104" fmla="*/ 338610 w 535852"/>
                <a:gd name="connsiteY104" fmla="*/ 242317 h 297735"/>
                <a:gd name="connsiteX105" fmla="*/ 351755 w 535852"/>
                <a:gd name="connsiteY105" fmla="*/ 233554 h 297735"/>
                <a:gd name="connsiteX106" fmla="*/ 366899 w 535852"/>
                <a:gd name="connsiteY106" fmla="*/ 245651 h 297735"/>
                <a:gd name="connsiteX107" fmla="*/ 368900 w 535852"/>
                <a:gd name="connsiteY107" fmla="*/ 243079 h 297735"/>
                <a:gd name="connsiteX108" fmla="*/ 362137 w 535852"/>
                <a:gd name="connsiteY108" fmla="*/ 227458 h 297735"/>
                <a:gd name="connsiteX109" fmla="*/ 406047 w 535852"/>
                <a:gd name="connsiteY109" fmla="*/ 232602 h 297735"/>
                <a:gd name="connsiteX110" fmla="*/ 433670 w 535852"/>
                <a:gd name="connsiteY110" fmla="*/ 258700 h 297735"/>
                <a:gd name="connsiteX111" fmla="*/ 476723 w 535852"/>
                <a:gd name="connsiteY111" fmla="*/ 253271 h 297735"/>
                <a:gd name="connsiteX112" fmla="*/ 477199 w 535852"/>
                <a:gd name="connsiteY112" fmla="*/ 253462 h 297735"/>
                <a:gd name="connsiteX113" fmla="*/ 490248 w 535852"/>
                <a:gd name="connsiteY113" fmla="*/ 268606 h 297735"/>
                <a:gd name="connsiteX114" fmla="*/ 512822 w 535852"/>
                <a:gd name="connsiteY114" fmla="*/ 261272 h 297735"/>
                <a:gd name="connsiteX115" fmla="*/ 518061 w 535852"/>
                <a:gd name="connsiteY115" fmla="*/ 243651 h 297735"/>
                <a:gd name="connsiteX116" fmla="*/ 525300 w 535852"/>
                <a:gd name="connsiteY116" fmla="*/ 222029 h 297735"/>
                <a:gd name="connsiteX117" fmla="*/ 526348 w 535852"/>
                <a:gd name="connsiteY117" fmla="*/ 223553 h 297735"/>
                <a:gd name="connsiteX118" fmla="*/ 529872 w 535852"/>
                <a:gd name="connsiteY118" fmla="*/ 229649 h 297735"/>
                <a:gd name="connsiteX119" fmla="*/ 534730 w 535852"/>
                <a:gd name="connsiteY119" fmla="*/ 229649 h 297735"/>
                <a:gd name="connsiteX120" fmla="*/ 526919 w 535852"/>
                <a:gd name="connsiteY120" fmla="*/ 210980 h 29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535852" h="297735">
                  <a:moveTo>
                    <a:pt x="526919" y="210980"/>
                  </a:moveTo>
                  <a:cubicBezTo>
                    <a:pt x="524919" y="209361"/>
                    <a:pt x="522633" y="207646"/>
                    <a:pt x="520061" y="206503"/>
                  </a:cubicBezTo>
                  <a:cubicBezTo>
                    <a:pt x="530539" y="200979"/>
                    <a:pt x="530825" y="189549"/>
                    <a:pt x="527205" y="178881"/>
                  </a:cubicBezTo>
                  <a:cubicBezTo>
                    <a:pt x="525300" y="173356"/>
                    <a:pt x="522157" y="166403"/>
                    <a:pt x="517013" y="162974"/>
                  </a:cubicBezTo>
                  <a:cubicBezTo>
                    <a:pt x="520633" y="160212"/>
                    <a:pt x="522443" y="155068"/>
                    <a:pt x="522728" y="150687"/>
                  </a:cubicBezTo>
                  <a:cubicBezTo>
                    <a:pt x="523205" y="138781"/>
                    <a:pt x="517966" y="127636"/>
                    <a:pt x="508250" y="120874"/>
                  </a:cubicBezTo>
                  <a:cubicBezTo>
                    <a:pt x="507774" y="120588"/>
                    <a:pt x="507298" y="120397"/>
                    <a:pt x="506822" y="120112"/>
                  </a:cubicBezTo>
                  <a:cubicBezTo>
                    <a:pt x="508822" y="119445"/>
                    <a:pt x="510632" y="118397"/>
                    <a:pt x="512060" y="116778"/>
                  </a:cubicBezTo>
                  <a:cubicBezTo>
                    <a:pt x="512918" y="115825"/>
                    <a:pt x="513489" y="114397"/>
                    <a:pt x="513013" y="113158"/>
                  </a:cubicBezTo>
                  <a:cubicBezTo>
                    <a:pt x="510822" y="107253"/>
                    <a:pt x="505774" y="106872"/>
                    <a:pt x="500249" y="108015"/>
                  </a:cubicBezTo>
                  <a:cubicBezTo>
                    <a:pt x="499297" y="108205"/>
                    <a:pt x="498535" y="108777"/>
                    <a:pt x="497678" y="109158"/>
                  </a:cubicBezTo>
                  <a:cubicBezTo>
                    <a:pt x="496820" y="107919"/>
                    <a:pt x="495963" y="106586"/>
                    <a:pt x="495011" y="105348"/>
                  </a:cubicBezTo>
                  <a:cubicBezTo>
                    <a:pt x="495011" y="96871"/>
                    <a:pt x="489296" y="87631"/>
                    <a:pt x="483866" y="81726"/>
                  </a:cubicBezTo>
                  <a:cubicBezTo>
                    <a:pt x="480723" y="78297"/>
                    <a:pt x="476627" y="76201"/>
                    <a:pt x="472246" y="75249"/>
                  </a:cubicBezTo>
                  <a:cubicBezTo>
                    <a:pt x="473008" y="73344"/>
                    <a:pt x="473675" y="71343"/>
                    <a:pt x="474056" y="69248"/>
                  </a:cubicBezTo>
                  <a:cubicBezTo>
                    <a:pt x="475389" y="62104"/>
                    <a:pt x="473198" y="55913"/>
                    <a:pt x="469674" y="49817"/>
                  </a:cubicBezTo>
                  <a:cubicBezTo>
                    <a:pt x="469293" y="49245"/>
                    <a:pt x="468245" y="49436"/>
                    <a:pt x="468245" y="50198"/>
                  </a:cubicBezTo>
                  <a:cubicBezTo>
                    <a:pt x="468722" y="56008"/>
                    <a:pt x="468531" y="62295"/>
                    <a:pt x="466245" y="67724"/>
                  </a:cubicBezTo>
                  <a:cubicBezTo>
                    <a:pt x="465674" y="69058"/>
                    <a:pt x="464912" y="70391"/>
                    <a:pt x="464054" y="71534"/>
                  </a:cubicBezTo>
                  <a:cubicBezTo>
                    <a:pt x="471103" y="58294"/>
                    <a:pt x="458054" y="45245"/>
                    <a:pt x="445481" y="40864"/>
                  </a:cubicBezTo>
                  <a:cubicBezTo>
                    <a:pt x="441956" y="39625"/>
                    <a:pt x="437384" y="39435"/>
                    <a:pt x="432812" y="40101"/>
                  </a:cubicBezTo>
                  <a:cubicBezTo>
                    <a:pt x="433955" y="36387"/>
                    <a:pt x="434622" y="32577"/>
                    <a:pt x="435289" y="29338"/>
                  </a:cubicBezTo>
                  <a:cubicBezTo>
                    <a:pt x="435670" y="27433"/>
                    <a:pt x="433003" y="26671"/>
                    <a:pt x="432431" y="28576"/>
                  </a:cubicBezTo>
                  <a:cubicBezTo>
                    <a:pt x="431193" y="32196"/>
                    <a:pt x="429574" y="35720"/>
                    <a:pt x="427859" y="39149"/>
                  </a:cubicBezTo>
                  <a:cubicBezTo>
                    <a:pt x="427193" y="32863"/>
                    <a:pt x="424049" y="26481"/>
                    <a:pt x="422240" y="20099"/>
                  </a:cubicBezTo>
                  <a:cubicBezTo>
                    <a:pt x="421859" y="18480"/>
                    <a:pt x="419573" y="19146"/>
                    <a:pt x="419858" y="20766"/>
                  </a:cubicBezTo>
                  <a:cubicBezTo>
                    <a:pt x="420525" y="24957"/>
                    <a:pt x="421668" y="29148"/>
                    <a:pt x="422621" y="33244"/>
                  </a:cubicBezTo>
                  <a:cubicBezTo>
                    <a:pt x="423287" y="35911"/>
                    <a:pt x="423287" y="38482"/>
                    <a:pt x="423192" y="41149"/>
                  </a:cubicBezTo>
                  <a:cubicBezTo>
                    <a:pt x="422049" y="36958"/>
                    <a:pt x="419954" y="32958"/>
                    <a:pt x="417763" y="29814"/>
                  </a:cubicBezTo>
                  <a:cubicBezTo>
                    <a:pt x="412429" y="22290"/>
                    <a:pt x="403571" y="17432"/>
                    <a:pt x="394617" y="16289"/>
                  </a:cubicBezTo>
                  <a:cubicBezTo>
                    <a:pt x="387569" y="15337"/>
                    <a:pt x="379758" y="19623"/>
                    <a:pt x="375377" y="25624"/>
                  </a:cubicBezTo>
                  <a:cubicBezTo>
                    <a:pt x="368804" y="19718"/>
                    <a:pt x="367090" y="11050"/>
                    <a:pt x="354041" y="8669"/>
                  </a:cubicBezTo>
                  <a:cubicBezTo>
                    <a:pt x="340610" y="6193"/>
                    <a:pt x="325656" y="6478"/>
                    <a:pt x="309273" y="15908"/>
                  </a:cubicBezTo>
                  <a:cubicBezTo>
                    <a:pt x="311940" y="11431"/>
                    <a:pt x="315655" y="7526"/>
                    <a:pt x="319370" y="3907"/>
                  </a:cubicBezTo>
                  <a:cubicBezTo>
                    <a:pt x="320894" y="2382"/>
                    <a:pt x="319370" y="-570"/>
                    <a:pt x="317179" y="96"/>
                  </a:cubicBezTo>
                  <a:cubicBezTo>
                    <a:pt x="308797" y="2859"/>
                    <a:pt x="304034" y="9907"/>
                    <a:pt x="302510" y="18099"/>
                  </a:cubicBezTo>
                  <a:cubicBezTo>
                    <a:pt x="294509" y="2382"/>
                    <a:pt x="269459" y="-380"/>
                    <a:pt x="245360" y="14670"/>
                  </a:cubicBezTo>
                  <a:cubicBezTo>
                    <a:pt x="244313" y="10479"/>
                    <a:pt x="242408" y="6383"/>
                    <a:pt x="240312" y="2478"/>
                  </a:cubicBezTo>
                  <a:cubicBezTo>
                    <a:pt x="239360" y="763"/>
                    <a:pt x="236978" y="2287"/>
                    <a:pt x="237740" y="4002"/>
                  </a:cubicBezTo>
                  <a:cubicBezTo>
                    <a:pt x="239645" y="8383"/>
                    <a:pt x="240598" y="12670"/>
                    <a:pt x="241455" y="17051"/>
                  </a:cubicBezTo>
                  <a:lnTo>
                    <a:pt x="241265" y="17146"/>
                  </a:lnTo>
                  <a:cubicBezTo>
                    <a:pt x="235454" y="9717"/>
                    <a:pt x="223262" y="5812"/>
                    <a:pt x="216023" y="1335"/>
                  </a:cubicBezTo>
                  <a:cubicBezTo>
                    <a:pt x="214976" y="668"/>
                    <a:pt x="214118" y="2097"/>
                    <a:pt x="214785" y="2859"/>
                  </a:cubicBezTo>
                  <a:cubicBezTo>
                    <a:pt x="218786" y="7431"/>
                    <a:pt x="223358" y="11431"/>
                    <a:pt x="227930" y="15527"/>
                  </a:cubicBezTo>
                  <a:cubicBezTo>
                    <a:pt x="229073" y="16575"/>
                    <a:pt x="230120" y="17718"/>
                    <a:pt x="231168" y="18765"/>
                  </a:cubicBezTo>
                  <a:cubicBezTo>
                    <a:pt x="209165" y="10860"/>
                    <a:pt x="176876" y="15051"/>
                    <a:pt x="158969" y="29814"/>
                  </a:cubicBezTo>
                  <a:cubicBezTo>
                    <a:pt x="158016" y="25909"/>
                    <a:pt x="156587" y="22099"/>
                    <a:pt x="154873" y="18480"/>
                  </a:cubicBezTo>
                  <a:cubicBezTo>
                    <a:pt x="154206" y="17051"/>
                    <a:pt x="152396" y="18194"/>
                    <a:pt x="152587" y="19432"/>
                  </a:cubicBezTo>
                  <a:cubicBezTo>
                    <a:pt x="153349" y="24385"/>
                    <a:pt x="152873" y="29624"/>
                    <a:pt x="153825" y="34387"/>
                  </a:cubicBezTo>
                  <a:lnTo>
                    <a:pt x="153635" y="34577"/>
                  </a:lnTo>
                  <a:cubicBezTo>
                    <a:pt x="152968" y="33053"/>
                    <a:pt x="152111" y="31434"/>
                    <a:pt x="151063" y="29814"/>
                  </a:cubicBezTo>
                  <a:cubicBezTo>
                    <a:pt x="146967" y="23242"/>
                    <a:pt x="141538" y="19051"/>
                    <a:pt x="133918" y="17718"/>
                  </a:cubicBezTo>
                  <a:cubicBezTo>
                    <a:pt x="132489" y="17432"/>
                    <a:pt x="131346" y="19051"/>
                    <a:pt x="132489" y="20194"/>
                  </a:cubicBezTo>
                  <a:cubicBezTo>
                    <a:pt x="136013" y="23814"/>
                    <a:pt x="139728" y="27910"/>
                    <a:pt x="142681" y="32101"/>
                  </a:cubicBezTo>
                  <a:cubicBezTo>
                    <a:pt x="129251" y="31815"/>
                    <a:pt x="111439" y="39244"/>
                    <a:pt x="102390" y="51246"/>
                  </a:cubicBezTo>
                  <a:cubicBezTo>
                    <a:pt x="100771" y="44578"/>
                    <a:pt x="100009" y="37720"/>
                    <a:pt x="101057" y="29814"/>
                  </a:cubicBezTo>
                  <a:cubicBezTo>
                    <a:pt x="101247" y="28100"/>
                    <a:pt x="98580" y="27910"/>
                    <a:pt x="98104" y="29433"/>
                  </a:cubicBezTo>
                  <a:cubicBezTo>
                    <a:pt x="95437" y="37435"/>
                    <a:pt x="93818" y="47055"/>
                    <a:pt x="94770" y="56008"/>
                  </a:cubicBezTo>
                  <a:cubicBezTo>
                    <a:pt x="84293" y="53055"/>
                    <a:pt x="68481" y="63342"/>
                    <a:pt x="64766" y="77154"/>
                  </a:cubicBezTo>
                  <a:cubicBezTo>
                    <a:pt x="64671" y="77059"/>
                    <a:pt x="64576" y="76963"/>
                    <a:pt x="64481" y="76868"/>
                  </a:cubicBezTo>
                  <a:cubicBezTo>
                    <a:pt x="61147" y="73629"/>
                    <a:pt x="60194" y="69724"/>
                    <a:pt x="58099" y="65819"/>
                  </a:cubicBezTo>
                  <a:cubicBezTo>
                    <a:pt x="56956" y="63724"/>
                    <a:pt x="54289" y="64581"/>
                    <a:pt x="53527" y="66391"/>
                  </a:cubicBezTo>
                  <a:cubicBezTo>
                    <a:pt x="51527" y="71343"/>
                    <a:pt x="53527" y="76868"/>
                    <a:pt x="56956" y="81154"/>
                  </a:cubicBezTo>
                  <a:cubicBezTo>
                    <a:pt x="41049" y="85441"/>
                    <a:pt x="23523" y="112682"/>
                    <a:pt x="27524" y="131161"/>
                  </a:cubicBezTo>
                  <a:cubicBezTo>
                    <a:pt x="26762" y="130494"/>
                    <a:pt x="25904" y="129732"/>
                    <a:pt x="25142" y="129065"/>
                  </a:cubicBezTo>
                  <a:cubicBezTo>
                    <a:pt x="20951" y="125065"/>
                    <a:pt x="18570" y="118873"/>
                    <a:pt x="16665" y="113539"/>
                  </a:cubicBezTo>
                  <a:cubicBezTo>
                    <a:pt x="16284" y="112587"/>
                    <a:pt x="14951" y="112206"/>
                    <a:pt x="14379" y="113254"/>
                  </a:cubicBezTo>
                  <a:cubicBezTo>
                    <a:pt x="11522" y="118968"/>
                    <a:pt x="12379" y="124017"/>
                    <a:pt x="14474" y="129637"/>
                  </a:cubicBezTo>
                  <a:cubicBezTo>
                    <a:pt x="11998" y="129922"/>
                    <a:pt x="9521" y="130589"/>
                    <a:pt x="7331" y="132018"/>
                  </a:cubicBezTo>
                  <a:cubicBezTo>
                    <a:pt x="6188" y="132780"/>
                    <a:pt x="6950" y="134780"/>
                    <a:pt x="8283" y="134304"/>
                  </a:cubicBezTo>
                  <a:cubicBezTo>
                    <a:pt x="10855" y="133351"/>
                    <a:pt x="13617" y="133351"/>
                    <a:pt x="16284" y="133923"/>
                  </a:cubicBezTo>
                  <a:cubicBezTo>
                    <a:pt x="17522" y="136209"/>
                    <a:pt x="19332" y="138685"/>
                    <a:pt x="21428" y="140495"/>
                  </a:cubicBezTo>
                  <a:cubicBezTo>
                    <a:pt x="10950" y="149925"/>
                    <a:pt x="7426" y="169832"/>
                    <a:pt x="11236" y="183929"/>
                  </a:cubicBezTo>
                  <a:cubicBezTo>
                    <a:pt x="6854" y="179833"/>
                    <a:pt x="3902" y="174690"/>
                    <a:pt x="4092" y="167165"/>
                  </a:cubicBezTo>
                  <a:cubicBezTo>
                    <a:pt x="4187" y="165451"/>
                    <a:pt x="1616" y="165165"/>
                    <a:pt x="1139" y="166784"/>
                  </a:cubicBezTo>
                  <a:cubicBezTo>
                    <a:pt x="-2766" y="179643"/>
                    <a:pt x="3711" y="193835"/>
                    <a:pt x="15332" y="198502"/>
                  </a:cubicBezTo>
                  <a:cubicBezTo>
                    <a:pt x="-575" y="214885"/>
                    <a:pt x="854" y="220505"/>
                    <a:pt x="12093" y="226696"/>
                  </a:cubicBezTo>
                  <a:cubicBezTo>
                    <a:pt x="1711" y="236793"/>
                    <a:pt x="-194" y="255938"/>
                    <a:pt x="6188" y="268225"/>
                  </a:cubicBezTo>
                  <a:cubicBezTo>
                    <a:pt x="7331" y="270416"/>
                    <a:pt x="10093" y="268702"/>
                    <a:pt x="9807" y="266701"/>
                  </a:cubicBezTo>
                  <a:cubicBezTo>
                    <a:pt x="7997" y="253462"/>
                    <a:pt x="11045" y="242603"/>
                    <a:pt x="17522" y="232221"/>
                  </a:cubicBezTo>
                  <a:cubicBezTo>
                    <a:pt x="5140" y="257367"/>
                    <a:pt x="17427" y="267463"/>
                    <a:pt x="35525" y="275750"/>
                  </a:cubicBezTo>
                  <a:cubicBezTo>
                    <a:pt x="42097" y="285180"/>
                    <a:pt x="52574" y="287180"/>
                    <a:pt x="66195" y="284608"/>
                  </a:cubicBezTo>
                  <a:cubicBezTo>
                    <a:pt x="67529" y="290419"/>
                    <a:pt x="71053" y="295467"/>
                    <a:pt x="77625" y="297658"/>
                  </a:cubicBezTo>
                  <a:cubicBezTo>
                    <a:pt x="79149" y="298134"/>
                    <a:pt x="80292" y="296324"/>
                    <a:pt x="79625" y="295086"/>
                  </a:cubicBezTo>
                  <a:cubicBezTo>
                    <a:pt x="77816" y="291657"/>
                    <a:pt x="76006" y="288037"/>
                    <a:pt x="74482" y="284418"/>
                  </a:cubicBezTo>
                  <a:cubicBezTo>
                    <a:pt x="78387" y="288037"/>
                    <a:pt x="84102" y="290800"/>
                    <a:pt x="88293" y="290895"/>
                  </a:cubicBezTo>
                  <a:cubicBezTo>
                    <a:pt x="103343" y="291181"/>
                    <a:pt x="113249" y="282418"/>
                    <a:pt x="121726" y="271750"/>
                  </a:cubicBezTo>
                  <a:cubicBezTo>
                    <a:pt x="136775" y="275369"/>
                    <a:pt x="157254" y="259272"/>
                    <a:pt x="167922" y="246223"/>
                  </a:cubicBezTo>
                  <a:cubicBezTo>
                    <a:pt x="170589" y="254986"/>
                    <a:pt x="177923" y="263368"/>
                    <a:pt x="187448" y="259176"/>
                  </a:cubicBezTo>
                  <a:cubicBezTo>
                    <a:pt x="188687" y="258605"/>
                    <a:pt x="188496" y="256795"/>
                    <a:pt x="187448" y="256128"/>
                  </a:cubicBezTo>
                  <a:cubicBezTo>
                    <a:pt x="183924" y="253938"/>
                    <a:pt x="180781" y="250699"/>
                    <a:pt x="177923" y="247651"/>
                  </a:cubicBezTo>
                  <a:cubicBezTo>
                    <a:pt x="182019" y="250033"/>
                    <a:pt x="186782" y="251652"/>
                    <a:pt x="191639" y="251652"/>
                  </a:cubicBezTo>
                  <a:cubicBezTo>
                    <a:pt x="205165" y="251652"/>
                    <a:pt x="218595" y="243841"/>
                    <a:pt x="229930" y="234507"/>
                  </a:cubicBezTo>
                  <a:cubicBezTo>
                    <a:pt x="227549" y="240412"/>
                    <a:pt x="223548" y="245842"/>
                    <a:pt x="219357" y="251175"/>
                  </a:cubicBezTo>
                  <a:cubicBezTo>
                    <a:pt x="218309" y="252509"/>
                    <a:pt x="219262" y="254604"/>
                    <a:pt x="221072" y="254128"/>
                  </a:cubicBezTo>
                  <a:cubicBezTo>
                    <a:pt x="229073" y="252033"/>
                    <a:pt x="233359" y="244984"/>
                    <a:pt x="234883" y="237078"/>
                  </a:cubicBezTo>
                  <a:cubicBezTo>
                    <a:pt x="241931" y="240698"/>
                    <a:pt x="249932" y="242127"/>
                    <a:pt x="258791" y="239936"/>
                  </a:cubicBezTo>
                  <a:cubicBezTo>
                    <a:pt x="269649" y="237269"/>
                    <a:pt x="281079" y="232316"/>
                    <a:pt x="289080" y="224315"/>
                  </a:cubicBezTo>
                  <a:cubicBezTo>
                    <a:pt x="290033" y="233269"/>
                    <a:pt x="294890" y="241746"/>
                    <a:pt x="303558" y="242127"/>
                  </a:cubicBezTo>
                  <a:cubicBezTo>
                    <a:pt x="305654" y="242222"/>
                    <a:pt x="307844" y="239746"/>
                    <a:pt x="306892" y="237745"/>
                  </a:cubicBezTo>
                  <a:cubicBezTo>
                    <a:pt x="305749" y="235173"/>
                    <a:pt x="304415" y="232602"/>
                    <a:pt x="302987" y="230030"/>
                  </a:cubicBezTo>
                  <a:cubicBezTo>
                    <a:pt x="305177" y="231268"/>
                    <a:pt x="307463" y="232221"/>
                    <a:pt x="310130" y="232697"/>
                  </a:cubicBezTo>
                  <a:cubicBezTo>
                    <a:pt x="323942" y="235173"/>
                    <a:pt x="332514" y="231173"/>
                    <a:pt x="341468" y="226029"/>
                  </a:cubicBezTo>
                  <a:cubicBezTo>
                    <a:pt x="339467" y="229649"/>
                    <a:pt x="337372" y="233173"/>
                    <a:pt x="335372" y="236698"/>
                  </a:cubicBezTo>
                  <a:cubicBezTo>
                    <a:pt x="333943" y="239079"/>
                    <a:pt x="335753" y="242413"/>
                    <a:pt x="338610" y="242317"/>
                  </a:cubicBezTo>
                  <a:cubicBezTo>
                    <a:pt x="344135" y="242222"/>
                    <a:pt x="348707" y="238507"/>
                    <a:pt x="351755" y="233554"/>
                  </a:cubicBezTo>
                  <a:cubicBezTo>
                    <a:pt x="355184" y="239269"/>
                    <a:pt x="360422" y="243841"/>
                    <a:pt x="366899" y="245651"/>
                  </a:cubicBezTo>
                  <a:cubicBezTo>
                    <a:pt x="368423" y="246032"/>
                    <a:pt x="369566" y="244413"/>
                    <a:pt x="368900" y="243079"/>
                  </a:cubicBezTo>
                  <a:cubicBezTo>
                    <a:pt x="366233" y="238031"/>
                    <a:pt x="364328" y="232697"/>
                    <a:pt x="362137" y="227458"/>
                  </a:cubicBezTo>
                  <a:cubicBezTo>
                    <a:pt x="375948" y="235650"/>
                    <a:pt x="392903" y="239650"/>
                    <a:pt x="406047" y="232602"/>
                  </a:cubicBezTo>
                  <a:cubicBezTo>
                    <a:pt x="407762" y="245556"/>
                    <a:pt x="422430" y="256700"/>
                    <a:pt x="433670" y="258700"/>
                  </a:cubicBezTo>
                  <a:cubicBezTo>
                    <a:pt x="444623" y="260605"/>
                    <a:pt x="463007" y="259462"/>
                    <a:pt x="476723" y="253271"/>
                  </a:cubicBezTo>
                  <a:cubicBezTo>
                    <a:pt x="476913" y="253271"/>
                    <a:pt x="477104" y="253366"/>
                    <a:pt x="477199" y="253462"/>
                  </a:cubicBezTo>
                  <a:cubicBezTo>
                    <a:pt x="477961" y="260510"/>
                    <a:pt x="482819" y="267463"/>
                    <a:pt x="490248" y="268606"/>
                  </a:cubicBezTo>
                  <a:cubicBezTo>
                    <a:pt x="498821" y="269940"/>
                    <a:pt x="506726" y="267463"/>
                    <a:pt x="512822" y="261272"/>
                  </a:cubicBezTo>
                  <a:cubicBezTo>
                    <a:pt x="517299" y="256700"/>
                    <a:pt x="519204" y="249937"/>
                    <a:pt x="518061" y="243651"/>
                  </a:cubicBezTo>
                  <a:cubicBezTo>
                    <a:pt x="523871" y="239936"/>
                    <a:pt x="526253" y="230792"/>
                    <a:pt x="525300" y="222029"/>
                  </a:cubicBezTo>
                  <a:cubicBezTo>
                    <a:pt x="525586" y="222600"/>
                    <a:pt x="526062" y="223077"/>
                    <a:pt x="526348" y="223553"/>
                  </a:cubicBezTo>
                  <a:cubicBezTo>
                    <a:pt x="527396" y="225648"/>
                    <a:pt x="529205" y="227458"/>
                    <a:pt x="529872" y="229649"/>
                  </a:cubicBezTo>
                  <a:cubicBezTo>
                    <a:pt x="530634" y="232221"/>
                    <a:pt x="533777" y="231840"/>
                    <a:pt x="534730" y="229649"/>
                  </a:cubicBezTo>
                  <a:cubicBezTo>
                    <a:pt x="538349" y="222029"/>
                    <a:pt x="532539" y="215743"/>
                    <a:pt x="526919" y="21098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8DD77D27-9B93-4CC8-82D3-9BAC78E6D343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5F789565-2387-411D-8781-7DB7C3BAF479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AEA0A942-E1D8-4490-8498-CB46E984AA5A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26C2ABB8-EECE-4DE1-A27B-413C4355E8F3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Rectangle: Rounded Corners 249">
            <a:extLst>
              <a:ext uri="{FF2B5EF4-FFF2-40B4-BE49-F238E27FC236}">
                <a16:creationId xmlns:a16="http://schemas.microsoft.com/office/drawing/2014/main" id="{01335C41-7381-46CE-859A-A628DD444EFA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7FE6C458-D48D-4C75-95DB-D3F28943F6D5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52" name="Oval 251">
              <a:extLst>
                <a:ext uri="{FF2B5EF4-FFF2-40B4-BE49-F238E27FC236}">
                  <a16:creationId xmlns:a16="http://schemas.microsoft.com/office/drawing/2014/main" id="{757655B5-D675-418A-8AFF-3776F56AE1E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7C601638-EA2B-47FF-9ED2-2EB02D6E1506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54" name="Straight Connector 253">
                <a:extLst>
                  <a:ext uri="{FF2B5EF4-FFF2-40B4-BE49-F238E27FC236}">
                    <a16:creationId xmlns:a16="http://schemas.microsoft.com/office/drawing/2014/main" id="{0F0F3E52-2C73-4143-8748-1A1D4311B80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74DB3364-41B0-4F8A-A309-D670F2CE0ED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11271FF8-9633-40C5-B81F-EEE1FE405703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B682F8F9-F8FE-481A-80BC-8DCE92C4A617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6C2C9CA6-312B-4F3E-9143-7A5594C1E9DC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59" name="Straight Connector 258">
                <a:extLst>
                  <a:ext uri="{FF2B5EF4-FFF2-40B4-BE49-F238E27FC236}">
                    <a16:creationId xmlns:a16="http://schemas.microsoft.com/office/drawing/2014/main" id="{29749E22-C1BB-4C63-B7A4-B99C98A576C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Straight Connector 259">
                <a:extLst>
                  <a:ext uri="{FF2B5EF4-FFF2-40B4-BE49-F238E27FC236}">
                    <a16:creationId xmlns:a16="http://schemas.microsoft.com/office/drawing/2014/main" id="{B58FC351-0775-4A3E-A68D-5DE82C3BCB8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A85C29B3-7A70-4C28-84F7-C655D2670A15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56" name="Rectangle: Rounded Corners 355">
              <a:extLst>
                <a:ext uri="{FF2B5EF4-FFF2-40B4-BE49-F238E27FC236}">
                  <a16:creationId xmlns:a16="http://schemas.microsoft.com/office/drawing/2014/main" id="{59060AFD-4186-499F-BF93-5031EFC48A5E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57" name="Graphic 30">
              <a:extLst>
                <a:ext uri="{FF2B5EF4-FFF2-40B4-BE49-F238E27FC236}">
                  <a16:creationId xmlns:a16="http://schemas.microsoft.com/office/drawing/2014/main" id="{211BADC7-57AC-49CC-A68A-70708C433C70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58" name="Rectangle 357">
            <a:hlinkClick r:id="rId4" action="ppaction://hlinksldjump"/>
            <a:extLst>
              <a:ext uri="{FF2B5EF4-FFF2-40B4-BE49-F238E27FC236}">
                <a16:creationId xmlns:a16="http://schemas.microsoft.com/office/drawing/2014/main" id="{9F74FBCC-4265-4FB4-A344-E93C7AD31796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123F2532-D66D-4F70-A943-5AC4F22B816A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360" name="Rectangle: Rounded Corners 359">
              <a:extLst>
                <a:ext uri="{FF2B5EF4-FFF2-40B4-BE49-F238E27FC236}">
                  <a16:creationId xmlns:a16="http://schemas.microsoft.com/office/drawing/2014/main" id="{87FFF31C-3843-4385-88B1-52BD73DDB637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361" name="Graphic 2">
              <a:extLst>
                <a:ext uri="{FF2B5EF4-FFF2-40B4-BE49-F238E27FC236}">
                  <a16:creationId xmlns:a16="http://schemas.microsoft.com/office/drawing/2014/main" id="{A67EA075-F369-4ADA-A455-F06F61AC75C1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362" name="Graphic 2">
                <a:extLst>
                  <a:ext uri="{FF2B5EF4-FFF2-40B4-BE49-F238E27FC236}">
                    <a16:creationId xmlns:a16="http://schemas.microsoft.com/office/drawing/2014/main" id="{4DC78375-1B8D-4C17-A0FD-D4AC1B157038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BEBBF67D-427C-4CE9-BECA-E8267EA6B645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17BC788F-AA03-42A7-97CB-BCE2D3BA3D76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F95F9F07-8459-4138-B2AA-A40EAEC099A1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D97AB59C-464D-4F34-A6C5-A9B6593DF392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363" name="Graphic 2">
                <a:extLst>
                  <a:ext uri="{FF2B5EF4-FFF2-40B4-BE49-F238E27FC236}">
                    <a16:creationId xmlns:a16="http://schemas.microsoft.com/office/drawing/2014/main" id="{92A53C2B-5DEC-4891-B2C3-B1CB9736049C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0FA87C01-2582-4934-9E3B-D8F349F3BCCC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15488819-24DA-4979-9A12-53584391DF0A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099462AD-3251-42DD-A300-2CC1E28302BD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72CEDA15-269A-48FE-B9EC-CCFC8766375C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372" name="Rectangle 371">
            <a:hlinkClick r:id="rId5" action="ppaction://hlinksldjump"/>
            <a:extLst>
              <a:ext uri="{FF2B5EF4-FFF2-40B4-BE49-F238E27FC236}">
                <a16:creationId xmlns:a16="http://schemas.microsoft.com/office/drawing/2014/main" id="{67FB21CD-E050-4A97-BDD4-B5BC49716AB0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3" name="Rectangle 372">
            <a:extLst>
              <a:ext uri="{FF2B5EF4-FFF2-40B4-BE49-F238E27FC236}">
                <a16:creationId xmlns:a16="http://schemas.microsoft.com/office/drawing/2014/main" id="{891C902D-B369-470D-B410-A47C11008CA9}"/>
              </a:ext>
            </a:extLst>
          </p:cNvPr>
          <p:cNvSpPr/>
          <p:nvPr/>
        </p:nvSpPr>
        <p:spPr>
          <a:xfrm>
            <a:off x="8456308" y="2571378"/>
            <a:ext cx="675863" cy="793594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Oval 2">
            <a:hlinkClick r:id="rId6" action="ppaction://hlinksldjump"/>
            <a:extLst>
              <a:ext uri="{FF2B5EF4-FFF2-40B4-BE49-F238E27FC236}">
                <a16:creationId xmlns:a16="http://schemas.microsoft.com/office/drawing/2014/main" id="{6DB7F8B8-9DF3-4119-8174-788BE032BB46}"/>
              </a:ext>
            </a:extLst>
          </p:cNvPr>
          <p:cNvSpPr/>
          <p:nvPr/>
        </p:nvSpPr>
        <p:spPr>
          <a:xfrm>
            <a:off x="4449162" y="2683329"/>
            <a:ext cx="545810" cy="54581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233877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2266701" y="2245728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054" name="Group 5053">
            <a:extLst>
              <a:ext uri="{FF2B5EF4-FFF2-40B4-BE49-F238E27FC236}">
                <a16:creationId xmlns:a16="http://schemas.microsoft.com/office/drawing/2014/main" id="{C582CFBC-D5B1-4A6E-8EC5-6BB65F1B56E4}"/>
              </a:ext>
            </a:extLst>
          </p:cNvPr>
          <p:cNvGrpSpPr/>
          <p:nvPr/>
        </p:nvGrpSpPr>
        <p:grpSpPr>
          <a:xfrm>
            <a:off x="3079467" y="3034016"/>
            <a:ext cx="836199" cy="804250"/>
            <a:chOff x="3079467" y="3034016"/>
            <a:chExt cx="836199" cy="804250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6AB972CA-FEB0-402D-AA16-105FE22E9626}"/>
                </a:ext>
              </a:extLst>
            </p:cNvPr>
            <p:cNvGrpSpPr/>
            <p:nvPr/>
          </p:nvGrpSpPr>
          <p:grpSpPr>
            <a:xfrm>
              <a:off x="3079467" y="3034016"/>
              <a:ext cx="836199" cy="734136"/>
              <a:chOff x="3079467" y="3034016"/>
              <a:chExt cx="836199" cy="734136"/>
            </a:xfrm>
          </p:grpSpPr>
          <p:grpSp>
            <p:nvGrpSpPr>
              <p:cNvPr id="6" name="Graphic 3">
                <a:extLst>
                  <a:ext uri="{FF2B5EF4-FFF2-40B4-BE49-F238E27FC236}">
                    <a16:creationId xmlns:a16="http://schemas.microsoft.com/office/drawing/2014/main" id="{32EE2E6E-1582-41CD-ABAA-2252944A9EB5}"/>
                  </a:ext>
                </a:extLst>
              </p:cNvPr>
              <p:cNvGrpSpPr/>
              <p:nvPr/>
            </p:nvGrpSpPr>
            <p:grpSpPr>
              <a:xfrm>
                <a:off x="3079467" y="3056410"/>
                <a:ext cx="361473" cy="391416"/>
                <a:chOff x="3079467" y="3056410"/>
                <a:chExt cx="361473" cy="391416"/>
              </a:xfrm>
            </p:grpSpPr>
            <p:sp>
              <p:nvSpPr>
                <p:cNvPr id="7" name="Freeform: Shape 6">
                  <a:extLst>
                    <a:ext uri="{FF2B5EF4-FFF2-40B4-BE49-F238E27FC236}">
                      <a16:creationId xmlns:a16="http://schemas.microsoft.com/office/drawing/2014/main" id="{FB06756D-6DDF-442B-BD1A-94604D90612E}"/>
                    </a:ext>
                  </a:extLst>
                </p:cNvPr>
                <p:cNvSpPr/>
                <p:nvPr/>
              </p:nvSpPr>
              <p:spPr>
                <a:xfrm>
                  <a:off x="3079467" y="3079209"/>
                  <a:ext cx="361473" cy="368617"/>
                </a:xfrm>
                <a:custGeom>
                  <a:avLst/>
                  <a:gdLst>
                    <a:gd name="connsiteX0" fmla="*/ 0 w 361473"/>
                    <a:gd name="connsiteY0" fmla="*/ 184309 h 368617"/>
                    <a:gd name="connsiteX1" fmla="*/ 180689 w 361473"/>
                    <a:gd name="connsiteY1" fmla="*/ 368618 h 368617"/>
                    <a:gd name="connsiteX2" fmla="*/ 361474 w 361473"/>
                    <a:gd name="connsiteY2" fmla="*/ 184309 h 368617"/>
                    <a:gd name="connsiteX3" fmla="*/ 180689 w 361473"/>
                    <a:gd name="connsiteY3" fmla="*/ 0 h 368617"/>
                    <a:gd name="connsiteX4" fmla="*/ 0 w 361473"/>
                    <a:gd name="connsiteY4" fmla="*/ 184309 h 368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1473" h="368617">
                      <a:moveTo>
                        <a:pt x="0" y="184309"/>
                      </a:moveTo>
                      <a:cubicBezTo>
                        <a:pt x="0" y="286131"/>
                        <a:pt x="80867" y="368618"/>
                        <a:pt x="180689" y="368618"/>
                      </a:cubicBezTo>
                      <a:cubicBezTo>
                        <a:pt x="280511" y="368618"/>
                        <a:pt x="361474" y="286131"/>
                        <a:pt x="361474" y="184309"/>
                      </a:cubicBezTo>
                      <a:cubicBezTo>
                        <a:pt x="361474" y="82487"/>
                        <a:pt x="280511" y="0"/>
                        <a:pt x="180689" y="0"/>
                      </a:cubicBezTo>
                      <a:cubicBezTo>
                        <a:pt x="80867" y="-95"/>
                        <a:pt x="0" y="82487"/>
                        <a:pt x="0" y="184309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" name="Freeform: Shape 7">
                  <a:extLst>
                    <a:ext uri="{FF2B5EF4-FFF2-40B4-BE49-F238E27FC236}">
                      <a16:creationId xmlns:a16="http://schemas.microsoft.com/office/drawing/2014/main" id="{EA3DA70E-435B-4595-BCB3-7D2B98BC064D}"/>
                    </a:ext>
                  </a:extLst>
                </p:cNvPr>
                <p:cNvSpPr/>
                <p:nvPr/>
              </p:nvSpPr>
              <p:spPr>
                <a:xfrm>
                  <a:off x="3092712" y="3087877"/>
                  <a:ext cx="339275" cy="336041"/>
                </a:xfrm>
                <a:custGeom>
                  <a:avLst/>
                  <a:gdLst>
                    <a:gd name="connsiteX0" fmla="*/ 90 w 339275"/>
                    <a:gd name="connsiteY0" fmla="*/ 205550 h 336041"/>
                    <a:gd name="connsiteX1" fmla="*/ 167539 w 339275"/>
                    <a:gd name="connsiteY1" fmla="*/ 336042 h 336041"/>
                    <a:gd name="connsiteX2" fmla="*/ 339275 w 339275"/>
                    <a:gd name="connsiteY2" fmla="*/ 177927 h 336041"/>
                    <a:gd name="connsiteX3" fmla="*/ 167253 w 339275"/>
                    <a:gd name="connsiteY3" fmla="*/ 0 h 336041"/>
                    <a:gd name="connsiteX4" fmla="*/ 90 w 339275"/>
                    <a:gd name="connsiteY4" fmla="*/ 205550 h 33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275" h="336041">
                      <a:moveTo>
                        <a:pt x="90" y="205550"/>
                      </a:moveTo>
                      <a:cubicBezTo>
                        <a:pt x="18187" y="280416"/>
                        <a:pt x="86291" y="336042"/>
                        <a:pt x="167539" y="336042"/>
                      </a:cubicBezTo>
                      <a:cubicBezTo>
                        <a:pt x="258503" y="336042"/>
                        <a:pt x="332893" y="266319"/>
                        <a:pt x="339275" y="177927"/>
                      </a:cubicBezTo>
                      <a:cubicBezTo>
                        <a:pt x="339561" y="173927"/>
                        <a:pt x="262313" y="0"/>
                        <a:pt x="167253" y="0"/>
                      </a:cubicBezTo>
                      <a:cubicBezTo>
                        <a:pt x="72099" y="95"/>
                        <a:pt x="-2958" y="192786"/>
                        <a:pt x="90" y="205550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" name="Freeform: Shape 8">
                  <a:extLst>
                    <a:ext uri="{FF2B5EF4-FFF2-40B4-BE49-F238E27FC236}">
                      <a16:creationId xmlns:a16="http://schemas.microsoft.com/office/drawing/2014/main" id="{463FC073-13A4-4192-A3F0-9ADF4696346D}"/>
                    </a:ext>
                  </a:extLst>
                </p:cNvPr>
                <p:cNvSpPr/>
                <p:nvPr/>
              </p:nvSpPr>
              <p:spPr>
                <a:xfrm>
                  <a:off x="3098992" y="3091672"/>
                  <a:ext cx="250216" cy="219359"/>
                </a:xfrm>
                <a:custGeom>
                  <a:avLst/>
                  <a:gdLst>
                    <a:gd name="connsiteX0" fmla="*/ 249937 w 250216"/>
                    <a:gd name="connsiteY0" fmla="*/ 47640 h 219359"/>
                    <a:gd name="connsiteX1" fmla="*/ 209741 w 250216"/>
                    <a:gd name="connsiteY1" fmla="*/ 75453 h 219359"/>
                    <a:gd name="connsiteX2" fmla="*/ 103728 w 250216"/>
                    <a:gd name="connsiteY2" fmla="*/ 182038 h 219359"/>
                    <a:gd name="connsiteX3" fmla="*/ 477 w 250216"/>
                    <a:gd name="connsiteY3" fmla="*/ 134984 h 219359"/>
                    <a:gd name="connsiteX4" fmla="*/ 209932 w 250216"/>
                    <a:gd name="connsiteY4" fmla="*/ 6873 h 219359"/>
                    <a:gd name="connsiteX5" fmla="*/ 249937 w 250216"/>
                    <a:gd name="connsiteY5" fmla="*/ 47640 h 219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0216" h="219359">
                      <a:moveTo>
                        <a:pt x="249937" y="47640"/>
                      </a:moveTo>
                      <a:cubicBezTo>
                        <a:pt x="247937" y="61261"/>
                        <a:pt x="239745" y="73548"/>
                        <a:pt x="209741" y="75453"/>
                      </a:cubicBezTo>
                      <a:cubicBezTo>
                        <a:pt x="154687" y="78977"/>
                        <a:pt x="107443" y="126698"/>
                        <a:pt x="103728" y="182038"/>
                      </a:cubicBezTo>
                      <a:cubicBezTo>
                        <a:pt x="99251" y="249570"/>
                        <a:pt x="-8000" y="220424"/>
                        <a:pt x="477" y="134984"/>
                      </a:cubicBezTo>
                      <a:cubicBezTo>
                        <a:pt x="8669" y="53927"/>
                        <a:pt x="106205" y="-23893"/>
                        <a:pt x="209932" y="6873"/>
                      </a:cubicBezTo>
                      <a:cubicBezTo>
                        <a:pt x="227553" y="12112"/>
                        <a:pt x="253175" y="25542"/>
                        <a:pt x="249937" y="476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9BFFE40D-4FB1-4EBA-A99E-A5C8C5CDA23C}"/>
                    </a:ext>
                  </a:extLst>
                </p:cNvPr>
                <p:cNvSpPr/>
                <p:nvPr/>
              </p:nvSpPr>
              <p:spPr>
                <a:xfrm>
                  <a:off x="3295874" y="3233800"/>
                  <a:ext cx="52578" cy="52482"/>
                </a:xfrm>
                <a:custGeom>
                  <a:avLst/>
                  <a:gdLst>
                    <a:gd name="connsiteX0" fmla="*/ 0 w 52578"/>
                    <a:gd name="connsiteY0" fmla="*/ 26289 h 52482"/>
                    <a:gd name="connsiteX1" fmla="*/ 26289 w 52578"/>
                    <a:gd name="connsiteY1" fmla="*/ 52483 h 52482"/>
                    <a:gd name="connsiteX2" fmla="*/ 52578 w 52578"/>
                    <a:gd name="connsiteY2" fmla="*/ 26289 h 52482"/>
                    <a:gd name="connsiteX3" fmla="*/ 26289 w 52578"/>
                    <a:gd name="connsiteY3" fmla="*/ 0 h 52482"/>
                    <a:gd name="connsiteX4" fmla="*/ 0 w 52578"/>
                    <a:gd name="connsiteY4" fmla="*/ 26289 h 5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78" h="52482">
                      <a:moveTo>
                        <a:pt x="0" y="26289"/>
                      </a:moveTo>
                      <a:cubicBezTo>
                        <a:pt x="0" y="40767"/>
                        <a:pt x="11716" y="52483"/>
                        <a:pt x="26289" y="52483"/>
                      </a:cubicBezTo>
                      <a:cubicBezTo>
                        <a:pt x="40862" y="52483"/>
                        <a:pt x="52578" y="40767"/>
                        <a:pt x="52578" y="26289"/>
                      </a:cubicBezTo>
                      <a:cubicBezTo>
                        <a:pt x="52578" y="11811"/>
                        <a:pt x="40862" y="0"/>
                        <a:pt x="26289" y="0"/>
                      </a:cubicBezTo>
                      <a:cubicBezTo>
                        <a:pt x="11716" y="0"/>
                        <a:pt x="0" y="11811"/>
                        <a:pt x="0" y="262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5F19F968-EC8E-4FA5-B352-7CF843D7E51A}"/>
                    </a:ext>
                  </a:extLst>
                </p:cNvPr>
                <p:cNvSpPr/>
                <p:nvPr/>
              </p:nvSpPr>
              <p:spPr>
                <a:xfrm>
                  <a:off x="3284825" y="3219322"/>
                  <a:ext cx="44005" cy="44005"/>
                </a:xfrm>
                <a:custGeom>
                  <a:avLst/>
                  <a:gdLst>
                    <a:gd name="connsiteX0" fmla="*/ 0 w 44005"/>
                    <a:gd name="connsiteY0" fmla="*/ 22003 h 44005"/>
                    <a:gd name="connsiteX1" fmla="*/ 22003 w 44005"/>
                    <a:gd name="connsiteY1" fmla="*/ 44006 h 44005"/>
                    <a:gd name="connsiteX2" fmla="*/ 44006 w 44005"/>
                    <a:gd name="connsiteY2" fmla="*/ 22003 h 44005"/>
                    <a:gd name="connsiteX3" fmla="*/ 22003 w 44005"/>
                    <a:gd name="connsiteY3" fmla="*/ 0 h 44005"/>
                    <a:gd name="connsiteX4" fmla="*/ 0 w 44005"/>
                    <a:gd name="connsiteY4" fmla="*/ 22003 h 44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05" h="44005">
                      <a:moveTo>
                        <a:pt x="0" y="22003"/>
                      </a:moveTo>
                      <a:cubicBezTo>
                        <a:pt x="0" y="34195"/>
                        <a:pt x="9811" y="44006"/>
                        <a:pt x="22003" y="44006"/>
                      </a:cubicBezTo>
                      <a:cubicBezTo>
                        <a:pt x="34100" y="44006"/>
                        <a:pt x="44006" y="34195"/>
                        <a:pt x="44006" y="22003"/>
                      </a:cubicBezTo>
                      <a:cubicBezTo>
                        <a:pt x="44006" y="9906"/>
                        <a:pt x="34195" y="0"/>
                        <a:pt x="22003" y="0"/>
                      </a:cubicBezTo>
                      <a:cubicBezTo>
                        <a:pt x="9811" y="0"/>
                        <a:pt x="0" y="9811"/>
                        <a:pt x="0" y="220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70D28C93-83BF-4D18-A3BE-197EE84324CE}"/>
                    </a:ext>
                  </a:extLst>
                </p:cNvPr>
                <p:cNvSpPr/>
                <p:nvPr/>
              </p:nvSpPr>
              <p:spPr>
                <a:xfrm>
                  <a:off x="3086442" y="3081470"/>
                  <a:ext cx="346848" cy="212242"/>
                </a:xfrm>
                <a:custGeom>
                  <a:avLst/>
                  <a:gdLst>
                    <a:gd name="connsiteX0" fmla="*/ 346688 w 346848"/>
                    <a:gd name="connsiteY0" fmla="*/ 185286 h 212242"/>
                    <a:gd name="connsiteX1" fmla="*/ 5502 w 346848"/>
                    <a:gd name="connsiteY1" fmla="*/ 212242 h 212242"/>
                    <a:gd name="connsiteX2" fmla="*/ 169713 w 346848"/>
                    <a:gd name="connsiteY2" fmla="*/ 25 h 212242"/>
                    <a:gd name="connsiteX3" fmla="*/ 346688 w 346848"/>
                    <a:gd name="connsiteY3" fmla="*/ 185286 h 21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848" h="212242">
                      <a:moveTo>
                        <a:pt x="346688" y="185286"/>
                      </a:moveTo>
                      <a:cubicBezTo>
                        <a:pt x="330781" y="172428"/>
                        <a:pt x="175714" y="159759"/>
                        <a:pt x="5502" y="212242"/>
                      </a:cubicBezTo>
                      <a:cubicBezTo>
                        <a:pt x="-23454" y="100800"/>
                        <a:pt x="66367" y="1835"/>
                        <a:pt x="169713" y="25"/>
                      </a:cubicBezTo>
                      <a:cubicBezTo>
                        <a:pt x="253343" y="-1404"/>
                        <a:pt x="351355" y="57842"/>
                        <a:pt x="346688" y="185286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B6FCC6FB-C3F6-406D-A961-CB5994F8D71B}"/>
                    </a:ext>
                  </a:extLst>
                </p:cNvPr>
                <p:cNvSpPr/>
                <p:nvPr/>
              </p:nvSpPr>
              <p:spPr>
                <a:xfrm>
                  <a:off x="3099469" y="3104695"/>
                  <a:ext cx="320706" cy="182253"/>
                </a:xfrm>
                <a:custGeom>
                  <a:avLst/>
                  <a:gdLst>
                    <a:gd name="connsiteX0" fmla="*/ 320707 w 320706"/>
                    <a:gd name="connsiteY0" fmla="*/ 147869 h 182253"/>
                    <a:gd name="connsiteX1" fmla="*/ 0 w 320706"/>
                    <a:gd name="connsiteY1" fmla="*/ 182254 h 182253"/>
                    <a:gd name="connsiteX2" fmla="*/ 160401 w 320706"/>
                    <a:gd name="connsiteY2" fmla="*/ 41 h 182253"/>
                    <a:gd name="connsiteX3" fmla="*/ 320707 w 320706"/>
                    <a:gd name="connsiteY3" fmla="*/ 147869 h 182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0706" h="182253">
                      <a:moveTo>
                        <a:pt x="320707" y="147869"/>
                      </a:moveTo>
                      <a:cubicBezTo>
                        <a:pt x="267938" y="143297"/>
                        <a:pt x="153829" y="130914"/>
                        <a:pt x="0" y="182254"/>
                      </a:cubicBezTo>
                      <a:cubicBezTo>
                        <a:pt x="1524" y="92243"/>
                        <a:pt x="65246" y="2327"/>
                        <a:pt x="160401" y="41"/>
                      </a:cubicBezTo>
                      <a:cubicBezTo>
                        <a:pt x="234029" y="-1769"/>
                        <a:pt x="308515" y="57191"/>
                        <a:pt x="320707" y="147869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F973EF2A-32CF-4EA5-B991-3A0DBC8BC5B6}"/>
                    </a:ext>
                  </a:extLst>
                </p:cNvPr>
                <p:cNvSpPr/>
                <p:nvPr/>
              </p:nvSpPr>
              <p:spPr>
                <a:xfrm>
                  <a:off x="3117186" y="3056410"/>
                  <a:ext cx="286035" cy="87187"/>
                </a:xfrm>
                <a:custGeom>
                  <a:avLst/>
                  <a:gdLst>
                    <a:gd name="connsiteX0" fmla="*/ 144494 w 286035"/>
                    <a:gd name="connsiteY0" fmla="*/ 7082 h 87187"/>
                    <a:gd name="connsiteX1" fmla="*/ 0 w 286035"/>
                    <a:gd name="connsiteY1" fmla="*/ 75186 h 87187"/>
                    <a:gd name="connsiteX2" fmla="*/ 144590 w 286035"/>
                    <a:gd name="connsiteY2" fmla="*/ 320 h 87187"/>
                    <a:gd name="connsiteX3" fmla="*/ 286036 w 286035"/>
                    <a:gd name="connsiteY3" fmla="*/ 87188 h 87187"/>
                    <a:gd name="connsiteX4" fmla="*/ 144494 w 286035"/>
                    <a:gd name="connsiteY4" fmla="*/ 7082 h 87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035" h="87187">
                      <a:moveTo>
                        <a:pt x="144494" y="7082"/>
                      </a:moveTo>
                      <a:cubicBezTo>
                        <a:pt x="84201" y="3272"/>
                        <a:pt x="30670" y="30800"/>
                        <a:pt x="0" y="75186"/>
                      </a:cubicBezTo>
                      <a:cubicBezTo>
                        <a:pt x="28099" y="27085"/>
                        <a:pt x="82582" y="-3490"/>
                        <a:pt x="144590" y="320"/>
                      </a:cubicBezTo>
                      <a:cubicBezTo>
                        <a:pt x="206597" y="4225"/>
                        <a:pt x="259747" y="35657"/>
                        <a:pt x="286036" y="87188"/>
                      </a:cubicBezTo>
                      <a:cubicBezTo>
                        <a:pt x="257080" y="38991"/>
                        <a:pt x="204787" y="10797"/>
                        <a:pt x="144494" y="7082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9C4E4C61-385C-4893-98E3-7D40C323A38C}"/>
                    </a:ext>
                  </a:extLst>
                </p:cNvPr>
                <p:cNvSpPr/>
                <p:nvPr/>
              </p:nvSpPr>
              <p:spPr>
                <a:xfrm>
                  <a:off x="3204530" y="3346004"/>
                  <a:ext cx="111251" cy="64770"/>
                </a:xfrm>
                <a:custGeom>
                  <a:avLst/>
                  <a:gdLst>
                    <a:gd name="connsiteX0" fmla="*/ 0 w 111251"/>
                    <a:gd name="connsiteY0" fmla="*/ 32385 h 64770"/>
                    <a:gd name="connsiteX1" fmla="*/ 55626 w 111251"/>
                    <a:gd name="connsiteY1" fmla="*/ 64770 h 64770"/>
                    <a:gd name="connsiteX2" fmla="*/ 111252 w 111251"/>
                    <a:gd name="connsiteY2" fmla="*/ 32385 h 64770"/>
                    <a:gd name="connsiteX3" fmla="*/ 55626 w 111251"/>
                    <a:gd name="connsiteY3" fmla="*/ 0 h 64770"/>
                    <a:gd name="connsiteX4" fmla="*/ 0 w 111251"/>
                    <a:gd name="connsiteY4" fmla="*/ 32385 h 6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251" h="64770">
                      <a:moveTo>
                        <a:pt x="0" y="32385"/>
                      </a:moveTo>
                      <a:cubicBezTo>
                        <a:pt x="0" y="50292"/>
                        <a:pt x="24860" y="64770"/>
                        <a:pt x="55626" y="64770"/>
                      </a:cubicBezTo>
                      <a:cubicBezTo>
                        <a:pt x="86392" y="64770"/>
                        <a:pt x="111252" y="50197"/>
                        <a:pt x="111252" y="32385"/>
                      </a:cubicBezTo>
                      <a:cubicBezTo>
                        <a:pt x="111252" y="14478"/>
                        <a:pt x="86297" y="0"/>
                        <a:pt x="55626" y="0"/>
                      </a:cubicBezTo>
                      <a:cubicBezTo>
                        <a:pt x="24955" y="-95"/>
                        <a:pt x="0" y="14478"/>
                        <a:pt x="0" y="323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4" name="Graphic 3">
                <a:extLst>
                  <a:ext uri="{FF2B5EF4-FFF2-40B4-BE49-F238E27FC236}">
                    <a16:creationId xmlns:a16="http://schemas.microsoft.com/office/drawing/2014/main" id="{8FAA2C9B-DFCE-4066-9704-F1E83E8FA7E1}"/>
                  </a:ext>
                </a:extLst>
              </p:cNvPr>
              <p:cNvGrpSpPr/>
              <p:nvPr/>
            </p:nvGrpSpPr>
            <p:grpSpPr>
              <a:xfrm>
                <a:off x="3496750" y="3034016"/>
                <a:ext cx="361473" cy="391416"/>
                <a:chOff x="3079467" y="3056410"/>
                <a:chExt cx="361473" cy="391416"/>
              </a:xfrm>
            </p:grpSpPr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E967400D-1E34-475B-BFB8-5A0146C9FE1B}"/>
                    </a:ext>
                  </a:extLst>
                </p:cNvPr>
                <p:cNvSpPr/>
                <p:nvPr/>
              </p:nvSpPr>
              <p:spPr>
                <a:xfrm>
                  <a:off x="3079467" y="3079209"/>
                  <a:ext cx="361473" cy="368617"/>
                </a:xfrm>
                <a:custGeom>
                  <a:avLst/>
                  <a:gdLst>
                    <a:gd name="connsiteX0" fmla="*/ 0 w 361473"/>
                    <a:gd name="connsiteY0" fmla="*/ 184309 h 368617"/>
                    <a:gd name="connsiteX1" fmla="*/ 180689 w 361473"/>
                    <a:gd name="connsiteY1" fmla="*/ 368618 h 368617"/>
                    <a:gd name="connsiteX2" fmla="*/ 361474 w 361473"/>
                    <a:gd name="connsiteY2" fmla="*/ 184309 h 368617"/>
                    <a:gd name="connsiteX3" fmla="*/ 180689 w 361473"/>
                    <a:gd name="connsiteY3" fmla="*/ 0 h 368617"/>
                    <a:gd name="connsiteX4" fmla="*/ 0 w 361473"/>
                    <a:gd name="connsiteY4" fmla="*/ 184309 h 368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1473" h="368617">
                      <a:moveTo>
                        <a:pt x="0" y="184309"/>
                      </a:moveTo>
                      <a:cubicBezTo>
                        <a:pt x="0" y="286131"/>
                        <a:pt x="80867" y="368618"/>
                        <a:pt x="180689" y="368618"/>
                      </a:cubicBezTo>
                      <a:cubicBezTo>
                        <a:pt x="280511" y="368618"/>
                        <a:pt x="361474" y="286131"/>
                        <a:pt x="361474" y="184309"/>
                      </a:cubicBezTo>
                      <a:cubicBezTo>
                        <a:pt x="361474" y="82487"/>
                        <a:pt x="280511" y="0"/>
                        <a:pt x="180689" y="0"/>
                      </a:cubicBezTo>
                      <a:cubicBezTo>
                        <a:pt x="80867" y="-95"/>
                        <a:pt x="0" y="82487"/>
                        <a:pt x="0" y="184309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C25B207D-9575-4711-BA8C-3FA5C05367F9}"/>
                    </a:ext>
                  </a:extLst>
                </p:cNvPr>
                <p:cNvSpPr/>
                <p:nvPr/>
              </p:nvSpPr>
              <p:spPr>
                <a:xfrm>
                  <a:off x="3092712" y="3087877"/>
                  <a:ext cx="339275" cy="336041"/>
                </a:xfrm>
                <a:custGeom>
                  <a:avLst/>
                  <a:gdLst>
                    <a:gd name="connsiteX0" fmla="*/ 90 w 339275"/>
                    <a:gd name="connsiteY0" fmla="*/ 205550 h 336041"/>
                    <a:gd name="connsiteX1" fmla="*/ 167539 w 339275"/>
                    <a:gd name="connsiteY1" fmla="*/ 336042 h 336041"/>
                    <a:gd name="connsiteX2" fmla="*/ 339275 w 339275"/>
                    <a:gd name="connsiteY2" fmla="*/ 177927 h 336041"/>
                    <a:gd name="connsiteX3" fmla="*/ 167253 w 339275"/>
                    <a:gd name="connsiteY3" fmla="*/ 0 h 336041"/>
                    <a:gd name="connsiteX4" fmla="*/ 90 w 339275"/>
                    <a:gd name="connsiteY4" fmla="*/ 205550 h 33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275" h="336041">
                      <a:moveTo>
                        <a:pt x="90" y="205550"/>
                      </a:moveTo>
                      <a:cubicBezTo>
                        <a:pt x="18187" y="280416"/>
                        <a:pt x="86291" y="336042"/>
                        <a:pt x="167539" y="336042"/>
                      </a:cubicBezTo>
                      <a:cubicBezTo>
                        <a:pt x="258503" y="336042"/>
                        <a:pt x="332893" y="266319"/>
                        <a:pt x="339275" y="177927"/>
                      </a:cubicBezTo>
                      <a:cubicBezTo>
                        <a:pt x="339561" y="173927"/>
                        <a:pt x="262313" y="0"/>
                        <a:pt x="167253" y="0"/>
                      </a:cubicBezTo>
                      <a:cubicBezTo>
                        <a:pt x="72099" y="95"/>
                        <a:pt x="-2958" y="192786"/>
                        <a:pt x="90" y="205550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175CEACA-DE14-4B44-9FCD-A4C892192837}"/>
                    </a:ext>
                  </a:extLst>
                </p:cNvPr>
                <p:cNvSpPr/>
                <p:nvPr/>
              </p:nvSpPr>
              <p:spPr>
                <a:xfrm>
                  <a:off x="3098992" y="3091672"/>
                  <a:ext cx="250216" cy="219359"/>
                </a:xfrm>
                <a:custGeom>
                  <a:avLst/>
                  <a:gdLst>
                    <a:gd name="connsiteX0" fmla="*/ 249937 w 250216"/>
                    <a:gd name="connsiteY0" fmla="*/ 47640 h 219359"/>
                    <a:gd name="connsiteX1" fmla="*/ 209741 w 250216"/>
                    <a:gd name="connsiteY1" fmla="*/ 75453 h 219359"/>
                    <a:gd name="connsiteX2" fmla="*/ 103728 w 250216"/>
                    <a:gd name="connsiteY2" fmla="*/ 182038 h 219359"/>
                    <a:gd name="connsiteX3" fmla="*/ 477 w 250216"/>
                    <a:gd name="connsiteY3" fmla="*/ 134984 h 219359"/>
                    <a:gd name="connsiteX4" fmla="*/ 209932 w 250216"/>
                    <a:gd name="connsiteY4" fmla="*/ 6873 h 219359"/>
                    <a:gd name="connsiteX5" fmla="*/ 249937 w 250216"/>
                    <a:gd name="connsiteY5" fmla="*/ 47640 h 219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0216" h="219359">
                      <a:moveTo>
                        <a:pt x="249937" y="47640"/>
                      </a:moveTo>
                      <a:cubicBezTo>
                        <a:pt x="247937" y="61261"/>
                        <a:pt x="239745" y="73548"/>
                        <a:pt x="209741" y="75453"/>
                      </a:cubicBezTo>
                      <a:cubicBezTo>
                        <a:pt x="154687" y="78977"/>
                        <a:pt x="107443" y="126698"/>
                        <a:pt x="103728" y="182038"/>
                      </a:cubicBezTo>
                      <a:cubicBezTo>
                        <a:pt x="99251" y="249570"/>
                        <a:pt x="-8000" y="220424"/>
                        <a:pt x="477" y="134984"/>
                      </a:cubicBezTo>
                      <a:cubicBezTo>
                        <a:pt x="8669" y="53927"/>
                        <a:pt x="106205" y="-23893"/>
                        <a:pt x="209932" y="6873"/>
                      </a:cubicBezTo>
                      <a:cubicBezTo>
                        <a:pt x="227553" y="12112"/>
                        <a:pt x="253175" y="25542"/>
                        <a:pt x="249937" y="476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71D2EC51-FF2F-4D7D-A38E-4E71CCF69302}"/>
                    </a:ext>
                  </a:extLst>
                </p:cNvPr>
                <p:cNvSpPr/>
                <p:nvPr/>
              </p:nvSpPr>
              <p:spPr>
                <a:xfrm>
                  <a:off x="3295874" y="3233800"/>
                  <a:ext cx="52578" cy="52482"/>
                </a:xfrm>
                <a:custGeom>
                  <a:avLst/>
                  <a:gdLst>
                    <a:gd name="connsiteX0" fmla="*/ 0 w 52578"/>
                    <a:gd name="connsiteY0" fmla="*/ 26289 h 52482"/>
                    <a:gd name="connsiteX1" fmla="*/ 26289 w 52578"/>
                    <a:gd name="connsiteY1" fmla="*/ 52483 h 52482"/>
                    <a:gd name="connsiteX2" fmla="*/ 52578 w 52578"/>
                    <a:gd name="connsiteY2" fmla="*/ 26289 h 52482"/>
                    <a:gd name="connsiteX3" fmla="*/ 26289 w 52578"/>
                    <a:gd name="connsiteY3" fmla="*/ 0 h 52482"/>
                    <a:gd name="connsiteX4" fmla="*/ 0 w 52578"/>
                    <a:gd name="connsiteY4" fmla="*/ 26289 h 5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78" h="52482">
                      <a:moveTo>
                        <a:pt x="0" y="26289"/>
                      </a:moveTo>
                      <a:cubicBezTo>
                        <a:pt x="0" y="40767"/>
                        <a:pt x="11716" y="52483"/>
                        <a:pt x="26289" y="52483"/>
                      </a:cubicBezTo>
                      <a:cubicBezTo>
                        <a:pt x="40862" y="52483"/>
                        <a:pt x="52578" y="40767"/>
                        <a:pt x="52578" y="26289"/>
                      </a:cubicBezTo>
                      <a:cubicBezTo>
                        <a:pt x="52578" y="11811"/>
                        <a:pt x="40862" y="0"/>
                        <a:pt x="26289" y="0"/>
                      </a:cubicBezTo>
                      <a:cubicBezTo>
                        <a:pt x="11716" y="0"/>
                        <a:pt x="0" y="11811"/>
                        <a:pt x="0" y="262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477CBFEE-312C-40FE-A03B-0729CF8C043F}"/>
                    </a:ext>
                  </a:extLst>
                </p:cNvPr>
                <p:cNvSpPr/>
                <p:nvPr/>
              </p:nvSpPr>
              <p:spPr>
                <a:xfrm>
                  <a:off x="3284825" y="3219322"/>
                  <a:ext cx="44005" cy="44005"/>
                </a:xfrm>
                <a:custGeom>
                  <a:avLst/>
                  <a:gdLst>
                    <a:gd name="connsiteX0" fmla="*/ 0 w 44005"/>
                    <a:gd name="connsiteY0" fmla="*/ 22003 h 44005"/>
                    <a:gd name="connsiteX1" fmla="*/ 22003 w 44005"/>
                    <a:gd name="connsiteY1" fmla="*/ 44006 h 44005"/>
                    <a:gd name="connsiteX2" fmla="*/ 44006 w 44005"/>
                    <a:gd name="connsiteY2" fmla="*/ 22003 h 44005"/>
                    <a:gd name="connsiteX3" fmla="*/ 22003 w 44005"/>
                    <a:gd name="connsiteY3" fmla="*/ 0 h 44005"/>
                    <a:gd name="connsiteX4" fmla="*/ 0 w 44005"/>
                    <a:gd name="connsiteY4" fmla="*/ 22003 h 44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05" h="44005">
                      <a:moveTo>
                        <a:pt x="0" y="22003"/>
                      </a:moveTo>
                      <a:cubicBezTo>
                        <a:pt x="0" y="34195"/>
                        <a:pt x="9811" y="44006"/>
                        <a:pt x="22003" y="44006"/>
                      </a:cubicBezTo>
                      <a:cubicBezTo>
                        <a:pt x="34100" y="44006"/>
                        <a:pt x="44006" y="34195"/>
                        <a:pt x="44006" y="22003"/>
                      </a:cubicBezTo>
                      <a:cubicBezTo>
                        <a:pt x="44006" y="9906"/>
                        <a:pt x="34195" y="0"/>
                        <a:pt x="22003" y="0"/>
                      </a:cubicBezTo>
                      <a:cubicBezTo>
                        <a:pt x="9811" y="0"/>
                        <a:pt x="0" y="9811"/>
                        <a:pt x="0" y="220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53AFE13C-0965-4246-8ED6-9BD35426DE41}"/>
                    </a:ext>
                  </a:extLst>
                </p:cNvPr>
                <p:cNvSpPr/>
                <p:nvPr/>
              </p:nvSpPr>
              <p:spPr>
                <a:xfrm>
                  <a:off x="3086442" y="3081470"/>
                  <a:ext cx="346848" cy="212242"/>
                </a:xfrm>
                <a:custGeom>
                  <a:avLst/>
                  <a:gdLst>
                    <a:gd name="connsiteX0" fmla="*/ 346688 w 346848"/>
                    <a:gd name="connsiteY0" fmla="*/ 185286 h 212242"/>
                    <a:gd name="connsiteX1" fmla="*/ 5502 w 346848"/>
                    <a:gd name="connsiteY1" fmla="*/ 212242 h 212242"/>
                    <a:gd name="connsiteX2" fmla="*/ 169713 w 346848"/>
                    <a:gd name="connsiteY2" fmla="*/ 25 h 212242"/>
                    <a:gd name="connsiteX3" fmla="*/ 346688 w 346848"/>
                    <a:gd name="connsiteY3" fmla="*/ 185286 h 21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848" h="212242">
                      <a:moveTo>
                        <a:pt x="346688" y="185286"/>
                      </a:moveTo>
                      <a:cubicBezTo>
                        <a:pt x="330781" y="172428"/>
                        <a:pt x="175714" y="159759"/>
                        <a:pt x="5502" y="212242"/>
                      </a:cubicBezTo>
                      <a:cubicBezTo>
                        <a:pt x="-23454" y="100800"/>
                        <a:pt x="66367" y="1835"/>
                        <a:pt x="169713" y="25"/>
                      </a:cubicBezTo>
                      <a:cubicBezTo>
                        <a:pt x="253343" y="-1404"/>
                        <a:pt x="351355" y="57842"/>
                        <a:pt x="346688" y="185286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A6F2DC57-F00A-47BF-B2A4-D1F3CF179E2D}"/>
                    </a:ext>
                  </a:extLst>
                </p:cNvPr>
                <p:cNvSpPr/>
                <p:nvPr/>
              </p:nvSpPr>
              <p:spPr>
                <a:xfrm>
                  <a:off x="3099469" y="3104695"/>
                  <a:ext cx="320706" cy="182253"/>
                </a:xfrm>
                <a:custGeom>
                  <a:avLst/>
                  <a:gdLst>
                    <a:gd name="connsiteX0" fmla="*/ 320707 w 320706"/>
                    <a:gd name="connsiteY0" fmla="*/ 147869 h 182253"/>
                    <a:gd name="connsiteX1" fmla="*/ 0 w 320706"/>
                    <a:gd name="connsiteY1" fmla="*/ 182254 h 182253"/>
                    <a:gd name="connsiteX2" fmla="*/ 160401 w 320706"/>
                    <a:gd name="connsiteY2" fmla="*/ 41 h 182253"/>
                    <a:gd name="connsiteX3" fmla="*/ 320707 w 320706"/>
                    <a:gd name="connsiteY3" fmla="*/ 147869 h 182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0706" h="182253">
                      <a:moveTo>
                        <a:pt x="320707" y="147869"/>
                      </a:moveTo>
                      <a:cubicBezTo>
                        <a:pt x="267938" y="143297"/>
                        <a:pt x="153829" y="130914"/>
                        <a:pt x="0" y="182254"/>
                      </a:cubicBezTo>
                      <a:cubicBezTo>
                        <a:pt x="1524" y="92243"/>
                        <a:pt x="65246" y="2327"/>
                        <a:pt x="160401" y="41"/>
                      </a:cubicBezTo>
                      <a:cubicBezTo>
                        <a:pt x="234029" y="-1769"/>
                        <a:pt x="308515" y="57191"/>
                        <a:pt x="320707" y="147869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194D9682-0DCA-43D3-AC5D-8EE1BB60A713}"/>
                    </a:ext>
                  </a:extLst>
                </p:cNvPr>
                <p:cNvSpPr/>
                <p:nvPr/>
              </p:nvSpPr>
              <p:spPr>
                <a:xfrm>
                  <a:off x="3117186" y="3056410"/>
                  <a:ext cx="286035" cy="87187"/>
                </a:xfrm>
                <a:custGeom>
                  <a:avLst/>
                  <a:gdLst>
                    <a:gd name="connsiteX0" fmla="*/ 144494 w 286035"/>
                    <a:gd name="connsiteY0" fmla="*/ 7082 h 87187"/>
                    <a:gd name="connsiteX1" fmla="*/ 0 w 286035"/>
                    <a:gd name="connsiteY1" fmla="*/ 75186 h 87187"/>
                    <a:gd name="connsiteX2" fmla="*/ 144590 w 286035"/>
                    <a:gd name="connsiteY2" fmla="*/ 320 h 87187"/>
                    <a:gd name="connsiteX3" fmla="*/ 286036 w 286035"/>
                    <a:gd name="connsiteY3" fmla="*/ 87188 h 87187"/>
                    <a:gd name="connsiteX4" fmla="*/ 144494 w 286035"/>
                    <a:gd name="connsiteY4" fmla="*/ 7082 h 87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035" h="87187">
                      <a:moveTo>
                        <a:pt x="144494" y="7082"/>
                      </a:moveTo>
                      <a:cubicBezTo>
                        <a:pt x="84201" y="3272"/>
                        <a:pt x="30670" y="30800"/>
                        <a:pt x="0" y="75186"/>
                      </a:cubicBezTo>
                      <a:cubicBezTo>
                        <a:pt x="28099" y="27085"/>
                        <a:pt x="82582" y="-3490"/>
                        <a:pt x="144590" y="320"/>
                      </a:cubicBezTo>
                      <a:cubicBezTo>
                        <a:pt x="206597" y="4225"/>
                        <a:pt x="259747" y="35657"/>
                        <a:pt x="286036" y="87188"/>
                      </a:cubicBezTo>
                      <a:cubicBezTo>
                        <a:pt x="257080" y="38991"/>
                        <a:pt x="204787" y="10797"/>
                        <a:pt x="144494" y="7082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13390FF2-CF1A-4F82-813A-1873E06DDC9D}"/>
                    </a:ext>
                  </a:extLst>
                </p:cNvPr>
                <p:cNvSpPr/>
                <p:nvPr/>
              </p:nvSpPr>
              <p:spPr>
                <a:xfrm>
                  <a:off x="3204530" y="3346004"/>
                  <a:ext cx="111251" cy="64770"/>
                </a:xfrm>
                <a:custGeom>
                  <a:avLst/>
                  <a:gdLst>
                    <a:gd name="connsiteX0" fmla="*/ 0 w 111251"/>
                    <a:gd name="connsiteY0" fmla="*/ 32385 h 64770"/>
                    <a:gd name="connsiteX1" fmla="*/ 55626 w 111251"/>
                    <a:gd name="connsiteY1" fmla="*/ 64770 h 64770"/>
                    <a:gd name="connsiteX2" fmla="*/ 111252 w 111251"/>
                    <a:gd name="connsiteY2" fmla="*/ 32385 h 64770"/>
                    <a:gd name="connsiteX3" fmla="*/ 55626 w 111251"/>
                    <a:gd name="connsiteY3" fmla="*/ 0 h 64770"/>
                    <a:gd name="connsiteX4" fmla="*/ 0 w 111251"/>
                    <a:gd name="connsiteY4" fmla="*/ 32385 h 6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251" h="64770">
                      <a:moveTo>
                        <a:pt x="0" y="32385"/>
                      </a:moveTo>
                      <a:cubicBezTo>
                        <a:pt x="0" y="50292"/>
                        <a:pt x="24860" y="64770"/>
                        <a:pt x="55626" y="64770"/>
                      </a:cubicBezTo>
                      <a:cubicBezTo>
                        <a:pt x="86392" y="64770"/>
                        <a:pt x="111252" y="50197"/>
                        <a:pt x="111252" y="32385"/>
                      </a:cubicBezTo>
                      <a:cubicBezTo>
                        <a:pt x="111252" y="14478"/>
                        <a:pt x="86297" y="0"/>
                        <a:pt x="55626" y="0"/>
                      </a:cubicBezTo>
                      <a:cubicBezTo>
                        <a:pt x="24955" y="-95"/>
                        <a:pt x="0" y="14478"/>
                        <a:pt x="0" y="323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6" name="Graphic 3">
                <a:extLst>
                  <a:ext uri="{FF2B5EF4-FFF2-40B4-BE49-F238E27FC236}">
                    <a16:creationId xmlns:a16="http://schemas.microsoft.com/office/drawing/2014/main" id="{32EE2E6E-1582-41CD-ABAA-2252944A9EB5}"/>
                  </a:ext>
                </a:extLst>
              </p:cNvPr>
              <p:cNvGrpSpPr/>
              <p:nvPr/>
            </p:nvGrpSpPr>
            <p:grpSpPr>
              <a:xfrm>
                <a:off x="3497328" y="3053492"/>
                <a:ext cx="418338" cy="714660"/>
                <a:chOff x="3497328" y="3053492"/>
                <a:chExt cx="418338" cy="714660"/>
              </a:xfrm>
            </p:grpSpPr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16BD33C3-DA73-447D-A4DF-404D4B137B4D}"/>
                    </a:ext>
                  </a:extLst>
                </p:cNvPr>
                <p:cNvSpPr/>
                <p:nvPr/>
              </p:nvSpPr>
              <p:spPr>
                <a:xfrm>
                  <a:off x="3530952" y="3087019"/>
                  <a:ext cx="303275" cy="303276"/>
                </a:xfrm>
                <a:custGeom>
                  <a:avLst/>
                  <a:gdLst>
                    <a:gd name="connsiteX0" fmla="*/ 151638 w 303275"/>
                    <a:gd name="connsiteY0" fmla="*/ 0 h 303276"/>
                    <a:gd name="connsiteX1" fmla="*/ 303276 w 303275"/>
                    <a:gd name="connsiteY1" fmla="*/ 151638 h 303276"/>
                    <a:gd name="connsiteX2" fmla="*/ 151638 w 303275"/>
                    <a:gd name="connsiteY2" fmla="*/ 303276 h 303276"/>
                    <a:gd name="connsiteX3" fmla="*/ 0 w 303275"/>
                    <a:gd name="connsiteY3" fmla="*/ 151638 h 303276"/>
                    <a:gd name="connsiteX4" fmla="*/ 151638 w 303275"/>
                    <a:gd name="connsiteY4" fmla="*/ 0 h 303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275" h="303276">
                      <a:moveTo>
                        <a:pt x="151638" y="0"/>
                      </a:moveTo>
                      <a:cubicBezTo>
                        <a:pt x="235363" y="0"/>
                        <a:pt x="303276" y="67913"/>
                        <a:pt x="303276" y="151638"/>
                      </a:cubicBezTo>
                      <a:cubicBezTo>
                        <a:pt x="303276" y="235363"/>
                        <a:pt x="235363" y="303276"/>
                        <a:pt x="151638" y="303276"/>
                      </a:cubicBezTo>
                      <a:cubicBezTo>
                        <a:pt x="67913" y="303276"/>
                        <a:pt x="0" y="235363"/>
                        <a:pt x="0" y="151638"/>
                      </a:cubicBezTo>
                      <a:cubicBezTo>
                        <a:pt x="0" y="67913"/>
                        <a:pt x="67818" y="0"/>
                        <a:pt x="151638" y="0"/>
                      </a:cubicBezTo>
                      <a:close/>
                    </a:path>
                  </a:pathLst>
                </a:custGeom>
                <a:solidFill>
                  <a:srgbClr val="00BCD4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24E77332-2DA1-4312-9897-3EF3992A1DF1}"/>
                    </a:ext>
                  </a:extLst>
                </p:cNvPr>
                <p:cNvSpPr/>
                <p:nvPr/>
              </p:nvSpPr>
              <p:spPr>
                <a:xfrm>
                  <a:off x="3497328" y="3053492"/>
                  <a:ext cx="418338" cy="714660"/>
                </a:xfrm>
                <a:custGeom>
                  <a:avLst/>
                  <a:gdLst>
                    <a:gd name="connsiteX0" fmla="*/ 369951 w 418338"/>
                    <a:gd name="connsiteY0" fmla="*/ 198406 h 714660"/>
                    <a:gd name="connsiteX1" fmla="*/ 391954 w 418338"/>
                    <a:gd name="connsiteY1" fmla="*/ 198406 h 714660"/>
                    <a:gd name="connsiteX2" fmla="*/ 391954 w 418338"/>
                    <a:gd name="connsiteY2" fmla="*/ 714661 h 714660"/>
                    <a:gd name="connsiteX3" fmla="*/ 418338 w 418338"/>
                    <a:gd name="connsiteY3" fmla="*/ 714661 h 714660"/>
                    <a:gd name="connsiteX4" fmla="*/ 418338 w 418338"/>
                    <a:gd name="connsiteY4" fmla="*/ 172022 h 714660"/>
                    <a:gd name="connsiteX5" fmla="*/ 369951 w 418338"/>
                    <a:gd name="connsiteY5" fmla="*/ 172022 h 714660"/>
                    <a:gd name="connsiteX6" fmla="*/ 185261 w 418338"/>
                    <a:gd name="connsiteY6" fmla="*/ 0 h 714660"/>
                    <a:gd name="connsiteX7" fmla="*/ 0 w 418338"/>
                    <a:gd name="connsiteY7" fmla="*/ 185166 h 714660"/>
                    <a:gd name="connsiteX8" fmla="*/ 185166 w 418338"/>
                    <a:gd name="connsiteY8" fmla="*/ 370332 h 714660"/>
                    <a:gd name="connsiteX9" fmla="*/ 369951 w 418338"/>
                    <a:gd name="connsiteY9" fmla="*/ 198406 h 714660"/>
                    <a:gd name="connsiteX10" fmla="*/ 33623 w 418338"/>
                    <a:gd name="connsiteY10" fmla="*/ 185166 h 714660"/>
                    <a:gd name="connsiteX11" fmla="*/ 185261 w 418338"/>
                    <a:gd name="connsiteY11" fmla="*/ 33528 h 714660"/>
                    <a:gd name="connsiteX12" fmla="*/ 336899 w 418338"/>
                    <a:gd name="connsiteY12" fmla="*/ 185166 h 714660"/>
                    <a:gd name="connsiteX13" fmla="*/ 185261 w 418338"/>
                    <a:gd name="connsiteY13" fmla="*/ 336804 h 714660"/>
                    <a:gd name="connsiteX14" fmla="*/ 33623 w 418338"/>
                    <a:gd name="connsiteY14" fmla="*/ 185166 h 714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8338" h="714660">
                      <a:moveTo>
                        <a:pt x="369951" y="198406"/>
                      </a:moveTo>
                      <a:lnTo>
                        <a:pt x="391954" y="198406"/>
                      </a:lnTo>
                      <a:lnTo>
                        <a:pt x="391954" y="714661"/>
                      </a:lnTo>
                      <a:lnTo>
                        <a:pt x="418338" y="714661"/>
                      </a:lnTo>
                      <a:lnTo>
                        <a:pt x="418338" y="172022"/>
                      </a:lnTo>
                      <a:lnTo>
                        <a:pt x="369951" y="172022"/>
                      </a:lnTo>
                      <a:cubicBezTo>
                        <a:pt x="363188" y="75914"/>
                        <a:pt x="283083" y="0"/>
                        <a:pt x="185261" y="0"/>
                      </a:cubicBezTo>
                      <a:cubicBezTo>
                        <a:pt x="82963" y="0"/>
                        <a:pt x="0" y="82868"/>
                        <a:pt x="0" y="185166"/>
                      </a:cubicBezTo>
                      <a:cubicBezTo>
                        <a:pt x="0" y="287465"/>
                        <a:pt x="82963" y="370332"/>
                        <a:pt x="185166" y="370332"/>
                      </a:cubicBezTo>
                      <a:cubicBezTo>
                        <a:pt x="283083" y="370427"/>
                        <a:pt x="363188" y="294513"/>
                        <a:pt x="369951" y="198406"/>
                      </a:cubicBezTo>
                      <a:close/>
                      <a:moveTo>
                        <a:pt x="33623" y="185166"/>
                      </a:moveTo>
                      <a:cubicBezTo>
                        <a:pt x="33623" y="101441"/>
                        <a:pt x="101537" y="33528"/>
                        <a:pt x="185261" y="33528"/>
                      </a:cubicBezTo>
                      <a:cubicBezTo>
                        <a:pt x="268986" y="33528"/>
                        <a:pt x="336899" y="101441"/>
                        <a:pt x="336899" y="185166"/>
                      </a:cubicBezTo>
                      <a:cubicBezTo>
                        <a:pt x="336899" y="268891"/>
                        <a:pt x="268986" y="336804"/>
                        <a:pt x="185261" y="336804"/>
                      </a:cubicBezTo>
                      <a:cubicBezTo>
                        <a:pt x="101441" y="336804"/>
                        <a:pt x="33623" y="268891"/>
                        <a:pt x="33623" y="185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9" name="Graphic 2">
              <a:extLst>
                <a:ext uri="{FF2B5EF4-FFF2-40B4-BE49-F238E27FC236}">
                  <a16:creationId xmlns:a16="http://schemas.microsoft.com/office/drawing/2014/main" id="{1E3ED265-36A2-4446-9530-F190099751FC}"/>
                </a:ext>
              </a:extLst>
            </p:cNvPr>
            <p:cNvGrpSpPr/>
            <p:nvPr/>
          </p:nvGrpSpPr>
          <p:grpSpPr>
            <a:xfrm>
              <a:off x="3319407" y="3613635"/>
              <a:ext cx="446835" cy="224631"/>
              <a:chOff x="3319407" y="3613635"/>
              <a:chExt cx="446835" cy="224631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2EA3BDA6-53E4-47A7-8863-0A5633D00EC5}"/>
                  </a:ext>
                </a:extLst>
              </p:cNvPr>
              <p:cNvSpPr/>
              <p:nvPr/>
            </p:nvSpPr>
            <p:spPr>
              <a:xfrm>
                <a:off x="3385691" y="3729676"/>
                <a:ext cx="334588" cy="80648"/>
              </a:xfrm>
              <a:custGeom>
                <a:avLst/>
                <a:gdLst>
                  <a:gd name="connsiteX0" fmla="*/ 27706 w 334588"/>
                  <a:gd name="connsiteY0" fmla="*/ 77220 h 80648"/>
                  <a:gd name="connsiteX1" fmla="*/ 29706 w 334588"/>
                  <a:gd name="connsiteY1" fmla="*/ 76743 h 80648"/>
                  <a:gd name="connsiteX2" fmla="*/ 331363 w 334588"/>
                  <a:gd name="connsiteY2" fmla="*/ 80649 h 80648"/>
                  <a:gd name="connsiteX3" fmla="*/ 259639 w 334588"/>
                  <a:gd name="connsiteY3" fmla="*/ 8735 h 80648"/>
                  <a:gd name="connsiteX4" fmla="*/ 13990 w 334588"/>
                  <a:gd name="connsiteY4" fmla="*/ 53502 h 80648"/>
                  <a:gd name="connsiteX5" fmla="*/ 559 w 334588"/>
                  <a:gd name="connsiteY5" fmla="*/ 76839 h 80648"/>
                  <a:gd name="connsiteX6" fmla="*/ 27706 w 334588"/>
                  <a:gd name="connsiteY6" fmla="*/ 77220 h 80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4588" h="80648">
                    <a:moveTo>
                      <a:pt x="27706" y="77220"/>
                    </a:moveTo>
                    <a:cubicBezTo>
                      <a:pt x="28468" y="77029"/>
                      <a:pt x="29230" y="77029"/>
                      <a:pt x="29706" y="76743"/>
                    </a:cubicBezTo>
                    <a:cubicBezTo>
                      <a:pt x="102858" y="31404"/>
                      <a:pt x="186392" y="-15935"/>
                      <a:pt x="331363" y="80649"/>
                    </a:cubicBezTo>
                    <a:cubicBezTo>
                      <a:pt x="343364" y="76077"/>
                      <a:pt x="322409" y="22070"/>
                      <a:pt x="259639" y="8735"/>
                    </a:cubicBezTo>
                    <a:cubicBezTo>
                      <a:pt x="196774" y="-4695"/>
                      <a:pt x="89523" y="-10887"/>
                      <a:pt x="13990" y="53502"/>
                    </a:cubicBezTo>
                    <a:cubicBezTo>
                      <a:pt x="9703" y="56646"/>
                      <a:pt x="-2774" y="70647"/>
                      <a:pt x="559" y="76839"/>
                    </a:cubicBezTo>
                    <a:cubicBezTo>
                      <a:pt x="4274" y="83506"/>
                      <a:pt x="20467" y="79125"/>
                      <a:pt x="27706" y="77220"/>
                    </a:cubicBezTo>
                    <a:close/>
                  </a:path>
                </a:pathLst>
              </a:custGeom>
              <a:solidFill>
                <a:srgbClr val="FF9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ACCCC516-9BE1-4A5E-B93B-43BA78796C8C}"/>
                  </a:ext>
                </a:extLst>
              </p:cNvPr>
              <p:cNvSpPr/>
              <p:nvPr/>
            </p:nvSpPr>
            <p:spPr>
              <a:xfrm>
                <a:off x="3319407" y="3613635"/>
                <a:ext cx="446835" cy="224631"/>
              </a:xfrm>
              <a:custGeom>
                <a:avLst/>
                <a:gdLst>
                  <a:gd name="connsiteX0" fmla="*/ 7026 w 446835"/>
                  <a:gd name="connsiteY0" fmla="*/ 208025 h 224631"/>
                  <a:gd name="connsiteX1" fmla="*/ 19408 w 446835"/>
                  <a:gd name="connsiteY1" fmla="*/ 220503 h 224631"/>
                  <a:gd name="connsiteX2" fmla="*/ 110086 w 446835"/>
                  <a:gd name="connsiteY2" fmla="*/ 179164 h 224631"/>
                  <a:gd name="connsiteX3" fmla="*/ 323065 w 446835"/>
                  <a:gd name="connsiteY3" fmla="*/ 145827 h 224631"/>
                  <a:gd name="connsiteX4" fmla="*/ 384978 w 446835"/>
                  <a:gd name="connsiteY4" fmla="*/ 188880 h 224631"/>
                  <a:gd name="connsiteX5" fmla="*/ 444318 w 446835"/>
                  <a:gd name="connsiteY5" fmla="*/ 150018 h 224631"/>
                  <a:gd name="connsiteX6" fmla="*/ 401932 w 446835"/>
                  <a:gd name="connsiteY6" fmla="*/ 75913 h 224631"/>
                  <a:gd name="connsiteX7" fmla="*/ 332781 w 446835"/>
                  <a:gd name="connsiteY7" fmla="*/ 25526 h 224631"/>
                  <a:gd name="connsiteX8" fmla="*/ 171522 w 446835"/>
                  <a:gd name="connsiteY8" fmla="*/ 6285 h 224631"/>
                  <a:gd name="connsiteX9" fmla="*/ 5121 w 446835"/>
                  <a:gd name="connsiteY9" fmla="*/ 145922 h 224631"/>
                  <a:gd name="connsiteX10" fmla="*/ 7026 w 446835"/>
                  <a:gd name="connsiteY10" fmla="*/ 208025 h 224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6835" h="224631">
                    <a:moveTo>
                      <a:pt x="7026" y="208025"/>
                    </a:moveTo>
                    <a:cubicBezTo>
                      <a:pt x="9978" y="213168"/>
                      <a:pt x="14074" y="217550"/>
                      <a:pt x="19408" y="220503"/>
                    </a:cubicBezTo>
                    <a:cubicBezTo>
                      <a:pt x="49793" y="237552"/>
                      <a:pt x="88750" y="197452"/>
                      <a:pt x="110086" y="179164"/>
                    </a:cubicBezTo>
                    <a:cubicBezTo>
                      <a:pt x="169046" y="128872"/>
                      <a:pt x="251056" y="113346"/>
                      <a:pt x="323065" y="145827"/>
                    </a:cubicBezTo>
                    <a:cubicBezTo>
                      <a:pt x="346592" y="156399"/>
                      <a:pt x="366690" y="170782"/>
                      <a:pt x="384978" y="188880"/>
                    </a:cubicBezTo>
                    <a:cubicBezTo>
                      <a:pt x="412505" y="215931"/>
                      <a:pt x="458034" y="217645"/>
                      <a:pt x="444318" y="150018"/>
                    </a:cubicBezTo>
                    <a:cubicBezTo>
                      <a:pt x="439175" y="124872"/>
                      <a:pt x="418506" y="94963"/>
                      <a:pt x="401932" y="75913"/>
                    </a:cubicBezTo>
                    <a:cubicBezTo>
                      <a:pt x="382977" y="54196"/>
                      <a:pt x="358879" y="37623"/>
                      <a:pt x="332781" y="25526"/>
                    </a:cubicBezTo>
                    <a:cubicBezTo>
                      <a:pt x="283632" y="2761"/>
                      <a:pt x="224672" y="-7621"/>
                      <a:pt x="171522" y="6285"/>
                    </a:cubicBezTo>
                    <a:cubicBezTo>
                      <a:pt x="102371" y="24478"/>
                      <a:pt x="28933" y="77818"/>
                      <a:pt x="5121" y="145922"/>
                    </a:cubicBezTo>
                    <a:cubicBezTo>
                      <a:pt x="-880" y="163067"/>
                      <a:pt x="-3166" y="190404"/>
                      <a:pt x="7026" y="208025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6DA0AA6A-5B1E-4792-AE2B-F02F0F2AAA41}"/>
                  </a:ext>
                </a:extLst>
              </p:cNvPr>
              <p:cNvSpPr/>
              <p:nvPr/>
            </p:nvSpPr>
            <p:spPr>
              <a:xfrm>
                <a:off x="3438256" y="3738316"/>
                <a:ext cx="2000" cy="2190"/>
              </a:xfrm>
              <a:custGeom>
                <a:avLst/>
                <a:gdLst>
                  <a:gd name="connsiteX0" fmla="*/ 0 w 2000"/>
                  <a:gd name="connsiteY0" fmla="*/ 0 h 2190"/>
                  <a:gd name="connsiteX1" fmla="*/ 476 w 2000"/>
                  <a:gd name="connsiteY1" fmla="*/ 2191 h 2190"/>
                  <a:gd name="connsiteX2" fmla="*/ 2000 w 2000"/>
                  <a:gd name="connsiteY2" fmla="*/ 1238 h 2190"/>
                  <a:gd name="connsiteX3" fmla="*/ 0 w 2000"/>
                  <a:gd name="connsiteY3" fmla="*/ 0 h 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" h="2190">
                    <a:moveTo>
                      <a:pt x="0" y="0"/>
                    </a:moveTo>
                    <a:cubicBezTo>
                      <a:pt x="191" y="762"/>
                      <a:pt x="286" y="1429"/>
                      <a:pt x="476" y="2191"/>
                    </a:cubicBezTo>
                    <a:cubicBezTo>
                      <a:pt x="953" y="1810"/>
                      <a:pt x="1524" y="1524"/>
                      <a:pt x="2000" y="1238"/>
                    </a:cubicBezTo>
                    <a:cubicBezTo>
                      <a:pt x="1334" y="857"/>
                      <a:pt x="667" y="381"/>
                      <a:pt x="0" y="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3" name="Graphic 2">
                <a:extLst>
                  <a:ext uri="{FF2B5EF4-FFF2-40B4-BE49-F238E27FC236}">
                    <a16:creationId xmlns:a16="http://schemas.microsoft.com/office/drawing/2014/main" id="{1E3ED265-36A2-4446-9530-F190099751FC}"/>
                  </a:ext>
                </a:extLst>
              </p:cNvPr>
              <p:cNvGrpSpPr/>
              <p:nvPr/>
            </p:nvGrpSpPr>
            <p:grpSpPr>
              <a:xfrm>
                <a:off x="3353865" y="3613640"/>
                <a:ext cx="407098" cy="159310"/>
                <a:chOff x="3353865" y="3613640"/>
                <a:chExt cx="407098" cy="159310"/>
              </a:xfrm>
              <a:solidFill>
                <a:srgbClr val="FFF8E1"/>
              </a:solidFill>
            </p:grpSpPr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19263A5D-B6A6-45EA-987A-30F9B9582D76}"/>
                    </a:ext>
                  </a:extLst>
                </p:cNvPr>
                <p:cNvSpPr/>
                <p:nvPr/>
              </p:nvSpPr>
              <p:spPr>
                <a:xfrm>
                  <a:off x="3353865" y="3642018"/>
                  <a:ext cx="108723" cy="112057"/>
                </a:xfrm>
                <a:custGeom>
                  <a:avLst/>
                  <a:gdLst>
                    <a:gd name="connsiteX0" fmla="*/ 28385 w 108723"/>
                    <a:gd name="connsiteY0" fmla="*/ 106013 h 112057"/>
                    <a:gd name="connsiteX1" fmla="*/ 75057 w 108723"/>
                    <a:gd name="connsiteY1" fmla="*/ 104204 h 112057"/>
                    <a:gd name="connsiteX2" fmla="*/ 104585 w 108723"/>
                    <a:gd name="connsiteY2" fmla="*/ 79439 h 112057"/>
                    <a:gd name="connsiteX3" fmla="*/ 97822 w 108723"/>
                    <a:gd name="connsiteY3" fmla="*/ 28670 h 112057"/>
                    <a:gd name="connsiteX4" fmla="*/ 81344 w 108723"/>
                    <a:gd name="connsiteY4" fmla="*/ 0 h 112057"/>
                    <a:gd name="connsiteX5" fmla="*/ 0 w 108723"/>
                    <a:gd name="connsiteY5" fmla="*/ 65723 h 112057"/>
                    <a:gd name="connsiteX6" fmla="*/ 28385 w 108723"/>
                    <a:gd name="connsiteY6" fmla="*/ 106013 h 112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8723" h="112057">
                      <a:moveTo>
                        <a:pt x="28385" y="106013"/>
                      </a:moveTo>
                      <a:cubicBezTo>
                        <a:pt x="41148" y="117158"/>
                        <a:pt x="61341" y="110681"/>
                        <a:pt x="75057" y="104204"/>
                      </a:cubicBezTo>
                      <a:cubicBezTo>
                        <a:pt x="85820" y="99155"/>
                        <a:pt x="98108" y="89726"/>
                        <a:pt x="104585" y="79439"/>
                      </a:cubicBezTo>
                      <a:cubicBezTo>
                        <a:pt x="114300" y="63913"/>
                        <a:pt x="104775" y="43339"/>
                        <a:pt x="97822" y="28670"/>
                      </a:cubicBezTo>
                      <a:cubicBezTo>
                        <a:pt x="93059" y="18669"/>
                        <a:pt x="87440" y="9144"/>
                        <a:pt x="81344" y="0"/>
                      </a:cubicBezTo>
                      <a:cubicBezTo>
                        <a:pt x="50292" y="16288"/>
                        <a:pt x="21431" y="38862"/>
                        <a:pt x="0" y="65723"/>
                      </a:cubicBezTo>
                      <a:cubicBezTo>
                        <a:pt x="7430" y="80677"/>
                        <a:pt x="16288" y="95441"/>
                        <a:pt x="28385" y="106013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A878AA32-E126-43B3-AD39-A227418F4ED3}"/>
                    </a:ext>
                  </a:extLst>
                </p:cNvPr>
                <p:cNvSpPr/>
                <p:nvPr/>
              </p:nvSpPr>
              <p:spPr>
                <a:xfrm>
                  <a:off x="3521221" y="3613640"/>
                  <a:ext cx="146302" cy="112401"/>
                </a:xfrm>
                <a:custGeom>
                  <a:avLst/>
                  <a:gdLst>
                    <a:gd name="connsiteX0" fmla="*/ 856 w 146302"/>
                    <a:gd name="connsiteY0" fmla="*/ 49905 h 112401"/>
                    <a:gd name="connsiteX1" fmla="*/ 28192 w 146302"/>
                    <a:gd name="connsiteY1" fmla="*/ 97625 h 112401"/>
                    <a:gd name="connsiteX2" fmla="*/ 115155 w 146302"/>
                    <a:gd name="connsiteY2" fmla="*/ 92958 h 112401"/>
                    <a:gd name="connsiteX3" fmla="*/ 146302 w 146302"/>
                    <a:gd name="connsiteY3" fmla="*/ 33236 h 112401"/>
                    <a:gd name="connsiteX4" fmla="*/ 131062 w 146302"/>
                    <a:gd name="connsiteY4" fmla="*/ 25521 h 112401"/>
                    <a:gd name="connsiteX5" fmla="*/ 4761 w 146302"/>
                    <a:gd name="connsiteY5" fmla="*/ 565 h 112401"/>
                    <a:gd name="connsiteX6" fmla="*/ 856 w 146302"/>
                    <a:gd name="connsiteY6" fmla="*/ 49905 h 112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6302" h="112401">
                      <a:moveTo>
                        <a:pt x="856" y="49905"/>
                      </a:moveTo>
                      <a:cubicBezTo>
                        <a:pt x="3142" y="67526"/>
                        <a:pt x="13429" y="87624"/>
                        <a:pt x="28192" y="97625"/>
                      </a:cubicBezTo>
                      <a:cubicBezTo>
                        <a:pt x="55434" y="116103"/>
                        <a:pt x="93534" y="120104"/>
                        <a:pt x="115155" y="92958"/>
                      </a:cubicBezTo>
                      <a:cubicBezTo>
                        <a:pt x="129443" y="74955"/>
                        <a:pt x="138777" y="54477"/>
                        <a:pt x="146302" y="33236"/>
                      </a:cubicBezTo>
                      <a:cubicBezTo>
                        <a:pt x="141349" y="30474"/>
                        <a:pt x="136206" y="27902"/>
                        <a:pt x="131062" y="25521"/>
                      </a:cubicBezTo>
                      <a:cubicBezTo>
                        <a:pt x="92486" y="7614"/>
                        <a:pt x="47814" y="-2578"/>
                        <a:pt x="4761" y="565"/>
                      </a:cubicBezTo>
                      <a:cubicBezTo>
                        <a:pt x="-2" y="16758"/>
                        <a:pt x="-954" y="36284"/>
                        <a:pt x="856" y="49905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0D865ABF-0A7A-4048-8C12-E6EF664E6108}"/>
                    </a:ext>
                  </a:extLst>
                </p:cNvPr>
                <p:cNvSpPr/>
                <p:nvPr/>
              </p:nvSpPr>
              <p:spPr>
                <a:xfrm>
                  <a:off x="3667947" y="3670879"/>
                  <a:ext cx="93016" cy="102071"/>
                </a:xfrm>
                <a:custGeom>
                  <a:avLst/>
                  <a:gdLst>
                    <a:gd name="connsiteX0" fmla="*/ 1290 w 93016"/>
                    <a:gd name="connsiteY0" fmla="*/ 67818 h 102071"/>
                    <a:gd name="connsiteX1" fmla="*/ 67965 w 93016"/>
                    <a:gd name="connsiteY1" fmla="*/ 100108 h 102071"/>
                    <a:gd name="connsiteX2" fmla="*/ 93016 w 93016"/>
                    <a:gd name="connsiteY2" fmla="*/ 82772 h 102071"/>
                    <a:gd name="connsiteX3" fmla="*/ 53392 w 93016"/>
                    <a:gd name="connsiteY3" fmla="*/ 18574 h 102071"/>
                    <a:gd name="connsiteX4" fmla="*/ 34628 w 93016"/>
                    <a:gd name="connsiteY4" fmla="*/ 0 h 102071"/>
                    <a:gd name="connsiteX5" fmla="*/ 1290 w 93016"/>
                    <a:gd name="connsiteY5" fmla="*/ 67818 h 102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016" h="102071">
                      <a:moveTo>
                        <a:pt x="1290" y="67818"/>
                      </a:moveTo>
                      <a:cubicBezTo>
                        <a:pt x="9577" y="96965"/>
                        <a:pt x="40343" y="106680"/>
                        <a:pt x="67965" y="100108"/>
                      </a:cubicBezTo>
                      <a:cubicBezTo>
                        <a:pt x="78062" y="97727"/>
                        <a:pt x="85968" y="90202"/>
                        <a:pt x="93016" y="82772"/>
                      </a:cubicBezTo>
                      <a:cubicBezTo>
                        <a:pt x="85396" y="60008"/>
                        <a:pt x="67775" y="35147"/>
                        <a:pt x="53392" y="18574"/>
                      </a:cubicBezTo>
                      <a:cubicBezTo>
                        <a:pt x="47582" y="11906"/>
                        <a:pt x="41295" y="5715"/>
                        <a:pt x="34628" y="0"/>
                      </a:cubicBezTo>
                      <a:cubicBezTo>
                        <a:pt x="15006" y="18574"/>
                        <a:pt x="-5377" y="44291"/>
                        <a:pt x="1290" y="67818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95D52B08-A95E-4D6A-9171-A9B4F3A4D231}"/>
                  </a:ext>
                </a:extLst>
              </p:cNvPr>
              <p:cNvSpPr/>
              <p:nvPr/>
            </p:nvSpPr>
            <p:spPr>
              <a:xfrm>
                <a:off x="3353865" y="3641923"/>
                <a:ext cx="100965" cy="85629"/>
              </a:xfrm>
              <a:custGeom>
                <a:avLst/>
                <a:gdLst>
                  <a:gd name="connsiteX0" fmla="*/ 17621 w 100965"/>
                  <a:gd name="connsiteY0" fmla="*/ 71438 h 85629"/>
                  <a:gd name="connsiteX1" fmla="*/ 49054 w 100965"/>
                  <a:gd name="connsiteY1" fmla="*/ 80486 h 85629"/>
                  <a:gd name="connsiteX2" fmla="*/ 57341 w 100965"/>
                  <a:gd name="connsiteY2" fmla="*/ 51054 h 85629"/>
                  <a:gd name="connsiteX3" fmla="*/ 78581 w 100965"/>
                  <a:gd name="connsiteY3" fmla="*/ 60674 h 85629"/>
                  <a:gd name="connsiteX4" fmla="*/ 77819 w 100965"/>
                  <a:gd name="connsiteY4" fmla="*/ 28480 h 85629"/>
                  <a:gd name="connsiteX5" fmla="*/ 100965 w 100965"/>
                  <a:gd name="connsiteY5" fmla="*/ 35433 h 85629"/>
                  <a:gd name="connsiteX6" fmla="*/ 97822 w 100965"/>
                  <a:gd name="connsiteY6" fmla="*/ 28670 h 85629"/>
                  <a:gd name="connsiteX7" fmla="*/ 81344 w 100965"/>
                  <a:gd name="connsiteY7" fmla="*/ 0 h 85629"/>
                  <a:gd name="connsiteX8" fmla="*/ 0 w 100965"/>
                  <a:gd name="connsiteY8" fmla="*/ 65818 h 85629"/>
                  <a:gd name="connsiteX9" fmla="*/ 11144 w 100965"/>
                  <a:gd name="connsiteY9" fmla="*/ 85630 h 85629"/>
                  <a:gd name="connsiteX10" fmla="*/ 17621 w 100965"/>
                  <a:gd name="connsiteY10" fmla="*/ 71438 h 8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0965" h="85629">
                    <a:moveTo>
                      <a:pt x="17621" y="71438"/>
                    </a:moveTo>
                    <a:cubicBezTo>
                      <a:pt x="27813" y="74009"/>
                      <a:pt x="38481" y="76962"/>
                      <a:pt x="49054" y="80486"/>
                    </a:cubicBezTo>
                    <a:cubicBezTo>
                      <a:pt x="50483" y="70390"/>
                      <a:pt x="52864" y="60484"/>
                      <a:pt x="57341" y="51054"/>
                    </a:cubicBezTo>
                    <a:cubicBezTo>
                      <a:pt x="64294" y="54388"/>
                      <a:pt x="71438" y="57531"/>
                      <a:pt x="78581" y="60674"/>
                    </a:cubicBezTo>
                    <a:cubicBezTo>
                      <a:pt x="77438" y="50006"/>
                      <a:pt x="77057" y="39243"/>
                      <a:pt x="77819" y="28480"/>
                    </a:cubicBezTo>
                    <a:cubicBezTo>
                      <a:pt x="85820" y="30480"/>
                      <a:pt x="93536" y="32671"/>
                      <a:pt x="100965" y="35433"/>
                    </a:cubicBezTo>
                    <a:cubicBezTo>
                      <a:pt x="99917" y="33052"/>
                      <a:pt x="98870" y="30861"/>
                      <a:pt x="97822" y="28670"/>
                    </a:cubicBezTo>
                    <a:cubicBezTo>
                      <a:pt x="93059" y="18669"/>
                      <a:pt x="87440" y="9144"/>
                      <a:pt x="81344" y="0"/>
                    </a:cubicBezTo>
                    <a:cubicBezTo>
                      <a:pt x="50292" y="16383"/>
                      <a:pt x="21431" y="38957"/>
                      <a:pt x="0" y="65818"/>
                    </a:cubicBezTo>
                    <a:cubicBezTo>
                      <a:pt x="3334" y="72581"/>
                      <a:pt x="7049" y="79343"/>
                      <a:pt x="11144" y="85630"/>
                    </a:cubicBezTo>
                    <a:cubicBezTo>
                      <a:pt x="12859" y="80772"/>
                      <a:pt x="14954" y="76105"/>
                      <a:pt x="17621" y="71438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43F5848A-AB00-41B3-B456-785118B9B2EA}"/>
                  </a:ext>
                </a:extLst>
              </p:cNvPr>
              <p:cNvSpPr/>
              <p:nvPr/>
            </p:nvSpPr>
            <p:spPr>
              <a:xfrm>
                <a:off x="3521248" y="3613735"/>
                <a:ext cx="146275" cy="81146"/>
              </a:xfrm>
              <a:custGeom>
                <a:avLst/>
                <a:gdLst>
                  <a:gd name="connsiteX0" fmla="*/ 638 w 146275"/>
                  <a:gd name="connsiteY0" fmla="*/ 48000 h 81146"/>
                  <a:gd name="connsiteX1" fmla="*/ 23213 w 146275"/>
                  <a:gd name="connsiteY1" fmla="*/ 29807 h 81146"/>
                  <a:gd name="connsiteX2" fmla="*/ 33023 w 146275"/>
                  <a:gd name="connsiteY2" fmla="*/ 71907 h 81146"/>
                  <a:gd name="connsiteX3" fmla="*/ 68266 w 146275"/>
                  <a:gd name="connsiteY3" fmla="*/ 44856 h 81146"/>
                  <a:gd name="connsiteX4" fmla="*/ 72362 w 146275"/>
                  <a:gd name="connsiteY4" fmla="*/ 81147 h 81146"/>
                  <a:gd name="connsiteX5" fmla="*/ 113414 w 146275"/>
                  <a:gd name="connsiteY5" fmla="*/ 42761 h 81146"/>
                  <a:gd name="connsiteX6" fmla="*/ 129797 w 146275"/>
                  <a:gd name="connsiteY6" fmla="*/ 70669 h 81146"/>
                  <a:gd name="connsiteX7" fmla="*/ 146276 w 146275"/>
                  <a:gd name="connsiteY7" fmla="*/ 33236 h 81146"/>
                  <a:gd name="connsiteX8" fmla="*/ 131036 w 146275"/>
                  <a:gd name="connsiteY8" fmla="*/ 25521 h 81146"/>
                  <a:gd name="connsiteX9" fmla="*/ 4734 w 146275"/>
                  <a:gd name="connsiteY9" fmla="*/ 565 h 81146"/>
                  <a:gd name="connsiteX10" fmla="*/ 638 w 146275"/>
                  <a:gd name="connsiteY10" fmla="*/ 48000 h 81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6275" h="81146">
                    <a:moveTo>
                      <a:pt x="638" y="48000"/>
                    </a:moveTo>
                    <a:cubicBezTo>
                      <a:pt x="7877" y="41332"/>
                      <a:pt x="15688" y="35331"/>
                      <a:pt x="23213" y="29807"/>
                    </a:cubicBezTo>
                    <a:cubicBezTo>
                      <a:pt x="24260" y="39427"/>
                      <a:pt x="32547" y="67621"/>
                      <a:pt x="33023" y="71907"/>
                    </a:cubicBezTo>
                    <a:cubicBezTo>
                      <a:pt x="43691" y="61716"/>
                      <a:pt x="55502" y="52762"/>
                      <a:pt x="68266" y="44856"/>
                    </a:cubicBezTo>
                    <a:cubicBezTo>
                      <a:pt x="68266" y="53429"/>
                      <a:pt x="71409" y="77241"/>
                      <a:pt x="72362" y="81147"/>
                    </a:cubicBezTo>
                    <a:cubicBezTo>
                      <a:pt x="84173" y="66573"/>
                      <a:pt x="98460" y="53905"/>
                      <a:pt x="113414" y="42761"/>
                    </a:cubicBezTo>
                    <a:cubicBezTo>
                      <a:pt x="117224" y="52667"/>
                      <a:pt x="125892" y="60954"/>
                      <a:pt x="129797" y="70669"/>
                    </a:cubicBezTo>
                    <a:cubicBezTo>
                      <a:pt x="136370" y="58763"/>
                      <a:pt x="141608" y="46095"/>
                      <a:pt x="146276" y="33236"/>
                    </a:cubicBezTo>
                    <a:cubicBezTo>
                      <a:pt x="141323" y="30474"/>
                      <a:pt x="136179" y="27902"/>
                      <a:pt x="131036" y="25521"/>
                    </a:cubicBezTo>
                    <a:cubicBezTo>
                      <a:pt x="92459" y="7614"/>
                      <a:pt x="47787" y="-2578"/>
                      <a:pt x="4734" y="565"/>
                    </a:cubicBezTo>
                    <a:cubicBezTo>
                      <a:pt x="257" y="15996"/>
                      <a:pt x="-886" y="34474"/>
                      <a:pt x="638" y="4800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8B6C4CB4-E7FD-4A05-92AB-848AB3B2BD94}"/>
                  </a:ext>
                </a:extLst>
              </p:cNvPr>
              <p:cNvSpPr/>
              <p:nvPr/>
            </p:nvSpPr>
            <p:spPr>
              <a:xfrm>
                <a:off x="3754868" y="3743078"/>
                <a:ext cx="6191" cy="16859"/>
              </a:xfrm>
              <a:custGeom>
                <a:avLst/>
                <a:gdLst>
                  <a:gd name="connsiteX0" fmla="*/ 0 w 6191"/>
                  <a:gd name="connsiteY0" fmla="*/ 16859 h 16859"/>
                  <a:gd name="connsiteX1" fmla="*/ 6191 w 6191"/>
                  <a:gd name="connsiteY1" fmla="*/ 10668 h 16859"/>
                  <a:gd name="connsiteX2" fmla="*/ 2000 w 6191"/>
                  <a:gd name="connsiteY2" fmla="*/ 0 h 16859"/>
                  <a:gd name="connsiteX3" fmla="*/ 0 w 6191"/>
                  <a:gd name="connsiteY3" fmla="*/ 16859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91" h="16859">
                    <a:moveTo>
                      <a:pt x="0" y="16859"/>
                    </a:moveTo>
                    <a:cubicBezTo>
                      <a:pt x="2191" y="14859"/>
                      <a:pt x="4191" y="12764"/>
                      <a:pt x="6191" y="10668"/>
                    </a:cubicBezTo>
                    <a:cubicBezTo>
                      <a:pt x="4953" y="7144"/>
                      <a:pt x="3524" y="3524"/>
                      <a:pt x="2000" y="0"/>
                    </a:cubicBezTo>
                    <a:cubicBezTo>
                      <a:pt x="857" y="5524"/>
                      <a:pt x="191" y="11240"/>
                      <a:pt x="0" y="1685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920A70BF-D4AE-453C-A84C-0C7C8ABA99F2}"/>
                  </a:ext>
                </a:extLst>
              </p:cNvPr>
              <p:cNvSpPr/>
              <p:nvPr/>
            </p:nvSpPr>
            <p:spPr>
              <a:xfrm>
                <a:off x="3686310" y="3671164"/>
                <a:ext cx="66747" cy="71342"/>
              </a:xfrm>
              <a:custGeom>
                <a:avLst/>
                <a:gdLst>
                  <a:gd name="connsiteX0" fmla="*/ 930 w 66747"/>
                  <a:gd name="connsiteY0" fmla="*/ 16002 h 71342"/>
                  <a:gd name="connsiteX1" fmla="*/ 930 w 66747"/>
                  <a:gd name="connsiteY1" fmla="*/ 55150 h 71342"/>
                  <a:gd name="connsiteX2" fmla="*/ 29791 w 66747"/>
                  <a:gd name="connsiteY2" fmla="*/ 41720 h 71342"/>
                  <a:gd name="connsiteX3" fmla="*/ 20266 w 66747"/>
                  <a:gd name="connsiteY3" fmla="*/ 71342 h 71342"/>
                  <a:gd name="connsiteX4" fmla="*/ 66748 w 66747"/>
                  <a:gd name="connsiteY4" fmla="*/ 64198 h 71342"/>
                  <a:gd name="connsiteX5" fmla="*/ 35125 w 66747"/>
                  <a:gd name="connsiteY5" fmla="*/ 18574 h 71342"/>
                  <a:gd name="connsiteX6" fmla="*/ 16361 w 66747"/>
                  <a:gd name="connsiteY6" fmla="*/ 0 h 71342"/>
                  <a:gd name="connsiteX7" fmla="*/ 930 w 66747"/>
                  <a:gd name="connsiteY7" fmla="*/ 16002 h 7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747" h="71342">
                    <a:moveTo>
                      <a:pt x="930" y="16002"/>
                    </a:moveTo>
                    <a:cubicBezTo>
                      <a:pt x="-403" y="28956"/>
                      <a:pt x="-213" y="42196"/>
                      <a:pt x="930" y="55150"/>
                    </a:cubicBezTo>
                    <a:cubicBezTo>
                      <a:pt x="10646" y="51054"/>
                      <a:pt x="20266" y="46577"/>
                      <a:pt x="29791" y="41720"/>
                    </a:cubicBezTo>
                    <a:cubicBezTo>
                      <a:pt x="26457" y="51721"/>
                      <a:pt x="23695" y="61817"/>
                      <a:pt x="20266" y="71342"/>
                    </a:cubicBezTo>
                    <a:cubicBezTo>
                      <a:pt x="35601" y="70295"/>
                      <a:pt x="51413" y="68104"/>
                      <a:pt x="66748" y="64198"/>
                    </a:cubicBezTo>
                    <a:cubicBezTo>
                      <a:pt x="57985" y="47244"/>
                      <a:pt x="45698" y="30671"/>
                      <a:pt x="35125" y="18574"/>
                    </a:cubicBezTo>
                    <a:cubicBezTo>
                      <a:pt x="29315" y="11906"/>
                      <a:pt x="23028" y="5715"/>
                      <a:pt x="16361" y="0"/>
                    </a:cubicBezTo>
                    <a:cubicBezTo>
                      <a:pt x="11027" y="4763"/>
                      <a:pt x="5788" y="10192"/>
                      <a:pt x="930" y="16002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72" name="Rectangle 271">
            <a:extLst>
              <a:ext uri="{FF2B5EF4-FFF2-40B4-BE49-F238E27FC236}">
                <a16:creationId xmlns:a16="http://schemas.microsoft.com/office/drawing/2014/main" id="{713A5C63-A056-4E1B-8863-AAE1EB4FC4D8}"/>
              </a:ext>
            </a:extLst>
          </p:cNvPr>
          <p:cNvSpPr/>
          <p:nvPr/>
        </p:nvSpPr>
        <p:spPr>
          <a:xfrm>
            <a:off x="4495233" y="2413395"/>
            <a:ext cx="4710943" cy="1800966"/>
          </a:xfrm>
          <a:prstGeom prst="rect">
            <a:avLst/>
          </a:prstGeom>
          <a:solidFill>
            <a:srgbClr val="85C5FF">
              <a:alpha val="7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4CCA7C23-2F45-4A97-9CDE-4EA53CF4C2AB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76" name="Freeform: Shape 275">
            <a:extLst>
              <a:ext uri="{FF2B5EF4-FFF2-40B4-BE49-F238E27FC236}">
                <a16:creationId xmlns:a16="http://schemas.microsoft.com/office/drawing/2014/main" id="{82B76FD9-2A1A-4F36-AF01-67152906D955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7" name="Freeform: Shape 276">
            <a:extLst>
              <a:ext uri="{FF2B5EF4-FFF2-40B4-BE49-F238E27FC236}">
                <a16:creationId xmlns:a16="http://schemas.microsoft.com/office/drawing/2014/main" id="{E1B53078-9F08-4327-9496-382C957C2086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7" name="Graphic 739">
            <a:extLst>
              <a:ext uri="{FF2B5EF4-FFF2-40B4-BE49-F238E27FC236}">
                <a16:creationId xmlns:a16="http://schemas.microsoft.com/office/drawing/2014/main" id="{4AC81194-E574-4325-94BF-00537E8EF158}"/>
              </a:ext>
            </a:extLst>
          </p:cNvPr>
          <p:cNvSpPr/>
          <p:nvPr/>
        </p:nvSpPr>
        <p:spPr>
          <a:xfrm flipH="1">
            <a:off x="1287777" y="720113"/>
            <a:ext cx="2790461" cy="1902135"/>
          </a:xfrm>
          <a:custGeom>
            <a:avLst/>
            <a:gdLst>
              <a:gd name="connsiteX0" fmla="*/ 5157364 w 7476789"/>
              <a:gd name="connsiteY0" fmla="*/ 4236855 h 5096600"/>
              <a:gd name="connsiteX1" fmla="*/ 4776268 w 7476789"/>
              <a:gd name="connsiteY1" fmla="*/ 4239045 h 5096600"/>
              <a:gd name="connsiteX2" fmla="*/ 4653110 w 7476789"/>
              <a:gd name="connsiteY2" fmla="*/ 4311245 h 5096600"/>
              <a:gd name="connsiteX3" fmla="*/ 3934830 w 7476789"/>
              <a:gd name="connsiteY3" fmla="*/ 5091914 h 5096600"/>
              <a:gd name="connsiteX4" fmla="*/ 3885585 w 7476789"/>
              <a:gd name="connsiteY4" fmla="*/ 5046194 h 5096600"/>
              <a:gd name="connsiteX5" fmla="*/ 3999314 w 7476789"/>
              <a:gd name="connsiteY5" fmla="*/ 4213899 h 5096600"/>
              <a:gd name="connsiteX6" fmla="*/ 3888348 w 7476789"/>
              <a:gd name="connsiteY6" fmla="*/ 4080073 h 5096600"/>
              <a:gd name="connsiteX7" fmla="*/ 2456455 w 7476789"/>
              <a:gd name="connsiteY7" fmla="*/ 4004921 h 5096600"/>
              <a:gd name="connsiteX8" fmla="*/ 1144671 w 7476789"/>
              <a:gd name="connsiteY8" fmla="*/ 3877572 h 5096600"/>
              <a:gd name="connsiteX9" fmla="*/ 3100 w 7476789"/>
              <a:gd name="connsiteY9" fmla="*/ 2199933 h 5096600"/>
              <a:gd name="connsiteX10" fmla="*/ 688995 w 7476789"/>
              <a:gd name="connsiteY10" fmla="*/ 612211 h 5096600"/>
              <a:gd name="connsiteX11" fmla="*/ 2110316 w 7476789"/>
              <a:gd name="connsiteY11" fmla="*/ 143581 h 5096600"/>
              <a:gd name="connsiteX12" fmla="*/ 3766333 w 7476789"/>
              <a:gd name="connsiteY12" fmla="*/ 75191 h 5096600"/>
              <a:gd name="connsiteX13" fmla="*/ 4591483 w 7476789"/>
              <a:gd name="connsiteY13" fmla="*/ 25852 h 5096600"/>
              <a:gd name="connsiteX14" fmla="*/ 6068716 w 7476789"/>
              <a:gd name="connsiteY14" fmla="*/ 88431 h 5096600"/>
              <a:gd name="connsiteX15" fmla="*/ 7141135 w 7476789"/>
              <a:gd name="connsiteY15" fmla="*/ 3154910 h 5096600"/>
              <a:gd name="connsiteX16" fmla="*/ 5157364 w 7476789"/>
              <a:gd name="connsiteY16" fmla="*/ 4236855 h 509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476789" h="5096600">
                <a:moveTo>
                  <a:pt x="5157364" y="4236855"/>
                </a:moveTo>
                <a:cubicBezTo>
                  <a:pt x="5028395" y="4246094"/>
                  <a:pt x="4901141" y="4246570"/>
                  <a:pt x="4776268" y="4239045"/>
                </a:cubicBezTo>
                <a:cubicBezTo>
                  <a:pt x="4724357" y="4235902"/>
                  <a:pt x="4676066" y="4264573"/>
                  <a:pt x="4653110" y="4311245"/>
                </a:cubicBezTo>
                <a:cubicBezTo>
                  <a:pt x="4428225" y="4767873"/>
                  <a:pt x="4103327" y="4997521"/>
                  <a:pt x="3934830" y="5091914"/>
                </a:cubicBezTo>
                <a:cubicBezTo>
                  <a:pt x="3905017" y="5108678"/>
                  <a:pt x="3871679" y="5077436"/>
                  <a:pt x="3885585" y="5046194"/>
                </a:cubicBezTo>
                <a:cubicBezTo>
                  <a:pt x="3977883" y="4838740"/>
                  <a:pt x="3997981" y="4472598"/>
                  <a:pt x="3999314" y="4213899"/>
                </a:cubicBezTo>
                <a:cubicBezTo>
                  <a:pt x="3999695" y="4148272"/>
                  <a:pt x="3952927" y="4091693"/>
                  <a:pt x="3888348" y="4080073"/>
                </a:cubicBezTo>
                <a:cubicBezTo>
                  <a:pt x="3426481" y="3996443"/>
                  <a:pt x="2924703" y="3945390"/>
                  <a:pt x="2456455" y="4004921"/>
                </a:cubicBezTo>
                <a:cubicBezTo>
                  <a:pt x="1995159" y="4063595"/>
                  <a:pt x="1579774" y="4078740"/>
                  <a:pt x="1144671" y="3877572"/>
                </a:cubicBezTo>
                <a:cubicBezTo>
                  <a:pt x="488685" y="3574200"/>
                  <a:pt x="45105" y="2920785"/>
                  <a:pt x="3100" y="2199933"/>
                </a:cubicBezTo>
                <a:cubicBezTo>
                  <a:pt x="-31761" y="1601954"/>
                  <a:pt x="229319" y="1003879"/>
                  <a:pt x="688995" y="612211"/>
                </a:cubicBezTo>
                <a:cubicBezTo>
                  <a:pt x="1082568" y="276836"/>
                  <a:pt x="1605396" y="162345"/>
                  <a:pt x="2110316" y="143581"/>
                </a:cubicBezTo>
                <a:cubicBezTo>
                  <a:pt x="2663337" y="123007"/>
                  <a:pt x="3211977" y="108338"/>
                  <a:pt x="3766333" y="75191"/>
                </a:cubicBezTo>
                <a:cubicBezTo>
                  <a:pt x="4041415" y="58713"/>
                  <a:pt x="4316401" y="42330"/>
                  <a:pt x="4591483" y="25852"/>
                </a:cubicBezTo>
                <a:cubicBezTo>
                  <a:pt x="5085545" y="-3676"/>
                  <a:pt x="5588751" y="-32441"/>
                  <a:pt x="6068716" y="88431"/>
                </a:cubicBezTo>
                <a:cubicBezTo>
                  <a:pt x="7374117" y="417329"/>
                  <a:pt x="7866559" y="2078870"/>
                  <a:pt x="7141135" y="3154910"/>
                </a:cubicBezTo>
                <a:cubicBezTo>
                  <a:pt x="6702604" y="3805467"/>
                  <a:pt x="5927270" y="4181609"/>
                  <a:pt x="5157364" y="423685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7625A9FE-AD98-4629-98B5-BB5D18000C18}"/>
              </a:ext>
            </a:extLst>
          </p:cNvPr>
          <p:cNvSpPr txBox="1"/>
          <p:nvPr/>
        </p:nvSpPr>
        <p:spPr>
          <a:xfrm>
            <a:off x="1885897" y="1255634"/>
            <a:ext cx="21923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chemeClr val="accent2"/>
                </a:solidFill>
              </a:rPr>
              <a:t>GREAT!</a:t>
            </a:r>
          </a:p>
          <a:p>
            <a:r>
              <a:rPr lang="en-GB" dirty="0">
                <a:solidFill>
                  <a:schemeClr val="bg1"/>
                </a:solidFill>
              </a:rPr>
              <a:t>Now pick an outfit</a:t>
            </a:r>
            <a:endParaRPr lang="en-US" dirty="0">
              <a:solidFill>
                <a:schemeClr val="bg1"/>
              </a:solidFill>
            </a:endParaRPr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7F8E70B7-127F-496B-9F62-340B275C687C}"/>
              </a:ext>
            </a:extLst>
          </p:cNvPr>
          <p:cNvGrpSpPr/>
          <p:nvPr/>
        </p:nvGrpSpPr>
        <p:grpSpPr>
          <a:xfrm>
            <a:off x="1427606" y="1196379"/>
            <a:ext cx="545718" cy="545778"/>
            <a:chOff x="6273110" y="2856185"/>
            <a:chExt cx="940679" cy="940783"/>
          </a:xfrm>
        </p:grpSpPr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1A98AB0-D3D0-4B9B-BC2D-4087DAD61C2F}"/>
                </a:ext>
              </a:extLst>
            </p:cNvPr>
            <p:cNvSpPr/>
            <p:nvPr/>
          </p:nvSpPr>
          <p:spPr>
            <a:xfrm flipH="1">
              <a:off x="6273110" y="3091213"/>
              <a:ext cx="705664" cy="705755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6E6855C4-465D-4E8B-8123-28A9ACB08E60}"/>
                </a:ext>
              </a:extLst>
            </p:cNvPr>
            <p:cNvGrpSpPr/>
            <p:nvPr/>
          </p:nvGrpSpPr>
          <p:grpSpPr>
            <a:xfrm>
              <a:off x="6682021" y="2856185"/>
              <a:ext cx="531768" cy="531821"/>
              <a:chOff x="6682021" y="2856185"/>
              <a:chExt cx="531768" cy="531821"/>
            </a:xfrm>
          </p:grpSpPr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42BB7371-155D-4940-9A8F-4917D3505F5F}"/>
                  </a:ext>
                </a:extLst>
              </p:cNvPr>
              <p:cNvSpPr/>
              <p:nvPr/>
            </p:nvSpPr>
            <p:spPr>
              <a:xfrm flipH="1">
                <a:off x="6996581" y="2940578"/>
                <a:ext cx="132829" cy="132836"/>
              </a:xfrm>
              <a:custGeom>
                <a:avLst/>
                <a:gdLst>
                  <a:gd name="connsiteX0" fmla="*/ 389562 w 963490"/>
                  <a:gd name="connsiteY0" fmla="*/ 66825 h 963540"/>
                  <a:gd name="connsiteX1" fmla="*/ 66885 w 963490"/>
                  <a:gd name="connsiteY1" fmla="*/ 66825 h 963540"/>
                  <a:gd name="connsiteX2" fmla="*/ 66885 w 963490"/>
                  <a:gd name="connsiteY2" fmla="*/ 389582 h 963540"/>
                  <a:gd name="connsiteX3" fmla="*/ 573889 w 963490"/>
                  <a:gd name="connsiteY3" fmla="*/ 896685 h 963540"/>
                  <a:gd name="connsiteX4" fmla="*/ 735337 w 963490"/>
                  <a:gd name="connsiteY4" fmla="*/ 963540 h 963540"/>
                  <a:gd name="connsiteX5" fmla="*/ 896665 w 963490"/>
                  <a:gd name="connsiteY5" fmla="*/ 896685 h 963540"/>
                  <a:gd name="connsiteX6" fmla="*/ 896665 w 963490"/>
                  <a:gd name="connsiteY6" fmla="*/ 573929 h 963540"/>
                  <a:gd name="connsiteX7" fmla="*/ 389562 w 963490"/>
                  <a:gd name="connsiteY7" fmla="*/ 66825 h 96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63490" h="963540">
                    <a:moveTo>
                      <a:pt x="389562" y="66825"/>
                    </a:moveTo>
                    <a:cubicBezTo>
                      <a:pt x="300461" y="-22275"/>
                      <a:pt x="155985" y="-22275"/>
                      <a:pt x="66885" y="66825"/>
                    </a:cubicBezTo>
                    <a:cubicBezTo>
                      <a:pt x="-22295" y="156005"/>
                      <a:pt x="-22295" y="300501"/>
                      <a:pt x="66885" y="389582"/>
                    </a:cubicBezTo>
                    <a:lnTo>
                      <a:pt x="573889" y="896685"/>
                    </a:lnTo>
                    <a:cubicBezTo>
                      <a:pt x="618400" y="941235"/>
                      <a:pt x="676888" y="963540"/>
                      <a:pt x="735337" y="963540"/>
                    </a:cubicBezTo>
                    <a:cubicBezTo>
                      <a:pt x="793666" y="963540"/>
                      <a:pt x="852115" y="941215"/>
                      <a:pt x="896665" y="896685"/>
                    </a:cubicBezTo>
                    <a:cubicBezTo>
                      <a:pt x="985766" y="807505"/>
                      <a:pt x="985766" y="663109"/>
                      <a:pt x="896665" y="573929"/>
                    </a:cubicBezTo>
                    <a:lnTo>
                      <a:pt x="389562" y="66825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4D4561C7-D2D5-42FE-AB16-F168619783BF}"/>
                  </a:ext>
                </a:extLst>
              </p:cNvPr>
              <p:cNvSpPr/>
              <p:nvPr/>
            </p:nvSpPr>
            <p:spPr>
              <a:xfrm flipH="1">
                <a:off x="7052009" y="3135824"/>
                <a:ext cx="161780" cy="62935"/>
              </a:xfrm>
              <a:custGeom>
                <a:avLst/>
                <a:gdLst>
                  <a:gd name="connsiteX0" fmla="*/ 1173493 w 1173493"/>
                  <a:gd name="connsiteY0" fmla="*/ 228184 h 456506"/>
                  <a:gd name="connsiteX1" fmla="*/ 945310 w 1173493"/>
                  <a:gd name="connsiteY1" fmla="*/ 0 h 456506"/>
                  <a:gd name="connsiteX2" fmla="*/ 228184 w 1173493"/>
                  <a:gd name="connsiteY2" fmla="*/ 0 h 456506"/>
                  <a:gd name="connsiteX3" fmla="*/ 0 w 1173493"/>
                  <a:gd name="connsiteY3" fmla="*/ 228184 h 456506"/>
                  <a:gd name="connsiteX4" fmla="*/ 228184 w 1173493"/>
                  <a:gd name="connsiteY4" fmla="*/ 456506 h 456506"/>
                  <a:gd name="connsiteX5" fmla="*/ 945310 w 1173493"/>
                  <a:gd name="connsiteY5" fmla="*/ 456506 h 456506"/>
                  <a:gd name="connsiteX6" fmla="*/ 1173493 w 1173493"/>
                  <a:gd name="connsiteY6" fmla="*/ 228184 h 456506"/>
                  <a:gd name="connsiteX7" fmla="*/ 1173493 w 1173493"/>
                  <a:gd name="connsiteY7" fmla="*/ 228184 h 45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3493" h="456506">
                    <a:moveTo>
                      <a:pt x="1173493" y="228184"/>
                    </a:moveTo>
                    <a:cubicBezTo>
                      <a:pt x="1173493" y="102206"/>
                      <a:pt x="1071268" y="0"/>
                      <a:pt x="945310" y="0"/>
                    </a:cubicBezTo>
                    <a:lnTo>
                      <a:pt x="228184" y="0"/>
                    </a:lnTo>
                    <a:cubicBezTo>
                      <a:pt x="102186" y="0"/>
                      <a:pt x="0" y="102226"/>
                      <a:pt x="0" y="228184"/>
                    </a:cubicBezTo>
                    <a:cubicBezTo>
                      <a:pt x="0" y="354300"/>
                      <a:pt x="102067" y="456506"/>
                      <a:pt x="228184" y="456506"/>
                    </a:cubicBezTo>
                    <a:lnTo>
                      <a:pt x="945310" y="456506"/>
                    </a:lnTo>
                    <a:cubicBezTo>
                      <a:pt x="1071268" y="456506"/>
                      <a:pt x="1173493" y="354300"/>
                      <a:pt x="1173493" y="228184"/>
                    </a:cubicBezTo>
                    <a:lnTo>
                      <a:pt x="1173493" y="228184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96D7FCF8-3479-49FE-BFA9-35594D51541E}"/>
                  </a:ext>
                </a:extLst>
              </p:cNvPr>
              <p:cNvSpPr/>
              <p:nvPr/>
            </p:nvSpPr>
            <p:spPr>
              <a:xfrm flipH="1">
                <a:off x="7011061" y="3255179"/>
                <a:ext cx="132829" cy="132827"/>
              </a:xfrm>
              <a:custGeom>
                <a:avLst/>
                <a:gdLst>
                  <a:gd name="connsiteX0" fmla="*/ 574018 w 963490"/>
                  <a:gd name="connsiteY0" fmla="*/ 66763 h 963478"/>
                  <a:gd name="connsiteX1" fmla="*/ 66796 w 963490"/>
                  <a:gd name="connsiteY1" fmla="*/ 573986 h 963478"/>
                  <a:gd name="connsiteX2" fmla="*/ 66796 w 963490"/>
                  <a:gd name="connsiteY2" fmla="*/ 896623 h 963478"/>
                  <a:gd name="connsiteX3" fmla="*/ 228124 w 963490"/>
                  <a:gd name="connsiteY3" fmla="*/ 963478 h 963478"/>
                  <a:gd name="connsiteX4" fmla="*/ 389572 w 963490"/>
                  <a:gd name="connsiteY4" fmla="*/ 896623 h 963478"/>
                  <a:gd name="connsiteX5" fmla="*/ 896695 w 963490"/>
                  <a:gd name="connsiteY5" fmla="*/ 389539 h 963478"/>
                  <a:gd name="connsiteX6" fmla="*/ 896695 w 963490"/>
                  <a:gd name="connsiteY6" fmla="*/ 66783 h 963478"/>
                  <a:gd name="connsiteX7" fmla="*/ 574018 w 963490"/>
                  <a:gd name="connsiteY7" fmla="*/ 66763 h 963478"/>
                  <a:gd name="connsiteX8" fmla="*/ 574018 w 963490"/>
                  <a:gd name="connsiteY8" fmla="*/ 66763 h 963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90" h="963478">
                    <a:moveTo>
                      <a:pt x="574018" y="66763"/>
                    </a:moveTo>
                    <a:lnTo>
                      <a:pt x="66796" y="573986"/>
                    </a:lnTo>
                    <a:cubicBezTo>
                      <a:pt x="-22265" y="663047"/>
                      <a:pt x="-22265" y="807562"/>
                      <a:pt x="66796" y="896623"/>
                    </a:cubicBezTo>
                    <a:cubicBezTo>
                      <a:pt x="111346" y="941173"/>
                      <a:pt x="169794" y="963478"/>
                      <a:pt x="228124" y="963478"/>
                    </a:cubicBezTo>
                    <a:cubicBezTo>
                      <a:pt x="286593" y="963478"/>
                      <a:pt x="345041" y="941154"/>
                      <a:pt x="389572" y="896623"/>
                    </a:cubicBezTo>
                    <a:lnTo>
                      <a:pt x="896695" y="389539"/>
                    </a:lnTo>
                    <a:cubicBezTo>
                      <a:pt x="985756" y="300439"/>
                      <a:pt x="985756" y="155963"/>
                      <a:pt x="896695" y="66783"/>
                    </a:cubicBezTo>
                    <a:cubicBezTo>
                      <a:pt x="807594" y="-22198"/>
                      <a:pt x="663099" y="-22317"/>
                      <a:pt x="574018" y="66763"/>
                    </a:cubicBezTo>
                    <a:lnTo>
                      <a:pt x="574018" y="66763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C430232C-BCE3-45C1-B2E0-DA57547925E8}"/>
                  </a:ext>
                </a:extLst>
              </p:cNvPr>
              <p:cNvSpPr/>
              <p:nvPr/>
            </p:nvSpPr>
            <p:spPr>
              <a:xfrm flipH="1">
                <a:off x="6871251" y="2856185"/>
                <a:ext cx="62916" cy="161797"/>
              </a:xfrm>
              <a:custGeom>
                <a:avLst/>
                <a:gdLst>
                  <a:gd name="connsiteX0" fmla="*/ 228184 w 456367"/>
                  <a:gd name="connsiteY0" fmla="*/ 1173612 h 1173612"/>
                  <a:gd name="connsiteX1" fmla="*/ 456367 w 456367"/>
                  <a:gd name="connsiteY1" fmla="*/ 945310 h 1173612"/>
                  <a:gd name="connsiteX2" fmla="*/ 456367 w 456367"/>
                  <a:gd name="connsiteY2" fmla="*/ 228184 h 1173612"/>
                  <a:gd name="connsiteX3" fmla="*/ 228184 w 456367"/>
                  <a:gd name="connsiteY3" fmla="*/ 0 h 1173612"/>
                  <a:gd name="connsiteX4" fmla="*/ 0 w 456367"/>
                  <a:gd name="connsiteY4" fmla="*/ 228184 h 1173612"/>
                  <a:gd name="connsiteX5" fmla="*/ 0 w 456367"/>
                  <a:gd name="connsiteY5" fmla="*/ 945429 h 1173612"/>
                  <a:gd name="connsiteX6" fmla="*/ 228184 w 456367"/>
                  <a:gd name="connsiteY6" fmla="*/ 1173612 h 1173612"/>
                  <a:gd name="connsiteX7" fmla="*/ 228184 w 456367"/>
                  <a:gd name="connsiteY7" fmla="*/ 1173612 h 1173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6367" h="1173612">
                    <a:moveTo>
                      <a:pt x="228184" y="1173612"/>
                    </a:moveTo>
                    <a:cubicBezTo>
                      <a:pt x="354181" y="1173612"/>
                      <a:pt x="456367" y="1071426"/>
                      <a:pt x="456367" y="945310"/>
                    </a:cubicBezTo>
                    <a:lnTo>
                      <a:pt x="456367" y="228184"/>
                    </a:lnTo>
                    <a:cubicBezTo>
                      <a:pt x="456367" y="102206"/>
                      <a:pt x="354181" y="0"/>
                      <a:pt x="228184" y="0"/>
                    </a:cubicBezTo>
                    <a:cubicBezTo>
                      <a:pt x="102186" y="0"/>
                      <a:pt x="0" y="102226"/>
                      <a:pt x="0" y="228184"/>
                    </a:cubicBezTo>
                    <a:lnTo>
                      <a:pt x="0" y="945429"/>
                    </a:lnTo>
                    <a:cubicBezTo>
                      <a:pt x="0" y="1071426"/>
                      <a:pt x="102186" y="1173612"/>
                      <a:pt x="228184" y="1173612"/>
                    </a:cubicBezTo>
                    <a:lnTo>
                      <a:pt x="228184" y="1173612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84344728-F3DF-4E5E-83FE-159F4CC5E593}"/>
                  </a:ext>
                </a:extLst>
              </p:cNvPr>
              <p:cNvSpPr/>
              <p:nvPr/>
            </p:nvSpPr>
            <p:spPr>
              <a:xfrm flipH="1">
                <a:off x="6682021" y="2926101"/>
                <a:ext cx="132826" cy="132821"/>
              </a:xfrm>
              <a:custGeom>
                <a:avLst/>
                <a:gdLst>
                  <a:gd name="connsiteX0" fmla="*/ 228228 w 963465"/>
                  <a:gd name="connsiteY0" fmla="*/ 963431 h 963431"/>
                  <a:gd name="connsiteX1" fmla="*/ 389557 w 963465"/>
                  <a:gd name="connsiteY1" fmla="*/ 896675 h 963431"/>
                  <a:gd name="connsiteX2" fmla="*/ 896640 w 963465"/>
                  <a:gd name="connsiteY2" fmla="*/ 389592 h 963431"/>
                  <a:gd name="connsiteX3" fmla="*/ 896640 w 963465"/>
                  <a:gd name="connsiteY3" fmla="*/ 66796 h 963431"/>
                  <a:gd name="connsiteX4" fmla="*/ 573884 w 963465"/>
                  <a:gd name="connsiteY4" fmla="*/ 66796 h 963431"/>
                  <a:gd name="connsiteX5" fmla="*/ 66900 w 963465"/>
                  <a:gd name="connsiteY5" fmla="*/ 573919 h 963431"/>
                  <a:gd name="connsiteX6" fmla="*/ 66900 w 963465"/>
                  <a:gd name="connsiteY6" fmla="*/ 896675 h 963431"/>
                  <a:gd name="connsiteX7" fmla="*/ 228228 w 963465"/>
                  <a:gd name="connsiteY7" fmla="*/ 963431 h 963431"/>
                  <a:gd name="connsiteX8" fmla="*/ 228228 w 963465"/>
                  <a:gd name="connsiteY8" fmla="*/ 963431 h 96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65" h="963431">
                    <a:moveTo>
                      <a:pt x="228228" y="963431"/>
                    </a:moveTo>
                    <a:cubicBezTo>
                      <a:pt x="286677" y="963431"/>
                      <a:pt x="345007" y="941225"/>
                      <a:pt x="389557" y="896675"/>
                    </a:cubicBezTo>
                    <a:lnTo>
                      <a:pt x="896640" y="389592"/>
                    </a:lnTo>
                    <a:cubicBezTo>
                      <a:pt x="985741" y="300491"/>
                      <a:pt x="985741" y="156015"/>
                      <a:pt x="896640" y="66796"/>
                    </a:cubicBezTo>
                    <a:cubicBezTo>
                      <a:pt x="807580" y="-22265"/>
                      <a:pt x="663064" y="-22265"/>
                      <a:pt x="573884" y="66796"/>
                    </a:cubicBezTo>
                    <a:lnTo>
                      <a:pt x="66900" y="573919"/>
                    </a:lnTo>
                    <a:cubicBezTo>
                      <a:pt x="-22300" y="662980"/>
                      <a:pt x="-22300" y="807475"/>
                      <a:pt x="66900" y="896675"/>
                    </a:cubicBezTo>
                    <a:cubicBezTo>
                      <a:pt x="111430" y="941225"/>
                      <a:pt x="169780" y="963431"/>
                      <a:pt x="228228" y="963431"/>
                    </a:cubicBezTo>
                    <a:lnTo>
                      <a:pt x="228228" y="963431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30" name="Freeform: Shape 329">
            <a:extLst>
              <a:ext uri="{FF2B5EF4-FFF2-40B4-BE49-F238E27FC236}">
                <a16:creationId xmlns:a16="http://schemas.microsoft.com/office/drawing/2014/main" id="{86E0D2B2-8A56-48DC-A11D-0D2BE5FA57E2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924B771D-500C-4AA8-B01C-F103C789025E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35" name="Rectangle: Rounded Corners 334">
              <a:extLst>
                <a:ext uri="{FF2B5EF4-FFF2-40B4-BE49-F238E27FC236}">
                  <a16:creationId xmlns:a16="http://schemas.microsoft.com/office/drawing/2014/main" id="{A51CFE24-A739-48F0-BCC2-175E5CE4777D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36" name="Graphic 30">
              <a:extLst>
                <a:ext uri="{FF2B5EF4-FFF2-40B4-BE49-F238E27FC236}">
                  <a16:creationId xmlns:a16="http://schemas.microsoft.com/office/drawing/2014/main" id="{A4F471DD-EC0D-47DD-8143-793AA744958B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37" name="Rectangle 336">
            <a:hlinkClick r:id="rId2" action="ppaction://hlinksldjump"/>
            <a:extLst>
              <a:ext uri="{FF2B5EF4-FFF2-40B4-BE49-F238E27FC236}">
                <a16:creationId xmlns:a16="http://schemas.microsoft.com/office/drawing/2014/main" id="{5C4C1559-CC0B-4472-8521-812C665E2006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8" name="Rectangle: Rounded Corners 337">
            <a:extLst>
              <a:ext uri="{FF2B5EF4-FFF2-40B4-BE49-F238E27FC236}">
                <a16:creationId xmlns:a16="http://schemas.microsoft.com/office/drawing/2014/main" id="{0B79D981-5DC9-4ED6-8BB6-52678BE6BEE3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448941A5-ED38-46FC-ADF7-E3926F20C529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340" name="Oval 339">
              <a:extLst>
                <a:ext uri="{FF2B5EF4-FFF2-40B4-BE49-F238E27FC236}">
                  <a16:creationId xmlns:a16="http://schemas.microsoft.com/office/drawing/2014/main" id="{A2C21D2E-0270-4E4D-957E-066E5E9C15D5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76063F70-38EC-4B86-B3F4-CBE356FAB52F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42" name="Straight Connector 341">
                <a:extLst>
                  <a:ext uri="{FF2B5EF4-FFF2-40B4-BE49-F238E27FC236}">
                    <a16:creationId xmlns:a16="http://schemas.microsoft.com/office/drawing/2014/main" id="{73C70CFE-AF82-4037-B4C7-D536989A632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7C7897AB-5556-4039-A4F7-0AD7EB09CD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A7E5A554-50B0-490C-9865-AA4E09A5C68F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45" name="Oval 344">
              <a:extLst>
                <a:ext uri="{FF2B5EF4-FFF2-40B4-BE49-F238E27FC236}">
                  <a16:creationId xmlns:a16="http://schemas.microsoft.com/office/drawing/2014/main" id="{6644E2C2-4751-4A5A-9CE8-DD6EE118631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46" name="Group 345">
              <a:extLst>
                <a:ext uri="{FF2B5EF4-FFF2-40B4-BE49-F238E27FC236}">
                  <a16:creationId xmlns:a16="http://schemas.microsoft.com/office/drawing/2014/main" id="{B90A6A11-59BF-4C12-BFE2-2E3E4B66C483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4D1E334F-14EE-41CD-AF58-263E4D73FF8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Straight Connector 347">
                <a:extLst>
                  <a:ext uri="{FF2B5EF4-FFF2-40B4-BE49-F238E27FC236}">
                    <a16:creationId xmlns:a16="http://schemas.microsoft.com/office/drawing/2014/main" id="{B4A62D7B-11EC-45CF-AC3C-968E7F57EC3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9" name="Rectangle 348">
            <a:extLst>
              <a:ext uri="{FF2B5EF4-FFF2-40B4-BE49-F238E27FC236}">
                <a16:creationId xmlns:a16="http://schemas.microsoft.com/office/drawing/2014/main" id="{98037C7B-CC78-43A2-80A1-34FDE3F13923}"/>
              </a:ext>
            </a:extLst>
          </p:cNvPr>
          <p:cNvSpPr/>
          <p:nvPr/>
        </p:nvSpPr>
        <p:spPr>
          <a:xfrm>
            <a:off x="4370621" y="2571378"/>
            <a:ext cx="675863" cy="914400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0" name="Oval 349">
            <a:hlinkClick r:id="rId3" action="ppaction://hlinksldjump"/>
            <a:extLst>
              <a:ext uri="{FF2B5EF4-FFF2-40B4-BE49-F238E27FC236}">
                <a16:creationId xmlns:a16="http://schemas.microsoft.com/office/drawing/2014/main" id="{B3720CC0-4E08-4E8B-9310-4CDBEE07435E}"/>
              </a:ext>
            </a:extLst>
          </p:cNvPr>
          <p:cNvSpPr/>
          <p:nvPr/>
        </p:nvSpPr>
        <p:spPr>
          <a:xfrm>
            <a:off x="8512317" y="2662908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98592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0" advClick="0"/>
    </mc:Choice>
    <mc:Fallback>
      <p:transition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grpId="1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28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12" dur="250" spd="-100000" fill="hold"/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28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2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-1.25E-6 -2.59259E-6 " pathEditMode="relative" rAng="0" ptsTypes="AA">
                                          <p:cBhvr>
                                            <p:cTn id="19" dur="500" fill="hold"/>
                                            <p:tgtEl>
                                              <p:spTgt spid="28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250" fill="hold"/>
                                            <p:tgtEl>
                                              <p:spTgt spid="3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250" fill="hold"/>
                                            <p:tgtEl>
                                              <p:spTgt spid="3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5" dur="1000" fill="hold"/>
                                            <p:tgtEl>
                                              <p:spTgt spid="33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250" fill="hold"/>
                                            <p:tgtEl>
                                              <p:spTgt spid="33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3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32" dur="500" fill="hold"/>
                                            <p:tgtEl>
                                              <p:spTgt spid="3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250" fill="hold"/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250" fill="hold"/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8" dur="1000" fill="hold"/>
                                            <p:tgtEl>
                                              <p:spTgt spid="34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250" fill="hold"/>
                                            <p:tgtEl>
                                              <p:spTgt spid="34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87" grpId="0" animBg="1"/>
          <p:bldP spid="287" grpId="1" animBg="1"/>
          <p:bldP spid="287" grpId="2" animBg="1"/>
          <p:bldP spid="287" grpId="3" animBg="1"/>
          <p:bldP spid="288" grpId="0"/>
          <p:bldP spid="288" grpId="1"/>
          <p:bldP spid="338" grpId="0" animBg="1"/>
          <p:bldP spid="338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28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12" dur="250" spd="-100000" fill="hold"/>
                                            <p:tgtEl>
                                              <p:spTgt spid="28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28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2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-1.25E-6 -2.59259E-6 " pathEditMode="relative" rAng="0" ptsTypes="AA">
                                          <p:cBhvr>
                                            <p:cTn id="19" dur="500" fill="hold"/>
                                            <p:tgtEl>
                                              <p:spTgt spid="28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250" fill="hold"/>
                                            <p:tgtEl>
                                              <p:spTgt spid="3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250" fill="hold"/>
                                            <p:tgtEl>
                                              <p:spTgt spid="3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5" dur="1000" fill="hold"/>
                                            <p:tgtEl>
                                              <p:spTgt spid="33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250" fill="hold"/>
                                            <p:tgtEl>
                                              <p:spTgt spid="33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3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32" dur="500" fill="hold"/>
                                            <p:tgtEl>
                                              <p:spTgt spid="3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250" fill="hold"/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250" fill="hold"/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8" dur="1000" fill="hold"/>
                                            <p:tgtEl>
                                              <p:spTgt spid="34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250" fill="hold"/>
                                            <p:tgtEl>
                                              <p:spTgt spid="34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87" grpId="0" animBg="1"/>
          <p:bldP spid="287" grpId="1" animBg="1"/>
          <p:bldP spid="287" grpId="2" animBg="1"/>
          <p:bldP spid="287" grpId="3" animBg="1"/>
          <p:bldP spid="288" grpId="0"/>
          <p:bldP spid="288" grpId="1"/>
          <p:bldP spid="338" grpId="0" animBg="1"/>
          <p:bldP spid="338" grpId="1" animBg="1"/>
        </p:bldLst>
      </p:timing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2266701" y="2245728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5919058-9BD8-45EC-AD3E-5F3A3AC2C917}"/>
              </a:ext>
            </a:extLst>
          </p:cNvPr>
          <p:cNvGrpSpPr/>
          <p:nvPr/>
        </p:nvGrpSpPr>
        <p:grpSpPr>
          <a:xfrm>
            <a:off x="3079467" y="3034016"/>
            <a:ext cx="836199" cy="804250"/>
            <a:chOff x="3079467" y="3034016"/>
            <a:chExt cx="836199" cy="804250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6AB972CA-FEB0-402D-AA16-105FE22E9626}"/>
                </a:ext>
              </a:extLst>
            </p:cNvPr>
            <p:cNvGrpSpPr/>
            <p:nvPr/>
          </p:nvGrpSpPr>
          <p:grpSpPr>
            <a:xfrm>
              <a:off x="3079467" y="3034016"/>
              <a:ext cx="836199" cy="734136"/>
              <a:chOff x="3079467" y="3034016"/>
              <a:chExt cx="836199" cy="734136"/>
            </a:xfrm>
          </p:grpSpPr>
          <p:grpSp>
            <p:nvGrpSpPr>
              <p:cNvPr id="6" name="Graphic 3">
                <a:extLst>
                  <a:ext uri="{FF2B5EF4-FFF2-40B4-BE49-F238E27FC236}">
                    <a16:creationId xmlns:a16="http://schemas.microsoft.com/office/drawing/2014/main" id="{32EE2E6E-1582-41CD-ABAA-2252944A9EB5}"/>
                  </a:ext>
                </a:extLst>
              </p:cNvPr>
              <p:cNvGrpSpPr/>
              <p:nvPr/>
            </p:nvGrpSpPr>
            <p:grpSpPr>
              <a:xfrm>
                <a:off x="3079467" y="3056410"/>
                <a:ext cx="361473" cy="391416"/>
                <a:chOff x="3079467" y="3056410"/>
                <a:chExt cx="361473" cy="391416"/>
              </a:xfrm>
            </p:grpSpPr>
            <p:sp>
              <p:nvSpPr>
                <p:cNvPr id="7" name="Freeform: Shape 6">
                  <a:extLst>
                    <a:ext uri="{FF2B5EF4-FFF2-40B4-BE49-F238E27FC236}">
                      <a16:creationId xmlns:a16="http://schemas.microsoft.com/office/drawing/2014/main" id="{FB06756D-6DDF-442B-BD1A-94604D90612E}"/>
                    </a:ext>
                  </a:extLst>
                </p:cNvPr>
                <p:cNvSpPr/>
                <p:nvPr/>
              </p:nvSpPr>
              <p:spPr>
                <a:xfrm>
                  <a:off x="3079467" y="3079209"/>
                  <a:ext cx="361473" cy="368617"/>
                </a:xfrm>
                <a:custGeom>
                  <a:avLst/>
                  <a:gdLst>
                    <a:gd name="connsiteX0" fmla="*/ 0 w 361473"/>
                    <a:gd name="connsiteY0" fmla="*/ 184309 h 368617"/>
                    <a:gd name="connsiteX1" fmla="*/ 180689 w 361473"/>
                    <a:gd name="connsiteY1" fmla="*/ 368618 h 368617"/>
                    <a:gd name="connsiteX2" fmla="*/ 361474 w 361473"/>
                    <a:gd name="connsiteY2" fmla="*/ 184309 h 368617"/>
                    <a:gd name="connsiteX3" fmla="*/ 180689 w 361473"/>
                    <a:gd name="connsiteY3" fmla="*/ 0 h 368617"/>
                    <a:gd name="connsiteX4" fmla="*/ 0 w 361473"/>
                    <a:gd name="connsiteY4" fmla="*/ 184309 h 368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1473" h="368617">
                      <a:moveTo>
                        <a:pt x="0" y="184309"/>
                      </a:moveTo>
                      <a:cubicBezTo>
                        <a:pt x="0" y="286131"/>
                        <a:pt x="80867" y="368618"/>
                        <a:pt x="180689" y="368618"/>
                      </a:cubicBezTo>
                      <a:cubicBezTo>
                        <a:pt x="280511" y="368618"/>
                        <a:pt x="361474" y="286131"/>
                        <a:pt x="361474" y="184309"/>
                      </a:cubicBezTo>
                      <a:cubicBezTo>
                        <a:pt x="361474" y="82487"/>
                        <a:pt x="280511" y="0"/>
                        <a:pt x="180689" y="0"/>
                      </a:cubicBezTo>
                      <a:cubicBezTo>
                        <a:pt x="80867" y="-95"/>
                        <a:pt x="0" y="82487"/>
                        <a:pt x="0" y="184309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" name="Freeform: Shape 7">
                  <a:extLst>
                    <a:ext uri="{FF2B5EF4-FFF2-40B4-BE49-F238E27FC236}">
                      <a16:creationId xmlns:a16="http://schemas.microsoft.com/office/drawing/2014/main" id="{EA3DA70E-435B-4595-BCB3-7D2B98BC064D}"/>
                    </a:ext>
                  </a:extLst>
                </p:cNvPr>
                <p:cNvSpPr/>
                <p:nvPr/>
              </p:nvSpPr>
              <p:spPr>
                <a:xfrm>
                  <a:off x="3092712" y="3087877"/>
                  <a:ext cx="339275" cy="336041"/>
                </a:xfrm>
                <a:custGeom>
                  <a:avLst/>
                  <a:gdLst>
                    <a:gd name="connsiteX0" fmla="*/ 90 w 339275"/>
                    <a:gd name="connsiteY0" fmla="*/ 205550 h 336041"/>
                    <a:gd name="connsiteX1" fmla="*/ 167539 w 339275"/>
                    <a:gd name="connsiteY1" fmla="*/ 336042 h 336041"/>
                    <a:gd name="connsiteX2" fmla="*/ 339275 w 339275"/>
                    <a:gd name="connsiteY2" fmla="*/ 177927 h 336041"/>
                    <a:gd name="connsiteX3" fmla="*/ 167253 w 339275"/>
                    <a:gd name="connsiteY3" fmla="*/ 0 h 336041"/>
                    <a:gd name="connsiteX4" fmla="*/ 90 w 339275"/>
                    <a:gd name="connsiteY4" fmla="*/ 205550 h 33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275" h="336041">
                      <a:moveTo>
                        <a:pt x="90" y="205550"/>
                      </a:moveTo>
                      <a:cubicBezTo>
                        <a:pt x="18187" y="280416"/>
                        <a:pt x="86291" y="336042"/>
                        <a:pt x="167539" y="336042"/>
                      </a:cubicBezTo>
                      <a:cubicBezTo>
                        <a:pt x="258503" y="336042"/>
                        <a:pt x="332893" y="266319"/>
                        <a:pt x="339275" y="177927"/>
                      </a:cubicBezTo>
                      <a:cubicBezTo>
                        <a:pt x="339561" y="173927"/>
                        <a:pt x="262313" y="0"/>
                        <a:pt x="167253" y="0"/>
                      </a:cubicBezTo>
                      <a:cubicBezTo>
                        <a:pt x="72099" y="95"/>
                        <a:pt x="-2958" y="192786"/>
                        <a:pt x="90" y="205550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" name="Freeform: Shape 8">
                  <a:extLst>
                    <a:ext uri="{FF2B5EF4-FFF2-40B4-BE49-F238E27FC236}">
                      <a16:creationId xmlns:a16="http://schemas.microsoft.com/office/drawing/2014/main" id="{463FC073-13A4-4192-A3F0-9ADF4696346D}"/>
                    </a:ext>
                  </a:extLst>
                </p:cNvPr>
                <p:cNvSpPr/>
                <p:nvPr/>
              </p:nvSpPr>
              <p:spPr>
                <a:xfrm>
                  <a:off x="3098992" y="3091672"/>
                  <a:ext cx="250216" cy="219359"/>
                </a:xfrm>
                <a:custGeom>
                  <a:avLst/>
                  <a:gdLst>
                    <a:gd name="connsiteX0" fmla="*/ 249937 w 250216"/>
                    <a:gd name="connsiteY0" fmla="*/ 47640 h 219359"/>
                    <a:gd name="connsiteX1" fmla="*/ 209741 w 250216"/>
                    <a:gd name="connsiteY1" fmla="*/ 75453 h 219359"/>
                    <a:gd name="connsiteX2" fmla="*/ 103728 w 250216"/>
                    <a:gd name="connsiteY2" fmla="*/ 182038 h 219359"/>
                    <a:gd name="connsiteX3" fmla="*/ 477 w 250216"/>
                    <a:gd name="connsiteY3" fmla="*/ 134984 h 219359"/>
                    <a:gd name="connsiteX4" fmla="*/ 209932 w 250216"/>
                    <a:gd name="connsiteY4" fmla="*/ 6873 h 219359"/>
                    <a:gd name="connsiteX5" fmla="*/ 249937 w 250216"/>
                    <a:gd name="connsiteY5" fmla="*/ 47640 h 219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0216" h="219359">
                      <a:moveTo>
                        <a:pt x="249937" y="47640"/>
                      </a:moveTo>
                      <a:cubicBezTo>
                        <a:pt x="247937" y="61261"/>
                        <a:pt x="239745" y="73548"/>
                        <a:pt x="209741" y="75453"/>
                      </a:cubicBezTo>
                      <a:cubicBezTo>
                        <a:pt x="154687" y="78977"/>
                        <a:pt x="107443" y="126698"/>
                        <a:pt x="103728" y="182038"/>
                      </a:cubicBezTo>
                      <a:cubicBezTo>
                        <a:pt x="99251" y="249570"/>
                        <a:pt x="-8000" y="220424"/>
                        <a:pt x="477" y="134984"/>
                      </a:cubicBezTo>
                      <a:cubicBezTo>
                        <a:pt x="8669" y="53927"/>
                        <a:pt x="106205" y="-23893"/>
                        <a:pt x="209932" y="6873"/>
                      </a:cubicBezTo>
                      <a:cubicBezTo>
                        <a:pt x="227553" y="12112"/>
                        <a:pt x="253175" y="25542"/>
                        <a:pt x="249937" y="476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9BFFE40D-4FB1-4EBA-A99E-A5C8C5CDA23C}"/>
                    </a:ext>
                  </a:extLst>
                </p:cNvPr>
                <p:cNvSpPr/>
                <p:nvPr/>
              </p:nvSpPr>
              <p:spPr>
                <a:xfrm>
                  <a:off x="3295874" y="3233800"/>
                  <a:ext cx="52578" cy="52482"/>
                </a:xfrm>
                <a:custGeom>
                  <a:avLst/>
                  <a:gdLst>
                    <a:gd name="connsiteX0" fmla="*/ 0 w 52578"/>
                    <a:gd name="connsiteY0" fmla="*/ 26289 h 52482"/>
                    <a:gd name="connsiteX1" fmla="*/ 26289 w 52578"/>
                    <a:gd name="connsiteY1" fmla="*/ 52483 h 52482"/>
                    <a:gd name="connsiteX2" fmla="*/ 52578 w 52578"/>
                    <a:gd name="connsiteY2" fmla="*/ 26289 h 52482"/>
                    <a:gd name="connsiteX3" fmla="*/ 26289 w 52578"/>
                    <a:gd name="connsiteY3" fmla="*/ 0 h 52482"/>
                    <a:gd name="connsiteX4" fmla="*/ 0 w 52578"/>
                    <a:gd name="connsiteY4" fmla="*/ 26289 h 5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78" h="52482">
                      <a:moveTo>
                        <a:pt x="0" y="26289"/>
                      </a:moveTo>
                      <a:cubicBezTo>
                        <a:pt x="0" y="40767"/>
                        <a:pt x="11716" y="52483"/>
                        <a:pt x="26289" y="52483"/>
                      </a:cubicBezTo>
                      <a:cubicBezTo>
                        <a:pt x="40862" y="52483"/>
                        <a:pt x="52578" y="40767"/>
                        <a:pt x="52578" y="26289"/>
                      </a:cubicBezTo>
                      <a:cubicBezTo>
                        <a:pt x="52578" y="11811"/>
                        <a:pt x="40862" y="0"/>
                        <a:pt x="26289" y="0"/>
                      </a:cubicBezTo>
                      <a:cubicBezTo>
                        <a:pt x="11716" y="0"/>
                        <a:pt x="0" y="11811"/>
                        <a:pt x="0" y="262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5F19F968-EC8E-4FA5-B352-7CF843D7E51A}"/>
                    </a:ext>
                  </a:extLst>
                </p:cNvPr>
                <p:cNvSpPr/>
                <p:nvPr/>
              </p:nvSpPr>
              <p:spPr>
                <a:xfrm>
                  <a:off x="3284825" y="3219322"/>
                  <a:ext cx="44005" cy="44005"/>
                </a:xfrm>
                <a:custGeom>
                  <a:avLst/>
                  <a:gdLst>
                    <a:gd name="connsiteX0" fmla="*/ 0 w 44005"/>
                    <a:gd name="connsiteY0" fmla="*/ 22003 h 44005"/>
                    <a:gd name="connsiteX1" fmla="*/ 22003 w 44005"/>
                    <a:gd name="connsiteY1" fmla="*/ 44006 h 44005"/>
                    <a:gd name="connsiteX2" fmla="*/ 44006 w 44005"/>
                    <a:gd name="connsiteY2" fmla="*/ 22003 h 44005"/>
                    <a:gd name="connsiteX3" fmla="*/ 22003 w 44005"/>
                    <a:gd name="connsiteY3" fmla="*/ 0 h 44005"/>
                    <a:gd name="connsiteX4" fmla="*/ 0 w 44005"/>
                    <a:gd name="connsiteY4" fmla="*/ 22003 h 44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05" h="44005">
                      <a:moveTo>
                        <a:pt x="0" y="22003"/>
                      </a:moveTo>
                      <a:cubicBezTo>
                        <a:pt x="0" y="34195"/>
                        <a:pt x="9811" y="44006"/>
                        <a:pt x="22003" y="44006"/>
                      </a:cubicBezTo>
                      <a:cubicBezTo>
                        <a:pt x="34100" y="44006"/>
                        <a:pt x="44006" y="34195"/>
                        <a:pt x="44006" y="22003"/>
                      </a:cubicBezTo>
                      <a:cubicBezTo>
                        <a:pt x="44006" y="9906"/>
                        <a:pt x="34195" y="0"/>
                        <a:pt x="22003" y="0"/>
                      </a:cubicBezTo>
                      <a:cubicBezTo>
                        <a:pt x="9811" y="0"/>
                        <a:pt x="0" y="9811"/>
                        <a:pt x="0" y="220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70D28C93-83BF-4D18-A3BE-197EE84324CE}"/>
                    </a:ext>
                  </a:extLst>
                </p:cNvPr>
                <p:cNvSpPr/>
                <p:nvPr/>
              </p:nvSpPr>
              <p:spPr>
                <a:xfrm>
                  <a:off x="3086442" y="3081470"/>
                  <a:ext cx="346848" cy="212242"/>
                </a:xfrm>
                <a:custGeom>
                  <a:avLst/>
                  <a:gdLst>
                    <a:gd name="connsiteX0" fmla="*/ 346688 w 346848"/>
                    <a:gd name="connsiteY0" fmla="*/ 185286 h 212242"/>
                    <a:gd name="connsiteX1" fmla="*/ 5502 w 346848"/>
                    <a:gd name="connsiteY1" fmla="*/ 212242 h 212242"/>
                    <a:gd name="connsiteX2" fmla="*/ 169713 w 346848"/>
                    <a:gd name="connsiteY2" fmla="*/ 25 h 212242"/>
                    <a:gd name="connsiteX3" fmla="*/ 346688 w 346848"/>
                    <a:gd name="connsiteY3" fmla="*/ 185286 h 21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848" h="212242">
                      <a:moveTo>
                        <a:pt x="346688" y="185286"/>
                      </a:moveTo>
                      <a:cubicBezTo>
                        <a:pt x="330781" y="172428"/>
                        <a:pt x="175714" y="159759"/>
                        <a:pt x="5502" y="212242"/>
                      </a:cubicBezTo>
                      <a:cubicBezTo>
                        <a:pt x="-23454" y="100800"/>
                        <a:pt x="66367" y="1835"/>
                        <a:pt x="169713" y="25"/>
                      </a:cubicBezTo>
                      <a:cubicBezTo>
                        <a:pt x="253343" y="-1404"/>
                        <a:pt x="351355" y="57842"/>
                        <a:pt x="346688" y="185286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B6FCC6FB-C3F6-406D-A961-CB5994F8D71B}"/>
                    </a:ext>
                  </a:extLst>
                </p:cNvPr>
                <p:cNvSpPr/>
                <p:nvPr/>
              </p:nvSpPr>
              <p:spPr>
                <a:xfrm>
                  <a:off x="3099469" y="3104695"/>
                  <a:ext cx="320706" cy="182253"/>
                </a:xfrm>
                <a:custGeom>
                  <a:avLst/>
                  <a:gdLst>
                    <a:gd name="connsiteX0" fmla="*/ 320707 w 320706"/>
                    <a:gd name="connsiteY0" fmla="*/ 147869 h 182253"/>
                    <a:gd name="connsiteX1" fmla="*/ 0 w 320706"/>
                    <a:gd name="connsiteY1" fmla="*/ 182254 h 182253"/>
                    <a:gd name="connsiteX2" fmla="*/ 160401 w 320706"/>
                    <a:gd name="connsiteY2" fmla="*/ 41 h 182253"/>
                    <a:gd name="connsiteX3" fmla="*/ 320707 w 320706"/>
                    <a:gd name="connsiteY3" fmla="*/ 147869 h 182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0706" h="182253">
                      <a:moveTo>
                        <a:pt x="320707" y="147869"/>
                      </a:moveTo>
                      <a:cubicBezTo>
                        <a:pt x="267938" y="143297"/>
                        <a:pt x="153829" y="130914"/>
                        <a:pt x="0" y="182254"/>
                      </a:cubicBezTo>
                      <a:cubicBezTo>
                        <a:pt x="1524" y="92243"/>
                        <a:pt x="65246" y="2327"/>
                        <a:pt x="160401" y="41"/>
                      </a:cubicBezTo>
                      <a:cubicBezTo>
                        <a:pt x="234029" y="-1769"/>
                        <a:pt x="308515" y="57191"/>
                        <a:pt x="320707" y="147869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F973EF2A-32CF-4EA5-B991-3A0DBC8BC5B6}"/>
                    </a:ext>
                  </a:extLst>
                </p:cNvPr>
                <p:cNvSpPr/>
                <p:nvPr/>
              </p:nvSpPr>
              <p:spPr>
                <a:xfrm>
                  <a:off x="3117186" y="3056410"/>
                  <a:ext cx="286035" cy="87187"/>
                </a:xfrm>
                <a:custGeom>
                  <a:avLst/>
                  <a:gdLst>
                    <a:gd name="connsiteX0" fmla="*/ 144494 w 286035"/>
                    <a:gd name="connsiteY0" fmla="*/ 7082 h 87187"/>
                    <a:gd name="connsiteX1" fmla="*/ 0 w 286035"/>
                    <a:gd name="connsiteY1" fmla="*/ 75186 h 87187"/>
                    <a:gd name="connsiteX2" fmla="*/ 144590 w 286035"/>
                    <a:gd name="connsiteY2" fmla="*/ 320 h 87187"/>
                    <a:gd name="connsiteX3" fmla="*/ 286036 w 286035"/>
                    <a:gd name="connsiteY3" fmla="*/ 87188 h 87187"/>
                    <a:gd name="connsiteX4" fmla="*/ 144494 w 286035"/>
                    <a:gd name="connsiteY4" fmla="*/ 7082 h 87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035" h="87187">
                      <a:moveTo>
                        <a:pt x="144494" y="7082"/>
                      </a:moveTo>
                      <a:cubicBezTo>
                        <a:pt x="84201" y="3272"/>
                        <a:pt x="30670" y="30800"/>
                        <a:pt x="0" y="75186"/>
                      </a:cubicBezTo>
                      <a:cubicBezTo>
                        <a:pt x="28099" y="27085"/>
                        <a:pt x="82582" y="-3490"/>
                        <a:pt x="144590" y="320"/>
                      </a:cubicBezTo>
                      <a:cubicBezTo>
                        <a:pt x="206597" y="4225"/>
                        <a:pt x="259747" y="35657"/>
                        <a:pt x="286036" y="87188"/>
                      </a:cubicBezTo>
                      <a:cubicBezTo>
                        <a:pt x="257080" y="38991"/>
                        <a:pt x="204787" y="10797"/>
                        <a:pt x="144494" y="7082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9C4E4C61-385C-4893-98E3-7D40C323A38C}"/>
                    </a:ext>
                  </a:extLst>
                </p:cNvPr>
                <p:cNvSpPr/>
                <p:nvPr/>
              </p:nvSpPr>
              <p:spPr>
                <a:xfrm>
                  <a:off x="3204530" y="3346004"/>
                  <a:ext cx="111251" cy="64770"/>
                </a:xfrm>
                <a:custGeom>
                  <a:avLst/>
                  <a:gdLst>
                    <a:gd name="connsiteX0" fmla="*/ 0 w 111251"/>
                    <a:gd name="connsiteY0" fmla="*/ 32385 h 64770"/>
                    <a:gd name="connsiteX1" fmla="*/ 55626 w 111251"/>
                    <a:gd name="connsiteY1" fmla="*/ 64770 h 64770"/>
                    <a:gd name="connsiteX2" fmla="*/ 111252 w 111251"/>
                    <a:gd name="connsiteY2" fmla="*/ 32385 h 64770"/>
                    <a:gd name="connsiteX3" fmla="*/ 55626 w 111251"/>
                    <a:gd name="connsiteY3" fmla="*/ 0 h 64770"/>
                    <a:gd name="connsiteX4" fmla="*/ 0 w 111251"/>
                    <a:gd name="connsiteY4" fmla="*/ 32385 h 6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251" h="64770">
                      <a:moveTo>
                        <a:pt x="0" y="32385"/>
                      </a:moveTo>
                      <a:cubicBezTo>
                        <a:pt x="0" y="50292"/>
                        <a:pt x="24860" y="64770"/>
                        <a:pt x="55626" y="64770"/>
                      </a:cubicBezTo>
                      <a:cubicBezTo>
                        <a:pt x="86392" y="64770"/>
                        <a:pt x="111252" y="50197"/>
                        <a:pt x="111252" y="32385"/>
                      </a:cubicBezTo>
                      <a:cubicBezTo>
                        <a:pt x="111252" y="14478"/>
                        <a:pt x="86297" y="0"/>
                        <a:pt x="55626" y="0"/>
                      </a:cubicBezTo>
                      <a:cubicBezTo>
                        <a:pt x="24955" y="-95"/>
                        <a:pt x="0" y="14478"/>
                        <a:pt x="0" y="323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4" name="Graphic 3">
                <a:extLst>
                  <a:ext uri="{FF2B5EF4-FFF2-40B4-BE49-F238E27FC236}">
                    <a16:creationId xmlns:a16="http://schemas.microsoft.com/office/drawing/2014/main" id="{8FAA2C9B-DFCE-4066-9704-F1E83E8FA7E1}"/>
                  </a:ext>
                </a:extLst>
              </p:cNvPr>
              <p:cNvGrpSpPr/>
              <p:nvPr/>
            </p:nvGrpSpPr>
            <p:grpSpPr>
              <a:xfrm>
                <a:off x="3496750" y="3034016"/>
                <a:ext cx="361473" cy="391416"/>
                <a:chOff x="3079467" y="3056410"/>
                <a:chExt cx="361473" cy="391416"/>
              </a:xfrm>
            </p:grpSpPr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E967400D-1E34-475B-BFB8-5A0146C9FE1B}"/>
                    </a:ext>
                  </a:extLst>
                </p:cNvPr>
                <p:cNvSpPr/>
                <p:nvPr/>
              </p:nvSpPr>
              <p:spPr>
                <a:xfrm>
                  <a:off x="3079467" y="3079209"/>
                  <a:ext cx="361473" cy="368617"/>
                </a:xfrm>
                <a:custGeom>
                  <a:avLst/>
                  <a:gdLst>
                    <a:gd name="connsiteX0" fmla="*/ 0 w 361473"/>
                    <a:gd name="connsiteY0" fmla="*/ 184309 h 368617"/>
                    <a:gd name="connsiteX1" fmla="*/ 180689 w 361473"/>
                    <a:gd name="connsiteY1" fmla="*/ 368618 h 368617"/>
                    <a:gd name="connsiteX2" fmla="*/ 361474 w 361473"/>
                    <a:gd name="connsiteY2" fmla="*/ 184309 h 368617"/>
                    <a:gd name="connsiteX3" fmla="*/ 180689 w 361473"/>
                    <a:gd name="connsiteY3" fmla="*/ 0 h 368617"/>
                    <a:gd name="connsiteX4" fmla="*/ 0 w 361473"/>
                    <a:gd name="connsiteY4" fmla="*/ 184309 h 368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1473" h="368617">
                      <a:moveTo>
                        <a:pt x="0" y="184309"/>
                      </a:moveTo>
                      <a:cubicBezTo>
                        <a:pt x="0" y="286131"/>
                        <a:pt x="80867" y="368618"/>
                        <a:pt x="180689" y="368618"/>
                      </a:cubicBezTo>
                      <a:cubicBezTo>
                        <a:pt x="280511" y="368618"/>
                        <a:pt x="361474" y="286131"/>
                        <a:pt x="361474" y="184309"/>
                      </a:cubicBezTo>
                      <a:cubicBezTo>
                        <a:pt x="361474" y="82487"/>
                        <a:pt x="280511" y="0"/>
                        <a:pt x="180689" y="0"/>
                      </a:cubicBezTo>
                      <a:cubicBezTo>
                        <a:pt x="80867" y="-95"/>
                        <a:pt x="0" y="82487"/>
                        <a:pt x="0" y="184309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C25B207D-9575-4711-BA8C-3FA5C05367F9}"/>
                    </a:ext>
                  </a:extLst>
                </p:cNvPr>
                <p:cNvSpPr/>
                <p:nvPr/>
              </p:nvSpPr>
              <p:spPr>
                <a:xfrm>
                  <a:off x="3092712" y="3087877"/>
                  <a:ext cx="339275" cy="336041"/>
                </a:xfrm>
                <a:custGeom>
                  <a:avLst/>
                  <a:gdLst>
                    <a:gd name="connsiteX0" fmla="*/ 90 w 339275"/>
                    <a:gd name="connsiteY0" fmla="*/ 205550 h 336041"/>
                    <a:gd name="connsiteX1" fmla="*/ 167539 w 339275"/>
                    <a:gd name="connsiteY1" fmla="*/ 336042 h 336041"/>
                    <a:gd name="connsiteX2" fmla="*/ 339275 w 339275"/>
                    <a:gd name="connsiteY2" fmla="*/ 177927 h 336041"/>
                    <a:gd name="connsiteX3" fmla="*/ 167253 w 339275"/>
                    <a:gd name="connsiteY3" fmla="*/ 0 h 336041"/>
                    <a:gd name="connsiteX4" fmla="*/ 90 w 339275"/>
                    <a:gd name="connsiteY4" fmla="*/ 205550 h 33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275" h="336041">
                      <a:moveTo>
                        <a:pt x="90" y="205550"/>
                      </a:moveTo>
                      <a:cubicBezTo>
                        <a:pt x="18187" y="280416"/>
                        <a:pt x="86291" y="336042"/>
                        <a:pt x="167539" y="336042"/>
                      </a:cubicBezTo>
                      <a:cubicBezTo>
                        <a:pt x="258503" y="336042"/>
                        <a:pt x="332893" y="266319"/>
                        <a:pt x="339275" y="177927"/>
                      </a:cubicBezTo>
                      <a:cubicBezTo>
                        <a:pt x="339561" y="173927"/>
                        <a:pt x="262313" y="0"/>
                        <a:pt x="167253" y="0"/>
                      </a:cubicBezTo>
                      <a:cubicBezTo>
                        <a:pt x="72099" y="95"/>
                        <a:pt x="-2958" y="192786"/>
                        <a:pt x="90" y="205550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175CEACA-DE14-4B44-9FCD-A4C892192837}"/>
                    </a:ext>
                  </a:extLst>
                </p:cNvPr>
                <p:cNvSpPr/>
                <p:nvPr/>
              </p:nvSpPr>
              <p:spPr>
                <a:xfrm>
                  <a:off x="3098992" y="3091672"/>
                  <a:ext cx="250216" cy="219359"/>
                </a:xfrm>
                <a:custGeom>
                  <a:avLst/>
                  <a:gdLst>
                    <a:gd name="connsiteX0" fmla="*/ 249937 w 250216"/>
                    <a:gd name="connsiteY0" fmla="*/ 47640 h 219359"/>
                    <a:gd name="connsiteX1" fmla="*/ 209741 w 250216"/>
                    <a:gd name="connsiteY1" fmla="*/ 75453 h 219359"/>
                    <a:gd name="connsiteX2" fmla="*/ 103728 w 250216"/>
                    <a:gd name="connsiteY2" fmla="*/ 182038 h 219359"/>
                    <a:gd name="connsiteX3" fmla="*/ 477 w 250216"/>
                    <a:gd name="connsiteY3" fmla="*/ 134984 h 219359"/>
                    <a:gd name="connsiteX4" fmla="*/ 209932 w 250216"/>
                    <a:gd name="connsiteY4" fmla="*/ 6873 h 219359"/>
                    <a:gd name="connsiteX5" fmla="*/ 249937 w 250216"/>
                    <a:gd name="connsiteY5" fmla="*/ 47640 h 219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0216" h="219359">
                      <a:moveTo>
                        <a:pt x="249937" y="47640"/>
                      </a:moveTo>
                      <a:cubicBezTo>
                        <a:pt x="247937" y="61261"/>
                        <a:pt x="239745" y="73548"/>
                        <a:pt x="209741" y="75453"/>
                      </a:cubicBezTo>
                      <a:cubicBezTo>
                        <a:pt x="154687" y="78977"/>
                        <a:pt x="107443" y="126698"/>
                        <a:pt x="103728" y="182038"/>
                      </a:cubicBezTo>
                      <a:cubicBezTo>
                        <a:pt x="99251" y="249570"/>
                        <a:pt x="-8000" y="220424"/>
                        <a:pt x="477" y="134984"/>
                      </a:cubicBezTo>
                      <a:cubicBezTo>
                        <a:pt x="8669" y="53927"/>
                        <a:pt x="106205" y="-23893"/>
                        <a:pt x="209932" y="6873"/>
                      </a:cubicBezTo>
                      <a:cubicBezTo>
                        <a:pt x="227553" y="12112"/>
                        <a:pt x="253175" y="25542"/>
                        <a:pt x="249937" y="476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71D2EC51-FF2F-4D7D-A38E-4E71CCF69302}"/>
                    </a:ext>
                  </a:extLst>
                </p:cNvPr>
                <p:cNvSpPr/>
                <p:nvPr/>
              </p:nvSpPr>
              <p:spPr>
                <a:xfrm>
                  <a:off x="3295874" y="3233800"/>
                  <a:ext cx="52578" cy="52482"/>
                </a:xfrm>
                <a:custGeom>
                  <a:avLst/>
                  <a:gdLst>
                    <a:gd name="connsiteX0" fmla="*/ 0 w 52578"/>
                    <a:gd name="connsiteY0" fmla="*/ 26289 h 52482"/>
                    <a:gd name="connsiteX1" fmla="*/ 26289 w 52578"/>
                    <a:gd name="connsiteY1" fmla="*/ 52483 h 52482"/>
                    <a:gd name="connsiteX2" fmla="*/ 52578 w 52578"/>
                    <a:gd name="connsiteY2" fmla="*/ 26289 h 52482"/>
                    <a:gd name="connsiteX3" fmla="*/ 26289 w 52578"/>
                    <a:gd name="connsiteY3" fmla="*/ 0 h 52482"/>
                    <a:gd name="connsiteX4" fmla="*/ 0 w 52578"/>
                    <a:gd name="connsiteY4" fmla="*/ 26289 h 5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78" h="52482">
                      <a:moveTo>
                        <a:pt x="0" y="26289"/>
                      </a:moveTo>
                      <a:cubicBezTo>
                        <a:pt x="0" y="40767"/>
                        <a:pt x="11716" y="52483"/>
                        <a:pt x="26289" y="52483"/>
                      </a:cubicBezTo>
                      <a:cubicBezTo>
                        <a:pt x="40862" y="52483"/>
                        <a:pt x="52578" y="40767"/>
                        <a:pt x="52578" y="26289"/>
                      </a:cubicBezTo>
                      <a:cubicBezTo>
                        <a:pt x="52578" y="11811"/>
                        <a:pt x="40862" y="0"/>
                        <a:pt x="26289" y="0"/>
                      </a:cubicBezTo>
                      <a:cubicBezTo>
                        <a:pt x="11716" y="0"/>
                        <a:pt x="0" y="11811"/>
                        <a:pt x="0" y="262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477CBFEE-312C-40FE-A03B-0729CF8C043F}"/>
                    </a:ext>
                  </a:extLst>
                </p:cNvPr>
                <p:cNvSpPr/>
                <p:nvPr/>
              </p:nvSpPr>
              <p:spPr>
                <a:xfrm>
                  <a:off x="3284825" y="3219322"/>
                  <a:ext cx="44005" cy="44005"/>
                </a:xfrm>
                <a:custGeom>
                  <a:avLst/>
                  <a:gdLst>
                    <a:gd name="connsiteX0" fmla="*/ 0 w 44005"/>
                    <a:gd name="connsiteY0" fmla="*/ 22003 h 44005"/>
                    <a:gd name="connsiteX1" fmla="*/ 22003 w 44005"/>
                    <a:gd name="connsiteY1" fmla="*/ 44006 h 44005"/>
                    <a:gd name="connsiteX2" fmla="*/ 44006 w 44005"/>
                    <a:gd name="connsiteY2" fmla="*/ 22003 h 44005"/>
                    <a:gd name="connsiteX3" fmla="*/ 22003 w 44005"/>
                    <a:gd name="connsiteY3" fmla="*/ 0 h 44005"/>
                    <a:gd name="connsiteX4" fmla="*/ 0 w 44005"/>
                    <a:gd name="connsiteY4" fmla="*/ 22003 h 44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05" h="44005">
                      <a:moveTo>
                        <a:pt x="0" y="22003"/>
                      </a:moveTo>
                      <a:cubicBezTo>
                        <a:pt x="0" y="34195"/>
                        <a:pt x="9811" y="44006"/>
                        <a:pt x="22003" y="44006"/>
                      </a:cubicBezTo>
                      <a:cubicBezTo>
                        <a:pt x="34100" y="44006"/>
                        <a:pt x="44006" y="34195"/>
                        <a:pt x="44006" y="22003"/>
                      </a:cubicBezTo>
                      <a:cubicBezTo>
                        <a:pt x="44006" y="9906"/>
                        <a:pt x="34195" y="0"/>
                        <a:pt x="22003" y="0"/>
                      </a:cubicBezTo>
                      <a:cubicBezTo>
                        <a:pt x="9811" y="0"/>
                        <a:pt x="0" y="9811"/>
                        <a:pt x="0" y="220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53AFE13C-0965-4246-8ED6-9BD35426DE41}"/>
                    </a:ext>
                  </a:extLst>
                </p:cNvPr>
                <p:cNvSpPr/>
                <p:nvPr/>
              </p:nvSpPr>
              <p:spPr>
                <a:xfrm>
                  <a:off x="3086442" y="3081470"/>
                  <a:ext cx="346848" cy="212242"/>
                </a:xfrm>
                <a:custGeom>
                  <a:avLst/>
                  <a:gdLst>
                    <a:gd name="connsiteX0" fmla="*/ 346688 w 346848"/>
                    <a:gd name="connsiteY0" fmla="*/ 185286 h 212242"/>
                    <a:gd name="connsiteX1" fmla="*/ 5502 w 346848"/>
                    <a:gd name="connsiteY1" fmla="*/ 212242 h 212242"/>
                    <a:gd name="connsiteX2" fmla="*/ 169713 w 346848"/>
                    <a:gd name="connsiteY2" fmla="*/ 25 h 212242"/>
                    <a:gd name="connsiteX3" fmla="*/ 346688 w 346848"/>
                    <a:gd name="connsiteY3" fmla="*/ 185286 h 21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848" h="212242">
                      <a:moveTo>
                        <a:pt x="346688" y="185286"/>
                      </a:moveTo>
                      <a:cubicBezTo>
                        <a:pt x="330781" y="172428"/>
                        <a:pt x="175714" y="159759"/>
                        <a:pt x="5502" y="212242"/>
                      </a:cubicBezTo>
                      <a:cubicBezTo>
                        <a:pt x="-23454" y="100800"/>
                        <a:pt x="66367" y="1835"/>
                        <a:pt x="169713" y="25"/>
                      </a:cubicBezTo>
                      <a:cubicBezTo>
                        <a:pt x="253343" y="-1404"/>
                        <a:pt x="351355" y="57842"/>
                        <a:pt x="346688" y="185286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A6F2DC57-F00A-47BF-B2A4-D1F3CF179E2D}"/>
                    </a:ext>
                  </a:extLst>
                </p:cNvPr>
                <p:cNvSpPr/>
                <p:nvPr/>
              </p:nvSpPr>
              <p:spPr>
                <a:xfrm>
                  <a:off x="3099469" y="3104695"/>
                  <a:ext cx="320706" cy="182253"/>
                </a:xfrm>
                <a:custGeom>
                  <a:avLst/>
                  <a:gdLst>
                    <a:gd name="connsiteX0" fmla="*/ 320707 w 320706"/>
                    <a:gd name="connsiteY0" fmla="*/ 147869 h 182253"/>
                    <a:gd name="connsiteX1" fmla="*/ 0 w 320706"/>
                    <a:gd name="connsiteY1" fmla="*/ 182254 h 182253"/>
                    <a:gd name="connsiteX2" fmla="*/ 160401 w 320706"/>
                    <a:gd name="connsiteY2" fmla="*/ 41 h 182253"/>
                    <a:gd name="connsiteX3" fmla="*/ 320707 w 320706"/>
                    <a:gd name="connsiteY3" fmla="*/ 147869 h 182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0706" h="182253">
                      <a:moveTo>
                        <a:pt x="320707" y="147869"/>
                      </a:moveTo>
                      <a:cubicBezTo>
                        <a:pt x="267938" y="143297"/>
                        <a:pt x="153829" y="130914"/>
                        <a:pt x="0" y="182254"/>
                      </a:cubicBezTo>
                      <a:cubicBezTo>
                        <a:pt x="1524" y="92243"/>
                        <a:pt x="65246" y="2327"/>
                        <a:pt x="160401" y="41"/>
                      </a:cubicBezTo>
                      <a:cubicBezTo>
                        <a:pt x="234029" y="-1769"/>
                        <a:pt x="308515" y="57191"/>
                        <a:pt x="320707" y="147869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194D9682-0DCA-43D3-AC5D-8EE1BB60A713}"/>
                    </a:ext>
                  </a:extLst>
                </p:cNvPr>
                <p:cNvSpPr/>
                <p:nvPr/>
              </p:nvSpPr>
              <p:spPr>
                <a:xfrm>
                  <a:off x="3117186" y="3056410"/>
                  <a:ext cx="286035" cy="87187"/>
                </a:xfrm>
                <a:custGeom>
                  <a:avLst/>
                  <a:gdLst>
                    <a:gd name="connsiteX0" fmla="*/ 144494 w 286035"/>
                    <a:gd name="connsiteY0" fmla="*/ 7082 h 87187"/>
                    <a:gd name="connsiteX1" fmla="*/ 0 w 286035"/>
                    <a:gd name="connsiteY1" fmla="*/ 75186 h 87187"/>
                    <a:gd name="connsiteX2" fmla="*/ 144590 w 286035"/>
                    <a:gd name="connsiteY2" fmla="*/ 320 h 87187"/>
                    <a:gd name="connsiteX3" fmla="*/ 286036 w 286035"/>
                    <a:gd name="connsiteY3" fmla="*/ 87188 h 87187"/>
                    <a:gd name="connsiteX4" fmla="*/ 144494 w 286035"/>
                    <a:gd name="connsiteY4" fmla="*/ 7082 h 87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035" h="87187">
                      <a:moveTo>
                        <a:pt x="144494" y="7082"/>
                      </a:moveTo>
                      <a:cubicBezTo>
                        <a:pt x="84201" y="3272"/>
                        <a:pt x="30670" y="30800"/>
                        <a:pt x="0" y="75186"/>
                      </a:cubicBezTo>
                      <a:cubicBezTo>
                        <a:pt x="28099" y="27085"/>
                        <a:pt x="82582" y="-3490"/>
                        <a:pt x="144590" y="320"/>
                      </a:cubicBezTo>
                      <a:cubicBezTo>
                        <a:pt x="206597" y="4225"/>
                        <a:pt x="259747" y="35657"/>
                        <a:pt x="286036" y="87188"/>
                      </a:cubicBezTo>
                      <a:cubicBezTo>
                        <a:pt x="257080" y="38991"/>
                        <a:pt x="204787" y="10797"/>
                        <a:pt x="144494" y="7082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13390FF2-CF1A-4F82-813A-1873E06DDC9D}"/>
                    </a:ext>
                  </a:extLst>
                </p:cNvPr>
                <p:cNvSpPr/>
                <p:nvPr/>
              </p:nvSpPr>
              <p:spPr>
                <a:xfrm>
                  <a:off x="3204530" y="3346004"/>
                  <a:ext cx="111251" cy="64770"/>
                </a:xfrm>
                <a:custGeom>
                  <a:avLst/>
                  <a:gdLst>
                    <a:gd name="connsiteX0" fmla="*/ 0 w 111251"/>
                    <a:gd name="connsiteY0" fmla="*/ 32385 h 64770"/>
                    <a:gd name="connsiteX1" fmla="*/ 55626 w 111251"/>
                    <a:gd name="connsiteY1" fmla="*/ 64770 h 64770"/>
                    <a:gd name="connsiteX2" fmla="*/ 111252 w 111251"/>
                    <a:gd name="connsiteY2" fmla="*/ 32385 h 64770"/>
                    <a:gd name="connsiteX3" fmla="*/ 55626 w 111251"/>
                    <a:gd name="connsiteY3" fmla="*/ 0 h 64770"/>
                    <a:gd name="connsiteX4" fmla="*/ 0 w 111251"/>
                    <a:gd name="connsiteY4" fmla="*/ 32385 h 6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251" h="64770">
                      <a:moveTo>
                        <a:pt x="0" y="32385"/>
                      </a:moveTo>
                      <a:cubicBezTo>
                        <a:pt x="0" y="50292"/>
                        <a:pt x="24860" y="64770"/>
                        <a:pt x="55626" y="64770"/>
                      </a:cubicBezTo>
                      <a:cubicBezTo>
                        <a:pt x="86392" y="64770"/>
                        <a:pt x="111252" y="50197"/>
                        <a:pt x="111252" y="32385"/>
                      </a:cubicBezTo>
                      <a:cubicBezTo>
                        <a:pt x="111252" y="14478"/>
                        <a:pt x="86297" y="0"/>
                        <a:pt x="55626" y="0"/>
                      </a:cubicBezTo>
                      <a:cubicBezTo>
                        <a:pt x="24955" y="-95"/>
                        <a:pt x="0" y="14478"/>
                        <a:pt x="0" y="323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6" name="Graphic 3">
                <a:extLst>
                  <a:ext uri="{FF2B5EF4-FFF2-40B4-BE49-F238E27FC236}">
                    <a16:creationId xmlns:a16="http://schemas.microsoft.com/office/drawing/2014/main" id="{32EE2E6E-1582-41CD-ABAA-2252944A9EB5}"/>
                  </a:ext>
                </a:extLst>
              </p:cNvPr>
              <p:cNvGrpSpPr/>
              <p:nvPr/>
            </p:nvGrpSpPr>
            <p:grpSpPr>
              <a:xfrm>
                <a:off x="3497328" y="3053492"/>
                <a:ext cx="418338" cy="714660"/>
                <a:chOff x="3497328" y="3053492"/>
                <a:chExt cx="418338" cy="714660"/>
              </a:xfrm>
            </p:grpSpPr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16BD33C3-DA73-447D-A4DF-404D4B137B4D}"/>
                    </a:ext>
                  </a:extLst>
                </p:cNvPr>
                <p:cNvSpPr/>
                <p:nvPr/>
              </p:nvSpPr>
              <p:spPr>
                <a:xfrm>
                  <a:off x="3530952" y="3087019"/>
                  <a:ext cx="303275" cy="303276"/>
                </a:xfrm>
                <a:custGeom>
                  <a:avLst/>
                  <a:gdLst>
                    <a:gd name="connsiteX0" fmla="*/ 151638 w 303275"/>
                    <a:gd name="connsiteY0" fmla="*/ 0 h 303276"/>
                    <a:gd name="connsiteX1" fmla="*/ 303276 w 303275"/>
                    <a:gd name="connsiteY1" fmla="*/ 151638 h 303276"/>
                    <a:gd name="connsiteX2" fmla="*/ 151638 w 303275"/>
                    <a:gd name="connsiteY2" fmla="*/ 303276 h 303276"/>
                    <a:gd name="connsiteX3" fmla="*/ 0 w 303275"/>
                    <a:gd name="connsiteY3" fmla="*/ 151638 h 303276"/>
                    <a:gd name="connsiteX4" fmla="*/ 151638 w 303275"/>
                    <a:gd name="connsiteY4" fmla="*/ 0 h 303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275" h="303276">
                      <a:moveTo>
                        <a:pt x="151638" y="0"/>
                      </a:moveTo>
                      <a:cubicBezTo>
                        <a:pt x="235363" y="0"/>
                        <a:pt x="303276" y="67913"/>
                        <a:pt x="303276" y="151638"/>
                      </a:cubicBezTo>
                      <a:cubicBezTo>
                        <a:pt x="303276" y="235363"/>
                        <a:pt x="235363" y="303276"/>
                        <a:pt x="151638" y="303276"/>
                      </a:cubicBezTo>
                      <a:cubicBezTo>
                        <a:pt x="67913" y="303276"/>
                        <a:pt x="0" y="235363"/>
                        <a:pt x="0" y="151638"/>
                      </a:cubicBezTo>
                      <a:cubicBezTo>
                        <a:pt x="0" y="67913"/>
                        <a:pt x="67818" y="0"/>
                        <a:pt x="151638" y="0"/>
                      </a:cubicBezTo>
                      <a:close/>
                    </a:path>
                  </a:pathLst>
                </a:custGeom>
                <a:solidFill>
                  <a:srgbClr val="00BCD4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24E77332-2DA1-4312-9897-3EF3992A1DF1}"/>
                    </a:ext>
                  </a:extLst>
                </p:cNvPr>
                <p:cNvSpPr/>
                <p:nvPr/>
              </p:nvSpPr>
              <p:spPr>
                <a:xfrm>
                  <a:off x="3497328" y="3053492"/>
                  <a:ext cx="418338" cy="714660"/>
                </a:xfrm>
                <a:custGeom>
                  <a:avLst/>
                  <a:gdLst>
                    <a:gd name="connsiteX0" fmla="*/ 369951 w 418338"/>
                    <a:gd name="connsiteY0" fmla="*/ 198406 h 714660"/>
                    <a:gd name="connsiteX1" fmla="*/ 391954 w 418338"/>
                    <a:gd name="connsiteY1" fmla="*/ 198406 h 714660"/>
                    <a:gd name="connsiteX2" fmla="*/ 391954 w 418338"/>
                    <a:gd name="connsiteY2" fmla="*/ 714661 h 714660"/>
                    <a:gd name="connsiteX3" fmla="*/ 418338 w 418338"/>
                    <a:gd name="connsiteY3" fmla="*/ 714661 h 714660"/>
                    <a:gd name="connsiteX4" fmla="*/ 418338 w 418338"/>
                    <a:gd name="connsiteY4" fmla="*/ 172022 h 714660"/>
                    <a:gd name="connsiteX5" fmla="*/ 369951 w 418338"/>
                    <a:gd name="connsiteY5" fmla="*/ 172022 h 714660"/>
                    <a:gd name="connsiteX6" fmla="*/ 185261 w 418338"/>
                    <a:gd name="connsiteY6" fmla="*/ 0 h 714660"/>
                    <a:gd name="connsiteX7" fmla="*/ 0 w 418338"/>
                    <a:gd name="connsiteY7" fmla="*/ 185166 h 714660"/>
                    <a:gd name="connsiteX8" fmla="*/ 185166 w 418338"/>
                    <a:gd name="connsiteY8" fmla="*/ 370332 h 714660"/>
                    <a:gd name="connsiteX9" fmla="*/ 369951 w 418338"/>
                    <a:gd name="connsiteY9" fmla="*/ 198406 h 714660"/>
                    <a:gd name="connsiteX10" fmla="*/ 33623 w 418338"/>
                    <a:gd name="connsiteY10" fmla="*/ 185166 h 714660"/>
                    <a:gd name="connsiteX11" fmla="*/ 185261 w 418338"/>
                    <a:gd name="connsiteY11" fmla="*/ 33528 h 714660"/>
                    <a:gd name="connsiteX12" fmla="*/ 336899 w 418338"/>
                    <a:gd name="connsiteY12" fmla="*/ 185166 h 714660"/>
                    <a:gd name="connsiteX13" fmla="*/ 185261 w 418338"/>
                    <a:gd name="connsiteY13" fmla="*/ 336804 h 714660"/>
                    <a:gd name="connsiteX14" fmla="*/ 33623 w 418338"/>
                    <a:gd name="connsiteY14" fmla="*/ 185166 h 714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8338" h="714660">
                      <a:moveTo>
                        <a:pt x="369951" y="198406"/>
                      </a:moveTo>
                      <a:lnTo>
                        <a:pt x="391954" y="198406"/>
                      </a:lnTo>
                      <a:lnTo>
                        <a:pt x="391954" y="714661"/>
                      </a:lnTo>
                      <a:lnTo>
                        <a:pt x="418338" y="714661"/>
                      </a:lnTo>
                      <a:lnTo>
                        <a:pt x="418338" y="172022"/>
                      </a:lnTo>
                      <a:lnTo>
                        <a:pt x="369951" y="172022"/>
                      </a:lnTo>
                      <a:cubicBezTo>
                        <a:pt x="363188" y="75914"/>
                        <a:pt x="283083" y="0"/>
                        <a:pt x="185261" y="0"/>
                      </a:cubicBezTo>
                      <a:cubicBezTo>
                        <a:pt x="82963" y="0"/>
                        <a:pt x="0" y="82868"/>
                        <a:pt x="0" y="185166"/>
                      </a:cubicBezTo>
                      <a:cubicBezTo>
                        <a:pt x="0" y="287465"/>
                        <a:pt x="82963" y="370332"/>
                        <a:pt x="185166" y="370332"/>
                      </a:cubicBezTo>
                      <a:cubicBezTo>
                        <a:pt x="283083" y="370427"/>
                        <a:pt x="363188" y="294513"/>
                        <a:pt x="369951" y="198406"/>
                      </a:cubicBezTo>
                      <a:close/>
                      <a:moveTo>
                        <a:pt x="33623" y="185166"/>
                      </a:moveTo>
                      <a:cubicBezTo>
                        <a:pt x="33623" y="101441"/>
                        <a:pt x="101537" y="33528"/>
                        <a:pt x="185261" y="33528"/>
                      </a:cubicBezTo>
                      <a:cubicBezTo>
                        <a:pt x="268986" y="33528"/>
                        <a:pt x="336899" y="101441"/>
                        <a:pt x="336899" y="185166"/>
                      </a:cubicBezTo>
                      <a:cubicBezTo>
                        <a:pt x="336899" y="268891"/>
                        <a:pt x="268986" y="336804"/>
                        <a:pt x="185261" y="336804"/>
                      </a:cubicBezTo>
                      <a:cubicBezTo>
                        <a:pt x="101441" y="336804"/>
                        <a:pt x="33623" y="268891"/>
                        <a:pt x="33623" y="185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9" name="Graphic 2">
              <a:extLst>
                <a:ext uri="{FF2B5EF4-FFF2-40B4-BE49-F238E27FC236}">
                  <a16:creationId xmlns:a16="http://schemas.microsoft.com/office/drawing/2014/main" id="{1E3ED265-36A2-4446-9530-F190099751FC}"/>
                </a:ext>
              </a:extLst>
            </p:cNvPr>
            <p:cNvGrpSpPr/>
            <p:nvPr/>
          </p:nvGrpSpPr>
          <p:grpSpPr>
            <a:xfrm>
              <a:off x="3319407" y="3613635"/>
              <a:ext cx="446835" cy="224631"/>
              <a:chOff x="3319407" y="3613635"/>
              <a:chExt cx="446835" cy="224631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2EA3BDA6-53E4-47A7-8863-0A5633D00EC5}"/>
                  </a:ext>
                </a:extLst>
              </p:cNvPr>
              <p:cNvSpPr/>
              <p:nvPr/>
            </p:nvSpPr>
            <p:spPr>
              <a:xfrm>
                <a:off x="3385691" y="3729676"/>
                <a:ext cx="334588" cy="80648"/>
              </a:xfrm>
              <a:custGeom>
                <a:avLst/>
                <a:gdLst>
                  <a:gd name="connsiteX0" fmla="*/ 27706 w 334588"/>
                  <a:gd name="connsiteY0" fmla="*/ 77220 h 80648"/>
                  <a:gd name="connsiteX1" fmla="*/ 29706 w 334588"/>
                  <a:gd name="connsiteY1" fmla="*/ 76743 h 80648"/>
                  <a:gd name="connsiteX2" fmla="*/ 331363 w 334588"/>
                  <a:gd name="connsiteY2" fmla="*/ 80649 h 80648"/>
                  <a:gd name="connsiteX3" fmla="*/ 259639 w 334588"/>
                  <a:gd name="connsiteY3" fmla="*/ 8735 h 80648"/>
                  <a:gd name="connsiteX4" fmla="*/ 13990 w 334588"/>
                  <a:gd name="connsiteY4" fmla="*/ 53502 h 80648"/>
                  <a:gd name="connsiteX5" fmla="*/ 559 w 334588"/>
                  <a:gd name="connsiteY5" fmla="*/ 76839 h 80648"/>
                  <a:gd name="connsiteX6" fmla="*/ 27706 w 334588"/>
                  <a:gd name="connsiteY6" fmla="*/ 77220 h 80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4588" h="80648">
                    <a:moveTo>
                      <a:pt x="27706" y="77220"/>
                    </a:moveTo>
                    <a:cubicBezTo>
                      <a:pt x="28468" y="77029"/>
                      <a:pt x="29230" y="77029"/>
                      <a:pt x="29706" y="76743"/>
                    </a:cubicBezTo>
                    <a:cubicBezTo>
                      <a:pt x="102858" y="31404"/>
                      <a:pt x="186392" y="-15935"/>
                      <a:pt x="331363" y="80649"/>
                    </a:cubicBezTo>
                    <a:cubicBezTo>
                      <a:pt x="343364" y="76077"/>
                      <a:pt x="322409" y="22070"/>
                      <a:pt x="259639" y="8735"/>
                    </a:cubicBezTo>
                    <a:cubicBezTo>
                      <a:pt x="196774" y="-4695"/>
                      <a:pt x="89523" y="-10887"/>
                      <a:pt x="13990" y="53502"/>
                    </a:cubicBezTo>
                    <a:cubicBezTo>
                      <a:pt x="9703" y="56646"/>
                      <a:pt x="-2774" y="70647"/>
                      <a:pt x="559" y="76839"/>
                    </a:cubicBezTo>
                    <a:cubicBezTo>
                      <a:pt x="4274" y="83506"/>
                      <a:pt x="20467" y="79125"/>
                      <a:pt x="27706" y="77220"/>
                    </a:cubicBezTo>
                    <a:close/>
                  </a:path>
                </a:pathLst>
              </a:custGeom>
              <a:solidFill>
                <a:srgbClr val="FF9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ACCCC516-9BE1-4A5E-B93B-43BA78796C8C}"/>
                  </a:ext>
                </a:extLst>
              </p:cNvPr>
              <p:cNvSpPr/>
              <p:nvPr/>
            </p:nvSpPr>
            <p:spPr>
              <a:xfrm>
                <a:off x="3319407" y="3613635"/>
                <a:ext cx="446835" cy="224631"/>
              </a:xfrm>
              <a:custGeom>
                <a:avLst/>
                <a:gdLst>
                  <a:gd name="connsiteX0" fmla="*/ 7026 w 446835"/>
                  <a:gd name="connsiteY0" fmla="*/ 208025 h 224631"/>
                  <a:gd name="connsiteX1" fmla="*/ 19408 w 446835"/>
                  <a:gd name="connsiteY1" fmla="*/ 220503 h 224631"/>
                  <a:gd name="connsiteX2" fmla="*/ 110086 w 446835"/>
                  <a:gd name="connsiteY2" fmla="*/ 179164 h 224631"/>
                  <a:gd name="connsiteX3" fmla="*/ 323065 w 446835"/>
                  <a:gd name="connsiteY3" fmla="*/ 145827 h 224631"/>
                  <a:gd name="connsiteX4" fmla="*/ 384978 w 446835"/>
                  <a:gd name="connsiteY4" fmla="*/ 188880 h 224631"/>
                  <a:gd name="connsiteX5" fmla="*/ 444318 w 446835"/>
                  <a:gd name="connsiteY5" fmla="*/ 150018 h 224631"/>
                  <a:gd name="connsiteX6" fmla="*/ 401932 w 446835"/>
                  <a:gd name="connsiteY6" fmla="*/ 75913 h 224631"/>
                  <a:gd name="connsiteX7" fmla="*/ 332781 w 446835"/>
                  <a:gd name="connsiteY7" fmla="*/ 25526 h 224631"/>
                  <a:gd name="connsiteX8" fmla="*/ 171522 w 446835"/>
                  <a:gd name="connsiteY8" fmla="*/ 6285 h 224631"/>
                  <a:gd name="connsiteX9" fmla="*/ 5121 w 446835"/>
                  <a:gd name="connsiteY9" fmla="*/ 145922 h 224631"/>
                  <a:gd name="connsiteX10" fmla="*/ 7026 w 446835"/>
                  <a:gd name="connsiteY10" fmla="*/ 208025 h 224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6835" h="224631">
                    <a:moveTo>
                      <a:pt x="7026" y="208025"/>
                    </a:moveTo>
                    <a:cubicBezTo>
                      <a:pt x="9978" y="213168"/>
                      <a:pt x="14074" y="217550"/>
                      <a:pt x="19408" y="220503"/>
                    </a:cubicBezTo>
                    <a:cubicBezTo>
                      <a:pt x="49793" y="237552"/>
                      <a:pt x="88750" y="197452"/>
                      <a:pt x="110086" y="179164"/>
                    </a:cubicBezTo>
                    <a:cubicBezTo>
                      <a:pt x="169046" y="128872"/>
                      <a:pt x="251056" y="113346"/>
                      <a:pt x="323065" y="145827"/>
                    </a:cubicBezTo>
                    <a:cubicBezTo>
                      <a:pt x="346592" y="156399"/>
                      <a:pt x="366690" y="170782"/>
                      <a:pt x="384978" y="188880"/>
                    </a:cubicBezTo>
                    <a:cubicBezTo>
                      <a:pt x="412505" y="215931"/>
                      <a:pt x="458034" y="217645"/>
                      <a:pt x="444318" y="150018"/>
                    </a:cubicBezTo>
                    <a:cubicBezTo>
                      <a:pt x="439175" y="124872"/>
                      <a:pt x="418506" y="94963"/>
                      <a:pt x="401932" y="75913"/>
                    </a:cubicBezTo>
                    <a:cubicBezTo>
                      <a:pt x="382977" y="54196"/>
                      <a:pt x="358879" y="37623"/>
                      <a:pt x="332781" y="25526"/>
                    </a:cubicBezTo>
                    <a:cubicBezTo>
                      <a:pt x="283632" y="2761"/>
                      <a:pt x="224672" y="-7621"/>
                      <a:pt x="171522" y="6285"/>
                    </a:cubicBezTo>
                    <a:cubicBezTo>
                      <a:pt x="102371" y="24478"/>
                      <a:pt x="28933" y="77818"/>
                      <a:pt x="5121" y="145922"/>
                    </a:cubicBezTo>
                    <a:cubicBezTo>
                      <a:pt x="-880" y="163067"/>
                      <a:pt x="-3166" y="190404"/>
                      <a:pt x="7026" y="208025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6DA0AA6A-5B1E-4792-AE2B-F02F0F2AAA41}"/>
                  </a:ext>
                </a:extLst>
              </p:cNvPr>
              <p:cNvSpPr/>
              <p:nvPr/>
            </p:nvSpPr>
            <p:spPr>
              <a:xfrm>
                <a:off x="3438256" y="3738316"/>
                <a:ext cx="2000" cy="2190"/>
              </a:xfrm>
              <a:custGeom>
                <a:avLst/>
                <a:gdLst>
                  <a:gd name="connsiteX0" fmla="*/ 0 w 2000"/>
                  <a:gd name="connsiteY0" fmla="*/ 0 h 2190"/>
                  <a:gd name="connsiteX1" fmla="*/ 476 w 2000"/>
                  <a:gd name="connsiteY1" fmla="*/ 2191 h 2190"/>
                  <a:gd name="connsiteX2" fmla="*/ 2000 w 2000"/>
                  <a:gd name="connsiteY2" fmla="*/ 1238 h 2190"/>
                  <a:gd name="connsiteX3" fmla="*/ 0 w 2000"/>
                  <a:gd name="connsiteY3" fmla="*/ 0 h 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" h="2190">
                    <a:moveTo>
                      <a:pt x="0" y="0"/>
                    </a:moveTo>
                    <a:cubicBezTo>
                      <a:pt x="191" y="762"/>
                      <a:pt x="286" y="1429"/>
                      <a:pt x="476" y="2191"/>
                    </a:cubicBezTo>
                    <a:cubicBezTo>
                      <a:pt x="953" y="1810"/>
                      <a:pt x="1524" y="1524"/>
                      <a:pt x="2000" y="1238"/>
                    </a:cubicBezTo>
                    <a:cubicBezTo>
                      <a:pt x="1334" y="857"/>
                      <a:pt x="667" y="381"/>
                      <a:pt x="0" y="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3" name="Graphic 2">
                <a:extLst>
                  <a:ext uri="{FF2B5EF4-FFF2-40B4-BE49-F238E27FC236}">
                    <a16:creationId xmlns:a16="http://schemas.microsoft.com/office/drawing/2014/main" id="{1E3ED265-36A2-4446-9530-F190099751FC}"/>
                  </a:ext>
                </a:extLst>
              </p:cNvPr>
              <p:cNvGrpSpPr/>
              <p:nvPr/>
            </p:nvGrpSpPr>
            <p:grpSpPr>
              <a:xfrm>
                <a:off x="3353865" y="3613640"/>
                <a:ext cx="407098" cy="159310"/>
                <a:chOff x="3353865" y="3613640"/>
                <a:chExt cx="407098" cy="159310"/>
              </a:xfrm>
              <a:solidFill>
                <a:srgbClr val="FFF8E1"/>
              </a:solidFill>
            </p:grpSpPr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19263A5D-B6A6-45EA-987A-30F9B9582D76}"/>
                    </a:ext>
                  </a:extLst>
                </p:cNvPr>
                <p:cNvSpPr/>
                <p:nvPr/>
              </p:nvSpPr>
              <p:spPr>
                <a:xfrm>
                  <a:off x="3353865" y="3642018"/>
                  <a:ext cx="108723" cy="112057"/>
                </a:xfrm>
                <a:custGeom>
                  <a:avLst/>
                  <a:gdLst>
                    <a:gd name="connsiteX0" fmla="*/ 28385 w 108723"/>
                    <a:gd name="connsiteY0" fmla="*/ 106013 h 112057"/>
                    <a:gd name="connsiteX1" fmla="*/ 75057 w 108723"/>
                    <a:gd name="connsiteY1" fmla="*/ 104204 h 112057"/>
                    <a:gd name="connsiteX2" fmla="*/ 104585 w 108723"/>
                    <a:gd name="connsiteY2" fmla="*/ 79439 h 112057"/>
                    <a:gd name="connsiteX3" fmla="*/ 97822 w 108723"/>
                    <a:gd name="connsiteY3" fmla="*/ 28670 h 112057"/>
                    <a:gd name="connsiteX4" fmla="*/ 81344 w 108723"/>
                    <a:gd name="connsiteY4" fmla="*/ 0 h 112057"/>
                    <a:gd name="connsiteX5" fmla="*/ 0 w 108723"/>
                    <a:gd name="connsiteY5" fmla="*/ 65723 h 112057"/>
                    <a:gd name="connsiteX6" fmla="*/ 28385 w 108723"/>
                    <a:gd name="connsiteY6" fmla="*/ 106013 h 112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8723" h="112057">
                      <a:moveTo>
                        <a:pt x="28385" y="106013"/>
                      </a:moveTo>
                      <a:cubicBezTo>
                        <a:pt x="41148" y="117158"/>
                        <a:pt x="61341" y="110681"/>
                        <a:pt x="75057" y="104204"/>
                      </a:cubicBezTo>
                      <a:cubicBezTo>
                        <a:pt x="85820" y="99155"/>
                        <a:pt x="98108" y="89726"/>
                        <a:pt x="104585" y="79439"/>
                      </a:cubicBezTo>
                      <a:cubicBezTo>
                        <a:pt x="114300" y="63913"/>
                        <a:pt x="104775" y="43339"/>
                        <a:pt x="97822" y="28670"/>
                      </a:cubicBezTo>
                      <a:cubicBezTo>
                        <a:pt x="93059" y="18669"/>
                        <a:pt x="87440" y="9144"/>
                        <a:pt x="81344" y="0"/>
                      </a:cubicBezTo>
                      <a:cubicBezTo>
                        <a:pt x="50292" y="16288"/>
                        <a:pt x="21431" y="38862"/>
                        <a:pt x="0" y="65723"/>
                      </a:cubicBezTo>
                      <a:cubicBezTo>
                        <a:pt x="7430" y="80677"/>
                        <a:pt x="16288" y="95441"/>
                        <a:pt x="28385" y="106013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A878AA32-E126-43B3-AD39-A227418F4ED3}"/>
                    </a:ext>
                  </a:extLst>
                </p:cNvPr>
                <p:cNvSpPr/>
                <p:nvPr/>
              </p:nvSpPr>
              <p:spPr>
                <a:xfrm>
                  <a:off x="3521221" y="3613640"/>
                  <a:ext cx="146302" cy="112401"/>
                </a:xfrm>
                <a:custGeom>
                  <a:avLst/>
                  <a:gdLst>
                    <a:gd name="connsiteX0" fmla="*/ 856 w 146302"/>
                    <a:gd name="connsiteY0" fmla="*/ 49905 h 112401"/>
                    <a:gd name="connsiteX1" fmla="*/ 28192 w 146302"/>
                    <a:gd name="connsiteY1" fmla="*/ 97625 h 112401"/>
                    <a:gd name="connsiteX2" fmla="*/ 115155 w 146302"/>
                    <a:gd name="connsiteY2" fmla="*/ 92958 h 112401"/>
                    <a:gd name="connsiteX3" fmla="*/ 146302 w 146302"/>
                    <a:gd name="connsiteY3" fmla="*/ 33236 h 112401"/>
                    <a:gd name="connsiteX4" fmla="*/ 131062 w 146302"/>
                    <a:gd name="connsiteY4" fmla="*/ 25521 h 112401"/>
                    <a:gd name="connsiteX5" fmla="*/ 4761 w 146302"/>
                    <a:gd name="connsiteY5" fmla="*/ 565 h 112401"/>
                    <a:gd name="connsiteX6" fmla="*/ 856 w 146302"/>
                    <a:gd name="connsiteY6" fmla="*/ 49905 h 112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6302" h="112401">
                      <a:moveTo>
                        <a:pt x="856" y="49905"/>
                      </a:moveTo>
                      <a:cubicBezTo>
                        <a:pt x="3142" y="67526"/>
                        <a:pt x="13429" y="87624"/>
                        <a:pt x="28192" y="97625"/>
                      </a:cubicBezTo>
                      <a:cubicBezTo>
                        <a:pt x="55434" y="116103"/>
                        <a:pt x="93534" y="120104"/>
                        <a:pt x="115155" y="92958"/>
                      </a:cubicBezTo>
                      <a:cubicBezTo>
                        <a:pt x="129443" y="74955"/>
                        <a:pt x="138777" y="54477"/>
                        <a:pt x="146302" y="33236"/>
                      </a:cubicBezTo>
                      <a:cubicBezTo>
                        <a:pt x="141349" y="30474"/>
                        <a:pt x="136206" y="27902"/>
                        <a:pt x="131062" y="25521"/>
                      </a:cubicBezTo>
                      <a:cubicBezTo>
                        <a:pt x="92486" y="7614"/>
                        <a:pt x="47814" y="-2578"/>
                        <a:pt x="4761" y="565"/>
                      </a:cubicBezTo>
                      <a:cubicBezTo>
                        <a:pt x="-2" y="16758"/>
                        <a:pt x="-954" y="36284"/>
                        <a:pt x="856" y="49905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0D865ABF-0A7A-4048-8C12-E6EF664E6108}"/>
                    </a:ext>
                  </a:extLst>
                </p:cNvPr>
                <p:cNvSpPr/>
                <p:nvPr/>
              </p:nvSpPr>
              <p:spPr>
                <a:xfrm>
                  <a:off x="3667947" y="3670879"/>
                  <a:ext cx="93016" cy="102071"/>
                </a:xfrm>
                <a:custGeom>
                  <a:avLst/>
                  <a:gdLst>
                    <a:gd name="connsiteX0" fmla="*/ 1290 w 93016"/>
                    <a:gd name="connsiteY0" fmla="*/ 67818 h 102071"/>
                    <a:gd name="connsiteX1" fmla="*/ 67965 w 93016"/>
                    <a:gd name="connsiteY1" fmla="*/ 100108 h 102071"/>
                    <a:gd name="connsiteX2" fmla="*/ 93016 w 93016"/>
                    <a:gd name="connsiteY2" fmla="*/ 82772 h 102071"/>
                    <a:gd name="connsiteX3" fmla="*/ 53392 w 93016"/>
                    <a:gd name="connsiteY3" fmla="*/ 18574 h 102071"/>
                    <a:gd name="connsiteX4" fmla="*/ 34628 w 93016"/>
                    <a:gd name="connsiteY4" fmla="*/ 0 h 102071"/>
                    <a:gd name="connsiteX5" fmla="*/ 1290 w 93016"/>
                    <a:gd name="connsiteY5" fmla="*/ 67818 h 102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016" h="102071">
                      <a:moveTo>
                        <a:pt x="1290" y="67818"/>
                      </a:moveTo>
                      <a:cubicBezTo>
                        <a:pt x="9577" y="96965"/>
                        <a:pt x="40343" y="106680"/>
                        <a:pt x="67965" y="100108"/>
                      </a:cubicBezTo>
                      <a:cubicBezTo>
                        <a:pt x="78062" y="97727"/>
                        <a:pt x="85968" y="90202"/>
                        <a:pt x="93016" y="82772"/>
                      </a:cubicBezTo>
                      <a:cubicBezTo>
                        <a:pt x="85396" y="60008"/>
                        <a:pt x="67775" y="35147"/>
                        <a:pt x="53392" y="18574"/>
                      </a:cubicBezTo>
                      <a:cubicBezTo>
                        <a:pt x="47582" y="11906"/>
                        <a:pt x="41295" y="5715"/>
                        <a:pt x="34628" y="0"/>
                      </a:cubicBezTo>
                      <a:cubicBezTo>
                        <a:pt x="15006" y="18574"/>
                        <a:pt x="-5377" y="44291"/>
                        <a:pt x="1290" y="67818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95D52B08-A95E-4D6A-9171-A9B4F3A4D231}"/>
                  </a:ext>
                </a:extLst>
              </p:cNvPr>
              <p:cNvSpPr/>
              <p:nvPr/>
            </p:nvSpPr>
            <p:spPr>
              <a:xfrm>
                <a:off x="3353865" y="3641923"/>
                <a:ext cx="100965" cy="85629"/>
              </a:xfrm>
              <a:custGeom>
                <a:avLst/>
                <a:gdLst>
                  <a:gd name="connsiteX0" fmla="*/ 17621 w 100965"/>
                  <a:gd name="connsiteY0" fmla="*/ 71438 h 85629"/>
                  <a:gd name="connsiteX1" fmla="*/ 49054 w 100965"/>
                  <a:gd name="connsiteY1" fmla="*/ 80486 h 85629"/>
                  <a:gd name="connsiteX2" fmla="*/ 57341 w 100965"/>
                  <a:gd name="connsiteY2" fmla="*/ 51054 h 85629"/>
                  <a:gd name="connsiteX3" fmla="*/ 78581 w 100965"/>
                  <a:gd name="connsiteY3" fmla="*/ 60674 h 85629"/>
                  <a:gd name="connsiteX4" fmla="*/ 77819 w 100965"/>
                  <a:gd name="connsiteY4" fmla="*/ 28480 h 85629"/>
                  <a:gd name="connsiteX5" fmla="*/ 100965 w 100965"/>
                  <a:gd name="connsiteY5" fmla="*/ 35433 h 85629"/>
                  <a:gd name="connsiteX6" fmla="*/ 97822 w 100965"/>
                  <a:gd name="connsiteY6" fmla="*/ 28670 h 85629"/>
                  <a:gd name="connsiteX7" fmla="*/ 81344 w 100965"/>
                  <a:gd name="connsiteY7" fmla="*/ 0 h 85629"/>
                  <a:gd name="connsiteX8" fmla="*/ 0 w 100965"/>
                  <a:gd name="connsiteY8" fmla="*/ 65818 h 85629"/>
                  <a:gd name="connsiteX9" fmla="*/ 11144 w 100965"/>
                  <a:gd name="connsiteY9" fmla="*/ 85630 h 85629"/>
                  <a:gd name="connsiteX10" fmla="*/ 17621 w 100965"/>
                  <a:gd name="connsiteY10" fmla="*/ 71438 h 8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0965" h="85629">
                    <a:moveTo>
                      <a:pt x="17621" y="71438"/>
                    </a:moveTo>
                    <a:cubicBezTo>
                      <a:pt x="27813" y="74009"/>
                      <a:pt x="38481" y="76962"/>
                      <a:pt x="49054" y="80486"/>
                    </a:cubicBezTo>
                    <a:cubicBezTo>
                      <a:pt x="50483" y="70390"/>
                      <a:pt x="52864" y="60484"/>
                      <a:pt x="57341" y="51054"/>
                    </a:cubicBezTo>
                    <a:cubicBezTo>
                      <a:pt x="64294" y="54388"/>
                      <a:pt x="71438" y="57531"/>
                      <a:pt x="78581" y="60674"/>
                    </a:cubicBezTo>
                    <a:cubicBezTo>
                      <a:pt x="77438" y="50006"/>
                      <a:pt x="77057" y="39243"/>
                      <a:pt x="77819" y="28480"/>
                    </a:cubicBezTo>
                    <a:cubicBezTo>
                      <a:pt x="85820" y="30480"/>
                      <a:pt x="93536" y="32671"/>
                      <a:pt x="100965" y="35433"/>
                    </a:cubicBezTo>
                    <a:cubicBezTo>
                      <a:pt x="99917" y="33052"/>
                      <a:pt x="98870" y="30861"/>
                      <a:pt x="97822" y="28670"/>
                    </a:cubicBezTo>
                    <a:cubicBezTo>
                      <a:pt x="93059" y="18669"/>
                      <a:pt x="87440" y="9144"/>
                      <a:pt x="81344" y="0"/>
                    </a:cubicBezTo>
                    <a:cubicBezTo>
                      <a:pt x="50292" y="16383"/>
                      <a:pt x="21431" y="38957"/>
                      <a:pt x="0" y="65818"/>
                    </a:cubicBezTo>
                    <a:cubicBezTo>
                      <a:pt x="3334" y="72581"/>
                      <a:pt x="7049" y="79343"/>
                      <a:pt x="11144" y="85630"/>
                    </a:cubicBezTo>
                    <a:cubicBezTo>
                      <a:pt x="12859" y="80772"/>
                      <a:pt x="14954" y="76105"/>
                      <a:pt x="17621" y="71438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43F5848A-AB00-41B3-B456-785118B9B2EA}"/>
                  </a:ext>
                </a:extLst>
              </p:cNvPr>
              <p:cNvSpPr/>
              <p:nvPr/>
            </p:nvSpPr>
            <p:spPr>
              <a:xfrm>
                <a:off x="3521248" y="3613735"/>
                <a:ext cx="146275" cy="81146"/>
              </a:xfrm>
              <a:custGeom>
                <a:avLst/>
                <a:gdLst>
                  <a:gd name="connsiteX0" fmla="*/ 638 w 146275"/>
                  <a:gd name="connsiteY0" fmla="*/ 48000 h 81146"/>
                  <a:gd name="connsiteX1" fmla="*/ 23213 w 146275"/>
                  <a:gd name="connsiteY1" fmla="*/ 29807 h 81146"/>
                  <a:gd name="connsiteX2" fmla="*/ 33023 w 146275"/>
                  <a:gd name="connsiteY2" fmla="*/ 71907 h 81146"/>
                  <a:gd name="connsiteX3" fmla="*/ 68266 w 146275"/>
                  <a:gd name="connsiteY3" fmla="*/ 44856 h 81146"/>
                  <a:gd name="connsiteX4" fmla="*/ 72362 w 146275"/>
                  <a:gd name="connsiteY4" fmla="*/ 81147 h 81146"/>
                  <a:gd name="connsiteX5" fmla="*/ 113414 w 146275"/>
                  <a:gd name="connsiteY5" fmla="*/ 42761 h 81146"/>
                  <a:gd name="connsiteX6" fmla="*/ 129797 w 146275"/>
                  <a:gd name="connsiteY6" fmla="*/ 70669 h 81146"/>
                  <a:gd name="connsiteX7" fmla="*/ 146276 w 146275"/>
                  <a:gd name="connsiteY7" fmla="*/ 33236 h 81146"/>
                  <a:gd name="connsiteX8" fmla="*/ 131036 w 146275"/>
                  <a:gd name="connsiteY8" fmla="*/ 25521 h 81146"/>
                  <a:gd name="connsiteX9" fmla="*/ 4734 w 146275"/>
                  <a:gd name="connsiteY9" fmla="*/ 565 h 81146"/>
                  <a:gd name="connsiteX10" fmla="*/ 638 w 146275"/>
                  <a:gd name="connsiteY10" fmla="*/ 48000 h 81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6275" h="81146">
                    <a:moveTo>
                      <a:pt x="638" y="48000"/>
                    </a:moveTo>
                    <a:cubicBezTo>
                      <a:pt x="7877" y="41332"/>
                      <a:pt x="15688" y="35331"/>
                      <a:pt x="23213" y="29807"/>
                    </a:cubicBezTo>
                    <a:cubicBezTo>
                      <a:pt x="24260" y="39427"/>
                      <a:pt x="32547" y="67621"/>
                      <a:pt x="33023" y="71907"/>
                    </a:cubicBezTo>
                    <a:cubicBezTo>
                      <a:pt x="43691" y="61716"/>
                      <a:pt x="55502" y="52762"/>
                      <a:pt x="68266" y="44856"/>
                    </a:cubicBezTo>
                    <a:cubicBezTo>
                      <a:pt x="68266" y="53429"/>
                      <a:pt x="71409" y="77241"/>
                      <a:pt x="72362" y="81147"/>
                    </a:cubicBezTo>
                    <a:cubicBezTo>
                      <a:pt x="84173" y="66573"/>
                      <a:pt x="98460" y="53905"/>
                      <a:pt x="113414" y="42761"/>
                    </a:cubicBezTo>
                    <a:cubicBezTo>
                      <a:pt x="117224" y="52667"/>
                      <a:pt x="125892" y="60954"/>
                      <a:pt x="129797" y="70669"/>
                    </a:cubicBezTo>
                    <a:cubicBezTo>
                      <a:pt x="136370" y="58763"/>
                      <a:pt x="141608" y="46095"/>
                      <a:pt x="146276" y="33236"/>
                    </a:cubicBezTo>
                    <a:cubicBezTo>
                      <a:pt x="141323" y="30474"/>
                      <a:pt x="136179" y="27902"/>
                      <a:pt x="131036" y="25521"/>
                    </a:cubicBezTo>
                    <a:cubicBezTo>
                      <a:pt x="92459" y="7614"/>
                      <a:pt x="47787" y="-2578"/>
                      <a:pt x="4734" y="565"/>
                    </a:cubicBezTo>
                    <a:cubicBezTo>
                      <a:pt x="257" y="15996"/>
                      <a:pt x="-886" y="34474"/>
                      <a:pt x="638" y="4800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8B6C4CB4-E7FD-4A05-92AB-848AB3B2BD94}"/>
                  </a:ext>
                </a:extLst>
              </p:cNvPr>
              <p:cNvSpPr/>
              <p:nvPr/>
            </p:nvSpPr>
            <p:spPr>
              <a:xfrm>
                <a:off x="3754868" y="3743078"/>
                <a:ext cx="6191" cy="16859"/>
              </a:xfrm>
              <a:custGeom>
                <a:avLst/>
                <a:gdLst>
                  <a:gd name="connsiteX0" fmla="*/ 0 w 6191"/>
                  <a:gd name="connsiteY0" fmla="*/ 16859 h 16859"/>
                  <a:gd name="connsiteX1" fmla="*/ 6191 w 6191"/>
                  <a:gd name="connsiteY1" fmla="*/ 10668 h 16859"/>
                  <a:gd name="connsiteX2" fmla="*/ 2000 w 6191"/>
                  <a:gd name="connsiteY2" fmla="*/ 0 h 16859"/>
                  <a:gd name="connsiteX3" fmla="*/ 0 w 6191"/>
                  <a:gd name="connsiteY3" fmla="*/ 16859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91" h="16859">
                    <a:moveTo>
                      <a:pt x="0" y="16859"/>
                    </a:moveTo>
                    <a:cubicBezTo>
                      <a:pt x="2191" y="14859"/>
                      <a:pt x="4191" y="12764"/>
                      <a:pt x="6191" y="10668"/>
                    </a:cubicBezTo>
                    <a:cubicBezTo>
                      <a:pt x="4953" y="7144"/>
                      <a:pt x="3524" y="3524"/>
                      <a:pt x="2000" y="0"/>
                    </a:cubicBezTo>
                    <a:cubicBezTo>
                      <a:pt x="857" y="5524"/>
                      <a:pt x="191" y="11240"/>
                      <a:pt x="0" y="1685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920A70BF-D4AE-453C-A84C-0C7C8ABA99F2}"/>
                  </a:ext>
                </a:extLst>
              </p:cNvPr>
              <p:cNvSpPr/>
              <p:nvPr/>
            </p:nvSpPr>
            <p:spPr>
              <a:xfrm>
                <a:off x="3686310" y="3671164"/>
                <a:ext cx="66747" cy="71342"/>
              </a:xfrm>
              <a:custGeom>
                <a:avLst/>
                <a:gdLst>
                  <a:gd name="connsiteX0" fmla="*/ 930 w 66747"/>
                  <a:gd name="connsiteY0" fmla="*/ 16002 h 71342"/>
                  <a:gd name="connsiteX1" fmla="*/ 930 w 66747"/>
                  <a:gd name="connsiteY1" fmla="*/ 55150 h 71342"/>
                  <a:gd name="connsiteX2" fmla="*/ 29791 w 66747"/>
                  <a:gd name="connsiteY2" fmla="*/ 41720 h 71342"/>
                  <a:gd name="connsiteX3" fmla="*/ 20266 w 66747"/>
                  <a:gd name="connsiteY3" fmla="*/ 71342 h 71342"/>
                  <a:gd name="connsiteX4" fmla="*/ 66748 w 66747"/>
                  <a:gd name="connsiteY4" fmla="*/ 64198 h 71342"/>
                  <a:gd name="connsiteX5" fmla="*/ 35125 w 66747"/>
                  <a:gd name="connsiteY5" fmla="*/ 18574 h 71342"/>
                  <a:gd name="connsiteX6" fmla="*/ 16361 w 66747"/>
                  <a:gd name="connsiteY6" fmla="*/ 0 h 71342"/>
                  <a:gd name="connsiteX7" fmla="*/ 930 w 66747"/>
                  <a:gd name="connsiteY7" fmla="*/ 16002 h 7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747" h="71342">
                    <a:moveTo>
                      <a:pt x="930" y="16002"/>
                    </a:moveTo>
                    <a:cubicBezTo>
                      <a:pt x="-403" y="28956"/>
                      <a:pt x="-213" y="42196"/>
                      <a:pt x="930" y="55150"/>
                    </a:cubicBezTo>
                    <a:cubicBezTo>
                      <a:pt x="10646" y="51054"/>
                      <a:pt x="20266" y="46577"/>
                      <a:pt x="29791" y="41720"/>
                    </a:cubicBezTo>
                    <a:cubicBezTo>
                      <a:pt x="26457" y="51721"/>
                      <a:pt x="23695" y="61817"/>
                      <a:pt x="20266" y="71342"/>
                    </a:cubicBezTo>
                    <a:cubicBezTo>
                      <a:pt x="35601" y="70295"/>
                      <a:pt x="51413" y="68104"/>
                      <a:pt x="66748" y="64198"/>
                    </a:cubicBezTo>
                    <a:cubicBezTo>
                      <a:pt x="57985" y="47244"/>
                      <a:pt x="45698" y="30671"/>
                      <a:pt x="35125" y="18574"/>
                    </a:cubicBezTo>
                    <a:cubicBezTo>
                      <a:pt x="29315" y="11906"/>
                      <a:pt x="23028" y="5715"/>
                      <a:pt x="16361" y="0"/>
                    </a:cubicBezTo>
                    <a:cubicBezTo>
                      <a:pt x="11027" y="4763"/>
                      <a:pt x="5788" y="10192"/>
                      <a:pt x="930" y="16002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34" name="Graphic 1">
            <a:extLst>
              <a:ext uri="{FF2B5EF4-FFF2-40B4-BE49-F238E27FC236}">
                <a16:creationId xmlns:a16="http://schemas.microsoft.com/office/drawing/2014/main" id="{04D42DD5-3210-44E6-B044-1E9ABB17CBDA}"/>
              </a:ext>
            </a:extLst>
          </p:cNvPr>
          <p:cNvGrpSpPr/>
          <p:nvPr/>
        </p:nvGrpSpPr>
        <p:grpSpPr>
          <a:xfrm>
            <a:off x="2722412" y="1884036"/>
            <a:ext cx="1357712" cy="1009470"/>
            <a:chOff x="2973539" y="2138851"/>
            <a:chExt cx="652225" cy="484934"/>
          </a:xfrm>
        </p:grpSpPr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F59BAD8-0DDC-412F-AF23-8A56336602F0}"/>
                </a:ext>
              </a:extLst>
            </p:cNvPr>
            <p:cNvSpPr/>
            <p:nvPr/>
          </p:nvSpPr>
          <p:spPr>
            <a:xfrm>
              <a:off x="3036017" y="2138851"/>
              <a:ext cx="524041" cy="358815"/>
            </a:xfrm>
            <a:custGeom>
              <a:avLst/>
              <a:gdLst>
                <a:gd name="connsiteX0" fmla="*/ 395 w 524041"/>
                <a:gd name="connsiteY0" fmla="*/ 353769 h 358815"/>
                <a:gd name="connsiteX1" fmla="*/ 155748 w 524041"/>
                <a:gd name="connsiteY1" fmla="*/ 62209 h 358815"/>
                <a:gd name="connsiteX2" fmla="*/ 453785 w 524041"/>
                <a:gd name="connsiteY2" fmla="*/ 32396 h 358815"/>
                <a:gd name="connsiteX3" fmla="*/ 506935 w 524041"/>
                <a:gd name="connsiteY3" fmla="*/ 134504 h 358815"/>
                <a:gd name="connsiteX4" fmla="*/ 451595 w 524041"/>
                <a:gd name="connsiteY4" fmla="*/ 162126 h 358815"/>
                <a:gd name="connsiteX5" fmla="*/ 523985 w 524041"/>
                <a:gd name="connsiteY5" fmla="*/ 336624 h 358815"/>
                <a:gd name="connsiteX6" fmla="*/ 395 w 524041"/>
                <a:gd name="connsiteY6" fmla="*/ 353769 h 35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4041" h="358815">
                  <a:moveTo>
                    <a:pt x="395" y="353769"/>
                  </a:moveTo>
                  <a:cubicBezTo>
                    <a:pt x="-3796" y="306906"/>
                    <a:pt x="23827" y="128217"/>
                    <a:pt x="155748" y="62209"/>
                  </a:cubicBezTo>
                  <a:cubicBezTo>
                    <a:pt x="287765" y="-3704"/>
                    <a:pt x="385586" y="-22944"/>
                    <a:pt x="453785" y="32396"/>
                  </a:cubicBezTo>
                  <a:cubicBezTo>
                    <a:pt x="521889" y="87736"/>
                    <a:pt x="506935" y="134504"/>
                    <a:pt x="506935" y="134504"/>
                  </a:cubicBezTo>
                  <a:lnTo>
                    <a:pt x="451595" y="162126"/>
                  </a:lnTo>
                  <a:cubicBezTo>
                    <a:pt x="451595" y="162126"/>
                    <a:pt x="517603" y="300429"/>
                    <a:pt x="523985" y="336624"/>
                  </a:cubicBezTo>
                  <a:cubicBezTo>
                    <a:pt x="530366" y="372915"/>
                    <a:pt x="395" y="353769"/>
                    <a:pt x="395" y="353769"/>
                  </a:cubicBezTo>
                  <a:close/>
                </a:path>
              </a:pathLst>
            </a:custGeom>
            <a:solidFill>
              <a:srgbClr val="E131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12576D3-6C5B-4CF0-BDD9-154FE03F7E8A}"/>
                </a:ext>
              </a:extLst>
            </p:cNvPr>
            <p:cNvSpPr/>
            <p:nvPr/>
          </p:nvSpPr>
          <p:spPr>
            <a:xfrm>
              <a:off x="3036017" y="2143715"/>
              <a:ext cx="380157" cy="355286"/>
            </a:xfrm>
            <a:custGeom>
              <a:avLst/>
              <a:gdLst>
                <a:gd name="connsiteX0" fmla="*/ 73262 w 380157"/>
                <a:gd name="connsiteY0" fmla="*/ 320711 h 355286"/>
                <a:gd name="connsiteX1" fmla="*/ 133460 w 380157"/>
                <a:gd name="connsiteY1" fmla="*/ 244606 h 355286"/>
                <a:gd name="connsiteX2" fmla="*/ 184990 w 380157"/>
                <a:gd name="connsiteY2" fmla="*/ 217174 h 355286"/>
                <a:gd name="connsiteX3" fmla="*/ 133460 w 380157"/>
                <a:gd name="connsiteY3" fmla="*/ 183170 h 355286"/>
                <a:gd name="connsiteX4" fmla="*/ 206897 w 380157"/>
                <a:gd name="connsiteY4" fmla="*/ 68298 h 355286"/>
                <a:gd name="connsiteX5" fmla="*/ 380157 w 380157"/>
                <a:gd name="connsiteY5" fmla="*/ 1433 h 355286"/>
                <a:gd name="connsiteX6" fmla="*/ 155748 w 380157"/>
                <a:gd name="connsiteY6" fmla="*/ 62107 h 355286"/>
                <a:gd name="connsiteX7" fmla="*/ 395 w 380157"/>
                <a:gd name="connsiteY7" fmla="*/ 353667 h 355286"/>
                <a:gd name="connsiteX8" fmla="*/ 52592 w 380157"/>
                <a:gd name="connsiteY8" fmla="*/ 355286 h 355286"/>
                <a:gd name="connsiteX9" fmla="*/ 73262 w 380157"/>
                <a:gd name="connsiteY9" fmla="*/ 320711 h 355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0157" h="355286">
                  <a:moveTo>
                    <a:pt x="73262" y="320711"/>
                  </a:moveTo>
                  <a:cubicBezTo>
                    <a:pt x="90978" y="297565"/>
                    <a:pt x="106790" y="255941"/>
                    <a:pt x="133460" y="244606"/>
                  </a:cubicBezTo>
                  <a:cubicBezTo>
                    <a:pt x="146414" y="239177"/>
                    <a:pt x="213565" y="245844"/>
                    <a:pt x="184990" y="217174"/>
                  </a:cubicBezTo>
                  <a:cubicBezTo>
                    <a:pt x="177941" y="210125"/>
                    <a:pt x="154224" y="191933"/>
                    <a:pt x="133460" y="183170"/>
                  </a:cubicBezTo>
                  <a:cubicBezTo>
                    <a:pt x="83168" y="161929"/>
                    <a:pt x="172703" y="92587"/>
                    <a:pt x="206897" y="68298"/>
                  </a:cubicBezTo>
                  <a:cubicBezTo>
                    <a:pt x="251379" y="36580"/>
                    <a:pt x="328817" y="20102"/>
                    <a:pt x="380157" y="1433"/>
                  </a:cubicBezTo>
                  <a:cubicBezTo>
                    <a:pt x="320435" y="-6187"/>
                    <a:pt x="246045" y="16958"/>
                    <a:pt x="155748" y="62107"/>
                  </a:cubicBezTo>
                  <a:cubicBezTo>
                    <a:pt x="23827" y="128115"/>
                    <a:pt x="-3796" y="306899"/>
                    <a:pt x="395" y="353667"/>
                  </a:cubicBezTo>
                  <a:cubicBezTo>
                    <a:pt x="395" y="353667"/>
                    <a:pt x="20398" y="354429"/>
                    <a:pt x="52592" y="355286"/>
                  </a:cubicBezTo>
                  <a:cubicBezTo>
                    <a:pt x="57831" y="343475"/>
                    <a:pt x="64689" y="331855"/>
                    <a:pt x="73262" y="320711"/>
                  </a:cubicBezTo>
                  <a:close/>
                </a:path>
              </a:pathLst>
            </a:custGeom>
            <a:solidFill>
              <a:srgbClr val="CA20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F3BF60D9-41A0-4D39-9524-C17D7ECB9FA1}"/>
                </a:ext>
              </a:extLst>
            </p:cNvPr>
            <p:cNvSpPr/>
            <p:nvPr/>
          </p:nvSpPr>
          <p:spPr>
            <a:xfrm>
              <a:off x="3393942" y="2293357"/>
              <a:ext cx="166102" cy="192024"/>
            </a:xfrm>
            <a:custGeom>
              <a:avLst/>
              <a:gdLst>
                <a:gd name="connsiteX0" fmla="*/ 118720 w 166102"/>
                <a:gd name="connsiteY0" fmla="*/ 0 h 192024"/>
                <a:gd name="connsiteX1" fmla="*/ 69762 w 166102"/>
                <a:gd name="connsiteY1" fmla="*/ 1905 h 192024"/>
                <a:gd name="connsiteX2" fmla="*/ 4611 w 166102"/>
                <a:gd name="connsiteY2" fmla="*/ 30575 h 192024"/>
                <a:gd name="connsiteX3" fmla="*/ 80049 w 166102"/>
                <a:gd name="connsiteY3" fmla="*/ 79820 h 192024"/>
                <a:gd name="connsiteX4" fmla="*/ 162916 w 166102"/>
                <a:gd name="connsiteY4" fmla="*/ 192024 h 192024"/>
                <a:gd name="connsiteX5" fmla="*/ 166060 w 166102"/>
                <a:gd name="connsiteY5" fmla="*/ 186976 h 192024"/>
                <a:gd name="connsiteX6" fmla="*/ 93670 w 166102"/>
                <a:gd name="connsiteY6" fmla="*/ 12478 h 192024"/>
                <a:gd name="connsiteX7" fmla="*/ 118720 w 166102"/>
                <a:gd name="connsiteY7" fmla="*/ 0 h 19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6102" h="192024">
                  <a:moveTo>
                    <a:pt x="118720" y="0"/>
                  </a:moveTo>
                  <a:cubicBezTo>
                    <a:pt x="102147" y="1524"/>
                    <a:pt x="85002" y="857"/>
                    <a:pt x="69762" y="1905"/>
                  </a:cubicBezTo>
                  <a:cubicBezTo>
                    <a:pt x="63856" y="2286"/>
                    <a:pt x="-20345" y="7048"/>
                    <a:pt x="4611" y="30575"/>
                  </a:cubicBezTo>
                  <a:cubicBezTo>
                    <a:pt x="26995" y="51626"/>
                    <a:pt x="54427" y="63627"/>
                    <a:pt x="80049" y="79820"/>
                  </a:cubicBezTo>
                  <a:cubicBezTo>
                    <a:pt x="121673" y="106109"/>
                    <a:pt x="150343" y="146971"/>
                    <a:pt x="162916" y="192024"/>
                  </a:cubicBezTo>
                  <a:cubicBezTo>
                    <a:pt x="165202" y="190500"/>
                    <a:pt x="166345" y="188786"/>
                    <a:pt x="166060" y="186976"/>
                  </a:cubicBezTo>
                  <a:cubicBezTo>
                    <a:pt x="159678" y="150781"/>
                    <a:pt x="93670" y="12478"/>
                    <a:pt x="93670" y="12478"/>
                  </a:cubicBezTo>
                  <a:lnTo>
                    <a:pt x="118720" y="0"/>
                  </a:lnTo>
                  <a:close/>
                </a:path>
              </a:pathLst>
            </a:custGeom>
            <a:solidFill>
              <a:srgbClr val="CA20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2498E4B3-466E-42C7-A710-B827136C1BE4}"/>
                </a:ext>
              </a:extLst>
            </p:cNvPr>
            <p:cNvSpPr/>
            <p:nvPr/>
          </p:nvSpPr>
          <p:spPr>
            <a:xfrm>
              <a:off x="3462961" y="2211786"/>
              <a:ext cx="162803" cy="168864"/>
            </a:xfrm>
            <a:custGeom>
              <a:avLst/>
              <a:gdLst>
                <a:gd name="connsiteX0" fmla="*/ 141141 w 162803"/>
                <a:gd name="connsiteY0" fmla="*/ 51377 h 168864"/>
                <a:gd name="connsiteX1" fmla="*/ 105613 w 162803"/>
                <a:gd name="connsiteY1" fmla="*/ 323 h 168864"/>
                <a:gd name="connsiteX2" fmla="*/ 63703 w 162803"/>
                <a:gd name="connsiteY2" fmla="*/ 20039 h 168864"/>
                <a:gd name="connsiteX3" fmla="*/ 18078 w 162803"/>
                <a:gd name="connsiteY3" fmla="*/ 27755 h 168864"/>
                <a:gd name="connsiteX4" fmla="*/ 15221 w 162803"/>
                <a:gd name="connsiteY4" fmla="*/ 71855 h 168864"/>
                <a:gd name="connsiteX5" fmla="*/ 933 w 162803"/>
                <a:gd name="connsiteY5" fmla="*/ 92525 h 168864"/>
                <a:gd name="connsiteX6" fmla="*/ 38557 w 162803"/>
                <a:gd name="connsiteY6" fmla="*/ 128720 h 168864"/>
                <a:gd name="connsiteX7" fmla="*/ 51130 w 162803"/>
                <a:gd name="connsiteY7" fmla="*/ 149008 h 168864"/>
                <a:gd name="connsiteX8" fmla="*/ 79991 w 162803"/>
                <a:gd name="connsiteY8" fmla="*/ 168629 h 168864"/>
                <a:gd name="connsiteX9" fmla="*/ 119996 w 162803"/>
                <a:gd name="connsiteY9" fmla="*/ 132911 h 168864"/>
                <a:gd name="connsiteX10" fmla="*/ 162001 w 162803"/>
                <a:gd name="connsiteY10" fmla="*/ 97478 h 168864"/>
                <a:gd name="connsiteX11" fmla="*/ 141141 w 162803"/>
                <a:gd name="connsiteY11" fmla="*/ 51377 h 16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803" h="168864">
                  <a:moveTo>
                    <a:pt x="141141" y="51377"/>
                  </a:moveTo>
                  <a:cubicBezTo>
                    <a:pt x="145047" y="27183"/>
                    <a:pt x="133807" y="3561"/>
                    <a:pt x="105613" y="323"/>
                  </a:cubicBezTo>
                  <a:cubicBezTo>
                    <a:pt x="87135" y="-1773"/>
                    <a:pt x="72085" y="6514"/>
                    <a:pt x="63703" y="20039"/>
                  </a:cubicBezTo>
                  <a:cubicBezTo>
                    <a:pt x="49892" y="12991"/>
                    <a:pt x="31318" y="15563"/>
                    <a:pt x="18078" y="27755"/>
                  </a:cubicBezTo>
                  <a:cubicBezTo>
                    <a:pt x="4934" y="39756"/>
                    <a:pt x="6744" y="59092"/>
                    <a:pt x="15221" y="71855"/>
                  </a:cubicBezTo>
                  <a:cubicBezTo>
                    <a:pt x="8172" y="77285"/>
                    <a:pt x="2648" y="84524"/>
                    <a:pt x="933" y="92525"/>
                  </a:cubicBezTo>
                  <a:cubicBezTo>
                    <a:pt x="-4877" y="118623"/>
                    <a:pt x="17507" y="125862"/>
                    <a:pt x="38557" y="128720"/>
                  </a:cubicBezTo>
                  <a:cubicBezTo>
                    <a:pt x="48463" y="130053"/>
                    <a:pt x="46939" y="141102"/>
                    <a:pt x="51130" y="149008"/>
                  </a:cubicBezTo>
                  <a:cubicBezTo>
                    <a:pt x="57131" y="160152"/>
                    <a:pt x="67227" y="167391"/>
                    <a:pt x="79991" y="168629"/>
                  </a:cubicBezTo>
                  <a:cubicBezTo>
                    <a:pt x="105327" y="171106"/>
                    <a:pt x="116472" y="153675"/>
                    <a:pt x="119996" y="132911"/>
                  </a:cubicBezTo>
                  <a:cubicBezTo>
                    <a:pt x="140379" y="131863"/>
                    <a:pt x="157715" y="120433"/>
                    <a:pt x="162001" y="97478"/>
                  </a:cubicBezTo>
                  <a:cubicBezTo>
                    <a:pt x="165525" y="78428"/>
                    <a:pt x="157239" y="59187"/>
                    <a:pt x="141141" y="51377"/>
                  </a:cubicBezTo>
                  <a:close/>
                </a:path>
              </a:pathLst>
            </a:custGeom>
            <a:solidFill>
              <a:srgbClr val="F1F3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C59E4A22-4612-4562-81A0-D8625271128C}"/>
                </a:ext>
              </a:extLst>
            </p:cNvPr>
            <p:cNvSpPr/>
            <p:nvPr/>
          </p:nvSpPr>
          <p:spPr>
            <a:xfrm>
              <a:off x="3462961" y="2211786"/>
              <a:ext cx="162803" cy="168864"/>
            </a:xfrm>
            <a:custGeom>
              <a:avLst/>
              <a:gdLst>
                <a:gd name="connsiteX0" fmla="*/ 141141 w 162803"/>
                <a:gd name="connsiteY0" fmla="*/ 51377 h 168864"/>
                <a:gd name="connsiteX1" fmla="*/ 105613 w 162803"/>
                <a:gd name="connsiteY1" fmla="*/ 323 h 168864"/>
                <a:gd name="connsiteX2" fmla="*/ 63703 w 162803"/>
                <a:gd name="connsiteY2" fmla="*/ 20039 h 168864"/>
                <a:gd name="connsiteX3" fmla="*/ 18078 w 162803"/>
                <a:gd name="connsiteY3" fmla="*/ 27755 h 168864"/>
                <a:gd name="connsiteX4" fmla="*/ 15221 w 162803"/>
                <a:gd name="connsiteY4" fmla="*/ 71855 h 168864"/>
                <a:gd name="connsiteX5" fmla="*/ 933 w 162803"/>
                <a:gd name="connsiteY5" fmla="*/ 92525 h 168864"/>
                <a:gd name="connsiteX6" fmla="*/ 38557 w 162803"/>
                <a:gd name="connsiteY6" fmla="*/ 128720 h 168864"/>
                <a:gd name="connsiteX7" fmla="*/ 51130 w 162803"/>
                <a:gd name="connsiteY7" fmla="*/ 149008 h 168864"/>
                <a:gd name="connsiteX8" fmla="*/ 79991 w 162803"/>
                <a:gd name="connsiteY8" fmla="*/ 168629 h 168864"/>
                <a:gd name="connsiteX9" fmla="*/ 119996 w 162803"/>
                <a:gd name="connsiteY9" fmla="*/ 132911 h 168864"/>
                <a:gd name="connsiteX10" fmla="*/ 162001 w 162803"/>
                <a:gd name="connsiteY10" fmla="*/ 97478 h 168864"/>
                <a:gd name="connsiteX11" fmla="*/ 141141 w 162803"/>
                <a:gd name="connsiteY11" fmla="*/ 51377 h 168864"/>
                <a:gd name="connsiteX12" fmla="*/ 137331 w 162803"/>
                <a:gd name="connsiteY12" fmla="*/ 93191 h 168864"/>
                <a:gd name="connsiteX13" fmla="*/ 117710 w 162803"/>
                <a:gd name="connsiteY13" fmla="*/ 114242 h 168864"/>
                <a:gd name="connsiteX14" fmla="*/ 91707 w 162803"/>
                <a:gd name="connsiteY14" fmla="*/ 137387 h 168864"/>
                <a:gd name="connsiteX15" fmla="*/ 55512 w 162803"/>
                <a:gd name="connsiteY15" fmla="*/ 120338 h 168864"/>
                <a:gd name="connsiteX16" fmla="*/ 43129 w 162803"/>
                <a:gd name="connsiteY16" fmla="*/ 117766 h 168864"/>
                <a:gd name="connsiteX17" fmla="*/ 26079 w 162803"/>
                <a:gd name="connsiteY17" fmla="*/ 73094 h 168864"/>
                <a:gd name="connsiteX18" fmla="*/ 31794 w 162803"/>
                <a:gd name="connsiteY18" fmla="*/ 45757 h 168864"/>
                <a:gd name="connsiteX19" fmla="*/ 65227 w 162803"/>
                <a:gd name="connsiteY19" fmla="*/ 31184 h 168864"/>
                <a:gd name="connsiteX20" fmla="*/ 104661 w 162803"/>
                <a:gd name="connsiteY20" fmla="*/ 14039 h 168864"/>
                <a:gd name="connsiteX21" fmla="*/ 126378 w 162803"/>
                <a:gd name="connsiteY21" fmla="*/ 53186 h 168864"/>
                <a:gd name="connsiteX22" fmla="*/ 137331 w 162803"/>
                <a:gd name="connsiteY22" fmla="*/ 93191 h 16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2803" h="168864">
                  <a:moveTo>
                    <a:pt x="141141" y="51377"/>
                  </a:moveTo>
                  <a:cubicBezTo>
                    <a:pt x="145047" y="27183"/>
                    <a:pt x="133807" y="3561"/>
                    <a:pt x="105613" y="323"/>
                  </a:cubicBezTo>
                  <a:cubicBezTo>
                    <a:pt x="87135" y="-1773"/>
                    <a:pt x="72085" y="6514"/>
                    <a:pt x="63703" y="20039"/>
                  </a:cubicBezTo>
                  <a:cubicBezTo>
                    <a:pt x="49892" y="12991"/>
                    <a:pt x="31318" y="15563"/>
                    <a:pt x="18078" y="27755"/>
                  </a:cubicBezTo>
                  <a:cubicBezTo>
                    <a:pt x="4934" y="39756"/>
                    <a:pt x="6744" y="59092"/>
                    <a:pt x="15221" y="71855"/>
                  </a:cubicBezTo>
                  <a:cubicBezTo>
                    <a:pt x="8172" y="77285"/>
                    <a:pt x="2648" y="84524"/>
                    <a:pt x="933" y="92525"/>
                  </a:cubicBezTo>
                  <a:cubicBezTo>
                    <a:pt x="-4877" y="118623"/>
                    <a:pt x="17507" y="125862"/>
                    <a:pt x="38557" y="128720"/>
                  </a:cubicBezTo>
                  <a:cubicBezTo>
                    <a:pt x="48463" y="130053"/>
                    <a:pt x="46939" y="141102"/>
                    <a:pt x="51130" y="149008"/>
                  </a:cubicBezTo>
                  <a:cubicBezTo>
                    <a:pt x="57131" y="160152"/>
                    <a:pt x="67227" y="167391"/>
                    <a:pt x="79991" y="168629"/>
                  </a:cubicBezTo>
                  <a:cubicBezTo>
                    <a:pt x="105327" y="171106"/>
                    <a:pt x="116472" y="153675"/>
                    <a:pt x="119996" y="132911"/>
                  </a:cubicBezTo>
                  <a:cubicBezTo>
                    <a:pt x="140379" y="131863"/>
                    <a:pt x="157715" y="120433"/>
                    <a:pt x="162001" y="97478"/>
                  </a:cubicBezTo>
                  <a:cubicBezTo>
                    <a:pt x="165525" y="78428"/>
                    <a:pt x="157239" y="59187"/>
                    <a:pt x="141141" y="51377"/>
                  </a:cubicBezTo>
                  <a:close/>
                  <a:moveTo>
                    <a:pt x="137331" y="93191"/>
                  </a:moveTo>
                  <a:cubicBezTo>
                    <a:pt x="133998" y="104621"/>
                    <a:pt x="126663" y="111289"/>
                    <a:pt x="117710" y="114242"/>
                  </a:cubicBezTo>
                  <a:cubicBezTo>
                    <a:pt x="113805" y="125386"/>
                    <a:pt x="105804" y="134244"/>
                    <a:pt x="91707" y="137387"/>
                  </a:cubicBezTo>
                  <a:cubicBezTo>
                    <a:pt x="75705" y="140912"/>
                    <a:pt x="63036" y="132720"/>
                    <a:pt x="55512" y="120338"/>
                  </a:cubicBezTo>
                  <a:cubicBezTo>
                    <a:pt x="51511" y="119957"/>
                    <a:pt x="47415" y="119290"/>
                    <a:pt x="43129" y="117766"/>
                  </a:cubicBezTo>
                  <a:cubicBezTo>
                    <a:pt x="25508" y="111765"/>
                    <a:pt x="16554" y="88715"/>
                    <a:pt x="26079" y="73094"/>
                  </a:cubicBezTo>
                  <a:cubicBezTo>
                    <a:pt x="23984" y="64521"/>
                    <a:pt x="24936" y="55472"/>
                    <a:pt x="31794" y="45757"/>
                  </a:cubicBezTo>
                  <a:cubicBezTo>
                    <a:pt x="39510" y="34803"/>
                    <a:pt x="52845" y="29850"/>
                    <a:pt x="65227" y="31184"/>
                  </a:cubicBezTo>
                  <a:cubicBezTo>
                    <a:pt x="73323" y="17182"/>
                    <a:pt x="88373" y="7562"/>
                    <a:pt x="104661" y="14039"/>
                  </a:cubicBezTo>
                  <a:cubicBezTo>
                    <a:pt x="123139" y="21373"/>
                    <a:pt x="129140" y="37565"/>
                    <a:pt x="126378" y="53186"/>
                  </a:cubicBezTo>
                  <a:cubicBezTo>
                    <a:pt x="136855" y="62807"/>
                    <a:pt x="142380" y="75951"/>
                    <a:pt x="137331" y="93191"/>
                  </a:cubicBezTo>
                  <a:close/>
                </a:path>
              </a:pathLst>
            </a:custGeom>
            <a:solidFill>
              <a:srgbClr val="DAE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841B1C7-C60F-4788-808F-E205AF4CE49D}"/>
                </a:ext>
              </a:extLst>
            </p:cNvPr>
            <p:cNvSpPr/>
            <p:nvPr/>
          </p:nvSpPr>
          <p:spPr>
            <a:xfrm>
              <a:off x="2973539" y="2408742"/>
              <a:ext cx="625789" cy="215043"/>
            </a:xfrm>
            <a:custGeom>
              <a:avLst/>
              <a:gdLst>
                <a:gd name="connsiteX0" fmla="*/ 56492 w 625789"/>
                <a:gd name="connsiteY0" fmla="*/ 212084 h 215043"/>
                <a:gd name="connsiteX1" fmla="*/ 3342 w 625789"/>
                <a:gd name="connsiteY1" fmla="*/ 109976 h 215043"/>
                <a:gd name="connsiteX2" fmla="*/ 277853 w 625789"/>
                <a:gd name="connsiteY2" fmla="*/ 1391 h 215043"/>
                <a:gd name="connsiteX3" fmla="*/ 624753 w 625789"/>
                <a:gd name="connsiteY3" fmla="*/ 105690 h 215043"/>
                <a:gd name="connsiteX4" fmla="*/ 590749 w 625789"/>
                <a:gd name="connsiteY4" fmla="*/ 214275 h 215043"/>
                <a:gd name="connsiteX5" fmla="*/ 345956 w 625789"/>
                <a:gd name="connsiteY5" fmla="*/ 127026 h 215043"/>
                <a:gd name="connsiteX6" fmla="*/ 56492 w 625789"/>
                <a:gd name="connsiteY6" fmla="*/ 212084 h 21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5789" h="215043">
                  <a:moveTo>
                    <a:pt x="56492" y="212084"/>
                  </a:moveTo>
                  <a:cubicBezTo>
                    <a:pt x="39156" y="220466"/>
                    <a:pt x="-13708" y="139694"/>
                    <a:pt x="3342" y="109976"/>
                  </a:cubicBezTo>
                  <a:cubicBezTo>
                    <a:pt x="20297" y="80163"/>
                    <a:pt x="152313" y="9964"/>
                    <a:pt x="277853" y="1391"/>
                  </a:cubicBezTo>
                  <a:cubicBezTo>
                    <a:pt x="403392" y="-7086"/>
                    <a:pt x="620467" y="22632"/>
                    <a:pt x="624753" y="105690"/>
                  </a:cubicBezTo>
                  <a:cubicBezTo>
                    <a:pt x="629039" y="188653"/>
                    <a:pt x="620467" y="220561"/>
                    <a:pt x="590749" y="214275"/>
                  </a:cubicBezTo>
                  <a:cubicBezTo>
                    <a:pt x="560936" y="207893"/>
                    <a:pt x="509882" y="112167"/>
                    <a:pt x="345956" y="127026"/>
                  </a:cubicBezTo>
                  <a:cubicBezTo>
                    <a:pt x="182126" y="141885"/>
                    <a:pt x="114023" y="184462"/>
                    <a:pt x="56492" y="212084"/>
                  </a:cubicBezTo>
                  <a:close/>
                </a:path>
              </a:pathLst>
            </a:custGeom>
            <a:solidFill>
              <a:srgbClr val="F1F3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384771EF-57C1-4975-9814-E6CE3BC144F1}"/>
                </a:ext>
              </a:extLst>
            </p:cNvPr>
            <p:cNvSpPr/>
            <p:nvPr/>
          </p:nvSpPr>
          <p:spPr>
            <a:xfrm>
              <a:off x="2973539" y="2461664"/>
              <a:ext cx="625789" cy="162048"/>
            </a:xfrm>
            <a:custGeom>
              <a:avLst/>
              <a:gdLst>
                <a:gd name="connsiteX0" fmla="*/ 624753 w 625789"/>
                <a:gd name="connsiteY0" fmla="*/ 52769 h 162048"/>
                <a:gd name="connsiteX1" fmla="*/ 597416 w 625789"/>
                <a:gd name="connsiteY1" fmla="*/ 8001 h 162048"/>
                <a:gd name="connsiteX2" fmla="*/ 604370 w 625789"/>
                <a:gd name="connsiteY2" fmla="*/ 54197 h 162048"/>
                <a:gd name="connsiteX3" fmla="*/ 438063 w 625789"/>
                <a:gd name="connsiteY3" fmla="*/ 60674 h 162048"/>
                <a:gd name="connsiteX4" fmla="*/ 208034 w 625789"/>
                <a:gd name="connsiteY4" fmla="*/ 65627 h 162048"/>
                <a:gd name="connsiteX5" fmla="*/ 101259 w 625789"/>
                <a:gd name="connsiteY5" fmla="*/ 87058 h 162048"/>
                <a:gd name="connsiteX6" fmla="*/ 88591 w 625789"/>
                <a:gd name="connsiteY6" fmla="*/ 0 h 162048"/>
                <a:gd name="connsiteX7" fmla="*/ 3342 w 625789"/>
                <a:gd name="connsiteY7" fmla="*/ 57055 h 162048"/>
                <a:gd name="connsiteX8" fmla="*/ 56492 w 625789"/>
                <a:gd name="connsiteY8" fmla="*/ 159163 h 162048"/>
                <a:gd name="connsiteX9" fmla="*/ 345956 w 625789"/>
                <a:gd name="connsiteY9" fmla="*/ 74009 h 162048"/>
                <a:gd name="connsiteX10" fmla="*/ 590749 w 625789"/>
                <a:gd name="connsiteY10" fmla="*/ 161258 h 162048"/>
                <a:gd name="connsiteX11" fmla="*/ 624753 w 625789"/>
                <a:gd name="connsiteY11" fmla="*/ 52769 h 162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5789" h="162048">
                  <a:moveTo>
                    <a:pt x="624753" y="52769"/>
                  </a:moveTo>
                  <a:cubicBezTo>
                    <a:pt x="623896" y="35624"/>
                    <a:pt x="613799" y="20765"/>
                    <a:pt x="597416" y="8001"/>
                  </a:cubicBezTo>
                  <a:cubicBezTo>
                    <a:pt x="603227" y="22098"/>
                    <a:pt x="606084" y="37529"/>
                    <a:pt x="604370" y="54197"/>
                  </a:cubicBezTo>
                  <a:cubicBezTo>
                    <a:pt x="594464" y="149828"/>
                    <a:pt x="490832" y="71438"/>
                    <a:pt x="438063" y="60674"/>
                  </a:cubicBezTo>
                  <a:cubicBezTo>
                    <a:pt x="362339" y="45149"/>
                    <a:pt x="283187" y="46863"/>
                    <a:pt x="208034" y="65627"/>
                  </a:cubicBezTo>
                  <a:cubicBezTo>
                    <a:pt x="173840" y="74200"/>
                    <a:pt x="137073" y="92964"/>
                    <a:pt x="101259" y="87058"/>
                  </a:cubicBezTo>
                  <a:cubicBezTo>
                    <a:pt x="60397" y="80296"/>
                    <a:pt x="70589" y="34766"/>
                    <a:pt x="88591" y="0"/>
                  </a:cubicBezTo>
                  <a:cubicBezTo>
                    <a:pt x="43728" y="20955"/>
                    <a:pt x="11153" y="43339"/>
                    <a:pt x="3342" y="57055"/>
                  </a:cubicBezTo>
                  <a:cubicBezTo>
                    <a:pt x="-13708" y="86773"/>
                    <a:pt x="39156" y="167545"/>
                    <a:pt x="56492" y="159163"/>
                  </a:cubicBezTo>
                  <a:cubicBezTo>
                    <a:pt x="113927" y="131445"/>
                    <a:pt x="182031" y="88964"/>
                    <a:pt x="345956" y="74009"/>
                  </a:cubicBezTo>
                  <a:cubicBezTo>
                    <a:pt x="509786" y="59150"/>
                    <a:pt x="560936" y="154877"/>
                    <a:pt x="590749" y="161258"/>
                  </a:cubicBezTo>
                  <a:cubicBezTo>
                    <a:pt x="620467" y="167640"/>
                    <a:pt x="629039" y="135731"/>
                    <a:pt x="624753" y="52769"/>
                  </a:cubicBezTo>
                  <a:close/>
                </a:path>
              </a:pathLst>
            </a:custGeom>
            <a:solidFill>
              <a:srgbClr val="DAE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2" name="Graphic 4932">
            <a:extLst>
              <a:ext uri="{FF2B5EF4-FFF2-40B4-BE49-F238E27FC236}">
                <a16:creationId xmlns:a16="http://schemas.microsoft.com/office/drawing/2014/main" id="{A553DC6C-24C1-4DF1-84C2-8AC28B8ED060}"/>
              </a:ext>
            </a:extLst>
          </p:cNvPr>
          <p:cNvGrpSpPr/>
          <p:nvPr/>
        </p:nvGrpSpPr>
        <p:grpSpPr>
          <a:xfrm rot="1257114">
            <a:off x="2150567" y="3744453"/>
            <a:ext cx="1337425" cy="1351033"/>
            <a:chOff x="3098954" y="4027018"/>
            <a:chExt cx="560891" cy="566598"/>
          </a:xfrm>
        </p:grpSpPr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7296C690-B75C-4325-A001-6E9247362A3B}"/>
                </a:ext>
              </a:extLst>
            </p:cNvPr>
            <p:cNvSpPr/>
            <p:nvPr/>
          </p:nvSpPr>
          <p:spPr>
            <a:xfrm>
              <a:off x="3098954" y="4329585"/>
              <a:ext cx="46920" cy="72379"/>
            </a:xfrm>
            <a:custGeom>
              <a:avLst/>
              <a:gdLst>
                <a:gd name="connsiteX0" fmla="*/ 38193 w 46920"/>
                <a:gd name="connsiteY0" fmla="*/ 183 h 72379"/>
                <a:gd name="connsiteX1" fmla="*/ 10857 w 46920"/>
                <a:gd name="connsiteY1" fmla="*/ 27234 h 72379"/>
                <a:gd name="connsiteX2" fmla="*/ 2094 w 46920"/>
                <a:gd name="connsiteY2" fmla="*/ 66763 h 72379"/>
                <a:gd name="connsiteX3" fmla="*/ 19810 w 46920"/>
                <a:gd name="connsiteY3" fmla="*/ 69049 h 72379"/>
                <a:gd name="connsiteX4" fmla="*/ 31431 w 46920"/>
                <a:gd name="connsiteY4" fmla="*/ 39236 h 72379"/>
                <a:gd name="connsiteX5" fmla="*/ 46480 w 46920"/>
                <a:gd name="connsiteY5" fmla="*/ 8470 h 72379"/>
                <a:gd name="connsiteX6" fmla="*/ 38193 w 46920"/>
                <a:gd name="connsiteY6" fmla="*/ 183 h 7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920" h="72379">
                  <a:moveTo>
                    <a:pt x="38193" y="183"/>
                  </a:moveTo>
                  <a:cubicBezTo>
                    <a:pt x="25620" y="3231"/>
                    <a:pt x="16667" y="16471"/>
                    <a:pt x="10857" y="27234"/>
                  </a:cubicBezTo>
                  <a:cubicBezTo>
                    <a:pt x="5142" y="37997"/>
                    <a:pt x="-4193" y="54952"/>
                    <a:pt x="2094" y="66763"/>
                  </a:cubicBezTo>
                  <a:cubicBezTo>
                    <a:pt x="5332" y="72954"/>
                    <a:pt x="15143" y="74478"/>
                    <a:pt x="19810" y="69049"/>
                  </a:cubicBezTo>
                  <a:cubicBezTo>
                    <a:pt x="26478" y="61334"/>
                    <a:pt x="27144" y="48570"/>
                    <a:pt x="31431" y="39236"/>
                  </a:cubicBezTo>
                  <a:cubicBezTo>
                    <a:pt x="36193" y="28853"/>
                    <a:pt x="42289" y="19043"/>
                    <a:pt x="46480" y="8470"/>
                  </a:cubicBezTo>
                  <a:cubicBezTo>
                    <a:pt x="48576" y="3422"/>
                    <a:pt x="42765" y="-960"/>
                    <a:pt x="38193" y="18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33A4C58-4EF7-47F9-9549-830A4F8691FB}"/>
                </a:ext>
              </a:extLst>
            </p:cNvPr>
            <p:cNvSpPr/>
            <p:nvPr/>
          </p:nvSpPr>
          <p:spPr>
            <a:xfrm>
              <a:off x="3128308" y="4348122"/>
              <a:ext cx="41705" cy="68818"/>
            </a:xfrm>
            <a:custGeom>
              <a:avLst/>
              <a:gdLst>
                <a:gd name="connsiteX0" fmla="*/ 37701 w 41705"/>
                <a:gd name="connsiteY0" fmla="*/ 30 h 68818"/>
                <a:gd name="connsiteX1" fmla="*/ 11316 w 41705"/>
                <a:gd name="connsiteY1" fmla="*/ 22128 h 68818"/>
                <a:gd name="connsiteX2" fmla="*/ 5316 w 41705"/>
                <a:gd name="connsiteY2" fmla="*/ 65943 h 68818"/>
                <a:gd name="connsiteX3" fmla="*/ 21318 w 41705"/>
                <a:gd name="connsiteY3" fmla="*/ 63847 h 68818"/>
                <a:gd name="connsiteX4" fmla="*/ 25032 w 41705"/>
                <a:gd name="connsiteY4" fmla="*/ 50322 h 68818"/>
                <a:gd name="connsiteX5" fmla="*/ 29890 w 41705"/>
                <a:gd name="connsiteY5" fmla="*/ 32986 h 68818"/>
                <a:gd name="connsiteX6" fmla="*/ 41511 w 41705"/>
                <a:gd name="connsiteY6" fmla="*/ 5078 h 68818"/>
                <a:gd name="connsiteX7" fmla="*/ 37701 w 41705"/>
                <a:gd name="connsiteY7" fmla="*/ 30 h 6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05" h="68818">
                  <a:moveTo>
                    <a:pt x="37701" y="30"/>
                  </a:moveTo>
                  <a:cubicBezTo>
                    <a:pt x="25794" y="-732"/>
                    <a:pt x="16555" y="13365"/>
                    <a:pt x="11316" y="22128"/>
                  </a:cubicBezTo>
                  <a:cubicBezTo>
                    <a:pt x="4839" y="33177"/>
                    <a:pt x="-6876" y="54989"/>
                    <a:pt x="5316" y="65943"/>
                  </a:cubicBezTo>
                  <a:cubicBezTo>
                    <a:pt x="10554" y="70610"/>
                    <a:pt x="17317" y="69372"/>
                    <a:pt x="21318" y="63847"/>
                  </a:cubicBezTo>
                  <a:cubicBezTo>
                    <a:pt x="24175" y="59942"/>
                    <a:pt x="24747" y="54894"/>
                    <a:pt x="25032" y="50322"/>
                  </a:cubicBezTo>
                  <a:cubicBezTo>
                    <a:pt x="25413" y="44511"/>
                    <a:pt x="27890" y="38415"/>
                    <a:pt x="29890" y="32986"/>
                  </a:cubicBezTo>
                  <a:cubicBezTo>
                    <a:pt x="33414" y="23556"/>
                    <a:pt x="38558" y="14698"/>
                    <a:pt x="41511" y="5078"/>
                  </a:cubicBezTo>
                  <a:cubicBezTo>
                    <a:pt x="42368" y="2411"/>
                    <a:pt x="40272" y="220"/>
                    <a:pt x="37701" y="3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BF10B105-5C85-40B5-BDA6-36E041EAB6BD}"/>
                </a:ext>
              </a:extLst>
            </p:cNvPr>
            <p:cNvSpPr/>
            <p:nvPr/>
          </p:nvSpPr>
          <p:spPr>
            <a:xfrm>
              <a:off x="3161855" y="4364520"/>
              <a:ext cx="30849" cy="77515"/>
            </a:xfrm>
            <a:custGeom>
              <a:avLst/>
              <a:gdLst>
                <a:gd name="connsiteX0" fmla="*/ 27585 w 30849"/>
                <a:gd name="connsiteY0" fmla="*/ 1253 h 77515"/>
                <a:gd name="connsiteX1" fmla="*/ 24822 w 30849"/>
                <a:gd name="connsiteY1" fmla="*/ 110 h 77515"/>
                <a:gd name="connsiteX2" fmla="*/ 6058 w 30849"/>
                <a:gd name="connsiteY2" fmla="*/ 26875 h 77515"/>
                <a:gd name="connsiteX3" fmla="*/ 4153 w 30849"/>
                <a:gd name="connsiteY3" fmla="*/ 72690 h 77515"/>
                <a:gd name="connsiteX4" fmla="*/ 21393 w 30849"/>
                <a:gd name="connsiteY4" fmla="*/ 72690 h 77515"/>
                <a:gd name="connsiteX5" fmla="*/ 28537 w 30849"/>
                <a:gd name="connsiteY5" fmla="*/ 33066 h 77515"/>
                <a:gd name="connsiteX6" fmla="*/ 27585 w 30849"/>
                <a:gd name="connsiteY6" fmla="*/ 1253 h 77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49" h="77515">
                  <a:moveTo>
                    <a:pt x="27585" y="1253"/>
                  </a:moveTo>
                  <a:cubicBezTo>
                    <a:pt x="27013" y="395"/>
                    <a:pt x="25870" y="-271"/>
                    <a:pt x="24822" y="110"/>
                  </a:cubicBezTo>
                  <a:cubicBezTo>
                    <a:pt x="13869" y="3920"/>
                    <a:pt x="9297" y="16778"/>
                    <a:pt x="6058" y="26875"/>
                  </a:cubicBezTo>
                  <a:cubicBezTo>
                    <a:pt x="1677" y="40686"/>
                    <a:pt x="-4038" y="59546"/>
                    <a:pt x="4153" y="72690"/>
                  </a:cubicBezTo>
                  <a:cubicBezTo>
                    <a:pt x="8439" y="79453"/>
                    <a:pt x="17012" y="78786"/>
                    <a:pt x="21393" y="72690"/>
                  </a:cubicBezTo>
                  <a:cubicBezTo>
                    <a:pt x="29109" y="61927"/>
                    <a:pt x="26727" y="45830"/>
                    <a:pt x="28537" y="33066"/>
                  </a:cubicBezTo>
                  <a:cubicBezTo>
                    <a:pt x="29966" y="22874"/>
                    <a:pt x="33395" y="10587"/>
                    <a:pt x="27585" y="125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B99B2C04-D01A-473F-9044-ADD6B9C8FF8B}"/>
                </a:ext>
              </a:extLst>
            </p:cNvPr>
            <p:cNvSpPr/>
            <p:nvPr/>
          </p:nvSpPr>
          <p:spPr>
            <a:xfrm>
              <a:off x="3197376" y="4392275"/>
              <a:ext cx="28818" cy="66081"/>
            </a:xfrm>
            <a:custGeom>
              <a:avLst/>
              <a:gdLst>
                <a:gd name="connsiteX0" fmla="*/ 26640 w 28818"/>
                <a:gd name="connsiteY0" fmla="*/ 453 h 66081"/>
                <a:gd name="connsiteX1" fmla="*/ 5589 w 28818"/>
                <a:gd name="connsiteY1" fmla="*/ 18456 h 66081"/>
                <a:gd name="connsiteX2" fmla="*/ 4256 w 28818"/>
                <a:gd name="connsiteY2" fmla="*/ 60366 h 66081"/>
                <a:gd name="connsiteX3" fmla="*/ 26163 w 28818"/>
                <a:gd name="connsiteY3" fmla="*/ 57508 h 66081"/>
                <a:gd name="connsiteX4" fmla="*/ 27116 w 28818"/>
                <a:gd name="connsiteY4" fmla="*/ 40458 h 66081"/>
                <a:gd name="connsiteX5" fmla="*/ 27878 w 28818"/>
                <a:gd name="connsiteY5" fmla="*/ 21885 h 66081"/>
                <a:gd name="connsiteX6" fmla="*/ 26640 w 28818"/>
                <a:gd name="connsiteY6" fmla="*/ 453 h 6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18" h="66081">
                  <a:moveTo>
                    <a:pt x="26640" y="453"/>
                  </a:moveTo>
                  <a:cubicBezTo>
                    <a:pt x="17496" y="-2785"/>
                    <a:pt x="8733" y="12169"/>
                    <a:pt x="5589" y="18456"/>
                  </a:cubicBezTo>
                  <a:cubicBezTo>
                    <a:pt x="65" y="29505"/>
                    <a:pt x="-2983" y="49698"/>
                    <a:pt x="4256" y="60366"/>
                  </a:cubicBezTo>
                  <a:cubicBezTo>
                    <a:pt x="9971" y="68843"/>
                    <a:pt x="23115" y="67890"/>
                    <a:pt x="26163" y="57508"/>
                  </a:cubicBezTo>
                  <a:cubicBezTo>
                    <a:pt x="27878" y="51603"/>
                    <a:pt x="27211" y="46554"/>
                    <a:pt x="27116" y="40458"/>
                  </a:cubicBezTo>
                  <a:cubicBezTo>
                    <a:pt x="27021" y="34267"/>
                    <a:pt x="27973" y="28076"/>
                    <a:pt x="27878" y="21885"/>
                  </a:cubicBezTo>
                  <a:cubicBezTo>
                    <a:pt x="27783" y="18551"/>
                    <a:pt x="30735" y="1977"/>
                    <a:pt x="26640" y="45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648F4D78-D50F-4E32-9350-195E04B759A3}"/>
                </a:ext>
              </a:extLst>
            </p:cNvPr>
            <p:cNvSpPr/>
            <p:nvPr/>
          </p:nvSpPr>
          <p:spPr>
            <a:xfrm>
              <a:off x="3235591" y="4399205"/>
              <a:ext cx="25452" cy="63403"/>
            </a:xfrm>
            <a:custGeom>
              <a:avLst/>
              <a:gdLst>
                <a:gd name="connsiteX0" fmla="*/ 24238 w 25452"/>
                <a:gd name="connsiteY0" fmla="*/ 31623 h 63403"/>
                <a:gd name="connsiteX1" fmla="*/ 21571 w 25452"/>
                <a:gd name="connsiteY1" fmla="*/ 1810 h 63403"/>
                <a:gd name="connsiteX2" fmla="*/ 19857 w 25452"/>
                <a:gd name="connsiteY2" fmla="*/ 95 h 63403"/>
                <a:gd name="connsiteX3" fmla="*/ 2045 w 25452"/>
                <a:gd name="connsiteY3" fmla="*/ 23051 h 63403"/>
                <a:gd name="connsiteX4" fmla="*/ 9379 w 25452"/>
                <a:gd name="connsiteY4" fmla="*/ 62294 h 63403"/>
                <a:gd name="connsiteX5" fmla="*/ 17476 w 25452"/>
                <a:gd name="connsiteY5" fmla="*/ 62294 h 63403"/>
                <a:gd name="connsiteX6" fmla="*/ 24238 w 25452"/>
                <a:gd name="connsiteY6" fmla="*/ 31623 h 6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2" h="63403">
                  <a:moveTo>
                    <a:pt x="24238" y="31623"/>
                  </a:moveTo>
                  <a:cubicBezTo>
                    <a:pt x="23191" y="21908"/>
                    <a:pt x="21952" y="11430"/>
                    <a:pt x="21571" y="1810"/>
                  </a:cubicBezTo>
                  <a:cubicBezTo>
                    <a:pt x="21571" y="762"/>
                    <a:pt x="20809" y="191"/>
                    <a:pt x="19857" y="95"/>
                  </a:cubicBezTo>
                  <a:cubicBezTo>
                    <a:pt x="8046" y="-1333"/>
                    <a:pt x="3283" y="13621"/>
                    <a:pt x="2045" y="23051"/>
                  </a:cubicBezTo>
                  <a:cubicBezTo>
                    <a:pt x="235" y="35909"/>
                    <a:pt x="-3860" y="54293"/>
                    <a:pt x="9379" y="62294"/>
                  </a:cubicBezTo>
                  <a:cubicBezTo>
                    <a:pt x="11665" y="63627"/>
                    <a:pt x="15190" y="63913"/>
                    <a:pt x="17476" y="62294"/>
                  </a:cubicBezTo>
                  <a:cubicBezTo>
                    <a:pt x="28239" y="54578"/>
                    <a:pt x="25381" y="43148"/>
                    <a:pt x="24238" y="3162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8605DCD-B1B4-484E-8E1B-2DC7363F3534}"/>
                </a:ext>
              </a:extLst>
            </p:cNvPr>
            <p:cNvSpPr/>
            <p:nvPr/>
          </p:nvSpPr>
          <p:spPr>
            <a:xfrm>
              <a:off x="3260110" y="4465399"/>
              <a:ext cx="28301" cy="84256"/>
            </a:xfrm>
            <a:custGeom>
              <a:avLst/>
              <a:gdLst>
                <a:gd name="connsiteX0" fmla="*/ 28199 w 28301"/>
                <a:gd name="connsiteY0" fmla="*/ 70681 h 84256"/>
                <a:gd name="connsiteX1" fmla="*/ 22484 w 28301"/>
                <a:gd name="connsiteY1" fmla="*/ 3815 h 84256"/>
                <a:gd name="connsiteX2" fmla="*/ 15531 w 28301"/>
                <a:gd name="connsiteY2" fmla="*/ 1910 h 84256"/>
                <a:gd name="connsiteX3" fmla="*/ 5 w 28301"/>
                <a:gd name="connsiteY3" fmla="*/ 70681 h 84256"/>
                <a:gd name="connsiteX4" fmla="*/ 28199 w 28301"/>
                <a:gd name="connsiteY4" fmla="*/ 70681 h 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301" h="84256">
                  <a:moveTo>
                    <a:pt x="28199" y="70681"/>
                  </a:moveTo>
                  <a:cubicBezTo>
                    <a:pt x="25437" y="48487"/>
                    <a:pt x="25056" y="26008"/>
                    <a:pt x="22484" y="3815"/>
                  </a:cubicBezTo>
                  <a:cubicBezTo>
                    <a:pt x="22103" y="481"/>
                    <a:pt x="17341" y="-1805"/>
                    <a:pt x="15531" y="1910"/>
                  </a:cubicBezTo>
                  <a:cubicBezTo>
                    <a:pt x="4673" y="23722"/>
                    <a:pt x="672" y="46487"/>
                    <a:pt x="5" y="70681"/>
                  </a:cubicBezTo>
                  <a:cubicBezTo>
                    <a:pt x="-471" y="89254"/>
                    <a:pt x="30295" y="88302"/>
                    <a:pt x="28199" y="7068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126532C9-AE2C-402F-A99A-E796E2F34F57}"/>
                </a:ext>
              </a:extLst>
            </p:cNvPr>
            <p:cNvSpPr/>
            <p:nvPr/>
          </p:nvSpPr>
          <p:spPr>
            <a:xfrm>
              <a:off x="3293334" y="4492224"/>
              <a:ext cx="33985" cy="83701"/>
            </a:xfrm>
            <a:custGeom>
              <a:avLst/>
              <a:gdLst>
                <a:gd name="connsiteX0" fmla="*/ 28313 w 33985"/>
                <a:gd name="connsiteY0" fmla="*/ 54523 h 83701"/>
                <a:gd name="connsiteX1" fmla="*/ 24598 w 33985"/>
                <a:gd name="connsiteY1" fmla="*/ 28329 h 83701"/>
                <a:gd name="connsiteX2" fmla="*/ 10787 w 33985"/>
                <a:gd name="connsiteY2" fmla="*/ 802 h 83701"/>
                <a:gd name="connsiteX3" fmla="*/ 119 w 33985"/>
                <a:gd name="connsiteY3" fmla="*/ 45474 h 83701"/>
                <a:gd name="connsiteX4" fmla="*/ 23931 w 33985"/>
                <a:gd name="connsiteY4" fmla="*/ 83670 h 83701"/>
                <a:gd name="connsiteX5" fmla="*/ 33933 w 33985"/>
                <a:gd name="connsiteY5" fmla="*/ 73668 h 83701"/>
                <a:gd name="connsiteX6" fmla="*/ 28313 w 33985"/>
                <a:gd name="connsiteY6" fmla="*/ 54523 h 8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85" h="83701">
                  <a:moveTo>
                    <a:pt x="28313" y="54523"/>
                  </a:moveTo>
                  <a:cubicBezTo>
                    <a:pt x="26408" y="45855"/>
                    <a:pt x="25265" y="37188"/>
                    <a:pt x="24598" y="28329"/>
                  </a:cubicBezTo>
                  <a:cubicBezTo>
                    <a:pt x="24217" y="23376"/>
                    <a:pt x="21836" y="-5103"/>
                    <a:pt x="10787" y="802"/>
                  </a:cubicBezTo>
                  <a:cubicBezTo>
                    <a:pt x="-1596" y="7374"/>
                    <a:pt x="24" y="33949"/>
                    <a:pt x="119" y="45474"/>
                  </a:cubicBezTo>
                  <a:cubicBezTo>
                    <a:pt x="214" y="59381"/>
                    <a:pt x="5453" y="84717"/>
                    <a:pt x="23931" y="83670"/>
                  </a:cubicBezTo>
                  <a:cubicBezTo>
                    <a:pt x="28884" y="83384"/>
                    <a:pt x="34599" y="79288"/>
                    <a:pt x="33933" y="73668"/>
                  </a:cubicBezTo>
                  <a:cubicBezTo>
                    <a:pt x="33171" y="66810"/>
                    <a:pt x="29837" y="61095"/>
                    <a:pt x="28313" y="5452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6478478-3CBB-446A-AE3E-9F3A3363DDC9}"/>
                </a:ext>
              </a:extLst>
            </p:cNvPr>
            <p:cNvSpPr/>
            <p:nvPr/>
          </p:nvSpPr>
          <p:spPr>
            <a:xfrm>
              <a:off x="3331667" y="4504457"/>
              <a:ext cx="36377" cy="83585"/>
            </a:xfrm>
            <a:custGeom>
              <a:avLst/>
              <a:gdLst>
                <a:gd name="connsiteX0" fmla="*/ 31604 w 36377"/>
                <a:gd name="connsiteY0" fmla="*/ 58293 h 83585"/>
                <a:gd name="connsiteX1" fmla="*/ 24842 w 36377"/>
                <a:gd name="connsiteY1" fmla="*/ 37528 h 83585"/>
                <a:gd name="connsiteX2" fmla="*/ 15507 w 36377"/>
                <a:gd name="connsiteY2" fmla="*/ 2572 h 83585"/>
                <a:gd name="connsiteX3" fmla="*/ 6458 w 36377"/>
                <a:gd name="connsiteY3" fmla="*/ 2572 h 83585"/>
                <a:gd name="connsiteX4" fmla="*/ 839 w 36377"/>
                <a:gd name="connsiteY4" fmla="*/ 44577 h 83585"/>
                <a:gd name="connsiteX5" fmla="*/ 22841 w 36377"/>
                <a:gd name="connsiteY5" fmla="*/ 83439 h 83585"/>
                <a:gd name="connsiteX6" fmla="*/ 36367 w 36377"/>
                <a:gd name="connsiteY6" fmla="*/ 73152 h 83585"/>
                <a:gd name="connsiteX7" fmla="*/ 31604 w 36377"/>
                <a:gd name="connsiteY7" fmla="*/ 58293 h 8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377" h="83585">
                  <a:moveTo>
                    <a:pt x="31604" y="58293"/>
                  </a:moveTo>
                  <a:cubicBezTo>
                    <a:pt x="28271" y="51625"/>
                    <a:pt x="26366" y="44768"/>
                    <a:pt x="24842" y="37528"/>
                  </a:cubicBezTo>
                  <a:cubicBezTo>
                    <a:pt x="22460" y="25813"/>
                    <a:pt x="21317" y="13240"/>
                    <a:pt x="15507" y="2572"/>
                  </a:cubicBezTo>
                  <a:cubicBezTo>
                    <a:pt x="13697" y="-857"/>
                    <a:pt x="8363" y="-857"/>
                    <a:pt x="6458" y="2572"/>
                  </a:cubicBezTo>
                  <a:cubicBezTo>
                    <a:pt x="-400" y="15145"/>
                    <a:pt x="-876" y="30670"/>
                    <a:pt x="839" y="44577"/>
                  </a:cubicBezTo>
                  <a:cubicBezTo>
                    <a:pt x="2458" y="57817"/>
                    <a:pt x="6649" y="81153"/>
                    <a:pt x="22841" y="83439"/>
                  </a:cubicBezTo>
                  <a:cubicBezTo>
                    <a:pt x="29794" y="84392"/>
                    <a:pt x="36081" y="80677"/>
                    <a:pt x="36367" y="73152"/>
                  </a:cubicBezTo>
                  <a:cubicBezTo>
                    <a:pt x="36557" y="67246"/>
                    <a:pt x="34176" y="63341"/>
                    <a:pt x="31604" y="5829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32119D8-A7EF-4A85-967C-1B043BF7B94F}"/>
                </a:ext>
              </a:extLst>
            </p:cNvPr>
            <p:cNvSpPr/>
            <p:nvPr/>
          </p:nvSpPr>
          <p:spPr>
            <a:xfrm>
              <a:off x="3367999" y="4517679"/>
              <a:ext cx="38617" cy="75937"/>
            </a:xfrm>
            <a:custGeom>
              <a:avLst/>
              <a:gdLst>
                <a:gd name="connsiteX0" fmla="*/ 38134 w 38617"/>
                <a:gd name="connsiteY0" fmla="*/ 59929 h 75937"/>
                <a:gd name="connsiteX1" fmla="*/ 24609 w 38617"/>
                <a:gd name="connsiteY1" fmla="*/ 30783 h 75937"/>
                <a:gd name="connsiteX2" fmla="*/ 11083 w 38617"/>
                <a:gd name="connsiteY2" fmla="*/ 1827 h 75937"/>
                <a:gd name="connsiteX3" fmla="*/ 6511 w 38617"/>
                <a:gd name="connsiteY3" fmla="*/ 1255 h 75937"/>
                <a:gd name="connsiteX4" fmla="*/ 16989 w 38617"/>
                <a:gd name="connsiteY4" fmla="*/ 72216 h 75937"/>
                <a:gd name="connsiteX5" fmla="*/ 38134 w 38617"/>
                <a:gd name="connsiteY5" fmla="*/ 59929 h 7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617" h="75937">
                  <a:moveTo>
                    <a:pt x="38134" y="59929"/>
                  </a:moveTo>
                  <a:cubicBezTo>
                    <a:pt x="35277" y="49642"/>
                    <a:pt x="28609" y="40784"/>
                    <a:pt x="24609" y="30783"/>
                  </a:cubicBezTo>
                  <a:cubicBezTo>
                    <a:pt x="20608" y="20877"/>
                    <a:pt x="15179" y="11733"/>
                    <a:pt x="11083" y="1827"/>
                  </a:cubicBezTo>
                  <a:cubicBezTo>
                    <a:pt x="10321" y="-78"/>
                    <a:pt x="7750" y="-840"/>
                    <a:pt x="6511" y="1255"/>
                  </a:cubicBezTo>
                  <a:cubicBezTo>
                    <a:pt x="-5776" y="22401"/>
                    <a:pt x="225" y="54786"/>
                    <a:pt x="16989" y="72216"/>
                  </a:cubicBezTo>
                  <a:cubicBezTo>
                    <a:pt x="25942" y="81456"/>
                    <a:pt x="41563" y="72026"/>
                    <a:pt x="38134" y="5992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4E10E05-E58B-4454-BEC1-3000DA5D7F0D}"/>
                </a:ext>
              </a:extLst>
            </p:cNvPr>
            <p:cNvSpPr/>
            <p:nvPr/>
          </p:nvSpPr>
          <p:spPr>
            <a:xfrm>
              <a:off x="3408575" y="4515910"/>
              <a:ext cx="35128" cy="70215"/>
            </a:xfrm>
            <a:custGeom>
              <a:avLst/>
              <a:gdLst>
                <a:gd name="connsiteX0" fmla="*/ 25086 w 35128"/>
                <a:gd name="connsiteY0" fmla="*/ 28362 h 70215"/>
                <a:gd name="connsiteX1" fmla="*/ 12894 w 35128"/>
                <a:gd name="connsiteY1" fmla="*/ 1596 h 70215"/>
                <a:gd name="connsiteX2" fmla="*/ 8799 w 35128"/>
                <a:gd name="connsiteY2" fmla="*/ 1025 h 70215"/>
                <a:gd name="connsiteX3" fmla="*/ 226 w 35128"/>
                <a:gd name="connsiteY3" fmla="*/ 34553 h 70215"/>
                <a:gd name="connsiteX4" fmla="*/ 19181 w 35128"/>
                <a:gd name="connsiteY4" fmla="*/ 69795 h 70215"/>
                <a:gd name="connsiteX5" fmla="*/ 35088 w 35128"/>
                <a:gd name="connsiteY5" fmla="*/ 57698 h 70215"/>
                <a:gd name="connsiteX6" fmla="*/ 25086 w 35128"/>
                <a:gd name="connsiteY6" fmla="*/ 28362 h 70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128" h="70215">
                  <a:moveTo>
                    <a:pt x="25086" y="28362"/>
                  </a:moveTo>
                  <a:cubicBezTo>
                    <a:pt x="22038" y="19027"/>
                    <a:pt x="16324" y="10740"/>
                    <a:pt x="12894" y="1596"/>
                  </a:cubicBezTo>
                  <a:cubicBezTo>
                    <a:pt x="12228" y="-213"/>
                    <a:pt x="9942" y="-595"/>
                    <a:pt x="8799" y="1025"/>
                  </a:cubicBezTo>
                  <a:cubicBezTo>
                    <a:pt x="2322" y="10645"/>
                    <a:pt x="-917" y="22932"/>
                    <a:pt x="226" y="34553"/>
                  </a:cubicBezTo>
                  <a:cubicBezTo>
                    <a:pt x="1464" y="47412"/>
                    <a:pt x="4608" y="66176"/>
                    <a:pt x="19181" y="69795"/>
                  </a:cubicBezTo>
                  <a:cubicBezTo>
                    <a:pt x="27563" y="71891"/>
                    <a:pt x="34516" y="65890"/>
                    <a:pt x="35088" y="57698"/>
                  </a:cubicBezTo>
                  <a:cubicBezTo>
                    <a:pt x="35754" y="48173"/>
                    <a:pt x="28039" y="37505"/>
                    <a:pt x="25086" y="2836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A21651A-B133-4CD3-B97D-B5C6C36C9630}"/>
                </a:ext>
              </a:extLst>
            </p:cNvPr>
            <p:cNvSpPr/>
            <p:nvPr/>
          </p:nvSpPr>
          <p:spPr>
            <a:xfrm>
              <a:off x="3441055" y="4504295"/>
              <a:ext cx="32599" cy="80622"/>
            </a:xfrm>
            <a:custGeom>
              <a:avLst/>
              <a:gdLst>
                <a:gd name="connsiteX0" fmla="*/ 24420 w 32599"/>
                <a:gd name="connsiteY0" fmla="*/ 42452 h 80622"/>
                <a:gd name="connsiteX1" fmla="*/ 6894 w 32599"/>
                <a:gd name="connsiteY1" fmla="*/ 2352 h 80622"/>
                <a:gd name="connsiteX2" fmla="*/ 512 w 32599"/>
                <a:gd name="connsiteY2" fmla="*/ 3209 h 80622"/>
                <a:gd name="connsiteX3" fmla="*/ 2988 w 32599"/>
                <a:gd name="connsiteY3" fmla="*/ 38357 h 80622"/>
                <a:gd name="connsiteX4" fmla="*/ 14704 w 32599"/>
                <a:gd name="connsiteY4" fmla="*/ 76171 h 80622"/>
                <a:gd name="connsiteX5" fmla="*/ 32040 w 32599"/>
                <a:gd name="connsiteY5" fmla="*/ 73885 h 80622"/>
                <a:gd name="connsiteX6" fmla="*/ 24420 w 32599"/>
                <a:gd name="connsiteY6" fmla="*/ 42452 h 8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599" h="80622">
                  <a:moveTo>
                    <a:pt x="24420" y="42452"/>
                  </a:moveTo>
                  <a:cubicBezTo>
                    <a:pt x="17847" y="28736"/>
                    <a:pt x="9656" y="17783"/>
                    <a:pt x="6894" y="2352"/>
                  </a:cubicBezTo>
                  <a:cubicBezTo>
                    <a:pt x="6227" y="-1553"/>
                    <a:pt x="893" y="-124"/>
                    <a:pt x="512" y="3209"/>
                  </a:cubicBezTo>
                  <a:cubicBezTo>
                    <a:pt x="-822" y="15211"/>
                    <a:pt x="607" y="26546"/>
                    <a:pt x="2988" y="38357"/>
                  </a:cubicBezTo>
                  <a:cubicBezTo>
                    <a:pt x="5370" y="50168"/>
                    <a:pt x="7751" y="66170"/>
                    <a:pt x="14704" y="76171"/>
                  </a:cubicBezTo>
                  <a:cubicBezTo>
                    <a:pt x="18990" y="82267"/>
                    <a:pt x="30230" y="82648"/>
                    <a:pt x="32040" y="73885"/>
                  </a:cubicBezTo>
                  <a:cubicBezTo>
                    <a:pt x="34326" y="62645"/>
                    <a:pt x="29182" y="52454"/>
                    <a:pt x="24420" y="4245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1DDC1147-26B4-4DAD-ACEB-02AD3AAB43C6}"/>
                </a:ext>
              </a:extLst>
            </p:cNvPr>
            <p:cNvSpPr/>
            <p:nvPr/>
          </p:nvSpPr>
          <p:spPr>
            <a:xfrm>
              <a:off x="3123225" y="4143540"/>
              <a:ext cx="287050" cy="300848"/>
            </a:xfrm>
            <a:custGeom>
              <a:avLst/>
              <a:gdLst>
                <a:gd name="connsiteX0" fmla="*/ 285385 w 287050"/>
                <a:gd name="connsiteY0" fmla="*/ 53259 h 300848"/>
                <a:gd name="connsiteX1" fmla="*/ 240713 w 287050"/>
                <a:gd name="connsiteY1" fmla="*/ 266047 h 300848"/>
                <a:gd name="connsiteX2" fmla="*/ 207 w 287050"/>
                <a:gd name="connsiteY2" fmla="*/ 202230 h 300848"/>
                <a:gd name="connsiteX3" fmla="*/ 212995 w 287050"/>
                <a:gd name="connsiteY3" fmla="*/ 2205 h 300848"/>
                <a:gd name="connsiteX4" fmla="*/ 285385 w 287050"/>
                <a:gd name="connsiteY4" fmla="*/ 53259 h 30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050" h="300848">
                  <a:moveTo>
                    <a:pt x="285385" y="53259"/>
                  </a:moveTo>
                  <a:cubicBezTo>
                    <a:pt x="261954" y="78786"/>
                    <a:pt x="234331" y="178798"/>
                    <a:pt x="240713" y="266047"/>
                  </a:cubicBezTo>
                  <a:cubicBezTo>
                    <a:pt x="247095" y="353297"/>
                    <a:pt x="-8271" y="255379"/>
                    <a:pt x="207" y="202230"/>
                  </a:cubicBezTo>
                  <a:cubicBezTo>
                    <a:pt x="8684" y="149080"/>
                    <a:pt x="121555" y="17064"/>
                    <a:pt x="212995" y="2205"/>
                  </a:cubicBezTo>
                  <a:cubicBezTo>
                    <a:pt x="304530" y="-12749"/>
                    <a:pt x="285385" y="53259"/>
                    <a:pt x="285385" y="53259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4BCEEE58-AEF2-4EAC-9099-BD41644F5C10}"/>
                </a:ext>
              </a:extLst>
            </p:cNvPr>
            <p:cNvSpPr/>
            <p:nvPr/>
          </p:nvSpPr>
          <p:spPr>
            <a:xfrm>
              <a:off x="3239637" y="4143540"/>
              <a:ext cx="170674" cy="300936"/>
            </a:xfrm>
            <a:custGeom>
              <a:avLst/>
              <a:gdLst>
                <a:gd name="connsiteX0" fmla="*/ 96679 w 170674"/>
                <a:gd name="connsiteY0" fmla="*/ 2205 h 300936"/>
                <a:gd name="connsiteX1" fmla="*/ 0 w 170674"/>
                <a:gd name="connsiteY1" fmla="*/ 51259 h 300936"/>
                <a:gd name="connsiteX2" fmla="*/ 40957 w 170674"/>
                <a:gd name="connsiteY2" fmla="*/ 139746 h 300936"/>
                <a:gd name="connsiteX3" fmla="*/ 5715 w 170674"/>
                <a:gd name="connsiteY3" fmla="*/ 259380 h 300936"/>
                <a:gd name="connsiteX4" fmla="*/ 3715 w 170674"/>
                <a:gd name="connsiteY4" fmla="*/ 287002 h 300936"/>
                <a:gd name="connsiteX5" fmla="*/ 124396 w 170674"/>
                <a:gd name="connsiteY5" fmla="*/ 266143 h 300936"/>
                <a:gd name="connsiteX6" fmla="*/ 169069 w 170674"/>
                <a:gd name="connsiteY6" fmla="*/ 53354 h 300936"/>
                <a:gd name="connsiteX7" fmla="*/ 96679 w 170674"/>
                <a:gd name="connsiteY7" fmla="*/ 2205 h 300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674" h="300936">
                  <a:moveTo>
                    <a:pt x="96679" y="2205"/>
                  </a:moveTo>
                  <a:cubicBezTo>
                    <a:pt x="65246" y="7348"/>
                    <a:pt x="31337" y="26398"/>
                    <a:pt x="0" y="51259"/>
                  </a:cubicBezTo>
                  <a:cubicBezTo>
                    <a:pt x="10763" y="85644"/>
                    <a:pt x="56578" y="90406"/>
                    <a:pt x="40957" y="139746"/>
                  </a:cubicBezTo>
                  <a:cubicBezTo>
                    <a:pt x="28099" y="180322"/>
                    <a:pt x="10001" y="216136"/>
                    <a:pt x="5715" y="259380"/>
                  </a:cubicBezTo>
                  <a:cubicBezTo>
                    <a:pt x="4763" y="268619"/>
                    <a:pt x="4191" y="277763"/>
                    <a:pt x="3715" y="287002"/>
                  </a:cubicBezTo>
                  <a:cubicBezTo>
                    <a:pt x="65627" y="307100"/>
                    <a:pt x="127540" y="309672"/>
                    <a:pt x="124396" y="266143"/>
                  </a:cubicBezTo>
                  <a:cubicBezTo>
                    <a:pt x="118015" y="178894"/>
                    <a:pt x="145637" y="78881"/>
                    <a:pt x="169069" y="53354"/>
                  </a:cubicBezTo>
                  <a:cubicBezTo>
                    <a:pt x="168973" y="53259"/>
                    <a:pt x="188119" y="-12749"/>
                    <a:pt x="96679" y="2205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266C570A-046F-4198-84D2-13637262DFD3}"/>
                </a:ext>
              </a:extLst>
            </p:cNvPr>
            <p:cNvSpPr/>
            <p:nvPr/>
          </p:nvSpPr>
          <p:spPr>
            <a:xfrm>
              <a:off x="3259055" y="4174407"/>
              <a:ext cx="217152" cy="377833"/>
            </a:xfrm>
            <a:custGeom>
              <a:avLst/>
              <a:gdLst>
                <a:gd name="connsiteX0" fmla="*/ 213468 w 217152"/>
                <a:gd name="connsiteY0" fmla="*/ 37251 h 377833"/>
                <a:gd name="connsiteX1" fmla="*/ 194323 w 217152"/>
                <a:gd name="connsiteY1" fmla="*/ 313857 h 377833"/>
                <a:gd name="connsiteX2" fmla="*/ 680 w 217152"/>
                <a:gd name="connsiteY2" fmla="*/ 284044 h 377833"/>
                <a:gd name="connsiteX3" fmla="*/ 130505 w 217152"/>
                <a:gd name="connsiteY3" fmla="*/ 13724 h 377833"/>
                <a:gd name="connsiteX4" fmla="*/ 213468 w 217152"/>
                <a:gd name="connsiteY4" fmla="*/ 37251 h 37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52" h="377833">
                  <a:moveTo>
                    <a:pt x="213468" y="37251"/>
                  </a:moveTo>
                  <a:cubicBezTo>
                    <a:pt x="196609" y="76589"/>
                    <a:pt x="168796" y="196890"/>
                    <a:pt x="194323" y="313857"/>
                  </a:cubicBezTo>
                  <a:cubicBezTo>
                    <a:pt x="219850" y="430824"/>
                    <a:pt x="-14179" y="367102"/>
                    <a:pt x="680" y="284044"/>
                  </a:cubicBezTo>
                  <a:cubicBezTo>
                    <a:pt x="15539" y="201081"/>
                    <a:pt x="87929" y="35060"/>
                    <a:pt x="130505" y="13724"/>
                  </a:cubicBezTo>
                  <a:cubicBezTo>
                    <a:pt x="172987" y="-7421"/>
                    <a:pt x="232613" y="-7421"/>
                    <a:pt x="213468" y="3725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6A65E65-CD85-4B06-9F69-2F6B008C5278}"/>
                </a:ext>
              </a:extLst>
            </p:cNvPr>
            <p:cNvSpPr/>
            <p:nvPr/>
          </p:nvSpPr>
          <p:spPr>
            <a:xfrm>
              <a:off x="3327362" y="4174522"/>
              <a:ext cx="148754" cy="98762"/>
            </a:xfrm>
            <a:custGeom>
              <a:avLst/>
              <a:gdLst>
                <a:gd name="connsiteX0" fmla="*/ 132874 w 148754"/>
                <a:gd name="connsiteY0" fmla="*/ 74950 h 98762"/>
                <a:gd name="connsiteX1" fmla="*/ 145066 w 148754"/>
                <a:gd name="connsiteY1" fmla="*/ 37231 h 98762"/>
                <a:gd name="connsiteX2" fmla="*/ 62103 w 148754"/>
                <a:gd name="connsiteY2" fmla="*/ 13800 h 98762"/>
                <a:gd name="connsiteX3" fmla="*/ 0 w 148754"/>
                <a:gd name="connsiteY3" fmla="*/ 98763 h 98762"/>
                <a:gd name="connsiteX4" fmla="*/ 132874 w 148754"/>
                <a:gd name="connsiteY4" fmla="*/ 74950 h 98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754" h="98762">
                  <a:moveTo>
                    <a:pt x="132874" y="74950"/>
                  </a:moveTo>
                  <a:cubicBezTo>
                    <a:pt x="136970" y="59044"/>
                    <a:pt x="141351" y="45994"/>
                    <a:pt x="145066" y="37231"/>
                  </a:cubicBezTo>
                  <a:cubicBezTo>
                    <a:pt x="164211" y="-7441"/>
                    <a:pt x="104680" y="-7441"/>
                    <a:pt x="62103" y="13800"/>
                  </a:cubicBezTo>
                  <a:cubicBezTo>
                    <a:pt x="44482" y="22658"/>
                    <a:pt x="21622" y="56377"/>
                    <a:pt x="0" y="98763"/>
                  </a:cubicBezTo>
                  <a:cubicBezTo>
                    <a:pt x="37624" y="77713"/>
                    <a:pt x="90678" y="67902"/>
                    <a:pt x="132874" y="7495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63945E47-CED4-4ADA-B178-DE97F9B68879}"/>
                </a:ext>
              </a:extLst>
            </p:cNvPr>
            <p:cNvSpPr/>
            <p:nvPr/>
          </p:nvSpPr>
          <p:spPr>
            <a:xfrm>
              <a:off x="3285853" y="4027018"/>
              <a:ext cx="353506" cy="154969"/>
            </a:xfrm>
            <a:custGeom>
              <a:avLst/>
              <a:gdLst>
                <a:gd name="connsiteX0" fmla="*/ 27031 w 353506"/>
                <a:gd name="connsiteY0" fmla="*/ 1664 h 154969"/>
                <a:gd name="connsiteX1" fmla="*/ 12172 w 353506"/>
                <a:gd name="connsiteY1" fmla="*/ 120822 h 154969"/>
                <a:gd name="connsiteX2" fmla="*/ 333546 w 353506"/>
                <a:gd name="connsiteY2" fmla="*/ 127204 h 154969"/>
                <a:gd name="connsiteX3" fmla="*/ 322878 w 353506"/>
                <a:gd name="connsiteY3" fmla="*/ 27191 h 154969"/>
                <a:gd name="connsiteX4" fmla="*/ 27031 w 353506"/>
                <a:gd name="connsiteY4" fmla="*/ 1664 h 15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506" h="154969">
                  <a:moveTo>
                    <a:pt x="27031" y="1664"/>
                  </a:moveTo>
                  <a:cubicBezTo>
                    <a:pt x="-1353" y="-15385"/>
                    <a:pt x="-9164" y="103772"/>
                    <a:pt x="12172" y="120822"/>
                  </a:cubicBezTo>
                  <a:cubicBezTo>
                    <a:pt x="33413" y="137872"/>
                    <a:pt x="290969" y="184640"/>
                    <a:pt x="333546" y="127204"/>
                  </a:cubicBezTo>
                  <a:cubicBezTo>
                    <a:pt x="376123" y="69768"/>
                    <a:pt x="339928" y="20810"/>
                    <a:pt x="322878" y="27191"/>
                  </a:cubicBezTo>
                  <a:cubicBezTo>
                    <a:pt x="305828" y="33573"/>
                    <a:pt x="80181" y="33573"/>
                    <a:pt x="27031" y="166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635922CD-4775-4FB8-9482-CE0CFDD75B84}"/>
                </a:ext>
              </a:extLst>
            </p:cNvPr>
            <p:cNvSpPr/>
            <p:nvPr/>
          </p:nvSpPr>
          <p:spPr>
            <a:xfrm>
              <a:off x="3263089" y="4064321"/>
              <a:ext cx="396723" cy="151393"/>
            </a:xfrm>
            <a:custGeom>
              <a:avLst/>
              <a:gdLst>
                <a:gd name="connsiteX0" fmla="*/ 18363 w 396723"/>
                <a:gd name="connsiteY0" fmla="*/ 1033 h 151393"/>
                <a:gd name="connsiteX1" fmla="*/ 43890 w 396723"/>
                <a:gd name="connsiteY1" fmla="*/ 143050 h 151393"/>
                <a:gd name="connsiteX2" fmla="*/ 385456 w 396723"/>
                <a:gd name="connsiteY2" fmla="*/ 114285 h 151393"/>
                <a:gd name="connsiteX3" fmla="*/ 367930 w 396723"/>
                <a:gd name="connsiteY3" fmla="*/ 31322 h 151393"/>
                <a:gd name="connsiteX4" fmla="*/ 18363 w 396723"/>
                <a:gd name="connsiteY4" fmla="*/ 1033 h 151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723" h="151393">
                  <a:moveTo>
                    <a:pt x="18363" y="1033"/>
                  </a:moveTo>
                  <a:cubicBezTo>
                    <a:pt x="-2592" y="-13731"/>
                    <a:pt x="-17832" y="134573"/>
                    <a:pt x="43890" y="143050"/>
                  </a:cubicBezTo>
                  <a:cubicBezTo>
                    <a:pt x="105612" y="151528"/>
                    <a:pt x="372693" y="165434"/>
                    <a:pt x="385456" y="114285"/>
                  </a:cubicBezTo>
                  <a:cubicBezTo>
                    <a:pt x="398220" y="63231"/>
                    <a:pt x="408316" y="31322"/>
                    <a:pt x="367930" y="31322"/>
                  </a:cubicBezTo>
                  <a:cubicBezTo>
                    <a:pt x="327544" y="31322"/>
                    <a:pt x="75894" y="41514"/>
                    <a:pt x="18363" y="103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25EEA1C1-390E-49AF-B9D2-A56AAACB8F20}"/>
                </a:ext>
              </a:extLst>
            </p:cNvPr>
            <p:cNvSpPr/>
            <p:nvPr/>
          </p:nvSpPr>
          <p:spPr>
            <a:xfrm>
              <a:off x="3263184" y="4064321"/>
              <a:ext cx="132799" cy="149336"/>
            </a:xfrm>
            <a:custGeom>
              <a:avLst/>
              <a:gdLst>
                <a:gd name="connsiteX0" fmla="*/ 71607 w 132799"/>
                <a:gd name="connsiteY0" fmla="*/ 130096 h 149336"/>
                <a:gd name="connsiteX1" fmla="*/ 109326 w 132799"/>
                <a:gd name="connsiteY1" fmla="*/ 93901 h 149336"/>
                <a:gd name="connsiteX2" fmla="*/ 86943 w 132799"/>
                <a:gd name="connsiteY2" fmla="*/ 71422 h 149336"/>
                <a:gd name="connsiteX3" fmla="*/ 49795 w 132799"/>
                <a:gd name="connsiteY3" fmla="*/ 53230 h 149336"/>
                <a:gd name="connsiteX4" fmla="*/ 41794 w 132799"/>
                <a:gd name="connsiteY4" fmla="*/ 11891 h 149336"/>
                <a:gd name="connsiteX5" fmla="*/ 18363 w 132799"/>
                <a:gd name="connsiteY5" fmla="*/ 1033 h 149336"/>
                <a:gd name="connsiteX6" fmla="*/ 43890 w 132799"/>
                <a:gd name="connsiteY6" fmla="*/ 143050 h 149336"/>
                <a:gd name="connsiteX7" fmla="*/ 121328 w 132799"/>
                <a:gd name="connsiteY7" fmla="*/ 149337 h 149336"/>
                <a:gd name="connsiteX8" fmla="*/ 71607 w 132799"/>
                <a:gd name="connsiteY8" fmla="*/ 130096 h 14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799" h="149336">
                  <a:moveTo>
                    <a:pt x="71607" y="130096"/>
                  </a:moveTo>
                  <a:cubicBezTo>
                    <a:pt x="67226" y="105236"/>
                    <a:pt x="85228" y="95521"/>
                    <a:pt x="109326" y="93901"/>
                  </a:cubicBezTo>
                  <a:cubicBezTo>
                    <a:pt x="167143" y="89901"/>
                    <a:pt x="101802" y="76185"/>
                    <a:pt x="86943" y="71422"/>
                  </a:cubicBezTo>
                  <a:cubicBezTo>
                    <a:pt x="75608" y="67803"/>
                    <a:pt x="57987" y="63326"/>
                    <a:pt x="49795" y="53230"/>
                  </a:cubicBezTo>
                  <a:cubicBezTo>
                    <a:pt x="38841" y="39799"/>
                    <a:pt x="36460" y="25131"/>
                    <a:pt x="41794" y="11891"/>
                  </a:cubicBezTo>
                  <a:cubicBezTo>
                    <a:pt x="32269" y="8748"/>
                    <a:pt x="24268" y="5128"/>
                    <a:pt x="18363" y="1033"/>
                  </a:cubicBezTo>
                  <a:cubicBezTo>
                    <a:pt x="-2592" y="-13731"/>
                    <a:pt x="-17832" y="134573"/>
                    <a:pt x="43890" y="143050"/>
                  </a:cubicBezTo>
                  <a:cubicBezTo>
                    <a:pt x="59320" y="145146"/>
                    <a:pt x="87419" y="147622"/>
                    <a:pt x="121328" y="149337"/>
                  </a:cubicBezTo>
                  <a:cubicBezTo>
                    <a:pt x="96182" y="146670"/>
                    <a:pt x="73608" y="141241"/>
                    <a:pt x="71607" y="130096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636A004-679E-4DC7-B108-4755BA41DA60}"/>
                </a:ext>
              </a:extLst>
            </p:cNvPr>
            <p:cNvSpPr/>
            <p:nvPr/>
          </p:nvSpPr>
          <p:spPr>
            <a:xfrm>
              <a:off x="3529959" y="4095644"/>
              <a:ext cx="129886" cy="118300"/>
            </a:xfrm>
            <a:custGeom>
              <a:avLst/>
              <a:gdLst>
                <a:gd name="connsiteX0" fmla="*/ 101060 w 129886"/>
                <a:gd name="connsiteY0" fmla="*/ 0 h 118300"/>
                <a:gd name="connsiteX1" fmla="*/ 73819 w 129886"/>
                <a:gd name="connsiteY1" fmla="*/ 381 h 118300"/>
                <a:gd name="connsiteX2" fmla="*/ 79534 w 129886"/>
                <a:gd name="connsiteY2" fmla="*/ 12573 h 118300"/>
                <a:gd name="connsiteX3" fmla="*/ 72771 w 129886"/>
                <a:gd name="connsiteY3" fmla="*/ 42958 h 118300"/>
                <a:gd name="connsiteX4" fmla="*/ 70580 w 129886"/>
                <a:gd name="connsiteY4" fmla="*/ 44672 h 118300"/>
                <a:gd name="connsiteX5" fmla="*/ 72390 w 129886"/>
                <a:gd name="connsiteY5" fmla="*/ 45244 h 118300"/>
                <a:gd name="connsiteX6" fmla="*/ 79153 w 129886"/>
                <a:gd name="connsiteY6" fmla="*/ 89630 h 118300"/>
                <a:gd name="connsiteX7" fmla="*/ 0 w 129886"/>
                <a:gd name="connsiteY7" fmla="*/ 118300 h 118300"/>
                <a:gd name="connsiteX8" fmla="*/ 118586 w 129886"/>
                <a:gd name="connsiteY8" fmla="*/ 82963 h 118300"/>
                <a:gd name="connsiteX9" fmla="*/ 101060 w 129886"/>
                <a:gd name="connsiteY9" fmla="*/ 0 h 118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9886" h="118300">
                  <a:moveTo>
                    <a:pt x="101060" y="0"/>
                  </a:moveTo>
                  <a:cubicBezTo>
                    <a:pt x="95631" y="0"/>
                    <a:pt x="86106" y="190"/>
                    <a:pt x="73819" y="381"/>
                  </a:cubicBezTo>
                  <a:cubicBezTo>
                    <a:pt x="76676" y="3810"/>
                    <a:pt x="78772" y="7810"/>
                    <a:pt x="79534" y="12573"/>
                  </a:cubicBezTo>
                  <a:cubicBezTo>
                    <a:pt x="81248" y="23241"/>
                    <a:pt x="81820" y="34766"/>
                    <a:pt x="72771" y="42958"/>
                  </a:cubicBezTo>
                  <a:cubicBezTo>
                    <a:pt x="72009" y="43625"/>
                    <a:pt x="71247" y="44196"/>
                    <a:pt x="70580" y="44672"/>
                  </a:cubicBezTo>
                  <a:cubicBezTo>
                    <a:pt x="71152" y="44863"/>
                    <a:pt x="71723" y="45053"/>
                    <a:pt x="72390" y="45244"/>
                  </a:cubicBezTo>
                  <a:cubicBezTo>
                    <a:pt x="92678" y="52388"/>
                    <a:pt x="93917" y="76295"/>
                    <a:pt x="79153" y="89630"/>
                  </a:cubicBezTo>
                  <a:cubicBezTo>
                    <a:pt x="61817" y="105251"/>
                    <a:pt x="31337" y="113919"/>
                    <a:pt x="0" y="118300"/>
                  </a:cubicBezTo>
                  <a:cubicBezTo>
                    <a:pt x="61913" y="114681"/>
                    <a:pt x="113157" y="104680"/>
                    <a:pt x="118586" y="82963"/>
                  </a:cubicBezTo>
                  <a:cubicBezTo>
                    <a:pt x="131350" y="32004"/>
                    <a:pt x="141542" y="0"/>
                    <a:pt x="101060" y="0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62" name="TextBox 261">
            <a:extLst>
              <a:ext uri="{FF2B5EF4-FFF2-40B4-BE49-F238E27FC236}">
                <a16:creationId xmlns:a16="http://schemas.microsoft.com/office/drawing/2014/main" id="{0456BEC7-8C94-4C98-8C57-D1B4E591DC27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64" name="Freeform: Shape 263">
            <a:extLst>
              <a:ext uri="{FF2B5EF4-FFF2-40B4-BE49-F238E27FC236}">
                <a16:creationId xmlns:a16="http://schemas.microsoft.com/office/drawing/2014/main" id="{EAF5937B-FD5A-4A01-B57C-19EA0593D3F8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5" name="Freeform: Shape 264">
            <a:extLst>
              <a:ext uri="{FF2B5EF4-FFF2-40B4-BE49-F238E27FC236}">
                <a16:creationId xmlns:a16="http://schemas.microsoft.com/office/drawing/2014/main" id="{0BE07EBF-DBAD-44C4-9B2C-481B438B568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6" name="Freeform: Shape 265">
            <a:extLst>
              <a:ext uri="{FF2B5EF4-FFF2-40B4-BE49-F238E27FC236}">
                <a16:creationId xmlns:a16="http://schemas.microsoft.com/office/drawing/2014/main" id="{D4657E7F-BFB1-4B0E-AF5C-4D4A09A355EC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5D0CAF5B-2278-493F-ACE9-DE1374B658E7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71" name="Rectangle: Rounded Corners 370">
              <a:extLst>
                <a:ext uri="{FF2B5EF4-FFF2-40B4-BE49-F238E27FC236}">
                  <a16:creationId xmlns:a16="http://schemas.microsoft.com/office/drawing/2014/main" id="{11179E49-66FE-40FC-8E89-4BF426566E8D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72" name="Graphic 30">
              <a:extLst>
                <a:ext uri="{FF2B5EF4-FFF2-40B4-BE49-F238E27FC236}">
                  <a16:creationId xmlns:a16="http://schemas.microsoft.com/office/drawing/2014/main" id="{0B92EB15-36D6-4AA9-BEAA-4263120CA38C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73" name="Rectangle 372">
            <a:hlinkClick r:id="rId2" action="ppaction://hlinksldjump"/>
            <a:extLst>
              <a:ext uri="{FF2B5EF4-FFF2-40B4-BE49-F238E27FC236}">
                <a16:creationId xmlns:a16="http://schemas.microsoft.com/office/drawing/2014/main" id="{0D4EA28D-E535-4335-9F4F-1C46ED3E81FC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4" name="Rectangle: Rounded Corners 373">
            <a:extLst>
              <a:ext uri="{FF2B5EF4-FFF2-40B4-BE49-F238E27FC236}">
                <a16:creationId xmlns:a16="http://schemas.microsoft.com/office/drawing/2014/main" id="{1C51986E-7511-4C73-B8EB-1456870A94F3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D314E120-BAB4-4C34-A1B0-C242E8DCB88E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376" name="Oval 375">
              <a:extLst>
                <a:ext uri="{FF2B5EF4-FFF2-40B4-BE49-F238E27FC236}">
                  <a16:creationId xmlns:a16="http://schemas.microsoft.com/office/drawing/2014/main" id="{01D39389-F6FE-41D9-BA39-028FDFA93454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77" name="Group 376">
              <a:extLst>
                <a:ext uri="{FF2B5EF4-FFF2-40B4-BE49-F238E27FC236}">
                  <a16:creationId xmlns:a16="http://schemas.microsoft.com/office/drawing/2014/main" id="{1EB961AD-DA9C-4A3F-9A4C-34CC97266338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FAC48765-14B6-4F53-B290-1568957FA4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BD92E0E7-B85C-492B-B050-694456D3858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7DF9E812-B979-4532-8D78-273DB2386A43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0E149F19-2247-4E1E-B08C-CF9BF21967A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27CC43E9-9665-42AB-AC10-3947EBF28D65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8AE544D6-83AB-477D-92BB-E2DD6DA9861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35E1E609-9F41-4FCC-BEE3-4158606F2D7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86" name="Oval 385">
            <a:hlinkClick r:id="rId3" action="ppaction://hlinksldjump"/>
            <a:extLst>
              <a:ext uri="{FF2B5EF4-FFF2-40B4-BE49-F238E27FC236}">
                <a16:creationId xmlns:a16="http://schemas.microsoft.com/office/drawing/2014/main" id="{92BE47C7-8E4A-4FFD-AB3C-BB31D6404A8B}"/>
              </a:ext>
            </a:extLst>
          </p:cNvPr>
          <p:cNvSpPr/>
          <p:nvPr/>
        </p:nvSpPr>
        <p:spPr>
          <a:xfrm>
            <a:off x="8521566" y="2665814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1B2ADD8C-1A4F-4FB6-B42C-8EE7DEA9DD14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388" name="Rectangle: Rounded Corners 387">
              <a:extLst>
                <a:ext uri="{FF2B5EF4-FFF2-40B4-BE49-F238E27FC236}">
                  <a16:creationId xmlns:a16="http://schemas.microsoft.com/office/drawing/2014/main" id="{A9EB8AC4-699C-46C1-AAAC-AFCDE760A682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389" name="Graphic 2">
              <a:extLst>
                <a:ext uri="{FF2B5EF4-FFF2-40B4-BE49-F238E27FC236}">
                  <a16:creationId xmlns:a16="http://schemas.microsoft.com/office/drawing/2014/main" id="{C05883C1-8DBB-4565-A6AF-B1F703FC5137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390" name="Graphic 2">
                <a:extLst>
                  <a:ext uri="{FF2B5EF4-FFF2-40B4-BE49-F238E27FC236}">
                    <a16:creationId xmlns:a16="http://schemas.microsoft.com/office/drawing/2014/main" id="{39785D1F-2F42-4D23-AF3F-BE2FACFC13DC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AEDDD969-E9B3-4504-BB64-96D374BE60B2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1E836188-3C52-43A7-B590-1D7394F50688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A909AC82-47C2-43FD-8EBE-6EE0B3BBE90F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8962FE72-E18B-4022-B8E5-1550A4C835EA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391" name="Graphic 2">
                <a:extLst>
                  <a:ext uri="{FF2B5EF4-FFF2-40B4-BE49-F238E27FC236}">
                    <a16:creationId xmlns:a16="http://schemas.microsoft.com/office/drawing/2014/main" id="{E64CB2F5-1C2A-4C10-99E4-F098722711EB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6FA1AC3F-86D0-4B13-86A8-52A1FB3C56A7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09BB2BD8-44F5-4496-AAB5-979DAC252C9F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BD196EEB-1DA0-4E3C-BAA9-99B7FD679F78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CB8B3842-700D-4BFC-B6E6-BF38223412CB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00" name="Rectangle 399">
            <a:extLst>
              <a:ext uri="{FF2B5EF4-FFF2-40B4-BE49-F238E27FC236}">
                <a16:creationId xmlns:a16="http://schemas.microsoft.com/office/drawing/2014/main" id="{56C061F1-5140-46A8-9C26-FAF063212F29}"/>
              </a:ext>
            </a:extLst>
          </p:cNvPr>
          <p:cNvSpPr/>
          <p:nvPr/>
        </p:nvSpPr>
        <p:spPr>
          <a:xfrm>
            <a:off x="4370621" y="2571378"/>
            <a:ext cx="675863" cy="914400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1" name="Rectangle 400">
            <a:extLst>
              <a:ext uri="{FF2B5EF4-FFF2-40B4-BE49-F238E27FC236}">
                <a16:creationId xmlns:a16="http://schemas.microsoft.com/office/drawing/2014/main" id="{8D54CBD6-0936-42CC-8B61-99B7196FDBC7}"/>
              </a:ext>
            </a:extLst>
          </p:cNvPr>
          <p:cNvSpPr/>
          <p:nvPr/>
        </p:nvSpPr>
        <p:spPr>
          <a:xfrm>
            <a:off x="4872037" y="3328243"/>
            <a:ext cx="3904099" cy="9618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2" name="Rectangle 401">
            <a:hlinkClick r:id="rId4" action="ppaction://hlinksldjump"/>
            <a:extLst>
              <a:ext uri="{FF2B5EF4-FFF2-40B4-BE49-F238E27FC236}">
                <a16:creationId xmlns:a16="http://schemas.microsoft.com/office/drawing/2014/main" id="{076F4A81-CF89-414C-9C2E-F4F5CF3D1412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579996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-0.03842 L 1.875E-6 -2.96296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19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2266701" y="2245728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5CF76DB-A5C9-42F7-9B0D-562D937A5F6B}"/>
              </a:ext>
            </a:extLst>
          </p:cNvPr>
          <p:cNvGrpSpPr/>
          <p:nvPr/>
        </p:nvGrpSpPr>
        <p:grpSpPr>
          <a:xfrm>
            <a:off x="3079467" y="3034016"/>
            <a:ext cx="836199" cy="804250"/>
            <a:chOff x="3079467" y="3034016"/>
            <a:chExt cx="836199" cy="804250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6AB972CA-FEB0-402D-AA16-105FE22E9626}"/>
                </a:ext>
              </a:extLst>
            </p:cNvPr>
            <p:cNvGrpSpPr/>
            <p:nvPr/>
          </p:nvGrpSpPr>
          <p:grpSpPr>
            <a:xfrm>
              <a:off x="3079467" y="3034016"/>
              <a:ext cx="836199" cy="734136"/>
              <a:chOff x="3079467" y="3034016"/>
              <a:chExt cx="836199" cy="734136"/>
            </a:xfrm>
          </p:grpSpPr>
          <p:grpSp>
            <p:nvGrpSpPr>
              <p:cNvPr id="6" name="Graphic 3">
                <a:extLst>
                  <a:ext uri="{FF2B5EF4-FFF2-40B4-BE49-F238E27FC236}">
                    <a16:creationId xmlns:a16="http://schemas.microsoft.com/office/drawing/2014/main" id="{32EE2E6E-1582-41CD-ABAA-2252944A9EB5}"/>
                  </a:ext>
                </a:extLst>
              </p:cNvPr>
              <p:cNvGrpSpPr/>
              <p:nvPr/>
            </p:nvGrpSpPr>
            <p:grpSpPr>
              <a:xfrm>
                <a:off x="3079467" y="3056410"/>
                <a:ext cx="361473" cy="391416"/>
                <a:chOff x="3079467" y="3056410"/>
                <a:chExt cx="361473" cy="391416"/>
              </a:xfrm>
            </p:grpSpPr>
            <p:sp>
              <p:nvSpPr>
                <p:cNvPr id="7" name="Freeform: Shape 6">
                  <a:extLst>
                    <a:ext uri="{FF2B5EF4-FFF2-40B4-BE49-F238E27FC236}">
                      <a16:creationId xmlns:a16="http://schemas.microsoft.com/office/drawing/2014/main" id="{FB06756D-6DDF-442B-BD1A-94604D90612E}"/>
                    </a:ext>
                  </a:extLst>
                </p:cNvPr>
                <p:cNvSpPr/>
                <p:nvPr/>
              </p:nvSpPr>
              <p:spPr>
                <a:xfrm>
                  <a:off x="3079467" y="3079209"/>
                  <a:ext cx="361473" cy="368617"/>
                </a:xfrm>
                <a:custGeom>
                  <a:avLst/>
                  <a:gdLst>
                    <a:gd name="connsiteX0" fmla="*/ 0 w 361473"/>
                    <a:gd name="connsiteY0" fmla="*/ 184309 h 368617"/>
                    <a:gd name="connsiteX1" fmla="*/ 180689 w 361473"/>
                    <a:gd name="connsiteY1" fmla="*/ 368618 h 368617"/>
                    <a:gd name="connsiteX2" fmla="*/ 361474 w 361473"/>
                    <a:gd name="connsiteY2" fmla="*/ 184309 h 368617"/>
                    <a:gd name="connsiteX3" fmla="*/ 180689 w 361473"/>
                    <a:gd name="connsiteY3" fmla="*/ 0 h 368617"/>
                    <a:gd name="connsiteX4" fmla="*/ 0 w 361473"/>
                    <a:gd name="connsiteY4" fmla="*/ 184309 h 368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1473" h="368617">
                      <a:moveTo>
                        <a:pt x="0" y="184309"/>
                      </a:moveTo>
                      <a:cubicBezTo>
                        <a:pt x="0" y="286131"/>
                        <a:pt x="80867" y="368618"/>
                        <a:pt x="180689" y="368618"/>
                      </a:cubicBezTo>
                      <a:cubicBezTo>
                        <a:pt x="280511" y="368618"/>
                        <a:pt x="361474" y="286131"/>
                        <a:pt x="361474" y="184309"/>
                      </a:cubicBezTo>
                      <a:cubicBezTo>
                        <a:pt x="361474" y="82487"/>
                        <a:pt x="280511" y="0"/>
                        <a:pt x="180689" y="0"/>
                      </a:cubicBezTo>
                      <a:cubicBezTo>
                        <a:pt x="80867" y="-95"/>
                        <a:pt x="0" y="82487"/>
                        <a:pt x="0" y="184309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" name="Freeform: Shape 7">
                  <a:extLst>
                    <a:ext uri="{FF2B5EF4-FFF2-40B4-BE49-F238E27FC236}">
                      <a16:creationId xmlns:a16="http://schemas.microsoft.com/office/drawing/2014/main" id="{EA3DA70E-435B-4595-BCB3-7D2B98BC064D}"/>
                    </a:ext>
                  </a:extLst>
                </p:cNvPr>
                <p:cNvSpPr/>
                <p:nvPr/>
              </p:nvSpPr>
              <p:spPr>
                <a:xfrm>
                  <a:off x="3092712" y="3087877"/>
                  <a:ext cx="339275" cy="336041"/>
                </a:xfrm>
                <a:custGeom>
                  <a:avLst/>
                  <a:gdLst>
                    <a:gd name="connsiteX0" fmla="*/ 90 w 339275"/>
                    <a:gd name="connsiteY0" fmla="*/ 205550 h 336041"/>
                    <a:gd name="connsiteX1" fmla="*/ 167539 w 339275"/>
                    <a:gd name="connsiteY1" fmla="*/ 336042 h 336041"/>
                    <a:gd name="connsiteX2" fmla="*/ 339275 w 339275"/>
                    <a:gd name="connsiteY2" fmla="*/ 177927 h 336041"/>
                    <a:gd name="connsiteX3" fmla="*/ 167253 w 339275"/>
                    <a:gd name="connsiteY3" fmla="*/ 0 h 336041"/>
                    <a:gd name="connsiteX4" fmla="*/ 90 w 339275"/>
                    <a:gd name="connsiteY4" fmla="*/ 205550 h 33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275" h="336041">
                      <a:moveTo>
                        <a:pt x="90" y="205550"/>
                      </a:moveTo>
                      <a:cubicBezTo>
                        <a:pt x="18187" y="280416"/>
                        <a:pt x="86291" y="336042"/>
                        <a:pt x="167539" y="336042"/>
                      </a:cubicBezTo>
                      <a:cubicBezTo>
                        <a:pt x="258503" y="336042"/>
                        <a:pt x="332893" y="266319"/>
                        <a:pt x="339275" y="177927"/>
                      </a:cubicBezTo>
                      <a:cubicBezTo>
                        <a:pt x="339561" y="173927"/>
                        <a:pt x="262313" y="0"/>
                        <a:pt x="167253" y="0"/>
                      </a:cubicBezTo>
                      <a:cubicBezTo>
                        <a:pt x="72099" y="95"/>
                        <a:pt x="-2958" y="192786"/>
                        <a:pt x="90" y="205550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" name="Freeform: Shape 8">
                  <a:extLst>
                    <a:ext uri="{FF2B5EF4-FFF2-40B4-BE49-F238E27FC236}">
                      <a16:creationId xmlns:a16="http://schemas.microsoft.com/office/drawing/2014/main" id="{463FC073-13A4-4192-A3F0-9ADF4696346D}"/>
                    </a:ext>
                  </a:extLst>
                </p:cNvPr>
                <p:cNvSpPr/>
                <p:nvPr/>
              </p:nvSpPr>
              <p:spPr>
                <a:xfrm>
                  <a:off x="3098992" y="3091672"/>
                  <a:ext cx="250216" cy="219359"/>
                </a:xfrm>
                <a:custGeom>
                  <a:avLst/>
                  <a:gdLst>
                    <a:gd name="connsiteX0" fmla="*/ 249937 w 250216"/>
                    <a:gd name="connsiteY0" fmla="*/ 47640 h 219359"/>
                    <a:gd name="connsiteX1" fmla="*/ 209741 w 250216"/>
                    <a:gd name="connsiteY1" fmla="*/ 75453 h 219359"/>
                    <a:gd name="connsiteX2" fmla="*/ 103728 w 250216"/>
                    <a:gd name="connsiteY2" fmla="*/ 182038 h 219359"/>
                    <a:gd name="connsiteX3" fmla="*/ 477 w 250216"/>
                    <a:gd name="connsiteY3" fmla="*/ 134984 h 219359"/>
                    <a:gd name="connsiteX4" fmla="*/ 209932 w 250216"/>
                    <a:gd name="connsiteY4" fmla="*/ 6873 h 219359"/>
                    <a:gd name="connsiteX5" fmla="*/ 249937 w 250216"/>
                    <a:gd name="connsiteY5" fmla="*/ 47640 h 219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0216" h="219359">
                      <a:moveTo>
                        <a:pt x="249937" y="47640"/>
                      </a:moveTo>
                      <a:cubicBezTo>
                        <a:pt x="247937" y="61261"/>
                        <a:pt x="239745" y="73548"/>
                        <a:pt x="209741" y="75453"/>
                      </a:cubicBezTo>
                      <a:cubicBezTo>
                        <a:pt x="154687" y="78977"/>
                        <a:pt x="107443" y="126698"/>
                        <a:pt x="103728" y="182038"/>
                      </a:cubicBezTo>
                      <a:cubicBezTo>
                        <a:pt x="99251" y="249570"/>
                        <a:pt x="-8000" y="220424"/>
                        <a:pt x="477" y="134984"/>
                      </a:cubicBezTo>
                      <a:cubicBezTo>
                        <a:pt x="8669" y="53927"/>
                        <a:pt x="106205" y="-23893"/>
                        <a:pt x="209932" y="6873"/>
                      </a:cubicBezTo>
                      <a:cubicBezTo>
                        <a:pt x="227553" y="12112"/>
                        <a:pt x="253175" y="25542"/>
                        <a:pt x="249937" y="476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9BFFE40D-4FB1-4EBA-A99E-A5C8C5CDA23C}"/>
                    </a:ext>
                  </a:extLst>
                </p:cNvPr>
                <p:cNvSpPr/>
                <p:nvPr/>
              </p:nvSpPr>
              <p:spPr>
                <a:xfrm>
                  <a:off x="3295874" y="3233800"/>
                  <a:ext cx="52578" cy="52482"/>
                </a:xfrm>
                <a:custGeom>
                  <a:avLst/>
                  <a:gdLst>
                    <a:gd name="connsiteX0" fmla="*/ 0 w 52578"/>
                    <a:gd name="connsiteY0" fmla="*/ 26289 h 52482"/>
                    <a:gd name="connsiteX1" fmla="*/ 26289 w 52578"/>
                    <a:gd name="connsiteY1" fmla="*/ 52483 h 52482"/>
                    <a:gd name="connsiteX2" fmla="*/ 52578 w 52578"/>
                    <a:gd name="connsiteY2" fmla="*/ 26289 h 52482"/>
                    <a:gd name="connsiteX3" fmla="*/ 26289 w 52578"/>
                    <a:gd name="connsiteY3" fmla="*/ 0 h 52482"/>
                    <a:gd name="connsiteX4" fmla="*/ 0 w 52578"/>
                    <a:gd name="connsiteY4" fmla="*/ 26289 h 5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78" h="52482">
                      <a:moveTo>
                        <a:pt x="0" y="26289"/>
                      </a:moveTo>
                      <a:cubicBezTo>
                        <a:pt x="0" y="40767"/>
                        <a:pt x="11716" y="52483"/>
                        <a:pt x="26289" y="52483"/>
                      </a:cubicBezTo>
                      <a:cubicBezTo>
                        <a:pt x="40862" y="52483"/>
                        <a:pt x="52578" y="40767"/>
                        <a:pt x="52578" y="26289"/>
                      </a:cubicBezTo>
                      <a:cubicBezTo>
                        <a:pt x="52578" y="11811"/>
                        <a:pt x="40862" y="0"/>
                        <a:pt x="26289" y="0"/>
                      </a:cubicBezTo>
                      <a:cubicBezTo>
                        <a:pt x="11716" y="0"/>
                        <a:pt x="0" y="11811"/>
                        <a:pt x="0" y="262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5F19F968-EC8E-4FA5-B352-7CF843D7E51A}"/>
                    </a:ext>
                  </a:extLst>
                </p:cNvPr>
                <p:cNvSpPr/>
                <p:nvPr/>
              </p:nvSpPr>
              <p:spPr>
                <a:xfrm>
                  <a:off x="3284825" y="3219322"/>
                  <a:ext cx="44005" cy="44005"/>
                </a:xfrm>
                <a:custGeom>
                  <a:avLst/>
                  <a:gdLst>
                    <a:gd name="connsiteX0" fmla="*/ 0 w 44005"/>
                    <a:gd name="connsiteY0" fmla="*/ 22003 h 44005"/>
                    <a:gd name="connsiteX1" fmla="*/ 22003 w 44005"/>
                    <a:gd name="connsiteY1" fmla="*/ 44006 h 44005"/>
                    <a:gd name="connsiteX2" fmla="*/ 44006 w 44005"/>
                    <a:gd name="connsiteY2" fmla="*/ 22003 h 44005"/>
                    <a:gd name="connsiteX3" fmla="*/ 22003 w 44005"/>
                    <a:gd name="connsiteY3" fmla="*/ 0 h 44005"/>
                    <a:gd name="connsiteX4" fmla="*/ 0 w 44005"/>
                    <a:gd name="connsiteY4" fmla="*/ 22003 h 44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05" h="44005">
                      <a:moveTo>
                        <a:pt x="0" y="22003"/>
                      </a:moveTo>
                      <a:cubicBezTo>
                        <a:pt x="0" y="34195"/>
                        <a:pt x="9811" y="44006"/>
                        <a:pt x="22003" y="44006"/>
                      </a:cubicBezTo>
                      <a:cubicBezTo>
                        <a:pt x="34100" y="44006"/>
                        <a:pt x="44006" y="34195"/>
                        <a:pt x="44006" y="22003"/>
                      </a:cubicBezTo>
                      <a:cubicBezTo>
                        <a:pt x="44006" y="9906"/>
                        <a:pt x="34195" y="0"/>
                        <a:pt x="22003" y="0"/>
                      </a:cubicBezTo>
                      <a:cubicBezTo>
                        <a:pt x="9811" y="0"/>
                        <a:pt x="0" y="9811"/>
                        <a:pt x="0" y="220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70D28C93-83BF-4D18-A3BE-197EE84324CE}"/>
                    </a:ext>
                  </a:extLst>
                </p:cNvPr>
                <p:cNvSpPr/>
                <p:nvPr/>
              </p:nvSpPr>
              <p:spPr>
                <a:xfrm>
                  <a:off x="3086442" y="3081470"/>
                  <a:ext cx="346848" cy="212242"/>
                </a:xfrm>
                <a:custGeom>
                  <a:avLst/>
                  <a:gdLst>
                    <a:gd name="connsiteX0" fmla="*/ 346688 w 346848"/>
                    <a:gd name="connsiteY0" fmla="*/ 185286 h 212242"/>
                    <a:gd name="connsiteX1" fmla="*/ 5502 w 346848"/>
                    <a:gd name="connsiteY1" fmla="*/ 212242 h 212242"/>
                    <a:gd name="connsiteX2" fmla="*/ 169713 w 346848"/>
                    <a:gd name="connsiteY2" fmla="*/ 25 h 212242"/>
                    <a:gd name="connsiteX3" fmla="*/ 346688 w 346848"/>
                    <a:gd name="connsiteY3" fmla="*/ 185286 h 21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848" h="212242">
                      <a:moveTo>
                        <a:pt x="346688" y="185286"/>
                      </a:moveTo>
                      <a:cubicBezTo>
                        <a:pt x="330781" y="172428"/>
                        <a:pt x="175714" y="159759"/>
                        <a:pt x="5502" y="212242"/>
                      </a:cubicBezTo>
                      <a:cubicBezTo>
                        <a:pt x="-23454" y="100800"/>
                        <a:pt x="66367" y="1835"/>
                        <a:pt x="169713" y="25"/>
                      </a:cubicBezTo>
                      <a:cubicBezTo>
                        <a:pt x="253343" y="-1404"/>
                        <a:pt x="351355" y="57842"/>
                        <a:pt x="346688" y="185286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B6FCC6FB-C3F6-406D-A961-CB5994F8D71B}"/>
                    </a:ext>
                  </a:extLst>
                </p:cNvPr>
                <p:cNvSpPr/>
                <p:nvPr/>
              </p:nvSpPr>
              <p:spPr>
                <a:xfrm>
                  <a:off x="3099469" y="3104695"/>
                  <a:ext cx="320706" cy="182253"/>
                </a:xfrm>
                <a:custGeom>
                  <a:avLst/>
                  <a:gdLst>
                    <a:gd name="connsiteX0" fmla="*/ 320707 w 320706"/>
                    <a:gd name="connsiteY0" fmla="*/ 147869 h 182253"/>
                    <a:gd name="connsiteX1" fmla="*/ 0 w 320706"/>
                    <a:gd name="connsiteY1" fmla="*/ 182254 h 182253"/>
                    <a:gd name="connsiteX2" fmla="*/ 160401 w 320706"/>
                    <a:gd name="connsiteY2" fmla="*/ 41 h 182253"/>
                    <a:gd name="connsiteX3" fmla="*/ 320707 w 320706"/>
                    <a:gd name="connsiteY3" fmla="*/ 147869 h 182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0706" h="182253">
                      <a:moveTo>
                        <a:pt x="320707" y="147869"/>
                      </a:moveTo>
                      <a:cubicBezTo>
                        <a:pt x="267938" y="143297"/>
                        <a:pt x="153829" y="130914"/>
                        <a:pt x="0" y="182254"/>
                      </a:cubicBezTo>
                      <a:cubicBezTo>
                        <a:pt x="1524" y="92243"/>
                        <a:pt x="65246" y="2327"/>
                        <a:pt x="160401" y="41"/>
                      </a:cubicBezTo>
                      <a:cubicBezTo>
                        <a:pt x="234029" y="-1769"/>
                        <a:pt x="308515" y="57191"/>
                        <a:pt x="320707" y="147869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F973EF2A-32CF-4EA5-B991-3A0DBC8BC5B6}"/>
                    </a:ext>
                  </a:extLst>
                </p:cNvPr>
                <p:cNvSpPr/>
                <p:nvPr/>
              </p:nvSpPr>
              <p:spPr>
                <a:xfrm>
                  <a:off x="3117186" y="3056410"/>
                  <a:ext cx="286035" cy="87187"/>
                </a:xfrm>
                <a:custGeom>
                  <a:avLst/>
                  <a:gdLst>
                    <a:gd name="connsiteX0" fmla="*/ 144494 w 286035"/>
                    <a:gd name="connsiteY0" fmla="*/ 7082 h 87187"/>
                    <a:gd name="connsiteX1" fmla="*/ 0 w 286035"/>
                    <a:gd name="connsiteY1" fmla="*/ 75186 h 87187"/>
                    <a:gd name="connsiteX2" fmla="*/ 144590 w 286035"/>
                    <a:gd name="connsiteY2" fmla="*/ 320 h 87187"/>
                    <a:gd name="connsiteX3" fmla="*/ 286036 w 286035"/>
                    <a:gd name="connsiteY3" fmla="*/ 87188 h 87187"/>
                    <a:gd name="connsiteX4" fmla="*/ 144494 w 286035"/>
                    <a:gd name="connsiteY4" fmla="*/ 7082 h 87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035" h="87187">
                      <a:moveTo>
                        <a:pt x="144494" y="7082"/>
                      </a:moveTo>
                      <a:cubicBezTo>
                        <a:pt x="84201" y="3272"/>
                        <a:pt x="30670" y="30800"/>
                        <a:pt x="0" y="75186"/>
                      </a:cubicBezTo>
                      <a:cubicBezTo>
                        <a:pt x="28099" y="27085"/>
                        <a:pt x="82582" y="-3490"/>
                        <a:pt x="144590" y="320"/>
                      </a:cubicBezTo>
                      <a:cubicBezTo>
                        <a:pt x="206597" y="4225"/>
                        <a:pt x="259747" y="35657"/>
                        <a:pt x="286036" y="87188"/>
                      </a:cubicBezTo>
                      <a:cubicBezTo>
                        <a:pt x="257080" y="38991"/>
                        <a:pt x="204787" y="10797"/>
                        <a:pt x="144494" y="7082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9C4E4C61-385C-4893-98E3-7D40C323A38C}"/>
                    </a:ext>
                  </a:extLst>
                </p:cNvPr>
                <p:cNvSpPr/>
                <p:nvPr/>
              </p:nvSpPr>
              <p:spPr>
                <a:xfrm>
                  <a:off x="3204530" y="3346004"/>
                  <a:ext cx="111251" cy="64770"/>
                </a:xfrm>
                <a:custGeom>
                  <a:avLst/>
                  <a:gdLst>
                    <a:gd name="connsiteX0" fmla="*/ 0 w 111251"/>
                    <a:gd name="connsiteY0" fmla="*/ 32385 h 64770"/>
                    <a:gd name="connsiteX1" fmla="*/ 55626 w 111251"/>
                    <a:gd name="connsiteY1" fmla="*/ 64770 h 64770"/>
                    <a:gd name="connsiteX2" fmla="*/ 111252 w 111251"/>
                    <a:gd name="connsiteY2" fmla="*/ 32385 h 64770"/>
                    <a:gd name="connsiteX3" fmla="*/ 55626 w 111251"/>
                    <a:gd name="connsiteY3" fmla="*/ 0 h 64770"/>
                    <a:gd name="connsiteX4" fmla="*/ 0 w 111251"/>
                    <a:gd name="connsiteY4" fmla="*/ 32385 h 6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251" h="64770">
                      <a:moveTo>
                        <a:pt x="0" y="32385"/>
                      </a:moveTo>
                      <a:cubicBezTo>
                        <a:pt x="0" y="50292"/>
                        <a:pt x="24860" y="64770"/>
                        <a:pt x="55626" y="64770"/>
                      </a:cubicBezTo>
                      <a:cubicBezTo>
                        <a:pt x="86392" y="64770"/>
                        <a:pt x="111252" y="50197"/>
                        <a:pt x="111252" y="32385"/>
                      </a:cubicBezTo>
                      <a:cubicBezTo>
                        <a:pt x="111252" y="14478"/>
                        <a:pt x="86297" y="0"/>
                        <a:pt x="55626" y="0"/>
                      </a:cubicBezTo>
                      <a:cubicBezTo>
                        <a:pt x="24955" y="-95"/>
                        <a:pt x="0" y="14478"/>
                        <a:pt x="0" y="323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4" name="Graphic 3">
                <a:extLst>
                  <a:ext uri="{FF2B5EF4-FFF2-40B4-BE49-F238E27FC236}">
                    <a16:creationId xmlns:a16="http://schemas.microsoft.com/office/drawing/2014/main" id="{8FAA2C9B-DFCE-4066-9704-F1E83E8FA7E1}"/>
                  </a:ext>
                </a:extLst>
              </p:cNvPr>
              <p:cNvGrpSpPr/>
              <p:nvPr/>
            </p:nvGrpSpPr>
            <p:grpSpPr>
              <a:xfrm>
                <a:off x="3496750" y="3034016"/>
                <a:ext cx="361473" cy="391416"/>
                <a:chOff x="3079467" y="3056410"/>
                <a:chExt cx="361473" cy="391416"/>
              </a:xfrm>
            </p:grpSpPr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E967400D-1E34-475B-BFB8-5A0146C9FE1B}"/>
                    </a:ext>
                  </a:extLst>
                </p:cNvPr>
                <p:cNvSpPr/>
                <p:nvPr/>
              </p:nvSpPr>
              <p:spPr>
                <a:xfrm>
                  <a:off x="3079467" y="3079209"/>
                  <a:ext cx="361473" cy="368617"/>
                </a:xfrm>
                <a:custGeom>
                  <a:avLst/>
                  <a:gdLst>
                    <a:gd name="connsiteX0" fmla="*/ 0 w 361473"/>
                    <a:gd name="connsiteY0" fmla="*/ 184309 h 368617"/>
                    <a:gd name="connsiteX1" fmla="*/ 180689 w 361473"/>
                    <a:gd name="connsiteY1" fmla="*/ 368618 h 368617"/>
                    <a:gd name="connsiteX2" fmla="*/ 361474 w 361473"/>
                    <a:gd name="connsiteY2" fmla="*/ 184309 h 368617"/>
                    <a:gd name="connsiteX3" fmla="*/ 180689 w 361473"/>
                    <a:gd name="connsiteY3" fmla="*/ 0 h 368617"/>
                    <a:gd name="connsiteX4" fmla="*/ 0 w 361473"/>
                    <a:gd name="connsiteY4" fmla="*/ 184309 h 368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1473" h="368617">
                      <a:moveTo>
                        <a:pt x="0" y="184309"/>
                      </a:moveTo>
                      <a:cubicBezTo>
                        <a:pt x="0" y="286131"/>
                        <a:pt x="80867" y="368618"/>
                        <a:pt x="180689" y="368618"/>
                      </a:cubicBezTo>
                      <a:cubicBezTo>
                        <a:pt x="280511" y="368618"/>
                        <a:pt x="361474" y="286131"/>
                        <a:pt x="361474" y="184309"/>
                      </a:cubicBezTo>
                      <a:cubicBezTo>
                        <a:pt x="361474" y="82487"/>
                        <a:pt x="280511" y="0"/>
                        <a:pt x="180689" y="0"/>
                      </a:cubicBezTo>
                      <a:cubicBezTo>
                        <a:pt x="80867" y="-95"/>
                        <a:pt x="0" y="82487"/>
                        <a:pt x="0" y="184309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C25B207D-9575-4711-BA8C-3FA5C05367F9}"/>
                    </a:ext>
                  </a:extLst>
                </p:cNvPr>
                <p:cNvSpPr/>
                <p:nvPr/>
              </p:nvSpPr>
              <p:spPr>
                <a:xfrm>
                  <a:off x="3092712" y="3087877"/>
                  <a:ext cx="339275" cy="336041"/>
                </a:xfrm>
                <a:custGeom>
                  <a:avLst/>
                  <a:gdLst>
                    <a:gd name="connsiteX0" fmla="*/ 90 w 339275"/>
                    <a:gd name="connsiteY0" fmla="*/ 205550 h 336041"/>
                    <a:gd name="connsiteX1" fmla="*/ 167539 w 339275"/>
                    <a:gd name="connsiteY1" fmla="*/ 336042 h 336041"/>
                    <a:gd name="connsiteX2" fmla="*/ 339275 w 339275"/>
                    <a:gd name="connsiteY2" fmla="*/ 177927 h 336041"/>
                    <a:gd name="connsiteX3" fmla="*/ 167253 w 339275"/>
                    <a:gd name="connsiteY3" fmla="*/ 0 h 336041"/>
                    <a:gd name="connsiteX4" fmla="*/ 90 w 339275"/>
                    <a:gd name="connsiteY4" fmla="*/ 205550 h 33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275" h="336041">
                      <a:moveTo>
                        <a:pt x="90" y="205550"/>
                      </a:moveTo>
                      <a:cubicBezTo>
                        <a:pt x="18187" y="280416"/>
                        <a:pt x="86291" y="336042"/>
                        <a:pt x="167539" y="336042"/>
                      </a:cubicBezTo>
                      <a:cubicBezTo>
                        <a:pt x="258503" y="336042"/>
                        <a:pt x="332893" y="266319"/>
                        <a:pt x="339275" y="177927"/>
                      </a:cubicBezTo>
                      <a:cubicBezTo>
                        <a:pt x="339561" y="173927"/>
                        <a:pt x="262313" y="0"/>
                        <a:pt x="167253" y="0"/>
                      </a:cubicBezTo>
                      <a:cubicBezTo>
                        <a:pt x="72099" y="95"/>
                        <a:pt x="-2958" y="192786"/>
                        <a:pt x="90" y="205550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175CEACA-DE14-4B44-9FCD-A4C892192837}"/>
                    </a:ext>
                  </a:extLst>
                </p:cNvPr>
                <p:cNvSpPr/>
                <p:nvPr/>
              </p:nvSpPr>
              <p:spPr>
                <a:xfrm>
                  <a:off x="3098992" y="3091672"/>
                  <a:ext cx="250216" cy="219359"/>
                </a:xfrm>
                <a:custGeom>
                  <a:avLst/>
                  <a:gdLst>
                    <a:gd name="connsiteX0" fmla="*/ 249937 w 250216"/>
                    <a:gd name="connsiteY0" fmla="*/ 47640 h 219359"/>
                    <a:gd name="connsiteX1" fmla="*/ 209741 w 250216"/>
                    <a:gd name="connsiteY1" fmla="*/ 75453 h 219359"/>
                    <a:gd name="connsiteX2" fmla="*/ 103728 w 250216"/>
                    <a:gd name="connsiteY2" fmla="*/ 182038 h 219359"/>
                    <a:gd name="connsiteX3" fmla="*/ 477 w 250216"/>
                    <a:gd name="connsiteY3" fmla="*/ 134984 h 219359"/>
                    <a:gd name="connsiteX4" fmla="*/ 209932 w 250216"/>
                    <a:gd name="connsiteY4" fmla="*/ 6873 h 219359"/>
                    <a:gd name="connsiteX5" fmla="*/ 249937 w 250216"/>
                    <a:gd name="connsiteY5" fmla="*/ 47640 h 219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0216" h="219359">
                      <a:moveTo>
                        <a:pt x="249937" y="47640"/>
                      </a:moveTo>
                      <a:cubicBezTo>
                        <a:pt x="247937" y="61261"/>
                        <a:pt x="239745" y="73548"/>
                        <a:pt x="209741" y="75453"/>
                      </a:cubicBezTo>
                      <a:cubicBezTo>
                        <a:pt x="154687" y="78977"/>
                        <a:pt x="107443" y="126698"/>
                        <a:pt x="103728" y="182038"/>
                      </a:cubicBezTo>
                      <a:cubicBezTo>
                        <a:pt x="99251" y="249570"/>
                        <a:pt x="-8000" y="220424"/>
                        <a:pt x="477" y="134984"/>
                      </a:cubicBezTo>
                      <a:cubicBezTo>
                        <a:pt x="8669" y="53927"/>
                        <a:pt x="106205" y="-23893"/>
                        <a:pt x="209932" y="6873"/>
                      </a:cubicBezTo>
                      <a:cubicBezTo>
                        <a:pt x="227553" y="12112"/>
                        <a:pt x="253175" y="25542"/>
                        <a:pt x="249937" y="476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71D2EC51-FF2F-4D7D-A38E-4E71CCF69302}"/>
                    </a:ext>
                  </a:extLst>
                </p:cNvPr>
                <p:cNvSpPr/>
                <p:nvPr/>
              </p:nvSpPr>
              <p:spPr>
                <a:xfrm>
                  <a:off x="3295874" y="3233800"/>
                  <a:ext cx="52578" cy="52482"/>
                </a:xfrm>
                <a:custGeom>
                  <a:avLst/>
                  <a:gdLst>
                    <a:gd name="connsiteX0" fmla="*/ 0 w 52578"/>
                    <a:gd name="connsiteY0" fmla="*/ 26289 h 52482"/>
                    <a:gd name="connsiteX1" fmla="*/ 26289 w 52578"/>
                    <a:gd name="connsiteY1" fmla="*/ 52483 h 52482"/>
                    <a:gd name="connsiteX2" fmla="*/ 52578 w 52578"/>
                    <a:gd name="connsiteY2" fmla="*/ 26289 h 52482"/>
                    <a:gd name="connsiteX3" fmla="*/ 26289 w 52578"/>
                    <a:gd name="connsiteY3" fmla="*/ 0 h 52482"/>
                    <a:gd name="connsiteX4" fmla="*/ 0 w 52578"/>
                    <a:gd name="connsiteY4" fmla="*/ 26289 h 5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78" h="52482">
                      <a:moveTo>
                        <a:pt x="0" y="26289"/>
                      </a:moveTo>
                      <a:cubicBezTo>
                        <a:pt x="0" y="40767"/>
                        <a:pt x="11716" y="52483"/>
                        <a:pt x="26289" y="52483"/>
                      </a:cubicBezTo>
                      <a:cubicBezTo>
                        <a:pt x="40862" y="52483"/>
                        <a:pt x="52578" y="40767"/>
                        <a:pt x="52578" y="26289"/>
                      </a:cubicBezTo>
                      <a:cubicBezTo>
                        <a:pt x="52578" y="11811"/>
                        <a:pt x="40862" y="0"/>
                        <a:pt x="26289" y="0"/>
                      </a:cubicBezTo>
                      <a:cubicBezTo>
                        <a:pt x="11716" y="0"/>
                        <a:pt x="0" y="11811"/>
                        <a:pt x="0" y="262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477CBFEE-312C-40FE-A03B-0729CF8C043F}"/>
                    </a:ext>
                  </a:extLst>
                </p:cNvPr>
                <p:cNvSpPr/>
                <p:nvPr/>
              </p:nvSpPr>
              <p:spPr>
                <a:xfrm>
                  <a:off x="3284825" y="3219322"/>
                  <a:ext cx="44005" cy="44005"/>
                </a:xfrm>
                <a:custGeom>
                  <a:avLst/>
                  <a:gdLst>
                    <a:gd name="connsiteX0" fmla="*/ 0 w 44005"/>
                    <a:gd name="connsiteY0" fmla="*/ 22003 h 44005"/>
                    <a:gd name="connsiteX1" fmla="*/ 22003 w 44005"/>
                    <a:gd name="connsiteY1" fmla="*/ 44006 h 44005"/>
                    <a:gd name="connsiteX2" fmla="*/ 44006 w 44005"/>
                    <a:gd name="connsiteY2" fmla="*/ 22003 h 44005"/>
                    <a:gd name="connsiteX3" fmla="*/ 22003 w 44005"/>
                    <a:gd name="connsiteY3" fmla="*/ 0 h 44005"/>
                    <a:gd name="connsiteX4" fmla="*/ 0 w 44005"/>
                    <a:gd name="connsiteY4" fmla="*/ 22003 h 44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05" h="44005">
                      <a:moveTo>
                        <a:pt x="0" y="22003"/>
                      </a:moveTo>
                      <a:cubicBezTo>
                        <a:pt x="0" y="34195"/>
                        <a:pt x="9811" y="44006"/>
                        <a:pt x="22003" y="44006"/>
                      </a:cubicBezTo>
                      <a:cubicBezTo>
                        <a:pt x="34100" y="44006"/>
                        <a:pt x="44006" y="34195"/>
                        <a:pt x="44006" y="22003"/>
                      </a:cubicBezTo>
                      <a:cubicBezTo>
                        <a:pt x="44006" y="9906"/>
                        <a:pt x="34195" y="0"/>
                        <a:pt x="22003" y="0"/>
                      </a:cubicBezTo>
                      <a:cubicBezTo>
                        <a:pt x="9811" y="0"/>
                        <a:pt x="0" y="9811"/>
                        <a:pt x="0" y="220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53AFE13C-0965-4246-8ED6-9BD35426DE41}"/>
                    </a:ext>
                  </a:extLst>
                </p:cNvPr>
                <p:cNvSpPr/>
                <p:nvPr/>
              </p:nvSpPr>
              <p:spPr>
                <a:xfrm>
                  <a:off x="3086442" y="3081470"/>
                  <a:ext cx="346848" cy="212242"/>
                </a:xfrm>
                <a:custGeom>
                  <a:avLst/>
                  <a:gdLst>
                    <a:gd name="connsiteX0" fmla="*/ 346688 w 346848"/>
                    <a:gd name="connsiteY0" fmla="*/ 185286 h 212242"/>
                    <a:gd name="connsiteX1" fmla="*/ 5502 w 346848"/>
                    <a:gd name="connsiteY1" fmla="*/ 212242 h 212242"/>
                    <a:gd name="connsiteX2" fmla="*/ 169713 w 346848"/>
                    <a:gd name="connsiteY2" fmla="*/ 25 h 212242"/>
                    <a:gd name="connsiteX3" fmla="*/ 346688 w 346848"/>
                    <a:gd name="connsiteY3" fmla="*/ 185286 h 21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848" h="212242">
                      <a:moveTo>
                        <a:pt x="346688" y="185286"/>
                      </a:moveTo>
                      <a:cubicBezTo>
                        <a:pt x="330781" y="172428"/>
                        <a:pt x="175714" y="159759"/>
                        <a:pt x="5502" y="212242"/>
                      </a:cubicBezTo>
                      <a:cubicBezTo>
                        <a:pt x="-23454" y="100800"/>
                        <a:pt x="66367" y="1835"/>
                        <a:pt x="169713" y="25"/>
                      </a:cubicBezTo>
                      <a:cubicBezTo>
                        <a:pt x="253343" y="-1404"/>
                        <a:pt x="351355" y="57842"/>
                        <a:pt x="346688" y="185286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A6F2DC57-F00A-47BF-B2A4-D1F3CF179E2D}"/>
                    </a:ext>
                  </a:extLst>
                </p:cNvPr>
                <p:cNvSpPr/>
                <p:nvPr/>
              </p:nvSpPr>
              <p:spPr>
                <a:xfrm>
                  <a:off x="3099469" y="3104695"/>
                  <a:ext cx="320706" cy="182253"/>
                </a:xfrm>
                <a:custGeom>
                  <a:avLst/>
                  <a:gdLst>
                    <a:gd name="connsiteX0" fmla="*/ 320707 w 320706"/>
                    <a:gd name="connsiteY0" fmla="*/ 147869 h 182253"/>
                    <a:gd name="connsiteX1" fmla="*/ 0 w 320706"/>
                    <a:gd name="connsiteY1" fmla="*/ 182254 h 182253"/>
                    <a:gd name="connsiteX2" fmla="*/ 160401 w 320706"/>
                    <a:gd name="connsiteY2" fmla="*/ 41 h 182253"/>
                    <a:gd name="connsiteX3" fmla="*/ 320707 w 320706"/>
                    <a:gd name="connsiteY3" fmla="*/ 147869 h 182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0706" h="182253">
                      <a:moveTo>
                        <a:pt x="320707" y="147869"/>
                      </a:moveTo>
                      <a:cubicBezTo>
                        <a:pt x="267938" y="143297"/>
                        <a:pt x="153829" y="130914"/>
                        <a:pt x="0" y="182254"/>
                      </a:cubicBezTo>
                      <a:cubicBezTo>
                        <a:pt x="1524" y="92243"/>
                        <a:pt x="65246" y="2327"/>
                        <a:pt x="160401" y="41"/>
                      </a:cubicBezTo>
                      <a:cubicBezTo>
                        <a:pt x="234029" y="-1769"/>
                        <a:pt x="308515" y="57191"/>
                        <a:pt x="320707" y="147869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194D9682-0DCA-43D3-AC5D-8EE1BB60A713}"/>
                    </a:ext>
                  </a:extLst>
                </p:cNvPr>
                <p:cNvSpPr/>
                <p:nvPr/>
              </p:nvSpPr>
              <p:spPr>
                <a:xfrm>
                  <a:off x="3117186" y="3056410"/>
                  <a:ext cx="286035" cy="87187"/>
                </a:xfrm>
                <a:custGeom>
                  <a:avLst/>
                  <a:gdLst>
                    <a:gd name="connsiteX0" fmla="*/ 144494 w 286035"/>
                    <a:gd name="connsiteY0" fmla="*/ 7082 h 87187"/>
                    <a:gd name="connsiteX1" fmla="*/ 0 w 286035"/>
                    <a:gd name="connsiteY1" fmla="*/ 75186 h 87187"/>
                    <a:gd name="connsiteX2" fmla="*/ 144590 w 286035"/>
                    <a:gd name="connsiteY2" fmla="*/ 320 h 87187"/>
                    <a:gd name="connsiteX3" fmla="*/ 286036 w 286035"/>
                    <a:gd name="connsiteY3" fmla="*/ 87188 h 87187"/>
                    <a:gd name="connsiteX4" fmla="*/ 144494 w 286035"/>
                    <a:gd name="connsiteY4" fmla="*/ 7082 h 87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035" h="87187">
                      <a:moveTo>
                        <a:pt x="144494" y="7082"/>
                      </a:moveTo>
                      <a:cubicBezTo>
                        <a:pt x="84201" y="3272"/>
                        <a:pt x="30670" y="30800"/>
                        <a:pt x="0" y="75186"/>
                      </a:cubicBezTo>
                      <a:cubicBezTo>
                        <a:pt x="28099" y="27085"/>
                        <a:pt x="82582" y="-3490"/>
                        <a:pt x="144590" y="320"/>
                      </a:cubicBezTo>
                      <a:cubicBezTo>
                        <a:pt x="206597" y="4225"/>
                        <a:pt x="259747" y="35657"/>
                        <a:pt x="286036" y="87188"/>
                      </a:cubicBezTo>
                      <a:cubicBezTo>
                        <a:pt x="257080" y="38991"/>
                        <a:pt x="204787" y="10797"/>
                        <a:pt x="144494" y="7082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13390FF2-CF1A-4F82-813A-1873E06DDC9D}"/>
                    </a:ext>
                  </a:extLst>
                </p:cNvPr>
                <p:cNvSpPr/>
                <p:nvPr/>
              </p:nvSpPr>
              <p:spPr>
                <a:xfrm>
                  <a:off x="3204530" y="3346004"/>
                  <a:ext cx="111251" cy="64770"/>
                </a:xfrm>
                <a:custGeom>
                  <a:avLst/>
                  <a:gdLst>
                    <a:gd name="connsiteX0" fmla="*/ 0 w 111251"/>
                    <a:gd name="connsiteY0" fmla="*/ 32385 h 64770"/>
                    <a:gd name="connsiteX1" fmla="*/ 55626 w 111251"/>
                    <a:gd name="connsiteY1" fmla="*/ 64770 h 64770"/>
                    <a:gd name="connsiteX2" fmla="*/ 111252 w 111251"/>
                    <a:gd name="connsiteY2" fmla="*/ 32385 h 64770"/>
                    <a:gd name="connsiteX3" fmla="*/ 55626 w 111251"/>
                    <a:gd name="connsiteY3" fmla="*/ 0 h 64770"/>
                    <a:gd name="connsiteX4" fmla="*/ 0 w 111251"/>
                    <a:gd name="connsiteY4" fmla="*/ 32385 h 6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251" h="64770">
                      <a:moveTo>
                        <a:pt x="0" y="32385"/>
                      </a:moveTo>
                      <a:cubicBezTo>
                        <a:pt x="0" y="50292"/>
                        <a:pt x="24860" y="64770"/>
                        <a:pt x="55626" y="64770"/>
                      </a:cubicBezTo>
                      <a:cubicBezTo>
                        <a:pt x="86392" y="64770"/>
                        <a:pt x="111252" y="50197"/>
                        <a:pt x="111252" y="32385"/>
                      </a:cubicBezTo>
                      <a:cubicBezTo>
                        <a:pt x="111252" y="14478"/>
                        <a:pt x="86297" y="0"/>
                        <a:pt x="55626" y="0"/>
                      </a:cubicBezTo>
                      <a:cubicBezTo>
                        <a:pt x="24955" y="-95"/>
                        <a:pt x="0" y="14478"/>
                        <a:pt x="0" y="323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6" name="Graphic 3">
                <a:extLst>
                  <a:ext uri="{FF2B5EF4-FFF2-40B4-BE49-F238E27FC236}">
                    <a16:creationId xmlns:a16="http://schemas.microsoft.com/office/drawing/2014/main" id="{32EE2E6E-1582-41CD-ABAA-2252944A9EB5}"/>
                  </a:ext>
                </a:extLst>
              </p:cNvPr>
              <p:cNvGrpSpPr/>
              <p:nvPr/>
            </p:nvGrpSpPr>
            <p:grpSpPr>
              <a:xfrm>
                <a:off x="3497328" y="3053492"/>
                <a:ext cx="418338" cy="714660"/>
                <a:chOff x="3497328" y="3053492"/>
                <a:chExt cx="418338" cy="714660"/>
              </a:xfrm>
            </p:grpSpPr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16BD33C3-DA73-447D-A4DF-404D4B137B4D}"/>
                    </a:ext>
                  </a:extLst>
                </p:cNvPr>
                <p:cNvSpPr/>
                <p:nvPr/>
              </p:nvSpPr>
              <p:spPr>
                <a:xfrm>
                  <a:off x="3530952" y="3087019"/>
                  <a:ext cx="303275" cy="303276"/>
                </a:xfrm>
                <a:custGeom>
                  <a:avLst/>
                  <a:gdLst>
                    <a:gd name="connsiteX0" fmla="*/ 151638 w 303275"/>
                    <a:gd name="connsiteY0" fmla="*/ 0 h 303276"/>
                    <a:gd name="connsiteX1" fmla="*/ 303276 w 303275"/>
                    <a:gd name="connsiteY1" fmla="*/ 151638 h 303276"/>
                    <a:gd name="connsiteX2" fmla="*/ 151638 w 303275"/>
                    <a:gd name="connsiteY2" fmla="*/ 303276 h 303276"/>
                    <a:gd name="connsiteX3" fmla="*/ 0 w 303275"/>
                    <a:gd name="connsiteY3" fmla="*/ 151638 h 303276"/>
                    <a:gd name="connsiteX4" fmla="*/ 151638 w 303275"/>
                    <a:gd name="connsiteY4" fmla="*/ 0 h 303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275" h="303276">
                      <a:moveTo>
                        <a:pt x="151638" y="0"/>
                      </a:moveTo>
                      <a:cubicBezTo>
                        <a:pt x="235363" y="0"/>
                        <a:pt x="303276" y="67913"/>
                        <a:pt x="303276" y="151638"/>
                      </a:cubicBezTo>
                      <a:cubicBezTo>
                        <a:pt x="303276" y="235363"/>
                        <a:pt x="235363" y="303276"/>
                        <a:pt x="151638" y="303276"/>
                      </a:cubicBezTo>
                      <a:cubicBezTo>
                        <a:pt x="67913" y="303276"/>
                        <a:pt x="0" y="235363"/>
                        <a:pt x="0" y="151638"/>
                      </a:cubicBezTo>
                      <a:cubicBezTo>
                        <a:pt x="0" y="67913"/>
                        <a:pt x="67818" y="0"/>
                        <a:pt x="151638" y="0"/>
                      </a:cubicBezTo>
                      <a:close/>
                    </a:path>
                  </a:pathLst>
                </a:custGeom>
                <a:solidFill>
                  <a:srgbClr val="00BCD4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24E77332-2DA1-4312-9897-3EF3992A1DF1}"/>
                    </a:ext>
                  </a:extLst>
                </p:cNvPr>
                <p:cNvSpPr/>
                <p:nvPr/>
              </p:nvSpPr>
              <p:spPr>
                <a:xfrm>
                  <a:off x="3497328" y="3053492"/>
                  <a:ext cx="418338" cy="714660"/>
                </a:xfrm>
                <a:custGeom>
                  <a:avLst/>
                  <a:gdLst>
                    <a:gd name="connsiteX0" fmla="*/ 369951 w 418338"/>
                    <a:gd name="connsiteY0" fmla="*/ 198406 h 714660"/>
                    <a:gd name="connsiteX1" fmla="*/ 391954 w 418338"/>
                    <a:gd name="connsiteY1" fmla="*/ 198406 h 714660"/>
                    <a:gd name="connsiteX2" fmla="*/ 391954 w 418338"/>
                    <a:gd name="connsiteY2" fmla="*/ 714661 h 714660"/>
                    <a:gd name="connsiteX3" fmla="*/ 418338 w 418338"/>
                    <a:gd name="connsiteY3" fmla="*/ 714661 h 714660"/>
                    <a:gd name="connsiteX4" fmla="*/ 418338 w 418338"/>
                    <a:gd name="connsiteY4" fmla="*/ 172022 h 714660"/>
                    <a:gd name="connsiteX5" fmla="*/ 369951 w 418338"/>
                    <a:gd name="connsiteY5" fmla="*/ 172022 h 714660"/>
                    <a:gd name="connsiteX6" fmla="*/ 185261 w 418338"/>
                    <a:gd name="connsiteY6" fmla="*/ 0 h 714660"/>
                    <a:gd name="connsiteX7" fmla="*/ 0 w 418338"/>
                    <a:gd name="connsiteY7" fmla="*/ 185166 h 714660"/>
                    <a:gd name="connsiteX8" fmla="*/ 185166 w 418338"/>
                    <a:gd name="connsiteY8" fmla="*/ 370332 h 714660"/>
                    <a:gd name="connsiteX9" fmla="*/ 369951 w 418338"/>
                    <a:gd name="connsiteY9" fmla="*/ 198406 h 714660"/>
                    <a:gd name="connsiteX10" fmla="*/ 33623 w 418338"/>
                    <a:gd name="connsiteY10" fmla="*/ 185166 h 714660"/>
                    <a:gd name="connsiteX11" fmla="*/ 185261 w 418338"/>
                    <a:gd name="connsiteY11" fmla="*/ 33528 h 714660"/>
                    <a:gd name="connsiteX12" fmla="*/ 336899 w 418338"/>
                    <a:gd name="connsiteY12" fmla="*/ 185166 h 714660"/>
                    <a:gd name="connsiteX13" fmla="*/ 185261 w 418338"/>
                    <a:gd name="connsiteY13" fmla="*/ 336804 h 714660"/>
                    <a:gd name="connsiteX14" fmla="*/ 33623 w 418338"/>
                    <a:gd name="connsiteY14" fmla="*/ 185166 h 714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8338" h="714660">
                      <a:moveTo>
                        <a:pt x="369951" y="198406"/>
                      </a:moveTo>
                      <a:lnTo>
                        <a:pt x="391954" y="198406"/>
                      </a:lnTo>
                      <a:lnTo>
                        <a:pt x="391954" y="714661"/>
                      </a:lnTo>
                      <a:lnTo>
                        <a:pt x="418338" y="714661"/>
                      </a:lnTo>
                      <a:lnTo>
                        <a:pt x="418338" y="172022"/>
                      </a:lnTo>
                      <a:lnTo>
                        <a:pt x="369951" y="172022"/>
                      </a:lnTo>
                      <a:cubicBezTo>
                        <a:pt x="363188" y="75914"/>
                        <a:pt x="283083" y="0"/>
                        <a:pt x="185261" y="0"/>
                      </a:cubicBezTo>
                      <a:cubicBezTo>
                        <a:pt x="82963" y="0"/>
                        <a:pt x="0" y="82868"/>
                        <a:pt x="0" y="185166"/>
                      </a:cubicBezTo>
                      <a:cubicBezTo>
                        <a:pt x="0" y="287465"/>
                        <a:pt x="82963" y="370332"/>
                        <a:pt x="185166" y="370332"/>
                      </a:cubicBezTo>
                      <a:cubicBezTo>
                        <a:pt x="283083" y="370427"/>
                        <a:pt x="363188" y="294513"/>
                        <a:pt x="369951" y="198406"/>
                      </a:cubicBezTo>
                      <a:close/>
                      <a:moveTo>
                        <a:pt x="33623" y="185166"/>
                      </a:moveTo>
                      <a:cubicBezTo>
                        <a:pt x="33623" y="101441"/>
                        <a:pt x="101537" y="33528"/>
                        <a:pt x="185261" y="33528"/>
                      </a:cubicBezTo>
                      <a:cubicBezTo>
                        <a:pt x="268986" y="33528"/>
                        <a:pt x="336899" y="101441"/>
                        <a:pt x="336899" y="185166"/>
                      </a:cubicBezTo>
                      <a:cubicBezTo>
                        <a:pt x="336899" y="268891"/>
                        <a:pt x="268986" y="336804"/>
                        <a:pt x="185261" y="336804"/>
                      </a:cubicBezTo>
                      <a:cubicBezTo>
                        <a:pt x="101441" y="336804"/>
                        <a:pt x="33623" y="268891"/>
                        <a:pt x="33623" y="185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9" name="Graphic 2">
              <a:extLst>
                <a:ext uri="{FF2B5EF4-FFF2-40B4-BE49-F238E27FC236}">
                  <a16:creationId xmlns:a16="http://schemas.microsoft.com/office/drawing/2014/main" id="{1E3ED265-36A2-4446-9530-F190099751FC}"/>
                </a:ext>
              </a:extLst>
            </p:cNvPr>
            <p:cNvGrpSpPr/>
            <p:nvPr/>
          </p:nvGrpSpPr>
          <p:grpSpPr>
            <a:xfrm>
              <a:off x="3319407" y="3613635"/>
              <a:ext cx="446835" cy="224631"/>
              <a:chOff x="3319407" y="3613635"/>
              <a:chExt cx="446835" cy="224631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2EA3BDA6-53E4-47A7-8863-0A5633D00EC5}"/>
                  </a:ext>
                </a:extLst>
              </p:cNvPr>
              <p:cNvSpPr/>
              <p:nvPr/>
            </p:nvSpPr>
            <p:spPr>
              <a:xfrm>
                <a:off x="3385691" y="3729676"/>
                <a:ext cx="334588" cy="80648"/>
              </a:xfrm>
              <a:custGeom>
                <a:avLst/>
                <a:gdLst>
                  <a:gd name="connsiteX0" fmla="*/ 27706 w 334588"/>
                  <a:gd name="connsiteY0" fmla="*/ 77220 h 80648"/>
                  <a:gd name="connsiteX1" fmla="*/ 29706 w 334588"/>
                  <a:gd name="connsiteY1" fmla="*/ 76743 h 80648"/>
                  <a:gd name="connsiteX2" fmla="*/ 331363 w 334588"/>
                  <a:gd name="connsiteY2" fmla="*/ 80649 h 80648"/>
                  <a:gd name="connsiteX3" fmla="*/ 259639 w 334588"/>
                  <a:gd name="connsiteY3" fmla="*/ 8735 h 80648"/>
                  <a:gd name="connsiteX4" fmla="*/ 13990 w 334588"/>
                  <a:gd name="connsiteY4" fmla="*/ 53502 h 80648"/>
                  <a:gd name="connsiteX5" fmla="*/ 559 w 334588"/>
                  <a:gd name="connsiteY5" fmla="*/ 76839 h 80648"/>
                  <a:gd name="connsiteX6" fmla="*/ 27706 w 334588"/>
                  <a:gd name="connsiteY6" fmla="*/ 77220 h 80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4588" h="80648">
                    <a:moveTo>
                      <a:pt x="27706" y="77220"/>
                    </a:moveTo>
                    <a:cubicBezTo>
                      <a:pt x="28468" y="77029"/>
                      <a:pt x="29230" y="77029"/>
                      <a:pt x="29706" y="76743"/>
                    </a:cubicBezTo>
                    <a:cubicBezTo>
                      <a:pt x="102858" y="31404"/>
                      <a:pt x="186392" y="-15935"/>
                      <a:pt x="331363" y="80649"/>
                    </a:cubicBezTo>
                    <a:cubicBezTo>
                      <a:pt x="343364" y="76077"/>
                      <a:pt x="322409" y="22070"/>
                      <a:pt x="259639" y="8735"/>
                    </a:cubicBezTo>
                    <a:cubicBezTo>
                      <a:pt x="196774" y="-4695"/>
                      <a:pt x="89523" y="-10887"/>
                      <a:pt x="13990" y="53502"/>
                    </a:cubicBezTo>
                    <a:cubicBezTo>
                      <a:pt x="9703" y="56646"/>
                      <a:pt x="-2774" y="70647"/>
                      <a:pt x="559" y="76839"/>
                    </a:cubicBezTo>
                    <a:cubicBezTo>
                      <a:pt x="4274" y="83506"/>
                      <a:pt x="20467" y="79125"/>
                      <a:pt x="27706" y="77220"/>
                    </a:cubicBezTo>
                    <a:close/>
                  </a:path>
                </a:pathLst>
              </a:custGeom>
              <a:solidFill>
                <a:srgbClr val="FF9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ACCCC516-9BE1-4A5E-B93B-43BA78796C8C}"/>
                  </a:ext>
                </a:extLst>
              </p:cNvPr>
              <p:cNvSpPr/>
              <p:nvPr/>
            </p:nvSpPr>
            <p:spPr>
              <a:xfrm>
                <a:off x="3319407" y="3613635"/>
                <a:ext cx="446835" cy="224631"/>
              </a:xfrm>
              <a:custGeom>
                <a:avLst/>
                <a:gdLst>
                  <a:gd name="connsiteX0" fmla="*/ 7026 w 446835"/>
                  <a:gd name="connsiteY0" fmla="*/ 208025 h 224631"/>
                  <a:gd name="connsiteX1" fmla="*/ 19408 w 446835"/>
                  <a:gd name="connsiteY1" fmla="*/ 220503 h 224631"/>
                  <a:gd name="connsiteX2" fmla="*/ 110086 w 446835"/>
                  <a:gd name="connsiteY2" fmla="*/ 179164 h 224631"/>
                  <a:gd name="connsiteX3" fmla="*/ 323065 w 446835"/>
                  <a:gd name="connsiteY3" fmla="*/ 145827 h 224631"/>
                  <a:gd name="connsiteX4" fmla="*/ 384978 w 446835"/>
                  <a:gd name="connsiteY4" fmla="*/ 188880 h 224631"/>
                  <a:gd name="connsiteX5" fmla="*/ 444318 w 446835"/>
                  <a:gd name="connsiteY5" fmla="*/ 150018 h 224631"/>
                  <a:gd name="connsiteX6" fmla="*/ 401932 w 446835"/>
                  <a:gd name="connsiteY6" fmla="*/ 75913 h 224631"/>
                  <a:gd name="connsiteX7" fmla="*/ 332781 w 446835"/>
                  <a:gd name="connsiteY7" fmla="*/ 25526 h 224631"/>
                  <a:gd name="connsiteX8" fmla="*/ 171522 w 446835"/>
                  <a:gd name="connsiteY8" fmla="*/ 6285 h 224631"/>
                  <a:gd name="connsiteX9" fmla="*/ 5121 w 446835"/>
                  <a:gd name="connsiteY9" fmla="*/ 145922 h 224631"/>
                  <a:gd name="connsiteX10" fmla="*/ 7026 w 446835"/>
                  <a:gd name="connsiteY10" fmla="*/ 208025 h 224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6835" h="224631">
                    <a:moveTo>
                      <a:pt x="7026" y="208025"/>
                    </a:moveTo>
                    <a:cubicBezTo>
                      <a:pt x="9978" y="213168"/>
                      <a:pt x="14074" y="217550"/>
                      <a:pt x="19408" y="220503"/>
                    </a:cubicBezTo>
                    <a:cubicBezTo>
                      <a:pt x="49793" y="237552"/>
                      <a:pt x="88750" y="197452"/>
                      <a:pt x="110086" y="179164"/>
                    </a:cubicBezTo>
                    <a:cubicBezTo>
                      <a:pt x="169046" y="128872"/>
                      <a:pt x="251056" y="113346"/>
                      <a:pt x="323065" y="145827"/>
                    </a:cubicBezTo>
                    <a:cubicBezTo>
                      <a:pt x="346592" y="156399"/>
                      <a:pt x="366690" y="170782"/>
                      <a:pt x="384978" y="188880"/>
                    </a:cubicBezTo>
                    <a:cubicBezTo>
                      <a:pt x="412505" y="215931"/>
                      <a:pt x="458034" y="217645"/>
                      <a:pt x="444318" y="150018"/>
                    </a:cubicBezTo>
                    <a:cubicBezTo>
                      <a:pt x="439175" y="124872"/>
                      <a:pt x="418506" y="94963"/>
                      <a:pt x="401932" y="75913"/>
                    </a:cubicBezTo>
                    <a:cubicBezTo>
                      <a:pt x="382977" y="54196"/>
                      <a:pt x="358879" y="37623"/>
                      <a:pt x="332781" y="25526"/>
                    </a:cubicBezTo>
                    <a:cubicBezTo>
                      <a:pt x="283632" y="2761"/>
                      <a:pt x="224672" y="-7621"/>
                      <a:pt x="171522" y="6285"/>
                    </a:cubicBezTo>
                    <a:cubicBezTo>
                      <a:pt x="102371" y="24478"/>
                      <a:pt x="28933" y="77818"/>
                      <a:pt x="5121" y="145922"/>
                    </a:cubicBezTo>
                    <a:cubicBezTo>
                      <a:pt x="-880" y="163067"/>
                      <a:pt x="-3166" y="190404"/>
                      <a:pt x="7026" y="208025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6DA0AA6A-5B1E-4792-AE2B-F02F0F2AAA41}"/>
                  </a:ext>
                </a:extLst>
              </p:cNvPr>
              <p:cNvSpPr/>
              <p:nvPr/>
            </p:nvSpPr>
            <p:spPr>
              <a:xfrm>
                <a:off x="3438256" y="3738316"/>
                <a:ext cx="2000" cy="2190"/>
              </a:xfrm>
              <a:custGeom>
                <a:avLst/>
                <a:gdLst>
                  <a:gd name="connsiteX0" fmla="*/ 0 w 2000"/>
                  <a:gd name="connsiteY0" fmla="*/ 0 h 2190"/>
                  <a:gd name="connsiteX1" fmla="*/ 476 w 2000"/>
                  <a:gd name="connsiteY1" fmla="*/ 2191 h 2190"/>
                  <a:gd name="connsiteX2" fmla="*/ 2000 w 2000"/>
                  <a:gd name="connsiteY2" fmla="*/ 1238 h 2190"/>
                  <a:gd name="connsiteX3" fmla="*/ 0 w 2000"/>
                  <a:gd name="connsiteY3" fmla="*/ 0 h 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" h="2190">
                    <a:moveTo>
                      <a:pt x="0" y="0"/>
                    </a:moveTo>
                    <a:cubicBezTo>
                      <a:pt x="191" y="762"/>
                      <a:pt x="286" y="1429"/>
                      <a:pt x="476" y="2191"/>
                    </a:cubicBezTo>
                    <a:cubicBezTo>
                      <a:pt x="953" y="1810"/>
                      <a:pt x="1524" y="1524"/>
                      <a:pt x="2000" y="1238"/>
                    </a:cubicBezTo>
                    <a:cubicBezTo>
                      <a:pt x="1334" y="857"/>
                      <a:pt x="667" y="381"/>
                      <a:pt x="0" y="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3" name="Graphic 2">
                <a:extLst>
                  <a:ext uri="{FF2B5EF4-FFF2-40B4-BE49-F238E27FC236}">
                    <a16:creationId xmlns:a16="http://schemas.microsoft.com/office/drawing/2014/main" id="{1E3ED265-36A2-4446-9530-F190099751FC}"/>
                  </a:ext>
                </a:extLst>
              </p:cNvPr>
              <p:cNvGrpSpPr/>
              <p:nvPr/>
            </p:nvGrpSpPr>
            <p:grpSpPr>
              <a:xfrm>
                <a:off x="3353865" y="3613640"/>
                <a:ext cx="407098" cy="159310"/>
                <a:chOff x="3353865" y="3613640"/>
                <a:chExt cx="407098" cy="159310"/>
              </a:xfrm>
              <a:solidFill>
                <a:srgbClr val="FFF8E1"/>
              </a:solidFill>
            </p:grpSpPr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19263A5D-B6A6-45EA-987A-30F9B9582D76}"/>
                    </a:ext>
                  </a:extLst>
                </p:cNvPr>
                <p:cNvSpPr/>
                <p:nvPr/>
              </p:nvSpPr>
              <p:spPr>
                <a:xfrm>
                  <a:off x="3353865" y="3642018"/>
                  <a:ext cx="108723" cy="112057"/>
                </a:xfrm>
                <a:custGeom>
                  <a:avLst/>
                  <a:gdLst>
                    <a:gd name="connsiteX0" fmla="*/ 28385 w 108723"/>
                    <a:gd name="connsiteY0" fmla="*/ 106013 h 112057"/>
                    <a:gd name="connsiteX1" fmla="*/ 75057 w 108723"/>
                    <a:gd name="connsiteY1" fmla="*/ 104204 h 112057"/>
                    <a:gd name="connsiteX2" fmla="*/ 104585 w 108723"/>
                    <a:gd name="connsiteY2" fmla="*/ 79439 h 112057"/>
                    <a:gd name="connsiteX3" fmla="*/ 97822 w 108723"/>
                    <a:gd name="connsiteY3" fmla="*/ 28670 h 112057"/>
                    <a:gd name="connsiteX4" fmla="*/ 81344 w 108723"/>
                    <a:gd name="connsiteY4" fmla="*/ 0 h 112057"/>
                    <a:gd name="connsiteX5" fmla="*/ 0 w 108723"/>
                    <a:gd name="connsiteY5" fmla="*/ 65723 h 112057"/>
                    <a:gd name="connsiteX6" fmla="*/ 28385 w 108723"/>
                    <a:gd name="connsiteY6" fmla="*/ 106013 h 112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8723" h="112057">
                      <a:moveTo>
                        <a:pt x="28385" y="106013"/>
                      </a:moveTo>
                      <a:cubicBezTo>
                        <a:pt x="41148" y="117158"/>
                        <a:pt x="61341" y="110681"/>
                        <a:pt x="75057" y="104204"/>
                      </a:cubicBezTo>
                      <a:cubicBezTo>
                        <a:pt x="85820" y="99155"/>
                        <a:pt x="98108" y="89726"/>
                        <a:pt x="104585" y="79439"/>
                      </a:cubicBezTo>
                      <a:cubicBezTo>
                        <a:pt x="114300" y="63913"/>
                        <a:pt x="104775" y="43339"/>
                        <a:pt x="97822" y="28670"/>
                      </a:cubicBezTo>
                      <a:cubicBezTo>
                        <a:pt x="93059" y="18669"/>
                        <a:pt x="87440" y="9144"/>
                        <a:pt x="81344" y="0"/>
                      </a:cubicBezTo>
                      <a:cubicBezTo>
                        <a:pt x="50292" y="16288"/>
                        <a:pt x="21431" y="38862"/>
                        <a:pt x="0" y="65723"/>
                      </a:cubicBezTo>
                      <a:cubicBezTo>
                        <a:pt x="7430" y="80677"/>
                        <a:pt x="16288" y="95441"/>
                        <a:pt x="28385" y="106013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A878AA32-E126-43B3-AD39-A227418F4ED3}"/>
                    </a:ext>
                  </a:extLst>
                </p:cNvPr>
                <p:cNvSpPr/>
                <p:nvPr/>
              </p:nvSpPr>
              <p:spPr>
                <a:xfrm>
                  <a:off x="3521221" y="3613640"/>
                  <a:ext cx="146302" cy="112401"/>
                </a:xfrm>
                <a:custGeom>
                  <a:avLst/>
                  <a:gdLst>
                    <a:gd name="connsiteX0" fmla="*/ 856 w 146302"/>
                    <a:gd name="connsiteY0" fmla="*/ 49905 h 112401"/>
                    <a:gd name="connsiteX1" fmla="*/ 28192 w 146302"/>
                    <a:gd name="connsiteY1" fmla="*/ 97625 h 112401"/>
                    <a:gd name="connsiteX2" fmla="*/ 115155 w 146302"/>
                    <a:gd name="connsiteY2" fmla="*/ 92958 h 112401"/>
                    <a:gd name="connsiteX3" fmla="*/ 146302 w 146302"/>
                    <a:gd name="connsiteY3" fmla="*/ 33236 h 112401"/>
                    <a:gd name="connsiteX4" fmla="*/ 131062 w 146302"/>
                    <a:gd name="connsiteY4" fmla="*/ 25521 h 112401"/>
                    <a:gd name="connsiteX5" fmla="*/ 4761 w 146302"/>
                    <a:gd name="connsiteY5" fmla="*/ 565 h 112401"/>
                    <a:gd name="connsiteX6" fmla="*/ 856 w 146302"/>
                    <a:gd name="connsiteY6" fmla="*/ 49905 h 112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6302" h="112401">
                      <a:moveTo>
                        <a:pt x="856" y="49905"/>
                      </a:moveTo>
                      <a:cubicBezTo>
                        <a:pt x="3142" y="67526"/>
                        <a:pt x="13429" y="87624"/>
                        <a:pt x="28192" y="97625"/>
                      </a:cubicBezTo>
                      <a:cubicBezTo>
                        <a:pt x="55434" y="116103"/>
                        <a:pt x="93534" y="120104"/>
                        <a:pt x="115155" y="92958"/>
                      </a:cubicBezTo>
                      <a:cubicBezTo>
                        <a:pt x="129443" y="74955"/>
                        <a:pt x="138777" y="54477"/>
                        <a:pt x="146302" y="33236"/>
                      </a:cubicBezTo>
                      <a:cubicBezTo>
                        <a:pt x="141349" y="30474"/>
                        <a:pt x="136206" y="27902"/>
                        <a:pt x="131062" y="25521"/>
                      </a:cubicBezTo>
                      <a:cubicBezTo>
                        <a:pt x="92486" y="7614"/>
                        <a:pt x="47814" y="-2578"/>
                        <a:pt x="4761" y="565"/>
                      </a:cubicBezTo>
                      <a:cubicBezTo>
                        <a:pt x="-2" y="16758"/>
                        <a:pt x="-954" y="36284"/>
                        <a:pt x="856" y="49905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0D865ABF-0A7A-4048-8C12-E6EF664E6108}"/>
                    </a:ext>
                  </a:extLst>
                </p:cNvPr>
                <p:cNvSpPr/>
                <p:nvPr/>
              </p:nvSpPr>
              <p:spPr>
                <a:xfrm>
                  <a:off x="3667947" y="3670879"/>
                  <a:ext cx="93016" cy="102071"/>
                </a:xfrm>
                <a:custGeom>
                  <a:avLst/>
                  <a:gdLst>
                    <a:gd name="connsiteX0" fmla="*/ 1290 w 93016"/>
                    <a:gd name="connsiteY0" fmla="*/ 67818 h 102071"/>
                    <a:gd name="connsiteX1" fmla="*/ 67965 w 93016"/>
                    <a:gd name="connsiteY1" fmla="*/ 100108 h 102071"/>
                    <a:gd name="connsiteX2" fmla="*/ 93016 w 93016"/>
                    <a:gd name="connsiteY2" fmla="*/ 82772 h 102071"/>
                    <a:gd name="connsiteX3" fmla="*/ 53392 w 93016"/>
                    <a:gd name="connsiteY3" fmla="*/ 18574 h 102071"/>
                    <a:gd name="connsiteX4" fmla="*/ 34628 w 93016"/>
                    <a:gd name="connsiteY4" fmla="*/ 0 h 102071"/>
                    <a:gd name="connsiteX5" fmla="*/ 1290 w 93016"/>
                    <a:gd name="connsiteY5" fmla="*/ 67818 h 102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016" h="102071">
                      <a:moveTo>
                        <a:pt x="1290" y="67818"/>
                      </a:moveTo>
                      <a:cubicBezTo>
                        <a:pt x="9577" y="96965"/>
                        <a:pt x="40343" y="106680"/>
                        <a:pt x="67965" y="100108"/>
                      </a:cubicBezTo>
                      <a:cubicBezTo>
                        <a:pt x="78062" y="97727"/>
                        <a:pt x="85968" y="90202"/>
                        <a:pt x="93016" y="82772"/>
                      </a:cubicBezTo>
                      <a:cubicBezTo>
                        <a:pt x="85396" y="60008"/>
                        <a:pt x="67775" y="35147"/>
                        <a:pt x="53392" y="18574"/>
                      </a:cubicBezTo>
                      <a:cubicBezTo>
                        <a:pt x="47582" y="11906"/>
                        <a:pt x="41295" y="5715"/>
                        <a:pt x="34628" y="0"/>
                      </a:cubicBezTo>
                      <a:cubicBezTo>
                        <a:pt x="15006" y="18574"/>
                        <a:pt x="-5377" y="44291"/>
                        <a:pt x="1290" y="67818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95D52B08-A95E-4D6A-9171-A9B4F3A4D231}"/>
                  </a:ext>
                </a:extLst>
              </p:cNvPr>
              <p:cNvSpPr/>
              <p:nvPr/>
            </p:nvSpPr>
            <p:spPr>
              <a:xfrm>
                <a:off x="3353865" y="3641923"/>
                <a:ext cx="100965" cy="85629"/>
              </a:xfrm>
              <a:custGeom>
                <a:avLst/>
                <a:gdLst>
                  <a:gd name="connsiteX0" fmla="*/ 17621 w 100965"/>
                  <a:gd name="connsiteY0" fmla="*/ 71438 h 85629"/>
                  <a:gd name="connsiteX1" fmla="*/ 49054 w 100965"/>
                  <a:gd name="connsiteY1" fmla="*/ 80486 h 85629"/>
                  <a:gd name="connsiteX2" fmla="*/ 57341 w 100965"/>
                  <a:gd name="connsiteY2" fmla="*/ 51054 h 85629"/>
                  <a:gd name="connsiteX3" fmla="*/ 78581 w 100965"/>
                  <a:gd name="connsiteY3" fmla="*/ 60674 h 85629"/>
                  <a:gd name="connsiteX4" fmla="*/ 77819 w 100965"/>
                  <a:gd name="connsiteY4" fmla="*/ 28480 h 85629"/>
                  <a:gd name="connsiteX5" fmla="*/ 100965 w 100965"/>
                  <a:gd name="connsiteY5" fmla="*/ 35433 h 85629"/>
                  <a:gd name="connsiteX6" fmla="*/ 97822 w 100965"/>
                  <a:gd name="connsiteY6" fmla="*/ 28670 h 85629"/>
                  <a:gd name="connsiteX7" fmla="*/ 81344 w 100965"/>
                  <a:gd name="connsiteY7" fmla="*/ 0 h 85629"/>
                  <a:gd name="connsiteX8" fmla="*/ 0 w 100965"/>
                  <a:gd name="connsiteY8" fmla="*/ 65818 h 85629"/>
                  <a:gd name="connsiteX9" fmla="*/ 11144 w 100965"/>
                  <a:gd name="connsiteY9" fmla="*/ 85630 h 85629"/>
                  <a:gd name="connsiteX10" fmla="*/ 17621 w 100965"/>
                  <a:gd name="connsiteY10" fmla="*/ 71438 h 8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0965" h="85629">
                    <a:moveTo>
                      <a:pt x="17621" y="71438"/>
                    </a:moveTo>
                    <a:cubicBezTo>
                      <a:pt x="27813" y="74009"/>
                      <a:pt x="38481" y="76962"/>
                      <a:pt x="49054" y="80486"/>
                    </a:cubicBezTo>
                    <a:cubicBezTo>
                      <a:pt x="50483" y="70390"/>
                      <a:pt x="52864" y="60484"/>
                      <a:pt x="57341" y="51054"/>
                    </a:cubicBezTo>
                    <a:cubicBezTo>
                      <a:pt x="64294" y="54388"/>
                      <a:pt x="71438" y="57531"/>
                      <a:pt x="78581" y="60674"/>
                    </a:cubicBezTo>
                    <a:cubicBezTo>
                      <a:pt x="77438" y="50006"/>
                      <a:pt x="77057" y="39243"/>
                      <a:pt x="77819" y="28480"/>
                    </a:cubicBezTo>
                    <a:cubicBezTo>
                      <a:pt x="85820" y="30480"/>
                      <a:pt x="93536" y="32671"/>
                      <a:pt x="100965" y="35433"/>
                    </a:cubicBezTo>
                    <a:cubicBezTo>
                      <a:pt x="99917" y="33052"/>
                      <a:pt x="98870" y="30861"/>
                      <a:pt x="97822" y="28670"/>
                    </a:cubicBezTo>
                    <a:cubicBezTo>
                      <a:pt x="93059" y="18669"/>
                      <a:pt x="87440" y="9144"/>
                      <a:pt x="81344" y="0"/>
                    </a:cubicBezTo>
                    <a:cubicBezTo>
                      <a:pt x="50292" y="16383"/>
                      <a:pt x="21431" y="38957"/>
                      <a:pt x="0" y="65818"/>
                    </a:cubicBezTo>
                    <a:cubicBezTo>
                      <a:pt x="3334" y="72581"/>
                      <a:pt x="7049" y="79343"/>
                      <a:pt x="11144" y="85630"/>
                    </a:cubicBezTo>
                    <a:cubicBezTo>
                      <a:pt x="12859" y="80772"/>
                      <a:pt x="14954" y="76105"/>
                      <a:pt x="17621" y="71438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43F5848A-AB00-41B3-B456-785118B9B2EA}"/>
                  </a:ext>
                </a:extLst>
              </p:cNvPr>
              <p:cNvSpPr/>
              <p:nvPr/>
            </p:nvSpPr>
            <p:spPr>
              <a:xfrm>
                <a:off x="3521248" y="3613735"/>
                <a:ext cx="146275" cy="81146"/>
              </a:xfrm>
              <a:custGeom>
                <a:avLst/>
                <a:gdLst>
                  <a:gd name="connsiteX0" fmla="*/ 638 w 146275"/>
                  <a:gd name="connsiteY0" fmla="*/ 48000 h 81146"/>
                  <a:gd name="connsiteX1" fmla="*/ 23213 w 146275"/>
                  <a:gd name="connsiteY1" fmla="*/ 29807 h 81146"/>
                  <a:gd name="connsiteX2" fmla="*/ 33023 w 146275"/>
                  <a:gd name="connsiteY2" fmla="*/ 71907 h 81146"/>
                  <a:gd name="connsiteX3" fmla="*/ 68266 w 146275"/>
                  <a:gd name="connsiteY3" fmla="*/ 44856 h 81146"/>
                  <a:gd name="connsiteX4" fmla="*/ 72362 w 146275"/>
                  <a:gd name="connsiteY4" fmla="*/ 81147 h 81146"/>
                  <a:gd name="connsiteX5" fmla="*/ 113414 w 146275"/>
                  <a:gd name="connsiteY5" fmla="*/ 42761 h 81146"/>
                  <a:gd name="connsiteX6" fmla="*/ 129797 w 146275"/>
                  <a:gd name="connsiteY6" fmla="*/ 70669 h 81146"/>
                  <a:gd name="connsiteX7" fmla="*/ 146276 w 146275"/>
                  <a:gd name="connsiteY7" fmla="*/ 33236 h 81146"/>
                  <a:gd name="connsiteX8" fmla="*/ 131036 w 146275"/>
                  <a:gd name="connsiteY8" fmla="*/ 25521 h 81146"/>
                  <a:gd name="connsiteX9" fmla="*/ 4734 w 146275"/>
                  <a:gd name="connsiteY9" fmla="*/ 565 h 81146"/>
                  <a:gd name="connsiteX10" fmla="*/ 638 w 146275"/>
                  <a:gd name="connsiteY10" fmla="*/ 48000 h 81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6275" h="81146">
                    <a:moveTo>
                      <a:pt x="638" y="48000"/>
                    </a:moveTo>
                    <a:cubicBezTo>
                      <a:pt x="7877" y="41332"/>
                      <a:pt x="15688" y="35331"/>
                      <a:pt x="23213" y="29807"/>
                    </a:cubicBezTo>
                    <a:cubicBezTo>
                      <a:pt x="24260" y="39427"/>
                      <a:pt x="32547" y="67621"/>
                      <a:pt x="33023" y="71907"/>
                    </a:cubicBezTo>
                    <a:cubicBezTo>
                      <a:pt x="43691" y="61716"/>
                      <a:pt x="55502" y="52762"/>
                      <a:pt x="68266" y="44856"/>
                    </a:cubicBezTo>
                    <a:cubicBezTo>
                      <a:pt x="68266" y="53429"/>
                      <a:pt x="71409" y="77241"/>
                      <a:pt x="72362" y="81147"/>
                    </a:cubicBezTo>
                    <a:cubicBezTo>
                      <a:pt x="84173" y="66573"/>
                      <a:pt x="98460" y="53905"/>
                      <a:pt x="113414" y="42761"/>
                    </a:cubicBezTo>
                    <a:cubicBezTo>
                      <a:pt x="117224" y="52667"/>
                      <a:pt x="125892" y="60954"/>
                      <a:pt x="129797" y="70669"/>
                    </a:cubicBezTo>
                    <a:cubicBezTo>
                      <a:pt x="136370" y="58763"/>
                      <a:pt x="141608" y="46095"/>
                      <a:pt x="146276" y="33236"/>
                    </a:cubicBezTo>
                    <a:cubicBezTo>
                      <a:pt x="141323" y="30474"/>
                      <a:pt x="136179" y="27902"/>
                      <a:pt x="131036" y="25521"/>
                    </a:cubicBezTo>
                    <a:cubicBezTo>
                      <a:pt x="92459" y="7614"/>
                      <a:pt x="47787" y="-2578"/>
                      <a:pt x="4734" y="565"/>
                    </a:cubicBezTo>
                    <a:cubicBezTo>
                      <a:pt x="257" y="15996"/>
                      <a:pt x="-886" y="34474"/>
                      <a:pt x="638" y="4800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8B6C4CB4-E7FD-4A05-92AB-848AB3B2BD94}"/>
                  </a:ext>
                </a:extLst>
              </p:cNvPr>
              <p:cNvSpPr/>
              <p:nvPr/>
            </p:nvSpPr>
            <p:spPr>
              <a:xfrm>
                <a:off x="3754868" y="3743078"/>
                <a:ext cx="6191" cy="16859"/>
              </a:xfrm>
              <a:custGeom>
                <a:avLst/>
                <a:gdLst>
                  <a:gd name="connsiteX0" fmla="*/ 0 w 6191"/>
                  <a:gd name="connsiteY0" fmla="*/ 16859 h 16859"/>
                  <a:gd name="connsiteX1" fmla="*/ 6191 w 6191"/>
                  <a:gd name="connsiteY1" fmla="*/ 10668 h 16859"/>
                  <a:gd name="connsiteX2" fmla="*/ 2000 w 6191"/>
                  <a:gd name="connsiteY2" fmla="*/ 0 h 16859"/>
                  <a:gd name="connsiteX3" fmla="*/ 0 w 6191"/>
                  <a:gd name="connsiteY3" fmla="*/ 16859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91" h="16859">
                    <a:moveTo>
                      <a:pt x="0" y="16859"/>
                    </a:moveTo>
                    <a:cubicBezTo>
                      <a:pt x="2191" y="14859"/>
                      <a:pt x="4191" y="12764"/>
                      <a:pt x="6191" y="10668"/>
                    </a:cubicBezTo>
                    <a:cubicBezTo>
                      <a:pt x="4953" y="7144"/>
                      <a:pt x="3524" y="3524"/>
                      <a:pt x="2000" y="0"/>
                    </a:cubicBezTo>
                    <a:cubicBezTo>
                      <a:pt x="857" y="5524"/>
                      <a:pt x="191" y="11240"/>
                      <a:pt x="0" y="1685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920A70BF-D4AE-453C-A84C-0C7C8ABA99F2}"/>
                  </a:ext>
                </a:extLst>
              </p:cNvPr>
              <p:cNvSpPr/>
              <p:nvPr/>
            </p:nvSpPr>
            <p:spPr>
              <a:xfrm>
                <a:off x="3686310" y="3671164"/>
                <a:ext cx="66747" cy="71342"/>
              </a:xfrm>
              <a:custGeom>
                <a:avLst/>
                <a:gdLst>
                  <a:gd name="connsiteX0" fmla="*/ 930 w 66747"/>
                  <a:gd name="connsiteY0" fmla="*/ 16002 h 71342"/>
                  <a:gd name="connsiteX1" fmla="*/ 930 w 66747"/>
                  <a:gd name="connsiteY1" fmla="*/ 55150 h 71342"/>
                  <a:gd name="connsiteX2" fmla="*/ 29791 w 66747"/>
                  <a:gd name="connsiteY2" fmla="*/ 41720 h 71342"/>
                  <a:gd name="connsiteX3" fmla="*/ 20266 w 66747"/>
                  <a:gd name="connsiteY3" fmla="*/ 71342 h 71342"/>
                  <a:gd name="connsiteX4" fmla="*/ 66748 w 66747"/>
                  <a:gd name="connsiteY4" fmla="*/ 64198 h 71342"/>
                  <a:gd name="connsiteX5" fmla="*/ 35125 w 66747"/>
                  <a:gd name="connsiteY5" fmla="*/ 18574 h 71342"/>
                  <a:gd name="connsiteX6" fmla="*/ 16361 w 66747"/>
                  <a:gd name="connsiteY6" fmla="*/ 0 h 71342"/>
                  <a:gd name="connsiteX7" fmla="*/ 930 w 66747"/>
                  <a:gd name="connsiteY7" fmla="*/ 16002 h 7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747" h="71342">
                    <a:moveTo>
                      <a:pt x="930" y="16002"/>
                    </a:moveTo>
                    <a:cubicBezTo>
                      <a:pt x="-403" y="28956"/>
                      <a:pt x="-213" y="42196"/>
                      <a:pt x="930" y="55150"/>
                    </a:cubicBezTo>
                    <a:cubicBezTo>
                      <a:pt x="10646" y="51054"/>
                      <a:pt x="20266" y="46577"/>
                      <a:pt x="29791" y="41720"/>
                    </a:cubicBezTo>
                    <a:cubicBezTo>
                      <a:pt x="26457" y="51721"/>
                      <a:pt x="23695" y="61817"/>
                      <a:pt x="20266" y="71342"/>
                    </a:cubicBezTo>
                    <a:cubicBezTo>
                      <a:pt x="35601" y="70295"/>
                      <a:pt x="51413" y="68104"/>
                      <a:pt x="66748" y="64198"/>
                    </a:cubicBezTo>
                    <a:cubicBezTo>
                      <a:pt x="57985" y="47244"/>
                      <a:pt x="45698" y="30671"/>
                      <a:pt x="35125" y="18574"/>
                    </a:cubicBezTo>
                    <a:cubicBezTo>
                      <a:pt x="29315" y="11906"/>
                      <a:pt x="23028" y="5715"/>
                      <a:pt x="16361" y="0"/>
                    </a:cubicBezTo>
                    <a:cubicBezTo>
                      <a:pt x="11027" y="4763"/>
                      <a:pt x="5788" y="10192"/>
                      <a:pt x="930" y="16002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34" name="Graphic 30">
            <a:extLst>
              <a:ext uri="{FF2B5EF4-FFF2-40B4-BE49-F238E27FC236}">
                <a16:creationId xmlns:a16="http://schemas.microsoft.com/office/drawing/2014/main" id="{FAE31F15-E0AA-4EAF-AB2B-DDFEFD2F9462}"/>
              </a:ext>
            </a:extLst>
          </p:cNvPr>
          <p:cNvGrpSpPr/>
          <p:nvPr/>
        </p:nvGrpSpPr>
        <p:grpSpPr>
          <a:xfrm rot="21182266">
            <a:off x="2607785" y="1939772"/>
            <a:ext cx="1479534" cy="1876841"/>
            <a:chOff x="2661033" y="1878009"/>
            <a:chExt cx="1479534" cy="1876841"/>
          </a:xfrm>
        </p:grpSpPr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40DE669-1492-44CD-ABC7-0440D0ECB48C}"/>
                </a:ext>
              </a:extLst>
            </p:cNvPr>
            <p:cNvSpPr/>
            <p:nvPr/>
          </p:nvSpPr>
          <p:spPr>
            <a:xfrm>
              <a:off x="2661033" y="1888261"/>
              <a:ext cx="390541" cy="364799"/>
            </a:xfrm>
            <a:custGeom>
              <a:avLst/>
              <a:gdLst>
                <a:gd name="connsiteX0" fmla="*/ 247014 w 390541"/>
                <a:gd name="connsiteY0" fmla="*/ 364799 h 364799"/>
                <a:gd name="connsiteX1" fmla="*/ 66276 w 390541"/>
                <a:gd name="connsiteY1" fmla="*/ 75345 h 364799"/>
                <a:gd name="connsiteX2" fmla="*/ 390541 w 390541"/>
                <a:gd name="connsiteY2" fmla="*/ 222105 h 364799"/>
                <a:gd name="connsiteX3" fmla="*/ 247014 w 390541"/>
                <a:gd name="connsiteY3" fmla="*/ 364799 h 364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41" h="364799">
                  <a:moveTo>
                    <a:pt x="247014" y="364799"/>
                  </a:moveTo>
                  <a:cubicBezTo>
                    <a:pt x="158956" y="364799"/>
                    <a:pt x="-128329" y="267027"/>
                    <a:pt x="66276" y="75345"/>
                  </a:cubicBezTo>
                  <a:cubicBezTo>
                    <a:pt x="260881" y="-116134"/>
                    <a:pt x="390541" y="103802"/>
                    <a:pt x="390541" y="222105"/>
                  </a:cubicBezTo>
                  <a:cubicBezTo>
                    <a:pt x="390541" y="340204"/>
                    <a:pt x="247014" y="364799"/>
                    <a:pt x="247014" y="364799"/>
                  </a:cubicBezTo>
                  <a:close/>
                </a:path>
              </a:pathLst>
            </a:custGeom>
            <a:solidFill>
              <a:schemeClr val="accent6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85AA3890-6939-4A63-9A29-685EC1BF4548}"/>
                </a:ext>
              </a:extLst>
            </p:cNvPr>
            <p:cNvSpPr/>
            <p:nvPr/>
          </p:nvSpPr>
          <p:spPr>
            <a:xfrm>
              <a:off x="2747111" y="1964906"/>
              <a:ext cx="233084" cy="237133"/>
            </a:xfrm>
            <a:custGeom>
              <a:avLst/>
              <a:gdLst>
                <a:gd name="connsiteX0" fmla="*/ 172492 w 233084"/>
                <a:gd name="connsiteY0" fmla="*/ 237133 h 237133"/>
                <a:gd name="connsiteX1" fmla="*/ 999 w 233084"/>
                <a:gd name="connsiteY1" fmla="*/ 106838 h 237133"/>
                <a:gd name="connsiteX2" fmla="*/ 144757 w 233084"/>
                <a:gd name="connsiteY2" fmla="*/ 732 h 237133"/>
                <a:gd name="connsiteX3" fmla="*/ 232815 w 233084"/>
                <a:gd name="connsiteY3" fmla="*/ 171884 h 237133"/>
                <a:gd name="connsiteX4" fmla="*/ 172492 w 233084"/>
                <a:gd name="connsiteY4" fmla="*/ 237133 h 23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084" h="237133">
                  <a:moveTo>
                    <a:pt x="172492" y="237133"/>
                  </a:moveTo>
                  <a:cubicBezTo>
                    <a:pt x="121414" y="224937"/>
                    <a:pt x="-12869" y="159688"/>
                    <a:pt x="999" y="106838"/>
                  </a:cubicBezTo>
                  <a:cubicBezTo>
                    <a:pt x="14866" y="53785"/>
                    <a:pt x="107546" y="-7399"/>
                    <a:pt x="144757" y="732"/>
                  </a:cubicBezTo>
                  <a:cubicBezTo>
                    <a:pt x="181737" y="8863"/>
                    <a:pt x="237437" y="135296"/>
                    <a:pt x="232815" y="171884"/>
                  </a:cubicBezTo>
                  <a:cubicBezTo>
                    <a:pt x="228192" y="208472"/>
                    <a:pt x="172492" y="237133"/>
                    <a:pt x="172492" y="237133"/>
                  </a:cubicBezTo>
                  <a:close/>
                </a:path>
              </a:pathLst>
            </a:custGeom>
            <a:solidFill>
              <a:schemeClr val="accent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0BEA9A01-0492-4ABA-9D68-4BF52065670C}"/>
                </a:ext>
              </a:extLst>
            </p:cNvPr>
            <p:cNvSpPr/>
            <p:nvPr/>
          </p:nvSpPr>
          <p:spPr>
            <a:xfrm>
              <a:off x="2842342" y="2058056"/>
              <a:ext cx="103163" cy="118670"/>
            </a:xfrm>
            <a:custGeom>
              <a:avLst/>
              <a:gdLst>
                <a:gd name="connsiteX0" fmla="*/ 68015 w 103163"/>
                <a:gd name="connsiteY0" fmla="*/ 42146 h 118670"/>
                <a:gd name="connsiteX1" fmla="*/ 3532 w 103163"/>
                <a:gd name="connsiteY1" fmla="*/ 70 h 118670"/>
                <a:gd name="connsiteX2" fmla="*/ 65 w 103163"/>
                <a:gd name="connsiteY2" fmla="*/ 2916 h 118670"/>
                <a:gd name="connsiteX3" fmla="*/ 40743 w 103163"/>
                <a:gd name="connsiteY3" fmla="*/ 64303 h 118670"/>
                <a:gd name="connsiteX4" fmla="*/ 90665 w 103163"/>
                <a:gd name="connsiteY4" fmla="*/ 117762 h 118670"/>
                <a:gd name="connsiteX5" fmla="*/ 102915 w 103163"/>
                <a:gd name="connsiteY5" fmla="*/ 111664 h 118670"/>
                <a:gd name="connsiteX6" fmla="*/ 68015 w 103163"/>
                <a:gd name="connsiteY6" fmla="*/ 42146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3" h="118670">
                  <a:moveTo>
                    <a:pt x="68015" y="42146"/>
                  </a:moveTo>
                  <a:cubicBezTo>
                    <a:pt x="52992" y="23852"/>
                    <a:pt x="28725" y="5152"/>
                    <a:pt x="3532" y="70"/>
                  </a:cubicBezTo>
                  <a:cubicBezTo>
                    <a:pt x="1683" y="-337"/>
                    <a:pt x="-397" y="1086"/>
                    <a:pt x="65" y="2916"/>
                  </a:cubicBezTo>
                  <a:cubicBezTo>
                    <a:pt x="8386" y="24869"/>
                    <a:pt x="25489" y="45602"/>
                    <a:pt x="40743" y="64303"/>
                  </a:cubicBezTo>
                  <a:cubicBezTo>
                    <a:pt x="56228" y="83207"/>
                    <a:pt x="66629" y="106176"/>
                    <a:pt x="90665" y="117762"/>
                  </a:cubicBezTo>
                  <a:cubicBezTo>
                    <a:pt x="96443" y="120405"/>
                    <a:pt x="102453" y="116949"/>
                    <a:pt x="102915" y="111664"/>
                  </a:cubicBezTo>
                  <a:cubicBezTo>
                    <a:pt x="105688" y="85036"/>
                    <a:pt x="84656" y="62473"/>
                    <a:pt x="68015" y="42146"/>
                  </a:cubicBezTo>
                  <a:close/>
                </a:path>
              </a:pathLst>
            </a:custGeom>
            <a:solidFill>
              <a:schemeClr val="tx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FB4F5149-9C02-4135-A772-0E17F38F7A6E}"/>
                </a:ext>
              </a:extLst>
            </p:cNvPr>
            <p:cNvSpPr/>
            <p:nvPr/>
          </p:nvSpPr>
          <p:spPr>
            <a:xfrm>
              <a:off x="3749795" y="1878009"/>
              <a:ext cx="390772" cy="364887"/>
            </a:xfrm>
            <a:custGeom>
              <a:avLst/>
              <a:gdLst>
                <a:gd name="connsiteX0" fmla="*/ 143758 w 390772"/>
                <a:gd name="connsiteY0" fmla="*/ 364888 h 364887"/>
                <a:gd name="connsiteX1" fmla="*/ 324496 w 390772"/>
                <a:gd name="connsiteY1" fmla="*/ 75433 h 364887"/>
                <a:gd name="connsiteX2" fmla="*/ 0 w 390772"/>
                <a:gd name="connsiteY2" fmla="*/ 222193 h 364887"/>
                <a:gd name="connsiteX3" fmla="*/ 143758 w 390772"/>
                <a:gd name="connsiteY3" fmla="*/ 364888 h 36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772" h="364887">
                  <a:moveTo>
                    <a:pt x="143758" y="364888"/>
                  </a:moveTo>
                  <a:cubicBezTo>
                    <a:pt x="231816" y="364888"/>
                    <a:pt x="519101" y="267116"/>
                    <a:pt x="324496" y="75433"/>
                  </a:cubicBezTo>
                  <a:cubicBezTo>
                    <a:pt x="129891" y="-116249"/>
                    <a:pt x="0" y="103891"/>
                    <a:pt x="0" y="222193"/>
                  </a:cubicBezTo>
                  <a:cubicBezTo>
                    <a:pt x="0" y="340292"/>
                    <a:pt x="143758" y="364888"/>
                    <a:pt x="143758" y="364888"/>
                  </a:cubicBezTo>
                  <a:close/>
                </a:path>
              </a:pathLst>
            </a:custGeom>
            <a:solidFill>
              <a:schemeClr val="accent6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E6BC02D1-A9C4-4F7E-A60C-7036127C2B12}"/>
                </a:ext>
              </a:extLst>
            </p:cNvPr>
            <p:cNvSpPr/>
            <p:nvPr/>
          </p:nvSpPr>
          <p:spPr>
            <a:xfrm>
              <a:off x="3821634" y="1954741"/>
              <a:ext cx="232854" cy="237135"/>
            </a:xfrm>
            <a:custGeom>
              <a:avLst/>
              <a:gdLst>
                <a:gd name="connsiteX0" fmla="*/ 60363 w 232854"/>
                <a:gd name="connsiteY0" fmla="*/ 237135 h 237135"/>
                <a:gd name="connsiteX1" fmla="*/ 231856 w 232854"/>
                <a:gd name="connsiteY1" fmla="*/ 106637 h 237135"/>
                <a:gd name="connsiteX2" fmla="*/ 88329 w 232854"/>
                <a:gd name="connsiteY2" fmla="*/ 734 h 237135"/>
                <a:gd name="connsiteX3" fmla="*/ 271 w 232854"/>
                <a:gd name="connsiteY3" fmla="*/ 171886 h 237135"/>
                <a:gd name="connsiteX4" fmla="*/ 60363 w 232854"/>
                <a:gd name="connsiteY4" fmla="*/ 237135 h 23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854" h="237135">
                  <a:moveTo>
                    <a:pt x="60363" y="237135"/>
                  </a:moveTo>
                  <a:cubicBezTo>
                    <a:pt x="111441" y="224939"/>
                    <a:pt x="245724" y="159690"/>
                    <a:pt x="231856" y="106637"/>
                  </a:cubicBezTo>
                  <a:cubicBezTo>
                    <a:pt x="217989" y="53584"/>
                    <a:pt x="125309" y="-7397"/>
                    <a:pt x="88329" y="734"/>
                  </a:cubicBezTo>
                  <a:cubicBezTo>
                    <a:pt x="51118" y="8865"/>
                    <a:pt x="-4351" y="135298"/>
                    <a:pt x="271" y="171886"/>
                  </a:cubicBezTo>
                  <a:cubicBezTo>
                    <a:pt x="4663" y="208474"/>
                    <a:pt x="60363" y="237135"/>
                    <a:pt x="60363" y="237135"/>
                  </a:cubicBezTo>
                  <a:close/>
                </a:path>
              </a:pathLst>
            </a:custGeom>
            <a:solidFill>
              <a:schemeClr val="accent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DC069AC-4C01-4780-9ED6-F15DB32248E6}"/>
                </a:ext>
              </a:extLst>
            </p:cNvPr>
            <p:cNvSpPr/>
            <p:nvPr/>
          </p:nvSpPr>
          <p:spPr>
            <a:xfrm>
              <a:off x="3854249" y="2023028"/>
              <a:ext cx="135413" cy="155636"/>
            </a:xfrm>
            <a:custGeom>
              <a:avLst/>
              <a:gdLst>
                <a:gd name="connsiteX0" fmla="*/ 125744 w 135413"/>
                <a:gd name="connsiteY0" fmla="*/ 745 h 155636"/>
                <a:gd name="connsiteX1" fmla="*/ 14 w 135413"/>
                <a:gd name="connsiteY1" fmla="*/ 146286 h 155636"/>
                <a:gd name="connsiteX2" fmla="*/ 18504 w 135413"/>
                <a:gd name="connsiteY2" fmla="*/ 152993 h 155636"/>
                <a:gd name="connsiteX3" fmla="*/ 73742 w 135413"/>
                <a:gd name="connsiteY3" fmla="*/ 88761 h 155636"/>
                <a:gd name="connsiteX4" fmla="*/ 134527 w 135413"/>
                <a:gd name="connsiteY4" fmla="*/ 8469 h 155636"/>
                <a:gd name="connsiteX5" fmla="*/ 125744 w 135413"/>
                <a:gd name="connsiteY5" fmla="*/ 745 h 15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413" h="155636">
                  <a:moveTo>
                    <a:pt x="125744" y="745"/>
                  </a:moveTo>
                  <a:cubicBezTo>
                    <a:pt x="70506" y="29000"/>
                    <a:pt x="-1142" y="84695"/>
                    <a:pt x="14" y="146286"/>
                  </a:cubicBezTo>
                  <a:cubicBezTo>
                    <a:pt x="14" y="155026"/>
                    <a:pt x="11570" y="158482"/>
                    <a:pt x="18504" y="152993"/>
                  </a:cubicBezTo>
                  <a:cubicBezTo>
                    <a:pt x="41847" y="135106"/>
                    <a:pt x="57101" y="111323"/>
                    <a:pt x="73742" y="88761"/>
                  </a:cubicBezTo>
                  <a:cubicBezTo>
                    <a:pt x="93850" y="61319"/>
                    <a:pt x="116037" y="36927"/>
                    <a:pt x="134527" y="8469"/>
                  </a:cubicBezTo>
                  <a:cubicBezTo>
                    <a:pt x="137763" y="3794"/>
                    <a:pt x="131523" y="-2100"/>
                    <a:pt x="125744" y="745"/>
                  </a:cubicBezTo>
                  <a:close/>
                </a:path>
              </a:pathLst>
            </a:custGeom>
            <a:solidFill>
              <a:schemeClr val="tx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272B0A7A-220E-423B-A5B2-18585AB68A13}"/>
                </a:ext>
              </a:extLst>
            </p:cNvPr>
            <p:cNvSpPr/>
            <p:nvPr/>
          </p:nvSpPr>
          <p:spPr>
            <a:xfrm>
              <a:off x="2754885" y="1959404"/>
              <a:ext cx="1323604" cy="1667344"/>
            </a:xfrm>
            <a:custGeom>
              <a:avLst/>
              <a:gdLst>
                <a:gd name="connsiteX0" fmla="*/ 157784 w 1323604"/>
                <a:gd name="connsiteY0" fmla="*/ 1667345 h 1667344"/>
                <a:gd name="connsiteX1" fmla="*/ 58170 w 1323604"/>
                <a:gd name="connsiteY1" fmla="*/ 391428 h 1667344"/>
                <a:gd name="connsiteX2" fmla="*/ 662787 w 1323604"/>
                <a:gd name="connsiteY2" fmla="*/ 136 h 1667344"/>
                <a:gd name="connsiteX3" fmla="*/ 1297681 w 1323604"/>
                <a:gd name="connsiteY3" fmla="*/ 521926 h 1667344"/>
                <a:gd name="connsiteX4" fmla="*/ 1214245 w 1323604"/>
                <a:gd name="connsiteY4" fmla="*/ 1634822 h 1667344"/>
                <a:gd name="connsiteX5" fmla="*/ 950072 w 1323604"/>
                <a:gd name="connsiteY5" fmla="*/ 733936 h 1667344"/>
                <a:gd name="connsiteX6" fmla="*/ 310556 w 1323604"/>
                <a:gd name="connsiteY6" fmla="*/ 827642 h 1667344"/>
                <a:gd name="connsiteX7" fmla="*/ 157784 w 1323604"/>
                <a:gd name="connsiteY7" fmla="*/ 1667345 h 1667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3604" h="1667344">
                  <a:moveTo>
                    <a:pt x="157784" y="1667345"/>
                  </a:moveTo>
                  <a:cubicBezTo>
                    <a:pt x="102083" y="1577704"/>
                    <a:pt x="-97376" y="801624"/>
                    <a:pt x="58170" y="391428"/>
                  </a:cubicBezTo>
                  <a:cubicBezTo>
                    <a:pt x="190141" y="42822"/>
                    <a:pt x="560862" y="-2913"/>
                    <a:pt x="662787" y="136"/>
                  </a:cubicBezTo>
                  <a:cubicBezTo>
                    <a:pt x="871490" y="6234"/>
                    <a:pt x="1251456" y="77581"/>
                    <a:pt x="1297681" y="521926"/>
                  </a:cubicBezTo>
                  <a:cubicBezTo>
                    <a:pt x="1344136" y="966272"/>
                    <a:pt x="1334891" y="1439074"/>
                    <a:pt x="1214245" y="1634822"/>
                  </a:cubicBezTo>
                  <a:cubicBezTo>
                    <a:pt x="1241980" y="1439074"/>
                    <a:pt x="1163167" y="925618"/>
                    <a:pt x="950072" y="733936"/>
                  </a:cubicBezTo>
                  <a:cubicBezTo>
                    <a:pt x="767485" y="569695"/>
                    <a:pt x="449460" y="628033"/>
                    <a:pt x="310556" y="827642"/>
                  </a:cubicBezTo>
                  <a:cubicBezTo>
                    <a:pt x="171651" y="1027252"/>
                    <a:pt x="111328" y="1418544"/>
                    <a:pt x="157784" y="1667345"/>
                  </a:cubicBezTo>
                  <a:close/>
                </a:path>
              </a:pathLst>
            </a:custGeom>
            <a:solidFill>
              <a:schemeClr val="accent1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2" name="Graphic 30">
              <a:extLst>
                <a:ext uri="{FF2B5EF4-FFF2-40B4-BE49-F238E27FC236}">
                  <a16:creationId xmlns:a16="http://schemas.microsoft.com/office/drawing/2014/main" id="{2B1B81B8-2D50-49BE-883B-16E63845FB99}"/>
                </a:ext>
              </a:extLst>
            </p:cNvPr>
            <p:cNvGrpSpPr/>
            <p:nvPr/>
          </p:nvGrpSpPr>
          <p:grpSpPr>
            <a:xfrm>
              <a:off x="2755123" y="2083656"/>
              <a:ext cx="1323329" cy="1005040"/>
              <a:chOff x="2755123" y="2083656"/>
              <a:chExt cx="1323329" cy="1005040"/>
            </a:xfrm>
            <a:solidFill>
              <a:srgbClr val="CA8151"/>
            </a:solidFill>
          </p:grpSpPr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9C74901E-1780-4A81-805A-5211A01A8122}"/>
                  </a:ext>
                </a:extLst>
              </p:cNvPr>
              <p:cNvSpPr/>
              <p:nvPr/>
            </p:nvSpPr>
            <p:spPr>
              <a:xfrm>
                <a:off x="2770066" y="2454371"/>
                <a:ext cx="1308385" cy="634326"/>
              </a:xfrm>
              <a:custGeom>
                <a:avLst/>
                <a:gdLst>
                  <a:gd name="connsiteX0" fmla="*/ 1307692 w 1308385"/>
                  <a:gd name="connsiteY0" fmla="*/ 412560 h 634326"/>
                  <a:gd name="connsiteX1" fmla="*/ 1174797 w 1308385"/>
                  <a:gd name="connsiteY1" fmla="*/ 232058 h 634326"/>
                  <a:gd name="connsiteX2" fmla="*/ 324496 w 1308385"/>
                  <a:gd name="connsiteY2" fmla="*/ 80013 h 634326"/>
                  <a:gd name="connsiteX3" fmla="*/ 0 w 1308385"/>
                  <a:gd name="connsiteY3" fmla="*/ 547937 h 634326"/>
                  <a:gd name="connsiteX4" fmla="*/ 10863 w 1308385"/>
                  <a:gd name="connsiteY4" fmla="*/ 634326 h 634326"/>
                  <a:gd name="connsiteX5" fmla="*/ 340444 w 1308385"/>
                  <a:gd name="connsiteY5" fmla="*/ 99933 h 634326"/>
                  <a:gd name="connsiteX6" fmla="*/ 1153533 w 1308385"/>
                  <a:gd name="connsiteY6" fmla="*/ 248116 h 634326"/>
                  <a:gd name="connsiteX7" fmla="*/ 1308385 w 1308385"/>
                  <a:gd name="connsiteY7" fmla="*/ 472524 h 634326"/>
                  <a:gd name="connsiteX8" fmla="*/ 1307692 w 1308385"/>
                  <a:gd name="connsiteY8" fmla="*/ 412560 h 634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08385" h="634326">
                    <a:moveTo>
                      <a:pt x="1307692" y="412560"/>
                    </a:moveTo>
                    <a:cubicBezTo>
                      <a:pt x="1271868" y="348124"/>
                      <a:pt x="1228879" y="287347"/>
                      <a:pt x="1174797" y="232058"/>
                    </a:cubicBezTo>
                    <a:cubicBezTo>
                      <a:pt x="975338" y="28789"/>
                      <a:pt x="593523" y="-87074"/>
                      <a:pt x="324496" y="80013"/>
                    </a:cubicBezTo>
                    <a:cubicBezTo>
                      <a:pt x="129429" y="201364"/>
                      <a:pt x="39984" y="385322"/>
                      <a:pt x="0" y="547937"/>
                    </a:cubicBezTo>
                    <a:cubicBezTo>
                      <a:pt x="3236" y="577004"/>
                      <a:pt x="6934" y="605869"/>
                      <a:pt x="10863" y="634326"/>
                    </a:cubicBezTo>
                    <a:cubicBezTo>
                      <a:pt x="38597" y="459515"/>
                      <a:pt x="119490" y="237343"/>
                      <a:pt x="340444" y="99933"/>
                    </a:cubicBezTo>
                    <a:cubicBezTo>
                      <a:pt x="596759" y="-59430"/>
                      <a:pt x="961933" y="52775"/>
                      <a:pt x="1153533" y="248116"/>
                    </a:cubicBezTo>
                    <a:cubicBezTo>
                      <a:pt x="1219403" y="315194"/>
                      <a:pt x="1268401" y="391623"/>
                      <a:pt x="1308385" y="472524"/>
                    </a:cubicBezTo>
                    <a:cubicBezTo>
                      <a:pt x="1308385" y="452807"/>
                      <a:pt x="1307923" y="432684"/>
                      <a:pt x="1307692" y="412560"/>
                    </a:cubicBezTo>
                    <a:close/>
                  </a:path>
                </a:pathLst>
              </a:custGeom>
              <a:solidFill>
                <a:schemeClr val="tx2"/>
              </a:solidFill>
              <a:ln w="23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2A40D2D2-C445-4EC4-BF3A-C1A90BCD9102}"/>
                  </a:ext>
                </a:extLst>
              </p:cNvPr>
              <p:cNvSpPr/>
              <p:nvPr/>
            </p:nvSpPr>
            <p:spPr>
              <a:xfrm>
                <a:off x="2755123" y="2350945"/>
                <a:ext cx="1311772" cy="411099"/>
              </a:xfrm>
              <a:custGeom>
                <a:avLst/>
                <a:gdLst>
                  <a:gd name="connsiteX0" fmla="*/ 1269015 w 1311772"/>
                  <a:gd name="connsiteY0" fmla="*/ 212710 h 411099"/>
                  <a:gd name="connsiteX1" fmla="*/ 421257 w 1311772"/>
                  <a:gd name="connsiteY1" fmla="*/ 29971 h 411099"/>
                  <a:gd name="connsiteX2" fmla="*/ 383 w 1311772"/>
                  <a:gd name="connsiteY2" fmla="*/ 355811 h 411099"/>
                  <a:gd name="connsiteX3" fmla="*/ 152 w 1311772"/>
                  <a:gd name="connsiteY3" fmla="*/ 411100 h 411099"/>
                  <a:gd name="connsiteX4" fmla="*/ 429809 w 1311772"/>
                  <a:gd name="connsiteY4" fmla="*/ 53144 h 411099"/>
                  <a:gd name="connsiteX5" fmla="*/ 1250294 w 1311772"/>
                  <a:gd name="connsiteY5" fmla="*/ 230801 h 411099"/>
                  <a:gd name="connsiteX6" fmla="*/ 1311773 w 1311772"/>
                  <a:gd name="connsiteY6" fmla="*/ 287513 h 411099"/>
                  <a:gd name="connsiteX7" fmla="*/ 1308768 w 1311772"/>
                  <a:gd name="connsiteY7" fmla="*/ 247672 h 411099"/>
                  <a:gd name="connsiteX8" fmla="*/ 1269015 w 1311772"/>
                  <a:gd name="connsiteY8" fmla="*/ 212710 h 41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1772" h="411099">
                    <a:moveTo>
                      <a:pt x="1269015" y="212710"/>
                    </a:moveTo>
                    <a:cubicBezTo>
                      <a:pt x="1040897" y="28142"/>
                      <a:pt x="692364" y="-47067"/>
                      <a:pt x="421257" y="29971"/>
                    </a:cubicBezTo>
                    <a:cubicBezTo>
                      <a:pt x="245142" y="79975"/>
                      <a:pt x="97223" y="196652"/>
                      <a:pt x="383" y="355811"/>
                    </a:cubicBezTo>
                    <a:cubicBezTo>
                      <a:pt x="-79" y="374105"/>
                      <a:pt x="-79" y="392603"/>
                      <a:pt x="152" y="411100"/>
                    </a:cubicBezTo>
                    <a:cubicBezTo>
                      <a:pt x="92139" y="235273"/>
                      <a:pt x="244911" y="105790"/>
                      <a:pt x="429809" y="53144"/>
                    </a:cubicBezTo>
                    <a:cubicBezTo>
                      <a:pt x="691902" y="-21252"/>
                      <a:pt x="1029341" y="51721"/>
                      <a:pt x="1250294" y="230801"/>
                    </a:cubicBezTo>
                    <a:cubicBezTo>
                      <a:pt x="1272482" y="248688"/>
                      <a:pt x="1292590" y="267796"/>
                      <a:pt x="1311773" y="287513"/>
                    </a:cubicBezTo>
                    <a:cubicBezTo>
                      <a:pt x="1310848" y="274300"/>
                      <a:pt x="1309924" y="261088"/>
                      <a:pt x="1308768" y="247672"/>
                    </a:cubicBezTo>
                    <a:cubicBezTo>
                      <a:pt x="1295825" y="235679"/>
                      <a:pt x="1282883" y="224093"/>
                      <a:pt x="1269015" y="212710"/>
                    </a:cubicBezTo>
                    <a:close/>
                  </a:path>
                </a:pathLst>
              </a:custGeom>
              <a:solidFill>
                <a:schemeClr val="tx2"/>
              </a:solidFill>
              <a:ln w="23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0AF7E7EE-7A92-465B-A473-B3DA65A984F4}"/>
                  </a:ext>
                </a:extLst>
              </p:cNvPr>
              <p:cNvSpPr/>
              <p:nvPr/>
            </p:nvSpPr>
            <p:spPr>
              <a:xfrm>
                <a:off x="2768449" y="2213092"/>
                <a:ext cx="1284579" cy="319868"/>
              </a:xfrm>
              <a:custGeom>
                <a:avLst/>
                <a:gdLst>
                  <a:gd name="connsiteX0" fmla="*/ 570642 w 1284579"/>
                  <a:gd name="connsiteY0" fmla="*/ 27568 h 319868"/>
                  <a:gd name="connsiteX1" fmla="*/ 1284580 w 1284579"/>
                  <a:gd name="connsiteY1" fmla="*/ 269865 h 319868"/>
                  <a:gd name="connsiteX2" fmla="*/ 1284349 w 1284579"/>
                  <a:gd name="connsiteY2" fmla="*/ 268238 h 319868"/>
                  <a:gd name="connsiteX3" fmla="*/ 1279495 w 1284579"/>
                  <a:gd name="connsiteY3" fmla="*/ 231650 h 319868"/>
                  <a:gd name="connsiteX4" fmla="*/ 568100 w 1284579"/>
                  <a:gd name="connsiteY4" fmla="*/ 3176 h 319868"/>
                  <a:gd name="connsiteX5" fmla="*/ 8552 w 1284579"/>
                  <a:gd name="connsiteY5" fmla="*/ 267832 h 319868"/>
                  <a:gd name="connsiteX6" fmla="*/ 0 w 1284579"/>
                  <a:gd name="connsiteY6" fmla="*/ 319869 h 319868"/>
                  <a:gd name="connsiteX7" fmla="*/ 570642 w 1284579"/>
                  <a:gd name="connsiteY7" fmla="*/ 27568 h 31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4579" h="319868">
                    <a:moveTo>
                      <a:pt x="570642" y="27568"/>
                    </a:moveTo>
                    <a:cubicBezTo>
                      <a:pt x="899529" y="2973"/>
                      <a:pt x="1125336" y="132658"/>
                      <a:pt x="1284580" y="269865"/>
                    </a:cubicBezTo>
                    <a:cubicBezTo>
                      <a:pt x="1284580" y="269255"/>
                      <a:pt x="1284580" y="268645"/>
                      <a:pt x="1284349" y="268238"/>
                    </a:cubicBezTo>
                    <a:cubicBezTo>
                      <a:pt x="1283193" y="255636"/>
                      <a:pt x="1281344" y="243643"/>
                      <a:pt x="1279495" y="231650"/>
                    </a:cubicBezTo>
                    <a:cubicBezTo>
                      <a:pt x="1117709" y="98712"/>
                      <a:pt x="891902" y="-21216"/>
                      <a:pt x="568100" y="3176"/>
                    </a:cubicBezTo>
                    <a:cubicBezTo>
                      <a:pt x="378579" y="17405"/>
                      <a:pt x="146994" y="116194"/>
                      <a:pt x="8552" y="267832"/>
                    </a:cubicBezTo>
                    <a:cubicBezTo>
                      <a:pt x="5316" y="284906"/>
                      <a:pt x="2542" y="302184"/>
                      <a:pt x="0" y="319869"/>
                    </a:cubicBezTo>
                    <a:cubicBezTo>
                      <a:pt x="127811" y="154408"/>
                      <a:pt x="376961" y="42204"/>
                      <a:pt x="570642" y="27568"/>
                    </a:cubicBezTo>
                    <a:close/>
                  </a:path>
                </a:pathLst>
              </a:custGeom>
              <a:solidFill>
                <a:schemeClr val="tx2"/>
              </a:solidFill>
              <a:ln w="23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867BA002-4AEA-492B-8514-33CF4BA71847}"/>
                  </a:ext>
                </a:extLst>
              </p:cNvPr>
              <p:cNvSpPr/>
              <p:nvPr/>
            </p:nvSpPr>
            <p:spPr>
              <a:xfrm>
                <a:off x="2817447" y="2083656"/>
                <a:ext cx="1193055" cy="256809"/>
              </a:xfrm>
              <a:custGeom>
                <a:avLst/>
                <a:gdLst>
                  <a:gd name="connsiteX0" fmla="*/ 153003 w 1193055"/>
                  <a:gd name="connsiteY0" fmla="*/ 154158 h 256809"/>
                  <a:gd name="connsiteX1" fmla="*/ 607622 w 1193055"/>
                  <a:gd name="connsiteY1" fmla="*/ 24270 h 256809"/>
                  <a:gd name="connsiteX2" fmla="*/ 1080730 w 1193055"/>
                  <a:gd name="connsiteY2" fmla="*/ 148467 h 256809"/>
                  <a:gd name="connsiteX3" fmla="*/ 1193055 w 1193055"/>
                  <a:gd name="connsiteY3" fmla="*/ 221034 h 256809"/>
                  <a:gd name="connsiteX4" fmla="*/ 1172023 w 1193055"/>
                  <a:gd name="connsiteY4" fmla="*/ 175095 h 256809"/>
                  <a:gd name="connsiteX5" fmla="*/ 1094135 w 1193055"/>
                  <a:gd name="connsiteY5" fmla="*/ 127124 h 256809"/>
                  <a:gd name="connsiteX6" fmla="*/ 608084 w 1193055"/>
                  <a:gd name="connsiteY6" fmla="*/ 81 h 256809"/>
                  <a:gd name="connsiteX7" fmla="*/ 137749 w 1193055"/>
                  <a:gd name="connsiteY7" fmla="*/ 134035 h 256809"/>
                  <a:gd name="connsiteX8" fmla="*/ 22881 w 1193055"/>
                  <a:gd name="connsiteY8" fmla="*/ 205789 h 256809"/>
                  <a:gd name="connsiteX9" fmla="*/ 0 w 1193055"/>
                  <a:gd name="connsiteY9" fmla="*/ 256809 h 256809"/>
                  <a:gd name="connsiteX10" fmla="*/ 153003 w 1193055"/>
                  <a:gd name="connsiteY10" fmla="*/ 154158 h 25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93055" h="256809">
                    <a:moveTo>
                      <a:pt x="153003" y="154158"/>
                    </a:moveTo>
                    <a:cubicBezTo>
                      <a:pt x="307624" y="64924"/>
                      <a:pt x="457161" y="22034"/>
                      <a:pt x="607622" y="24270"/>
                    </a:cubicBezTo>
                    <a:cubicBezTo>
                      <a:pt x="758545" y="26099"/>
                      <a:pt x="908774" y="65533"/>
                      <a:pt x="1080730" y="148467"/>
                    </a:cubicBezTo>
                    <a:cubicBezTo>
                      <a:pt x="1104304" y="159850"/>
                      <a:pt x="1145675" y="186885"/>
                      <a:pt x="1193055" y="221034"/>
                    </a:cubicBezTo>
                    <a:cubicBezTo>
                      <a:pt x="1186584" y="204976"/>
                      <a:pt x="1179650" y="189731"/>
                      <a:pt x="1172023" y="175095"/>
                    </a:cubicBezTo>
                    <a:cubicBezTo>
                      <a:pt x="1139897" y="153142"/>
                      <a:pt x="1112162" y="135864"/>
                      <a:pt x="1094135" y="127124"/>
                    </a:cubicBezTo>
                    <a:cubicBezTo>
                      <a:pt x="918019" y="42361"/>
                      <a:pt x="763629" y="1910"/>
                      <a:pt x="608084" y="81"/>
                    </a:cubicBezTo>
                    <a:cubicBezTo>
                      <a:pt x="451151" y="-2155"/>
                      <a:pt x="297224" y="41954"/>
                      <a:pt x="137749" y="134035"/>
                    </a:cubicBezTo>
                    <a:cubicBezTo>
                      <a:pt x="101232" y="154972"/>
                      <a:pt x="60785" y="178754"/>
                      <a:pt x="22881" y="205789"/>
                    </a:cubicBezTo>
                    <a:cubicBezTo>
                      <a:pt x="14561" y="222050"/>
                      <a:pt x="6934" y="239125"/>
                      <a:pt x="0" y="256809"/>
                    </a:cubicBezTo>
                    <a:cubicBezTo>
                      <a:pt x="45993" y="215952"/>
                      <a:pt x="103312" y="182616"/>
                      <a:pt x="153003" y="154158"/>
                    </a:cubicBezTo>
                    <a:close/>
                  </a:path>
                </a:pathLst>
              </a:custGeom>
              <a:solidFill>
                <a:schemeClr val="tx2"/>
              </a:solidFill>
              <a:ln w="23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51190EE-4A43-469B-9988-3CC126E83C9B}"/>
                </a:ext>
              </a:extLst>
            </p:cNvPr>
            <p:cNvSpPr/>
            <p:nvPr/>
          </p:nvSpPr>
          <p:spPr>
            <a:xfrm>
              <a:off x="2813340" y="3538596"/>
              <a:ext cx="238480" cy="216254"/>
            </a:xfrm>
            <a:custGeom>
              <a:avLst/>
              <a:gdLst>
                <a:gd name="connsiteX0" fmla="*/ 205183 w 238480"/>
                <a:gd name="connsiteY0" fmla="*/ 90389 h 216254"/>
                <a:gd name="connsiteX1" fmla="*/ 195707 w 238480"/>
                <a:gd name="connsiteY1" fmla="*/ 27986 h 216254"/>
                <a:gd name="connsiteX2" fmla="*/ 120823 w 238480"/>
                <a:gd name="connsiteY2" fmla="*/ 22701 h 216254"/>
                <a:gd name="connsiteX3" fmla="*/ 49638 w 238480"/>
                <a:gd name="connsiteY3" fmla="*/ 15993 h 216254"/>
                <a:gd name="connsiteX4" fmla="*/ 36926 w 238480"/>
                <a:gd name="connsiteY4" fmla="*/ 55630 h 216254"/>
                <a:gd name="connsiteX5" fmla="*/ 20978 w 238480"/>
                <a:gd name="connsiteY5" fmla="*/ 69656 h 216254"/>
                <a:gd name="connsiteX6" fmla="*/ 19129 w 238480"/>
                <a:gd name="connsiteY6" fmla="*/ 106447 h 216254"/>
                <a:gd name="connsiteX7" fmla="*/ 15432 w 238480"/>
                <a:gd name="connsiteY7" fmla="*/ 169461 h 216254"/>
                <a:gd name="connsiteX8" fmla="*/ 78990 w 238480"/>
                <a:gd name="connsiteY8" fmla="*/ 187348 h 216254"/>
                <a:gd name="connsiteX9" fmla="*/ 124753 w 238480"/>
                <a:gd name="connsiteY9" fmla="*/ 213976 h 216254"/>
                <a:gd name="connsiteX10" fmla="*/ 176755 w 238480"/>
                <a:gd name="connsiteY10" fmla="*/ 174746 h 216254"/>
                <a:gd name="connsiteX11" fmla="*/ 235460 w 238480"/>
                <a:gd name="connsiteY11" fmla="*/ 146695 h 216254"/>
                <a:gd name="connsiteX12" fmla="*/ 205183 w 238480"/>
                <a:gd name="connsiteY12" fmla="*/ 90389 h 21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480" h="216254">
                  <a:moveTo>
                    <a:pt x="205183" y="90389"/>
                  </a:moveTo>
                  <a:cubicBezTo>
                    <a:pt x="214890" y="70875"/>
                    <a:pt x="211886" y="46890"/>
                    <a:pt x="195707" y="27986"/>
                  </a:cubicBezTo>
                  <a:cubicBezTo>
                    <a:pt x="173057" y="1561"/>
                    <a:pt x="143473" y="6033"/>
                    <a:pt x="120823" y="22701"/>
                  </a:cubicBezTo>
                  <a:cubicBezTo>
                    <a:pt x="102103" y="1358"/>
                    <a:pt x="74830" y="-12262"/>
                    <a:pt x="49638" y="15993"/>
                  </a:cubicBezTo>
                  <a:cubicBezTo>
                    <a:pt x="39931" y="26563"/>
                    <a:pt x="34846" y="42418"/>
                    <a:pt x="36926" y="55630"/>
                  </a:cubicBezTo>
                  <a:cubicBezTo>
                    <a:pt x="30686" y="59086"/>
                    <a:pt x="25139" y="63354"/>
                    <a:pt x="20978" y="69656"/>
                  </a:cubicBezTo>
                  <a:cubicBezTo>
                    <a:pt x="12427" y="82665"/>
                    <a:pt x="13120" y="95674"/>
                    <a:pt x="19129" y="106447"/>
                  </a:cubicBezTo>
                  <a:cubicBezTo>
                    <a:pt x="-1209" y="122912"/>
                    <a:pt x="-9530" y="148321"/>
                    <a:pt x="15432" y="169461"/>
                  </a:cubicBezTo>
                  <a:cubicBezTo>
                    <a:pt x="32997" y="184299"/>
                    <a:pt x="57727" y="191414"/>
                    <a:pt x="78990" y="187348"/>
                  </a:cubicBezTo>
                  <a:cubicBezTo>
                    <a:pt x="90084" y="200154"/>
                    <a:pt x="108343" y="209911"/>
                    <a:pt x="124753" y="213976"/>
                  </a:cubicBezTo>
                  <a:cubicBezTo>
                    <a:pt x="163812" y="223733"/>
                    <a:pt x="177449" y="200561"/>
                    <a:pt x="176755" y="174746"/>
                  </a:cubicBezTo>
                  <a:cubicBezTo>
                    <a:pt x="201485" y="179421"/>
                    <a:pt x="222749" y="175965"/>
                    <a:pt x="235460" y="146695"/>
                  </a:cubicBezTo>
                  <a:cubicBezTo>
                    <a:pt x="245630" y="122709"/>
                    <a:pt x="228758" y="101162"/>
                    <a:pt x="205183" y="90389"/>
                  </a:cubicBezTo>
                  <a:close/>
                </a:path>
              </a:pathLst>
            </a:custGeom>
            <a:solidFill>
              <a:schemeClr val="accent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3D834D-831C-425B-8D3F-9C200EAE22EE}"/>
                </a:ext>
              </a:extLst>
            </p:cNvPr>
            <p:cNvSpPr/>
            <p:nvPr/>
          </p:nvSpPr>
          <p:spPr>
            <a:xfrm>
              <a:off x="2813340" y="3538596"/>
              <a:ext cx="238480" cy="216254"/>
            </a:xfrm>
            <a:custGeom>
              <a:avLst/>
              <a:gdLst>
                <a:gd name="connsiteX0" fmla="*/ 205183 w 238480"/>
                <a:gd name="connsiteY0" fmla="*/ 90389 h 216254"/>
                <a:gd name="connsiteX1" fmla="*/ 195707 w 238480"/>
                <a:gd name="connsiteY1" fmla="*/ 27986 h 216254"/>
                <a:gd name="connsiteX2" fmla="*/ 120823 w 238480"/>
                <a:gd name="connsiteY2" fmla="*/ 22701 h 216254"/>
                <a:gd name="connsiteX3" fmla="*/ 49638 w 238480"/>
                <a:gd name="connsiteY3" fmla="*/ 15993 h 216254"/>
                <a:gd name="connsiteX4" fmla="*/ 36926 w 238480"/>
                <a:gd name="connsiteY4" fmla="*/ 55630 h 216254"/>
                <a:gd name="connsiteX5" fmla="*/ 20978 w 238480"/>
                <a:gd name="connsiteY5" fmla="*/ 69656 h 216254"/>
                <a:gd name="connsiteX6" fmla="*/ 19129 w 238480"/>
                <a:gd name="connsiteY6" fmla="*/ 106447 h 216254"/>
                <a:gd name="connsiteX7" fmla="*/ 15432 w 238480"/>
                <a:gd name="connsiteY7" fmla="*/ 169461 h 216254"/>
                <a:gd name="connsiteX8" fmla="*/ 78990 w 238480"/>
                <a:gd name="connsiteY8" fmla="*/ 187348 h 216254"/>
                <a:gd name="connsiteX9" fmla="*/ 124753 w 238480"/>
                <a:gd name="connsiteY9" fmla="*/ 213976 h 216254"/>
                <a:gd name="connsiteX10" fmla="*/ 176755 w 238480"/>
                <a:gd name="connsiteY10" fmla="*/ 174746 h 216254"/>
                <a:gd name="connsiteX11" fmla="*/ 235460 w 238480"/>
                <a:gd name="connsiteY11" fmla="*/ 146695 h 216254"/>
                <a:gd name="connsiteX12" fmla="*/ 205183 w 238480"/>
                <a:gd name="connsiteY12" fmla="*/ 90389 h 216254"/>
                <a:gd name="connsiteX13" fmla="*/ 189929 w 238480"/>
                <a:gd name="connsiteY13" fmla="*/ 145475 h 216254"/>
                <a:gd name="connsiteX14" fmla="*/ 151101 w 238480"/>
                <a:gd name="connsiteY14" fmla="*/ 154825 h 216254"/>
                <a:gd name="connsiteX15" fmla="*/ 147865 w 238480"/>
                <a:gd name="connsiteY15" fmla="*/ 161127 h 216254"/>
                <a:gd name="connsiteX16" fmla="*/ 103027 w 238480"/>
                <a:gd name="connsiteY16" fmla="*/ 175965 h 216254"/>
                <a:gd name="connsiteX17" fmla="*/ 86155 w 238480"/>
                <a:gd name="connsiteY17" fmla="*/ 164989 h 216254"/>
                <a:gd name="connsiteX18" fmla="*/ 33459 w 238480"/>
                <a:gd name="connsiteY18" fmla="*/ 156045 h 216254"/>
                <a:gd name="connsiteX19" fmla="*/ 41086 w 238480"/>
                <a:gd name="connsiteY19" fmla="*/ 101772 h 216254"/>
                <a:gd name="connsiteX20" fmla="*/ 51024 w 238480"/>
                <a:gd name="connsiteY20" fmla="*/ 94251 h 216254"/>
                <a:gd name="connsiteX21" fmla="*/ 46171 w 238480"/>
                <a:gd name="connsiteY21" fmla="*/ 83478 h 216254"/>
                <a:gd name="connsiteX22" fmla="*/ 59114 w 238480"/>
                <a:gd name="connsiteY22" fmla="*/ 53191 h 216254"/>
                <a:gd name="connsiteX23" fmla="*/ 80839 w 238480"/>
                <a:gd name="connsiteY23" fmla="*/ 26359 h 216254"/>
                <a:gd name="connsiteX24" fmla="*/ 117357 w 238480"/>
                <a:gd name="connsiteY24" fmla="*/ 39572 h 216254"/>
                <a:gd name="connsiteX25" fmla="*/ 166586 w 238480"/>
                <a:gd name="connsiteY25" fmla="*/ 44044 h 216254"/>
                <a:gd name="connsiteX26" fmla="*/ 175600 w 238480"/>
                <a:gd name="connsiteY26" fmla="*/ 85714 h 216254"/>
                <a:gd name="connsiteX27" fmla="*/ 189929 w 238480"/>
                <a:gd name="connsiteY27" fmla="*/ 145475 h 21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38480" h="216254">
                  <a:moveTo>
                    <a:pt x="205183" y="90389"/>
                  </a:moveTo>
                  <a:cubicBezTo>
                    <a:pt x="214890" y="70875"/>
                    <a:pt x="211886" y="46890"/>
                    <a:pt x="195707" y="27986"/>
                  </a:cubicBezTo>
                  <a:cubicBezTo>
                    <a:pt x="173057" y="1561"/>
                    <a:pt x="143473" y="6033"/>
                    <a:pt x="120823" y="22701"/>
                  </a:cubicBezTo>
                  <a:cubicBezTo>
                    <a:pt x="102103" y="1358"/>
                    <a:pt x="74830" y="-12262"/>
                    <a:pt x="49638" y="15993"/>
                  </a:cubicBezTo>
                  <a:cubicBezTo>
                    <a:pt x="39931" y="26563"/>
                    <a:pt x="34846" y="42418"/>
                    <a:pt x="36926" y="55630"/>
                  </a:cubicBezTo>
                  <a:cubicBezTo>
                    <a:pt x="30686" y="59086"/>
                    <a:pt x="25139" y="63354"/>
                    <a:pt x="20978" y="69656"/>
                  </a:cubicBezTo>
                  <a:cubicBezTo>
                    <a:pt x="12427" y="82665"/>
                    <a:pt x="13120" y="95674"/>
                    <a:pt x="19129" y="106447"/>
                  </a:cubicBezTo>
                  <a:cubicBezTo>
                    <a:pt x="-1209" y="122912"/>
                    <a:pt x="-9530" y="148321"/>
                    <a:pt x="15432" y="169461"/>
                  </a:cubicBezTo>
                  <a:cubicBezTo>
                    <a:pt x="32997" y="184299"/>
                    <a:pt x="57727" y="191414"/>
                    <a:pt x="78990" y="187348"/>
                  </a:cubicBezTo>
                  <a:cubicBezTo>
                    <a:pt x="90084" y="200154"/>
                    <a:pt x="108343" y="209911"/>
                    <a:pt x="124753" y="213976"/>
                  </a:cubicBezTo>
                  <a:cubicBezTo>
                    <a:pt x="163812" y="223733"/>
                    <a:pt x="177449" y="200561"/>
                    <a:pt x="176755" y="174746"/>
                  </a:cubicBezTo>
                  <a:cubicBezTo>
                    <a:pt x="201485" y="179421"/>
                    <a:pt x="222749" y="175965"/>
                    <a:pt x="235460" y="146695"/>
                  </a:cubicBezTo>
                  <a:cubicBezTo>
                    <a:pt x="245630" y="122709"/>
                    <a:pt x="228758" y="101162"/>
                    <a:pt x="205183" y="90389"/>
                  </a:cubicBezTo>
                  <a:close/>
                  <a:moveTo>
                    <a:pt x="189929" y="145475"/>
                  </a:moveTo>
                  <a:cubicBezTo>
                    <a:pt x="179298" y="154825"/>
                    <a:pt x="165199" y="156858"/>
                    <a:pt x="151101" y="154825"/>
                  </a:cubicBezTo>
                  <a:cubicBezTo>
                    <a:pt x="150176" y="157061"/>
                    <a:pt x="149252" y="159094"/>
                    <a:pt x="147865" y="161127"/>
                  </a:cubicBezTo>
                  <a:cubicBezTo>
                    <a:pt x="139082" y="174746"/>
                    <a:pt x="119899" y="182876"/>
                    <a:pt x="103027" y="175965"/>
                  </a:cubicBezTo>
                  <a:cubicBezTo>
                    <a:pt x="96787" y="173323"/>
                    <a:pt x="91240" y="169461"/>
                    <a:pt x="86155" y="164989"/>
                  </a:cubicBezTo>
                  <a:cubicBezTo>
                    <a:pt x="69976" y="173729"/>
                    <a:pt x="51024" y="174136"/>
                    <a:pt x="33459" y="156045"/>
                  </a:cubicBezTo>
                  <a:cubicBezTo>
                    <a:pt x="16818" y="138970"/>
                    <a:pt x="24908" y="116204"/>
                    <a:pt x="41086" y="101772"/>
                  </a:cubicBezTo>
                  <a:cubicBezTo>
                    <a:pt x="44091" y="98926"/>
                    <a:pt x="47558" y="96690"/>
                    <a:pt x="51024" y="94251"/>
                  </a:cubicBezTo>
                  <a:cubicBezTo>
                    <a:pt x="48944" y="90796"/>
                    <a:pt x="47326" y="87340"/>
                    <a:pt x="46171" y="83478"/>
                  </a:cubicBezTo>
                  <a:cubicBezTo>
                    <a:pt x="42242" y="69859"/>
                    <a:pt x="48713" y="59899"/>
                    <a:pt x="59114" y="53191"/>
                  </a:cubicBezTo>
                  <a:cubicBezTo>
                    <a:pt x="58189" y="41198"/>
                    <a:pt x="64198" y="29612"/>
                    <a:pt x="80839" y="26359"/>
                  </a:cubicBezTo>
                  <a:cubicBezTo>
                    <a:pt x="94938" y="23514"/>
                    <a:pt x="107418" y="30018"/>
                    <a:pt x="117357" y="39572"/>
                  </a:cubicBezTo>
                  <a:cubicBezTo>
                    <a:pt x="133073" y="32458"/>
                    <a:pt x="151332" y="31645"/>
                    <a:pt x="166586" y="44044"/>
                  </a:cubicBezTo>
                  <a:cubicBezTo>
                    <a:pt x="181146" y="55834"/>
                    <a:pt x="181146" y="71282"/>
                    <a:pt x="175600" y="85714"/>
                  </a:cubicBezTo>
                  <a:cubicBezTo>
                    <a:pt x="198018" y="100553"/>
                    <a:pt x="213041" y="124945"/>
                    <a:pt x="189929" y="145475"/>
                  </a:cubicBezTo>
                  <a:close/>
                </a:path>
              </a:pathLst>
            </a:custGeom>
            <a:solidFill>
              <a:schemeClr val="tx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BF88A42D-56DE-42BC-BAF0-CE0AD90630E0}"/>
                </a:ext>
              </a:extLst>
            </p:cNvPr>
            <p:cNvSpPr/>
            <p:nvPr/>
          </p:nvSpPr>
          <p:spPr>
            <a:xfrm>
              <a:off x="3872323" y="3499118"/>
              <a:ext cx="212096" cy="221877"/>
            </a:xfrm>
            <a:custGeom>
              <a:avLst/>
              <a:gdLst>
                <a:gd name="connsiteX0" fmla="*/ 197577 w 212096"/>
                <a:gd name="connsiteY0" fmla="*/ 104458 h 221877"/>
                <a:gd name="connsiteX1" fmla="*/ 139565 w 212096"/>
                <a:gd name="connsiteY1" fmla="*/ 34330 h 221877"/>
                <a:gd name="connsiteX2" fmla="*/ 70921 w 212096"/>
                <a:gd name="connsiteY2" fmla="*/ 5466 h 221877"/>
                <a:gd name="connsiteX3" fmla="*/ 50583 w 212096"/>
                <a:gd name="connsiteY3" fmla="*/ 46527 h 221877"/>
                <a:gd name="connsiteX4" fmla="*/ 17070 w 212096"/>
                <a:gd name="connsiteY4" fmla="*/ 68886 h 221877"/>
                <a:gd name="connsiteX5" fmla="*/ 11292 w 212096"/>
                <a:gd name="connsiteY5" fmla="*/ 110353 h 221877"/>
                <a:gd name="connsiteX6" fmla="*/ 891 w 212096"/>
                <a:gd name="connsiteY6" fmla="*/ 133322 h 221877"/>
                <a:gd name="connsiteX7" fmla="*/ 44805 w 212096"/>
                <a:gd name="connsiteY7" fmla="*/ 186172 h 221877"/>
                <a:gd name="connsiteX8" fmla="*/ 94496 w 212096"/>
                <a:gd name="connsiteY8" fmla="*/ 221744 h 221877"/>
                <a:gd name="connsiteX9" fmla="*/ 145112 w 212096"/>
                <a:gd name="connsiteY9" fmla="*/ 192270 h 221877"/>
                <a:gd name="connsiteX10" fmla="*/ 206128 w 212096"/>
                <a:gd name="connsiteY10" fmla="*/ 162390 h 221877"/>
                <a:gd name="connsiteX11" fmla="*/ 197577 w 212096"/>
                <a:gd name="connsiteY11" fmla="*/ 104458 h 22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2096" h="221877">
                  <a:moveTo>
                    <a:pt x="197577" y="104458"/>
                  </a:moveTo>
                  <a:cubicBezTo>
                    <a:pt x="208902" y="78440"/>
                    <a:pt x="175851" y="39209"/>
                    <a:pt x="139565" y="34330"/>
                  </a:cubicBezTo>
                  <a:cubicBezTo>
                    <a:pt x="131245" y="9125"/>
                    <a:pt x="102585" y="-9779"/>
                    <a:pt x="70921" y="5466"/>
                  </a:cubicBezTo>
                  <a:cubicBezTo>
                    <a:pt x="58210" y="11768"/>
                    <a:pt x="51276" y="29045"/>
                    <a:pt x="50583" y="46527"/>
                  </a:cubicBezTo>
                  <a:cubicBezTo>
                    <a:pt x="38564" y="49372"/>
                    <a:pt x="27008" y="55877"/>
                    <a:pt x="17070" y="68886"/>
                  </a:cubicBezTo>
                  <a:cubicBezTo>
                    <a:pt x="5514" y="83725"/>
                    <a:pt x="5052" y="98360"/>
                    <a:pt x="11292" y="110353"/>
                  </a:cubicBezTo>
                  <a:cubicBezTo>
                    <a:pt x="6207" y="116857"/>
                    <a:pt x="2509" y="124582"/>
                    <a:pt x="891" y="133322"/>
                  </a:cubicBezTo>
                  <a:cubicBezTo>
                    <a:pt x="-4656" y="164422"/>
                    <a:pt x="16377" y="182107"/>
                    <a:pt x="44805" y="186172"/>
                  </a:cubicBezTo>
                  <a:cubicBezTo>
                    <a:pt x="49889" y="205889"/>
                    <a:pt x="66761" y="220118"/>
                    <a:pt x="94496" y="221744"/>
                  </a:cubicBezTo>
                  <a:cubicBezTo>
                    <a:pt x="120151" y="223370"/>
                    <a:pt x="137254" y="209955"/>
                    <a:pt x="145112" y="192270"/>
                  </a:cubicBezTo>
                  <a:cubicBezTo>
                    <a:pt x="169611" y="196539"/>
                    <a:pt x="194110" y="187595"/>
                    <a:pt x="206128" y="162390"/>
                  </a:cubicBezTo>
                  <a:cubicBezTo>
                    <a:pt x="216991" y="140233"/>
                    <a:pt x="212369" y="118890"/>
                    <a:pt x="197577" y="104458"/>
                  </a:cubicBezTo>
                  <a:close/>
                </a:path>
              </a:pathLst>
            </a:custGeom>
            <a:solidFill>
              <a:schemeClr val="accent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071BB04F-7030-4774-BD35-83679EEA4CA6}"/>
                </a:ext>
              </a:extLst>
            </p:cNvPr>
            <p:cNvSpPr/>
            <p:nvPr/>
          </p:nvSpPr>
          <p:spPr>
            <a:xfrm>
              <a:off x="3872323" y="3499118"/>
              <a:ext cx="212096" cy="221877"/>
            </a:xfrm>
            <a:custGeom>
              <a:avLst/>
              <a:gdLst>
                <a:gd name="connsiteX0" fmla="*/ 197577 w 212096"/>
                <a:gd name="connsiteY0" fmla="*/ 104458 h 221877"/>
                <a:gd name="connsiteX1" fmla="*/ 139565 w 212096"/>
                <a:gd name="connsiteY1" fmla="*/ 34330 h 221877"/>
                <a:gd name="connsiteX2" fmla="*/ 70921 w 212096"/>
                <a:gd name="connsiteY2" fmla="*/ 5466 h 221877"/>
                <a:gd name="connsiteX3" fmla="*/ 50583 w 212096"/>
                <a:gd name="connsiteY3" fmla="*/ 46527 h 221877"/>
                <a:gd name="connsiteX4" fmla="*/ 17070 w 212096"/>
                <a:gd name="connsiteY4" fmla="*/ 68886 h 221877"/>
                <a:gd name="connsiteX5" fmla="*/ 11292 w 212096"/>
                <a:gd name="connsiteY5" fmla="*/ 110353 h 221877"/>
                <a:gd name="connsiteX6" fmla="*/ 891 w 212096"/>
                <a:gd name="connsiteY6" fmla="*/ 133322 h 221877"/>
                <a:gd name="connsiteX7" fmla="*/ 44805 w 212096"/>
                <a:gd name="connsiteY7" fmla="*/ 186172 h 221877"/>
                <a:gd name="connsiteX8" fmla="*/ 94496 w 212096"/>
                <a:gd name="connsiteY8" fmla="*/ 221744 h 221877"/>
                <a:gd name="connsiteX9" fmla="*/ 145112 w 212096"/>
                <a:gd name="connsiteY9" fmla="*/ 192270 h 221877"/>
                <a:gd name="connsiteX10" fmla="*/ 206128 w 212096"/>
                <a:gd name="connsiteY10" fmla="*/ 162390 h 221877"/>
                <a:gd name="connsiteX11" fmla="*/ 197577 w 212096"/>
                <a:gd name="connsiteY11" fmla="*/ 104458 h 221877"/>
                <a:gd name="connsiteX12" fmla="*/ 176545 w 212096"/>
                <a:gd name="connsiteY12" fmla="*/ 147551 h 221877"/>
                <a:gd name="connsiteX13" fmla="*/ 134018 w 212096"/>
                <a:gd name="connsiteY13" fmla="*/ 165439 h 221877"/>
                <a:gd name="connsiteX14" fmla="*/ 112755 w 212096"/>
                <a:gd name="connsiteY14" fmla="*/ 177838 h 221877"/>
                <a:gd name="connsiteX15" fmla="*/ 63294 w 212096"/>
                <a:gd name="connsiteY15" fmla="*/ 171943 h 221877"/>
                <a:gd name="connsiteX16" fmla="*/ 32324 w 212096"/>
                <a:gd name="connsiteY16" fmla="*/ 134135 h 221877"/>
                <a:gd name="connsiteX17" fmla="*/ 41569 w 212096"/>
                <a:gd name="connsiteY17" fmla="*/ 121939 h 221877"/>
                <a:gd name="connsiteX18" fmla="*/ 46885 w 212096"/>
                <a:gd name="connsiteY18" fmla="*/ 70716 h 221877"/>
                <a:gd name="connsiteX19" fmla="*/ 59365 w 212096"/>
                <a:gd name="connsiteY19" fmla="*/ 62382 h 221877"/>
                <a:gd name="connsiteX20" fmla="*/ 73464 w 212096"/>
                <a:gd name="connsiteY20" fmla="*/ 36973 h 221877"/>
                <a:gd name="connsiteX21" fmla="*/ 116684 w 212096"/>
                <a:gd name="connsiteY21" fmla="*/ 39006 h 221877"/>
                <a:gd name="connsiteX22" fmla="*/ 128240 w 212096"/>
                <a:gd name="connsiteY22" fmla="*/ 78846 h 221877"/>
                <a:gd name="connsiteX23" fmla="*/ 164757 w 212096"/>
                <a:gd name="connsiteY23" fmla="*/ 105271 h 221877"/>
                <a:gd name="connsiteX24" fmla="*/ 164757 w 212096"/>
                <a:gd name="connsiteY24" fmla="*/ 106491 h 221877"/>
                <a:gd name="connsiteX25" fmla="*/ 176545 w 212096"/>
                <a:gd name="connsiteY25" fmla="*/ 147551 h 22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12096" h="221877">
                  <a:moveTo>
                    <a:pt x="197577" y="104458"/>
                  </a:moveTo>
                  <a:cubicBezTo>
                    <a:pt x="208902" y="78440"/>
                    <a:pt x="175851" y="39209"/>
                    <a:pt x="139565" y="34330"/>
                  </a:cubicBezTo>
                  <a:cubicBezTo>
                    <a:pt x="131245" y="9125"/>
                    <a:pt x="102585" y="-9779"/>
                    <a:pt x="70921" y="5466"/>
                  </a:cubicBezTo>
                  <a:cubicBezTo>
                    <a:pt x="58210" y="11768"/>
                    <a:pt x="51276" y="29045"/>
                    <a:pt x="50583" y="46527"/>
                  </a:cubicBezTo>
                  <a:cubicBezTo>
                    <a:pt x="38564" y="49372"/>
                    <a:pt x="27008" y="55877"/>
                    <a:pt x="17070" y="68886"/>
                  </a:cubicBezTo>
                  <a:cubicBezTo>
                    <a:pt x="5514" y="83725"/>
                    <a:pt x="5052" y="98360"/>
                    <a:pt x="11292" y="110353"/>
                  </a:cubicBezTo>
                  <a:cubicBezTo>
                    <a:pt x="6207" y="116857"/>
                    <a:pt x="2509" y="124582"/>
                    <a:pt x="891" y="133322"/>
                  </a:cubicBezTo>
                  <a:cubicBezTo>
                    <a:pt x="-4656" y="164422"/>
                    <a:pt x="16377" y="182107"/>
                    <a:pt x="44805" y="186172"/>
                  </a:cubicBezTo>
                  <a:cubicBezTo>
                    <a:pt x="49889" y="205889"/>
                    <a:pt x="66761" y="220118"/>
                    <a:pt x="94496" y="221744"/>
                  </a:cubicBezTo>
                  <a:cubicBezTo>
                    <a:pt x="120151" y="223370"/>
                    <a:pt x="137254" y="209955"/>
                    <a:pt x="145112" y="192270"/>
                  </a:cubicBezTo>
                  <a:cubicBezTo>
                    <a:pt x="169611" y="196539"/>
                    <a:pt x="194110" y="187595"/>
                    <a:pt x="206128" y="162390"/>
                  </a:cubicBezTo>
                  <a:cubicBezTo>
                    <a:pt x="216991" y="140233"/>
                    <a:pt x="212369" y="118890"/>
                    <a:pt x="197577" y="104458"/>
                  </a:cubicBezTo>
                  <a:close/>
                  <a:moveTo>
                    <a:pt x="176545" y="147551"/>
                  </a:moveTo>
                  <a:cubicBezTo>
                    <a:pt x="167993" y="161983"/>
                    <a:pt x="151352" y="165845"/>
                    <a:pt x="134018" y="165439"/>
                  </a:cubicBezTo>
                  <a:cubicBezTo>
                    <a:pt x="128471" y="170520"/>
                    <a:pt x="121075" y="174789"/>
                    <a:pt x="112755" y="177838"/>
                  </a:cubicBezTo>
                  <a:cubicBezTo>
                    <a:pt x="99581" y="190847"/>
                    <a:pt x="71384" y="191051"/>
                    <a:pt x="63294" y="171943"/>
                  </a:cubicBezTo>
                  <a:cubicBezTo>
                    <a:pt x="41569" y="172350"/>
                    <a:pt x="25621" y="152226"/>
                    <a:pt x="32324" y="134135"/>
                  </a:cubicBezTo>
                  <a:cubicBezTo>
                    <a:pt x="34404" y="128647"/>
                    <a:pt x="37640" y="124988"/>
                    <a:pt x="41569" y="121939"/>
                  </a:cubicBezTo>
                  <a:cubicBezTo>
                    <a:pt x="32786" y="105068"/>
                    <a:pt x="28164" y="88603"/>
                    <a:pt x="46885" y="70716"/>
                  </a:cubicBezTo>
                  <a:cubicBezTo>
                    <a:pt x="50814" y="66853"/>
                    <a:pt x="54974" y="64414"/>
                    <a:pt x="59365" y="62382"/>
                  </a:cubicBezTo>
                  <a:cubicBezTo>
                    <a:pt x="62832" y="53438"/>
                    <a:pt x="68148" y="44697"/>
                    <a:pt x="73464" y="36973"/>
                  </a:cubicBezTo>
                  <a:cubicBezTo>
                    <a:pt x="84327" y="21524"/>
                    <a:pt x="106745" y="26200"/>
                    <a:pt x="116684" y="39006"/>
                  </a:cubicBezTo>
                  <a:cubicBezTo>
                    <a:pt x="126160" y="51202"/>
                    <a:pt x="127315" y="65024"/>
                    <a:pt x="128240" y="78846"/>
                  </a:cubicBezTo>
                  <a:cubicBezTo>
                    <a:pt x="145574" y="80879"/>
                    <a:pt x="161984" y="88806"/>
                    <a:pt x="164757" y="105271"/>
                  </a:cubicBezTo>
                  <a:cubicBezTo>
                    <a:pt x="164757" y="105678"/>
                    <a:pt x="164757" y="106084"/>
                    <a:pt x="164757" y="106491"/>
                  </a:cubicBezTo>
                  <a:cubicBezTo>
                    <a:pt x="179087" y="115841"/>
                    <a:pt x="186945" y="129867"/>
                    <a:pt x="176545" y="147551"/>
                  </a:cubicBezTo>
                  <a:close/>
                </a:path>
              </a:pathLst>
            </a:custGeom>
            <a:solidFill>
              <a:schemeClr val="tx2"/>
            </a:solidFill>
            <a:ln w="230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1" name="Graphic 4945">
            <a:extLst>
              <a:ext uri="{FF2B5EF4-FFF2-40B4-BE49-F238E27FC236}">
                <a16:creationId xmlns:a16="http://schemas.microsoft.com/office/drawing/2014/main" id="{D2020B5A-B609-4DB7-9904-53337D09938F}"/>
              </a:ext>
            </a:extLst>
          </p:cNvPr>
          <p:cNvGrpSpPr/>
          <p:nvPr/>
        </p:nvGrpSpPr>
        <p:grpSpPr>
          <a:xfrm rot="20399828">
            <a:off x="2135430" y="4518258"/>
            <a:ext cx="529761" cy="608742"/>
            <a:chOff x="2118464" y="4538672"/>
            <a:chExt cx="529761" cy="608742"/>
          </a:xfrm>
        </p:grpSpPr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93B78536-A2F1-4DB8-996C-57CD20DDBAFB}"/>
                </a:ext>
              </a:extLst>
            </p:cNvPr>
            <p:cNvSpPr/>
            <p:nvPr/>
          </p:nvSpPr>
          <p:spPr>
            <a:xfrm>
              <a:off x="2118464" y="4595161"/>
              <a:ext cx="502410" cy="552253"/>
            </a:xfrm>
            <a:custGeom>
              <a:avLst/>
              <a:gdLst>
                <a:gd name="connsiteX0" fmla="*/ 193237 w 502410"/>
                <a:gd name="connsiteY0" fmla="*/ 0 h 552253"/>
                <a:gd name="connsiteX1" fmla="*/ 2785 w 502410"/>
                <a:gd name="connsiteY1" fmla="*/ 331756 h 552253"/>
                <a:gd name="connsiteX2" fmla="*/ 214863 w 502410"/>
                <a:gd name="connsiteY2" fmla="*/ 541868 h 552253"/>
                <a:gd name="connsiteX3" fmla="*/ 385656 w 502410"/>
                <a:gd name="connsiteY3" fmla="*/ 253609 h 552253"/>
                <a:gd name="connsiteX4" fmla="*/ 470192 w 502410"/>
                <a:gd name="connsiteY4" fmla="*/ 412115 h 552253"/>
                <a:gd name="connsiteX5" fmla="*/ 477319 w 502410"/>
                <a:gd name="connsiteY5" fmla="*/ 74215 h 552253"/>
                <a:gd name="connsiteX6" fmla="*/ 193237 w 502410"/>
                <a:gd name="connsiteY6" fmla="*/ 0 h 55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10" h="552253">
                  <a:moveTo>
                    <a:pt x="193237" y="0"/>
                  </a:moveTo>
                  <a:cubicBezTo>
                    <a:pt x="163502" y="97069"/>
                    <a:pt x="19250" y="220433"/>
                    <a:pt x="2785" y="331756"/>
                  </a:cubicBezTo>
                  <a:cubicBezTo>
                    <a:pt x="-19086" y="478712"/>
                    <a:pt x="91253" y="587085"/>
                    <a:pt x="214863" y="541868"/>
                  </a:cubicBezTo>
                  <a:cubicBezTo>
                    <a:pt x="338473" y="496651"/>
                    <a:pt x="377546" y="307182"/>
                    <a:pt x="385656" y="253609"/>
                  </a:cubicBezTo>
                  <a:cubicBezTo>
                    <a:pt x="369191" y="377219"/>
                    <a:pt x="431119" y="438164"/>
                    <a:pt x="470192" y="412115"/>
                  </a:cubicBezTo>
                  <a:cubicBezTo>
                    <a:pt x="538263" y="366898"/>
                    <a:pt x="477319" y="74215"/>
                    <a:pt x="477319" y="74215"/>
                  </a:cubicBezTo>
                  <a:lnTo>
                    <a:pt x="193237" y="0"/>
                  </a:lnTo>
                  <a:close/>
                </a:path>
              </a:pathLst>
            </a:custGeom>
            <a:solidFill>
              <a:schemeClr val="accent1"/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C39E3F6-CA53-4540-B9C8-F5FA2EB91E96}"/>
                </a:ext>
              </a:extLst>
            </p:cNvPr>
            <p:cNvSpPr/>
            <p:nvPr/>
          </p:nvSpPr>
          <p:spPr>
            <a:xfrm>
              <a:off x="2118709" y="4595159"/>
              <a:ext cx="502230" cy="552253"/>
            </a:xfrm>
            <a:custGeom>
              <a:avLst/>
              <a:gdLst>
                <a:gd name="connsiteX0" fmla="*/ 477073 w 502230"/>
                <a:gd name="connsiteY0" fmla="*/ 73969 h 552253"/>
                <a:gd name="connsiteX1" fmla="*/ 192992 w 502230"/>
                <a:gd name="connsiteY1" fmla="*/ 0 h 552253"/>
                <a:gd name="connsiteX2" fmla="*/ 156867 w 502230"/>
                <a:gd name="connsiteY2" fmla="*/ 71266 h 552253"/>
                <a:gd name="connsiteX3" fmla="*/ 296696 w 502230"/>
                <a:gd name="connsiteY3" fmla="*/ 109357 h 552253"/>
                <a:gd name="connsiteX4" fmla="*/ 472404 w 502230"/>
                <a:gd name="connsiteY4" fmla="*/ 159489 h 552253"/>
                <a:gd name="connsiteX5" fmla="*/ 491326 w 502230"/>
                <a:gd name="connsiteY5" fmla="*/ 187258 h 552253"/>
                <a:gd name="connsiteX6" fmla="*/ 455202 w 502230"/>
                <a:gd name="connsiteY6" fmla="*/ 346992 h 552253"/>
                <a:gd name="connsiteX7" fmla="*/ 402121 w 502230"/>
                <a:gd name="connsiteY7" fmla="*/ 330036 h 552253"/>
                <a:gd name="connsiteX8" fmla="*/ 398926 w 502230"/>
                <a:gd name="connsiteY8" fmla="*/ 231492 h 552253"/>
                <a:gd name="connsiteX9" fmla="*/ 321270 w 502230"/>
                <a:gd name="connsiteY9" fmla="*/ 316766 h 552253"/>
                <a:gd name="connsiteX10" fmla="*/ 187094 w 502230"/>
                <a:gd name="connsiteY10" fmla="*/ 453646 h 552253"/>
                <a:gd name="connsiteX11" fmla="*/ 74051 w 502230"/>
                <a:gd name="connsiteY11" fmla="*/ 186766 h 552253"/>
                <a:gd name="connsiteX12" fmla="*/ 2785 w 502230"/>
                <a:gd name="connsiteY12" fmla="*/ 331756 h 552253"/>
                <a:gd name="connsiteX13" fmla="*/ 214863 w 502230"/>
                <a:gd name="connsiteY13" fmla="*/ 541868 h 552253"/>
                <a:gd name="connsiteX14" fmla="*/ 385656 w 502230"/>
                <a:gd name="connsiteY14" fmla="*/ 253609 h 552253"/>
                <a:gd name="connsiteX15" fmla="*/ 470192 w 502230"/>
                <a:gd name="connsiteY15" fmla="*/ 412115 h 552253"/>
                <a:gd name="connsiteX16" fmla="*/ 477073 w 502230"/>
                <a:gd name="connsiteY16" fmla="*/ 73969 h 55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2230" h="552253">
                  <a:moveTo>
                    <a:pt x="477073" y="73969"/>
                  </a:moveTo>
                  <a:lnTo>
                    <a:pt x="192992" y="0"/>
                  </a:lnTo>
                  <a:cubicBezTo>
                    <a:pt x="186111" y="22363"/>
                    <a:pt x="172841" y="46446"/>
                    <a:pt x="156867" y="71266"/>
                  </a:cubicBezTo>
                  <a:cubicBezTo>
                    <a:pt x="203313" y="121152"/>
                    <a:pt x="245827" y="79130"/>
                    <a:pt x="296696" y="109357"/>
                  </a:cubicBezTo>
                  <a:cubicBezTo>
                    <a:pt x="349040" y="140566"/>
                    <a:pt x="415391" y="138846"/>
                    <a:pt x="472404" y="159489"/>
                  </a:cubicBezTo>
                  <a:cubicBezTo>
                    <a:pt x="484691" y="164158"/>
                    <a:pt x="490589" y="174479"/>
                    <a:pt x="491326" y="187258"/>
                  </a:cubicBezTo>
                  <a:cubicBezTo>
                    <a:pt x="493783" y="243534"/>
                    <a:pt x="503613" y="306936"/>
                    <a:pt x="455202" y="346992"/>
                  </a:cubicBezTo>
                  <a:cubicBezTo>
                    <a:pt x="436279" y="362474"/>
                    <a:pt x="408264" y="354119"/>
                    <a:pt x="402121" y="330036"/>
                  </a:cubicBezTo>
                  <a:cubicBezTo>
                    <a:pt x="396960" y="309147"/>
                    <a:pt x="389342" y="231492"/>
                    <a:pt x="398926" y="231492"/>
                  </a:cubicBezTo>
                  <a:cubicBezTo>
                    <a:pt x="369191" y="231738"/>
                    <a:pt x="335524" y="295877"/>
                    <a:pt x="321270" y="316766"/>
                  </a:cubicBezTo>
                  <a:cubicBezTo>
                    <a:pt x="286866" y="367389"/>
                    <a:pt x="247793" y="431037"/>
                    <a:pt x="187094" y="453646"/>
                  </a:cubicBezTo>
                  <a:cubicBezTo>
                    <a:pt x="32520" y="510904"/>
                    <a:pt x="46036" y="313817"/>
                    <a:pt x="74051" y="186766"/>
                  </a:cubicBezTo>
                  <a:cubicBezTo>
                    <a:pt x="39647" y="235424"/>
                    <a:pt x="9666" y="284819"/>
                    <a:pt x="2785" y="331756"/>
                  </a:cubicBezTo>
                  <a:cubicBezTo>
                    <a:pt x="-19086" y="478712"/>
                    <a:pt x="91253" y="587085"/>
                    <a:pt x="214863" y="541868"/>
                  </a:cubicBezTo>
                  <a:cubicBezTo>
                    <a:pt x="338473" y="496651"/>
                    <a:pt x="377546" y="307182"/>
                    <a:pt x="385656" y="253609"/>
                  </a:cubicBezTo>
                  <a:cubicBezTo>
                    <a:pt x="369191" y="377219"/>
                    <a:pt x="431118" y="438164"/>
                    <a:pt x="470192" y="412115"/>
                  </a:cubicBezTo>
                  <a:cubicBezTo>
                    <a:pt x="538018" y="366652"/>
                    <a:pt x="477073" y="73969"/>
                    <a:pt x="477073" y="73969"/>
                  </a:cubicBezTo>
                  <a:close/>
                </a:path>
              </a:pathLst>
            </a:custGeom>
            <a:solidFill>
              <a:schemeClr val="accent1">
                <a:lumMod val="50000"/>
                <a:alpha val="30000"/>
              </a:schemeClr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36218163-AE90-4DE3-9D59-278CE86CD5AE}"/>
                </a:ext>
              </a:extLst>
            </p:cNvPr>
            <p:cNvSpPr/>
            <p:nvPr/>
          </p:nvSpPr>
          <p:spPr>
            <a:xfrm>
              <a:off x="2264086" y="4538672"/>
              <a:ext cx="384139" cy="176502"/>
            </a:xfrm>
            <a:custGeom>
              <a:avLst/>
              <a:gdLst>
                <a:gd name="connsiteX0" fmla="*/ 313756 w 384139"/>
                <a:gd name="connsiteY0" fmla="*/ 55751 h 176502"/>
                <a:gd name="connsiteX1" fmla="*/ 238066 w 384139"/>
                <a:gd name="connsiteY1" fmla="*/ 38795 h 176502"/>
                <a:gd name="connsiteX2" fmla="*/ 163606 w 384139"/>
                <a:gd name="connsiteY2" fmla="*/ 30193 h 176502"/>
                <a:gd name="connsiteX3" fmla="*/ 90374 w 384139"/>
                <a:gd name="connsiteY3" fmla="*/ 15449 h 176502"/>
                <a:gd name="connsiteX4" fmla="*/ 36556 w 384139"/>
                <a:gd name="connsiteY4" fmla="*/ 1933 h 176502"/>
                <a:gd name="connsiteX5" fmla="*/ 32378 w 384139"/>
                <a:gd name="connsiteY5" fmla="*/ 106620 h 176502"/>
                <a:gd name="connsiteX6" fmla="*/ 111999 w 384139"/>
                <a:gd name="connsiteY6" fmla="*/ 109569 h 176502"/>
                <a:gd name="connsiteX7" fmla="*/ 183757 w 384139"/>
                <a:gd name="connsiteY7" fmla="*/ 124068 h 176502"/>
                <a:gd name="connsiteX8" fmla="*/ 241015 w 384139"/>
                <a:gd name="connsiteY8" fmla="*/ 143974 h 176502"/>
                <a:gd name="connsiteX9" fmla="*/ 296800 w 384139"/>
                <a:gd name="connsiteY9" fmla="*/ 164370 h 176502"/>
                <a:gd name="connsiteX10" fmla="*/ 360693 w 384139"/>
                <a:gd name="connsiteY10" fmla="*/ 163142 h 176502"/>
                <a:gd name="connsiteX11" fmla="*/ 313756 w 384139"/>
                <a:gd name="connsiteY11" fmla="*/ 55751 h 17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139" h="176502">
                  <a:moveTo>
                    <a:pt x="313756" y="55751"/>
                  </a:moveTo>
                  <a:cubicBezTo>
                    <a:pt x="295079" y="36829"/>
                    <a:pt x="265836" y="30931"/>
                    <a:pt x="238066" y="38795"/>
                  </a:cubicBezTo>
                  <a:cubicBezTo>
                    <a:pt x="216687" y="26507"/>
                    <a:pt x="188917" y="22084"/>
                    <a:pt x="163606" y="30193"/>
                  </a:cubicBezTo>
                  <a:cubicBezTo>
                    <a:pt x="141980" y="12991"/>
                    <a:pt x="115194" y="8076"/>
                    <a:pt x="90374" y="15449"/>
                  </a:cubicBezTo>
                  <a:cubicBezTo>
                    <a:pt x="75383" y="2916"/>
                    <a:pt x="56461" y="-3474"/>
                    <a:pt x="36556" y="1933"/>
                  </a:cubicBezTo>
                  <a:cubicBezTo>
                    <a:pt x="-13085" y="15695"/>
                    <a:pt x="-9890" y="91138"/>
                    <a:pt x="32378" y="106620"/>
                  </a:cubicBezTo>
                  <a:cubicBezTo>
                    <a:pt x="47368" y="131686"/>
                    <a:pt x="92831" y="139059"/>
                    <a:pt x="111999" y="109569"/>
                  </a:cubicBezTo>
                  <a:cubicBezTo>
                    <a:pt x="125270" y="142745"/>
                    <a:pt x="161640" y="144711"/>
                    <a:pt x="183757" y="124068"/>
                  </a:cubicBezTo>
                  <a:cubicBezTo>
                    <a:pt x="195798" y="142745"/>
                    <a:pt x="220619" y="154049"/>
                    <a:pt x="241015" y="143974"/>
                  </a:cubicBezTo>
                  <a:cubicBezTo>
                    <a:pt x="250108" y="164125"/>
                    <a:pt x="274928" y="170760"/>
                    <a:pt x="296800" y="164370"/>
                  </a:cubicBezTo>
                  <a:cubicBezTo>
                    <a:pt x="313264" y="183293"/>
                    <a:pt x="344228" y="177886"/>
                    <a:pt x="360693" y="163142"/>
                  </a:cubicBezTo>
                  <a:cubicBezTo>
                    <a:pt x="414266" y="115467"/>
                    <a:pt x="366345" y="58946"/>
                    <a:pt x="313756" y="55751"/>
                  </a:cubicBezTo>
                  <a:close/>
                </a:path>
              </a:pathLst>
            </a:custGeom>
            <a:solidFill>
              <a:schemeClr val="bg1"/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5" name="Graphic 4945">
            <a:extLst>
              <a:ext uri="{FF2B5EF4-FFF2-40B4-BE49-F238E27FC236}">
                <a16:creationId xmlns:a16="http://schemas.microsoft.com/office/drawing/2014/main" id="{E4516AA5-1D09-4FDC-97C9-211FC660F0A1}"/>
              </a:ext>
            </a:extLst>
          </p:cNvPr>
          <p:cNvGrpSpPr/>
          <p:nvPr/>
        </p:nvGrpSpPr>
        <p:grpSpPr>
          <a:xfrm rot="1701561" flipH="1">
            <a:off x="3823044" y="4429367"/>
            <a:ext cx="529761" cy="608742"/>
            <a:chOff x="2118464" y="4538672"/>
            <a:chExt cx="529761" cy="608742"/>
          </a:xfrm>
        </p:grpSpPr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39245C40-73B4-448F-81B1-D8FD87855326}"/>
                </a:ext>
              </a:extLst>
            </p:cNvPr>
            <p:cNvSpPr/>
            <p:nvPr/>
          </p:nvSpPr>
          <p:spPr>
            <a:xfrm>
              <a:off x="2118464" y="4595161"/>
              <a:ext cx="502410" cy="552253"/>
            </a:xfrm>
            <a:custGeom>
              <a:avLst/>
              <a:gdLst>
                <a:gd name="connsiteX0" fmla="*/ 193237 w 502410"/>
                <a:gd name="connsiteY0" fmla="*/ 0 h 552253"/>
                <a:gd name="connsiteX1" fmla="*/ 2785 w 502410"/>
                <a:gd name="connsiteY1" fmla="*/ 331756 h 552253"/>
                <a:gd name="connsiteX2" fmla="*/ 214863 w 502410"/>
                <a:gd name="connsiteY2" fmla="*/ 541868 h 552253"/>
                <a:gd name="connsiteX3" fmla="*/ 385656 w 502410"/>
                <a:gd name="connsiteY3" fmla="*/ 253609 h 552253"/>
                <a:gd name="connsiteX4" fmla="*/ 470192 w 502410"/>
                <a:gd name="connsiteY4" fmla="*/ 412115 h 552253"/>
                <a:gd name="connsiteX5" fmla="*/ 477319 w 502410"/>
                <a:gd name="connsiteY5" fmla="*/ 74215 h 552253"/>
                <a:gd name="connsiteX6" fmla="*/ 193237 w 502410"/>
                <a:gd name="connsiteY6" fmla="*/ 0 h 55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410" h="552253">
                  <a:moveTo>
                    <a:pt x="193237" y="0"/>
                  </a:moveTo>
                  <a:cubicBezTo>
                    <a:pt x="163502" y="97069"/>
                    <a:pt x="19250" y="220433"/>
                    <a:pt x="2785" y="331756"/>
                  </a:cubicBezTo>
                  <a:cubicBezTo>
                    <a:pt x="-19086" y="478712"/>
                    <a:pt x="91253" y="587085"/>
                    <a:pt x="214863" y="541868"/>
                  </a:cubicBezTo>
                  <a:cubicBezTo>
                    <a:pt x="338473" y="496651"/>
                    <a:pt x="377546" y="307182"/>
                    <a:pt x="385656" y="253609"/>
                  </a:cubicBezTo>
                  <a:cubicBezTo>
                    <a:pt x="369191" y="377219"/>
                    <a:pt x="431119" y="438164"/>
                    <a:pt x="470192" y="412115"/>
                  </a:cubicBezTo>
                  <a:cubicBezTo>
                    <a:pt x="538263" y="366898"/>
                    <a:pt x="477319" y="74215"/>
                    <a:pt x="477319" y="74215"/>
                  </a:cubicBezTo>
                  <a:lnTo>
                    <a:pt x="193237" y="0"/>
                  </a:lnTo>
                  <a:close/>
                </a:path>
              </a:pathLst>
            </a:custGeom>
            <a:solidFill>
              <a:schemeClr val="accent1"/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44BDAB6-D6F0-47CF-B8C7-9347537F220C}"/>
                </a:ext>
              </a:extLst>
            </p:cNvPr>
            <p:cNvSpPr/>
            <p:nvPr/>
          </p:nvSpPr>
          <p:spPr>
            <a:xfrm>
              <a:off x="2118709" y="4595159"/>
              <a:ext cx="502230" cy="552253"/>
            </a:xfrm>
            <a:custGeom>
              <a:avLst/>
              <a:gdLst>
                <a:gd name="connsiteX0" fmla="*/ 477073 w 502230"/>
                <a:gd name="connsiteY0" fmla="*/ 73969 h 552253"/>
                <a:gd name="connsiteX1" fmla="*/ 192992 w 502230"/>
                <a:gd name="connsiteY1" fmla="*/ 0 h 552253"/>
                <a:gd name="connsiteX2" fmla="*/ 156867 w 502230"/>
                <a:gd name="connsiteY2" fmla="*/ 71266 h 552253"/>
                <a:gd name="connsiteX3" fmla="*/ 296696 w 502230"/>
                <a:gd name="connsiteY3" fmla="*/ 109357 h 552253"/>
                <a:gd name="connsiteX4" fmla="*/ 472404 w 502230"/>
                <a:gd name="connsiteY4" fmla="*/ 159489 h 552253"/>
                <a:gd name="connsiteX5" fmla="*/ 491326 w 502230"/>
                <a:gd name="connsiteY5" fmla="*/ 187258 h 552253"/>
                <a:gd name="connsiteX6" fmla="*/ 455202 w 502230"/>
                <a:gd name="connsiteY6" fmla="*/ 346992 h 552253"/>
                <a:gd name="connsiteX7" fmla="*/ 402121 w 502230"/>
                <a:gd name="connsiteY7" fmla="*/ 330036 h 552253"/>
                <a:gd name="connsiteX8" fmla="*/ 398926 w 502230"/>
                <a:gd name="connsiteY8" fmla="*/ 231492 h 552253"/>
                <a:gd name="connsiteX9" fmla="*/ 321270 w 502230"/>
                <a:gd name="connsiteY9" fmla="*/ 316766 h 552253"/>
                <a:gd name="connsiteX10" fmla="*/ 187094 w 502230"/>
                <a:gd name="connsiteY10" fmla="*/ 453646 h 552253"/>
                <a:gd name="connsiteX11" fmla="*/ 74051 w 502230"/>
                <a:gd name="connsiteY11" fmla="*/ 186766 h 552253"/>
                <a:gd name="connsiteX12" fmla="*/ 2785 w 502230"/>
                <a:gd name="connsiteY12" fmla="*/ 331756 h 552253"/>
                <a:gd name="connsiteX13" fmla="*/ 214863 w 502230"/>
                <a:gd name="connsiteY13" fmla="*/ 541868 h 552253"/>
                <a:gd name="connsiteX14" fmla="*/ 385656 w 502230"/>
                <a:gd name="connsiteY14" fmla="*/ 253609 h 552253"/>
                <a:gd name="connsiteX15" fmla="*/ 470192 w 502230"/>
                <a:gd name="connsiteY15" fmla="*/ 412115 h 552253"/>
                <a:gd name="connsiteX16" fmla="*/ 477073 w 502230"/>
                <a:gd name="connsiteY16" fmla="*/ 73969 h 55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2230" h="552253">
                  <a:moveTo>
                    <a:pt x="477073" y="73969"/>
                  </a:moveTo>
                  <a:lnTo>
                    <a:pt x="192992" y="0"/>
                  </a:lnTo>
                  <a:cubicBezTo>
                    <a:pt x="186111" y="22363"/>
                    <a:pt x="172841" y="46446"/>
                    <a:pt x="156867" y="71266"/>
                  </a:cubicBezTo>
                  <a:cubicBezTo>
                    <a:pt x="203313" y="121152"/>
                    <a:pt x="245827" y="79130"/>
                    <a:pt x="296696" y="109357"/>
                  </a:cubicBezTo>
                  <a:cubicBezTo>
                    <a:pt x="349040" y="140566"/>
                    <a:pt x="415391" y="138846"/>
                    <a:pt x="472404" y="159489"/>
                  </a:cubicBezTo>
                  <a:cubicBezTo>
                    <a:pt x="484691" y="164158"/>
                    <a:pt x="490589" y="174479"/>
                    <a:pt x="491326" y="187258"/>
                  </a:cubicBezTo>
                  <a:cubicBezTo>
                    <a:pt x="493783" y="243534"/>
                    <a:pt x="503613" y="306936"/>
                    <a:pt x="455202" y="346992"/>
                  </a:cubicBezTo>
                  <a:cubicBezTo>
                    <a:pt x="436279" y="362474"/>
                    <a:pt x="408264" y="354119"/>
                    <a:pt x="402121" y="330036"/>
                  </a:cubicBezTo>
                  <a:cubicBezTo>
                    <a:pt x="396960" y="309147"/>
                    <a:pt x="389342" y="231492"/>
                    <a:pt x="398926" y="231492"/>
                  </a:cubicBezTo>
                  <a:cubicBezTo>
                    <a:pt x="369191" y="231738"/>
                    <a:pt x="335524" y="295877"/>
                    <a:pt x="321270" y="316766"/>
                  </a:cubicBezTo>
                  <a:cubicBezTo>
                    <a:pt x="286866" y="367389"/>
                    <a:pt x="247793" y="431037"/>
                    <a:pt x="187094" y="453646"/>
                  </a:cubicBezTo>
                  <a:cubicBezTo>
                    <a:pt x="32520" y="510904"/>
                    <a:pt x="46036" y="313817"/>
                    <a:pt x="74051" y="186766"/>
                  </a:cubicBezTo>
                  <a:cubicBezTo>
                    <a:pt x="39647" y="235424"/>
                    <a:pt x="9666" y="284819"/>
                    <a:pt x="2785" y="331756"/>
                  </a:cubicBezTo>
                  <a:cubicBezTo>
                    <a:pt x="-19086" y="478712"/>
                    <a:pt x="91253" y="587085"/>
                    <a:pt x="214863" y="541868"/>
                  </a:cubicBezTo>
                  <a:cubicBezTo>
                    <a:pt x="338473" y="496651"/>
                    <a:pt x="377546" y="307182"/>
                    <a:pt x="385656" y="253609"/>
                  </a:cubicBezTo>
                  <a:cubicBezTo>
                    <a:pt x="369191" y="377219"/>
                    <a:pt x="431118" y="438164"/>
                    <a:pt x="470192" y="412115"/>
                  </a:cubicBezTo>
                  <a:cubicBezTo>
                    <a:pt x="538018" y="366652"/>
                    <a:pt x="477073" y="73969"/>
                    <a:pt x="477073" y="73969"/>
                  </a:cubicBezTo>
                  <a:close/>
                </a:path>
              </a:pathLst>
            </a:custGeom>
            <a:solidFill>
              <a:schemeClr val="accent1">
                <a:lumMod val="50000"/>
                <a:alpha val="30000"/>
              </a:schemeClr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641D3FF7-EA1E-4FE0-987E-B0B004E106FC}"/>
                </a:ext>
              </a:extLst>
            </p:cNvPr>
            <p:cNvSpPr/>
            <p:nvPr/>
          </p:nvSpPr>
          <p:spPr>
            <a:xfrm>
              <a:off x="2264086" y="4538672"/>
              <a:ext cx="384139" cy="176502"/>
            </a:xfrm>
            <a:custGeom>
              <a:avLst/>
              <a:gdLst>
                <a:gd name="connsiteX0" fmla="*/ 313756 w 384139"/>
                <a:gd name="connsiteY0" fmla="*/ 55751 h 176502"/>
                <a:gd name="connsiteX1" fmla="*/ 238066 w 384139"/>
                <a:gd name="connsiteY1" fmla="*/ 38795 h 176502"/>
                <a:gd name="connsiteX2" fmla="*/ 163606 w 384139"/>
                <a:gd name="connsiteY2" fmla="*/ 30193 h 176502"/>
                <a:gd name="connsiteX3" fmla="*/ 90374 w 384139"/>
                <a:gd name="connsiteY3" fmla="*/ 15449 h 176502"/>
                <a:gd name="connsiteX4" fmla="*/ 36556 w 384139"/>
                <a:gd name="connsiteY4" fmla="*/ 1933 h 176502"/>
                <a:gd name="connsiteX5" fmla="*/ 32378 w 384139"/>
                <a:gd name="connsiteY5" fmla="*/ 106620 h 176502"/>
                <a:gd name="connsiteX6" fmla="*/ 111999 w 384139"/>
                <a:gd name="connsiteY6" fmla="*/ 109569 h 176502"/>
                <a:gd name="connsiteX7" fmla="*/ 183757 w 384139"/>
                <a:gd name="connsiteY7" fmla="*/ 124068 h 176502"/>
                <a:gd name="connsiteX8" fmla="*/ 241015 w 384139"/>
                <a:gd name="connsiteY8" fmla="*/ 143974 h 176502"/>
                <a:gd name="connsiteX9" fmla="*/ 296800 w 384139"/>
                <a:gd name="connsiteY9" fmla="*/ 164370 h 176502"/>
                <a:gd name="connsiteX10" fmla="*/ 360693 w 384139"/>
                <a:gd name="connsiteY10" fmla="*/ 163142 h 176502"/>
                <a:gd name="connsiteX11" fmla="*/ 313756 w 384139"/>
                <a:gd name="connsiteY11" fmla="*/ 55751 h 17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139" h="176502">
                  <a:moveTo>
                    <a:pt x="313756" y="55751"/>
                  </a:moveTo>
                  <a:cubicBezTo>
                    <a:pt x="295079" y="36829"/>
                    <a:pt x="265836" y="30931"/>
                    <a:pt x="238066" y="38795"/>
                  </a:cubicBezTo>
                  <a:cubicBezTo>
                    <a:pt x="216687" y="26507"/>
                    <a:pt x="188917" y="22084"/>
                    <a:pt x="163606" y="30193"/>
                  </a:cubicBezTo>
                  <a:cubicBezTo>
                    <a:pt x="141980" y="12991"/>
                    <a:pt x="115194" y="8076"/>
                    <a:pt x="90374" y="15449"/>
                  </a:cubicBezTo>
                  <a:cubicBezTo>
                    <a:pt x="75383" y="2916"/>
                    <a:pt x="56461" y="-3474"/>
                    <a:pt x="36556" y="1933"/>
                  </a:cubicBezTo>
                  <a:cubicBezTo>
                    <a:pt x="-13085" y="15695"/>
                    <a:pt x="-9890" y="91138"/>
                    <a:pt x="32378" y="106620"/>
                  </a:cubicBezTo>
                  <a:cubicBezTo>
                    <a:pt x="47368" y="131686"/>
                    <a:pt x="92831" y="139059"/>
                    <a:pt x="111999" y="109569"/>
                  </a:cubicBezTo>
                  <a:cubicBezTo>
                    <a:pt x="125270" y="142745"/>
                    <a:pt x="161640" y="144711"/>
                    <a:pt x="183757" y="124068"/>
                  </a:cubicBezTo>
                  <a:cubicBezTo>
                    <a:pt x="195798" y="142745"/>
                    <a:pt x="220619" y="154049"/>
                    <a:pt x="241015" y="143974"/>
                  </a:cubicBezTo>
                  <a:cubicBezTo>
                    <a:pt x="250108" y="164125"/>
                    <a:pt x="274928" y="170760"/>
                    <a:pt x="296800" y="164370"/>
                  </a:cubicBezTo>
                  <a:cubicBezTo>
                    <a:pt x="313264" y="183293"/>
                    <a:pt x="344228" y="177886"/>
                    <a:pt x="360693" y="163142"/>
                  </a:cubicBezTo>
                  <a:cubicBezTo>
                    <a:pt x="414266" y="115467"/>
                    <a:pt x="366345" y="58946"/>
                    <a:pt x="313756" y="55751"/>
                  </a:cubicBezTo>
                  <a:close/>
                </a:path>
              </a:pathLst>
            </a:custGeom>
            <a:solidFill>
              <a:schemeClr val="bg1"/>
            </a:solidFill>
            <a:ln w="242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59" name="TextBox 258">
            <a:extLst>
              <a:ext uri="{FF2B5EF4-FFF2-40B4-BE49-F238E27FC236}">
                <a16:creationId xmlns:a16="http://schemas.microsoft.com/office/drawing/2014/main" id="{4450FEEE-87CE-4FF9-B585-C867468DBF8E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61" name="Freeform: Shape 260">
            <a:extLst>
              <a:ext uri="{FF2B5EF4-FFF2-40B4-BE49-F238E27FC236}">
                <a16:creationId xmlns:a16="http://schemas.microsoft.com/office/drawing/2014/main" id="{92125BCD-6B61-4437-AE6E-85389DCA4951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2" name="Freeform: Shape 261">
            <a:extLst>
              <a:ext uri="{FF2B5EF4-FFF2-40B4-BE49-F238E27FC236}">
                <a16:creationId xmlns:a16="http://schemas.microsoft.com/office/drawing/2014/main" id="{1F5351D5-2311-46C9-A24A-2D283BE08902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4" name="Freeform: Shape 273">
            <a:extLst>
              <a:ext uri="{FF2B5EF4-FFF2-40B4-BE49-F238E27FC236}">
                <a16:creationId xmlns:a16="http://schemas.microsoft.com/office/drawing/2014/main" id="{CD31A444-12F9-4FDD-82CF-25CF0EB7D4C6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59" name="Group 458">
            <a:extLst>
              <a:ext uri="{FF2B5EF4-FFF2-40B4-BE49-F238E27FC236}">
                <a16:creationId xmlns:a16="http://schemas.microsoft.com/office/drawing/2014/main" id="{2F72344B-F9F3-49CC-A3D7-5C2A5F3B6C92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460" name="Rectangle: Rounded Corners 459">
              <a:extLst>
                <a:ext uri="{FF2B5EF4-FFF2-40B4-BE49-F238E27FC236}">
                  <a16:creationId xmlns:a16="http://schemas.microsoft.com/office/drawing/2014/main" id="{23B04682-2FC5-489F-905A-1EBBF3B59D1B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461" name="Graphic 30">
              <a:extLst>
                <a:ext uri="{FF2B5EF4-FFF2-40B4-BE49-F238E27FC236}">
                  <a16:creationId xmlns:a16="http://schemas.microsoft.com/office/drawing/2014/main" id="{3BD02929-C858-4665-B6A5-228DEFDEDC46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462" name="Rectangle 461">
            <a:hlinkClick r:id="rId2" action="ppaction://hlinksldjump"/>
            <a:extLst>
              <a:ext uri="{FF2B5EF4-FFF2-40B4-BE49-F238E27FC236}">
                <a16:creationId xmlns:a16="http://schemas.microsoft.com/office/drawing/2014/main" id="{8C0D254C-6309-40FA-90BB-C3FF8BDEA66B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3" name="Rectangle: Rounded Corners 462">
            <a:extLst>
              <a:ext uri="{FF2B5EF4-FFF2-40B4-BE49-F238E27FC236}">
                <a16:creationId xmlns:a16="http://schemas.microsoft.com/office/drawing/2014/main" id="{9D14F803-488C-4262-A281-03D765CB8F2F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342E3F67-67BF-47E4-ABEA-77A7F8575133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C434C0BE-619A-4E1C-8E9E-41E12FD3855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D8703C8C-C0B5-4177-BD7B-E84B6CF0673E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467" name="Straight Connector 466">
                <a:extLst>
                  <a:ext uri="{FF2B5EF4-FFF2-40B4-BE49-F238E27FC236}">
                    <a16:creationId xmlns:a16="http://schemas.microsoft.com/office/drawing/2014/main" id="{DCBA3CED-D222-4EC4-8444-DCEBE41CD5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Straight Connector 467">
                <a:extLst>
                  <a:ext uri="{FF2B5EF4-FFF2-40B4-BE49-F238E27FC236}">
                    <a16:creationId xmlns:a16="http://schemas.microsoft.com/office/drawing/2014/main" id="{41A5F025-410C-4F50-875F-91300ED9DD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A6DE53A5-8D24-4F9B-BF14-D42A15C6DC4C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470" name="Oval 469">
              <a:extLst>
                <a:ext uri="{FF2B5EF4-FFF2-40B4-BE49-F238E27FC236}">
                  <a16:creationId xmlns:a16="http://schemas.microsoft.com/office/drawing/2014/main" id="{B1C4B507-051D-4C71-80BF-E1AAFB11A02D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8A38A4E0-03D4-4D32-80A9-925E2A091139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472" name="Straight Connector 471">
                <a:extLst>
                  <a:ext uri="{FF2B5EF4-FFF2-40B4-BE49-F238E27FC236}">
                    <a16:creationId xmlns:a16="http://schemas.microsoft.com/office/drawing/2014/main" id="{ABE36B5F-4079-459F-925E-079327C369C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3" name="Straight Connector 472">
                <a:extLst>
                  <a:ext uri="{FF2B5EF4-FFF2-40B4-BE49-F238E27FC236}">
                    <a16:creationId xmlns:a16="http://schemas.microsoft.com/office/drawing/2014/main" id="{C62ED9D7-F1FD-4991-8D22-4781146ADF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4" name="Oval 473">
            <a:hlinkClick r:id="rId3" action="ppaction://hlinksldjump"/>
            <a:extLst>
              <a:ext uri="{FF2B5EF4-FFF2-40B4-BE49-F238E27FC236}">
                <a16:creationId xmlns:a16="http://schemas.microsoft.com/office/drawing/2014/main" id="{56A9B656-F8BD-4B74-B1A8-6D31C3120104}"/>
              </a:ext>
            </a:extLst>
          </p:cNvPr>
          <p:cNvSpPr/>
          <p:nvPr/>
        </p:nvSpPr>
        <p:spPr>
          <a:xfrm>
            <a:off x="8521566" y="2665814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BEAC91B5-F340-4984-94CD-CBB2E7F21F48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476" name="Rectangle: Rounded Corners 475">
              <a:extLst>
                <a:ext uri="{FF2B5EF4-FFF2-40B4-BE49-F238E27FC236}">
                  <a16:creationId xmlns:a16="http://schemas.microsoft.com/office/drawing/2014/main" id="{F07096A6-BF4F-4090-834D-77F75F1C0F41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477" name="Graphic 2">
              <a:extLst>
                <a:ext uri="{FF2B5EF4-FFF2-40B4-BE49-F238E27FC236}">
                  <a16:creationId xmlns:a16="http://schemas.microsoft.com/office/drawing/2014/main" id="{11156EC2-D52D-4339-A977-6CAD1982F919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478" name="Graphic 2">
                <a:extLst>
                  <a:ext uri="{FF2B5EF4-FFF2-40B4-BE49-F238E27FC236}">
                    <a16:creationId xmlns:a16="http://schemas.microsoft.com/office/drawing/2014/main" id="{632864FE-003B-4BAC-AE59-7694D1C58BFC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9A9AEE07-C0AE-4A07-8922-A7ED9F555112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11106B78-66C5-4D31-A981-E357FA4EAF92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55622E2E-55ED-4F62-8038-EB03C78DF065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E9C8D29A-6772-436A-B24D-F090720B0478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479" name="Graphic 2">
                <a:extLst>
                  <a:ext uri="{FF2B5EF4-FFF2-40B4-BE49-F238E27FC236}">
                    <a16:creationId xmlns:a16="http://schemas.microsoft.com/office/drawing/2014/main" id="{ECD25A4D-B8AB-4D3A-971B-233F544CE7BA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53B23FB2-AD29-407E-9547-717CBFFB9712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E541CA24-FFF7-471A-8A90-1FCB87CB01F5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7BAF705C-6238-4E99-8AE0-52B62145D50D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099F323D-2846-4BF2-8C06-1EF06DE92DB8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89" name="Rectangle 488">
            <a:extLst>
              <a:ext uri="{FF2B5EF4-FFF2-40B4-BE49-F238E27FC236}">
                <a16:creationId xmlns:a16="http://schemas.microsoft.com/office/drawing/2014/main" id="{2587E067-6A08-4BC1-A6B8-9B7DB5C5698B}"/>
              </a:ext>
            </a:extLst>
          </p:cNvPr>
          <p:cNvSpPr/>
          <p:nvPr/>
        </p:nvSpPr>
        <p:spPr>
          <a:xfrm>
            <a:off x="4872037" y="3328243"/>
            <a:ext cx="3904099" cy="9618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0" name="Rectangle 489">
            <a:hlinkClick r:id="rId4" action="ppaction://hlinksldjump"/>
            <a:extLst>
              <a:ext uri="{FF2B5EF4-FFF2-40B4-BE49-F238E27FC236}">
                <a16:creationId xmlns:a16="http://schemas.microsoft.com/office/drawing/2014/main" id="{5B001AA7-F47C-4CDA-B161-668EDC23607F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Oval 2">
            <a:hlinkClick r:id="rId5" action="ppaction://hlinksldjump"/>
            <a:extLst>
              <a:ext uri="{FF2B5EF4-FFF2-40B4-BE49-F238E27FC236}">
                <a16:creationId xmlns:a16="http://schemas.microsoft.com/office/drawing/2014/main" id="{0737DDBB-0058-4211-BED9-2C380E36E4F4}"/>
              </a:ext>
            </a:extLst>
          </p:cNvPr>
          <p:cNvSpPr/>
          <p:nvPr/>
        </p:nvSpPr>
        <p:spPr>
          <a:xfrm>
            <a:off x="4482175" y="2663603"/>
            <a:ext cx="579887" cy="579887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981335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41" name="Graphic 5039">
            <a:extLst>
              <a:ext uri="{FF2B5EF4-FFF2-40B4-BE49-F238E27FC236}">
                <a16:creationId xmlns:a16="http://schemas.microsoft.com/office/drawing/2014/main" id="{20830F32-AFC2-47DE-9064-2A9AA48F2DE3}"/>
              </a:ext>
            </a:extLst>
          </p:cNvPr>
          <p:cNvGrpSpPr/>
          <p:nvPr/>
        </p:nvGrpSpPr>
        <p:grpSpPr>
          <a:xfrm flipH="1">
            <a:off x="2266701" y="2245728"/>
            <a:ext cx="1990060" cy="2659094"/>
            <a:chOff x="2619703" y="2136719"/>
            <a:chExt cx="1990060" cy="265909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005C4191-3D2E-495D-88E8-F9DAFD0F5188}"/>
                </a:ext>
              </a:extLst>
            </p:cNvPr>
            <p:cNvSpPr/>
            <p:nvPr/>
          </p:nvSpPr>
          <p:spPr>
            <a:xfrm>
              <a:off x="2619703" y="4405764"/>
              <a:ext cx="277954" cy="347186"/>
            </a:xfrm>
            <a:custGeom>
              <a:avLst/>
              <a:gdLst>
                <a:gd name="connsiteX0" fmla="*/ 277954 w 277954"/>
                <a:gd name="connsiteY0" fmla="*/ 135160 h 347186"/>
                <a:gd name="connsiteX1" fmla="*/ 275859 w 277954"/>
                <a:gd name="connsiteY1" fmla="*/ 347186 h 347186"/>
                <a:gd name="connsiteX2" fmla="*/ 186038 w 277954"/>
                <a:gd name="connsiteY2" fmla="*/ 186785 h 347186"/>
                <a:gd name="connsiteX3" fmla="*/ 128126 w 277954"/>
                <a:gd name="connsiteY3" fmla="*/ 340138 h 347186"/>
                <a:gd name="connsiteX4" fmla="*/ 89835 w 277954"/>
                <a:gd name="connsiteY4" fmla="*/ 122587 h 347186"/>
                <a:gd name="connsiteX5" fmla="*/ 3253 w 277954"/>
                <a:gd name="connsiteY5" fmla="*/ 232981 h 347186"/>
                <a:gd name="connsiteX6" fmla="*/ 73548 w 277954"/>
                <a:gd name="connsiteY6" fmla="*/ 0 h 347186"/>
                <a:gd name="connsiteX7" fmla="*/ 277954 w 277954"/>
                <a:gd name="connsiteY7" fmla="*/ 135160 h 347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954" h="347186">
                  <a:moveTo>
                    <a:pt x="277954" y="135160"/>
                  </a:moveTo>
                  <a:cubicBezTo>
                    <a:pt x="231472" y="164592"/>
                    <a:pt x="268905" y="300133"/>
                    <a:pt x="275859" y="347186"/>
                  </a:cubicBezTo>
                  <a:cubicBezTo>
                    <a:pt x="222900" y="323660"/>
                    <a:pt x="197087" y="239649"/>
                    <a:pt x="186038" y="186785"/>
                  </a:cubicBezTo>
                  <a:cubicBezTo>
                    <a:pt x="145652" y="218218"/>
                    <a:pt x="137175" y="277558"/>
                    <a:pt x="128126" y="340138"/>
                  </a:cubicBezTo>
                  <a:cubicBezTo>
                    <a:pt x="86216" y="265652"/>
                    <a:pt x="84978" y="205549"/>
                    <a:pt x="89835" y="122587"/>
                  </a:cubicBezTo>
                  <a:cubicBezTo>
                    <a:pt x="53355" y="135350"/>
                    <a:pt x="20208" y="197358"/>
                    <a:pt x="3253" y="232981"/>
                  </a:cubicBezTo>
                  <a:cubicBezTo>
                    <a:pt x="-10844" y="171736"/>
                    <a:pt x="22398" y="18764"/>
                    <a:pt x="73548" y="0"/>
                  </a:cubicBezTo>
                  <a:lnTo>
                    <a:pt x="277954" y="13516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1E5F8B8C-8252-4568-A927-84D2BDDFC7AC}"/>
                </a:ext>
              </a:extLst>
            </p:cNvPr>
            <p:cNvSpPr/>
            <p:nvPr/>
          </p:nvSpPr>
          <p:spPr>
            <a:xfrm>
              <a:off x="2656176" y="3924752"/>
              <a:ext cx="793645" cy="721175"/>
            </a:xfrm>
            <a:custGeom>
              <a:avLst/>
              <a:gdLst>
                <a:gd name="connsiteX0" fmla="*/ 784406 w 793645"/>
                <a:gd name="connsiteY0" fmla="*/ 0 h 721175"/>
                <a:gd name="connsiteX1" fmla="*/ 9357 w 793645"/>
                <a:gd name="connsiteY1" fmla="*/ 497872 h 721175"/>
                <a:gd name="connsiteX2" fmla="*/ 191189 w 793645"/>
                <a:gd name="connsiteY2" fmla="*/ 714756 h 721175"/>
                <a:gd name="connsiteX3" fmla="*/ 793645 w 793645"/>
                <a:gd name="connsiteY3" fmla="*/ 123539 h 721175"/>
                <a:gd name="connsiteX4" fmla="*/ 784406 w 793645"/>
                <a:gd name="connsiteY4" fmla="*/ 0 h 72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3645" h="721175">
                  <a:moveTo>
                    <a:pt x="784406" y="0"/>
                  </a:moveTo>
                  <a:cubicBezTo>
                    <a:pt x="495322" y="25908"/>
                    <a:pt x="89271" y="217360"/>
                    <a:pt x="9357" y="497872"/>
                  </a:cubicBezTo>
                  <a:cubicBezTo>
                    <a:pt x="-24743" y="617410"/>
                    <a:pt x="34026" y="752380"/>
                    <a:pt x="191189" y="714756"/>
                  </a:cubicBezTo>
                  <a:cubicBezTo>
                    <a:pt x="292630" y="690467"/>
                    <a:pt x="507895" y="57341"/>
                    <a:pt x="793645" y="123539"/>
                  </a:cubicBezTo>
                  <a:lnTo>
                    <a:pt x="784406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F0F6E99C-BE3F-43BC-9A3A-A086EAA37DE3}"/>
                </a:ext>
              </a:extLst>
            </p:cNvPr>
            <p:cNvSpPr/>
            <p:nvPr/>
          </p:nvSpPr>
          <p:spPr>
            <a:xfrm>
              <a:off x="2772318" y="2136719"/>
              <a:ext cx="1258908" cy="1806023"/>
            </a:xfrm>
            <a:custGeom>
              <a:avLst/>
              <a:gdLst>
                <a:gd name="connsiteX0" fmla="*/ 1225191 w 1258908"/>
                <a:gd name="connsiteY0" fmla="*/ 775811 h 1806023"/>
                <a:gd name="connsiteX1" fmla="*/ 1232715 w 1258908"/>
                <a:gd name="connsiteY1" fmla="*/ 655034 h 1806023"/>
                <a:gd name="connsiteX2" fmla="*/ 1224714 w 1258908"/>
                <a:gd name="connsiteY2" fmla="*/ 454914 h 1806023"/>
                <a:gd name="connsiteX3" fmla="*/ 1207855 w 1258908"/>
                <a:gd name="connsiteY3" fmla="*/ 459105 h 1806023"/>
                <a:gd name="connsiteX4" fmla="*/ 1179185 w 1258908"/>
                <a:gd name="connsiteY4" fmla="*/ 207931 h 1806023"/>
                <a:gd name="connsiteX5" fmla="*/ 1081268 w 1258908"/>
                <a:gd name="connsiteY5" fmla="*/ 358235 h 1806023"/>
                <a:gd name="connsiteX6" fmla="*/ 1078410 w 1258908"/>
                <a:gd name="connsiteY6" fmla="*/ 359283 h 1806023"/>
                <a:gd name="connsiteX7" fmla="*/ 1060027 w 1258908"/>
                <a:gd name="connsiteY7" fmla="*/ 109157 h 1806023"/>
                <a:gd name="connsiteX8" fmla="*/ 959443 w 1258908"/>
                <a:gd name="connsiteY8" fmla="*/ 184118 h 1806023"/>
                <a:gd name="connsiteX9" fmla="*/ 958205 w 1258908"/>
                <a:gd name="connsiteY9" fmla="*/ 133826 h 1806023"/>
                <a:gd name="connsiteX10" fmla="*/ 927058 w 1258908"/>
                <a:gd name="connsiteY10" fmla="*/ 171260 h 1806023"/>
                <a:gd name="connsiteX11" fmla="*/ 928582 w 1258908"/>
                <a:gd name="connsiteY11" fmla="*/ 63818 h 1806023"/>
                <a:gd name="connsiteX12" fmla="*/ 849048 w 1258908"/>
                <a:gd name="connsiteY12" fmla="*/ 139446 h 1806023"/>
                <a:gd name="connsiteX13" fmla="*/ 842476 w 1258908"/>
                <a:gd name="connsiteY13" fmla="*/ 4763 h 1806023"/>
                <a:gd name="connsiteX14" fmla="*/ 735129 w 1258908"/>
                <a:gd name="connsiteY14" fmla="*/ 128873 h 1806023"/>
                <a:gd name="connsiteX15" fmla="*/ 733320 w 1258908"/>
                <a:gd name="connsiteY15" fmla="*/ 127635 h 1806023"/>
                <a:gd name="connsiteX16" fmla="*/ 724842 w 1258908"/>
                <a:gd name="connsiteY16" fmla="*/ 0 h 1806023"/>
                <a:gd name="connsiteX17" fmla="*/ 575300 w 1258908"/>
                <a:gd name="connsiteY17" fmla="*/ 155543 h 1806023"/>
                <a:gd name="connsiteX18" fmla="*/ 573871 w 1258908"/>
                <a:gd name="connsiteY18" fmla="*/ 30956 h 1806023"/>
                <a:gd name="connsiteX19" fmla="*/ 447474 w 1258908"/>
                <a:gd name="connsiteY19" fmla="*/ 191453 h 1806023"/>
                <a:gd name="connsiteX20" fmla="*/ 456618 w 1258908"/>
                <a:gd name="connsiteY20" fmla="*/ 105251 h 1806023"/>
                <a:gd name="connsiteX21" fmla="*/ 321935 w 1258908"/>
                <a:gd name="connsiteY21" fmla="*/ 267653 h 1806023"/>
                <a:gd name="connsiteX22" fmla="*/ 294789 w 1258908"/>
                <a:gd name="connsiteY22" fmla="*/ 204026 h 1806023"/>
                <a:gd name="connsiteX23" fmla="*/ 247735 w 1258908"/>
                <a:gd name="connsiteY23" fmla="*/ 327565 h 1806023"/>
                <a:gd name="connsiteX24" fmla="*/ 158486 w 1258908"/>
                <a:gd name="connsiteY24" fmla="*/ 705612 h 1806023"/>
                <a:gd name="connsiteX25" fmla="*/ 148104 w 1258908"/>
                <a:gd name="connsiteY25" fmla="*/ 785432 h 1806023"/>
                <a:gd name="connsiteX26" fmla="*/ 139055 w 1258908"/>
                <a:gd name="connsiteY26" fmla="*/ 1233583 h 1806023"/>
                <a:gd name="connsiteX27" fmla="*/ 23421 w 1258908"/>
                <a:gd name="connsiteY27" fmla="*/ 1610106 h 1806023"/>
                <a:gd name="connsiteX28" fmla="*/ 785802 w 1258908"/>
                <a:gd name="connsiteY28" fmla="*/ 1778889 h 1806023"/>
                <a:gd name="connsiteX29" fmla="*/ 1258338 w 1258908"/>
                <a:gd name="connsiteY29" fmla="*/ 1153287 h 1806023"/>
                <a:gd name="connsiteX30" fmla="*/ 1257099 w 1258908"/>
                <a:gd name="connsiteY30" fmla="*/ 1129284 h 1806023"/>
                <a:gd name="connsiteX31" fmla="*/ 1225191 w 1258908"/>
                <a:gd name="connsiteY31" fmla="*/ 775811 h 1806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58908" h="1806023">
                  <a:moveTo>
                    <a:pt x="1225191" y="775811"/>
                  </a:moveTo>
                  <a:cubicBezTo>
                    <a:pt x="1235192" y="733139"/>
                    <a:pt x="1238335" y="692182"/>
                    <a:pt x="1232715" y="655034"/>
                  </a:cubicBezTo>
                  <a:cubicBezTo>
                    <a:pt x="1253766" y="577596"/>
                    <a:pt x="1255194" y="505587"/>
                    <a:pt x="1224714" y="454914"/>
                  </a:cubicBezTo>
                  <a:cubicBezTo>
                    <a:pt x="1219095" y="456057"/>
                    <a:pt x="1213475" y="457486"/>
                    <a:pt x="1207855" y="459105"/>
                  </a:cubicBezTo>
                  <a:cubicBezTo>
                    <a:pt x="1218047" y="362807"/>
                    <a:pt x="1209760" y="271653"/>
                    <a:pt x="1179185" y="207931"/>
                  </a:cubicBezTo>
                  <a:cubicBezTo>
                    <a:pt x="1140228" y="251841"/>
                    <a:pt x="1109557" y="303752"/>
                    <a:pt x="1081268" y="358235"/>
                  </a:cubicBezTo>
                  <a:cubicBezTo>
                    <a:pt x="1080315" y="358521"/>
                    <a:pt x="1079363" y="358997"/>
                    <a:pt x="1078410" y="359283"/>
                  </a:cubicBezTo>
                  <a:cubicBezTo>
                    <a:pt x="1079934" y="264986"/>
                    <a:pt x="1072695" y="176498"/>
                    <a:pt x="1060027" y="109157"/>
                  </a:cubicBezTo>
                  <a:cubicBezTo>
                    <a:pt x="1024975" y="126397"/>
                    <a:pt x="991638" y="152876"/>
                    <a:pt x="959443" y="184118"/>
                  </a:cubicBezTo>
                  <a:cubicBezTo>
                    <a:pt x="959157" y="167259"/>
                    <a:pt x="958681" y="150495"/>
                    <a:pt x="958205" y="133826"/>
                  </a:cubicBezTo>
                  <a:cubicBezTo>
                    <a:pt x="946965" y="146018"/>
                    <a:pt x="936774" y="158591"/>
                    <a:pt x="927058" y="171260"/>
                  </a:cubicBezTo>
                  <a:cubicBezTo>
                    <a:pt x="928773" y="134779"/>
                    <a:pt x="929344" y="98870"/>
                    <a:pt x="928582" y="63818"/>
                  </a:cubicBezTo>
                  <a:cubicBezTo>
                    <a:pt x="900102" y="87630"/>
                    <a:pt x="873718" y="112871"/>
                    <a:pt x="849048" y="139446"/>
                  </a:cubicBezTo>
                  <a:cubicBezTo>
                    <a:pt x="844000" y="92583"/>
                    <a:pt x="840762" y="47244"/>
                    <a:pt x="842476" y="4763"/>
                  </a:cubicBezTo>
                  <a:cubicBezTo>
                    <a:pt x="816092" y="57055"/>
                    <a:pt x="775230" y="93059"/>
                    <a:pt x="735129" y="128873"/>
                  </a:cubicBezTo>
                  <a:cubicBezTo>
                    <a:pt x="734558" y="128397"/>
                    <a:pt x="733891" y="128016"/>
                    <a:pt x="733320" y="127635"/>
                  </a:cubicBezTo>
                  <a:cubicBezTo>
                    <a:pt x="733415" y="84296"/>
                    <a:pt x="731891" y="41529"/>
                    <a:pt x="724842" y="0"/>
                  </a:cubicBezTo>
                  <a:cubicBezTo>
                    <a:pt x="663787" y="13811"/>
                    <a:pt x="613209" y="80296"/>
                    <a:pt x="575300" y="155543"/>
                  </a:cubicBezTo>
                  <a:cubicBezTo>
                    <a:pt x="576729" y="113824"/>
                    <a:pt x="576729" y="72200"/>
                    <a:pt x="573871" y="30956"/>
                  </a:cubicBezTo>
                  <a:cubicBezTo>
                    <a:pt x="546249" y="82296"/>
                    <a:pt x="495099" y="136303"/>
                    <a:pt x="447474" y="191453"/>
                  </a:cubicBezTo>
                  <a:cubicBezTo>
                    <a:pt x="451284" y="162782"/>
                    <a:pt x="454523" y="134112"/>
                    <a:pt x="456618" y="105251"/>
                  </a:cubicBezTo>
                  <a:cubicBezTo>
                    <a:pt x="401373" y="130874"/>
                    <a:pt x="354129" y="196596"/>
                    <a:pt x="321935" y="267653"/>
                  </a:cubicBezTo>
                  <a:cubicBezTo>
                    <a:pt x="315839" y="244697"/>
                    <a:pt x="307171" y="223361"/>
                    <a:pt x="294789" y="204026"/>
                  </a:cubicBezTo>
                  <a:cubicBezTo>
                    <a:pt x="275929" y="242697"/>
                    <a:pt x="261546" y="284798"/>
                    <a:pt x="247735" y="327565"/>
                  </a:cubicBezTo>
                  <a:cubicBezTo>
                    <a:pt x="206301" y="455771"/>
                    <a:pt x="129435" y="565214"/>
                    <a:pt x="158486" y="705612"/>
                  </a:cubicBezTo>
                  <a:cubicBezTo>
                    <a:pt x="155819" y="727234"/>
                    <a:pt x="149723" y="781145"/>
                    <a:pt x="148104" y="785432"/>
                  </a:cubicBezTo>
                  <a:cubicBezTo>
                    <a:pt x="123339" y="1066419"/>
                    <a:pt x="137721" y="1225201"/>
                    <a:pt x="139055" y="1233583"/>
                  </a:cubicBezTo>
                  <a:cubicBezTo>
                    <a:pt x="35518" y="1369314"/>
                    <a:pt x="-40396" y="1513046"/>
                    <a:pt x="23421" y="1610106"/>
                  </a:cubicBezTo>
                  <a:cubicBezTo>
                    <a:pt x="169725" y="1832515"/>
                    <a:pt x="562917" y="1827181"/>
                    <a:pt x="785802" y="1778889"/>
                  </a:cubicBezTo>
                  <a:cubicBezTo>
                    <a:pt x="1089459" y="1713167"/>
                    <a:pt x="1270434" y="1465326"/>
                    <a:pt x="1258338" y="1153287"/>
                  </a:cubicBezTo>
                  <a:cubicBezTo>
                    <a:pt x="1258052" y="1145096"/>
                    <a:pt x="1257576" y="1137285"/>
                    <a:pt x="1257099" y="1129284"/>
                  </a:cubicBezTo>
                  <a:cubicBezTo>
                    <a:pt x="1248146" y="975646"/>
                    <a:pt x="1230048" y="903065"/>
                    <a:pt x="1225191" y="77581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F73037C3-9E88-4318-AB66-1EA43A5A91A1}"/>
                </a:ext>
              </a:extLst>
            </p:cNvPr>
            <p:cNvSpPr/>
            <p:nvPr/>
          </p:nvSpPr>
          <p:spPr>
            <a:xfrm>
              <a:off x="3073226" y="2629637"/>
              <a:ext cx="1120350" cy="2152745"/>
            </a:xfrm>
            <a:custGeom>
              <a:avLst/>
              <a:gdLst>
                <a:gd name="connsiteX0" fmla="*/ 1073921 w 1120350"/>
                <a:gd name="connsiteY0" fmla="*/ 564737 h 2152745"/>
                <a:gd name="connsiteX1" fmla="*/ 462701 w 1120350"/>
                <a:gd name="connsiteY1" fmla="*/ 0 h 2152745"/>
                <a:gd name="connsiteX2" fmla="*/ 117706 w 1120350"/>
                <a:gd name="connsiteY2" fmla="*/ 227362 h 2152745"/>
                <a:gd name="connsiteX3" fmla="*/ 229434 w 1120350"/>
                <a:gd name="connsiteY3" fmla="*/ 1411891 h 2152745"/>
                <a:gd name="connsiteX4" fmla="*/ 117039 w 1120350"/>
                <a:gd name="connsiteY4" fmla="*/ 1578293 h 2152745"/>
                <a:gd name="connsiteX5" fmla="*/ 167 w 1120350"/>
                <a:gd name="connsiteY5" fmla="*/ 1965103 h 2152745"/>
                <a:gd name="connsiteX6" fmla="*/ 41220 w 1120350"/>
                <a:gd name="connsiteY6" fmla="*/ 2152745 h 2152745"/>
                <a:gd name="connsiteX7" fmla="*/ 368023 w 1120350"/>
                <a:gd name="connsiteY7" fmla="*/ 2020443 h 2152745"/>
                <a:gd name="connsiteX8" fmla="*/ 699779 w 1120350"/>
                <a:gd name="connsiteY8" fmla="*/ 2152745 h 2152745"/>
                <a:gd name="connsiteX9" fmla="*/ 1073921 w 1120350"/>
                <a:gd name="connsiteY9" fmla="*/ 564737 h 215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350" h="2152745">
                  <a:moveTo>
                    <a:pt x="1073921" y="564737"/>
                  </a:moveTo>
                  <a:cubicBezTo>
                    <a:pt x="992672" y="239077"/>
                    <a:pt x="772169" y="90011"/>
                    <a:pt x="462701" y="0"/>
                  </a:cubicBezTo>
                  <a:lnTo>
                    <a:pt x="117706" y="227362"/>
                  </a:lnTo>
                  <a:cubicBezTo>
                    <a:pt x="544807" y="285369"/>
                    <a:pt x="305539" y="1098709"/>
                    <a:pt x="229434" y="1411891"/>
                  </a:cubicBezTo>
                  <a:cubicBezTo>
                    <a:pt x="194192" y="1470470"/>
                    <a:pt x="148948" y="1525524"/>
                    <a:pt x="117039" y="1578293"/>
                  </a:cubicBezTo>
                  <a:cubicBezTo>
                    <a:pt x="46364" y="1695164"/>
                    <a:pt x="2834" y="1823371"/>
                    <a:pt x="167" y="1965103"/>
                  </a:cubicBezTo>
                  <a:cubicBezTo>
                    <a:pt x="-1166" y="2034826"/>
                    <a:pt x="4835" y="2092928"/>
                    <a:pt x="41220" y="2152745"/>
                  </a:cubicBezTo>
                  <a:cubicBezTo>
                    <a:pt x="66080" y="2054447"/>
                    <a:pt x="239816" y="2021967"/>
                    <a:pt x="368023" y="2020443"/>
                  </a:cubicBezTo>
                  <a:cubicBezTo>
                    <a:pt x="532805" y="2018538"/>
                    <a:pt x="699493" y="1984343"/>
                    <a:pt x="699779" y="2152745"/>
                  </a:cubicBezTo>
                  <a:cubicBezTo>
                    <a:pt x="957239" y="2121027"/>
                    <a:pt x="1231750" y="1197483"/>
                    <a:pt x="1073921" y="5647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54B58A86-7F3B-4513-A7E6-60FB153E5677}"/>
                </a:ext>
              </a:extLst>
            </p:cNvPr>
            <p:cNvSpPr/>
            <p:nvPr/>
          </p:nvSpPr>
          <p:spPr>
            <a:xfrm>
              <a:off x="3240367" y="3218187"/>
              <a:ext cx="831046" cy="919835"/>
            </a:xfrm>
            <a:custGeom>
              <a:avLst/>
              <a:gdLst>
                <a:gd name="connsiteX0" fmla="*/ 0 w 831046"/>
                <a:gd name="connsiteY0" fmla="*/ 915733 h 919835"/>
                <a:gd name="connsiteX1" fmla="*/ 357854 w 831046"/>
                <a:gd name="connsiteY1" fmla="*/ 892778 h 919835"/>
                <a:gd name="connsiteX2" fmla="*/ 830485 w 831046"/>
                <a:gd name="connsiteY2" fmla="*/ 267176 h 919835"/>
                <a:gd name="connsiteX3" fmla="*/ 786003 w 831046"/>
                <a:gd name="connsiteY3" fmla="*/ 0 h 919835"/>
                <a:gd name="connsiteX4" fmla="*/ 790480 w 831046"/>
                <a:gd name="connsiteY4" fmla="*/ 71914 h 919835"/>
                <a:gd name="connsiteX5" fmla="*/ 317944 w 831046"/>
                <a:gd name="connsiteY5" fmla="*/ 697516 h 919835"/>
                <a:gd name="connsiteX6" fmla="*/ 87154 w 831046"/>
                <a:gd name="connsiteY6" fmla="*/ 724281 h 919835"/>
                <a:gd name="connsiteX7" fmla="*/ 62389 w 831046"/>
                <a:gd name="connsiteY7" fmla="*/ 823532 h 919835"/>
                <a:gd name="connsiteX8" fmla="*/ 0 w 831046"/>
                <a:gd name="connsiteY8" fmla="*/ 915733 h 9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1046" h="919835">
                  <a:moveTo>
                    <a:pt x="0" y="915733"/>
                  </a:moveTo>
                  <a:cubicBezTo>
                    <a:pt x="128588" y="926878"/>
                    <a:pt x="259651" y="914019"/>
                    <a:pt x="357854" y="892778"/>
                  </a:cubicBezTo>
                  <a:cubicBezTo>
                    <a:pt x="661511" y="827056"/>
                    <a:pt x="842486" y="579215"/>
                    <a:pt x="830485" y="267176"/>
                  </a:cubicBezTo>
                  <a:cubicBezTo>
                    <a:pt x="826198" y="156877"/>
                    <a:pt x="812006" y="69247"/>
                    <a:pt x="786003" y="0"/>
                  </a:cubicBezTo>
                  <a:cubicBezTo>
                    <a:pt x="788003" y="22860"/>
                    <a:pt x="789527" y="46768"/>
                    <a:pt x="790480" y="71914"/>
                  </a:cubicBezTo>
                  <a:cubicBezTo>
                    <a:pt x="802576" y="383953"/>
                    <a:pt x="621601" y="631793"/>
                    <a:pt x="317944" y="697516"/>
                  </a:cubicBezTo>
                  <a:cubicBezTo>
                    <a:pt x="252222" y="711708"/>
                    <a:pt x="171736" y="722186"/>
                    <a:pt x="87154" y="724281"/>
                  </a:cubicBezTo>
                  <a:cubicBezTo>
                    <a:pt x="77914" y="760952"/>
                    <a:pt x="69437" y="794385"/>
                    <a:pt x="62389" y="823532"/>
                  </a:cubicBezTo>
                  <a:cubicBezTo>
                    <a:pt x="43243" y="855155"/>
                    <a:pt x="21241" y="885825"/>
                    <a:pt x="0" y="915733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33A18AEC-5BC3-4A54-B544-E9C42AA4952D}"/>
                </a:ext>
              </a:extLst>
            </p:cNvPr>
            <p:cNvSpPr/>
            <p:nvPr/>
          </p:nvSpPr>
          <p:spPr>
            <a:xfrm>
              <a:off x="2999670" y="2390084"/>
              <a:ext cx="149161" cy="462724"/>
            </a:xfrm>
            <a:custGeom>
              <a:avLst/>
              <a:gdLst>
                <a:gd name="connsiteX0" fmla="*/ 11049 w 149161"/>
                <a:gd name="connsiteY0" fmla="*/ 462725 h 462724"/>
                <a:gd name="connsiteX1" fmla="*/ 29051 w 149161"/>
                <a:gd name="connsiteY1" fmla="*/ 244031 h 462724"/>
                <a:gd name="connsiteX2" fmla="*/ 49435 w 149161"/>
                <a:gd name="connsiteY2" fmla="*/ 289560 h 462724"/>
                <a:gd name="connsiteX3" fmla="*/ 149161 w 149161"/>
                <a:gd name="connsiteY3" fmla="*/ 0 h 462724"/>
                <a:gd name="connsiteX4" fmla="*/ 101632 w 149161"/>
                <a:gd name="connsiteY4" fmla="*/ 248412 h 462724"/>
                <a:gd name="connsiteX5" fmla="*/ 11049 w 149161"/>
                <a:gd name="connsiteY5" fmla="*/ 448342 h 462724"/>
                <a:gd name="connsiteX6" fmla="*/ 11049 w 149161"/>
                <a:gd name="connsiteY6" fmla="*/ 462725 h 46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161" h="462724">
                  <a:moveTo>
                    <a:pt x="11049" y="462725"/>
                  </a:moveTo>
                  <a:cubicBezTo>
                    <a:pt x="-5334" y="393287"/>
                    <a:pt x="-6668" y="304705"/>
                    <a:pt x="29051" y="244031"/>
                  </a:cubicBezTo>
                  <a:cubicBezTo>
                    <a:pt x="33433" y="266319"/>
                    <a:pt x="42672" y="271367"/>
                    <a:pt x="49435" y="289560"/>
                  </a:cubicBezTo>
                  <a:cubicBezTo>
                    <a:pt x="61436" y="184785"/>
                    <a:pt x="134302" y="91535"/>
                    <a:pt x="149161" y="0"/>
                  </a:cubicBezTo>
                  <a:cubicBezTo>
                    <a:pt x="131159" y="85154"/>
                    <a:pt x="137636" y="167926"/>
                    <a:pt x="101632" y="248412"/>
                  </a:cubicBezTo>
                  <a:cubicBezTo>
                    <a:pt x="68961" y="321564"/>
                    <a:pt x="26384" y="368141"/>
                    <a:pt x="11049" y="448342"/>
                  </a:cubicBezTo>
                  <a:lnTo>
                    <a:pt x="11049" y="46272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20E2E0E9-507B-4833-834A-50CB118F47C9}"/>
                </a:ext>
              </a:extLst>
            </p:cNvPr>
            <p:cNvSpPr/>
            <p:nvPr/>
          </p:nvSpPr>
          <p:spPr>
            <a:xfrm>
              <a:off x="3274349" y="2263711"/>
              <a:ext cx="150897" cy="584334"/>
            </a:xfrm>
            <a:custGeom>
              <a:avLst/>
              <a:gdLst>
                <a:gd name="connsiteX0" fmla="*/ 50695 w 150897"/>
                <a:gd name="connsiteY0" fmla="*/ 565285 h 584334"/>
                <a:gd name="connsiteX1" fmla="*/ 21072 w 150897"/>
                <a:gd name="connsiteY1" fmla="*/ 346591 h 584334"/>
                <a:gd name="connsiteX2" fmla="*/ 46028 w 150897"/>
                <a:gd name="connsiteY2" fmla="*/ 427839 h 584334"/>
                <a:gd name="connsiteX3" fmla="*/ 61172 w 150897"/>
                <a:gd name="connsiteY3" fmla="*/ 204954 h 584334"/>
                <a:gd name="connsiteX4" fmla="*/ 150898 w 150897"/>
                <a:gd name="connsiteY4" fmla="*/ 2643 h 584334"/>
                <a:gd name="connsiteX5" fmla="*/ 150612 w 150897"/>
                <a:gd name="connsiteY5" fmla="*/ 2643 h 584334"/>
                <a:gd name="connsiteX6" fmla="*/ 98034 w 150897"/>
                <a:gd name="connsiteY6" fmla="*/ 330303 h 584334"/>
                <a:gd name="connsiteX7" fmla="*/ 131848 w 150897"/>
                <a:gd name="connsiteY7" fmla="*/ 255341 h 584334"/>
                <a:gd name="connsiteX8" fmla="*/ 131562 w 150897"/>
                <a:gd name="connsiteY8" fmla="*/ 255056 h 584334"/>
                <a:gd name="connsiteX9" fmla="*/ 60125 w 150897"/>
                <a:gd name="connsiteY9" fmla="*/ 584335 h 584334"/>
                <a:gd name="connsiteX10" fmla="*/ 50695 w 150897"/>
                <a:gd name="connsiteY10" fmla="*/ 565285 h 58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897" h="584334">
                  <a:moveTo>
                    <a:pt x="50695" y="565285"/>
                  </a:moveTo>
                  <a:cubicBezTo>
                    <a:pt x="-12361" y="523756"/>
                    <a:pt x="-9598" y="405932"/>
                    <a:pt x="21072" y="346591"/>
                  </a:cubicBezTo>
                  <a:cubicBezTo>
                    <a:pt x="17738" y="381262"/>
                    <a:pt x="29073" y="402026"/>
                    <a:pt x="46028" y="427839"/>
                  </a:cubicBezTo>
                  <a:cubicBezTo>
                    <a:pt x="52124" y="356211"/>
                    <a:pt x="40979" y="276868"/>
                    <a:pt x="61172" y="204954"/>
                  </a:cubicBezTo>
                  <a:cubicBezTo>
                    <a:pt x="81461" y="132755"/>
                    <a:pt x="133181" y="79700"/>
                    <a:pt x="150898" y="2643"/>
                  </a:cubicBezTo>
                  <a:cubicBezTo>
                    <a:pt x="150803" y="-881"/>
                    <a:pt x="150707" y="-881"/>
                    <a:pt x="150612" y="2643"/>
                  </a:cubicBezTo>
                  <a:cubicBezTo>
                    <a:pt x="128324" y="106466"/>
                    <a:pt x="132991" y="230576"/>
                    <a:pt x="98034" y="330303"/>
                  </a:cubicBezTo>
                  <a:cubicBezTo>
                    <a:pt x="113846" y="304586"/>
                    <a:pt x="124895" y="283726"/>
                    <a:pt x="131848" y="255341"/>
                  </a:cubicBezTo>
                  <a:cubicBezTo>
                    <a:pt x="131753" y="251722"/>
                    <a:pt x="131657" y="251627"/>
                    <a:pt x="131562" y="255056"/>
                  </a:cubicBezTo>
                  <a:cubicBezTo>
                    <a:pt x="131753" y="383167"/>
                    <a:pt x="64982" y="464987"/>
                    <a:pt x="60125" y="584335"/>
                  </a:cubicBezTo>
                  <a:lnTo>
                    <a:pt x="50695" y="565285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F3B06102-4D08-43F0-8BEA-169883E61C26}"/>
                </a:ext>
              </a:extLst>
            </p:cNvPr>
            <p:cNvSpPr/>
            <p:nvPr/>
          </p:nvSpPr>
          <p:spPr>
            <a:xfrm>
              <a:off x="3596506" y="2335230"/>
              <a:ext cx="176498" cy="517672"/>
            </a:xfrm>
            <a:custGeom>
              <a:avLst/>
              <a:gdLst>
                <a:gd name="connsiteX0" fmla="*/ 0 w 176498"/>
                <a:gd name="connsiteY0" fmla="*/ 450903 h 517672"/>
                <a:gd name="connsiteX1" fmla="*/ 48101 w 176498"/>
                <a:gd name="connsiteY1" fmla="*/ 195633 h 517672"/>
                <a:gd name="connsiteX2" fmla="*/ 28289 w 176498"/>
                <a:gd name="connsiteY2" fmla="*/ 311076 h 517672"/>
                <a:gd name="connsiteX3" fmla="*/ 176308 w 176498"/>
                <a:gd name="connsiteY3" fmla="*/ 2656 h 517672"/>
                <a:gd name="connsiteX4" fmla="*/ 176498 w 176498"/>
                <a:gd name="connsiteY4" fmla="*/ 2847 h 517672"/>
                <a:gd name="connsiteX5" fmla="*/ 86487 w 176498"/>
                <a:gd name="connsiteY5" fmla="*/ 297836 h 517672"/>
                <a:gd name="connsiteX6" fmla="*/ 136398 w 176498"/>
                <a:gd name="connsiteY6" fmla="*/ 265737 h 517672"/>
                <a:gd name="connsiteX7" fmla="*/ 9620 w 176498"/>
                <a:gd name="connsiteY7" fmla="*/ 517673 h 517672"/>
                <a:gd name="connsiteX8" fmla="*/ 0 w 176498"/>
                <a:gd name="connsiteY8" fmla="*/ 450903 h 51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8" h="517672">
                  <a:moveTo>
                    <a:pt x="0" y="450903"/>
                  </a:moveTo>
                  <a:cubicBezTo>
                    <a:pt x="1619" y="350033"/>
                    <a:pt x="9239" y="289835"/>
                    <a:pt x="48101" y="195633"/>
                  </a:cubicBezTo>
                  <a:cubicBezTo>
                    <a:pt x="40386" y="232209"/>
                    <a:pt x="31432" y="271547"/>
                    <a:pt x="28289" y="311076"/>
                  </a:cubicBezTo>
                  <a:cubicBezTo>
                    <a:pt x="67437" y="203824"/>
                    <a:pt x="142589" y="109622"/>
                    <a:pt x="176308" y="2656"/>
                  </a:cubicBezTo>
                  <a:cubicBezTo>
                    <a:pt x="176213" y="-963"/>
                    <a:pt x="176308" y="-868"/>
                    <a:pt x="176498" y="2847"/>
                  </a:cubicBezTo>
                  <a:cubicBezTo>
                    <a:pt x="138970" y="106669"/>
                    <a:pt x="153257" y="205062"/>
                    <a:pt x="86487" y="297836"/>
                  </a:cubicBezTo>
                  <a:cubicBezTo>
                    <a:pt x="102203" y="285263"/>
                    <a:pt x="121158" y="277071"/>
                    <a:pt x="136398" y="265737"/>
                  </a:cubicBezTo>
                  <a:cubicBezTo>
                    <a:pt x="100870" y="330888"/>
                    <a:pt x="10192" y="446807"/>
                    <a:pt x="9620" y="517673"/>
                  </a:cubicBezTo>
                  <a:lnTo>
                    <a:pt x="0" y="45090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EAF7DCEC-197D-4278-947B-D174B6B5DEE0}"/>
                </a:ext>
              </a:extLst>
            </p:cNvPr>
            <p:cNvSpPr/>
            <p:nvPr/>
          </p:nvSpPr>
          <p:spPr>
            <a:xfrm>
              <a:off x="3796476" y="2511813"/>
              <a:ext cx="124356" cy="398144"/>
            </a:xfrm>
            <a:custGeom>
              <a:avLst/>
              <a:gdLst>
                <a:gd name="connsiteX0" fmla="*/ 56 w 124356"/>
                <a:gd name="connsiteY0" fmla="*/ 312420 h 398144"/>
                <a:gd name="connsiteX1" fmla="*/ 124357 w 124356"/>
                <a:gd name="connsiteY1" fmla="*/ 0 h 398144"/>
                <a:gd name="connsiteX2" fmla="*/ 85400 w 124356"/>
                <a:gd name="connsiteY2" fmla="*/ 186880 h 398144"/>
                <a:gd name="connsiteX3" fmla="*/ 122071 w 124356"/>
                <a:gd name="connsiteY3" fmla="*/ 165354 h 398144"/>
                <a:gd name="connsiteX4" fmla="*/ 14438 w 124356"/>
                <a:gd name="connsiteY4" fmla="*/ 398145 h 398144"/>
                <a:gd name="connsiteX5" fmla="*/ 56 w 124356"/>
                <a:gd name="connsiteY5" fmla="*/ 312420 h 39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356" h="398144">
                  <a:moveTo>
                    <a:pt x="56" y="312420"/>
                  </a:moveTo>
                  <a:cubicBezTo>
                    <a:pt x="-2421" y="239458"/>
                    <a:pt x="78351" y="54864"/>
                    <a:pt x="124357" y="0"/>
                  </a:cubicBezTo>
                  <a:cubicBezTo>
                    <a:pt x="101783" y="57341"/>
                    <a:pt x="112070" y="128968"/>
                    <a:pt x="85400" y="186880"/>
                  </a:cubicBezTo>
                  <a:cubicBezTo>
                    <a:pt x="97973" y="176784"/>
                    <a:pt x="110450" y="173831"/>
                    <a:pt x="122071" y="165354"/>
                  </a:cubicBezTo>
                  <a:cubicBezTo>
                    <a:pt x="86924" y="263271"/>
                    <a:pt x="15391" y="282893"/>
                    <a:pt x="14438" y="398145"/>
                  </a:cubicBezTo>
                  <a:lnTo>
                    <a:pt x="56" y="312420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ED15E379-92E5-429B-A8EE-BB0D64FD0D7E}"/>
                </a:ext>
              </a:extLst>
            </p:cNvPr>
            <p:cNvSpPr/>
            <p:nvPr/>
          </p:nvSpPr>
          <p:spPr>
            <a:xfrm>
              <a:off x="4270495" y="4500919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F9DFE43B-933D-4369-9497-0C1186FA5A86}"/>
                </a:ext>
              </a:extLst>
            </p:cNvPr>
            <p:cNvSpPr/>
            <p:nvPr/>
          </p:nvSpPr>
          <p:spPr>
            <a:xfrm>
              <a:off x="4020559" y="3775019"/>
              <a:ext cx="589204" cy="921259"/>
            </a:xfrm>
            <a:custGeom>
              <a:avLst/>
              <a:gdLst>
                <a:gd name="connsiteX0" fmla="*/ 54769 w 589204"/>
                <a:gd name="connsiteY0" fmla="*/ 0 h 921259"/>
                <a:gd name="connsiteX1" fmla="*/ 587026 w 589204"/>
                <a:gd name="connsiteY1" fmla="*/ 751904 h 921259"/>
                <a:gd name="connsiteX2" fmla="*/ 337185 w 589204"/>
                <a:gd name="connsiteY2" fmla="*/ 884968 h 921259"/>
                <a:gd name="connsiteX3" fmla="*/ 0 w 589204"/>
                <a:gd name="connsiteY3" fmla="*/ 111157 h 921259"/>
                <a:gd name="connsiteX4" fmla="*/ 54769 w 589204"/>
                <a:gd name="connsiteY4" fmla="*/ 0 h 9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259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904"/>
                  </a:cubicBezTo>
                  <a:cubicBezTo>
                    <a:pt x="573881" y="875538"/>
                    <a:pt x="468820" y="978598"/>
                    <a:pt x="337185" y="884968"/>
                  </a:cubicBezTo>
                  <a:cubicBezTo>
                    <a:pt x="252222" y="824484"/>
                    <a:pt x="289655" y="156782"/>
                    <a:pt x="0" y="111157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D4FDC7C8-316B-4120-8E42-10F1268B0787}"/>
              </a:ext>
            </a:extLst>
          </p:cNvPr>
          <p:cNvGrpSpPr/>
          <p:nvPr/>
        </p:nvGrpSpPr>
        <p:grpSpPr>
          <a:xfrm>
            <a:off x="3079467" y="3034016"/>
            <a:ext cx="836199" cy="804250"/>
            <a:chOff x="3079467" y="3034016"/>
            <a:chExt cx="836199" cy="804250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6AB972CA-FEB0-402D-AA16-105FE22E9626}"/>
                </a:ext>
              </a:extLst>
            </p:cNvPr>
            <p:cNvGrpSpPr/>
            <p:nvPr/>
          </p:nvGrpSpPr>
          <p:grpSpPr>
            <a:xfrm>
              <a:off x="3079467" y="3034016"/>
              <a:ext cx="836199" cy="734136"/>
              <a:chOff x="3079467" y="3034016"/>
              <a:chExt cx="836199" cy="734136"/>
            </a:xfrm>
          </p:grpSpPr>
          <p:grpSp>
            <p:nvGrpSpPr>
              <p:cNvPr id="6" name="Graphic 3">
                <a:extLst>
                  <a:ext uri="{FF2B5EF4-FFF2-40B4-BE49-F238E27FC236}">
                    <a16:creationId xmlns:a16="http://schemas.microsoft.com/office/drawing/2014/main" id="{32EE2E6E-1582-41CD-ABAA-2252944A9EB5}"/>
                  </a:ext>
                </a:extLst>
              </p:cNvPr>
              <p:cNvGrpSpPr/>
              <p:nvPr/>
            </p:nvGrpSpPr>
            <p:grpSpPr>
              <a:xfrm>
                <a:off x="3079467" y="3056410"/>
                <a:ext cx="361473" cy="391416"/>
                <a:chOff x="3079467" y="3056410"/>
                <a:chExt cx="361473" cy="391416"/>
              </a:xfrm>
            </p:grpSpPr>
            <p:sp>
              <p:nvSpPr>
                <p:cNvPr id="7" name="Freeform: Shape 6">
                  <a:extLst>
                    <a:ext uri="{FF2B5EF4-FFF2-40B4-BE49-F238E27FC236}">
                      <a16:creationId xmlns:a16="http://schemas.microsoft.com/office/drawing/2014/main" id="{FB06756D-6DDF-442B-BD1A-94604D90612E}"/>
                    </a:ext>
                  </a:extLst>
                </p:cNvPr>
                <p:cNvSpPr/>
                <p:nvPr/>
              </p:nvSpPr>
              <p:spPr>
                <a:xfrm>
                  <a:off x="3079467" y="3079209"/>
                  <a:ext cx="361473" cy="368617"/>
                </a:xfrm>
                <a:custGeom>
                  <a:avLst/>
                  <a:gdLst>
                    <a:gd name="connsiteX0" fmla="*/ 0 w 361473"/>
                    <a:gd name="connsiteY0" fmla="*/ 184309 h 368617"/>
                    <a:gd name="connsiteX1" fmla="*/ 180689 w 361473"/>
                    <a:gd name="connsiteY1" fmla="*/ 368618 h 368617"/>
                    <a:gd name="connsiteX2" fmla="*/ 361474 w 361473"/>
                    <a:gd name="connsiteY2" fmla="*/ 184309 h 368617"/>
                    <a:gd name="connsiteX3" fmla="*/ 180689 w 361473"/>
                    <a:gd name="connsiteY3" fmla="*/ 0 h 368617"/>
                    <a:gd name="connsiteX4" fmla="*/ 0 w 361473"/>
                    <a:gd name="connsiteY4" fmla="*/ 184309 h 368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1473" h="368617">
                      <a:moveTo>
                        <a:pt x="0" y="184309"/>
                      </a:moveTo>
                      <a:cubicBezTo>
                        <a:pt x="0" y="286131"/>
                        <a:pt x="80867" y="368618"/>
                        <a:pt x="180689" y="368618"/>
                      </a:cubicBezTo>
                      <a:cubicBezTo>
                        <a:pt x="280511" y="368618"/>
                        <a:pt x="361474" y="286131"/>
                        <a:pt x="361474" y="184309"/>
                      </a:cubicBezTo>
                      <a:cubicBezTo>
                        <a:pt x="361474" y="82487"/>
                        <a:pt x="280511" y="0"/>
                        <a:pt x="180689" y="0"/>
                      </a:cubicBezTo>
                      <a:cubicBezTo>
                        <a:pt x="80867" y="-95"/>
                        <a:pt x="0" y="82487"/>
                        <a:pt x="0" y="184309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" name="Freeform: Shape 7">
                  <a:extLst>
                    <a:ext uri="{FF2B5EF4-FFF2-40B4-BE49-F238E27FC236}">
                      <a16:creationId xmlns:a16="http://schemas.microsoft.com/office/drawing/2014/main" id="{EA3DA70E-435B-4595-BCB3-7D2B98BC064D}"/>
                    </a:ext>
                  </a:extLst>
                </p:cNvPr>
                <p:cNvSpPr/>
                <p:nvPr/>
              </p:nvSpPr>
              <p:spPr>
                <a:xfrm>
                  <a:off x="3092712" y="3087877"/>
                  <a:ext cx="339275" cy="336041"/>
                </a:xfrm>
                <a:custGeom>
                  <a:avLst/>
                  <a:gdLst>
                    <a:gd name="connsiteX0" fmla="*/ 90 w 339275"/>
                    <a:gd name="connsiteY0" fmla="*/ 205550 h 336041"/>
                    <a:gd name="connsiteX1" fmla="*/ 167539 w 339275"/>
                    <a:gd name="connsiteY1" fmla="*/ 336042 h 336041"/>
                    <a:gd name="connsiteX2" fmla="*/ 339275 w 339275"/>
                    <a:gd name="connsiteY2" fmla="*/ 177927 h 336041"/>
                    <a:gd name="connsiteX3" fmla="*/ 167253 w 339275"/>
                    <a:gd name="connsiteY3" fmla="*/ 0 h 336041"/>
                    <a:gd name="connsiteX4" fmla="*/ 90 w 339275"/>
                    <a:gd name="connsiteY4" fmla="*/ 205550 h 33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275" h="336041">
                      <a:moveTo>
                        <a:pt x="90" y="205550"/>
                      </a:moveTo>
                      <a:cubicBezTo>
                        <a:pt x="18187" y="280416"/>
                        <a:pt x="86291" y="336042"/>
                        <a:pt x="167539" y="336042"/>
                      </a:cubicBezTo>
                      <a:cubicBezTo>
                        <a:pt x="258503" y="336042"/>
                        <a:pt x="332893" y="266319"/>
                        <a:pt x="339275" y="177927"/>
                      </a:cubicBezTo>
                      <a:cubicBezTo>
                        <a:pt x="339561" y="173927"/>
                        <a:pt x="262313" y="0"/>
                        <a:pt x="167253" y="0"/>
                      </a:cubicBezTo>
                      <a:cubicBezTo>
                        <a:pt x="72099" y="95"/>
                        <a:pt x="-2958" y="192786"/>
                        <a:pt x="90" y="205550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" name="Freeform: Shape 8">
                  <a:extLst>
                    <a:ext uri="{FF2B5EF4-FFF2-40B4-BE49-F238E27FC236}">
                      <a16:creationId xmlns:a16="http://schemas.microsoft.com/office/drawing/2014/main" id="{463FC073-13A4-4192-A3F0-9ADF4696346D}"/>
                    </a:ext>
                  </a:extLst>
                </p:cNvPr>
                <p:cNvSpPr/>
                <p:nvPr/>
              </p:nvSpPr>
              <p:spPr>
                <a:xfrm>
                  <a:off x="3098992" y="3091672"/>
                  <a:ext cx="250216" cy="219359"/>
                </a:xfrm>
                <a:custGeom>
                  <a:avLst/>
                  <a:gdLst>
                    <a:gd name="connsiteX0" fmla="*/ 249937 w 250216"/>
                    <a:gd name="connsiteY0" fmla="*/ 47640 h 219359"/>
                    <a:gd name="connsiteX1" fmla="*/ 209741 w 250216"/>
                    <a:gd name="connsiteY1" fmla="*/ 75453 h 219359"/>
                    <a:gd name="connsiteX2" fmla="*/ 103728 w 250216"/>
                    <a:gd name="connsiteY2" fmla="*/ 182038 h 219359"/>
                    <a:gd name="connsiteX3" fmla="*/ 477 w 250216"/>
                    <a:gd name="connsiteY3" fmla="*/ 134984 h 219359"/>
                    <a:gd name="connsiteX4" fmla="*/ 209932 w 250216"/>
                    <a:gd name="connsiteY4" fmla="*/ 6873 h 219359"/>
                    <a:gd name="connsiteX5" fmla="*/ 249937 w 250216"/>
                    <a:gd name="connsiteY5" fmla="*/ 47640 h 219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0216" h="219359">
                      <a:moveTo>
                        <a:pt x="249937" y="47640"/>
                      </a:moveTo>
                      <a:cubicBezTo>
                        <a:pt x="247937" y="61261"/>
                        <a:pt x="239745" y="73548"/>
                        <a:pt x="209741" y="75453"/>
                      </a:cubicBezTo>
                      <a:cubicBezTo>
                        <a:pt x="154687" y="78977"/>
                        <a:pt x="107443" y="126698"/>
                        <a:pt x="103728" y="182038"/>
                      </a:cubicBezTo>
                      <a:cubicBezTo>
                        <a:pt x="99251" y="249570"/>
                        <a:pt x="-8000" y="220424"/>
                        <a:pt x="477" y="134984"/>
                      </a:cubicBezTo>
                      <a:cubicBezTo>
                        <a:pt x="8669" y="53927"/>
                        <a:pt x="106205" y="-23893"/>
                        <a:pt x="209932" y="6873"/>
                      </a:cubicBezTo>
                      <a:cubicBezTo>
                        <a:pt x="227553" y="12112"/>
                        <a:pt x="253175" y="25542"/>
                        <a:pt x="249937" y="476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9BFFE40D-4FB1-4EBA-A99E-A5C8C5CDA23C}"/>
                    </a:ext>
                  </a:extLst>
                </p:cNvPr>
                <p:cNvSpPr/>
                <p:nvPr/>
              </p:nvSpPr>
              <p:spPr>
                <a:xfrm>
                  <a:off x="3295874" y="3233800"/>
                  <a:ext cx="52578" cy="52482"/>
                </a:xfrm>
                <a:custGeom>
                  <a:avLst/>
                  <a:gdLst>
                    <a:gd name="connsiteX0" fmla="*/ 0 w 52578"/>
                    <a:gd name="connsiteY0" fmla="*/ 26289 h 52482"/>
                    <a:gd name="connsiteX1" fmla="*/ 26289 w 52578"/>
                    <a:gd name="connsiteY1" fmla="*/ 52483 h 52482"/>
                    <a:gd name="connsiteX2" fmla="*/ 52578 w 52578"/>
                    <a:gd name="connsiteY2" fmla="*/ 26289 h 52482"/>
                    <a:gd name="connsiteX3" fmla="*/ 26289 w 52578"/>
                    <a:gd name="connsiteY3" fmla="*/ 0 h 52482"/>
                    <a:gd name="connsiteX4" fmla="*/ 0 w 52578"/>
                    <a:gd name="connsiteY4" fmla="*/ 26289 h 5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78" h="52482">
                      <a:moveTo>
                        <a:pt x="0" y="26289"/>
                      </a:moveTo>
                      <a:cubicBezTo>
                        <a:pt x="0" y="40767"/>
                        <a:pt x="11716" y="52483"/>
                        <a:pt x="26289" y="52483"/>
                      </a:cubicBezTo>
                      <a:cubicBezTo>
                        <a:pt x="40862" y="52483"/>
                        <a:pt x="52578" y="40767"/>
                        <a:pt x="52578" y="26289"/>
                      </a:cubicBezTo>
                      <a:cubicBezTo>
                        <a:pt x="52578" y="11811"/>
                        <a:pt x="40862" y="0"/>
                        <a:pt x="26289" y="0"/>
                      </a:cubicBezTo>
                      <a:cubicBezTo>
                        <a:pt x="11716" y="0"/>
                        <a:pt x="0" y="11811"/>
                        <a:pt x="0" y="262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5F19F968-EC8E-4FA5-B352-7CF843D7E51A}"/>
                    </a:ext>
                  </a:extLst>
                </p:cNvPr>
                <p:cNvSpPr/>
                <p:nvPr/>
              </p:nvSpPr>
              <p:spPr>
                <a:xfrm>
                  <a:off x="3284825" y="3219322"/>
                  <a:ext cx="44005" cy="44005"/>
                </a:xfrm>
                <a:custGeom>
                  <a:avLst/>
                  <a:gdLst>
                    <a:gd name="connsiteX0" fmla="*/ 0 w 44005"/>
                    <a:gd name="connsiteY0" fmla="*/ 22003 h 44005"/>
                    <a:gd name="connsiteX1" fmla="*/ 22003 w 44005"/>
                    <a:gd name="connsiteY1" fmla="*/ 44006 h 44005"/>
                    <a:gd name="connsiteX2" fmla="*/ 44006 w 44005"/>
                    <a:gd name="connsiteY2" fmla="*/ 22003 h 44005"/>
                    <a:gd name="connsiteX3" fmla="*/ 22003 w 44005"/>
                    <a:gd name="connsiteY3" fmla="*/ 0 h 44005"/>
                    <a:gd name="connsiteX4" fmla="*/ 0 w 44005"/>
                    <a:gd name="connsiteY4" fmla="*/ 22003 h 44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05" h="44005">
                      <a:moveTo>
                        <a:pt x="0" y="22003"/>
                      </a:moveTo>
                      <a:cubicBezTo>
                        <a:pt x="0" y="34195"/>
                        <a:pt x="9811" y="44006"/>
                        <a:pt x="22003" y="44006"/>
                      </a:cubicBezTo>
                      <a:cubicBezTo>
                        <a:pt x="34100" y="44006"/>
                        <a:pt x="44006" y="34195"/>
                        <a:pt x="44006" y="22003"/>
                      </a:cubicBezTo>
                      <a:cubicBezTo>
                        <a:pt x="44006" y="9906"/>
                        <a:pt x="34195" y="0"/>
                        <a:pt x="22003" y="0"/>
                      </a:cubicBezTo>
                      <a:cubicBezTo>
                        <a:pt x="9811" y="0"/>
                        <a:pt x="0" y="9811"/>
                        <a:pt x="0" y="220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70D28C93-83BF-4D18-A3BE-197EE84324CE}"/>
                    </a:ext>
                  </a:extLst>
                </p:cNvPr>
                <p:cNvSpPr/>
                <p:nvPr/>
              </p:nvSpPr>
              <p:spPr>
                <a:xfrm>
                  <a:off x="3086442" y="3081470"/>
                  <a:ext cx="346848" cy="212242"/>
                </a:xfrm>
                <a:custGeom>
                  <a:avLst/>
                  <a:gdLst>
                    <a:gd name="connsiteX0" fmla="*/ 346688 w 346848"/>
                    <a:gd name="connsiteY0" fmla="*/ 185286 h 212242"/>
                    <a:gd name="connsiteX1" fmla="*/ 5502 w 346848"/>
                    <a:gd name="connsiteY1" fmla="*/ 212242 h 212242"/>
                    <a:gd name="connsiteX2" fmla="*/ 169713 w 346848"/>
                    <a:gd name="connsiteY2" fmla="*/ 25 h 212242"/>
                    <a:gd name="connsiteX3" fmla="*/ 346688 w 346848"/>
                    <a:gd name="connsiteY3" fmla="*/ 185286 h 21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848" h="212242">
                      <a:moveTo>
                        <a:pt x="346688" y="185286"/>
                      </a:moveTo>
                      <a:cubicBezTo>
                        <a:pt x="330781" y="172428"/>
                        <a:pt x="175714" y="159759"/>
                        <a:pt x="5502" y="212242"/>
                      </a:cubicBezTo>
                      <a:cubicBezTo>
                        <a:pt x="-23454" y="100800"/>
                        <a:pt x="66367" y="1835"/>
                        <a:pt x="169713" y="25"/>
                      </a:cubicBezTo>
                      <a:cubicBezTo>
                        <a:pt x="253343" y="-1404"/>
                        <a:pt x="351355" y="57842"/>
                        <a:pt x="346688" y="185286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B6FCC6FB-C3F6-406D-A961-CB5994F8D71B}"/>
                    </a:ext>
                  </a:extLst>
                </p:cNvPr>
                <p:cNvSpPr/>
                <p:nvPr/>
              </p:nvSpPr>
              <p:spPr>
                <a:xfrm>
                  <a:off x="3099469" y="3104695"/>
                  <a:ext cx="320706" cy="182253"/>
                </a:xfrm>
                <a:custGeom>
                  <a:avLst/>
                  <a:gdLst>
                    <a:gd name="connsiteX0" fmla="*/ 320707 w 320706"/>
                    <a:gd name="connsiteY0" fmla="*/ 147869 h 182253"/>
                    <a:gd name="connsiteX1" fmla="*/ 0 w 320706"/>
                    <a:gd name="connsiteY1" fmla="*/ 182254 h 182253"/>
                    <a:gd name="connsiteX2" fmla="*/ 160401 w 320706"/>
                    <a:gd name="connsiteY2" fmla="*/ 41 h 182253"/>
                    <a:gd name="connsiteX3" fmla="*/ 320707 w 320706"/>
                    <a:gd name="connsiteY3" fmla="*/ 147869 h 182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0706" h="182253">
                      <a:moveTo>
                        <a:pt x="320707" y="147869"/>
                      </a:moveTo>
                      <a:cubicBezTo>
                        <a:pt x="267938" y="143297"/>
                        <a:pt x="153829" y="130914"/>
                        <a:pt x="0" y="182254"/>
                      </a:cubicBezTo>
                      <a:cubicBezTo>
                        <a:pt x="1524" y="92243"/>
                        <a:pt x="65246" y="2327"/>
                        <a:pt x="160401" y="41"/>
                      </a:cubicBezTo>
                      <a:cubicBezTo>
                        <a:pt x="234029" y="-1769"/>
                        <a:pt x="308515" y="57191"/>
                        <a:pt x="320707" y="147869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F973EF2A-32CF-4EA5-B991-3A0DBC8BC5B6}"/>
                    </a:ext>
                  </a:extLst>
                </p:cNvPr>
                <p:cNvSpPr/>
                <p:nvPr/>
              </p:nvSpPr>
              <p:spPr>
                <a:xfrm>
                  <a:off x="3117186" y="3056410"/>
                  <a:ext cx="286035" cy="87187"/>
                </a:xfrm>
                <a:custGeom>
                  <a:avLst/>
                  <a:gdLst>
                    <a:gd name="connsiteX0" fmla="*/ 144494 w 286035"/>
                    <a:gd name="connsiteY0" fmla="*/ 7082 h 87187"/>
                    <a:gd name="connsiteX1" fmla="*/ 0 w 286035"/>
                    <a:gd name="connsiteY1" fmla="*/ 75186 h 87187"/>
                    <a:gd name="connsiteX2" fmla="*/ 144590 w 286035"/>
                    <a:gd name="connsiteY2" fmla="*/ 320 h 87187"/>
                    <a:gd name="connsiteX3" fmla="*/ 286036 w 286035"/>
                    <a:gd name="connsiteY3" fmla="*/ 87188 h 87187"/>
                    <a:gd name="connsiteX4" fmla="*/ 144494 w 286035"/>
                    <a:gd name="connsiteY4" fmla="*/ 7082 h 87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035" h="87187">
                      <a:moveTo>
                        <a:pt x="144494" y="7082"/>
                      </a:moveTo>
                      <a:cubicBezTo>
                        <a:pt x="84201" y="3272"/>
                        <a:pt x="30670" y="30800"/>
                        <a:pt x="0" y="75186"/>
                      </a:cubicBezTo>
                      <a:cubicBezTo>
                        <a:pt x="28099" y="27085"/>
                        <a:pt x="82582" y="-3490"/>
                        <a:pt x="144590" y="320"/>
                      </a:cubicBezTo>
                      <a:cubicBezTo>
                        <a:pt x="206597" y="4225"/>
                        <a:pt x="259747" y="35657"/>
                        <a:pt x="286036" y="87188"/>
                      </a:cubicBezTo>
                      <a:cubicBezTo>
                        <a:pt x="257080" y="38991"/>
                        <a:pt x="204787" y="10797"/>
                        <a:pt x="144494" y="7082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9C4E4C61-385C-4893-98E3-7D40C323A38C}"/>
                    </a:ext>
                  </a:extLst>
                </p:cNvPr>
                <p:cNvSpPr/>
                <p:nvPr/>
              </p:nvSpPr>
              <p:spPr>
                <a:xfrm>
                  <a:off x="3204530" y="3346004"/>
                  <a:ext cx="111251" cy="64770"/>
                </a:xfrm>
                <a:custGeom>
                  <a:avLst/>
                  <a:gdLst>
                    <a:gd name="connsiteX0" fmla="*/ 0 w 111251"/>
                    <a:gd name="connsiteY0" fmla="*/ 32385 h 64770"/>
                    <a:gd name="connsiteX1" fmla="*/ 55626 w 111251"/>
                    <a:gd name="connsiteY1" fmla="*/ 64770 h 64770"/>
                    <a:gd name="connsiteX2" fmla="*/ 111252 w 111251"/>
                    <a:gd name="connsiteY2" fmla="*/ 32385 h 64770"/>
                    <a:gd name="connsiteX3" fmla="*/ 55626 w 111251"/>
                    <a:gd name="connsiteY3" fmla="*/ 0 h 64770"/>
                    <a:gd name="connsiteX4" fmla="*/ 0 w 111251"/>
                    <a:gd name="connsiteY4" fmla="*/ 32385 h 6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251" h="64770">
                      <a:moveTo>
                        <a:pt x="0" y="32385"/>
                      </a:moveTo>
                      <a:cubicBezTo>
                        <a:pt x="0" y="50292"/>
                        <a:pt x="24860" y="64770"/>
                        <a:pt x="55626" y="64770"/>
                      </a:cubicBezTo>
                      <a:cubicBezTo>
                        <a:pt x="86392" y="64770"/>
                        <a:pt x="111252" y="50197"/>
                        <a:pt x="111252" y="32385"/>
                      </a:cubicBezTo>
                      <a:cubicBezTo>
                        <a:pt x="111252" y="14478"/>
                        <a:pt x="86297" y="0"/>
                        <a:pt x="55626" y="0"/>
                      </a:cubicBezTo>
                      <a:cubicBezTo>
                        <a:pt x="24955" y="-95"/>
                        <a:pt x="0" y="14478"/>
                        <a:pt x="0" y="323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4" name="Graphic 3">
                <a:extLst>
                  <a:ext uri="{FF2B5EF4-FFF2-40B4-BE49-F238E27FC236}">
                    <a16:creationId xmlns:a16="http://schemas.microsoft.com/office/drawing/2014/main" id="{8FAA2C9B-DFCE-4066-9704-F1E83E8FA7E1}"/>
                  </a:ext>
                </a:extLst>
              </p:cNvPr>
              <p:cNvGrpSpPr/>
              <p:nvPr/>
            </p:nvGrpSpPr>
            <p:grpSpPr>
              <a:xfrm>
                <a:off x="3496750" y="3034016"/>
                <a:ext cx="361473" cy="391416"/>
                <a:chOff x="3079467" y="3056410"/>
                <a:chExt cx="361473" cy="391416"/>
              </a:xfrm>
            </p:grpSpPr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E967400D-1E34-475B-BFB8-5A0146C9FE1B}"/>
                    </a:ext>
                  </a:extLst>
                </p:cNvPr>
                <p:cNvSpPr/>
                <p:nvPr/>
              </p:nvSpPr>
              <p:spPr>
                <a:xfrm>
                  <a:off x="3079467" y="3079209"/>
                  <a:ext cx="361473" cy="368617"/>
                </a:xfrm>
                <a:custGeom>
                  <a:avLst/>
                  <a:gdLst>
                    <a:gd name="connsiteX0" fmla="*/ 0 w 361473"/>
                    <a:gd name="connsiteY0" fmla="*/ 184309 h 368617"/>
                    <a:gd name="connsiteX1" fmla="*/ 180689 w 361473"/>
                    <a:gd name="connsiteY1" fmla="*/ 368618 h 368617"/>
                    <a:gd name="connsiteX2" fmla="*/ 361474 w 361473"/>
                    <a:gd name="connsiteY2" fmla="*/ 184309 h 368617"/>
                    <a:gd name="connsiteX3" fmla="*/ 180689 w 361473"/>
                    <a:gd name="connsiteY3" fmla="*/ 0 h 368617"/>
                    <a:gd name="connsiteX4" fmla="*/ 0 w 361473"/>
                    <a:gd name="connsiteY4" fmla="*/ 184309 h 368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1473" h="368617">
                      <a:moveTo>
                        <a:pt x="0" y="184309"/>
                      </a:moveTo>
                      <a:cubicBezTo>
                        <a:pt x="0" y="286131"/>
                        <a:pt x="80867" y="368618"/>
                        <a:pt x="180689" y="368618"/>
                      </a:cubicBezTo>
                      <a:cubicBezTo>
                        <a:pt x="280511" y="368618"/>
                        <a:pt x="361474" y="286131"/>
                        <a:pt x="361474" y="184309"/>
                      </a:cubicBezTo>
                      <a:cubicBezTo>
                        <a:pt x="361474" y="82487"/>
                        <a:pt x="280511" y="0"/>
                        <a:pt x="180689" y="0"/>
                      </a:cubicBezTo>
                      <a:cubicBezTo>
                        <a:pt x="80867" y="-95"/>
                        <a:pt x="0" y="82487"/>
                        <a:pt x="0" y="184309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C25B207D-9575-4711-BA8C-3FA5C05367F9}"/>
                    </a:ext>
                  </a:extLst>
                </p:cNvPr>
                <p:cNvSpPr/>
                <p:nvPr/>
              </p:nvSpPr>
              <p:spPr>
                <a:xfrm>
                  <a:off x="3092712" y="3087877"/>
                  <a:ext cx="339275" cy="336041"/>
                </a:xfrm>
                <a:custGeom>
                  <a:avLst/>
                  <a:gdLst>
                    <a:gd name="connsiteX0" fmla="*/ 90 w 339275"/>
                    <a:gd name="connsiteY0" fmla="*/ 205550 h 336041"/>
                    <a:gd name="connsiteX1" fmla="*/ 167539 w 339275"/>
                    <a:gd name="connsiteY1" fmla="*/ 336042 h 336041"/>
                    <a:gd name="connsiteX2" fmla="*/ 339275 w 339275"/>
                    <a:gd name="connsiteY2" fmla="*/ 177927 h 336041"/>
                    <a:gd name="connsiteX3" fmla="*/ 167253 w 339275"/>
                    <a:gd name="connsiteY3" fmla="*/ 0 h 336041"/>
                    <a:gd name="connsiteX4" fmla="*/ 90 w 339275"/>
                    <a:gd name="connsiteY4" fmla="*/ 205550 h 33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275" h="336041">
                      <a:moveTo>
                        <a:pt x="90" y="205550"/>
                      </a:moveTo>
                      <a:cubicBezTo>
                        <a:pt x="18187" y="280416"/>
                        <a:pt x="86291" y="336042"/>
                        <a:pt x="167539" y="336042"/>
                      </a:cubicBezTo>
                      <a:cubicBezTo>
                        <a:pt x="258503" y="336042"/>
                        <a:pt x="332893" y="266319"/>
                        <a:pt x="339275" y="177927"/>
                      </a:cubicBezTo>
                      <a:cubicBezTo>
                        <a:pt x="339561" y="173927"/>
                        <a:pt x="262313" y="0"/>
                        <a:pt x="167253" y="0"/>
                      </a:cubicBezTo>
                      <a:cubicBezTo>
                        <a:pt x="72099" y="95"/>
                        <a:pt x="-2958" y="192786"/>
                        <a:pt x="90" y="205550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175CEACA-DE14-4B44-9FCD-A4C892192837}"/>
                    </a:ext>
                  </a:extLst>
                </p:cNvPr>
                <p:cNvSpPr/>
                <p:nvPr/>
              </p:nvSpPr>
              <p:spPr>
                <a:xfrm>
                  <a:off x="3098992" y="3091672"/>
                  <a:ext cx="250216" cy="219359"/>
                </a:xfrm>
                <a:custGeom>
                  <a:avLst/>
                  <a:gdLst>
                    <a:gd name="connsiteX0" fmla="*/ 249937 w 250216"/>
                    <a:gd name="connsiteY0" fmla="*/ 47640 h 219359"/>
                    <a:gd name="connsiteX1" fmla="*/ 209741 w 250216"/>
                    <a:gd name="connsiteY1" fmla="*/ 75453 h 219359"/>
                    <a:gd name="connsiteX2" fmla="*/ 103728 w 250216"/>
                    <a:gd name="connsiteY2" fmla="*/ 182038 h 219359"/>
                    <a:gd name="connsiteX3" fmla="*/ 477 w 250216"/>
                    <a:gd name="connsiteY3" fmla="*/ 134984 h 219359"/>
                    <a:gd name="connsiteX4" fmla="*/ 209932 w 250216"/>
                    <a:gd name="connsiteY4" fmla="*/ 6873 h 219359"/>
                    <a:gd name="connsiteX5" fmla="*/ 249937 w 250216"/>
                    <a:gd name="connsiteY5" fmla="*/ 47640 h 219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0216" h="219359">
                      <a:moveTo>
                        <a:pt x="249937" y="47640"/>
                      </a:moveTo>
                      <a:cubicBezTo>
                        <a:pt x="247937" y="61261"/>
                        <a:pt x="239745" y="73548"/>
                        <a:pt x="209741" y="75453"/>
                      </a:cubicBezTo>
                      <a:cubicBezTo>
                        <a:pt x="154687" y="78977"/>
                        <a:pt x="107443" y="126698"/>
                        <a:pt x="103728" y="182038"/>
                      </a:cubicBezTo>
                      <a:cubicBezTo>
                        <a:pt x="99251" y="249570"/>
                        <a:pt x="-8000" y="220424"/>
                        <a:pt x="477" y="134984"/>
                      </a:cubicBezTo>
                      <a:cubicBezTo>
                        <a:pt x="8669" y="53927"/>
                        <a:pt x="106205" y="-23893"/>
                        <a:pt x="209932" y="6873"/>
                      </a:cubicBezTo>
                      <a:cubicBezTo>
                        <a:pt x="227553" y="12112"/>
                        <a:pt x="253175" y="25542"/>
                        <a:pt x="249937" y="476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71D2EC51-FF2F-4D7D-A38E-4E71CCF69302}"/>
                    </a:ext>
                  </a:extLst>
                </p:cNvPr>
                <p:cNvSpPr/>
                <p:nvPr/>
              </p:nvSpPr>
              <p:spPr>
                <a:xfrm>
                  <a:off x="3295874" y="3233800"/>
                  <a:ext cx="52578" cy="52482"/>
                </a:xfrm>
                <a:custGeom>
                  <a:avLst/>
                  <a:gdLst>
                    <a:gd name="connsiteX0" fmla="*/ 0 w 52578"/>
                    <a:gd name="connsiteY0" fmla="*/ 26289 h 52482"/>
                    <a:gd name="connsiteX1" fmla="*/ 26289 w 52578"/>
                    <a:gd name="connsiteY1" fmla="*/ 52483 h 52482"/>
                    <a:gd name="connsiteX2" fmla="*/ 52578 w 52578"/>
                    <a:gd name="connsiteY2" fmla="*/ 26289 h 52482"/>
                    <a:gd name="connsiteX3" fmla="*/ 26289 w 52578"/>
                    <a:gd name="connsiteY3" fmla="*/ 0 h 52482"/>
                    <a:gd name="connsiteX4" fmla="*/ 0 w 52578"/>
                    <a:gd name="connsiteY4" fmla="*/ 26289 h 5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78" h="52482">
                      <a:moveTo>
                        <a:pt x="0" y="26289"/>
                      </a:moveTo>
                      <a:cubicBezTo>
                        <a:pt x="0" y="40767"/>
                        <a:pt x="11716" y="52483"/>
                        <a:pt x="26289" y="52483"/>
                      </a:cubicBezTo>
                      <a:cubicBezTo>
                        <a:pt x="40862" y="52483"/>
                        <a:pt x="52578" y="40767"/>
                        <a:pt x="52578" y="26289"/>
                      </a:cubicBezTo>
                      <a:cubicBezTo>
                        <a:pt x="52578" y="11811"/>
                        <a:pt x="40862" y="0"/>
                        <a:pt x="26289" y="0"/>
                      </a:cubicBezTo>
                      <a:cubicBezTo>
                        <a:pt x="11716" y="0"/>
                        <a:pt x="0" y="11811"/>
                        <a:pt x="0" y="262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477CBFEE-312C-40FE-A03B-0729CF8C043F}"/>
                    </a:ext>
                  </a:extLst>
                </p:cNvPr>
                <p:cNvSpPr/>
                <p:nvPr/>
              </p:nvSpPr>
              <p:spPr>
                <a:xfrm>
                  <a:off x="3284825" y="3219322"/>
                  <a:ext cx="44005" cy="44005"/>
                </a:xfrm>
                <a:custGeom>
                  <a:avLst/>
                  <a:gdLst>
                    <a:gd name="connsiteX0" fmla="*/ 0 w 44005"/>
                    <a:gd name="connsiteY0" fmla="*/ 22003 h 44005"/>
                    <a:gd name="connsiteX1" fmla="*/ 22003 w 44005"/>
                    <a:gd name="connsiteY1" fmla="*/ 44006 h 44005"/>
                    <a:gd name="connsiteX2" fmla="*/ 44006 w 44005"/>
                    <a:gd name="connsiteY2" fmla="*/ 22003 h 44005"/>
                    <a:gd name="connsiteX3" fmla="*/ 22003 w 44005"/>
                    <a:gd name="connsiteY3" fmla="*/ 0 h 44005"/>
                    <a:gd name="connsiteX4" fmla="*/ 0 w 44005"/>
                    <a:gd name="connsiteY4" fmla="*/ 22003 h 44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05" h="44005">
                      <a:moveTo>
                        <a:pt x="0" y="22003"/>
                      </a:moveTo>
                      <a:cubicBezTo>
                        <a:pt x="0" y="34195"/>
                        <a:pt x="9811" y="44006"/>
                        <a:pt x="22003" y="44006"/>
                      </a:cubicBezTo>
                      <a:cubicBezTo>
                        <a:pt x="34100" y="44006"/>
                        <a:pt x="44006" y="34195"/>
                        <a:pt x="44006" y="22003"/>
                      </a:cubicBezTo>
                      <a:cubicBezTo>
                        <a:pt x="44006" y="9906"/>
                        <a:pt x="34195" y="0"/>
                        <a:pt x="22003" y="0"/>
                      </a:cubicBezTo>
                      <a:cubicBezTo>
                        <a:pt x="9811" y="0"/>
                        <a:pt x="0" y="9811"/>
                        <a:pt x="0" y="220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53AFE13C-0965-4246-8ED6-9BD35426DE41}"/>
                    </a:ext>
                  </a:extLst>
                </p:cNvPr>
                <p:cNvSpPr/>
                <p:nvPr/>
              </p:nvSpPr>
              <p:spPr>
                <a:xfrm>
                  <a:off x="3086442" y="3081470"/>
                  <a:ext cx="346848" cy="212242"/>
                </a:xfrm>
                <a:custGeom>
                  <a:avLst/>
                  <a:gdLst>
                    <a:gd name="connsiteX0" fmla="*/ 346688 w 346848"/>
                    <a:gd name="connsiteY0" fmla="*/ 185286 h 212242"/>
                    <a:gd name="connsiteX1" fmla="*/ 5502 w 346848"/>
                    <a:gd name="connsiteY1" fmla="*/ 212242 h 212242"/>
                    <a:gd name="connsiteX2" fmla="*/ 169713 w 346848"/>
                    <a:gd name="connsiteY2" fmla="*/ 25 h 212242"/>
                    <a:gd name="connsiteX3" fmla="*/ 346688 w 346848"/>
                    <a:gd name="connsiteY3" fmla="*/ 185286 h 21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848" h="212242">
                      <a:moveTo>
                        <a:pt x="346688" y="185286"/>
                      </a:moveTo>
                      <a:cubicBezTo>
                        <a:pt x="330781" y="172428"/>
                        <a:pt x="175714" y="159759"/>
                        <a:pt x="5502" y="212242"/>
                      </a:cubicBezTo>
                      <a:cubicBezTo>
                        <a:pt x="-23454" y="100800"/>
                        <a:pt x="66367" y="1835"/>
                        <a:pt x="169713" y="25"/>
                      </a:cubicBezTo>
                      <a:cubicBezTo>
                        <a:pt x="253343" y="-1404"/>
                        <a:pt x="351355" y="57842"/>
                        <a:pt x="346688" y="185286"/>
                      </a:cubicBezTo>
                      <a:close/>
                    </a:path>
                  </a:pathLst>
                </a:custGeom>
                <a:solidFill>
                  <a:srgbClr val="FF6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A6F2DC57-F00A-47BF-B2A4-D1F3CF179E2D}"/>
                    </a:ext>
                  </a:extLst>
                </p:cNvPr>
                <p:cNvSpPr/>
                <p:nvPr/>
              </p:nvSpPr>
              <p:spPr>
                <a:xfrm>
                  <a:off x="3099469" y="3104695"/>
                  <a:ext cx="320706" cy="182253"/>
                </a:xfrm>
                <a:custGeom>
                  <a:avLst/>
                  <a:gdLst>
                    <a:gd name="connsiteX0" fmla="*/ 320707 w 320706"/>
                    <a:gd name="connsiteY0" fmla="*/ 147869 h 182253"/>
                    <a:gd name="connsiteX1" fmla="*/ 0 w 320706"/>
                    <a:gd name="connsiteY1" fmla="*/ 182254 h 182253"/>
                    <a:gd name="connsiteX2" fmla="*/ 160401 w 320706"/>
                    <a:gd name="connsiteY2" fmla="*/ 41 h 182253"/>
                    <a:gd name="connsiteX3" fmla="*/ 320707 w 320706"/>
                    <a:gd name="connsiteY3" fmla="*/ 147869 h 182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0706" h="182253">
                      <a:moveTo>
                        <a:pt x="320707" y="147869"/>
                      </a:moveTo>
                      <a:cubicBezTo>
                        <a:pt x="267938" y="143297"/>
                        <a:pt x="153829" y="130914"/>
                        <a:pt x="0" y="182254"/>
                      </a:cubicBezTo>
                      <a:cubicBezTo>
                        <a:pt x="1524" y="92243"/>
                        <a:pt x="65246" y="2327"/>
                        <a:pt x="160401" y="41"/>
                      </a:cubicBezTo>
                      <a:cubicBezTo>
                        <a:pt x="234029" y="-1769"/>
                        <a:pt x="308515" y="57191"/>
                        <a:pt x="320707" y="147869"/>
                      </a:cubicBezTo>
                      <a:close/>
                    </a:path>
                  </a:pathLst>
                </a:custGeom>
                <a:solidFill>
                  <a:srgbClr val="FF7F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194D9682-0DCA-43D3-AC5D-8EE1BB60A713}"/>
                    </a:ext>
                  </a:extLst>
                </p:cNvPr>
                <p:cNvSpPr/>
                <p:nvPr/>
              </p:nvSpPr>
              <p:spPr>
                <a:xfrm>
                  <a:off x="3117186" y="3056410"/>
                  <a:ext cx="286035" cy="87187"/>
                </a:xfrm>
                <a:custGeom>
                  <a:avLst/>
                  <a:gdLst>
                    <a:gd name="connsiteX0" fmla="*/ 144494 w 286035"/>
                    <a:gd name="connsiteY0" fmla="*/ 7082 h 87187"/>
                    <a:gd name="connsiteX1" fmla="*/ 0 w 286035"/>
                    <a:gd name="connsiteY1" fmla="*/ 75186 h 87187"/>
                    <a:gd name="connsiteX2" fmla="*/ 144590 w 286035"/>
                    <a:gd name="connsiteY2" fmla="*/ 320 h 87187"/>
                    <a:gd name="connsiteX3" fmla="*/ 286036 w 286035"/>
                    <a:gd name="connsiteY3" fmla="*/ 87188 h 87187"/>
                    <a:gd name="connsiteX4" fmla="*/ 144494 w 286035"/>
                    <a:gd name="connsiteY4" fmla="*/ 7082 h 87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035" h="87187">
                      <a:moveTo>
                        <a:pt x="144494" y="7082"/>
                      </a:moveTo>
                      <a:cubicBezTo>
                        <a:pt x="84201" y="3272"/>
                        <a:pt x="30670" y="30800"/>
                        <a:pt x="0" y="75186"/>
                      </a:cubicBezTo>
                      <a:cubicBezTo>
                        <a:pt x="28099" y="27085"/>
                        <a:pt x="82582" y="-3490"/>
                        <a:pt x="144590" y="320"/>
                      </a:cubicBezTo>
                      <a:cubicBezTo>
                        <a:pt x="206597" y="4225"/>
                        <a:pt x="259747" y="35657"/>
                        <a:pt x="286036" y="87188"/>
                      </a:cubicBezTo>
                      <a:cubicBezTo>
                        <a:pt x="257080" y="38991"/>
                        <a:pt x="204787" y="10797"/>
                        <a:pt x="144494" y="7082"/>
                      </a:cubicBezTo>
                      <a:close/>
                    </a:path>
                  </a:pathLst>
                </a:custGeom>
                <a:solidFill>
                  <a:srgbClr val="E25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13390FF2-CF1A-4F82-813A-1873E06DDC9D}"/>
                    </a:ext>
                  </a:extLst>
                </p:cNvPr>
                <p:cNvSpPr/>
                <p:nvPr/>
              </p:nvSpPr>
              <p:spPr>
                <a:xfrm>
                  <a:off x="3204530" y="3346004"/>
                  <a:ext cx="111251" cy="64770"/>
                </a:xfrm>
                <a:custGeom>
                  <a:avLst/>
                  <a:gdLst>
                    <a:gd name="connsiteX0" fmla="*/ 0 w 111251"/>
                    <a:gd name="connsiteY0" fmla="*/ 32385 h 64770"/>
                    <a:gd name="connsiteX1" fmla="*/ 55626 w 111251"/>
                    <a:gd name="connsiteY1" fmla="*/ 64770 h 64770"/>
                    <a:gd name="connsiteX2" fmla="*/ 111252 w 111251"/>
                    <a:gd name="connsiteY2" fmla="*/ 32385 h 64770"/>
                    <a:gd name="connsiteX3" fmla="*/ 55626 w 111251"/>
                    <a:gd name="connsiteY3" fmla="*/ 0 h 64770"/>
                    <a:gd name="connsiteX4" fmla="*/ 0 w 111251"/>
                    <a:gd name="connsiteY4" fmla="*/ 32385 h 6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251" h="64770">
                      <a:moveTo>
                        <a:pt x="0" y="32385"/>
                      </a:moveTo>
                      <a:cubicBezTo>
                        <a:pt x="0" y="50292"/>
                        <a:pt x="24860" y="64770"/>
                        <a:pt x="55626" y="64770"/>
                      </a:cubicBezTo>
                      <a:cubicBezTo>
                        <a:pt x="86392" y="64770"/>
                        <a:pt x="111252" y="50197"/>
                        <a:pt x="111252" y="32385"/>
                      </a:cubicBezTo>
                      <a:cubicBezTo>
                        <a:pt x="111252" y="14478"/>
                        <a:pt x="86297" y="0"/>
                        <a:pt x="55626" y="0"/>
                      </a:cubicBezTo>
                      <a:cubicBezTo>
                        <a:pt x="24955" y="-95"/>
                        <a:pt x="0" y="14478"/>
                        <a:pt x="0" y="323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6" name="Graphic 3">
                <a:extLst>
                  <a:ext uri="{FF2B5EF4-FFF2-40B4-BE49-F238E27FC236}">
                    <a16:creationId xmlns:a16="http://schemas.microsoft.com/office/drawing/2014/main" id="{32EE2E6E-1582-41CD-ABAA-2252944A9EB5}"/>
                  </a:ext>
                </a:extLst>
              </p:cNvPr>
              <p:cNvGrpSpPr/>
              <p:nvPr/>
            </p:nvGrpSpPr>
            <p:grpSpPr>
              <a:xfrm>
                <a:off x="3497328" y="3053492"/>
                <a:ext cx="418338" cy="714660"/>
                <a:chOff x="3497328" y="3053492"/>
                <a:chExt cx="418338" cy="714660"/>
              </a:xfrm>
            </p:grpSpPr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16BD33C3-DA73-447D-A4DF-404D4B137B4D}"/>
                    </a:ext>
                  </a:extLst>
                </p:cNvPr>
                <p:cNvSpPr/>
                <p:nvPr/>
              </p:nvSpPr>
              <p:spPr>
                <a:xfrm>
                  <a:off x="3530952" y="3087019"/>
                  <a:ext cx="303275" cy="303276"/>
                </a:xfrm>
                <a:custGeom>
                  <a:avLst/>
                  <a:gdLst>
                    <a:gd name="connsiteX0" fmla="*/ 151638 w 303275"/>
                    <a:gd name="connsiteY0" fmla="*/ 0 h 303276"/>
                    <a:gd name="connsiteX1" fmla="*/ 303276 w 303275"/>
                    <a:gd name="connsiteY1" fmla="*/ 151638 h 303276"/>
                    <a:gd name="connsiteX2" fmla="*/ 151638 w 303275"/>
                    <a:gd name="connsiteY2" fmla="*/ 303276 h 303276"/>
                    <a:gd name="connsiteX3" fmla="*/ 0 w 303275"/>
                    <a:gd name="connsiteY3" fmla="*/ 151638 h 303276"/>
                    <a:gd name="connsiteX4" fmla="*/ 151638 w 303275"/>
                    <a:gd name="connsiteY4" fmla="*/ 0 h 303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275" h="303276">
                      <a:moveTo>
                        <a:pt x="151638" y="0"/>
                      </a:moveTo>
                      <a:cubicBezTo>
                        <a:pt x="235363" y="0"/>
                        <a:pt x="303276" y="67913"/>
                        <a:pt x="303276" y="151638"/>
                      </a:cubicBezTo>
                      <a:cubicBezTo>
                        <a:pt x="303276" y="235363"/>
                        <a:pt x="235363" y="303276"/>
                        <a:pt x="151638" y="303276"/>
                      </a:cubicBezTo>
                      <a:cubicBezTo>
                        <a:pt x="67913" y="303276"/>
                        <a:pt x="0" y="235363"/>
                        <a:pt x="0" y="151638"/>
                      </a:cubicBezTo>
                      <a:cubicBezTo>
                        <a:pt x="0" y="67913"/>
                        <a:pt x="67818" y="0"/>
                        <a:pt x="151638" y="0"/>
                      </a:cubicBezTo>
                      <a:close/>
                    </a:path>
                  </a:pathLst>
                </a:custGeom>
                <a:solidFill>
                  <a:srgbClr val="00BCD4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24E77332-2DA1-4312-9897-3EF3992A1DF1}"/>
                    </a:ext>
                  </a:extLst>
                </p:cNvPr>
                <p:cNvSpPr/>
                <p:nvPr/>
              </p:nvSpPr>
              <p:spPr>
                <a:xfrm>
                  <a:off x="3497328" y="3053492"/>
                  <a:ext cx="418338" cy="714660"/>
                </a:xfrm>
                <a:custGeom>
                  <a:avLst/>
                  <a:gdLst>
                    <a:gd name="connsiteX0" fmla="*/ 369951 w 418338"/>
                    <a:gd name="connsiteY0" fmla="*/ 198406 h 714660"/>
                    <a:gd name="connsiteX1" fmla="*/ 391954 w 418338"/>
                    <a:gd name="connsiteY1" fmla="*/ 198406 h 714660"/>
                    <a:gd name="connsiteX2" fmla="*/ 391954 w 418338"/>
                    <a:gd name="connsiteY2" fmla="*/ 714661 h 714660"/>
                    <a:gd name="connsiteX3" fmla="*/ 418338 w 418338"/>
                    <a:gd name="connsiteY3" fmla="*/ 714661 h 714660"/>
                    <a:gd name="connsiteX4" fmla="*/ 418338 w 418338"/>
                    <a:gd name="connsiteY4" fmla="*/ 172022 h 714660"/>
                    <a:gd name="connsiteX5" fmla="*/ 369951 w 418338"/>
                    <a:gd name="connsiteY5" fmla="*/ 172022 h 714660"/>
                    <a:gd name="connsiteX6" fmla="*/ 185261 w 418338"/>
                    <a:gd name="connsiteY6" fmla="*/ 0 h 714660"/>
                    <a:gd name="connsiteX7" fmla="*/ 0 w 418338"/>
                    <a:gd name="connsiteY7" fmla="*/ 185166 h 714660"/>
                    <a:gd name="connsiteX8" fmla="*/ 185166 w 418338"/>
                    <a:gd name="connsiteY8" fmla="*/ 370332 h 714660"/>
                    <a:gd name="connsiteX9" fmla="*/ 369951 w 418338"/>
                    <a:gd name="connsiteY9" fmla="*/ 198406 h 714660"/>
                    <a:gd name="connsiteX10" fmla="*/ 33623 w 418338"/>
                    <a:gd name="connsiteY10" fmla="*/ 185166 h 714660"/>
                    <a:gd name="connsiteX11" fmla="*/ 185261 w 418338"/>
                    <a:gd name="connsiteY11" fmla="*/ 33528 h 714660"/>
                    <a:gd name="connsiteX12" fmla="*/ 336899 w 418338"/>
                    <a:gd name="connsiteY12" fmla="*/ 185166 h 714660"/>
                    <a:gd name="connsiteX13" fmla="*/ 185261 w 418338"/>
                    <a:gd name="connsiteY13" fmla="*/ 336804 h 714660"/>
                    <a:gd name="connsiteX14" fmla="*/ 33623 w 418338"/>
                    <a:gd name="connsiteY14" fmla="*/ 185166 h 714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8338" h="714660">
                      <a:moveTo>
                        <a:pt x="369951" y="198406"/>
                      </a:moveTo>
                      <a:lnTo>
                        <a:pt x="391954" y="198406"/>
                      </a:lnTo>
                      <a:lnTo>
                        <a:pt x="391954" y="714661"/>
                      </a:lnTo>
                      <a:lnTo>
                        <a:pt x="418338" y="714661"/>
                      </a:lnTo>
                      <a:lnTo>
                        <a:pt x="418338" y="172022"/>
                      </a:lnTo>
                      <a:lnTo>
                        <a:pt x="369951" y="172022"/>
                      </a:lnTo>
                      <a:cubicBezTo>
                        <a:pt x="363188" y="75914"/>
                        <a:pt x="283083" y="0"/>
                        <a:pt x="185261" y="0"/>
                      </a:cubicBezTo>
                      <a:cubicBezTo>
                        <a:pt x="82963" y="0"/>
                        <a:pt x="0" y="82868"/>
                        <a:pt x="0" y="185166"/>
                      </a:cubicBezTo>
                      <a:cubicBezTo>
                        <a:pt x="0" y="287465"/>
                        <a:pt x="82963" y="370332"/>
                        <a:pt x="185166" y="370332"/>
                      </a:cubicBezTo>
                      <a:cubicBezTo>
                        <a:pt x="283083" y="370427"/>
                        <a:pt x="363188" y="294513"/>
                        <a:pt x="369951" y="198406"/>
                      </a:cubicBezTo>
                      <a:close/>
                      <a:moveTo>
                        <a:pt x="33623" y="185166"/>
                      </a:moveTo>
                      <a:cubicBezTo>
                        <a:pt x="33623" y="101441"/>
                        <a:pt x="101537" y="33528"/>
                        <a:pt x="185261" y="33528"/>
                      </a:cubicBezTo>
                      <a:cubicBezTo>
                        <a:pt x="268986" y="33528"/>
                        <a:pt x="336899" y="101441"/>
                        <a:pt x="336899" y="185166"/>
                      </a:cubicBezTo>
                      <a:cubicBezTo>
                        <a:pt x="336899" y="268891"/>
                        <a:pt x="268986" y="336804"/>
                        <a:pt x="185261" y="336804"/>
                      </a:cubicBezTo>
                      <a:cubicBezTo>
                        <a:pt x="101441" y="336804"/>
                        <a:pt x="33623" y="268891"/>
                        <a:pt x="33623" y="185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9" name="Graphic 2">
              <a:extLst>
                <a:ext uri="{FF2B5EF4-FFF2-40B4-BE49-F238E27FC236}">
                  <a16:creationId xmlns:a16="http://schemas.microsoft.com/office/drawing/2014/main" id="{1E3ED265-36A2-4446-9530-F190099751FC}"/>
                </a:ext>
              </a:extLst>
            </p:cNvPr>
            <p:cNvGrpSpPr/>
            <p:nvPr/>
          </p:nvGrpSpPr>
          <p:grpSpPr>
            <a:xfrm>
              <a:off x="3319407" y="3613635"/>
              <a:ext cx="446835" cy="224631"/>
              <a:chOff x="3319407" y="3613635"/>
              <a:chExt cx="446835" cy="224631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2EA3BDA6-53E4-47A7-8863-0A5633D00EC5}"/>
                  </a:ext>
                </a:extLst>
              </p:cNvPr>
              <p:cNvSpPr/>
              <p:nvPr/>
            </p:nvSpPr>
            <p:spPr>
              <a:xfrm>
                <a:off x="3385691" y="3729676"/>
                <a:ext cx="334588" cy="80648"/>
              </a:xfrm>
              <a:custGeom>
                <a:avLst/>
                <a:gdLst>
                  <a:gd name="connsiteX0" fmla="*/ 27706 w 334588"/>
                  <a:gd name="connsiteY0" fmla="*/ 77220 h 80648"/>
                  <a:gd name="connsiteX1" fmla="*/ 29706 w 334588"/>
                  <a:gd name="connsiteY1" fmla="*/ 76743 h 80648"/>
                  <a:gd name="connsiteX2" fmla="*/ 331363 w 334588"/>
                  <a:gd name="connsiteY2" fmla="*/ 80649 h 80648"/>
                  <a:gd name="connsiteX3" fmla="*/ 259639 w 334588"/>
                  <a:gd name="connsiteY3" fmla="*/ 8735 h 80648"/>
                  <a:gd name="connsiteX4" fmla="*/ 13990 w 334588"/>
                  <a:gd name="connsiteY4" fmla="*/ 53502 h 80648"/>
                  <a:gd name="connsiteX5" fmla="*/ 559 w 334588"/>
                  <a:gd name="connsiteY5" fmla="*/ 76839 h 80648"/>
                  <a:gd name="connsiteX6" fmla="*/ 27706 w 334588"/>
                  <a:gd name="connsiteY6" fmla="*/ 77220 h 80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4588" h="80648">
                    <a:moveTo>
                      <a:pt x="27706" y="77220"/>
                    </a:moveTo>
                    <a:cubicBezTo>
                      <a:pt x="28468" y="77029"/>
                      <a:pt x="29230" y="77029"/>
                      <a:pt x="29706" y="76743"/>
                    </a:cubicBezTo>
                    <a:cubicBezTo>
                      <a:pt x="102858" y="31404"/>
                      <a:pt x="186392" y="-15935"/>
                      <a:pt x="331363" y="80649"/>
                    </a:cubicBezTo>
                    <a:cubicBezTo>
                      <a:pt x="343364" y="76077"/>
                      <a:pt x="322409" y="22070"/>
                      <a:pt x="259639" y="8735"/>
                    </a:cubicBezTo>
                    <a:cubicBezTo>
                      <a:pt x="196774" y="-4695"/>
                      <a:pt x="89523" y="-10887"/>
                      <a:pt x="13990" y="53502"/>
                    </a:cubicBezTo>
                    <a:cubicBezTo>
                      <a:pt x="9703" y="56646"/>
                      <a:pt x="-2774" y="70647"/>
                      <a:pt x="559" y="76839"/>
                    </a:cubicBezTo>
                    <a:cubicBezTo>
                      <a:pt x="4274" y="83506"/>
                      <a:pt x="20467" y="79125"/>
                      <a:pt x="27706" y="77220"/>
                    </a:cubicBezTo>
                    <a:close/>
                  </a:path>
                </a:pathLst>
              </a:custGeom>
              <a:solidFill>
                <a:srgbClr val="FF9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ACCCC516-9BE1-4A5E-B93B-43BA78796C8C}"/>
                  </a:ext>
                </a:extLst>
              </p:cNvPr>
              <p:cNvSpPr/>
              <p:nvPr/>
            </p:nvSpPr>
            <p:spPr>
              <a:xfrm>
                <a:off x="3319407" y="3613635"/>
                <a:ext cx="446835" cy="224631"/>
              </a:xfrm>
              <a:custGeom>
                <a:avLst/>
                <a:gdLst>
                  <a:gd name="connsiteX0" fmla="*/ 7026 w 446835"/>
                  <a:gd name="connsiteY0" fmla="*/ 208025 h 224631"/>
                  <a:gd name="connsiteX1" fmla="*/ 19408 w 446835"/>
                  <a:gd name="connsiteY1" fmla="*/ 220503 h 224631"/>
                  <a:gd name="connsiteX2" fmla="*/ 110086 w 446835"/>
                  <a:gd name="connsiteY2" fmla="*/ 179164 h 224631"/>
                  <a:gd name="connsiteX3" fmla="*/ 323065 w 446835"/>
                  <a:gd name="connsiteY3" fmla="*/ 145827 h 224631"/>
                  <a:gd name="connsiteX4" fmla="*/ 384978 w 446835"/>
                  <a:gd name="connsiteY4" fmla="*/ 188880 h 224631"/>
                  <a:gd name="connsiteX5" fmla="*/ 444318 w 446835"/>
                  <a:gd name="connsiteY5" fmla="*/ 150018 h 224631"/>
                  <a:gd name="connsiteX6" fmla="*/ 401932 w 446835"/>
                  <a:gd name="connsiteY6" fmla="*/ 75913 h 224631"/>
                  <a:gd name="connsiteX7" fmla="*/ 332781 w 446835"/>
                  <a:gd name="connsiteY7" fmla="*/ 25526 h 224631"/>
                  <a:gd name="connsiteX8" fmla="*/ 171522 w 446835"/>
                  <a:gd name="connsiteY8" fmla="*/ 6285 h 224631"/>
                  <a:gd name="connsiteX9" fmla="*/ 5121 w 446835"/>
                  <a:gd name="connsiteY9" fmla="*/ 145922 h 224631"/>
                  <a:gd name="connsiteX10" fmla="*/ 7026 w 446835"/>
                  <a:gd name="connsiteY10" fmla="*/ 208025 h 224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6835" h="224631">
                    <a:moveTo>
                      <a:pt x="7026" y="208025"/>
                    </a:moveTo>
                    <a:cubicBezTo>
                      <a:pt x="9978" y="213168"/>
                      <a:pt x="14074" y="217550"/>
                      <a:pt x="19408" y="220503"/>
                    </a:cubicBezTo>
                    <a:cubicBezTo>
                      <a:pt x="49793" y="237552"/>
                      <a:pt x="88750" y="197452"/>
                      <a:pt x="110086" y="179164"/>
                    </a:cubicBezTo>
                    <a:cubicBezTo>
                      <a:pt x="169046" y="128872"/>
                      <a:pt x="251056" y="113346"/>
                      <a:pt x="323065" y="145827"/>
                    </a:cubicBezTo>
                    <a:cubicBezTo>
                      <a:pt x="346592" y="156399"/>
                      <a:pt x="366690" y="170782"/>
                      <a:pt x="384978" y="188880"/>
                    </a:cubicBezTo>
                    <a:cubicBezTo>
                      <a:pt x="412505" y="215931"/>
                      <a:pt x="458034" y="217645"/>
                      <a:pt x="444318" y="150018"/>
                    </a:cubicBezTo>
                    <a:cubicBezTo>
                      <a:pt x="439175" y="124872"/>
                      <a:pt x="418506" y="94963"/>
                      <a:pt x="401932" y="75913"/>
                    </a:cubicBezTo>
                    <a:cubicBezTo>
                      <a:pt x="382977" y="54196"/>
                      <a:pt x="358879" y="37623"/>
                      <a:pt x="332781" y="25526"/>
                    </a:cubicBezTo>
                    <a:cubicBezTo>
                      <a:pt x="283632" y="2761"/>
                      <a:pt x="224672" y="-7621"/>
                      <a:pt x="171522" y="6285"/>
                    </a:cubicBezTo>
                    <a:cubicBezTo>
                      <a:pt x="102371" y="24478"/>
                      <a:pt x="28933" y="77818"/>
                      <a:pt x="5121" y="145922"/>
                    </a:cubicBezTo>
                    <a:cubicBezTo>
                      <a:pt x="-880" y="163067"/>
                      <a:pt x="-3166" y="190404"/>
                      <a:pt x="7026" y="208025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6DA0AA6A-5B1E-4792-AE2B-F02F0F2AAA41}"/>
                  </a:ext>
                </a:extLst>
              </p:cNvPr>
              <p:cNvSpPr/>
              <p:nvPr/>
            </p:nvSpPr>
            <p:spPr>
              <a:xfrm>
                <a:off x="3438256" y="3738316"/>
                <a:ext cx="2000" cy="2190"/>
              </a:xfrm>
              <a:custGeom>
                <a:avLst/>
                <a:gdLst>
                  <a:gd name="connsiteX0" fmla="*/ 0 w 2000"/>
                  <a:gd name="connsiteY0" fmla="*/ 0 h 2190"/>
                  <a:gd name="connsiteX1" fmla="*/ 476 w 2000"/>
                  <a:gd name="connsiteY1" fmla="*/ 2191 h 2190"/>
                  <a:gd name="connsiteX2" fmla="*/ 2000 w 2000"/>
                  <a:gd name="connsiteY2" fmla="*/ 1238 h 2190"/>
                  <a:gd name="connsiteX3" fmla="*/ 0 w 2000"/>
                  <a:gd name="connsiteY3" fmla="*/ 0 h 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" h="2190">
                    <a:moveTo>
                      <a:pt x="0" y="0"/>
                    </a:moveTo>
                    <a:cubicBezTo>
                      <a:pt x="191" y="762"/>
                      <a:pt x="286" y="1429"/>
                      <a:pt x="476" y="2191"/>
                    </a:cubicBezTo>
                    <a:cubicBezTo>
                      <a:pt x="953" y="1810"/>
                      <a:pt x="1524" y="1524"/>
                      <a:pt x="2000" y="1238"/>
                    </a:cubicBezTo>
                    <a:cubicBezTo>
                      <a:pt x="1334" y="857"/>
                      <a:pt x="667" y="381"/>
                      <a:pt x="0" y="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3" name="Graphic 2">
                <a:extLst>
                  <a:ext uri="{FF2B5EF4-FFF2-40B4-BE49-F238E27FC236}">
                    <a16:creationId xmlns:a16="http://schemas.microsoft.com/office/drawing/2014/main" id="{1E3ED265-36A2-4446-9530-F190099751FC}"/>
                  </a:ext>
                </a:extLst>
              </p:cNvPr>
              <p:cNvGrpSpPr/>
              <p:nvPr/>
            </p:nvGrpSpPr>
            <p:grpSpPr>
              <a:xfrm>
                <a:off x="3353865" y="3613640"/>
                <a:ext cx="407098" cy="159310"/>
                <a:chOff x="3353865" y="3613640"/>
                <a:chExt cx="407098" cy="159310"/>
              </a:xfrm>
              <a:solidFill>
                <a:srgbClr val="FFF8E1"/>
              </a:solidFill>
            </p:grpSpPr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19263A5D-B6A6-45EA-987A-30F9B9582D76}"/>
                    </a:ext>
                  </a:extLst>
                </p:cNvPr>
                <p:cNvSpPr/>
                <p:nvPr/>
              </p:nvSpPr>
              <p:spPr>
                <a:xfrm>
                  <a:off x="3353865" y="3642018"/>
                  <a:ext cx="108723" cy="112057"/>
                </a:xfrm>
                <a:custGeom>
                  <a:avLst/>
                  <a:gdLst>
                    <a:gd name="connsiteX0" fmla="*/ 28385 w 108723"/>
                    <a:gd name="connsiteY0" fmla="*/ 106013 h 112057"/>
                    <a:gd name="connsiteX1" fmla="*/ 75057 w 108723"/>
                    <a:gd name="connsiteY1" fmla="*/ 104204 h 112057"/>
                    <a:gd name="connsiteX2" fmla="*/ 104585 w 108723"/>
                    <a:gd name="connsiteY2" fmla="*/ 79439 h 112057"/>
                    <a:gd name="connsiteX3" fmla="*/ 97822 w 108723"/>
                    <a:gd name="connsiteY3" fmla="*/ 28670 h 112057"/>
                    <a:gd name="connsiteX4" fmla="*/ 81344 w 108723"/>
                    <a:gd name="connsiteY4" fmla="*/ 0 h 112057"/>
                    <a:gd name="connsiteX5" fmla="*/ 0 w 108723"/>
                    <a:gd name="connsiteY5" fmla="*/ 65723 h 112057"/>
                    <a:gd name="connsiteX6" fmla="*/ 28385 w 108723"/>
                    <a:gd name="connsiteY6" fmla="*/ 106013 h 112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8723" h="112057">
                      <a:moveTo>
                        <a:pt x="28385" y="106013"/>
                      </a:moveTo>
                      <a:cubicBezTo>
                        <a:pt x="41148" y="117158"/>
                        <a:pt x="61341" y="110681"/>
                        <a:pt x="75057" y="104204"/>
                      </a:cubicBezTo>
                      <a:cubicBezTo>
                        <a:pt x="85820" y="99155"/>
                        <a:pt x="98108" y="89726"/>
                        <a:pt x="104585" y="79439"/>
                      </a:cubicBezTo>
                      <a:cubicBezTo>
                        <a:pt x="114300" y="63913"/>
                        <a:pt x="104775" y="43339"/>
                        <a:pt x="97822" y="28670"/>
                      </a:cubicBezTo>
                      <a:cubicBezTo>
                        <a:pt x="93059" y="18669"/>
                        <a:pt x="87440" y="9144"/>
                        <a:pt x="81344" y="0"/>
                      </a:cubicBezTo>
                      <a:cubicBezTo>
                        <a:pt x="50292" y="16288"/>
                        <a:pt x="21431" y="38862"/>
                        <a:pt x="0" y="65723"/>
                      </a:cubicBezTo>
                      <a:cubicBezTo>
                        <a:pt x="7430" y="80677"/>
                        <a:pt x="16288" y="95441"/>
                        <a:pt x="28385" y="106013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A878AA32-E126-43B3-AD39-A227418F4ED3}"/>
                    </a:ext>
                  </a:extLst>
                </p:cNvPr>
                <p:cNvSpPr/>
                <p:nvPr/>
              </p:nvSpPr>
              <p:spPr>
                <a:xfrm>
                  <a:off x="3521221" y="3613640"/>
                  <a:ext cx="146302" cy="112401"/>
                </a:xfrm>
                <a:custGeom>
                  <a:avLst/>
                  <a:gdLst>
                    <a:gd name="connsiteX0" fmla="*/ 856 w 146302"/>
                    <a:gd name="connsiteY0" fmla="*/ 49905 h 112401"/>
                    <a:gd name="connsiteX1" fmla="*/ 28192 w 146302"/>
                    <a:gd name="connsiteY1" fmla="*/ 97625 h 112401"/>
                    <a:gd name="connsiteX2" fmla="*/ 115155 w 146302"/>
                    <a:gd name="connsiteY2" fmla="*/ 92958 h 112401"/>
                    <a:gd name="connsiteX3" fmla="*/ 146302 w 146302"/>
                    <a:gd name="connsiteY3" fmla="*/ 33236 h 112401"/>
                    <a:gd name="connsiteX4" fmla="*/ 131062 w 146302"/>
                    <a:gd name="connsiteY4" fmla="*/ 25521 h 112401"/>
                    <a:gd name="connsiteX5" fmla="*/ 4761 w 146302"/>
                    <a:gd name="connsiteY5" fmla="*/ 565 h 112401"/>
                    <a:gd name="connsiteX6" fmla="*/ 856 w 146302"/>
                    <a:gd name="connsiteY6" fmla="*/ 49905 h 112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6302" h="112401">
                      <a:moveTo>
                        <a:pt x="856" y="49905"/>
                      </a:moveTo>
                      <a:cubicBezTo>
                        <a:pt x="3142" y="67526"/>
                        <a:pt x="13429" y="87624"/>
                        <a:pt x="28192" y="97625"/>
                      </a:cubicBezTo>
                      <a:cubicBezTo>
                        <a:pt x="55434" y="116103"/>
                        <a:pt x="93534" y="120104"/>
                        <a:pt x="115155" y="92958"/>
                      </a:cubicBezTo>
                      <a:cubicBezTo>
                        <a:pt x="129443" y="74955"/>
                        <a:pt x="138777" y="54477"/>
                        <a:pt x="146302" y="33236"/>
                      </a:cubicBezTo>
                      <a:cubicBezTo>
                        <a:pt x="141349" y="30474"/>
                        <a:pt x="136206" y="27902"/>
                        <a:pt x="131062" y="25521"/>
                      </a:cubicBezTo>
                      <a:cubicBezTo>
                        <a:pt x="92486" y="7614"/>
                        <a:pt x="47814" y="-2578"/>
                        <a:pt x="4761" y="565"/>
                      </a:cubicBezTo>
                      <a:cubicBezTo>
                        <a:pt x="-2" y="16758"/>
                        <a:pt x="-954" y="36284"/>
                        <a:pt x="856" y="49905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0D865ABF-0A7A-4048-8C12-E6EF664E6108}"/>
                    </a:ext>
                  </a:extLst>
                </p:cNvPr>
                <p:cNvSpPr/>
                <p:nvPr/>
              </p:nvSpPr>
              <p:spPr>
                <a:xfrm>
                  <a:off x="3667947" y="3670879"/>
                  <a:ext cx="93016" cy="102071"/>
                </a:xfrm>
                <a:custGeom>
                  <a:avLst/>
                  <a:gdLst>
                    <a:gd name="connsiteX0" fmla="*/ 1290 w 93016"/>
                    <a:gd name="connsiteY0" fmla="*/ 67818 h 102071"/>
                    <a:gd name="connsiteX1" fmla="*/ 67965 w 93016"/>
                    <a:gd name="connsiteY1" fmla="*/ 100108 h 102071"/>
                    <a:gd name="connsiteX2" fmla="*/ 93016 w 93016"/>
                    <a:gd name="connsiteY2" fmla="*/ 82772 h 102071"/>
                    <a:gd name="connsiteX3" fmla="*/ 53392 w 93016"/>
                    <a:gd name="connsiteY3" fmla="*/ 18574 h 102071"/>
                    <a:gd name="connsiteX4" fmla="*/ 34628 w 93016"/>
                    <a:gd name="connsiteY4" fmla="*/ 0 h 102071"/>
                    <a:gd name="connsiteX5" fmla="*/ 1290 w 93016"/>
                    <a:gd name="connsiteY5" fmla="*/ 67818 h 102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016" h="102071">
                      <a:moveTo>
                        <a:pt x="1290" y="67818"/>
                      </a:moveTo>
                      <a:cubicBezTo>
                        <a:pt x="9577" y="96965"/>
                        <a:pt x="40343" y="106680"/>
                        <a:pt x="67965" y="100108"/>
                      </a:cubicBezTo>
                      <a:cubicBezTo>
                        <a:pt x="78062" y="97727"/>
                        <a:pt x="85968" y="90202"/>
                        <a:pt x="93016" y="82772"/>
                      </a:cubicBezTo>
                      <a:cubicBezTo>
                        <a:pt x="85396" y="60008"/>
                        <a:pt x="67775" y="35147"/>
                        <a:pt x="53392" y="18574"/>
                      </a:cubicBezTo>
                      <a:cubicBezTo>
                        <a:pt x="47582" y="11906"/>
                        <a:pt x="41295" y="5715"/>
                        <a:pt x="34628" y="0"/>
                      </a:cubicBezTo>
                      <a:cubicBezTo>
                        <a:pt x="15006" y="18574"/>
                        <a:pt x="-5377" y="44291"/>
                        <a:pt x="1290" y="67818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95D52B08-A95E-4D6A-9171-A9B4F3A4D231}"/>
                  </a:ext>
                </a:extLst>
              </p:cNvPr>
              <p:cNvSpPr/>
              <p:nvPr/>
            </p:nvSpPr>
            <p:spPr>
              <a:xfrm>
                <a:off x="3353865" y="3641923"/>
                <a:ext cx="100965" cy="85629"/>
              </a:xfrm>
              <a:custGeom>
                <a:avLst/>
                <a:gdLst>
                  <a:gd name="connsiteX0" fmla="*/ 17621 w 100965"/>
                  <a:gd name="connsiteY0" fmla="*/ 71438 h 85629"/>
                  <a:gd name="connsiteX1" fmla="*/ 49054 w 100965"/>
                  <a:gd name="connsiteY1" fmla="*/ 80486 h 85629"/>
                  <a:gd name="connsiteX2" fmla="*/ 57341 w 100965"/>
                  <a:gd name="connsiteY2" fmla="*/ 51054 h 85629"/>
                  <a:gd name="connsiteX3" fmla="*/ 78581 w 100965"/>
                  <a:gd name="connsiteY3" fmla="*/ 60674 h 85629"/>
                  <a:gd name="connsiteX4" fmla="*/ 77819 w 100965"/>
                  <a:gd name="connsiteY4" fmla="*/ 28480 h 85629"/>
                  <a:gd name="connsiteX5" fmla="*/ 100965 w 100965"/>
                  <a:gd name="connsiteY5" fmla="*/ 35433 h 85629"/>
                  <a:gd name="connsiteX6" fmla="*/ 97822 w 100965"/>
                  <a:gd name="connsiteY6" fmla="*/ 28670 h 85629"/>
                  <a:gd name="connsiteX7" fmla="*/ 81344 w 100965"/>
                  <a:gd name="connsiteY7" fmla="*/ 0 h 85629"/>
                  <a:gd name="connsiteX8" fmla="*/ 0 w 100965"/>
                  <a:gd name="connsiteY8" fmla="*/ 65818 h 85629"/>
                  <a:gd name="connsiteX9" fmla="*/ 11144 w 100965"/>
                  <a:gd name="connsiteY9" fmla="*/ 85630 h 85629"/>
                  <a:gd name="connsiteX10" fmla="*/ 17621 w 100965"/>
                  <a:gd name="connsiteY10" fmla="*/ 71438 h 8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0965" h="85629">
                    <a:moveTo>
                      <a:pt x="17621" y="71438"/>
                    </a:moveTo>
                    <a:cubicBezTo>
                      <a:pt x="27813" y="74009"/>
                      <a:pt x="38481" y="76962"/>
                      <a:pt x="49054" y="80486"/>
                    </a:cubicBezTo>
                    <a:cubicBezTo>
                      <a:pt x="50483" y="70390"/>
                      <a:pt x="52864" y="60484"/>
                      <a:pt x="57341" y="51054"/>
                    </a:cubicBezTo>
                    <a:cubicBezTo>
                      <a:pt x="64294" y="54388"/>
                      <a:pt x="71438" y="57531"/>
                      <a:pt x="78581" y="60674"/>
                    </a:cubicBezTo>
                    <a:cubicBezTo>
                      <a:pt x="77438" y="50006"/>
                      <a:pt x="77057" y="39243"/>
                      <a:pt x="77819" y="28480"/>
                    </a:cubicBezTo>
                    <a:cubicBezTo>
                      <a:pt x="85820" y="30480"/>
                      <a:pt x="93536" y="32671"/>
                      <a:pt x="100965" y="35433"/>
                    </a:cubicBezTo>
                    <a:cubicBezTo>
                      <a:pt x="99917" y="33052"/>
                      <a:pt x="98870" y="30861"/>
                      <a:pt x="97822" y="28670"/>
                    </a:cubicBezTo>
                    <a:cubicBezTo>
                      <a:pt x="93059" y="18669"/>
                      <a:pt x="87440" y="9144"/>
                      <a:pt x="81344" y="0"/>
                    </a:cubicBezTo>
                    <a:cubicBezTo>
                      <a:pt x="50292" y="16383"/>
                      <a:pt x="21431" y="38957"/>
                      <a:pt x="0" y="65818"/>
                    </a:cubicBezTo>
                    <a:cubicBezTo>
                      <a:pt x="3334" y="72581"/>
                      <a:pt x="7049" y="79343"/>
                      <a:pt x="11144" y="85630"/>
                    </a:cubicBezTo>
                    <a:cubicBezTo>
                      <a:pt x="12859" y="80772"/>
                      <a:pt x="14954" y="76105"/>
                      <a:pt x="17621" y="71438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43F5848A-AB00-41B3-B456-785118B9B2EA}"/>
                  </a:ext>
                </a:extLst>
              </p:cNvPr>
              <p:cNvSpPr/>
              <p:nvPr/>
            </p:nvSpPr>
            <p:spPr>
              <a:xfrm>
                <a:off x="3521248" y="3613735"/>
                <a:ext cx="146275" cy="81146"/>
              </a:xfrm>
              <a:custGeom>
                <a:avLst/>
                <a:gdLst>
                  <a:gd name="connsiteX0" fmla="*/ 638 w 146275"/>
                  <a:gd name="connsiteY0" fmla="*/ 48000 h 81146"/>
                  <a:gd name="connsiteX1" fmla="*/ 23213 w 146275"/>
                  <a:gd name="connsiteY1" fmla="*/ 29807 h 81146"/>
                  <a:gd name="connsiteX2" fmla="*/ 33023 w 146275"/>
                  <a:gd name="connsiteY2" fmla="*/ 71907 h 81146"/>
                  <a:gd name="connsiteX3" fmla="*/ 68266 w 146275"/>
                  <a:gd name="connsiteY3" fmla="*/ 44856 h 81146"/>
                  <a:gd name="connsiteX4" fmla="*/ 72362 w 146275"/>
                  <a:gd name="connsiteY4" fmla="*/ 81147 h 81146"/>
                  <a:gd name="connsiteX5" fmla="*/ 113414 w 146275"/>
                  <a:gd name="connsiteY5" fmla="*/ 42761 h 81146"/>
                  <a:gd name="connsiteX6" fmla="*/ 129797 w 146275"/>
                  <a:gd name="connsiteY6" fmla="*/ 70669 h 81146"/>
                  <a:gd name="connsiteX7" fmla="*/ 146276 w 146275"/>
                  <a:gd name="connsiteY7" fmla="*/ 33236 h 81146"/>
                  <a:gd name="connsiteX8" fmla="*/ 131036 w 146275"/>
                  <a:gd name="connsiteY8" fmla="*/ 25521 h 81146"/>
                  <a:gd name="connsiteX9" fmla="*/ 4734 w 146275"/>
                  <a:gd name="connsiteY9" fmla="*/ 565 h 81146"/>
                  <a:gd name="connsiteX10" fmla="*/ 638 w 146275"/>
                  <a:gd name="connsiteY10" fmla="*/ 48000 h 81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6275" h="81146">
                    <a:moveTo>
                      <a:pt x="638" y="48000"/>
                    </a:moveTo>
                    <a:cubicBezTo>
                      <a:pt x="7877" y="41332"/>
                      <a:pt x="15688" y="35331"/>
                      <a:pt x="23213" y="29807"/>
                    </a:cubicBezTo>
                    <a:cubicBezTo>
                      <a:pt x="24260" y="39427"/>
                      <a:pt x="32547" y="67621"/>
                      <a:pt x="33023" y="71907"/>
                    </a:cubicBezTo>
                    <a:cubicBezTo>
                      <a:pt x="43691" y="61716"/>
                      <a:pt x="55502" y="52762"/>
                      <a:pt x="68266" y="44856"/>
                    </a:cubicBezTo>
                    <a:cubicBezTo>
                      <a:pt x="68266" y="53429"/>
                      <a:pt x="71409" y="77241"/>
                      <a:pt x="72362" y="81147"/>
                    </a:cubicBezTo>
                    <a:cubicBezTo>
                      <a:pt x="84173" y="66573"/>
                      <a:pt x="98460" y="53905"/>
                      <a:pt x="113414" y="42761"/>
                    </a:cubicBezTo>
                    <a:cubicBezTo>
                      <a:pt x="117224" y="52667"/>
                      <a:pt x="125892" y="60954"/>
                      <a:pt x="129797" y="70669"/>
                    </a:cubicBezTo>
                    <a:cubicBezTo>
                      <a:pt x="136370" y="58763"/>
                      <a:pt x="141608" y="46095"/>
                      <a:pt x="146276" y="33236"/>
                    </a:cubicBezTo>
                    <a:cubicBezTo>
                      <a:pt x="141323" y="30474"/>
                      <a:pt x="136179" y="27902"/>
                      <a:pt x="131036" y="25521"/>
                    </a:cubicBezTo>
                    <a:cubicBezTo>
                      <a:pt x="92459" y="7614"/>
                      <a:pt x="47787" y="-2578"/>
                      <a:pt x="4734" y="565"/>
                    </a:cubicBezTo>
                    <a:cubicBezTo>
                      <a:pt x="257" y="15996"/>
                      <a:pt x="-886" y="34474"/>
                      <a:pt x="638" y="48000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8B6C4CB4-E7FD-4A05-92AB-848AB3B2BD94}"/>
                  </a:ext>
                </a:extLst>
              </p:cNvPr>
              <p:cNvSpPr/>
              <p:nvPr/>
            </p:nvSpPr>
            <p:spPr>
              <a:xfrm>
                <a:off x="3754868" y="3743078"/>
                <a:ext cx="6191" cy="16859"/>
              </a:xfrm>
              <a:custGeom>
                <a:avLst/>
                <a:gdLst>
                  <a:gd name="connsiteX0" fmla="*/ 0 w 6191"/>
                  <a:gd name="connsiteY0" fmla="*/ 16859 h 16859"/>
                  <a:gd name="connsiteX1" fmla="*/ 6191 w 6191"/>
                  <a:gd name="connsiteY1" fmla="*/ 10668 h 16859"/>
                  <a:gd name="connsiteX2" fmla="*/ 2000 w 6191"/>
                  <a:gd name="connsiteY2" fmla="*/ 0 h 16859"/>
                  <a:gd name="connsiteX3" fmla="*/ 0 w 6191"/>
                  <a:gd name="connsiteY3" fmla="*/ 16859 h 1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91" h="16859">
                    <a:moveTo>
                      <a:pt x="0" y="16859"/>
                    </a:moveTo>
                    <a:cubicBezTo>
                      <a:pt x="2191" y="14859"/>
                      <a:pt x="4191" y="12764"/>
                      <a:pt x="6191" y="10668"/>
                    </a:cubicBezTo>
                    <a:cubicBezTo>
                      <a:pt x="4953" y="7144"/>
                      <a:pt x="3524" y="3524"/>
                      <a:pt x="2000" y="0"/>
                    </a:cubicBezTo>
                    <a:cubicBezTo>
                      <a:pt x="857" y="5524"/>
                      <a:pt x="191" y="11240"/>
                      <a:pt x="0" y="1685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920A70BF-D4AE-453C-A84C-0C7C8ABA99F2}"/>
                  </a:ext>
                </a:extLst>
              </p:cNvPr>
              <p:cNvSpPr/>
              <p:nvPr/>
            </p:nvSpPr>
            <p:spPr>
              <a:xfrm>
                <a:off x="3686310" y="3671164"/>
                <a:ext cx="66747" cy="71342"/>
              </a:xfrm>
              <a:custGeom>
                <a:avLst/>
                <a:gdLst>
                  <a:gd name="connsiteX0" fmla="*/ 930 w 66747"/>
                  <a:gd name="connsiteY0" fmla="*/ 16002 h 71342"/>
                  <a:gd name="connsiteX1" fmla="*/ 930 w 66747"/>
                  <a:gd name="connsiteY1" fmla="*/ 55150 h 71342"/>
                  <a:gd name="connsiteX2" fmla="*/ 29791 w 66747"/>
                  <a:gd name="connsiteY2" fmla="*/ 41720 h 71342"/>
                  <a:gd name="connsiteX3" fmla="*/ 20266 w 66747"/>
                  <a:gd name="connsiteY3" fmla="*/ 71342 h 71342"/>
                  <a:gd name="connsiteX4" fmla="*/ 66748 w 66747"/>
                  <a:gd name="connsiteY4" fmla="*/ 64198 h 71342"/>
                  <a:gd name="connsiteX5" fmla="*/ 35125 w 66747"/>
                  <a:gd name="connsiteY5" fmla="*/ 18574 h 71342"/>
                  <a:gd name="connsiteX6" fmla="*/ 16361 w 66747"/>
                  <a:gd name="connsiteY6" fmla="*/ 0 h 71342"/>
                  <a:gd name="connsiteX7" fmla="*/ 930 w 66747"/>
                  <a:gd name="connsiteY7" fmla="*/ 16002 h 7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747" h="71342">
                    <a:moveTo>
                      <a:pt x="930" y="16002"/>
                    </a:moveTo>
                    <a:cubicBezTo>
                      <a:pt x="-403" y="28956"/>
                      <a:pt x="-213" y="42196"/>
                      <a:pt x="930" y="55150"/>
                    </a:cubicBezTo>
                    <a:cubicBezTo>
                      <a:pt x="10646" y="51054"/>
                      <a:pt x="20266" y="46577"/>
                      <a:pt x="29791" y="41720"/>
                    </a:cubicBezTo>
                    <a:cubicBezTo>
                      <a:pt x="26457" y="51721"/>
                      <a:pt x="23695" y="61817"/>
                      <a:pt x="20266" y="71342"/>
                    </a:cubicBezTo>
                    <a:cubicBezTo>
                      <a:pt x="35601" y="70295"/>
                      <a:pt x="51413" y="68104"/>
                      <a:pt x="66748" y="64198"/>
                    </a:cubicBezTo>
                    <a:cubicBezTo>
                      <a:pt x="57985" y="47244"/>
                      <a:pt x="45698" y="30671"/>
                      <a:pt x="35125" y="18574"/>
                    </a:cubicBezTo>
                    <a:cubicBezTo>
                      <a:pt x="29315" y="11906"/>
                      <a:pt x="23028" y="5715"/>
                      <a:pt x="16361" y="0"/>
                    </a:cubicBezTo>
                    <a:cubicBezTo>
                      <a:pt x="11027" y="4763"/>
                      <a:pt x="5788" y="10192"/>
                      <a:pt x="930" y="16002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234" name="Graphic 233">
            <a:extLst>
              <a:ext uri="{FF2B5EF4-FFF2-40B4-BE49-F238E27FC236}">
                <a16:creationId xmlns:a16="http://schemas.microsoft.com/office/drawing/2014/main" id="{77350E19-3BAB-4172-95AA-ED6DC00B7E7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595454">
            <a:off x="2363920" y="3823966"/>
            <a:ext cx="1616598" cy="1389707"/>
          </a:xfrm>
          <a:prstGeom prst="rect">
            <a:avLst/>
          </a:prstGeom>
        </p:spPr>
      </p:pic>
      <p:grpSp>
        <p:nvGrpSpPr>
          <p:cNvPr id="235" name="Graphic 30">
            <a:extLst>
              <a:ext uri="{FF2B5EF4-FFF2-40B4-BE49-F238E27FC236}">
                <a16:creationId xmlns:a16="http://schemas.microsoft.com/office/drawing/2014/main" id="{9808DF82-C06E-42B8-AA28-FEEC8FF92075}"/>
              </a:ext>
            </a:extLst>
          </p:cNvPr>
          <p:cNvGrpSpPr/>
          <p:nvPr/>
        </p:nvGrpSpPr>
        <p:grpSpPr>
          <a:xfrm>
            <a:off x="2713695" y="2100041"/>
            <a:ext cx="1443007" cy="1371784"/>
            <a:chOff x="2866850" y="2195772"/>
            <a:chExt cx="835288" cy="794060"/>
          </a:xfrm>
        </p:grpSpPr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9E5E4D2C-C2A4-471D-8F41-E218A47145B3}"/>
                </a:ext>
              </a:extLst>
            </p:cNvPr>
            <p:cNvSpPr/>
            <p:nvPr/>
          </p:nvSpPr>
          <p:spPr>
            <a:xfrm>
              <a:off x="2895886" y="2834471"/>
              <a:ext cx="43394" cy="155361"/>
            </a:xfrm>
            <a:custGeom>
              <a:avLst/>
              <a:gdLst>
                <a:gd name="connsiteX0" fmla="*/ 26431 w 43394"/>
                <a:gd name="connsiteY0" fmla="*/ 155361 h 155361"/>
                <a:gd name="connsiteX1" fmla="*/ 22335 w 43394"/>
                <a:gd name="connsiteY1" fmla="*/ 153837 h 155361"/>
                <a:gd name="connsiteX2" fmla="*/ 142 w 43394"/>
                <a:gd name="connsiteY2" fmla="*/ 82876 h 155361"/>
                <a:gd name="connsiteX3" fmla="*/ 33384 w 43394"/>
                <a:gd name="connsiteY3" fmla="*/ 1152 h 155361"/>
                <a:gd name="connsiteX4" fmla="*/ 42243 w 43394"/>
                <a:gd name="connsiteY4" fmla="*/ 2676 h 155361"/>
                <a:gd name="connsiteX5" fmla="*/ 40719 w 43394"/>
                <a:gd name="connsiteY5" fmla="*/ 11534 h 155361"/>
                <a:gd name="connsiteX6" fmla="*/ 12906 w 43394"/>
                <a:gd name="connsiteY6" fmla="*/ 83352 h 155361"/>
                <a:gd name="connsiteX7" fmla="*/ 30527 w 43394"/>
                <a:gd name="connsiteY7" fmla="*/ 144027 h 155361"/>
                <a:gd name="connsiteX8" fmla="*/ 31289 w 43394"/>
                <a:gd name="connsiteY8" fmla="*/ 152980 h 155361"/>
                <a:gd name="connsiteX9" fmla="*/ 26431 w 43394"/>
                <a:gd name="connsiteY9" fmla="*/ 155361 h 15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94" h="155361">
                  <a:moveTo>
                    <a:pt x="26431" y="155361"/>
                  </a:moveTo>
                  <a:cubicBezTo>
                    <a:pt x="25002" y="155361"/>
                    <a:pt x="23478" y="154885"/>
                    <a:pt x="22335" y="153837"/>
                  </a:cubicBezTo>
                  <a:cubicBezTo>
                    <a:pt x="6905" y="140788"/>
                    <a:pt x="-1191" y="114975"/>
                    <a:pt x="142" y="82876"/>
                  </a:cubicBezTo>
                  <a:cubicBezTo>
                    <a:pt x="1761" y="46395"/>
                    <a:pt x="14811" y="14296"/>
                    <a:pt x="33384" y="1152"/>
                  </a:cubicBezTo>
                  <a:cubicBezTo>
                    <a:pt x="36242" y="-849"/>
                    <a:pt x="40242" y="-182"/>
                    <a:pt x="42243" y="2676"/>
                  </a:cubicBezTo>
                  <a:cubicBezTo>
                    <a:pt x="44243" y="5533"/>
                    <a:pt x="43576" y="9534"/>
                    <a:pt x="40719" y="11534"/>
                  </a:cubicBezTo>
                  <a:cubicBezTo>
                    <a:pt x="25669" y="22107"/>
                    <a:pt x="14239" y="51634"/>
                    <a:pt x="12906" y="83352"/>
                  </a:cubicBezTo>
                  <a:cubicBezTo>
                    <a:pt x="11667" y="111070"/>
                    <a:pt x="18335" y="133740"/>
                    <a:pt x="30527" y="144027"/>
                  </a:cubicBezTo>
                  <a:cubicBezTo>
                    <a:pt x="33194" y="146313"/>
                    <a:pt x="33575" y="150313"/>
                    <a:pt x="31289" y="152980"/>
                  </a:cubicBezTo>
                  <a:cubicBezTo>
                    <a:pt x="30051" y="154599"/>
                    <a:pt x="28241" y="155361"/>
                    <a:pt x="26431" y="155361"/>
                  </a:cubicBezTo>
                  <a:close/>
                </a:path>
              </a:pathLst>
            </a:custGeom>
            <a:solidFill>
              <a:srgbClr val="64746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B3095494-6B20-4F2C-B9A9-01BA7C73420E}"/>
                </a:ext>
              </a:extLst>
            </p:cNvPr>
            <p:cNvSpPr/>
            <p:nvPr/>
          </p:nvSpPr>
          <p:spPr>
            <a:xfrm>
              <a:off x="3620411" y="2834217"/>
              <a:ext cx="37938" cy="117324"/>
            </a:xfrm>
            <a:custGeom>
              <a:avLst/>
              <a:gdLst>
                <a:gd name="connsiteX0" fmla="*/ 21235 w 37938"/>
                <a:gd name="connsiteY0" fmla="*/ 117325 h 117324"/>
                <a:gd name="connsiteX1" fmla="*/ 19044 w 37938"/>
                <a:gd name="connsiteY1" fmla="*/ 116944 h 117324"/>
                <a:gd name="connsiteX2" fmla="*/ 15329 w 37938"/>
                <a:gd name="connsiteY2" fmla="*/ 108752 h 117324"/>
                <a:gd name="connsiteX3" fmla="*/ 23425 w 37938"/>
                <a:gd name="connsiteY3" fmla="*/ 47506 h 117324"/>
                <a:gd name="connsiteX4" fmla="*/ 6280 w 37938"/>
                <a:gd name="connsiteY4" fmla="*/ 13121 h 117324"/>
                <a:gd name="connsiteX5" fmla="*/ 1423 w 37938"/>
                <a:gd name="connsiteY5" fmla="*/ 10740 h 117324"/>
                <a:gd name="connsiteX6" fmla="*/ 2280 w 37938"/>
                <a:gd name="connsiteY6" fmla="*/ 1786 h 117324"/>
                <a:gd name="connsiteX7" fmla="*/ 10090 w 37938"/>
                <a:gd name="connsiteY7" fmla="*/ 548 h 117324"/>
                <a:gd name="connsiteX8" fmla="*/ 35808 w 37938"/>
                <a:gd name="connsiteY8" fmla="*/ 44935 h 117324"/>
                <a:gd name="connsiteX9" fmla="*/ 27140 w 37938"/>
                <a:gd name="connsiteY9" fmla="*/ 113324 h 117324"/>
                <a:gd name="connsiteX10" fmla="*/ 21235 w 37938"/>
                <a:gd name="connsiteY10" fmla="*/ 117325 h 117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938" h="117324">
                  <a:moveTo>
                    <a:pt x="21235" y="117325"/>
                  </a:moveTo>
                  <a:cubicBezTo>
                    <a:pt x="20473" y="117325"/>
                    <a:pt x="19711" y="117229"/>
                    <a:pt x="19044" y="116944"/>
                  </a:cubicBezTo>
                  <a:cubicBezTo>
                    <a:pt x="15710" y="115706"/>
                    <a:pt x="14091" y="111991"/>
                    <a:pt x="15329" y="108752"/>
                  </a:cubicBezTo>
                  <a:cubicBezTo>
                    <a:pt x="23902" y="85797"/>
                    <a:pt x="27997" y="68461"/>
                    <a:pt x="23425" y="47506"/>
                  </a:cubicBezTo>
                  <a:cubicBezTo>
                    <a:pt x="21806" y="39982"/>
                    <a:pt x="11233" y="18265"/>
                    <a:pt x="6280" y="13121"/>
                  </a:cubicBezTo>
                  <a:cubicBezTo>
                    <a:pt x="4471" y="13121"/>
                    <a:pt x="2661" y="12359"/>
                    <a:pt x="1423" y="10740"/>
                  </a:cubicBezTo>
                  <a:cubicBezTo>
                    <a:pt x="-768" y="7978"/>
                    <a:pt x="-387" y="3977"/>
                    <a:pt x="2280" y="1786"/>
                  </a:cubicBezTo>
                  <a:cubicBezTo>
                    <a:pt x="4471" y="-23"/>
                    <a:pt x="7328" y="-500"/>
                    <a:pt x="10090" y="548"/>
                  </a:cubicBezTo>
                  <a:cubicBezTo>
                    <a:pt x="20663" y="4263"/>
                    <a:pt x="34474" y="38363"/>
                    <a:pt x="35808" y="44935"/>
                  </a:cubicBezTo>
                  <a:cubicBezTo>
                    <a:pt x="40951" y="68747"/>
                    <a:pt x="36284" y="88750"/>
                    <a:pt x="27140" y="113324"/>
                  </a:cubicBezTo>
                  <a:cubicBezTo>
                    <a:pt x="26283" y="115706"/>
                    <a:pt x="23806" y="117325"/>
                    <a:pt x="21235" y="117325"/>
                  </a:cubicBezTo>
                  <a:close/>
                </a:path>
              </a:pathLst>
            </a:custGeom>
            <a:solidFill>
              <a:srgbClr val="64746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C0AE6DD-3504-48A9-870C-E5FBFA6F7842}"/>
                </a:ext>
              </a:extLst>
            </p:cNvPr>
            <p:cNvSpPr/>
            <p:nvPr/>
          </p:nvSpPr>
          <p:spPr>
            <a:xfrm>
              <a:off x="2952133" y="2437184"/>
              <a:ext cx="606569" cy="174458"/>
            </a:xfrm>
            <a:custGeom>
              <a:avLst/>
              <a:gdLst>
                <a:gd name="connsiteX0" fmla="*/ 1617 w 606569"/>
                <a:gd name="connsiteY0" fmla="*/ 104116 h 174458"/>
                <a:gd name="connsiteX1" fmla="*/ 159637 w 606569"/>
                <a:gd name="connsiteY1" fmla="*/ 174315 h 174458"/>
                <a:gd name="connsiteX2" fmla="*/ 404334 w 606569"/>
                <a:gd name="connsiteY2" fmla="*/ 157837 h 174458"/>
                <a:gd name="connsiteX3" fmla="*/ 579404 w 606569"/>
                <a:gd name="connsiteY3" fmla="*/ 150408 h 174458"/>
                <a:gd name="connsiteX4" fmla="*/ 547495 w 606569"/>
                <a:gd name="connsiteY4" fmla="*/ 5151 h 174458"/>
                <a:gd name="connsiteX5" fmla="*/ 1617 w 606569"/>
                <a:gd name="connsiteY5" fmla="*/ 104116 h 174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6569" h="174458">
                  <a:moveTo>
                    <a:pt x="1617" y="104116"/>
                  </a:moveTo>
                  <a:cubicBezTo>
                    <a:pt x="-15814" y="155551"/>
                    <a:pt x="112393" y="176411"/>
                    <a:pt x="159637" y="174315"/>
                  </a:cubicBezTo>
                  <a:cubicBezTo>
                    <a:pt x="268126" y="169553"/>
                    <a:pt x="357947" y="154884"/>
                    <a:pt x="404334" y="157837"/>
                  </a:cubicBezTo>
                  <a:cubicBezTo>
                    <a:pt x="479391" y="162600"/>
                    <a:pt x="552257" y="187079"/>
                    <a:pt x="579404" y="150408"/>
                  </a:cubicBezTo>
                  <a:cubicBezTo>
                    <a:pt x="606550" y="113736"/>
                    <a:pt x="635315" y="17915"/>
                    <a:pt x="547495" y="5151"/>
                  </a:cubicBezTo>
                  <a:cubicBezTo>
                    <a:pt x="459674" y="-7517"/>
                    <a:pt x="38288" y="-4374"/>
                    <a:pt x="1617" y="104116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81F2977-F459-43D6-A583-5CE240D3EAC3}"/>
                </a:ext>
              </a:extLst>
            </p:cNvPr>
            <p:cNvSpPr/>
            <p:nvPr/>
          </p:nvSpPr>
          <p:spPr>
            <a:xfrm>
              <a:off x="2937614" y="2195772"/>
              <a:ext cx="644314" cy="378961"/>
            </a:xfrm>
            <a:custGeom>
              <a:avLst/>
              <a:gdLst>
                <a:gd name="connsiteX0" fmla="*/ 644024 w 644314"/>
                <a:gd name="connsiteY0" fmla="*/ 264184 h 378961"/>
                <a:gd name="connsiteX1" fmla="*/ 632118 w 644314"/>
                <a:gd name="connsiteY1" fmla="*/ 252469 h 378961"/>
                <a:gd name="connsiteX2" fmla="*/ 636785 w 644314"/>
                <a:gd name="connsiteY2" fmla="*/ 250754 h 378961"/>
                <a:gd name="connsiteX3" fmla="*/ 636404 w 644314"/>
                <a:gd name="connsiteY3" fmla="*/ 247516 h 378961"/>
                <a:gd name="connsiteX4" fmla="*/ 628689 w 644314"/>
                <a:gd name="connsiteY4" fmla="*/ 244658 h 378961"/>
                <a:gd name="connsiteX5" fmla="*/ 634308 w 644314"/>
                <a:gd name="connsiteY5" fmla="*/ 224656 h 378961"/>
                <a:gd name="connsiteX6" fmla="*/ 631737 w 644314"/>
                <a:gd name="connsiteY6" fmla="*/ 223608 h 378961"/>
                <a:gd name="connsiteX7" fmla="*/ 624879 w 644314"/>
                <a:gd name="connsiteY7" fmla="*/ 229132 h 378961"/>
                <a:gd name="connsiteX8" fmla="*/ 602590 w 644314"/>
                <a:gd name="connsiteY8" fmla="*/ 166363 h 378961"/>
                <a:gd name="connsiteX9" fmla="*/ 610972 w 644314"/>
                <a:gd name="connsiteY9" fmla="*/ 163600 h 378961"/>
                <a:gd name="connsiteX10" fmla="*/ 610972 w 644314"/>
                <a:gd name="connsiteY10" fmla="*/ 160267 h 378961"/>
                <a:gd name="connsiteX11" fmla="*/ 602781 w 644314"/>
                <a:gd name="connsiteY11" fmla="*/ 158647 h 378961"/>
                <a:gd name="connsiteX12" fmla="*/ 611734 w 644314"/>
                <a:gd name="connsiteY12" fmla="*/ 132168 h 378961"/>
                <a:gd name="connsiteX13" fmla="*/ 609258 w 644314"/>
                <a:gd name="connsiteY13" fmla="*/ 131787 h 378961"/>
                <a:gd name="connsiteX14" fmla="*/ 599447 w 644314"/>
                <a:gd name="connsiteY14" fmla="*/ 148837 h 378961"/>
                <a:gd name="connsiteX15" fmla="*/ 572491 w 644314"/>
                <a:gd name="connsiteY15" fmla="*/ 82638 h 378961"/>
                <a:gd name="connsiteX16" fmla="*/ 580111 w 644314"/>
                <a:gd name="connsiteY16" fmla="*/ 76923 h 378961"/>
                <a:gd name="connsiteX17" fmla="*/ 580111 w 644314"/>
                <a:gd name="connsiteY17" fmla="*/ 74446 h 378961"/>
                <a:gd name="connsiteX18" fmla="*/ 559728 w 644314"/>
                <a:gd name="connsiteY18" fmla="*/ 70732 h 378961"/>
                <a:gd name="connsiteX19" fmla="*/ 552108 w 644314"/>
                <a:gd name="connsiteY19" fmla="*/ 73780 h 378961"/>
                <a:gd name="connsiteX20" fmla="*/ 556870 w 644314"/>
                <a:gd name="connsiteY20" fmla="*/ 64636 h 378961"/>
                <a:gd name="connsiteX21" fmla="*/ 554394 w 644314"/>
                <a:gd name="connsiteY21" fmla="*/ 60445 h 378961"/>
                <a:gd name="connsiteX22" fmla="*/ 536391 w 644314"/>
                <a:gd name="connsiteY22" fmla="*/ 71684 h 378961"/>
                <a:gd name="connsiteX23" fmla="*/ 548107 w 644314"/>
                <a:gd name="connsiteY23" fmla="*/ 60540 h 378961"/>
                <a:gd name="connsiteX24" fmla="*/ 547345 w 644314"/>
                <a:gd name="connsiteY24" fmla="*/ 58730 h 378961"/>
                <a:gd name="connsiteX25" fmla="*/ 533820 w 644314"/>
                <a:gd name="connsiteY25" fmla="*/ 69112 h 378961"/>
                <a:gd name="connsiteX26" fmla="*/ 485052 w 644314"/>
                <a:gd name="connsiteY26" fmla="*/ 37680 h 378961"/>
                <a:gd name="connsiteX27" fmla="*/ 492291 w 644314"/>
                <a:gd name="connsiteY27" fmla="*/ 32727 h 378961"/>
                <a:gd name="connsiteX28" fmla="*/ 491243 w 644314"/>
                <a:gd name="connsiteY28" fmla="*/ 29012 h 378961"/>
                <a:gd name="connsiteX29" fmla="*/ 469240 w 644314"/>
                <a:gd name="connsiteY29" fmla="*/ 34060 h 378961"/>
                <a:gd name="connsiteX30" fmla="*/ 474288 w 644314"/>
                <a:gd name="connsiteY30" fmla="*/ 21964 h 378961"/>
                <a:gd name="connsiteX31" fmla="*/ 471717 w 644314"/>
                <a:gd name="connsiteY31" fmla="*/ 19963 h 378961"/>
                <a:gd name="connsiteX32" fmla="*/ 454191 w 644314"/>
                <a:gd name="connsiteY32" fmla="*/ 37108 h 378961"/>
                <a:gd name="connsiteX33" fmla="*/ 394850 w 644314"/>
                <a:gd name="connsiteY33" fmla="*/ 31108 h 378961"/>
                <a:gd name="connsiteX34" fmla="*/ 404946 w 644314"/>
                <a:gd name="connsiteY34" fmla="*/ 16725 h 378961"/>
                <a:gd name="connsiteX35" fmla="*/ 403422 w 644314"/>
                <a:gd name="connsiteY35" fmla="*/ 13105 h 378961"/>
                <a:gd name="connsiteX36" fmla="*/ 381991 w 644314"/>
                <a:gd name="connsiteY36" fmla="*/ 26917 h 378961"/>
                <a:gd name="connsiteX37" fmla="*/ 368275 w 644314"/>
                <a:gd name="connsiteY37" fmla="*/ 10248 h 378961"/>
                <a:gd name="connsiteX38" fmla="*/ 364751 w 644314"/>
                <a:gd name="connsiteY38" fmla="*/ 13010 h 378961"/>
                <a:gd name="connsiteX39" fmla="*/ 369037 w 644314"/>
                <a:gd name="connsiteY39" fmla="*/ 24726 h 378961"/>
                <a:gd name="connsiteX40" fmla="*/ 305410 w 644314"/>
                <a:gd name="connsiteY40" fmla="*/ 16058 h 378961"/>
                <a:gd name="connsiteX41" fmla="*/ 313316 w 644314"/>
                <a:gd name="connsiteY41" fmla="*/ 3390 h 378961"/>
                <a:gd name="connsiteX42" fmla="*/ 310268 w 644314"/>
                <a:gd name="connsiteY42" fmla="*/ 342 h 378961"/>
                <a:gd name="connsiteX43" fmla="*/ 287122 w 644314"/>
                <a:gd name="connsiteY43" fmla="*/ 22440 h 378961"/>
                <a:gd name="connsiteX44" fmla="*/ 280074 w 644314"/>
                <a:gd name="connsiteY44" fmla="*/ 27012 h 378961"/>
                <a:gd name="connsiteX45" fmla="*/ 286551 w 644314"/>
                <a:gd name="connsiteY45" fmla="*/ 10724 h 378961"/>
                <a:gd name="connsiteX46" fmla="*/ 283788 w 644314"/>
                <a:gd name="connsiteY46" fmla="*/ 7962 h 378961"/>
                <a:gd name="connsiteX47" fmla="*/ 261500 w 644314"/>
                <a:gd name="connsiteY47" fmla="*/ 32727 h 378961"/>
                <a:gd name="connsiteX48" fmla="*/ 225972 w 644314"/>
                <a:gd name="connsiteY48" fmla="*/ 26059 h 378961"/>
                <a:gd name="connsiteX49" fmla="*/ 231782 w 644314"/>
                <a:gd name="connsiteY49" fmla="*/ 13582 h 378961"/>
                <a:gd name="connsiteX50" fmla="*/ 229401 w 644314"/>
                <a:gd name="connsiteY50" fmla="*/ 11772 h 378961"/>
                <a:gd name="connsiteX51" fmla="*/ 211208 w 644314"/>
                <a:gd name="connsiteY51" fmla="*/ 34918 h 378961"/>
                <a:gd name="connsiteX52" fmla="*/ 179394 w 644314"/>
                <a:gd name="connsiteY52" fmla="*/ 20725 h 378961"/>
                <a:gd name="connsiteX53" fmla="*/ 177870 w 644314"/>
                <a:gd name="connsiteY53" fmla="*/ 23392 h 378961"/>
                <a:gd name="connsiteX54" fmla="*/ 185776 w 644314"/>
                <a:gd name="connsiteY54" fmla="*/ 35489 h 378961"/>
                <a:gd name="connsiteX55" fmla="*/ 123292 w 644314"/>
                <a:gd name="connsiteY55" fmla="*/ 59016 h 378961"/>
                <a:gd name="connsiteX56" fmla="*/ 124721 w 644314"/>
                <a:gd name="connsiteY56" fmla="*/ 48538 h 378961"/>
                <a:gd name="connsiteX57" fmla="*/ 121292 w 644314"/>
                <a:gd name="connsiteY57" fmla="*/ 48062 h 378961"/>
                <a:gd name="connsiteX58" fmla="*/ 114624 w 644314"/>
                <a:gd name="connsiteY58" fmla="*/ 72351 h 378961"/>
                <a:gd name="connsiteX59" fmla="*/ 82144 w 644314"/>
                <a:gd name="connsiteY59" fmla="*/ 91020 h 378961"/>
                <a:gd name="connsiteX60" fmla="*/ 81954 w 644314"/>
                <a:gd name="connsiteY60" fmla="*/ 69303 h 378961"/>
                <a:gd name="connsiteX61" fmla="*/ 78048 w 644314"/>
                <a:gd name="connsiteY61" fmla="*/ 68827 h 378961"/>
                <a:gd name="connsiteX62" fmla="*/ 74524 w 644314"/>
                <a:gd name="connsiteY62" fmla="*/ 111308 h 378961"/>
                <a:gd name="connsiteX63" fmla="*/ 63475 w 644314"/>
                <a:gd name="connsiteY63" fmla="*/ 91115 h 378961"/>
                <a:gd name="connsiteX64" fmla="*/ 61189 w 644314"/>
                <a:gd name="connsiteY64" fmla="*/ 92068 h 378961"/>
                <a:gd name="connsiteX65" fmla="*/ 66428 w 644314"/>
                <a:gd name="connsiteY65" fmla="*/ 111880 h 378961"/>
                <a:gd name="connsiteX66" fmla="*/ 42615 w 644314"/>
                <a:gd name="connsiteY66" fmla="*/ 140645 h 378961"/>
                <a:gd name="connsiteX67" fmla="*/ 33757 w 644314"/>
                <a:gd name="connsiteY67" fmla="*/ 126453 h 378961"/>
                <a:gd name="connsiteX68" fmla="*/ 30328 w 644314"/>
                <a:gd name="connsiteY68" fmla="*/ 126929 h 378961"/>
                <a:gd name="connsiteX69" fmla="*/ 44997 w 644314"/>
                <a:gd name="connsiteY69" fmla="*/ 153694 h 378961"/>
                <a:gd name="connsiteX70" fmla="*/ 40806 w 644314"/>
                <a:gd name="connsiteY70" fmla="*/ 150932 h 378961"/>
                <a:gd name="connsiteX71" fmla="*/ 29185 w 644314"/>
                <a:gd name="connsiteY71" fmla="*/ 140931 h 378961"/>
                <a:gd name="connsiteX72" fmla="*/ 23565 w 644314"/>
                <a:gd name="connsiteY72" fmla="*/ 132263 h 378961"/>
                <a:gd name="connsiteX73" fmla="*/ 21184 w 644314"/>
                <a:gd name="connsiteY73" fmla="*/ 132549 h 378961"/>
                <a:gd name="connsiteX74" fmla="*/ 32233 w 644314"/>
                <a:gd name="connsiteY74" fmla="*/ 158647 h 378961"/>
                <a:gd name="connsiteX75" fmla="*/ 33090 w 644314"/>
                <a:gd name="connsiteY75" fmla="*/ 159314 h 378961"/>
                <a:gd name="connsiteX76" fmla="*/ 26328 w 644314"/>
                <a:gd name="connsiteY76" fmla="*/ 202653 h 378961"/>
                <a:gd name="connsiteX77" fmla="*/ 22708 w 644314"/>
                <a:gd name="connsiteY77" fmla="*/ 202558 h 378961"/>
                <a:gd name="connsiteX78" fmla="*/ 14421 w 644314"/>
                <a:gd name="connsiteY78" fmla="*/ 204558 h 378961"/>
                <a:gd name="connsiteX79" fmla="*/ 8230 w 644314"/>
                <a:gd name="connsiteY79" fmla="*/ 209035 h 378961"/>
                <a:gd name="connsiteX80" fmla="*/ 8230 w 644314"/>
                <a:gd name="connsiteY80" fmla="*/ 213797 h 378961"/>
                <a:gd name="connsiteX81" fmla="*/ 20517 w 644314"/>
                <a:gd name="connsiteY81" fmla="*/ 217417 h 378961"/>
                <a:gd name="connsiteX82" fmla="*/ 6039 w 644314"/>
                <a:gd name="connsiteY82" fmla="*/ 246563 h 378961"/>
                <a:gd name="connsiteX83" fmla="*/ 9468 w 644314"/>
                <a:gd name="connsiteY83" fmla="*/ 247992 h 378961"/>
                <a:gd name="connsiteX84" fmla="*/ 16231 w 644314"/>
                <a:gd name="connsiteY84" fmla="*/ 240848 h 378961"/>
                <a:gd name="connsiteX85" fmla="*/ 22422 w 644314"/>
                <a:gd name="connsiteY85" fmla="*/ 281710 h 378961"/>
                <a:gd name="connsiteX86" fmla="*/ 21089 w 644314"/>
                <a:gd name="connsiteY86" fmla="*/ 281710 h 378961"/>
                <a:gd name="connsiteX87" fmla="*/ 229 w 644314"/>
                <a:gd name="connsiteY87" fmla="*/ 295141 h 378961"/>
                <a:gd name="connsiteX88" fmla="*/ 2610 w 644314"/>
                <a:gd name="connsiteY88" fmla="*/ 297522 h 378961"/>
                <a:gd name="connsiteX89" fmla="*/ 24708 w 644314"/>
                <a:gd name="connsiteY89" fmla="*/ 291426 h 378961"/>
                <a:gd name="connsiteX90" fmla="*/ 20041 w 644314"/>
                <a:gd name="connsiteY90" fmla="*/ 293045 h 378961"/>
                <a:gd name="connsiteX91" fmla="*/ 1563 w 644314"/>
                <a:gd name="connsiteY91" fmla="*/ 319239 h 378961"/>
                <a:gd name="connsiteX92" fmla="*/ 6706 w 644314"/>
                <a:gd name="connsiteY92" fmla="*/ 321334 h 378961"/>
                <a:gd name="connsiteX93" fmla="*/ 14707 w 644314"/>
                <a:gd name="connsiteY93" fmla="*/ 311524 h 378961"/>
                <a:gd name="connsiteX94" fmla="*/ 15564 w 644314"/>
                <a:gd name="connsiteY94" fmla="*/ 310762 h 378961"/>
                <a:gd name="connsiteX95" fmla="*/ 9183 w 644314"/>
                <a:gd name="connsiteY95" fmla="*/ 350005 h 378961"/>
                <a:gd name="connsiteX96" fmla="*/ 14802 w 644314"/>
                <a:gd name="connsiteY96" fmla="*/ 357339 h 378961"/>
                <a:gd name="connsiteX97" fmla="*/ 137865 w 644314"/>
                <a:gd name="connsiteY97" fmla="*/ 376484 h 378961"/>
                <a:gd name="connsiteX98" fmla="*/ 180442 w 644314"/>
                <a:gd name="connsiteY98" fmla="*/ 361720 h 378961"/>
                <a:gd name="connsiteX99" fmla="*/ 235973 w 644314"/>
                <a:gd name="connsiteY99" fmla="*/ 335431 h 378961"/>
                <a:gd name="connsiteX100" fmla="*/ 246450 w 644314"/>
                <a:gd name="connsiteY100" fmla="*/ 332860 h 378961"/>
                <a:gd name="connsiteX101" fmla="*/ 348654 w 644314"/>
                <a:gd name="connsiteY101" fmla="*/ 276757 h 378961"/>
                <a:gd name="connsiteX102" fmla="*/ 505054 w 644314"/>
                <a:gd name="connsiteY102" fmla="*/ 305523 h 378961"/>
                <a:gd name="connsiteX103" fmla="*/ 506388 w 644314"/>
                <a:gd name="connsiteY103" fmla="*/ 309238 h 378961"/>
                <a:gd name="connsiteX104" fmla="*/ 633451 w 644314"/>
                <a:gd name="connsiteY104" fmla="*/ 309333 h 378961"/>
                <a:gd name="connsiteX105" fmla="*/ 641452 w 644314"/>
                <a:gd name="connsiteY105" fmla="*/ 294760 h 378961"/>
                <a:gd name="connsiteX106" fmla="*/ 627831 w 644314"/>
                <a:gd name="connsiteY106" fmla="*/ 259422 h 378961"/>
                <a:gd name="connsiteX107" fmla="*/ 641357 w 644314"/>
                <a:gd name="connsiteY107" fmla="*/ 266756 h 378961"/>
                <a:gd name="connsiteX108" fmla="*/ 644024 w 644314"/>
                <a:gd name="connsiteY108" fmla="*/ 264184 h 378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644314" h="378961">
                  <a:moveTo>
                    <a:pt x="644024" y="264184"/>
                  </a:moveTo>
                  <a:cubicBezTo>
                    <a:pt x="641738" y="260089"/>
                    <a:pt x="637356" y="255898"/>
                    <a:pt x="632118" y="252469"/>
                  </a:cubicBezTo>
                  <a:cubicBezTo>
                    <a:pt x="633642" y="252088"/>
                    <a:pt x="635261" y="251611"/>
                    <a:pt x="636785" y="250754"/>
                  </a:cubicBezTo>
                  <a:cubicBezTo>
                    <a:pt x="638214" y="249992"/>
                    <a:pt x="637737" y="247992"/>
                    <a:pt x="636404" y="247516"/>
                  </a:cubicBezTo>
                  <a:cubicBezTo>
                    <a:pt x="633927" y="246754"/>
                    <a:pt x="631260" y="245611"/>
                    <a:pt x="628689" y="244658"/>
                  </a:cubicBezTo>
                  <a:cubicBezTo>
                    <a:pt x="632975" y="239038"/>
                    <a:pt x="634785" y="231895"/>
                    <a:pt x="634308" y="224656"/>
                  </a:cubicBezTo>
                  <a:cubicBezTo>
                    <a:pt x="634213" y="223417"/>
                    <a:pt x="632689" y="222560"/>
                    <a:pt x="631737" y="223608"/>
                  </a:cubicBezTo>
                  <a:cubicBezTo>
                    <a:pt x="629737" y="225894"/>
                    <a:pt x="627355" y="227513"/>
                    <a:pt x="624879" y="229132"/>
                  </a:cubicBezTo>
                  <a:cubicBezTo>
                    <a:pt x="628593" y="209320"/>
                    <a:pt x="621450" y="181222"/>
                    <a:pt x="602590" y="166363"/>
                  </a:cubicBezTo>
                  <a:cubicBezTo>
                    <a:pt x="605352" y="165410"/>
                    <a:pt x="608115" y="164458"/>
                    <a:pt x="610972" y="163600"/>
                  </a:cubicBezTo>
                  <a:cubicBezTo>
                    <a:pt x="612591" y="163124"/>
                    <a:pt x="612687" y="160648"/>
                    <a:pt x="610972" y="160267"/>
                  </a:cubicBezTo>
                  <a:cubicBezTo>
                    <a:pt x="608305" y="159505"/>
                    <a:pt x="605543" y="158933"/>
                    <a:pt x="602781" y="158647"/>
                  </a:cubicBezTo>
                  <a:cubicBezTo>
                    <a:pt x="608305" y="151123"/>
                    <a:pt x="611448" y="141217"/>
                    <a:pt x="611734" y="132168"/>
                  </a:cubicBezTo>
                  <a:cubicBezTo>
                    <a:pt x="611829" y="130739"/>
                    <a:pt x="609734" y="130549"/>
                    <a:pt x="609258" y="131787"/>
                  </a:cubicBezTo>
                  <a:cubicBezTo>
                    <a:pt x="607258" y="138169"/>
                    <a:pt x="603638" y="143788"/>
                    <a:pt x="599447" y="148837"/>
                  </a:cubicBezTo>
                  <a:cubicBezTo>
                    <a:pt x="604591" y="128644"/>
                    <a:pt x="592303" y="94735"/>
                    <a:pt x="572491" y="82638"/>
                  </a:cubicBezTo>
                  <a:cubicBezTo>
                    <a:pt x="575444" y="81685"/>
                    <a:pt x="578206" y="80161"/>
                    <a:pt x="580111" y="76923"/>
                  </a:cubicBezTo>
                  <a:cubicBezTo>
                    <a:pt x="580587" y="76161"/>
                    <a:pt x="580587" y="75113"/>
                    <a:pt x="580111" y="74446"/>
                  </a:cubicBezTo>
                  <a:cubicBezTo>
                    <a:pt x="575349" y="67207"/>
                    <a:pt x="567157" y="69017"/>
                    <a:pt x="559728" y="70732"/>
                  </a:cubicBezTo>
                  <a:cubicBezTo>
                    <a:pt x="556966" y="71398"/>
                    <a:pt x="554489" y="72446"/>
                    <a:pt x="552108" y="73780"/>
                  </a:cubicBezTo>
                  <a:cubicBezTo>
                    <a:pt x="553251" y="70541"/>
                    <a:pt x="554584" y="67493"/>
                    <a:pt x="556870" y="64636"/>
                  </a:cubicBezTo>
                  <a:cubicBezTo>
                    <a:pt x="558299" y="62826"/>
                    <a:pt x="557061" y="59683"/>
                    <a:pt x="554394" y="60445"/>
                  </a:cubicBezTo>
                  <a:cubicBezTo>
                    <a:pt x="546774" y="62731"/>
                    <a:pt x="541059" y="66541"/>
                    <a:pt x="536391" y="71684"/>
                  </a:cubicBezTo>
                  <a:cubicBezTo>
                    <a:pt x="539439" y="67017"/>
                    <a:pt x="542964" y="62826"/>
                    <a:pt x="548107" y="60540"/>
                  </a:cubicBezTo>
                  <a:cubicBezTo>
                    <a:pt x="549155" y="60064"/>
                    <a:pt x="548393" y="58349"/>
                    <a:pt x="547345" y="58730"/>
                  </a:cubicBezTo>
                  <a:cubicBezTo>
                    <a:pt x="541821" y="60635"/>
                    <a:pt x="537344" y="64445"/>
                    <a:pt x="533820" y="69112"/>
                  </a:cubicBezTo>
                  <a:cubicBezTo>
                    <a:pt x="525819" y="53587"/>
                    <a:pt x="507054" y="36727"/>
                    <a:pt x="485052" y="37680"/>
                  </a:cubicBezTo>
                  <a:cubicBezTo>
                    <a:pt x="487433" y="35965"/>
                    <a:pt x="489719" y="34156"/>
                    <a:pt x="492291" y="32727"/>
                  </a:cubicBezTo>
                  <a:cubicBezTo>
                    <a:pt x="494005" y="31679"/>
                    <a:pt x="493243" y="29012"/>
                    <a:pt x="491243" y="29012"/>
                  </a:cubicBezTo>
                  <a:cubicBezTo>
                    <a:pt x="482766" y="28822"/>
                    <a:pt x="475812" y="30727"/>
                    <a:pt x="469240" y="34060"/>
                  </a:cubicBezTo>
                  <a:cubicBezTo>
                    <a:pt x="471050" y="30060"/>
                    <a:pt x="472764" y="26059"/>
                    <a:pt x="474288" y="21964"/>
                  </a:cubicBezTo>
                  <a:cubicBezTo>
                    <a:pt x="474765" y="20535"/>
                    <a:pt x="472955" y="19106"/>
                    <a:pt x="471717" y="19963"/>
                  </a:cubicBezTo>
                  <a:cubicBezTo>
                    <a:pt x="465906" y="23964"/>
                    <a:pt x="459144" y="30155"/>
                    <a:pt x="454191" y="37108"/>
                  </a:cubicBezTo>
                  <a:cubicBezTo>
                    <a:pt x="443332" y="24440"/>
                    <a:pt x="413233" y="20916"/>
                    <a:pt x="394850" y="31108"/>
                  </a:cubicBezTo>
                  <a:cubicBezTo>
                    <a:pt x="397326" y="25488"/>
                    <a:pt x="400565" y="19963"/>
                    <a:pt x="404946" y="16725"/>
                  </a:cubicBezTo>
                  <a:cubicBezTo>
                    <a:pt x="406756" y="15391"/>
                    <a:pt x="405708" y="12629"/>
                    <a:pt x="403422" y="13105"/>
                  </a:cubicBezTo>
                  <a:cubicBezTo>
                    <a:pt x="394374" y="14915"/>
                    <a:pt x="387325" y="19963"/>
                    <a:pt x="381991" y="26917"/>
                  </a:cubicBezTo>
                  <a:cubicBezTo>
                    <a:pt x="377705" y="20249"/>
                    <a:pt x="372752" y="14439"/>
                    <a:pt x="368275" y="10248"/>
                  </a:cubicBezTo>
                  <a:cubicBezTo>
                    <a:pt x="366275" y="8438"/>
                    <a:pt x="363798" y="10724"/>
                    <a:pt x="364751" y="13010"/>
                  </a:cubicBezTo>
                  <a:cubicBezTo>
                    <a:pt x="366370" y="16820"/>
                    <a:pt x="367704" y="20725"/>
                    <a:pt x="369037" y="24726"/>
                  </a:cubicBezTo>
                  <a:cubicBezTo>
                    <a:pt x="351797" y="15868"/>
                    <a:pt x="326556" y="12058"/>
                    <a:pt x="305410" y="16058"/>
                  </a:cubicBezTo>
                  <a:cubicBezTo>
                    <a:pt x="308077" y="11772"/>
                    <a:pt x="310744" y="7581"/>
                    <a:pt x="313316" y="3390"/>
                  </a:cubicBezTo>
                  <a:cubicBezTo>
                    <a:pt x="314459" y="1485"/>
                    <a:pt x="312173" y="-896"/>
                    <a:pt x="310268" y="342"/>
                  </a:cubicBezTo>
                  <a:cubicBezTo>
                    <a:pt x="302934" y="5009"/>
                    <a:pt x="292647" y="13105"/>
                    <a:pt x="287122" y="22440"/>
                  </a:cubicBezTo>
                  <a:cubicBezTo>
                    <a:pt x="284646" y="23869"/>
                    <a:pt x="282169" y="25297"/>
                    <a:pt x="280074" y="27012"/>
                  </a:cubicBezTo>
                  <a:cubicBezTo>
                    <a:pt x="281026" y="21106"/>
                    <a:pt x="282836" y="15487"/>
                    <a:pt x="286551" y="10724"/>
                  </a:cubicBezTo>
                  <a:cubicBezTo>
                    <a:pt x="287884" y="9010"/>
                    <a:pt x="285408" y="7105"/>
                    <a:pt x="283788" y="7962"/>
                  </a:cubicBezTo>
                  <a:cubicBezTo>
                    <a:pt x="273406" y="13677"/>
                    <a:pt x="265500" y="21583"/>
                    <a:pt x="261500" y="32727"/>
                  </a:cubicBezTo>
                  <a:cubicBezTo>
                    <a:pt x="251308" y="24916"/>
                    <a:pt x="237306" y="21392"/>
                    <a:pt x="225972" y="26059"/>
                  </a:cubicBezTo>
                  <a:cubicBezTo>
                    <a:pt x="227877" y="21773"/>
                    <a:pt x="229972" y="17487"/>
                    <a:pt x="231782" y="13582"/>
                  </a:cubicBezTo>
                  <a:cubicBezTo>
                    <a:pt x="232544" y="12058"/>
                    <a:pt x="230734" y="10629"/>
                    <a:pt x="229401" y="11772"/>
                  </a:cubicBezTo>
                  <a:cubicBezTo>
                    <a:pt x="223686" y="16820"/>
                    <a:pt x="216447" y="25488"/>
                    <a:pt x="211208" y="34918"/>
                  </a:cubicBezTo>
                  <a:cubicBezTo>
                    <a:pt x="202064" y="26631"/>
                    <a:pt x="192158" y="21964"/>
                    <a:pt x="179394" y="20725"/>
                  </a:cubicBezTo>
                  <a:cubicBezTo>
                    <a:pt x="178061" y="20630"/>
                    <a:pt x="177299" y="22249"/>
                    <a:pt x="177870" y="23392"/>
                  </a:cubicBezTo>
                  <a:cubicBezTo>
                    <a:pt x="180347" y="27774"/>
                    <a:pt x="183014" y="31679"/>
                    <a:pt x="185776" y="35489"/>
                  </a:cubicBezTo>
                  <a:cubicBezTo>
                    <a:pt x="163202" y="32536"/>
                    <a:pt x="134151" y="43204"/>
                    <a:pt x="123292" y="59016"/>
                  </a:cubicBezTo>
                  <a:cubicBezTo>
                    <a:pt x="123768" y="55492"/>
                    <a:pt x="124340" y="51967"/>
                    <a:pt x="124721" y="48538"/>
                  </a:cubicBezTo>
                  <a:cubicBezTo>
                    <a:pt x="125007" y="46538"/>
                    <a:pt x="121863" y="46348"/>
                    <a:pt x="121292" y="48062"/>
                  </a:cubicBezTo>
                  <a:cubicBezTo>
                    <a:pt x="118815" y="55396"/>
                    <a:pt x="115482" y="64064"/>
                    <a:pt x="114624" y="72351"/>
                  </a:cubicBezTo>
                  <a:cubicBezTo>
                    <a:pt x="96146" y="70351"/>
                    <a:pt x="86716" y="79685"/>
                    <a:pt x="82144" y="91020"/>
                  </a:cubicBezTo>
                  <a:cubicBezTo>
                    <a:pt x="81192" y="84162"/>
                    <a:pt x="80906" y="77018"/>
                    <a:pt x="81954" y="69303"/>
                  </a:cubicBezTo>
                  <a:cubicBezTo>
                    <a:pt x="82239" y="66922"/>
                    <a:pt x="78810" y="66826"/>
                    <a:pt x="78048" y="68827"/>
                  </a:cubicBezTo>
                  <a:cubicBezTo>
                    <a:pt x="73572" y="80447"/>
                    <a:pt x="71571" y="96925"/>
                    <a:pt x="74524" y="111308"/>
                  </a:cubicBezTo>
                  <a:cubicBezTo>
                    <a:pt x="70428" y="104736"/>
                    <a:pt x="66714" y="98068"/>
                    <a:pt x="63475" y="91115"/>
                  </a:cubicBezTo>
                  <a:cubicBezTo>
                    <a:pt x="62808" y="89686"/>
                    <a:pt x="60999" y="90829"/>
                    <a:pt x="61189" y="92068"/>
                  </a:cubicBezTo>
                  <a:cubicBezTo>
                    <a:pt x="62332" y="99116"/>
                    <a:pt x="63951" y="105784"/>
                    <a:pt x="66428" y="111880"/>
                  </a:cubicBezTo>
                  <a:cubicBezTo>
                    <a:pt x="49759" y="110260"/>
                    <a:pt x="36710" y="122262"/>
                    <a:pt x="42615" y="140645"/>
                  </a:cubicBezTo>
                  <a:cubicBezTo>
                    <a:pt x="38520" y="136835"/>
                    <a:pt x="35281" y="132263"/>
                    <a:pt x="33757" y="126453"/>
                  </a:cubicBezTo>
                  <a:cubicBezTo>
                    <a:pt x="33281" y="124548"/>
                    <a:pt x="30233" y="124929"/>
                    <a:pt x="30328" y="126929"/>
                  </a:cubicBezTo>
                  <a:cubicBezTo>
                    <a:pt x="30804" y="137216"/>
                    <a:pt x="36519" y="147789"/>
                    <a:pt x="44997" y="153694"/>
                  </a:cubicBezTo>
                  <a:cubicBezTo>
                    <a:pt x="43568" y="152742"/>
                    <a:pt x="42139" y="151885"/>
                    <a:pt x="40806" y="150932"/>
                  </a:cubicBezTo>
                  <a:cubicBezTo>
                    <a:pt x="36519" y="147979"/>
                    <a:pt x="32424" y="145122"/>
                    <a:pt x="29185" y="140931"/>
                  </a:cubicBezTo>
                  <a:cubicBezTo>
                    <a:pt x="27090" y="138169"/>
                    <a:pt x="25756" y="135025"/>
                    <a:pt x="23565" y="132263"/>
                  </a:cubicBezTo>
                  <a:cubicBezTo>
                    <a:pt x="22899" y="131501"/>
                    <a:pt x="21660" y="131882"/>
                    <a:pt x="21184" y="132549"/>
                  </a:cubicBezTo>
                  <a:cubicBezTo>
                    <a:pt x="15469" y="141502"/>
                    <a:pt x="26042" y="152837"/>
                    <a:pt x="32233" y="158647"/>
                  </a:cubicBezTo>
                  <a:cubicBezTo>
                    <a:pt x="32519" y="158933"/>
                    <a:pt x="32805" y="159028"/>
                    <a:pt x="33090" y="159314"/>
                  </a:cubicBezTo>
                  <a:cubicBezTo>
                    <a:pt x="22708" y="168553"/>
                    <a:pt x="20613" y="187889"/>
                    <a:pt x="26328" y="202653"/>
                  </a:cubicBezTo>
                  <a:cubicBezTo>
                    <a:pt x="25185" y="202558"/>
                    <a:pt x="23946" y="202462"/>
                    <a:pt x="22708" y="202558"/>
                  </a:cubicBezTo>
                  <a:cubicBezTo>
                    <a:pt x="19851" y="202843"/>
                    <a:pt x="17088" y="203510"/>
                    <a:pt x="14421" y="204558"/>
                  </a:cubicBezTo>
                  <a:cubicBezTo>
                    <a:pt x="11850" y="205606"/>
                    <a:pt x="10516" y="207606"/>
                    <a:pt x="8230" y="209035"/>
                  </a:cubicBezTo>
                  <a:cubicBezTo>
                    <a:pt x="6516" y="210082"/>
                    <a:pt x="6325" y="212749"/>
                    <a:pt x="8230" y="213797"/>
                  </a:cubicBezTo>
                  <a:cubicBezTo>
                    <a:pt x="12516" y="216178"/>
                    <a:pt x="15279" y="217893"/>
                    <a:pt x="20517" y="217417"/>
                  </a:cubicBezTo>
                  <a:cubicBezTo>
                    <a:pt x="11945" y="224941"/>
                    <a:pt x="5944" y="234752"/>
                    <a:pt x="6039" y="246563"/>
                  </a:cubicBezTo>
                  <a:cubicBezTo>
                    <a:pt x="6039" y="248182"/>
                    <a:pt x="8325" y="249325"/>
                    <a:pt x="9468" y="247992"/>
                  </a:cubicBezTo>
                  <a:cubicBezTo>
                    <a:pt x="11564" y="245611"/>
                    <a:pt x="13850" y="243229"/>
                    <a:pt x="16231" y="240848"/>
                  </a:cubicBezTo>
                  <a:cubicBezTo>
                    <a:pt x="11659" y="254278"/>
                    <a:pt x="14231" y="270661"/>
                    <a:pt x="22422" y="281710"/>
                  </a:cubicBezTo>
                  <a:cubicBezTo>
                    <a:pt x="21946" y="281710"/>
                    <a:pt x="21565" y="281615"/>
                    <a:pt x="21089" y="281710"/>
                  </a:cubicBezTo>
                  <a:cubicBezTo>
                    <a:pt x="11659" y="282472"/>
                    <a:pt x="4801" y="287044"/>
                    <a:pt x="229" y="295141"/>
                  </a:cubicBezTo>
                  <a:cubicBezTo>
                    <a:pt x="-628" y="296569"/>
                    <a:pt x="1086" y="298474"/>
                    <a:pt x="2610" y="297522"/>
                  </a:cubicBezTo>
                  <a:cubicBezTo>
                    <a:pt x="9468" y="293140"/>
                    <a:pt x="16993" y="291521"/>
                    <a:pt x="24708" y="291426"/>
                  </a:cubicBezTo>
                  <a:cubicBezTo>
                    <a:pt x="23184" y="291902"/>
                    <a:pt x="21660" y="292378"/>
                    <a:pt x="20041" y="293045"/>
                  </a:cubicBezTo>
                  <a:cubicBezTo>
                    <a:pt x="11373" y="296760"/>
                    <a:pt x="-2057" y="308761"/>
                    <a:pt x="1563" y="319239"/>
                  </a:cubicBezTo>
                  <a:cubicBezTo>
                    <a:pt x="2229" y="321239"/>
                    <a:pt x="4706" y="322573"/>
                    <a:pt x="6706" y="321334"/>
                  </a:cubicBezTo>
                  <a:cubicBezTo>
                    <a:pt x="10611" y="318858"/>
                    <a:pt x="11754" y="315048"/>
                    <a:pt x="14707" y="311524"/>
                  </a:cubicBezTo>
                  <a:cubicBezTo>
                    <a:pt x="14993" y="311238"/>
                    <a:pt x="15374" y="311047"/>
                    <a:pt x="15564" y="310762"/>
                  </a:cubicBezTo>
                  <a:cubicBezTo>
                    <a:pt x="8230" y="322763"/>
                    <a:pt x="5563" y="338003"/>
                    <a:pt x="9183" y="350005"/>
                  </a:cubicBezTo>
                  <a:cubicBezTo>
                    <a:pt x="11088" y="352386"/>
                    <a:pt x="12897" y="354862"/>
                    <a:pt x="14802" y="357339"/>
                  </a:cubicBezTo>
                  <a:cubicBezTo>
                    <a:pt x="52426" y="375341"/>
                    <a:pt x="106338" y="383437"/>
                    <a:pt x="137865" y="376484"/>
                  </a:cubicBezTo>
                  <a:cubicBezTo>
                    <a:pt x="152058" y="373436"/>
                    <a:pt x="166250" y="367721"/>
                    <a:pt x="180442" y="361720"/>
                  </a:cubicBezTo>
                  <a:cubicBezTo>
                    <a:pt x="200445" y="352195"/>
                    <a:pt x="219876" y="342004"/>
                    <a:pt x="235973" y="335431"/>
                  </a:cubicBezTo>
                  <a:cubicBezTo>
                    <a:pt x="239497" y="334003"/>
                    <a:pt x="243021" y="333241"/>
                    <a:pt x="246450" y="332860"/>
                  </a:cubicBezTo>
                  <a:cubicBezTo>
                    <a:pt x="292456" y="306571"/>
                    <a:pt x="348654" y="276757"/>
                    <a:pt x="348654" y="276757"/>
                  </a:cubicBezTo>
                  <a:lnTo>
                    <a:pt x="505054" y="305523"/>
                  </a:lnTo>
                  <a:cubicBezTo>
                    <a:pt x="505054" y="305523"/>
                    <a:pt x="505530" y="306952"/>
                    <a:pt x="506388" y="309238"/>
                  </a:cubicBezTo>
                  <a:cubicBezTo>
                    <a:pt x="551441" y="317810"/>
                    <a:pt x="605924" y="340384"/>
                    <a:pt x="633451" y="309333"/>
                  </a:cubicBezTo>
                  <a:cubicBezTo>
                    <a:pt x="636309" y="304570"/>
                    <a:pt x="638976" y="299808"/>
                    <a:pt x="641452" y="294760"/>
                  </a:cubicBezTo>
                  <a:cubicBezTo>
                    <a:pt x="641262" y="282091"/>
                    <a:pt x="636785" y="268756"/>
                    <a:pt x="627831" y="259422"/>
                  </a:cubicBezTo>
                  <a:cubicBezTo>
                    <a:pt x="632404" y="261708"/>
                    <a:pt x="636785" y="264470"/>
                    <a:pt x="641357" y="266756"/>
                  </a:cubicBezTo>
                  <a:cubicBezTo>
                    <a:pt x="643071" y="267899"/>
                    <a:pt x="645072" y="265994"/>
                    <a:pt x="644024" y="26418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6401C648-3B2D-4F75-B7D1-F5DC54CE7B7C}"/>
                </a:ext>
              </a:extLst>
            </p:cNvPr>
            <p:cNvSpPr/>
            <p:nvPr/>
          </p:nvSpPr>
          <p:spPr>
            <a:xfrm>
              <a:off x="3421093" y="2265045"/>
              <a:ext cx="160791" cy="256229"/>
            </a:xfrm>
            <a:custGeom>
              <a:avLst/>
              <a:gdLst>
                <a:gd name="connsiteX0" fmla="*/ 22909 w 160791"/>
                <a:gd name="connsiteY0" fmla="*/ 86612 h 256229"/>
                <a:gd name="connsiteX1" fmla="*/ 18527 w 160791"/>
                <a:gd name="connsiteY1" fmla="*/ 161669 h 256229"/>
                <a:gd name="connsiteX2" fmla="*/ 21385 w 160791"/>
                <a:gd name="connsiteY2" fmla="*/ 175385 h 256229"/>
                <a:gd name="connsiteX3" fmla="*/ 27862 w 160791"/>
                <a:gd name="connsiteY3" fmla="*/ 241203 h 256229"/>
                <a:gd name="connsiteX4" fmla="*/ 149877 w 160791"/>
                <a:gd name="connsiteY4" fmla="*/ 240345 h 256229"/>
                <a:gd name="connsiteX5" fmla="*/ 157878 w 160791"/>
                <a:gd name="connsiteY5" fmla="*/ 225772 h 256229"/>
                <a:gd name="connsiteX6" fmla="*/ 144257 w 160791"/>
                <a:gd name="connsiteY6" fmla="*/ 190434 h 256229"/>
                <a:gd name="connsiteX7" fmla="*/ 157783 w 160791"/>
                <a:gd name="connsiteY7" fmla="*/ 197769 h 256229"/>
                <a:gd name="connsiteX8" fmla="*/ 160545 w 160791"/>
                <a:gd name="connsiteY8" fmla="*/ 195006 h 256229"/>
                <a:gd name="connsiteX9" fmla="*/ 148639 w 160791"/>
                <a:gd name="connsiteY9" fmla="*/ 183291 h 256229"/>
                <a:gd name="connsiteX10" fmla="*/ 153306 w 160791"/>
                <a:gd name="connsiteY10" fmla="*/ 181576 h 256229"/>
                <a:gd name="connsiteX11" fmla="*/ 152925 w 160791"/>
                <a:gd name="connsiteY11" fmla="*/ 178338 h 256229"/>
                <a:gd name="connsiteX12" fmla="*/ 145210 w 160791"/>
                <a:gd name="connsiteY12" fmla="*/ 175480 h 256229"/>
                <a:gd name="connsiteX13" fmla="*/ 150829 w 160791"/>
                <a:gd name="connsiteY13" fmla="*/ 155478 h 256229"/>
                <a:gd name="connsiteX14" fmla="*/ 148258 w 160791"/>
                <a:gd name="connsiteY14" fmla="*/ 154430 h 256229"/>
                <a:gd name="connsiteX15" fmla="*/ 141400 w 160791"/>
                <a:gd name="connsiteY15" fmla="*/ 159954 h 256229"/>
                <a:gd name="connsiteX16" fmla="*/ 119111 w 160791"/>
                <a:gd name="connsiteY16" fmla="*/ 97185 h 256229"/>
                <a:gd name="connsiteX17" fmla="*/ 127493 w 160791"/>
                <a:gd name="connsiteY17" fmla="*/ 94422 h 256229"/>
                <a:gd name="connsiteX18" fmla="*/ 127493 w 160791"/>
                <a:gd name="connsiteY18" fmla="*/ 91089 h 256229"/>
                <a:gd name="connsiteX19" fmla="*/ 119302 w 160791"/>
                <a:gd name="connsiteY19" fmla="*/ 89469 h 256229"/>
                <a:gd name="connsiteX20" fmla="*/ 128255 w 160791"/>
                <a:gd name="connsiteY20" fmla="*/ 62990 h 256229"/>
                <a:gd name="connsiteX21" fmla="*/ 125779 w 160791"/>
                <a:gd name="connsiteY21" fmla="*/ 62609 h 256229"/>
                <a:gd name="connsiteX22" fmla="*/ 115968 w 160791"/>
                <a:gd name="connsiteY22" fmla="*/ 79659 h 256229"/>
                <a:gd name="connsiteX23" fmla="*/ 89012 w 160791"/>
                <a:gd name="connsiteY23" fmla="*/ 13460 h 256229"/>
                <a:gd name="connsiteX24" fmla="*/ 96632 w 160791"/>
                <a:gd name="connsiteY24" fmla="*/ 7745 h 256229"/>
                <a:gd name="connsiteX25" fmla="*/ 96632 w 160791"/>
                <a:gd name="connsiteY25" fmla="*/ 5268 h 256229"/>
                <a:gd name="connsiteX26" fmla="*/ 77582 w 160791"/>
                <a:gd name="connsiteY26" fmla="*/ 1268 h 256229"/>
                <a:gd name="connsiteX27" fmla="*/ 68629 w 160791"/>
                <a:gd name="connsiteY27" fmla="*/ 18318 h 256229"/>
                <a:gd name="connsiteX28" fmla="*/ 52531 w 160791"/>
                <a:gd name="connsiteY28" fmla="*/ 39844 h 256229"/>
                <a:gd name="connsiteX29" fmla="*/ 44149 w 160791"/>
                <a:gd name="connsiteY29" fmla="*/ 48321 h 256229"/>
                <a:gd name="connsiteX30" fmla="*/ 28147 w 160791"/>
                <a:gd name="connsiteY30" fmla="*/ 43273 h 256229"/>
                <a:gd name="connsiteX31" fmla="*/ 27481 w 160791"/>
                <a:gd name="connsiteY31" fmla="*/ 45654 h 256229"/>
                <a:gd name="connsiteX32" fmla="*/ 34053 w 160791"/>
                <a:gd name="connsiteY32" fmla="*/ 59370 h 256229"/>
                <a:gd name="connsiteX33" fmla="*/ 34339 w 160791"/>
                <a:gd name="connsiteY33" fmla="*/ 60323 h 256229"/>
                <a:gd name="connsiteX34" fmla="*/ 15289 w 160791"/>
                <a:gd name="connsiteY34" fmla="*/ 53560 h 256229"/>
                <a:gd name="connsiteX35" fmla="*/ 12907 w 160791"/>
                <a:gd name="connsiteY35" fmla="*/ 57751 h 256229"/>
                <a:gd name="connsiteX36" fmla="*/ 27862 w 160791"/>
                <a:gd name="connsiteY36" fmla="*/ 70991 h 256229"/>
                <a:gd name="connsiteX37" fmla="*/ 30814 w 160791"/>
                <a:gd name="connsiteY37" fmla="*/ 74515 h 256229"/>
                <a:gd name="connsiteX38" fmla="*/ 22909 w 160791"/>
                <a:gd name="connsiteY38" fmla="*/ 86612 h 25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60791" h="256229">
                  <a:moveTo>
                    <a:pt x="22909" y="86612"/>
                  </a:moveTo>
                  <a:cubicBezTo>
                    <a:pt x="-8714" y="103090"/>
                    <a:pt x="-5095" y="140904"/>
                    <a:pt x="18527" y="161669"/>
                  </a:cubicBezTo>
                  <a:cubicBezTo>
                    <a:pt x="22051" y="164717"/>
                    <a:pt x="23004" y="171194"/>
                    <a:pt x="21385" y="175385"/>
                  </a:cubicBezTo>
                  <a:cubicBezTo>
                    <a:pt x="9764" y="204722"/>
                    <a:pt x="15003" y="224915"/>
                    <a:pt x="27862" y="241203"/>
                  </a:cubicBezTo>
                  <a:cubicBezTo>
                    <a:pt x="71867" y="250442"/>
                    <a:pt x="123397" y="270254"/>
                    <a:pt x="149877" y="240345"/>
                  </a:cubicBezTo>
                  <a:cubicBezTo>
                    <a:pt x="152734" y="235583"/>
                    <a:pt x="155401" y="230820"/>
                    <a:pt x="157878" y="225772"/>
                  </a:cubicBezTo>
                  <a:cubicBezTo>
                    <a:pt x="157687" y="213104"/>
                    <a:pt x="153211" y="199769"/>
                    <a:pt x="144257" y="190434"/>
                  </a:cubicBezTo>
                  <a:cubicBezTo>
                    <a:pt x="148829" y="192720"/>
                    <a:pt x="153211" y="195483"/>
                    <a:pt x="157783" y="197769"/>
                  </a:cubicBezTo>
                  <a:cubicBezTo>
                    <a:pt x="159497" y="198626"/>
                    <a:pt x="161497" y="196816"/>
                    <a:pt x="160545" y="195006"/>
                  </a:cubicBezTo>
                  <a:cubicBezTo>
                    <a:pt x="158259" y="190911"/>
                    <a:pt x="153877" y="186720"/>
                    <a:pt x="148639" y="183291"/>
                  </a:cubicBezTo>
                  <a:cubicBezTo>
                    <a:pt x="150163" y="182910"/>
                    <a:pt x="151782" y="182433"/>
                    <a:pt x="153306" y="181576"/>
                  </a:cubicBezTo>
                  <a:cubicBezTo>
                    <a:pt x="154735" y="180814"/>
                    <a:pt x="154258" y="178814"/>
                    <a:pt x="152925" y="178338"/>
                  </a:cubicBezTo>
                  <a:cubicBezTo>
                    <a:pt x="150448" y="177576"/>
                    <a:pt x="147781" y="176433"/>
                    <a:pt x="145210" y="175480"/>
                  </a:cubicBezTo>
                  <a:cubicBezTo>
                    <a:pt x="149496" y="169860"/>
                    <a:pt x="151306" y="162717"/>
                    <a:pt x="150829" y="155478"/>
                  </a:cubicBezTo>
                  <a:cubicBezTo>
                    <a:pt x="150734" y="154239"/>
                    <a:pt x="149210" y="153382"/>
                    <a:pt x="148258" y="154430"/>
                  </a:cubicBezTo>
                  <a:cubicBezTo>
                    <a:pt x="146257" y="156716"/>
                    <a:pt x="143876" y="158335"/>
                    <a:pt x="141400" y="159954"/>
                  </a:cubicBezTo>
                  <a:cubicBezTo>
                    <a:pt x="145114" y="140142"/>
                    <a:pt x="137971" y="112044"/>
                    <a:pt x="119111" y="97185"/>
                  </a:cubicBezTo>
                  <a:cubicBezTo>
                    <a:pt x="121873" y="96232"/>
                    <a:pt x="124636" y="95280"/>
                    <a:pt x="127493" y="94422"/>
                  </a:cubicBezTo>
                  <a:cubicBezTo>
                    <a:pt x="129112" y="93946"/>
                    <a:pt x="129208" y="91470"/>
                    <a:pt x="127493" y="91089"/>
                  </a:cubicBezTo>
                  <a:cubicBezTo>
                    <a:pt x="124826" y="90327"/>
                    <a:pt x="122064" y="89755"/>
                    <a:pt x="119302" y="89469"/>
                  </a:cubicBezTo>
                  <a:cubicBezTo>
                    <a:pt x="124826" y="81945"/>
                    <a:pt x="127969" y="72039"/>
                    <a:pt x="128255" y="62990"/>
                  </a:cubicBezTo>
                  <a:cubicBezTo>
                    <a:pt x="128350" y="61561"/>
                    <a:pt x="126255" y="61371"/>
                    <a:pt x="125779" y="62609"/>
                  </a:cubicBezTo>
                  <a:cubicBezTo>
                    <a:pt x="123778" y="68991"/>
                    <a:pt x="120159" y="74610"/>
                    <a:pt x="115968" y="79659"/>
                  </a:cubicBezTo>
                  <a:cubicBezTo>
                    <a:pt x="121111" y="59466"/>
                    <a:pt x="108824" y="25557"/>
                    <a:pt x="89012" y="13460"/>
                  </a:cubicBezTo>
                  <a:cubicBezTo>
                    <a:pt x="91965" y="12507"/>
                    <a:pt x="94727" y="10983"/>
                    <a:pt x="96632" y="7745"/>
                  </a:cubicBezTo>
                  <a:cubicBezTo>
                    <a:pt x="97108" y="6983"/>
                    <a:pt x="97108" y="5935"/>
                    <a:pt x="96632" y="5268"/>
                  </a:cubicBezTo>
                  <a:cubicBezTo>
                    <a:pt x="92155" y="-1590"/>
                    <a:pt x="84631" y="-351"/>
                    <a:pt x="77582" y="1268"/>
                  </a:cubicBezTo>
                  <a:cubicBezTo>
                    <a:pt x="74534" y="7078"/>
                    <a:pt x="71581" y="12698"/>
                    <a:pt x="68629" y="18318"/>
                  </a:cubicBezTo>
                  <a:cubicBezTo>
                    <a:pt x="58723" y="18127"/>
                    <a:pt x="49579" y="30224"/>
                    <a:pt x="52531" y="39844"/>
                  </a:cubicBezTo>
                  <a:cubicBezTo>
                    <a:pt x="49769" y="42702"/>
                    <a:pt x="46912" y="45464"/>
                    <a:pt x="44149" y="48321"/>
                  </a:cubicBezTo>
                  <a:cubicBezTo>
                    <a:pt x="40149" y="42130"/>
                    <a:pt x="34339" y="38606"/>
                    <a:pt x="28147" y="43273"/>
                  </a:cubicBezTo>
                  <a:cubicBezTo>
                    <a:pt x="27385" y="43845"/>
                    <a:pt x="27004" y="44797"/>
                    <a:pt x="27481" y="45654"/>
                  </a:cubicBezTo>
                  <a:cubicBezTo>
                    <a:pt x="29862" y="49941"/>
                    <a:pt x="32624" y="54703"/>
                    <a:pt x="34053" y="59370"/>
                  </a:cubicBezTo>
                  <a:cubicBezTo>
                    <a:pt x="34148" y="59656"/>
                    <a:pt x="34243" y="60037"/>
                    <a:pt x="34339" y="60323"/>
                  </a:cubicBezTo>
                  <a:cubicBezTo>
                    <a:pt x="28528" y="56799"/>
                    <a:pt x="21956" y="55370"/>
                    <a:pt x="15289" y="53560"/>
                  </a:cubicBezTo>
                  <a:cubicBezTo>
                    <a:pt x="12812" y="52893"/>
                    <a:pt x="11193" y="55941"/>
                    <a:pt x="12907" y="57751"/>
                  </a:cubicBezTo>
                  <a:cubicBezTo>
                    <a:pt x="17575" y="62799"/>
                    <a:pt x="22718" y="66514"/>
                    <a:pt x="27862" y="70991"/>
                  </a:cubicBezTo>
                  <a:cubicBezTo>
                    <a:pt x="29100" y="72039"/>
                    <a:pt x="30052" y="73182"/>
                    <a:pt x="30814" y="74515"/>
                  </a:cubicBezTo>
                  <a:cubicBezTo>
                    <a:pt x="30719" y="79563"/>
                    <a:pt x="27290" y="84326"/>
                    <a:pt x="22909" y="86612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C624C45-92ED-45A8-84E5-4899CEF7F6BF}"/>
                </a:ext>
              </a:extLst>
            </p:cNvPr>
            <p:cNvSpPr/>
            <p:nvPr/>
          </p:nvSpPr>
          <p:spPr>
            <a:xfrm>
              <a:off x="2937711" y="2286363"/>
              <a:ext cx="211284" cy="288465"/>
            </a:xfrm>
            <a:custGeom>
              <a:avLst/>
              <a:gdLst>
                <a:gd name="connsiteX0" fmla="*/ 2513 w 211284"/>
                <a:gd name="connsiteY0" fmla="*/ 207026 h 288465"/>
                <a:gd name="connsiteX1" fmla="*/ 24611 w 211284"/>
                <a:gd name="connsiteY1" fmla="*/ 200930 h 288465"/>
                <a:gd name="connsiteX2" fmla="*/ 19944 w 211284"/>
                <a:gd name="connsiteY2" fmla="*/ 202549 h 288465"/>
                <a:gd name="connsiteX3" fmla="*/ 1465 w 211284"/>
                <a:gd name="connsiteY3" fmla="*/ 228743 h 288465"/>
                <a:gd name="connsiteX4" fmla="*/ 6609 w 211284"/>
                <a:gd name="connsiteY4" fmla="*/ 230839 h 288465"/>
                <a:gd name="connsiteX5" fmla="*/ 14610 w 211284"/>
                <a:gd name="connsiteY5" fmla="*/ 221028 h 288465"/>
                <a:gd name="connsiteX6" fmla="*/ 15467 w 211284"/>
                <a:gd name="connsiteY6" fmla="*/ 220266 h 288465"/>
                <a:gd name="connsiteX7" fmla="*/ 9085 w 211284"/>
                <a:gd name="connsiteY7" fmla="*/ 259509 h 288465"/>
                <a:gd name="connsiteX8" fmla="*/ 14705 w 211284"/>
                <a:gd name="connsiteY8" fmla="*/ 266843 h 288465"/>
                <a:gd name="connsiteX9" fmla="*/ 137768 w 211284"/>
                <a:gd name="connsiteY9" fmla="*/ 285988 h 288465"/>
                <a:gd name="connsiteX10" fmla="*/ 180630 w 211284"/>
                <a:gd name="connsiteY10" fmla="*/ 271034 h 288465"/>
                <a:gd name="connsiteX11" fmla="*/ 198918 w 211284"/>
                <a:gd name="connsiteY11" fmla="*/ 262176 h 288465"/>
                <a:gd name="connsiteX12" fmla="*/ 207396 w 211284"/>
                <a:gd name="connsiteY12" fmla="*/ 213694 h 288465"/>
                <a:gd name="connsiteX13" fmla="*/ 208729 w 211284"/>
                <a:gd name="connsiteY13" fmla="*/ 137684 h 288465"/>
                <a:gd name="connsiteX14" fmla="*/ 207872 w 211284"/>
                <a:gd name="connsiteY14" fmla="*/ 95774 h 288465"/>
                <a:gd name="connsiteX15" fmla="*/ 167962 w 211284"/>
                <a:gd name="connsiteY15" fmla="*/ 32814 h 288465"/>
                <a:gd name="connsiteX16" fmla="*/ 172248 w 211284"/>
                <a:gd name="connsiteY16" fmla="*/ 33481 h 288465"/>
                <a:gd name="connsiteX17" fmla="*/ 175773 w 211284"/>
                <a:gd name="connsiteY17" fmla="*/ 30814 h 288465"/>
                <a:gd name="connsiteX18" fmla="*/ 157580 w 211284"/>
                <a:gd name="connsiteY18" fmla="*/ 18431 h 288465"/>
                <a:gd name="connsiteX19" fmla="*/ 141483 w 211284"/>
                <a:gd name="connsiteY19" fmla="*/ 26718 h 288465"/>
                <a:gd name="connsiteX20" fmla="*/ 126719 w 211284"/>
                <a:gd name="connsiteY20" fmla="*/ 30337 h 288465"/>
                <a:gd name="connsiteX21" fmla="*/ 125100 w 211284"/>
                <a:gd name="connsiteY21" fmla="*/ 30718 h 288465"/>
                <a:gd name="connsiteX22" fmla="*/ 125862 w 211284"/>
                <a:gd name="connsiteY22" fmla="*/ 28528 h 288465"/>
                <a:gd name="connsiteX23" fmla="*/ 130815 w 211284"/>
                <a:gd name="connsiteY23" fmla="*/ 10621 h 288465"/>
                <a:gd name="connsiteX24" fmla="*/ 123957 w 211284"/>
                <a:gd name="connsiteY24" fmla="*/ 9668 h 288465"/>
                <a:gd name="connsiteX25" fmla="*/ 115575 w 211284"/>
                <a:gd name="connsiteY25" fmla="*/ 23860 h 288465"/>
                <a:gd name="connsiteX26" fmla="*/ 103192 w 211284"/>
                <a:gd name="connsiteY26" fmla="*/ 619 h 288465"/>
                <a:gd name="connsiteX27" fmla="*/ 100049 w 211284"/>
                <a:gd name="connsiteY27" fmla="*/ 3001 h 288465"/>
                <a:gd name="connsiteX28" fmla="*/ 104430 w 211284"/>
                <a:gd name="connsiteY28" fmla="*/ 20336 h 288465"/>
                <a:gd name="connsiteX29" fmla="*/ 73665 w 211284"/>
                <a:gd name="connsiteY29" fmla="*/ 13383 h 288465"/>
                <a:gd name="connsiteX30" fmla="*/ 74522 w 211284"/>
                <a:gd name="connsiteY30" fmla="*/ 20527 h 288465"/>
                <a:gd name="connsiteX31" fmla="*/ 70712 w 211284"/>
                <a:gd name="connsiteY31" fmla="*/ 13954 h 288465"/>
                <a:gd name="connsiteX32" fmla="*/ 64711 w 211284"/>
                <a:gd name="connsiteY32" fmla="*/ 15478 h 288465"/>
                <a:gd name="connsiteX33" fmla="*/ 66521 w 211284"/>
                <a:gd name="connsiteY33" fmla="*/ 21098 h 288465"/>
                <a:gd name="connsiteX34" fmla="*/ 42708 w 211284"/>
                <a:gd name="connsiteY34" fmla="*/ 49864 h 288465"/>
                <a:gd name="connsiteX35" fmla="*/ 33850 w 211284"/>
                <a:gd name="connsiteY35" fmla="*/ 35671 h 288465"/>
                <a:gd name="connsiteX36" fmla="*/ 30421 w 211284"/>
                <a:gd name="connsiteY36" fmla="*/ 36148 h 288465"/>
                <a:gd name="connsiteX37" fmla="*/ 45090 w 211284"/>
                <a:gd name="connsiteY37" fmla="*/ 62913 h 288465"/>
                <a:gd name="connsiteX38" fmla="*/ 40899 w 211284"/>
                <a:gd name="connsiteY38" fmla="*/ 60151 h 288465"/>
                <a:gd name="connsiteX39" fmla="*/ 29278 w 211284"/>
                <a:gd name="connsiteY39" fmla="*/ 50149 h 288465"/>
                <a:gd name="connsiteX40" fmla="*/ 23658 w 211284"/>
                <a:gd name="connsiteY40" fmla="*/ 41482 h 288465"/>
                <a:gd name="connsiteX41" fmla="*/ 21277 w 211284"/>
                <a:gd name="connsiteY41" fmla="*/ 41767 h 288465"/>
                <a:gd name="connsiteX42" fmla="*/ 32326 w 211284"/>
                <a:gd name="connsiteY42" fmla="*/ 67866 h 288465"/>
                <a:gd name="connsiteX43" fmla="*/ 33183 w 211284"/>
                <a:gd name="connsiteY43" fmla="*/ 68533 h 288465"/>
                <a:gd name="connsiteX44" fmla="*/ 26421 w 211284"/>
                <a:gd name="connsiteY44" fmla="*/ 111871 h 288465"/>
                <a:gd name="connsiteX45" fmla="*/ 22801 w 211284"/>
                <a:gd name="connsiteY45" fmla="*/ 111776 h 288465"/>
                <a:gd name="connsiteX46" fmla="*/ 14514 w 211284"/>
                <a:gd name="connsiteY46" fmla="*/ 113776 h 288465"/>
                <a:gd name="connsiteX47" fmla="*/ 8323 w 211284"/>
                <a:gd name="connsiteY47" fmla="*/ 118253 h 288465"/>
                <a:gd name="connsiteX48" fmla="*/ 8323 w 211284"/>
                <a:gd name="connsiteY48" fmla="*/ 123016 h 288465"/>
                <a:gd name="connsiteX49" fmla="*/ 20610 w 211284"/>
                <a:gd name="connsiteY49" fmla="*/ 126635 h 288465"/>
                <a:gd name="connsiteX50" fmla="*/ 6132 w 211284"/>
                <a:gd name="connsiteY50" fmla="*/ 155782 h 288465"/>
                <a:gd name="connsiteX51" fmla="*/ 9561 w 211284"/>
                <a:gd name="connsiteY51" fmla="*/ 157210 h 288465"/>
                <a:gd name="connsiteX52" fmla="*/ 16324 w 211284"/>
                <a:gd name="connsiteY52" fmla="*/ 150067 h 288465"/>
                <a:gd name="connsiteX53" fmla="*/ 22515 w 211284"/>
                <a:gd name="connsiteY53" fmla="*/ 190929 h 288465"/>
                <a:gd name="connsiteX54" fmla="*/ 21182 w 211284"/>
                <a:gd name="connsiteY54" fmla="*/ 190929 h 288465"/>
                <a:gd name="connsiteX55" fmla="*/ 322 w 211284"/>
                <a:gd name="connsiteY55" fmla="*/ 204359 h 288465"/>
                <a:gd name="connsiteX56" fmla="*/ 2513 w 211284"/>
                <a:gd name="connsiteY56" fmla="*/ 207026 h 28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211284" h="288465">
                  <a:moveTo>
                    <a:pt x="2513" y="207026"/>
                  </a:moveTo>
                  <a:cubicBezTo>
                    <a:pt x="9371" y="202645"/>
                    <a:pt x="16896" y="201025"/>
                    <a:pt x="24611" y="200930"/>
                  </a:cubicBezTo>
                  <a:cubicBezTo>
                    <a:pt x="23087" y="201406"/>
                    <a:pt x="21563" y="201883"/>
                    <a:pt x="19944" y="202549"/>
                  </a:cubicBezTo>
                  <a:cubicBezTo>
                    <a:pt x="11276" y="206264"/>
                    <a:pt x="-2154" y="218266"/>
                    <a:pt x="1465" y="228743"/>
                  </a:cubicBezTo>
                  <a:cubicBezTo>
                    <a:pt x="2132" y="230743"/>
                    <a:pt x="4608" y="232077"/>
                    <a:pt x="6609" y="230839"/>
                  </a:cubicBezTo>
                  <a:cubicBezTo>
                    <a:pt x="10514" y="228362"/>
                    <a:pt x="11657" y="224552"/>
                    <a:pt x="14610" y="221028"/>
                  </a:cubicBezTo>
                  <a:cubicBezTo>
                    <a:pt x="14895" y="220742"/>
                    <a:pt x="15276" y="220552"/>
                    <a:pt x="15467" y="220266"/>
                  </a:cubicBezTo>
                  <a:cubicBezTo>
                    <a:pt x="8133" y="232267"/>
                    <a:pt x="5466" y="247507"/>
                    <a:pt x="9085" y="259509"/>
                  </a:cubicBezTo>
                  <a:cubicBezTo>
                    <a:pt x="10990" y="261890"/>
                    <a:pt x="12800" y="264367"/>
                    <a:pt x="14705" y="266843"/>
                  </a:cubicBezTo>
                  <a:cubicBezTo>
                    <a:pt x="52329" y="284845"/>
                    <a:pt x="106240" y="292942"/>
                    <a:pt x="137768" y="285988"/>
                  </a:cubicBezTo>
                  <a:cubicBezTo>
                    <a:pt x="152055" y="282845"/>
                    <a:pt x="166343" y="277130"/>
                    <a:pt x="180630" y="271034"/>
                  </a:cubicBezTo>
                  <a:cubicBezTo>
                    <a:pt x="186822" y="268081"/>
                    <a:pt x="192918" y="265129"/>
                    <a:pt x="198918" y="262176"/>
                  </a:cubicBezTo>
                  <a:cubicBezTo>
                    <a:pt x="204538" y="248365"/>
                    <a:pt x="206348" y="233410"/>
                    <a:pt x="207396" y="213694"/>
                  </a:cubicBezTo>
                  <a:cubicBezTo>
                    <a:pt x="208824" y="187309"/>
                    <a:pt x="214539" y="164926"/>
                    <a:pt x="208729" y="137684"/>
                  </a:cubicBezTo>
                  <a:cubicBezTo>
                    <a:pt x="205681" y="123111"/>
                    <a:pt x="208443" y="110633"/>
                    <a:pt x="207872" y="95774"/>
                  </a:cubicBezTo>
                  <a:cubicBezTo>
                    <a:pt x="206919" y="71295"/>
                    <a:pt x="190251" y="44530"/>
                    <a:pt x="167962" y="32814"/>
                  </a:cubicBezTo>
                  <a:cubicBezTo>
                    <a:pt x="169486" y="32909"/>
                    <a:pt x="170915" y="33100"/>
                    <a:pt x="172248" y="33481"/>
                  </a:cubicBezTo>
                  <a:cubicBezTo>
                    <a:pt x="173963" y="33957"/>
                    <a:pt x="175773" y="32623"/>
                    <a:pt x="175773" y="30814"/>
                  </a:cubicBezTo>
                  <a:cubicBezTo>
                    <a:pt x="175392" y="21098"/>
                    <a:pt x="166343" y="17383"/>
                    <a:pt x="157580" y="18431"/>
                  </a:cubicBezTo>
                  <a:cubicBezTo>
                    <a:pt x="152055" y="19098"/>
                    <a:pt x="143864" y="21098"/>
                    <a:pt x="141483" y="26718"/>
                  </a:cubicBezTo>
                  <a:cubicBezTo>
                    <a:pt x="136625" y="27099"/>
                    <a:pt x="131672" y="28242"/>
                    <a:pt x="126719" y="30337"/>
                  </a:cubicBezTo>
                  <a:cubicBezTo>
                    <a:pt x="126147" y="30528"/>
                    <a:pt x="125671" y="30528"/>
                    <a:pt x="125100" y="30718"/>
                  </a:cubicBezTo>
                  <a:cubicBezTo>
                    <a:pt x="125290" y="29956"/>
                    <a:pt x="125576" y="29290"/>
                    <a:pt x="125862" y="28528"/>
                  </a:cubicBezTo>
                  <a:cubicBezTo>
                    <a:pt x="127957" y="22527"/>
                    <a:pt x="130243" y="17002"/>
                    <a:pt x="130815" y="10621"/>
                  </a:cubicBezTo>
                  <a:cubicBezTo>
                    <a:pt x="131196" y="6525"/>
                    <a:pt x="125195" y="6144"/>
                    <a:pt x="123957" y="9668"/>
                  </a:cubicBezTo>
                  <a:cubicBezTo>
                    <a:pt x="122433" y="14050"/>
                    <a:pt x="118623" y="18907"/>
                    <a:pt x="115575" y="23860"/>
                  </a:cubicBezTo>
                  <a:cubicBezTo>
                    <a:pt x="114051" y="15097"/>
                    <a:pt x="109193" y="7001"/>
                    <a:pt x="103192" y="619"/>
                  </a:cubicBezTo>
                  <a:cubicBezTo>
                    <a:pt x="101573" y="-1095"/>
                    <a:pt x="99096" y="1096"/>
                    <a:pt x="100049" y="3001"/>
                  </a:cubicBezTo>
                  <a:cubicBezTo>
                    <a:pt x="102621" y="8525"/>
                    <a:pt x="103764" y="14431"/>
                    <a:pt x="104430" y="20336"/>
                  </a:cubicBezTo>
                  <a:cubicBezTo>
                    <a:pt x="94239" y="13192"/>
                    <a:pt x="83952" y="11764"/>
                    <a:pt x="73665" y="13383"/>
                  </a:cubicBezTo>
                  <a:cubicBezTo>
                    <a:pt x="73950" y="15764"/>
                    <a:pt x="74046" y="18241"/>
                    <a:pt x="74522" y="20527"/>
                  </a:cubicBezTo>
                  <a:cubicBezTo>
                    <a:pt x="73188" y="18336"/>
                    <a:pt x="71950" y="16145"/>
                    <a:pt x="70712" y="13954"/>
                  </a:cubicBezTo>
                  <a:cubicBezTo>
                    <a:pt x="68712" y="14335"/>
                    <a:pt x="66711" y="14907"/>
                    <a:pt x="64711" y="15478"/>
                  </a:cubicBezTo>
                  <a:cubicBezTo>
                    <a:pt x="65283" y="17383"/>
                    <a:pt x="65759" y="19288"/>
                    <a:pt x="66521" y="21098"/>
                  </a:cubicBezTo>
                  <a:cubicBezTo>
                    <a:pt x="49852" y="19479"/>
                    <a:pt x="36803" y="31480"/>
                    <a:pt x="42708" y="49864"/>
                  </a:cubicBezTo>
                  <a:cubicBezTo>
                    <a:pt x="38613" y="46054"/>
                    <a:pt x="35374" y="41482"/>
                    <a:pt x="33850" y="35671"/>
                  </a:cubicBezTo>
                  <a:cubicBezTo>
                    <a:pt x="33374" y="33766"/>
                    <a:pt x="30326" y="34147"/>
                    <a:pt x="30421" y="36148"/>
                  </a:cubicBezTo>
                  <a:cubicBezTo>
                    <a:pt x="30897" y="46435"/>
                    <a:pt x="36612" y="57007"/>
                    <a:pt x="45090" y="62913"/>
                  </a:cubicBezTo>
                  <a:cubicBezTo>
                    <a:pt x="43661" y="61960"/>
                    <a:pt x="42232" y="61103"/>
                    <a:pt x="40899" y="60151"/>
                  </a:cubicBezTo>
                  <a:cubicBezTo>
                    <a:pt x="36612" y="57198"/>
                    <a:pt x="32517" y="54340"/>
                    <a:pt x="29278" y="50149"/>
                  </a:cubicBezTo>
                  <a:cubicBezTo>
                    <a:pt x="27183" y="47387"/>
                    <a:pt x="25849" y="44244"/>
                    <a:pt x="23658" y="41482"/>
                  </a:cubicBezTo>
                  <a:cubicBezTo>
                    <a:pt x="22992" y="40720"/>
                    <a:pt x="21753" y="41101"/>
                    <a:pt x="21277" y="41767"/>
                  </a:cubicBezTo>
                  <a:cubicBezTo>
                    <a:pt x="15562" y="50721"/>
                    <a:pt x="26135" y="62056"/>
                    <a:pt x="32326" y="67866"/>
                  </a:cubicBezTo>
                  <a:cubicBezTo>
                    <a:pt x="32612" y="68152"/>
                    <a:pt x="32898" y="68247"/>
                    <a:pt x="33183" y="68533"/>
                  </a:cubicBezTo>
                  <a:cubicBezTo>
                    <a:pt x="22801" y="77772"/>
                    <a:pt x="20706" y="97108"/>
                    <a:pt x="26421" y="111871"/>
                  </a:cubicBezTo>
                  <a:cubicBezTo>
                    <a:pt x="25278" y="111776"/>
                    <a:pt x="24039" y="111681"/>
                    <a:pt x="22801" y="111776"/>
                  </a:cubicBezTo>
                  <a:cubicBezTo>
                    <a:pt x="19944" y="112062"/>
                    <a:pt x="17181" y="112729"/>
                    <a:pt x="14514" y="113776"/>
                  </a:cubicBezTo>
                  <a:cubicBezTo>
                    <a:pt x="11943" y="114824"/>
                    <a:pt x="10609" y="116824"/>
                    <a:pt x="8323" y="118253"/>
                  </a:cubicBezTo>
                  <a:cubicBezTo>
                    <a:pt x="6609" y="119301"/>
                    <a:pt x="6418" y="121968"/>
                    <a:pt x="8323" y="123016"/>
                  </a:cubicBezTo>
                  <a:cubicBezTo>
                    <a:pt x="12609" y="125397"/>
                    <a:pt x="15372" y="127111"/>
                    <a:pt x="20610" y="126635"/>
                  </a:cubicBezTo>
                  <a:cubicBezTo>
                    <a:pt x="12038" y="134160"/>
                    <a:pt x="6037" y="143971"/>
                    <a:pt x="6132" y="155782"/>
                  </a:cubicBezTo>
                  <a:cubicBezTo>
                    <a:pt x="6132" y="157401"/>
                    <a:pt x="8418" y="158544"/>
                    <a:pt x="9561" y="157210"/>
                  </a:cubicBezTo>
                  <a:cubicBezTo>
                    <a:pt x="11657" y="154829"/>
                    <a:pt x="13943" y="152448"/>
                    <a:pt x="16324" y="150067"/>
                  </a:cubicBezTo>
                  <a:cubicBezTo>
                    <a:pt x="11752" y="163497"/>
                    <a:pt x="14324" y="179880"/>
                    <a:pt x="22515" y="190929"/>
                  </a:cubicBezTo>
                  <a:cubicBezTo>
                    <a:pt x="22039" y="190929"/>
                    <a:pt x="21658" y="190834"/>
                    <a:pt x="21182" y="190929"/>
                  </a:cubicBezTo>
                  <a:cubicBezTo>
                    <a:pt x="11752" y="191691"/>
                    <a:pt x="4894" y="196263"/>
                    <a:pt x="322" y="204359"/>
                  </a:cubicBezTo>
                  <a:cubicBezTo>
                    <a:pt x="-726" y="206074"/>
                    <a:pt x="989" y="207979"/>
                    <a:pt x="2513" y="20702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2D52E6A9-E032-4D9A-A751-B72DA1E43F5E}"/>
                </a:ext>
              </a:extLst>
            </p:cNvPr>
            <p:cNvSpPr/>
            <p:nvPr/>
          </p:nvSpPr>
          <p:spPr>
            <a:xfrm>
              <a:off x="3468308" y="2490766"/>
              <a:ext cx="233830" cy="377033"/>
            </a:xfrm>
            <a:custGeom>
              <a:avLst/>
              <a:gdLst>
                <a:gd name="connsiteX0" fmla="*/ 225630 w 233830"/>
                <a:gd name="connsiteY0" fmla="*/ 310471 h 377033"/>
                <a:gd name="connsiteX1" fmla="*/ 217819 w 233830"/>
                <a:gd name="connsiteY1" fmla="*/ 306566 h 377033"/>
                <a:gd name="connsiteX2" fmla="*/ 213819 w 233830"/>
                <a:gd name="connsiteY2" fmla="*/ 274467 h 377033"/>
                <a:gd name="connsiteX3" fmla="*/ 206199 w 233830"/>
                <a:gd name="connsiteY3" fmla="*/ 264751 h 377033"/>
                <a:gd name="connsiteX4" fmla="*/ 213628 w 233830"/>
                <a:gd name="connsiteY4" fmla="*/ 261703 h 377033"/>
                <a:gd name="connsiteX5" fmla="*/ 213057 w 233830"/>
                <a:gd name="connsiteY5" fmla="*/ 257608 h 377033"/>
                <a:gd name="connsiteX6" fmla="*/ 199245 w 233830"/>
                <a:gd name="connsiteY6" fmla="*/ 255989 h 377033"/>
                <a:gd name="connsiteX7" fmla="*/ 194769 w 233830"/>
                <a:gd name="connsiteY7" fmla="*/ 256084 h 377033"/>
                <a:gd name="connsiteX8" fmla="*/ 194102 w 233830"/>
                <a:gd name="connsiteY8" fmla="*/ 255798 h 377033"/>
                <a:gd name="connsiteX9" fmla="*/ 186387 w 233830"/>
                <a:gd name="connsiteY9" fmla="*/ 220841 h 377033"/>
                <a:gd name="connsiteX10" fmla="*/ 178195 w 233830"/>
                <a:gd name="connsiteY10" fmla="*/ 213983 h 377033"/>
                <a:gd name="connsiteX11" fmla="*/ 178100 w 233830"/>
                <a:gd name="connsiteY11" fmla="*/ 213888 h 377033"/>
                <a:gd name="connsiteX12" fmla="*/ 189435 w 233830"/>
                <a:gd name="connsiteY12" fmla="*/ 215412 h 377033"/>
                <a:gd name="connsiteX13" fmla="*/ 191149 w 233830"/>
                <a:gd name="connsiteY13" fmla="*/ 213697 h 377033"/>
                <a:gd name="connsiteX14" fmla="*/ 175814 w 233830"/>
                <a:gd name="connsiteY14" fmla="*/ 203220 h 377033"/>
                <a:gd name="connsiteX15" fmla="*/ 171337 w 233830"/>
                <a:gd name="connsiteY15" fmla="*/ 203982 h 377033"/>
                <a:gd name="connsiteX16" fmla="*/ 166384 w 233830"/>
                <a:gd name="connsiteY16" fmla="*/ 184456 h 377033"/>
                <a:gd name="connsiteX17" fmla="*/ 146858 w 233830"/>
                <a:gd name="connsiteY17" fmla="*/ 172454 h 377033"/>
                <a:gd name="connsiteX18" fmla="*/ 153716 w 233830"/>
                <a:gd name="connsiteY18" fmla="*/ 169882 h 377033"/>
                <a:gd name="connsiteX19" fmla="*/ 154478 w 233830"/>
                <a:gd name="connsiteY19" fmla="*/ 166835 h 377033"/>
                <a:gd name="connsiteX20" fmla="*/ 140000 w 233830"/>
                <a:gd name="connsiteY20" fmla="*/ 166835 h 377033"/>
                <a:gd name="connsiteX21" fmla="*/ 139047 w 233830"/>
                <a:gd name="connsiteY21" fmla="*/ 167882 h 377033"/>
                <a:gd name="connsiteX22" fmla="*/ 135999 w 233830"/>
                <a:gd name="connsiteY22" fmla="*/ 141212 h 377033"/>
                <a:gd name="connsiteX23" fmla="*/ 128189 w 233830"/>
                <a:gd name="connsiteY23" fmla="*/ 126258 h 377033"/>
                <a:gd name="connsiteX24" fmla="*/ 133332 w 233830"/>
                <a:gd name="connsiteY24" fmla="*/ 128449 h 377033"/>
                <a:gd name="connsiteX25" fmla="*/ 138190 w 233830"/>
                <a:gd name="connsiteY25" fmla="*/ 125687 h 377033"/>
                <a:gd name="connsiteX26" fmla="*/ 130475 w 233830"/>
                <a:gd name="connsiteY26" fmla="*/ 109018 h 377033"/>
                <a:gd name="connsiteX27" fmla="*/ 129808 w 233830"/>
                <a:gd name="connsiteY27" fmla="*/ 108541 h 377033"/>
                <a:gd name="connsiteX28" fmla="*/ 134856 w 233830"/>
                <a:gd name="connsiteY28" fmla="*/ 107303 h 377033"/>
                <a:gd name="connsiteX29" fmla="*/ 135428 w 233830"/>
                <a:gd name="connsiteY29" fmla="*/ 102731 h 377033"/>
                <a:gd name="connsiteX30" fmla="*/ 121236 w 233830"/>
                <a:gd name="connsiteY30" fmla="*/ 100636 h 377033"/>
                <a:gd name="connsiteX31" fmla="*/ 125617 w 233830"/>
                <a:gd name="connsiteY31" fmla="*/ 88158 h 377033"/>
                <a:gd name="connsiteX32" fmla="*/ 120378 w 233830"/>
                <a:gd name="connsiteY32" fmla="*/ 71108 h 377033"/>
                <a:gd name="connsiteX33" fmla="*/ 124284 w 233830"/>
                <a:gd name="connsiteY33" fmla="*/ 73013 h 377033"/>
                <a:gd name="connsiteX34" fmla="*/ 129903 w 233830"/>
                <a:gd name="connsiteY34" fmla="*/ 69775 h 377033"/>
                <a:gd name="connsiteX35" fmla="*/ 116759 w 233830"/>
                <a:gd name="connsiteY35" fmla="*/ 49105 h 377033"/>
                <a:gd name="connsiteX36" fmla="*/ 108948 w 233830"/>
                <a:gd name="connsiteY36" fmla="*/ 44724 h 377033"/>
                <a:gd name="connsiteX37" fmla="*/ 109329 w 233830"/>
                <a:gd name="connsiteY37" fmla="*/ 41009 h 377033"/>
                <a:gd name="connsiteX38" fmla="*/ 80088 w 233830"/>
                <a:gd name="connsiteY38" fmla="*/ 1957 h 377033"/>
                <a:gd name="connsiteX39" fmla="*/ 79040 w 233830"/>
                <a:gd name="connsiteY39" fmla="*/ 1099 h 377033"/>
                <a:gd name="connsiteX40" fmla="*/ 31129 w 233830"/>
                <a:gd name="connsiteY40" fmla="*/ 31389 h 377033"/>
                <a:gd name="connsiteX41" fmla="*/ 20842 w 233830"/>
                <a:gd name="connsiteY41" fmla="*/ 156262 h 377033"/>
                <a:gd name="connsiteX42" fmla="*/ 13222 w 233830"/>
                <a:gd name="connsiteY42" fmla="*/ 165120 h 377033"/>
                <a:gd name="connsiteX43" fmla="*/ 2840 w 233830"/>
                <a:gd name="connsiteY43" fmla="*/ 193123 h 377033"/>
                <a:gd name="connsiteX44" fmla="*/ 6459 w 233830"/>
                <a:gd name="connsiteY44" fmla="*/ 193600 h 377033"/>
                <a:gd name="connsiteX45" fmla="*/ 8745 w 233830"/>
                <a:gd name="connsiteY45" fmla="*/ 189599 h 377033"/>
                <a:gd name="connsiteX46" fmla="*/ 10746 w 233830"/>
                <a:gd name="connsiteY46" fmla="*/ 217793 h 377033"/>
                <a:gd name="connsiteX47" fmla="*/ 1792 w 233830"/>
                <a:gd name="connsiteY47" fmla="*/ 244082 h 377033"/>
                <a:gd name="connsiteX48" fmla="*/ 6078 w 233830"/>
                <a:gd name="connsiteY48" fmla="*/ 244082 h 377033"/>
                <a:gd name="connsiteX49" fmla="*/ 6174 w 233830"/>
                <a:gd name="connsiteY49" fmla="*/ 243892 h 377033"/>
                <a:gd name="connsiteX50" fmla="*/ 20937 w 233830"/>
                <a:gd name="connsiteY50" fmla="*/ 265799 h 377033"/>
                <a:gd name="connsiteX51" fmla="*/ 14270 w 233830"/>
                <a:gd name="connsiteY51" fmla="*/ 302851 h 377033"/>
                <a:gd name="connsiteX52" fmla="*/ 17889 w 233830"/>
                <a:gd name="connsiteY52" fmla="*/ 302375 h 377033"/>
                <a:gd name="connsiteX53" fmla="*/ 20366 w 233830"/>
                <a:gd name="connsiteY53" fmla="*/ 291993 h 377033"/>
                <a:gd name="connsiteX54" fmla="*/ 23033 w 233830"/>
                <a:gd name="connsiteY54" fmla="*/ 303423 h 377033"/>
                <a:gd name="connsiteX55" fmla="*/ 43321 w 233830"/>
                <a:gd name="connsiteY55" fmla="*/ 321520 h 377033"/>
                <a:gd name="connsiteX56" fmla="*/ 42369 w 233830"/>
                <a:gd name="connsiteY56" fmla="*/ 340285 h 377033"/>
                <a:gd name="connsiteX57" fmla="*/ 45417 w 233830"/>
                <a:gd name="connsiteY57" fmla="*/ 340285 h 377033"/>
                <a:gd name="connsiteX58" fmla="*/ 49227 w 233830"/>
                <a:gd name="connsiteY58" fmla="*/ 330093 h 377033"/>
                <a:gd name="connsiteX59" fmla="*/ 50465 w 233830"/>
                <a:gd name="connsiteY59" fmla="*/ 337904 h 377033"/>
                <a:gd name="connsiteX60" fmla="*/ 65800 w 233830"/>
                <a:gd name="connsiteY60" fmla="*/ 354763 h 377033"/>
                <a:gd name="connsiteX61" fmla="*/ 68848 w 233830"/>
                <a:gd name="connsiteY61" fmla="*/ 344095 h 377033"/>
                <a:gd name="connsiteX62" fmla="*/ 89803 w 233830"/>
                <a:gd name="connsiteY62" fmla="*/ 351239 h 377033"/>
                <a:gd name="connsiteX63" fmla="*/ 90375 w 233830"/>
                <a:gd name="connsiteY63" fmla="*/ 354763 h 377033"/>
                <a:gd name="connsiteX64" fmla="*/ 99233 w 233830"/>
                <a:gd name="connsiteY64" fmla="*/ 366383 h 377033"/>
                <a:gd name="connsiteX65" fmla="*/ 101995 w 233830"/>
                <a:gd name="connsiteY65" fmla="*/ 364859 h 377033"/>
                <a:gd name="connsiteX66" fmla="*/ 101805 w 233830"/>
                <a:gd name="connsiteY66" fmla="*/ 360383 h 377033"/>
                <a:gd name="connsiteX67" fmla="*/ 144381 w 233830"/>
                <a:gd name="connsiteY67" fmla="*/ 362192 h 377033"/>
                <a:gd name="connsiteX68" fmla="*/ 144858 w 233830"/>
                <a:gd name="connsiteY68" fmla="*/ 362192 h 377033"/>
                <a:gd name="connsiteX69" fmla="*/ 145048 w 233830"/>
                <a:gd name="connsiteY69" fmla="*/ 362287 h 377033"/>
                <a:gd name="connsiteX70" fmla="*/ 144858 w 233830"/>
                <a:gd name="connsiteY70" fmla="*/ 362859 h 377033"/>
                <a:gd name="connsiteX71" fmla="*/ 147144 w 233830"/>
                <a:gd name="connsiteY71" fmla="*/ 376766 h 377033"/>
                <a:gd name="connsiteX72" fmla="*/ 154859 w 233830"/>
                <a:gd name="connsiteY72" fmla="*/ 373622 h 377033"/>
                <a:gd name="connsiteX73" fmla="*/ 157145 w 233830"/>
                <a:gd name="connsiteY73" fmla="*/ 369241 h 377033"/>
                <a:gd name="connsiteX74" fmla="*/ 189816 w 233830"/>
                <a:gd name="connsiteY74" fmla="*/ 364288 h 377033"/>
                <a:gd name="connsiteX75" fmla="*/ 186863 w 233830"/>
                <a:gd name="connsiteY75" fmla="*/ 370574 h 377033"/>
                <a:gd name="connsiteX76" fmla="*/ 187720 w 233830"/>
                <a:gd name="connsiteY76" fmla="*/ 372670 h 377033"/>
                <a:gd name="connsiteX77" fmla="*/ 200579 w 233830"/>
                <a:gd name="connsiteY77" fmla="*/ 362002 h 377033"/>
                <a:gd name="connsiteX78" fmla="*/ 207818 w 233830"/>
                <a:gd name="connsiteY78" fmla="*/ 364097 h 377033"/>
                <a:gd name="connsiteX79" fmla="*/ 207723 w 233830"/>
                <a:gd name="connsiteY79" fmla="*/ 347143 h 377033"/>
                <a:gd name="connsiteX80" fmla="*/ 223344 w 233830"/>
                <a:gd name="connsiteY80" fmla="*/ 330664 h 377033"/>
                <a:gd name="connsiteX81" fmla="*/ 223725 w 233830"/>
                <a:gd name="connsiteY81" fmla="*/ 322759 h 377033"/>
                <a:gd name="connsiteX82" fmla="*/ 224677 w 233830"/>
                <a:gd name="connsiteY82" fmla="*/ 323616 h 377033"/>
                <a:gd name="connsiteX83" fmla="*/ 230011 w 233830"/>
                <a:gd name="connsiteY83" fmla="*/ 327521 h 377033"/>
                <a:gd name="connsiteX84" fmla="*/ 233821 w 233830"/>
                <a:gd name="connsiteY84" fmla="*/ 325902 h 377033"/>
                <a:gd name="connsiteX85" fmla="*/ 225630 w 233830"/>
                <a:gd name="connsiteY85" fmla="*/ 310471 h 377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33830" h="377033">
                  <a:moveTo>
                    <a:pt x="225630" y="310471"/>
                  </a:moveTo>
                  <a:cubicBezTo>
                    <a:pt x="223058" y="308471"/>
                    <a:pt x="220486" y="307138"/>
                    <a:pt x="217819" y="306566"/>
                  </a:cubicBezTo>
                  <a:cubicBezTo>
                    <a:pt x="222486" y="296089"/>
                    <a:pt x="220010" y="285897"/>
                    <a:pt x="213819" y="274467"/>
                  </a:cubicBezTo>
                  <a:cubicBezTo>
                    <a:pt x="212580" y="272086"/>
                    <a:pt x="209628" y="268276"/>
                    <a:pt x="206199" y="264751"/>
                  </a:cubicBezTo>
                  <a:cubicBezTo>
                    <a:pt x="208675" y="264275"/>
                    <a:pt x="211152" y="263323"/>
                    <a:pt x="213628" y="261703"/>
                  </a:cubicBezTo>
                  <a:cubicBezTo>
                    <a:pt x="215247" y="260561"/>
                    <a:pt x="214962" y="258274"/>
                    <a:pt x="213057" y="257608"/>
                  </a:cubicBezTo>
                  <a:cubicBezTo>
                    <a:pt x="208580" y="255989"/>
                    <a:pt x="204008" y="255417"/>
                    <a:pt x="199245" y="255989"/>
                  </a:cubicBezTo>
                  <a:cubicBezTo>
                    <a:pt x="197721" y="256179"/>
                    <a:pt x="196197" y="256179"/>
                    <a:pt x="194769" y="256084"/>
                  </a:cubicBezTo>
                  <a:cubicBezTo>
                    <a:pt x="194578" y="255989"/>
                    <a:pt x="194292" y="255798"/>
                    <a:pt x="194102" y="255798"/>
                  </a:cubicBezTo>
                  <a:cubicBezTo>
                    <a:pt x="195245" y="245606"/>
                    <a:pt x="194007" y="227604"/>
                    <a:pt x="186387" y="220841"/>
                  </a:cubicBezTo>
                  <a:cubicBezTo>
                    <a:pt x="183815" y="218365"/>
                    <a:pt x="181148" y="216079"/>
                    <a:pt x="178195" y="213983"/>
                  </a:cubicBezTo>
                  <a:lnTo>
                    <a:pt x="178100" y="213888"/>
                  </a:lnTo>
                  <a:cubicBezTo>
                    <a:pt x="182005" y="213697"/>
                    <a:pt x="185910" y="213888"/>
                    <a:pt x="189435" y="215412"/>
                  </a:cubicBezTo>
                  <a:cubicBezTo>
                    <a:pt x="190578" y="215888"/>
                    <a:pt x="191625" y="214840"/>
                    <a:pt x="191149" y="213697"/>
                  </a:cubicBezTo>
                  <a:cubicBezTo>
                    <a:pt x="188101" y="206935"/>
                    <a:pt x="183339" y="202744"/>
                    <a:pt x="175814" y="203220"/>
                  </a:cubicBezTo>
                  <a:cubicBezTo>
                    <a:pt x="174290" y="203315"/>
                    <a:pt x="172766" y="203601"/>
                    <a:pt x="171337" y="203982"/>
                  </a:cubicBezTo>
                  <a:cubicBezTo>
                    <a:pt x="171813" y="197219"/>
                    <a:pt x="170385" y="191028"/>
                    <a:pt x="166384" y="184456"/>
                  </a:cubicBezTo>
                  <a:cubicBezTo>
                    <a:pt x="162193" y="177598"/>
                    <a:pt x="154859" y="173883"/>
                    <a:pt x="146858" y="172454"/>
                  </a:cubicBezTo>
                  <a:cubicBezTo>
                    <a:pt x="149239" y="171692"/>
                    <a:pt x="151620" y="171025"/>
                    <a:pt x="153716" y="169882"/>
                  </a:cubicBezTo>
                  <a:cubicBezTo>
                    <a:pt x="154764" y="169406"/>
                    <a:pt x="155145" y="167787"/>
                    <a:pt x="154478" y="166835"/>
                  </a:cubicBezTo>
                  <a:cubicBezTo>
                    <a:pt x="151049" y="161977"/>
                    <a:pt x="143905" y="163215"/>
                    <a:pt x="140000" y="166835"/>
                  </a:cubicBezTo>
                  <a:cubicBezTo>
                    <a:pt x="139619" y="167120"/>
                    <a:pt x="139333" y="167501"/>
                    <a:pt x="139047" y="167882"/>
                  </a:cubicBezTo>
                  <a:cubicBezTo>
                    <a:pt x="140476" y="159500"/>
                    <a:pt x="139619" y="150547"/>
                    <a:pt x="135999" y="141212"/>
                  </a:cubicBezTo>
                  <a:cubicBezTo>
                    <a:pt x="133999" y="135973"/>
                    <a:pt x="131237" y="131020"/>
                    <a:pt x="128189" y="126258"/>
                  </a:cubicBezTo>
                  <a:cubicBezTo>
                    <a:pt x="129999" y="126734"/>
                    <a:pt x="131713" y="127496"/>
                    <a:pt x="133332" y="128449"/>
                  </a:cubicBezTo>
                  <a:cubicBezTo>
                    <a:pt x="135333" y="129687"/>
                    <a:pt x="138381" y="128163"/>
                    <a:pt x="138190" y="125687"/>
                  </a:cubicBezTo>
                  <a:cubicBezTo>
                    <a:pt x="137809" y="118828"/>
                    <a:pt x="135809" y="113494"/>
                    <a:pt x="130475" y="109018"/>
                  </a:cubicBezTo>
                  <a:cubicBezTo>
                    <a:pt x="130284" y="108827"/>
                    <a:pt x="129999" y="108732"/>
                    <a:pt x="129808" y="108541"/>
                  </a:cubicBezTo>
                  <a:cubicBezTo>
                    <a:pt x="131523" y="108351"/>
                    <a:pt x="133142" y="107970"/>
                    <a:pt x="134856" y="107303"/>
                  </a:cubicBezTo>
                  <a:cubicBezTo>
                    <a:pt x="136857" y="106541"/>
                    <a:pt x="137428" y="103969"/>
                    <a:pt x="135428" y="102731"/>
                  </a:cubicBezTo>
                  <a:cubicBezTo>
                    <a:pt x="131142" y="99969"/>
                    <a:pt x="125903" y="99397"/>
                    <a:pt x="121236" y="100636"/>
                  </a:cubicBezTo>
                  <a:cubicBezTo>
                    <a:pt x="123331" y="96159"/>
                    <a:pt x="125617" y="91301"/>
                    <a:pt x="125617" y="88158"/>
                  </a:cubicBezTo>
                  <a:cubicBezTo>
                    <a:pt x="125617" y="82348"/>
                    <a:pt x="123331" y="76442"/>
                    <a:pt x="120378" y="71108"/>
                  </a:cubicBezTo>
                  <a:cubicBezTo>
                    <a:pt x="121617" y="71775"/>
                    <a:pt x="122950" y="72346"/>
                    <a:pt x="124284" y="73013"/>
                  </a:cubicBezTo>
                  <a:cubicBezTo>
                    <a:pt x="126665" y="74156"/>
                    <a:pt x="130094" y="72823"/>
                    <a:pt x="129903" y="69775"/>
                  </a:cubicBezTo>
                  <a:cubicBezTo>
                    <a:pt x="129522" y="60440"/>
                    <a:pt x="124284" y="54344"/>
                    <a:pt x="116759" y="49105"/>
                  </a:cubicBezTo>
                  <a:cubicBezTo>
                    <a:pt x="114378" y="47486"/>
                    <a:pt x="111711" y="45867"/>
                    <a:pt x="108948" y="44724"/>
                  </a:cubicBezTo>
                  <a:cubicBezTo>
                    <a:pt x="109139" y="43676"/>
                    <a:pt x="109234" y="42438"/>
                    <a:pt x="109329" y="41009"/>
                  </a:cubicBezTo>
                  <a:cubicBezTo>
                    <a:pt x="110187" y="24912"/>
                    <a:pt x="98566" y="1861"/>
                    <a:pt x="80088" y="1957"/>
                  </a:cubicBezTo>
                  <a:cubicBezTo>
                    <a:pt x="79707" y="1671"/>
                    <a:pt x="79421" y="1290"/>
                    <a:pt x="79040" y="1099"/>
                  </a:cubicBezTo>
                  <a:cubicBezTo>
                    <a:pt x="63038" y="-6902"/>
                    <a:pt x="31129" y="31389"/>
                    <a:pt x="31129" y="31389"/>
                  </a:cubicBezTo>
                  <a:cubicBezTo>
                    <a:pt x="28081" y="52534"/>
                    <a:pt x="22271" y="102826"/>
                    <a:pt x="20842" y="156262"/>
                  </a:cubicBezTo>
                  <a:cubicBezTo>
                    <a:pt x="17985" y="158643"/>
                    <a:pt x="15603" y="161977"/>
                    <a:pt x="13222" y="165120"/>
                  </a:cubicBezTo>
                  <a:cubicBezTo>
                    <a:pt x="6555" y="174264"/>
                    <a:pt x="1125" y="181313"/>
                    <a:pt x="2840" y="193123"/>
                  </a:cubicBezTo>
                  <a:cubicBezTo>
                    <a:pt x="3126" y="194933"/>
                    <a:pt x="5697" y="194933"/>
                    <a:pt x="6459" y="193600"/>
                  </a:cubicBezTo>
                  <a:cubicBezTo>
                    <a:pt x="7317" y="192266"/>
                    <a:pt x="7983" y="190933"/>
                    <a:pt x="8745" y="189599"/>
                  </a:cubicBezTo>
                  <a:cubicBezTo>
                    <a:pt x="6745" y="199696"/>
                    <a:pt x="6840" y="209697"/>
                    <a:pt x="10746" y="217793"/>
                  </a:cubicBezTo>
                  <a:cubicBezTo>
                    <a:pt x="3792" y="224937"/>
                    <a:pt x="-3447" y="234843"/>
                    <a:pt x="1792" y="244082"/>
                  </a:cubicBezTo>
                  <a:cubicBezTo>
                    <a:pt x="2649" y="245606"/>
                    <a:pt x="5221" y="245797"/>
                    <a:pt x="6078" y="244082"/>
                  </a:cubicBezTo>
                  <a:lnTo>
                    <a:pt x="6174" y="243892"/>
                  </a:lnTo>
                  <a:cubicBezTo>
                    <a:pt x="7031" y="253417"/>
                    <a:pt x="11222" y="261703"/>
                    <a:pt x="20937" y="265799"/>
                  </a:cubicBezTo>
                  <a:cubicBezTo>
                    <a:pt x="10555" y="275896"/>
                    <a:pt x="4364" y="289136"/>
                    <a:pt x="14270" y="302851"/>
                  </a:cubicBezTo>
                  <a:cubicBezTo>
                    <a:pt x="15127" y="304090"/>
                    <a:pt x="17604" y="304185"/>
                    <a:pt x="17889" y="302375"/>
                  </a:cubicBezTo>
                  <a:cubicBezTo>
                    <a:pt x="18556" y="298946"/>
                    <a:pt x="19413" y="295422"/>
                    <a:pt x="20366" y="291993"/>
                  </a:cubicBezTo>
                  <a:cubicBezTo>
                    <a:pt x="20842" y="295898"/>
                    <a:pt x="21604" y="299708"/>
                    <a:pt x="23033" y="303423"/>
                  </a:cubicBezTo>
                  <a:cubicBezTo>
                    <a:pt x="26652" y="312948"/>
                    <a:pt x="34558" y="318854"/>
                    <a:pt x="43321" y="321520"/>
                  </a:cubicBezTo>
                  <a:cubicBezTo>
                    <a:pt x="39892" y="327712"/>
                    <a:pt x="38749" y="335046"/>
                    <a:pt x="42369" y="340285"/>
                  </a:cubicBezTo>
                  <a:cubicBezTo>
                    <a:pt x="43226" y="341428"/>
                    <a:pt x="44559" y="341333"/>
                    <a:pt x="45417" y="340285"/>
                  </a:cubicBezTo>
                  <a:cubicBezTo>
                    <a:pt x="47607" y="337332"/>
                    <a:pt x="48465" y="333712"/>
                    <a:pt x="49227" y="330093"/>
                  </a:cubicBezTo>
                  <a:cubicBezTo>
                    <a:pt x="49322" y="332570"/>
                    <a:pt x="49703" y="335141"/>
                    <a:pt x="50465" y="337904"/>
                  </a:cubicBezTo>
                  <a:cubicBezTo>
                    <a:pt x="52465" y="345524"/>
                    <a:pt x="56656" y="354953"/>
                    <a:pt x="65800" y="354763"/>
                  </a:cubicBezTo>
                  <a:cubicBezTo>
                    <a:pt x="71420" y="354572"/>
                    <a:pt x="70658" y="348286"/>
                    <a:pt x="68848" y="344095"/>
                  </a:cubicBezTo>
                  <a:cubicBezTo>
                    <a:pt x="75135" y="350095"/>
                    <a:pt x="82374" y="353429"/>
                    <a:pt x="89803" y="351239"/>
                  </a:cubicBezTo>
                  <a:cubicBezTo>
                    <a:pt x="89994" y="352381"/>
                    <a:pt x="90089" y="353524"/>
                    <a:pt x="90375" y="354763"/>
                  </a:cubicBezTo>
                  <a:cubicBezTo>
                    <a:pt x="91613" y="359716"/>
                    <a:pt x="93613" y="365526"/>
                    <a:pt x="99233" y="366383"/>
                  </a:cubicBezTo>
                  <a:cubicBezTo>
                    <a:pt x="100376" y="366574"/>
                    <a:pt x="101805" y="366097"/>
                    <a:pt x="101995" y="364859"/>
                  </a:cubicBezTo>
                  <a:cubicBezTo>
                    <a:pt x="102281" y="363240"/>
                    <a:pt x="102090" y="361811"/>
                    <a:pt x="101805" y="360383"/>
                  </a:cubicBezTo>
                  <a:cubicBezTo>
                    <a:pt x="114092" y="369908"/>
                    <a:pt x="131808" y="371527"/>
                    <a:pt x="144381" y="362192"/>
                  </a:cubicBezTo>
                  <a:lnTo>
                    <a:pt x="144858" y="362192"/>
                  </a:lnTo>
                  <a:lnTo>
                    <a:pt x="145048" y="362287"/>
                  </a:lnTo>
                  <a:cubicBezTo>
                    <a:pt x="144953" y="362478"/>
                    <a:pt x="144953" y="362668"/>
                    <a:pt x="144858" y="362859"/>
                  </a:cubicBezTo>
                  <a:cubicBezTo>
                    <a:pt x="142857" y="367907"/>
                    <a:pt x="139714" y="374384"/>
                    <a:pt x="147144" y="376766"/>
                  </a:cubicBezTo>
                  <a:cubicBezTo>
                    <a:pt x="150287" y="377718"/>
                    <a:pt x="153049" y="376004"/>
                    <a:pt x="154859" y="373622"/>
                  </a:cubicBezTo>
                  <a:cubicBezTo>
                    <a:pt x="155907" y="372193"/>
                    <a:pt x="156573" y="370670"/>
                    <a:pt x="157145" y="369241"/>
                  </a:cubicBezTo>
                  <a:cubicBezTo>
                    <a:pt x="168289" y="373813"/>
                    <a:pt x="180195" y="373622"/>
                    <a:pt x="189816" y="364288"/>
                  </a:cubicBezTo>
                  <a:cubicBezTo>
                    <a:pt x="189435" y="366574"/>
                    <a:pt x="188673" y="368764"/>
                    <a:pt x="186863" y="370574"/>
                  </a:cubicBezTo>
                  <a:cubicBezTo>
                    <a:pt x="186006" y="371431"/>
                    <a:pt x="186768" y="372574"/>
                    <a:pt x="187720" y="372670"/>
                  </a:cubicBezTo>
                  <a:cubicBezTo>
                    <a:pt x="195626" y="373622"/>
                    <a:pt x="199341" y="368669"/>
                    <a:pt x="200579" y="362002"/>
                  </a:cubicBezTo>
                  <a:cubicBezTo>
                    <a:pt x="202389" y="364288"/>
                    <a:pt x="205151" y="365716"/>
                    <a:pt x="207818" y="364097"/>
                  </a:cubicBezTo>
                  <a:cubicBezTo>
                    <a:pt x="214390" y="360192"/>
                    <a:pt x="212390" y="352667"/>
                    <a:pt x="207723" y="347143"/>
                  </a:cubicBezTo>
                  <a:cubicBezTo>
                    <a:pt x="214104" y="343714"/>
                    <a:pt x="220677" y="340475"/>
                    <a:pt x="223344" y="330664"/>
                  </a:cubicBezTo>
                  <a:cubicBezTo>
                    <a:pt x="224106" y="327807"/>
                    <a:pt x="224106" y="325235"/>
                    <a:pt x="223725" y="322759"/>
                  </a:cubicBezTo>
                  <a:cubicBezTo>
                    <a:pt x="224010" y="323045"/>
                    <a:pt x="224296" y="323426"/>
                    <a:pt x="224677" y="323616"/>
                  </a:cubicBezTo>
                  <a:cubicBezTo>
                    <a:pt x="226582" y="324759"/>
                    <a:pt x="228392" y="325997"/>
                    <a:pt x="230011" y="327521"/>
                  </a:cubicBezTo>
                  <a:cubicBezTo>
                    <a:pt x="231345" y="328760"/>
                    <a:pt x="234012" y="327997"/>
                    <a:pt x="233821" y="325902"/>
                  </a:cubicBezTo>
                  <a:cubicBezTo>
                    <a:pt x="233250" y="318949"/>
                    <a:pt x="231154" y="314758"/>
                    <a:pt x="225630" y="31047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1B944CA8-8F07-4848-91F3-23A9959AECB8}"/>
                </a:ext>
              </a:extLst>
            </p:cNvPr>
            <p:cNvSpPr/>
            <p:nvPr/>
          </p:nvSpPr>
          <p:spPr>
            <a:xfrm>
              <a:off x="3519993" y="2490770"/>
              <a:ext cx="182145" cy="377124"/>
            </a:xfrm>
            <a:custGeom>
              <a:avLst/>
              <a:gdLst>
                <a:gd name="connsiteX0" fmla="*/ 173944 w 182145"/>
                <a:gd name="connsiteY0" fmla="*/ 310467 h 377124"/>
                <a:gd name="connsiteX1" fmla="*/ 166134 w 182145"/>
                <a:gd name="connsiteY1" fmla="*/ 306562 h 377124"/>
                <a:gd name="connsiteX2" fmla="*/ 162133 w 182145"/>
                <a:gd name="connsiteY2" fmla="*/ 274462 h 377124"/>
                <a:gd name="connsiteX3" fmla="*/ 154514 w 182145"/>
                <a:gd name="connsiteY3" fmla="*/ 264747 h 377124"/>
                <a:gd name="connsiteX4" fmla="*/ 161943 w 182145"/>
                <a:gd name="connsiteY4" fmla="*/ 261699 h 377124"/>
                <a:gd name="connsiteX5" fmla="*/ 161371 w 182145"/>
                <a:gd name="connsiteY5" fmla="*/ 257603 h 377124"/>
                <a:gd name="connsiteX6" fmla="*/ 147560 w 182145"/>
                <a:gd name="connsiteY6" fmla="*/ 255984 h 377124"/>
                <a:gd name="connsiteX7" fmla="*/ 143083 w 182145"/>
                <a:gd name="connsiteY7" fmla="*/ 256079 h 377124"/>
                <a:gd name="connsiteX8" fmla="*/ 142417 w 182145"/>
                <a:gd name="connsiteY8" fmla="*/ 255793 h 377124"/>
                <a:gd name="connsiteX9" fmla="*/ 134702 w 182145"/>
                <a:gd name="connsiteY9" fmla="*/ 220837 h 377124"/>
                <a:gd name="connsiteX10" fmla="*/ 126510 w 182145"/>
                <a:gd name="connsiteY10" fmla="*/ 213979 h 377124"/>
                <a:gd name="connsiteX11" fmla="*/ 126415 w 182145"/>
                <a:gd name="connsiteY11" fmla="*/ 213883 h 377124"/>
                <a:gd name="connsiteX12" fmla="*/ 137750 w 182145"/>
                <a:gd name="connsiteY12" fmla="*/ 215407 h 377124"/>
                <a:gd name="connsiteX13" fmla="*/ 139464 w 182145"/>
                <a:gd name="connsiteY13" fmla="*/ 213693 h 377124"/>
                <a:gd name="connsiteX14" fmla="*/ 124129 w 182145"/>
                <a:gd name="connsiteY14" fmla="*/ 203215 h 377124"/>
                <a:gd name="connsiteX15" fmla="*/ 119652 w 182145"/>
                <a:gd name="connsiteY15" fmla="*/ 203977 h 377124"/>
                <a:gd name="connsiteX16" fmla="*/ 114699 w 182145"/>
                <a:gd name="connsiteY16" fmla="*/ 184451 h 377124"/>
                <a:gd name="connsiteX17" fmla="*/ 95173 w 182145"/>
                <a:gd name="connsiteY17" fmla="*/ 172450 h 377124"/>
                <a:gd name="connsiteX18" fmla="*/ 102031 w 182145"/>
                <a:gd name="connsiteY18" fmla="*/ 169878 h 377124"/>
                <a:gd name="connsiteX19" fmla="*/ 102793 w 182145"/>
                <a:gd name="connsiteY19" fmla="*/ 166830 h 377124"/>
                <a:gd name="connsiteX20" fmla="*/ 88315 w 182145"/>
                <a:gd name="connsiteY20" fmla="*/ 166830 h 377124"/>
                <a:gd name="connsiteX21" fmla="*/ 87362 w 182145"/>
                <a:gd name="connsiteY21" fmla="*/ 167878 h 377124"/>
                <a:gd name="connsiteX22" fmla="*/ 84314 w 182145"/>
                <a:gd name="connsiteY22" fmla="*/ 141208 h 377124"/>
                <a:gd name="connsiteX23" fmla="*/ 76504 w 182145"/>
                <a:gd name="connsiteY23" fmla="*/ 126253 h 377124"/>
                <a:gd name="connsiteX24" fmla="*/ 81647 w 182145"/>
                <a:gd name="connsiteY24" fmla="*/ 128444 h 377124"/>
                <a:gd name="connsiteX25" fmla="*/ 86505 w 182145"/>
                <a:gd name="connsiteY25" fmla="*/ 125682 h 377124"/>
                <a:gd name="connsiteX26" fmla="*/ 78790 w 182145"/>
                <a:gd name="connsiteY26" fmla="*/ 109013 h 377124"/>
                <a:gd name="connsiteX27" fmla="*/ 78123 w 182145"/>
                <a:gd name="connsiteY27" fmla="*/ 108537 h 377124"/>
                <a:gd name="connsiteX28" fmla="*/ 83171 w 182145"/>
                <a:gd name="connsiteY28" fmla="*/ 107299 h 377124"/>
                <a:gd name="connsiteX29" fmla="*/ 83743 w 182145"/>
                <a:gd name="connsiteY29" fmla="*/ 102727 h 377124"/>
                <a:gd name="connsiteX30" fmla="*/ 69550 w 182145"/>
                <a:gd name="connsiteY30" fmla="*/ 100631 h 377124"/>
                <a:gd name="connsiteX31" fmla="*/ 73932 w 182145"/>
                <a:gd name="connsiteY31" fmla="*/ 88153 h 377124"/>
                <a:gd name="connsiteX32" fmla="*/ 68693 w 182145"/>
                <a:gd name="connsiteY32" fmla="*/ 71104 h 377124"/>
                <a:gd name="connsiteX33" fmla="*/ 72598 w 182145"/>
                <a:gd name="connsiteY33" fmla="*/ 73009 h 377124"/>
                <a:gd name="connsiteX34" fmla="*/ 78218 w 182145"/>
                <a:gd name="connsiteY34" fmla="*/ 69770 h 377124"/>
                <a:gd name="connsiteX35" fmla="*/ 65074 w 182145"/>
                <a:gd name="connsiteY35" fmla="*/ 49101 h 377124"/>
                <a:gd name="connsiteX36" fmla="*/ 57263 w 182145"/>
                <a:gd name="connsiteY36" fmla="*/ 44719 h 377124"/>
                <a:gd name="connsiteX37" fmla="*/ 57644 w 182145"/>
                <a:gd name="connsiteY37" fmla="*/ 41005 h 377124"/>
                <a:gd name="connsiteX38" fmla="*/ 28402 w 182145"/>
                <a:gd name="connsiteY38" fmla="*/ 1952 h 377124"/>
                <a:gd name="connsiteX39" fmla="*/ 27355 w 182145"/>
                <a:gd name="connsiteY39" fmla="*/ 1095 h 377124"/>
                <a:gd name="connsiteX40" fmla="*/ 3352 w 182145"/>
                <a:gd name="connsiteY40" fmla="*/ 8524 h 377124"/>
                <a:gd name="connsiteX41" fmla="*/ 2209 w 182145"/>
                <a:gd name="connsiteY41" fmla="*/ 51387 h 377124"/>
                <a:gd name="connsiteX42" fmla="*/ 16401 w 182145"/>
                <a:gd name="connsiteY42" fmla="*/ 77581 h 377124"/>
                <a:gd name="connsiteX43" fmla="*/ 32212 w 182145"/>
                <a:gd name="connsiteY43" fmla="*/ 93583 h 377124"/>
                <a:gd name="connsiteX44" fmla="*/ 31260 w 182145"/>
                <a:gd name="connsiteY44" fmla="*/ 101203 h 377124"/>
                <a:gd name="connsiteX45" fmla="*/ 31736 w 182145"/>
                <a:gd name="connsiteY45" fmla="*/ 136921 h 377124"/>
                <a:gd name="connsiteX46" fmla="*/ 43452 w 182145"/>
                <a:gd name="connsiteY46" fmla="*/ 169687 h 377124"/>
                <a:gd name="connsiteX47" fmla="*/ 42404 w 182145"/>
                <a:gd name="connsiteY47" fmla="*/ 173497 h 377124"/>
                <a:gd name="connsiteX48" fmla="*/ 54215 w 182145"/>
                <a:gd name="connsiteY48" fmla="*/ 207502 h 377124"/>
                <a:gd name="connsiteX49" fmla="*/ 79171 w 182145"/>
                <a:gd name="connsiteY49" fmla="*/ 228647 h 377124"/>
                <a:gd name="connsiteX50" fmla="*/ 80504 w 182145"/>
                <a:gd name="connsiteY50" fmla="*/ 232838 h 377124"/>
                <a:gd name="connsiteX51" fmla="*/ 104221 w 182145"/>
                <a:gd name="connsiteY51" fmla="*/ 276748 h 377124"/>
                <a:gd name="connsiteX52" fmla="*/ 112032 w 182145"/>
                <a:gd name="connsiteY52" fmla="*/ 292369 h 377124"/>
                <a:gd name="connsiteX53" fmla="*/ 109841 w 182145"/>
                <a:gd name="connsiteY53" fmla="*/ 339899 h 377124"/>
                <a:gd name="connsiteX54" fmla="*/ 107460 w 182145"/>
                <a:gd name="connsiteY54" fmla="*/ 352758 h 377124"/>
                <a:gd name="connsiteX55" fmla="*/ 91077 w 182145"/>
                <a:gd name="connsiteY55" fmla="*/ 369046 h 377124"/>
                <a:gd name="connsiteX56" fmla="*/ 95458 w 182145"/>
                <a:gd name="connsiteY56" fmla="*/ 376856 h 377124"/>
                <a:gd name="connsiteX57" fmla="*/ 103174 w 182145"/>
                <a:gd name="connsiteY57" fmla="*/ 373713 h 377124"/>
                <a:gd name="connsiteX58" fmla="*/ 105460 w 182145"/>
                <a:gd name="connsiteY58" fmla="*/ 369332 h 377124"/>
                <a:gd name="connsiteX59" fmla="*/ 138131 w 182145"/>
                <a:gd name="connsiteY59" fmla="*/ 364378 h 377124"/>
                <a:gd name="connsiteX60" fmla="*/ 135178 w 182145"/>
                <a:gd name="connsiteY60" fmla="*/ 370665 h 377124"/>
                <a:gd name="connsiteX61" fmla="*/ 136035 w 182145"/>
                <a:gd name="connsiteY61" fmla="*/ 372760 h 377124"/>
                <a:gd name="connsiteX62" fmla="*/ 148894 w 182145"/>
                <a:gd name="connsiteY62" fmla="*/ 362092 h 377124"/>
                <a:gd name="connsiteX63" fmla="*/ 156133 w 182145"/>
                <a:gd name="connsiteY63" fmla="*/ 364188 h 377124"/>
                <a:gd name="connsiteX64" fmla="*/ 156037 w 182145"/>
                <a:gd name="connsiteY64" fmla="*/ 347234 h 377124"/>
                <a:gd name="connsiteX65" fmla="*/ 171658 w 182145"/>
                <a:gd name="connsiteY65" fmla="*/ 330755 h 377124"/>
                <a:gd name="connsiteX66" fmla="*/ 172039 w 182145"/>
                <a:gd name="connsiteY66" fmla="*/ 322849 h 377124"/>
                <a:gd name="connsiteX67" fmla="*/ 172992 w 182145"/>
                <a:gd name="connsiteY67" fmla="*/ 323707 h 377124"/>
                <a:gd name="connsiteX68" fmla="*/ 178326 w 182145"/>
                <a:gd name="connsiteY68" fmla="*/ 327612 h 377124"/>
                <a:gd name="connsiteX69" fmla="*/ 182136 w 182145"/>
                <a:gd name="connsiteY69" fmla="*/ 325993 h 377124"/>
                <a:gd name="connsiteX70" fmla="*/ 173944 w 182145"/>
                <a:gd name="connsiteY70" fmla="*/ 310467 h 377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82145" h="377124">
                  <a:moveTo>
                    <a:pt x="173944" y="310467"/>
                  </a:moveTo>
                  <a:cubicBezTo>
                    <a:pt x="171373" y="308467"/>
                    <a:pt x="168801" y="307133"/>
                    <a:pt x="166134" y="306562"/>
                  </a:cubicBezTo>
                  <a:cubicBezTo>
                    <a:pt x="170801" y="296084"/>
                    <a:pt x="168325" y="285892"/>
                    <a:pt x="162133" y="274462"/>
                  </a:cubicBezTo>
                  <a:cubicBezTo>
                    <a:pt x="160895" y="272081"/>
                    <a:pt x="157943" y="268271"/>
                    <a:pt x="154514" y="264747"/>
                  </a:cubicBezTo>
                  <a:cubicBezTo>
                    <a:pt x="156990" y="264271"/>
                    <a:pt x="159466" y="263318"/>
                    <a:pt x="161943" y="261699"/>
                  </a:cubicBezTo>
                  <a:cubicBezTo>
                    <a:pt x="163562" y="260556"/>
                    <a:pt x="163277" y="258270"/>
                    <a:pt x="161371" y="257603"/>
                  </a:cubicBezTo>
                  <a:cubicBezTo>
                    <a:pt x="156895" y="255984"/>
                    <a:pt x="152323" y="255412"/>
                    <a:pt x="147560" y="255984"/>
                  </a:cubicBezTo>
                  <a:cubicBezTo>
                    <a:pt x="146036" y="256174"/>
                    <a:pt x="144512" y="256174"/>
                    <a:pt x="143083" y="256079"/>
                  </a:cubicBezTo>
                  <a:cubicBezTo>
                    <a:pt x="142893" y="255984"/>
                    <a:pt x="142607" y="255793"/>
                    <a:pt x="142417" y="255793"/>
                  </a:cubicBezTo>
                  <a:cubicBezTo>
                    <a:pt x="143560" y="245602"/>
                    <a:pt x="142321" y="227599"/>
                    <a:pt x="134702" y="220837"/>
                  </a:cubicBezTo>
                  <a:cubicBezTo>
                    <a:pt x="132130" y="218360"/>
                    <a:pt x="129463" y="216074"/>
                    <a:pt x="126510" y="213979"/>
                  </a:cubicBezTo>
                  <a:lnTo>
                    <a:pt x="126415" y="213883"/>
                  </a:lnTo>
                  <a:cubicBezTo>
                    <a:pt x="130320" y="213693"/>
                    <a:pt x="134225" y="213883"/>
                    <a:pt x="137750" y="215407"/>
                  </a:cubicBezTo>
                  <a:cubicBezTo>
                    <a:pt x="138893" y="215884"/>
                    <a:pt x="139940" y="214836"/>
                    <a:pt x="139464" y="213693"/>
                  </a:cubicBezTo>
                  <a:cubicBezTo>
                    <a:pt x="136416" y="206930"/>
                    <a:pt x="131654" y="202739"/>
                    <a:pt x="124129" y="203215"/>
                  </a:cubicBezTo>
                  <a:cubicBezTo>
                    <a:pt x="122605" y="203311"/>
                    <a:pt x="121081" y="203596"/>
                    <a:pt x="119652" y="203977"/>
                  </a:cubicBezTo>
                  <a:cubicBezTo>
                    <a:pt x="120128" y="197215"/>
                    <a:pt x="118700" y="191023"/>
                    <a:pt x="114699" y="184451"/>
                  </a:cubicBezTo>
                  <a:cubicBezTo>
                    <a:pt x="110508" y="177593"/>
                    <a:pt x="103174" y="173878"/>
                    <a:pt x="95173" y="172450"/>
                  </a:cubicBezTo>
                  <a:cubicBezTo>
                    <a:pt x="97554" y="171688"/>
                    <a:pt x="99935" y="171021"/>
                    <a:pt x="102031" y="169878"/>
                  </a:cubicBezTo>
                  <a:cubicBezTo>
                    <a:pt x="103079" y="169402"/>
                    <a:pt x="103460" y="167782"/>
                    <a:pt x="102793" y="166830"/>
                  </a:cubicBezTo>
                  <a:cubicBezTo>
                    <a:pt x="99364" y="161972"/>
                    <a:pt x="92220" y="163210"/>
                    <a:pt x="88315" y="166830"/>
                  </a:cubicBezTo>
                  <a:cubicBezTo>
                    <a:pt x="87934" y="167116"/>
                    <a:pt x="87648" y="167497"/>
                    <a:pt x="87362" y="167878"/>
                  </a:cubicBezTo>
                  <a:cubicBezTo>
                    <a:pt x="88791" y="159496"/>
                    <a:pt x="87934" y="150542"/>
                    <a:pt x="84314" y="141208"/>
                  </a:cubicBezTo>
                  <a:cubicBezTo>
                    <a:pt x="82314" y="135969"/>
                    <a:pt x="79552" y="131016"/>
                    <a:pt x="76504" y="126253"/>
                  </a:cubicBezTo>
                  <a:cubicBezTo>
                    <a:pt x="78314" y="126730"/>
                    <a:pt x="80028" y="127492"/>
                    <a:pt x="81647" y="128444"/>
                  </a:cubicBezTo>
                  <a:cubicBezTo>
                    <a:pt x="83648" y="129682"/>
                    <a:pt x="86696" y="128158"/>
                    <a:pt x="86505" y="125682"/>
                  </a:cubicBezTo>
                  <a:cubicBezTo>
                    <a:pt x="86124" y="118824"/>
                    <a:pt x="84124" y="113490"/>
                    <a:pt x="78790" y="109013"/>
                  </a:cubicBezTo>
                  <a:cubicBezTo>
                    <a:pt x="78599" y="108823"/>
                    <a:pt x="78314" y="108727"/>
                    <a:pt x="78123" y="108537"/>
                  </a:cubicBezTo>
                  <a:cubicBezTo>
                    <a:pt x="79837" y="108346"/>
                    <a:pt x="81457" y="107965"/>
                    <a:pt x="83171" y="107299"/>
                  </a:cubicBezTo>
                  <a:cubicBezTo>
                    <a:pt x="85171" y="106537"/>
                    <a:pt x="85743" y="103965"/>
                    <a:pt x="83743" y="102727"/>
                  </a:cubicBezTo>
                  <a:cubicBezTo>
                    <a:pt x="79456" y="99964"/>
                    <a:pt x="74218" y="99393"/>
                    <a:pt x="69550" y="100631"/>
                  </a:cubicBezTo>
                  <a:cubicBezTo>
                    <a:pt x="71646" y="96154"/>
                    <a:pt x="73932" y="91297"/>
                    <a:pt x="73932" y="88153"/>
                  </a:cubicBezTo>
                  <a:cubicBezTo>
                    <a:pt x="73932" y="82343"/>
                    <a:pt x="71646" y="76438"/>
                    <a:pt x="68693" y="71104"/>
                  </a:cubicBezTo>
                  <a:cubicBezTo>
                    <a:pt x="69931" y="71770"/>
                    <a:pt x="71265" y="72342"/>
                    <a:pt x="72598" y="73009"/>
                  </a:cubicBezTo>
                  <a:cubicBezTo>
                    <a:pt x="74980" y="74152"/>
                    <a:pt x="78409" y="72818"/>
                    <a:pt x="78218" y="69770"/>
                  </a:cubicBezTo>
                  <a:cubicBezTo>
                    <a:pt x="77837" y="60436"/>
                    <a:pt x="72598" y="54340"/>
                    <a:pt x="65074" y="49101"/>
                  </a:cubicBezTo>
                  <a:cubicBezTo>
                    <a:pt x="62693" y="47482"/>
                    <a:pt x="60025" y="45862"/>
                    <a:pt x="57263" y="44719"/>
                  </a:cubicBezTo>
                  <a:cubicBezTo>
                    <a:pt x="57454" y="43672"/>
                    <a:pt x="57549" y="42433"/>
                    <a:pt x="57644" y="41005"/>
                  </a:cubicBezTo>
                  <a:cubicBezTo>
                    <a:pt x="58502" y="24907"/>
                    <a:pt x="46881" y="1857"/>
                    <a:pt x="28402" y="1952"/>
                  </a:cubicBezTo>
                  <a:cubicBezTo>
                    <a:pt x="28021" y="1666"/>
                    <a:pt x="27736" y="1285"/>
                    <a:pt x="27355" y="1095"/>
                  </a:cubicBezTo>
                  <a:cubicBezTo>
                    <a:pt x="20878" y="-2144"/>
                    <a:pt x="11829" y="2238"/>
                    <a:pt x="3352" y="8524"/>
                  </a:cubicBezTo>
                  <a:cubicBezTo>
                    <a:pt x="589" y="22717"/>
                    <a:pt x="-1982" y="36623"/>
                    <a:pt x="2209" y="51387"/>
                  </a:cubicBezTo>
                  <a:cubicBezTo>
                    <a:pt x="4876" y="61007"/>
                    <a:pt x="9067" y="70532"/>
                    <a:pt x="16401" y="77581"/>
                  </a:cubicBezTo>
                  <a:cubicBezTo>
                    <a:pt x="22592" y="83486"/>
                    <a:pt x="28117" y="86058"/>
                    <a:pt x="32212" y="93583"/>
                  </a:cubicBezTo>
                  <a:cubicBezTo>
                    <a:pt x="33737" y="96345"/>
                    <a:pt x="32975" y="99202"/>
                    <a:pt x="31260" y="101203"/>
                  </a:cubicBezTo>
                  <a:cubicBezTo>
                    <a:pt x="32308" y="113109"/>
                    <a:pt x="29545" y="125015"/>
                    <a:pt x="31736" y="136921"/>
                  </a:cubicBezTo>
                  <a:cubicBezTo>
                    <a:pt x="33927" y="148732"/>
                    <a:pt x="43547" y="158257"/>
                    <a:pt x="43452" y="169687"/>
                  </a:cubicBezTo>
                  <a:cubicBezTo>
                    <a:pt x="43452" y="171211"/>
                    <a:pt x="42976" y="172450"/>
                    <a:pt x="42404" y="173497"/>
                  </a:cubicBezTo>
                  <a:cubicBezTo>
                    <a:pt x="50119" y="182832"/>
                    <a:pt x="45357" y="198548"/>
                    <a:pt x="54215" y="207502"/>
                  </a:cubicBezTo>
                  <a:cubicBezTo>
                    <a:pt x="62216" y="215407"/>
                    <a:pt x="73646" y="218170"/>
                    <a:pt x="79171" y="228647"/>
                  </a:cubicBezTo>
                  <a:cubicBezTo>
                    <a:pt x="79933" y="230076"/>
                    <a:pt x="80314" y="231409"/>
                    <a:pt x="80504" y="232838"/>
                  </a:cubicBezTo>
                  <a:cubicBezTo>
                    <a:pt x="89553" y="247983"/>
                    <a:pt x="84124" y="269605"/>
                    <a:pt x="104221" y="276748"/>
                  </a:cubicBezTo>
                  <a:cubicBezTo>
                    <a:pt x="110222" y="278939"/>
                    <a:pt x="114604" y="285988"/>
                    <a:pt x="112032" y="292369"/>
                  </a:cubicBezTo>
                  <a:cubicBezTo>
                    <a:pt x="105650" y="307800"/>
                    <a:pt x="101173" y="323897"/>
                    <a:pt x="109841" y="339899"/>
                  </a:cubicBezTo>
                  <a:cubicBezTo>
                    <a:pt x="112127" y="344090"/>
                    <a:pt x="110984" y="349615"/>
                    <a:pt x="107460" y="352758"/>
                  </a:cubicBezTo>
                  <a:cubicBezTo>
                    <a:pt x="101650" y="357997"/>
                    <a:pt x="96316" y="363426"/>
                    <a:pt x="91077" y="369046"/>
                  </a:cubicBezTo>
                  <a:cubicBezTo>
                    <a:pt x="90315" y="372380"/>
                    <a:pt x="90887" y="375332"/>
                    <a:pt x="95458" y="376856"/>
                  </a:cubicBezTo>
                  <a:cubicBezTo>
                    <a:pt x="98602" y="377809"/>
                    <a:pt x="101364" y="376094"/>
                    <a:pt x="103174" y="373713"/>
                  </a:cubicBezTo>
                  <a:cubicBezTo>
                    <a:pt x="104221" y="372284"/>
                    <a:pt x="104888" y="370760"/>
                    <a:pt x="105460" y="369332"/>
                  </a:cubicBezTo>
                  <a:cubicBezTo>
                    <a:pt x="116604" y="373903"/>
                    <a:pt x="128510" y="373713"/>
                    <a:pt x="138131" y="364378"/>
                  </a:cubicBezTo>
                  <a:cubicBezTo>
                    <a:pt x="137750" y="366664"/>
                    <a:pt x="136987" y="368855"/>
                    <a:pt x="135178" y="370665"/>
                  </a:cubicBezTo>
                  <a:cubicBezTo>
                    <a:pt x="134321" y="371522"/>
                    <a:pt x="135083" y="372665"/>
                    <a:pt x="136035" y="372760"/>
                  </a:cubicBezTo>
                  <a:cubicBezTo>
                    <a:pt x="143941" y="373713"/>
                    <a:pt x="147656" y="368760"/>
                    <a:pt x="148894" y="362092"/>
                  </a:cubicBezTo>
                  <a:cubicBezTo>
                    <a:pt x="150704" y="364378"/>
                    <a:pt x="153466" y="365807"/>
                    <a:pt x="156133" y="364188"/>
                  </a:cubicBezTo>
                  <a:cubicBezTo>
                    <a:pt x="162705" y="360283"/>
                    <a:pt x="160705" y="352758"/>
                    <a:pt x="156037" y="347234"/>
                  </a:cubicBezTo>
                  <a:cubicBezTo>
                    <a:pt x="162419" y="343805"/>
                    <a:pt x="168991" y="340566"/>
                    <a:pt x="171658" y="330755"/>
                  </a:cubicBezTo>
                  <a:cubicBezTo>
                    <a:pt x="172421" y="327898"/>
                    <a:pt x="172421" y="325326"/>
                    <a:pt x="172039" y="322849"/>
                  </a:cubicBezTo>
                  <a:cubicBezTo>
                    <a:pt x="172325" y="323135"/>
                    <a:pt x="172611" y="323516"/>
                    <a:pt x="172992" y="323707"/>
                  </a:cubicBezTo>
                  <a:cubicBezTo>
                    <a:pt x="174897" y="324850"/>
                    <a:pt x="176707" y="326088"/>
                    <a:pt x="178326" y="327612"/>
                  </a:cubicBezTo>
                  <a:cubicBezTo>
                    <a:pt x="179660" y="328850"/>
                    <a:pt x="182327" y="328088"/>
                    <a:pt x="182136" y="325993"/>
                  </a:cubicBezTo>
                  <a:cubicBezTo>
                    <a:pt x="181564" y="318944"/>
                    <a:pt x="179469" y="314753"/>
                    <a:pt x="173944" y="310467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BFB1C04-A7A9-4C21-9149-230C70C5C0B4}"/>
                </a:ext>
              </a:extLst>
            </p:cNvPr>
            <p:cNvSpPr/>
            <p:nvPr/>
          </p:nvSpPr>
          <p:spPr>
            <a:xfrm>
              <a:off x="2866850" y="2506134"/>
              <a:ext cx="223649" cy="391563"/>
            </a:xfrm>
            <a:custGeom>
              <a:avLst/>
              <a:gdLst>
                <a:gd name="connsiteX0" fmla="*/ 211106 w 223649"/>
                <a:gd name="connsiteY0" fmla="*/ 197567 h 391563"/>
                <a:gd name="connsiteX1" fmla="*/ 223584 w 223649"/>
                <a:gd name="connsiteY1" fmla="*/ 188518 h 391563"/>
                <a:gd name="connsiteX2" fmla="*/ 222060 w 223649"/>
                <a:gd name="connsiteY2" fmla="*/ 185756 h 391563"/>
                <a:gd name="connsiteX3" fmla="*/ 211392 w 223649"/>
                <a:gd name="connsiteY3" fmla="*/ 185661 h 391563"/>
                <a:gd name="connsiteX4" fmla="*/ 207963 w 223649"/>
                <a:gd name="connsiteY4" fmla="*/ 186423 h 391563"/>
                <a:gd name="connsiteX5" fmla="*/ 209296 w 223649"/>
                <a:gd name="connsiteY5" fmla="*/ 173469 h 391563"/>
                <a:gd name="connsiteX6" fmla="*/ 209392 w 223649"/>
                <a:gd name="connsiteY6" fmla="*/ 137750 h 391563"/>
                <a:gd name="connsiteX7" fmla="*/ 211582 w 223649"/>
                <a:gd name="connsiteY7" fmla="*/ 140417 h 391563"/>
                <a:gd name="connsiteX8" fmla="*/ 216631 w 223649"/>
                <a:gd name="connsiteY8" fmla="*/ 138988 h 391563"/>
                <a:gd name="connsiteX9" fmla="*/ 200057 w 223649"/>
                <a:gd name="connsiteY9" fmla="*/ 112890 h 391563"/>
                <a:gd name="connsiteX10" fmla="*/ 197200 w 223649"/>
                <a:gd name="connsiteY10" fmla="*/ 86029 h 391563"/>
                <a:gd name="connsiteX11" fmla="*/ 196533 w 223649"/>
                <a:gd name="connsiteY11" fmla="*/ 80695 h 391563"/>
                <a:gd name="connsiteX12" fmla="*/ 184150 w 223649"/>
                <a:gd name="connsiteY12" fmla="*/ 28784 h 391563"/>
                <a:gd name="connsiteX13" fmla="*/ 86900 w 223649"/>
                <a:gd name="connsiteY13" fmla="*/ 35166 h 391563"/>
                <a:gd name="connsiteX14" fmla="*/ 82900 w 223649"/>
                <a:gd name="connsiteY14" fmla="*/ 79552 h 391563"/>
                <a:gd name="connsiteX15" fmla="*/ 75470 w 223649"/>
                <a:gd name="connsiteY15" fmla="*/ 105746 h 391563"/>
                <a:gd name="connsiteX16" fmla="*/ 71565 w 223649"/>
                <a:gd name="connsiteY16" fmla="*/ 98317 h 391563"/>
                <a:gd name="connsiteX17" fmla="*/ 66898 w 223649"/>
                <a:gd name="connsiteY17" fmla="*/ 99555 h 391563"/>
                <a:gd name="connsiteX18" fmla="*/ 72422 w 223649"/>
                <a:gd name="connsiteY18" fmla="*/ 116033 h 391563"/>
                <a:gd name="connsiteX19" fmla="*/ 62421 w 223649"/>
                <a:gd name="connsiteY19" fmla="*/ 131559 h 391563"/>
                <a:gd name="connsiteX20" fmla="*/ 65564 w 223649"/>
                <a:gd name="connsiteY20" fmla="*/ 133940 h 391563"/>
                <a:gd name="connsiteX21" fmla="*/ 70708 w 223649"/>
                <a:gd name="connsiteY21" fmla="*/ 129654 h 391563"/>
                <a:gd name="connsiteX22" fmla="*/ 70898 w 223649"/>
                <a:gd name="connsiteY22" fmla="*/ 159372 h 391563"/>
                <a:gd name="connsiteX23" fmla="*/ 48038 w 223649"/>
                <a:gd name="connsiteY23" fmla="*/ 180232 h 391563"/>
                <a:gd name="connsiteX24" fmla="*/ 51372 w 223649"/>
                <a:gd name="connsiteY24" fmla="*/ 182803 h 391563"/>
                <a:gd name="connsiteX25" fmla="*/ 59944 w 223649"/>
                <a:gd name="connsiteY25" fmla="*/ 179660 h 391563"/>
                <a:gd name="connsiteX26" fmla="*/ 59659 w 223649"/>
                <a:gd name="connsiteY26" fmla="*/ 200901 h 391563"/>
                <a:gd name="connsiteX27" fmla="*/ 53086 w 223649"/>
                <a:gd name="connsiteY27" fmla="*/ 203949 h 391563"/>
                <a:gd name="connsiteX28" fmla="*/ 38037 w 223649"/>
                <a:gd name="connsiteY28" fmla="*/ 211474 h 391563"/>
                <a:gd name="connsiteX29" fmla="*/ 18987 w 223649"/>
                <a:gd name="connsiteY29" fmla="*/ 235191 h 391563"/>
                <a:gd name="connsiteX30" fmla="*/ 22606 w 223649"/>
                <a:gd name="connsiteY30" fmla="*/ 238048 h 391563"/>
                <a:gd name="connsiteX31" fmla="*/ 32131 w 223649"/>
                <a:gd name="connsiteY31" fmla="*/ 230238 h 391563"/>
                <a:gd name="connsiteX32" fmla="*/ 32417 w 223649"/>
                <a:gd name="connsiteY32" fmla="*/ 244240 h 391563"/>
                <a:gd name="connsiteX33" fmla="*/ 32322 w 223649"/>
                <a:gd name="connsiteY33" fmla="*/ 246526 h 391563"/>
                <a:gd name="connsiteX34" fmla="*/ 28798 w 223649"/>
                <a:gd name="connsiteY34" fmla="*/ 253098 h 391563"/>
                <a:gd name="connsiteX35" fmla="*/ 16891 w 223649"/>
                <a:gd name="connsiteY35" fmla="*/ 268624 h 391563"/>
                <a:gd name="connsiteX36" fmla="*/ 16320 w 223649"/>
                <a:gd name="connsiteY36" fmla="*/ 272053 h 391563"/>
                <a:gd name="connsiteX37" fmla="*/ 15939 w 223649"/>
                <a:gd name="connsiteY37" fmla="*/ 258146 h 391563"/>
                <a:gd name="connsiteX38" fmla="*/ 12986 w 223649"/>
                <a:gd name="connsiteY38" fmla="*/ 256432 h 391563"/>
                <a:gd name="connsiteX39" fmla="*/ 10319 w 223649"/>
                <a:gd name="connsiteY39" fmla="*/ 283387 h 391563"/>
                <a:gd name="connsiteX40" fmla="*/ 2128 w 223649"/>
                <a:gd name="connsiteY40" fmla="*/ 284721 h 391563"/>
                <a:gd name="connsiteX41" fmla="*/ 1651 w 223649"/>
                <a:gd name="connsiteY41" fmla="*/ 288626 h 391563"/>
                <a:gd name="connsiteX42" fmla="*/ 8033 w 223649"/>
                <a:gd name="connsiteY42" fmla="*/ 295294 h 391563"/>
                <a:gd name="connsiteX43" fmla="*/ 16034 w 223649"/>
                <a:gd name="connsiteY43" fmla="*/ 302723 h 391563"/>
                <a:gd name="connsiteX44" fmla="*/ 17463 w 223649"/>
                <a:gd name="connsiteY44" fmla="*/ 303676 h 391563"/>
                <a:gd name="connsiteX45" fmla="*/ 5842 w 223649"/>
                <a:gd name="connsiteY45" fmla="*/ 314725 h 391563"/>
                <a:gd name="connsiteX46" fmla="*/ 985 w 223649"/>
                <a:gd name="connsiteY46" fmla="*/ 339775 h 391563"/>
                <a:gd name="connsiteX47" fmla="*/ 5747 w 223649"/>
                <a:gd name="connsiteY47" fmla="*/ 339775 h 391563"/>
                <a:gd name="connsiteX48" fmla="*/ 11653 w 223649"/>
                <a:gd name="connsiteY48" fmla="*/ 324821 h 391563"/>
                <a:gd name="connsiteX49" fmla="*/ 12415 w 223649"/>
                <a:gd name="connsiteY49" fmla="*/ 330631 h 391563"/>
                <a:gd name="connsiteX50" fmla="*/ 45847 w 223649"/>
                <a:gd name="connsiteY50" fmla="*/ 371017 h 391563"/>
                <a:gd name="connsiteX51" fmla="*/ 53563 w 223649"/>
                <a:gd name="connsiteY51" fmla="*/ 375875 h 391563"/>
                <a:gd name="connsiteX52" fmla="*/ 82138 w 223649"/>
                <a:gd name="connsiteY52" fmla="*/ 391496 h 391563"/>
                <a:gd name="connsiteX53" fmla="*/ 111475 w 223649"/>
                <a:gd name="connsiteY53" fmla="*/ 384162 h 391563"/>
                <a:gd name="connsiteX54" fmla="*/ 154147 w 223649"/>
                <a:gd name="connsiteY54" fmla="*/ 361683 h 391563"/>
                <a:gd name="connsiteX55" fmla="*/ 144622 w 223649"/>
                <a:gd name="connsiteY55" fmla="*/ 381019 h 391563"/>
                <a:gd name="connsiteX56" fmla="*/ 147670 w 223649"/>
                <a:gd name="connsiteY56" fmla="*/ 384067 h 391563"/>
                <a:gd name="connsiteX57" fmla="*/ 163291 w 223649"/>
                <a:gd name="connsiteY57" fmla="*/ 364350 h 391563"/>
                <a:gd name="connsiteX58" fmla="*/ 170815 w 223649"/>
                <a:gd name="connsiteY58" fmla="*/ 365683 h 391563"/>
                <a:gd name="connsiteX59" fmla="*/ 171292 w 223649"/>
                <a:gd name="connsiteY59" fmla="*/ 339585 h 391563"/>
                <a:gd name="connsiteX60" fmla="*/ 174340 w 223649"/>
                <a:gd name="connsiteY60" fmla="*/ 338728 h 391563"/>
                <a:gd name="connsiteX61" fmla="*/ 191485 w 223649"/>
                <a:gd name="connsiteY61" fmla="*/ 312058 h 391563"/>
                <a:gd name="connsiteX62" fmla="*/ 201200 w 223649"/>
                <a:gd name="connsiteY62" fmla="*/ 280339 h 391563"/>
                <a:gd name="connsiteX63" fmla="*/ 204058 w 223649"/>
                <a:gd name="connsiteY63" fmla="*/ 280149 h 391563"/>
                <a:gd name="connsiteX64" fmla="*/ 205391 w 223649"/>
                <a:gd name="connsiteY64" fmla="*/ 262242 h 391563"/>
                <a:gd name="connsiteX65" fmla="*/ 201200 w 223649"/>
                <a:gd name="connsiteY65" fmla="*/ 256336 h 391563"/>
                <a:gd name="connsiteX66" fmla="*/ 210916 w 223649"/>
                <a:gd name="connsiteY66" fmla="*/ 237191 h 391563"/>
                <a:gd name="connsiteX67" fmla="*/ 204153 w 223649"/>
                <a:gd name="connsiteY67" fmla="*/ 200615 h 391563"/>
                <a:gd name="connsiteX68" fmla="*/ 215678 w 223649"/>
                <a:gd name="connsiteY68" fmla="*/ 218617 h 391563"/>
                <a:gd name="connsiteX69" fmla="*/ 218917 w 223649"/>
                <a:gd name="connsiteY69" fmla="*/ 218141 h 391563"/>
                <a:gd name="connsiteX70" fmla="*/ 211106 w 223649"/>
                <a:gd name="connsiteY70" fmla="*/ 197567 h 39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223649" h="391563">
                  <a:moveTo>
                    <a:pt x="211106" y="197567"/>
                  </a:moveTo>
                  <a:cubicBezTo>
                    <a:pt x="217774" y="197186"/>
                    <a:pt x="221774" y="194995"/>
                    <a:pt x="223584" y="188518"/>
                  </a:cubicBezTo>
                  <a:cubicBezTo>
                    <a:pt x="223870" y="187375"/>
                    <a:pt x="223203" y="186042"/>
                    <a:pt x="222060" y="185756"/>
                  </a:cubicBezTo>
                  <a:cubicBezTo>
                    <a:pt x="217869" y="184899"/>
                    <a:pt x="215678" y="184232"/>
                    <a:pt x="211392" y="185661"/>
                  </a:cubicBezTo>
                  <a:cubicBezTo>
                    <a:pt x="210249" y="186042"/>
                    <a:pt x="209201" y="186232"/>
                    <a:pt x="207963" y="186423"/>
                  </a:cubicBezTo>
                  <a:cubicBezTo>
                    <a:pt x="209392" y="182613"/>
                    <a:pt x="210058" y="178422"/>
                    <a:pt x="209296" y="173469"/>
                  </a:cubicBezTo>
                  <a:cubicBezTo>
                    <a:pt x="207868" y="163944"/>
                    <a:pt x="210439" y="149561"/>
                    <a:pt x="209392" y="137750"/>
                  </a:cubicBezTo>
                  <a:cubicBezTo>
                    <a:pt x="210154" y="138607"/>
                    <a:pt x="210916" y="139465"/>
                    <a:pt x="211582" y="140417"/>
                  </a:cubicBezTo>
                  <a:cubicBezTo>
                    <a:pt x="213106" y="142417"/>
                    <a:pt x="216821" y="142036"/>
                    <a:pt x="216631" y="138988"/>
                  </a:cubicBezTo>
                  <a:cubicBezTo>
                    <a:pt x="216345" y="129844"/>
                    <a:pt x="209201" y="118319"/>
                    <a:pt x="200057" y="112890"/>
                  </a:cubicBezTo>
                  <a:cubicBezTo>
                    <a:pt x="199295" y="103555"/>
                    <a:pt x="198343" y="94507"/>
                    <a:pt x="197200" y="86029"/>
                  </a:cubicBezTo>
                  <a:cubicBezTo>
                    <a:pt x="197104" y="84220"/>
                    <a:pt x="196819" y="82410"/>
                    <a:pt x="196533" y="80695"/>
                  </a:cubicBezTo>
                  <a:cubicBezTo>
                    <a:pt x="193294" y="58216"/>
                    <a:pt x="189103" y="39738"/>
                    <a:pt x="184150" y="28784"/>
                  </a:cubicBezTo>
                  <a:cubicBezTo>
                    <a:pt x="161862" y="-20651"/>
                    <a:pt x="91663" y="1733"/>
                    <a:pt x="86900" y="35166"/>
                  </a:cubicBezTo>
                  <a:cubicBezTo>
                    <a:pt x="85471" y="45358"/>
                    <a:pt x="84328" y="61169"/>
                    <a:pt x="82900" y="79552"/>
                  </a:cubicBezTo>
                  <a:cubicBezTo>
                    <a:pt x="67945" y="84315"/>
                    <a:pt x="72422" y="95078"/>
                    <a:pt x="75470" y="105746"/>
                  </a:cubicBezTo>
                  <a:cubicBezTo>
                    <a:pt x="74327" y="103174"/>
                    <a:pt x="73184" y="100698"/>
                    <a:pt x="71565" y="98317"/>
                  </a:cubicBezTo>
                  <a:cubicBezTo>
                    <a:pt x="70136" y="96316"/>
                    <a:pt x="67088" y="96983"/>
                    <a:pt x="66898" y="99555"/>
                  </a:cubicBezTo>
                  <a:cubicBezTo>
                    <a:pt x="66517" y="105460"/>
                    <a:pt x="68326" y="111937"/>
                    <a:pt x="72422" y="116033"/>
                  </a:cubicBezTo>
                  <a:cubicBezTo>
                    <a:pt x="67850" y="120034"/>
                    <a:pt x="64421" y="127177"/>
                    <a:pt x="62421" y="131559"/>
                  </a:cubicBezTo>
                  <a:cubicBezTo>
                    <a:pt x="61468" y="133654"/>
                    <a:pt x="63754" y="135464"/>
                    <a:pt x="65564" y="133940"/>
                  </a:cubicBezTo>
                  <a:cubicBezTo>
                    <a:pt x="67183" y="132607"/>
                    <a:pt x="68993" y="131178"/>
                    <a:pt x="70708" y="129654"/>
                  </a:cubicBezTo>
                  <a:cubicBezTo>
                    <a:pt x="67183" y="138512"/>
                    <a:pt x="70231" y="151752"/>
                    <a:pt x="70898" y="159372"/>
                  </a:cubicBezTo>
                  <a:cubicBezTo>
                    <a:pt x="59849" y="160134"/>
                    <a:pt x="46038" y="170040"/>
                    <a:pt x="48038" y="180232"/>
                  </a:cubicBezTo>
                  <a:cubicBezTo>
                    <a:pt x="48324" y="181660"/>
                    <a:pt x="49943" y="182899"/>
                    <a:pt x="51372" y="182803"/>
                  </a:cubicBezTo>
                  <a:cubicBezTo>
                    <a:pt x="53944" y="182613"/>
                    <a:pt x="57087" y="181279"/>
                    <a:pt x="59944" y="179660"/>
                  </a:cubicBezTo>
                  <a:cubicBezTo>
                    <a:pt x="57658" y="186328"/>
                    <a:pt x="57944" y="193376"/>
                    <a:pt x="59659" y="200901"/>
                  </a:cubicBezTo>
                  <a:cubicBezTo>
                    <a:pt x="57373" y="201758"/>
                    <a:pt x="55182" y="202806"/>
                    <a:pt x="53086" y="203949"/>
                  </a:cubicBezTo>
                  <a:cubicBezTo>
                    <a:pt x="47657" y="205378"/>
                    <a:pt x="42609" y="207854"/>
                    <a:pt x="38037" y="211474"/>
                  </a:cubicBezTo>
                  <a:cubicBezTo>
                    <a:pt x="29845" y="217760"/>
                    <a:pt x="20987" y="224618"/>
                    <a:pt x="18987" y="235191"/>
                  </a:cubicBezTo>
                  <a:cubicBezTo>
                    <a:pt x="18606" y="237191"/>
                    <a:pt x="20701" y="239382"/>
                    <a:pt x="22606" y="238048"/>
                  </a:cubicBezTo>
                  <a:cubicBezTo>
                    <a:pt x="26035" y="235762"/>
                    <a:pt x="29179" y="233095"/>
                    <a:pt x="32131" y="230238"/>
                  </a:cubicBezTo>
                  <a:cubicBezTo>
                    <a:pt x="31274" y="234619"/>
                    <a:pt x="31179" y="239287"/>
                    <a:pt x="32417" y="244240"/>
                  </a:cubicBezTo>
                  <a:cubicBezTo>
                    <a:pt x="32608" y="244906"/>
                    <a:pt x="32512" y="245764"/>
                    <a:pt x="32322" y="246526"/>
                  </a:cubicBezTo>
                  <a:cubicBezTo>
                    <a:pt x="31084" y="248621"/>
                    <a:pt x="29941" y="250812"/>
                    <a:pt x="28798" y="253098"/>
                  </a:cubicBezTo>
                  <a:cubicBezTo>
                    <a:pt x="24416" y="259003"/>
                    <a:pt x="17749" y="265576"/>
                    <a:pt x="16891" y="268624"/>
                  </a:cubicBezTo>
                  <a:cubicBezTo>
                    <a:pt x="16510" y="269862"/>
                    <a:pt x="16510" y="270910"/>
                    <a:pt x="16320" y="272053"/>
                  </a:cubicBezTo>
                  <a:cubicBezTo>
                    <a:pt x="15653" y="267671"/>
                    <a:pt x="15367" y="263099"/>
                    <a:pt x="15939" y="258146"/>
                  </a:cubicBezTo>
                  <a:cubicBezTo>
                    <a:pt x="16129" y="256622"/>
                    <a:pt x="14129" y="255670"/>
                    <a:pt x="12986" y="256432"/>
                  </a:cubicBezTo>
                  <a:cubicBezTo>
                    <a:pt x="4128" y="262242"/>
                    <a:pt x="5652" y="273100"/>
                    <a:pt x="10319" y="283387"/>
                  </a:cubicBezTo>
                  <a:cubicBezTo>
                    <a:pt x="7747" y="282721"/>
                    <a:pt x="5080" y="282911"/>
                    <a:pt x="2128" y="284721"/>
                  </a:cubicBezTo>
                  <a:cubicBezTo>
                    <a:pt x="889" y="285483"/>
                    <a:pt x="318" y="287578"/>
                    <a:pt x="1651" y="288626"/>
                  </a:cubicBezTo>
                  <a:cubicBezTo>
                    <a:pt x="3937" y="290531"/>
                    <a:pt x="5938" y="293103"/>
                    <a:pt x="8033" y="295294"/>
                  </a:cubicBezTo>
                  <a:cubicBezTo>
                    <a:pt x="10700" y="297961"/>
                    <a:pt x="12986" y="300437"/>
                    <a:pt x="16034" y="302723"/>
                  </a:cubicBezTo>
                  <a:cubicBezTo>
                    <a:pt x="16415" y="303009"/>
                    <a:pt x="16891" y="303295"/>
                    <a:pt x="17463" y="303676"/>
                  </a:cubicBezTo>
                  <a:cubicBezTo>
                    <a:pt x="12605" y="304533"/>
                    <a:pt x="8224" y="310915"/>
                    <a:pt x="5842" y="314725"/>
                  </a:cubicBezTo>
                  <a:cubicBezTo>
                    <a:pt x="1175" y="322059"/>
                    <a:pt x="-1587" y="331108"/>
                    <a:pt x="985" y="339775"/>
                  </a:cubicBezTo>
                  <a:cubicBezTo>
                    <a:pt x="1747" y="342252"/>
                    <a:pt x="4985" y="342062"/>
                    <a:pt x="5747" y="339775"/>
                  </a:cubicBezTo>
                  <a:cubicBezTo>
                    <a:pt x="7557" y="334727"/>
                    <a:pt x="9748" y="329869"/>
                    <a:pt x="11653" y="324821"/>
                  </a:cubicBezTo>
                  <a:cubicBezTo>
                    <a:pt x="11748" y="326726"/>
                    <a:pt x="11938" y="328726"/>
                    <a:pt x="12415" y="330631"/>
                  </a:cubicBezTo>
                  <a:cubicBezTo>
                    <a:pt x="6033" y="346348"/>
                    <a:pt x="23464" y="373399"/>
                    <a:pt x="45847" y="371017"/>
                  </a:cubicBezTo>
                  <a:cubicBezTo>
                    <a:pt x="48419" y="372732"/>
                    <a:pt x="50991" y="374446"/>
                    <a:pt x="53563" y="375875"/>
                  </a:cubicBezTo>
                  <a:cubicBezTo>
                    <a:pt x="59849" y="385019"/>
                    <a:pt x="67088" y="390925"/>
                    <a:pt x="82138" y="391496"/>
                  </a:cubicBezTo>
                  <a:cubicBezTo>
                    <a:pt x="93472" y="391972"/>
                    <a:pt x="104236" y="389972"/>
                    <a:pt x="111475" y="384162"/>
                  </a:cubicBezTo>
                  <a:cubicBezTo>
                    <a:pt x="127953" y="380162"/>
                    <a:pt x="145098" y="372732"/>
                    <a:pt x="154147" y="361683"/>
                  </a:cubicBezTo>
                  <a:cubicBezTo>
                    <a:pt x="151765" y="368636"/>
                    <a:pt x="147003" y="374065"/>
                    <a:pt x="144622" y="381019"/>
                  </a:cubicBezTo>
                  <a:cubicBezTo>
                    <a:pt x="143955" y="382828"/>
                    <a:pt x="145955" y="384638"/>
                    <a:pt x="147670" y="384067"/>
                  </a:cubicBezTo>
                  <a:cubicBezTo>
                    <a:pt x="157004" y="381114"/>
                    <a:pt x="161767" y="373303"/>
                    <a:pt x="163291" y="364350"/>
                  </a:cubicBezTo>
                  <a:cubicBezTo>
                    <a:pt x="165196" y="366350"/>
                    <a:pt x="168339" y="367589"/>
                    <a:pt x="170815" y="365683"/>
                  </a:cubicBezTo>
                  <a:cubicBezTo>
                    <a:pt x="178721" y="359873"/>
                    <a:pt x="177007" y="347586"/>
                    <a:pt x="171292" y="339585"/>
                  </a:cubicBezTo>
                  <a:cubicBezTo>
                    <a:pt x="172244" y="339299"/>
                    <a:pt x="173197" y="339014"/>
                    <a:pt x="174340" y="338728"/>
                  </a:cubicBezTo>
                  <a:cubicBezTo>
                    <a:pt x="186246" y="335489"/>
                    <a:pt x="189675" y="322249"/>
                    <a:pt x="191485" y="312058"/>
                  </a:cubicBezTo>
                  <a:cubicBezTo>
                    <a:pt x="193199" y="302247"/>
                    <a:pt x="198914" y="291484"/>
                    <a:pt x="201200" y="280339"/>
                  </a:cubicBezTo>
                  <a:cubicBezTo>
                    <a:pt x="202153" y="280911"/>
                    <a:pt x="203200" y="281101"/>
                    <a:pt x="204058" y="280149"/>
                  </a:cubicBezTo>
                  <a:cubicBezTo>
                    <a:pt x="209296" y="274243"/>
                    <a:pt x="208820" y="269195"/>
                    <a:pt x="205391" y="262242"/>
                  </a:cubicBezTo>
                  <a:cubicBezTo>
                    <a:pt x="204343" y="260051"/>
                    <a:pt x="202819" y="258146"/>
                    <a:pt x="201200" y="256336"/>
                  </a:cubicBezTo>
                  <a:cubicBezTo>
                    <a:pt x="206725" y="252050"/>
                    <a:pt x="209487" y="243668"/>
                    <a:pt x="210916" y="237191"/>
                  </a:cubicBezTo>
                  <a:cubicBezTo>
                    <a:pt x="213773" y="224713"/>
                    <a:pt x="210154" y="211664"/>
                    <a:pt x="204153" y="200615"/>
                  </a:cubicBezTo>
                  <a:cubicBezTo>
                    <a:pt x="208915" y="205854"/>
                    <a:pt x="212344" y="212331"/>
                    <a:pt x="215678" y="218617"/>
                  </a:cubicBezTo>
                  <a:cubicBezTo>
                    <a:pt x="216440" y="220141"/>
                    <a:pt x="218345" y="219475"/>
                    <a:pt x="218917" y="218141"/>
                  </a:cubicBezTo>
                  <a:cubicBezTo>
                    <a:pt x="222155" y="210045"/>
                    <a:pt x="217774" y="202615"/>
                    <a:pt x="211106" y="197567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5C13B970-022F-4952-A6F0-E947335EB535}"/>
                </a:ext>
              </a:extLst>
            </p:cNvPr>
            <p:cNvSpPr/>
            <p:nvPr/>
          </p:nvSpPr>
          <p:spPr>
            <a:xfrm>
              <a:off x="2943367" y="2515487"/>
              <a:ext cx="147131" cy="382210"/>
            </a:xfrm>
            <a:custGeom>
              <a:avLst/>
              <a:gdLst>
                <a:gd name="connsiteX0" fmla="*/ 134588 w 147131"/>
                <a:gd name="connsiteY0" fmla="*/ 188214 h 382210"/>
                <a:gd name="connsiteX1" fmla="*/ 147066 w 147131"/>
                <a:gd name="connsiteY1" fmla="*/ 179165 h 382210"/>
                <a:gd name="connsiteX2" fmla="*/ 145542 w 147131"/>
                <a:gd name="connsiteY2" fmla="*/ 176403 h 382210"/>
                <a:gd name="connsiteX3" fmla="*/ 134874 w 147131"/>
                <a:gd name="connsiteY3" fmla="*/ 176308 h 382210"/>
                <a:gd name="connsiteX4" fmla="*/ 131445 w 147131"/>
                <a:gd name="connsiteY4" fmla="*/ 177070 h 382210"/>
                <a:gd name="connsiteX5" fmla="*/ 132779 w 147131"/>
                <a:gd name="connsiteY5" fmla="*/ 164116 h 382210"/>
                <a:gd name="connsiteX6" fmla="*/ 132874 w 147131"/>
                <a:gd name="connsiteY6" fmla="*/ 128397 h 382210"/>
                <a:gd name="connsiteX7" fmla="*/ 135065 w 147131"/>
                <a:gd name="connsiteY7" fmla="*/ 131064 h 382210"/>
                <a:gd name="connsiteX8" fmla="*/ 140113 w 147131"/>
                <a:gd name="connsiteY8" fmla="*/ 129635 h 382210"/>
                <a:gd name="connsiteX9" fmla="*/ 123539 w 147131"/>
                <a:gd name="connsiteY9" fmla="*/ 103537 h 382210"/>
                <a:gd name="connsiteX10" fmla="*/ 120682 w 147131"/>
                <a:gd name="connsiteY10" fmla="*/ 76676 h 382210"/>
                <a:gd name="connsiteX11" fmla="*/ 120015 w 147131"/>
                <a:gd name="connsiteY11" fmla="*/ 71342 h 382210"/>
                <a:gd name="connsiteX12" fmla="*/ 107633 w 147131"/>
                <a:gd name="connsiteY12" fmla="*/ 19431 h 382210"/>
                <a:gd name="connsiteX13" fmla="*/ 92202 w 147131"/>
                <a:gd name="connsiteY13" fmla="*/ 0 h 382210"/>
                <a:gd name="connsiteX14" fmla="*/ 92297 w 147131"/>
                <a:gd name="connsiteY14" fmla="*/ 76486 h 382210"/>
                <a:gd name="connsiteX15" fmla="*/ 88868 w 147131"/>
                <a:gd name="connsiteY15" fmla="*/ 87154 h 382210"/>
                <a:gd name="connsiteX16" fmla="*/ 76772 w 147131"/>
                <a:gd name="connsiteY16" fmla="*/ 208026 h 382210"/>
                <a:gd name="connsiteX17" fmla="*/ 37814 w 147131"/>
                <a:gd name="connsiteY17" fmla="*/ 298418 h 382210"/>
                <a:gd name="connsiteX18" fmla="*/ 34481 w 147131"/>
                <a:gd name="connsiteY18" fmla="*/ 308896 h 382210"/>
                <a:gd name="connsiteX19" fmla="*/ 9430 w 147131"/>
                <a:gd name="connsiteY19" fmla="*/ 365379 h 382210"/>
                <a:gd name="connsiteX20" fmla="*/ 0 w 147131"/>
                <a:gd name="connsiteY20" fmla="*/ 381667 h 382210"/>
                <a:gd name="connsiteX21" fmla="*/ 5334 w 147131"/>
                <a:gd name="connsiteY21" fmla="*/ 382143 h 382210"/>
                <a:gd name="connsiteX22" fmla="*/ 34671 w 147131"/>
                <a:gd name="connsiteY22" fmla="*/ 374809 h 382210"/>
                <a:gd name="connsiteX23" fmla="*/ 77343 w 147131"/>
                <a:gd name="connsiteY23" fmla="*/ 352330 h 382210"/>
                <a:gd name="connsiteX24" fmla="*/ 67818 w 147131"/>
                <a:gd name="connsiteY24" fmla="*/ 371666 h 382210"/>
                <a:gd name="connsiteX25" fmla="*/ 70866 w 147131"/>
                <a:gd name="connsiteY25" fmla="*/ 374714 h 382210"/>
                <a:gd name="connsiteX26" fmla="*/ 86487 w 147131"/>
                <a:gd name="connsiteY26" fmla="*/ 354997 h 382210"/>
                <a:gd name="connsiteX27" fmla="*/ 94012 w 147131"/>
                <a:gd name="connsiteY27" fmla="*/ 356330 h 382210"/>
                <a:gd name="connsiteX28" fmla="*/ 94488 w 147131"/>
                <a:gd name="connsiteY28" fmla="*/ 330232 h 382210"/>
                <a:gd name="connsiteX29" fmla="*/ 97536 w 147131"/>
                <a:gd name="connsiteY29" fmla="*/ 329374 h 382210"/>
                <a:gd name="connsiteX30" fmla="*/ 114681 w 147131"/>
                <a:gd name="connsiteY30" fmla="*/ 302705 h 382210"/>
                <a:gd name="connsiteX31" fmla="*/ 124397 w 147131"/>
                <a:gd name="connsiteY31" fmla="*/ 270986 h 382210"/>
                <a:gd name="connsiteX32" fmla="*/ 127254 w 147131"/>
                <a:gd name="connsiteY32" fmla="*/ 270796 h 382210"/>
                <a:gd name="connsiteX33" fmla="*/ 128588 w 147131"/>
                <a:gd name="connsiteY33" fmla="*/ 252889 h 382210"/>
                <a:gd name="connsiteX34" fmla="*/ 124397 w 147131"/>
                <a:gd name="connsiteY34" fmla="*/ 246983 h 382210"/>
                <a:gd name="connsiteX35" fmla="*/ 134112 w 147131"/>
                <a:gd name="connsiteY35" fmla="*/ 227838 h 382210"/>
                <a:gd name="connsiteX36" fmla="*/ 127349 w 147131"/>
                <a:gd name="connsiteY36" fmla="*/ 191262 h 382210"/>
                <a:gd name="connsiteX37" fmla="*/ 138875 w 147131"/>
                <a:gd name="connsiteY37" fmla="*/ 209264 h 382210"/>
                <a:gd name="connsiteX38" fmla="*/ 142113 w 147131"/>
                <a:gd name="connsiteY38" fmla="*/ 208788 h 382210"/>
                <a:gd name="connsiteX39" fmla="*/ 134588 w 147131"/>
                <a:gd name="connsiteY39" fmla="*/ 188214 h 382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7131" h="382210">
                  <a:moveTo>
                    <a:pt x="134588" y="188214"/>
                  </a:moveTo>
                  <a:cubicBezTo>
                    <a:pt x="141256" y="187833"/>
                    <a:pt x="145256" y="185642"/>
                    <a:pt x="147066" y="179165"/>
                  </a:cubicBezTo>
                  <a:cubicBezTo>
                    <a:pt x="147352" y="178022"/>
                    <a:pt x="146685" y="176689"/>
                    <a:pt x="145542" y="176403"/>
                  </a:cubicBezTo>
                  <a:cubicBezTo>
                    <a:pt x="141351" y="175546"/>
                    <a:pt x="139160" y="174879"/>
                    <a:pt x="134874" y="176308"/>
                  </a:cubicBezTo>
                  <a:cubicBezTo>
                    <a:pt x="133731" y="176689"/>
                    <a:pt x="132683" y="176879"/>
                    <a:pt x="131445" y="177070"/>
                  </a:cubicBezTo>
                  <a:cubicBezTo>
                    <a:pt x="132874" y="173260"/>
                    <a:pt x="133541" y="169069"/>
                    <a:pt x="132779" y="164116"/>
                  </a:cubicBezTo>
                  <a:cubicBezTo>
                    <a:pt x="131350" y="154591"/>
                    <a:pt x="133922" y="140208"/>
                    <a:pt x="132874" y="128397"/>
                  </a:cubicBezTo>
                  <a:cubicBezTo>
                    <a:pt x="133636" y="129254"/>
                    <a:pt x="134398" y="130112"/>
                    <a:pt x="135065" y="131064"/>
                  </a:cubicBezTo>
                  <a:cubicBezTo>
                    <a:pt x="136589" y="133064"/>
                    <a:pt x="140303" y="132683"/>
                    <a:pt x="140113" y="129635"/>
                  </a:cubicBezTo>
                  <a:cubicBezTo>
                    <a:pt x="139827" y="120491"/>
                    <a:pt x="132683" y="108966"/>
                    <a:pt x="123539" y="103537"/>
                  </a:cubicBezTo>
                  <a:cubicBezTo>
                    <a:pt x="122777" y="94202"/>
                    <a:pt x="121825" y="85154"/>
                    <a:pt x="120682" y="76676"/>
                  </a:cubicBezTo>
                  <a:cubicBezTo>
                    <a:pt x="120587" y="74867"/>
                    <a:pt x="120301" y="73057"/>
                    <a:pt x="120015" y="71342"/>
                  </a:cubicBezTo>
                  <a:cubicBezTo>
                    <a:pt x="116776" y="48863"/>
                    <a:pt x="112586" y="30385"/>
                    <a:pt x="107633" y="19431"/>
                  </a:cubicBezTo>
                  <a:cubicBezTo>
                    <a:pt x="103727" y="10858"/>
                    <a:pt x="98393" y="4572"/>
                    <a:pt x="92202" y="0"/>
                  </a:cubicBezTo>
                  <a:cubicBezTo>
                    <a:pt x="75533" y="24670"/>
                    <a:pt x="75438" y="50197"/>
                    <a:pt x="92297" y="76486"/>
                  </a:cubicBezTo>
                  <a:cubicBezTo>
                    <a:pt x="94678" y="79915"/>
                    <a:pt x="92488" y="85534"/>
                    <a:pt x="88868" y="87154"/>
                  </a:cubicBezTo>
                  <a:cubicBezTo>
                    <a:pt x="71057" y="95250"/>
                    <a:pt x="73247" y="198120"/>
                    <a:pt x="76772" y="208026"/>
                  </a:cubicBezTo>
                  <a:cubicBezTo>
                    <a:pt x="92393" y="250889"/>
                    <a:pt x="10668" y="237554"/>
                    <a:pt x="37814" y="298418"/>
                  </a:cubicBezTo>
                  <a:cubicBezTo>
                    <a:pt x="39529" y="302228"/>
                    <a:pt x="38386" y="306895"/>
                    <a:pt x="34481" y="308896"/>
                  </a:cubicBezTo>
                  <a:cubicBezTo>
                    <a:pt x="17907" y="317278"/>
                    <a:pt x="15335" y="349377"/>
                    <a:pt x="9430" y="365379"/>
                  </a:cubicBezTo>
                  <a:cubicBezTo>
                    <a:pt x="7429" y="370713"/>
                    <a:pt x="4001" y="376238"/>
                    <a:pt x="0" y="381667"/>
                  </a:cubicBezTo>
                  <a:cubicBezTo>
                    <a:pt x="1619" y="381857"/>
                    <a:pt x="3429" y="382048"/>
                    <a:pt x="5334" y="382143"/>
                  </a:cubicBezTo>
                  <a:cubicBezTo>
                    <a:pt x="16669" y="382619"/>
                    <a:pt x="27432" y="380619"/>
                    <a:pt x="34671" y="374809"/>
                  </a:cubicBezTo>
                  <a:cubicBezTo>
                    <a:pt x="51149" y="370808"/>
                    <a:pt x="68294" y="363379"/>
                    <a:pt x="77343" y="352330"/>
                  </a:cubicBezTo>
                  <a:cubicBezTo>
                    <a:pt x="74962" y="359283"/>
                    <a:pt x="70199" y="364712"/>
                    <a:pt x="67818" y="371666"/>
                  </a:cubicBezTo>
                  <a:cubicBezTo>
                    <a:pt x="67151" y="373475"/>
                    <a:pt x="69152" y="375285"/>
                    <a:pt x="70866" y="374714"/>
                  </a:cubicBezTo>
                  <a:cubicBezTo>
                    <a:pt x="80200" y="371761"/>
                    <a:pt x="84963" y="363950"/>
                    <a:pt x="86487" y="354997"/>
                  </a:cubicBezTo>
                  <a:cubicBezTo>
                    <a:pt x="88392" y="356997"/>
                    <a:pt x="91535" y="358235"/>
                    <a:pt x="94012" y="356330"/>
                  </a:cubicBezTo>
                  <a:cubicBezTo>
                    <a:pt x="101918" y="350520"/>
                    <a:pt x="100203" y="338233"/>
                    <a:pt x="94488" y="330232"/>
                  </a:cubicBezTo>
                  <a:cubicBezTo>
                    <a:pt x="95440" y="329946"/>
                    <a:pt x="96393" y="329660"/>
                    <a:pt x="97536" y="329374"/>
                  </a:cubicBezTo>
                  <a:cubicBezTo>
                    <a:pt x="109442" y="326136"/>
                    <a:pt x="112871" y="312896"/>
                    <a:pt x="114681" y="302705"/>
                  </a:cubicBezTo>
                  <a:cubicBezTo>
                    <a:pt x="116396" y="292894"/>
                    <a:pt x="122111" y="282131"/>
                    <a:pt x="124397" y="270986"/>
                  </a:cubicBezTo>
                  <a:cubicBezTo>
                    <a:pt x="125349" y="271558"/>
                    <a:pt x="126397" y="271748"/>
                    <a:pt x="127254" y="270796"/>
                  </a:cubicBezTo>
                  <a:cubicBezTo>
                    <a:pt x="132493" y="264890"/>
                    <a:pt x="132017" y="259842"/>
                    <a:pt x="128588" y="252889"/>
                  </a:cubicBezTo>
                  <a:cubicBezTo>
                    <a:pt x="127540" y="250698"/>
                    <a:pt x="126016" y="248793"/>
                    <a:pt x="124397" y="246983"/>
                  </a:cubicBezTo>
                  <a:cubicBezTo>
                    <a:pt x="129921" y="242697"/>
                    <a:pt x="132683" y="234315"/>
                    <a:pt x="134112" y="227838"/>
                  </a:cubicBezTo>
                  <a:cubicBezTo>
                    <a:pt x="136970" y="215360"/>
                    <a:pt x="133350" y="202311"/>
                    <a:pt x="127349" y="191262"/>
                  </a:cubicBezTo>
                  <a:cubicBezTo>
                    <a:pt x="132112" y="196501"/>
                    <a:pt x="135541" y="202978"/>
                    <a:pt x="138875" y="209264"/>
                  </a:cubicBezTo>
                  <a:cubicBezTo>
                    <a:pt x="139637" y="210788"/>
                    <a:pt x="141542" y="210122"/>
                    <a:pt x="142113" y="208788"/>
                  </a:cubicBezTo>
                  <a:cubicBezTo>
                    <a:pt x="145637" y="200692"/>
                    <a:pt x="141256" y="193262"/>
                    <a:pt x="134588" y="18821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7C0BC72-03BD-462B-9F85-345D95A7962F}"/>
                </a:ext>
              </a:extLst>
            </p:cNvPr>
            <p:cNvSpPr/>
            <p:nvPr/>
          </p:nvSpPr>
          <p:spPr>
            <a:xfrm>
              <a:off x="3014047" y="2295744"/>
              <a:ext cx="535852" cy="297735"/>
            </a:xfrm>
            <a:custGeom>
              <a:avLst/>
              <a:gdLst>
                <a:gd name="connsiteX0" fmla="*/ 526919 w 535852"/>
                <a:gd name="connsiteY0" fmla="*/ 210980 h 297735"/>
                <a:gd name="connsiteX1" fmla="*/ 520061 w 535852"/>
                <a:gd name="connsiteY1" fmla="*/ 206503 h 297735"/>
                <a:gd name="connsiteX2" fmla="*/ 527205 w 535852"/>
                <a:gd name="connsiteY2" fmla="*/ 178881 h 297735"/>
                <a:gd name="connsiteX3" fmla="*/ 517013 w 535852"/>
                <a:gd name="connsiteY3" fmla="*/ 162974 h 297735"/>
                <a:gd name="connsiteX4" fmla="*/ 522728 w 535852"/>
                <a:gd name="connsiteY4" fmla="*/ 150687 h 297735"/>
                <a:gd name="connsiteX5" fmla="*/ 508250 w 535852"/>
                <a:gd name="connsiteY5" fmla="*/ 120874 h 297735"/>
                <a:gd name="connsiteX6" fmla="*/ 506822 w 535852"/>
                <a:gd name="connsiteY6" fmla="*/ 120112 h 297735"/>
                <a:gd name="connsiteX7" fmla="*/ 512060 w 535852"/>
                <a:gd name="connsiteY7" fmla="*/ 116778 h 297735"/>
                <a:gd name="connsiteX8" fmla="*/ 513013 w 535852"/>
                <a:gd name="connsiteY8" fmla="*/ 113158 h 297735"/>
                <a:gd name="connsiteX9" fmla="*/ 500249 w 535852"/>
                <a:gd name="connsiteY9" fmla="*/ 108015 h 297735"/>
                <a:gd name="connsiteX10" fmla="*/ 497678 w 535852"/>
                <a:gd name="connsiteY10" fmla="*/ 109158 h 297735"/>
                <a:gd name="connsiteX11" fmla="*/ 495011 w 535852"/>
                <a:gd name="connsiteY11" fmla="*/ 105348 h 297735"/>
                <a:gd name="connsiteX12" fmla="*/ 483866 w 535852"/>
                <a:gd name="connsiteY12" fmla="*/ 81726 h 297735"/>
                <a:gd name="connsiteX13" fmla="*/ 472246 w 535852"/>
                <a:gd name="connsiteY13" fmla="*/ 75249 h 297735"/>
                <a:gd name="connsiteX14" fmla="*/ 474056 w 535852"/>
                <a:gd name="connsiteY14" fmla="*/ 69248 h 297735"/>
                <a:gd name="connsiteX15" fmla="*/ 469674 w 535852"/>
                <a:gd name="connsiteY15" fmla="*/ 49817 h 297735"/>
                <a:gd name="connsiteX16" fmla="*/ 468245 w 535852"/>
                <a:gd name="connsiteY16" fmla="*/ 50198 h 297735"/>
                <a:gd name="connsiteX17" fmla="*/ 466245 w 535852"/>
                <a:gd name="connsiteY17" fmla="*/ 67724 h 297735"/>
                <a:gd name="connsiteX18" fmla="*/ 464054 w 535852"/>
                <a:gd name="connsiteY18" fmla="*/ 71534 h 297735"/>
                <a:gd name="connsiteX19" fmla="*/ 445481 w 535852"/>
                <a:gd name="connsiteY19" fmla="*/ 40864 h 297735"/>
                <a:gd name="connsiteX20" fmla="*/ 432812 w 535852"/>
                <a:gd name="connsiteY20" fmla="*/ 40101 h 297735"/>
                <a:gd name="connsiteX21" fmla="*/ 435289 w 535852"/>
                <a:gd name="connsiteY21" fmla="*/ 29338 h 297735"/>
                <a:gd name="connsiteX22" fmla="*/ 432431 w 535852"/>
                <a:gd name="connsiteY22" fmla="*/ 28576 h 297735"/>
                <a:gd name="connsiteX23" fmla="*/ 427859 w 535852"/>
                <a:gd name="connsiteY23" fmla="*/ 39149 h 297735"/>
                <a:gd name="connsiteX24" fmla="*/ 422240 w 535852"/>
                <a:gd name="connsiteY24" fmla="*/ 20099 h 297735"/>
                <a:gd name="connsiteX25" fmla="*/ 419858 w 535852"/>
                <a:gd name="connsiteY25" fmla="*/ 20766 h 297735"/>
                <a:gd name="connsiteX26" fmla="*/ 422621 w 535852"/>
                <a:gd name="connsiteY26" fmla="*/ 33244 h 297735"/>
                <a:gd name="connsiteX27" fmla="*/ 423192 w 535852"/>
                <a:gd name="connsiteY27" fmla="*/ 41149 h 297735"/>
                <a:gd name="connsiteX28" fmla="*/ 417763 w 535852"/>
                <a:gd name="connsiteY28" fmla="*/ 29814 h 297735"/>
                <a:gd name="connsiteX29" fmla="*/ 394617 w 535852"/>
                <a:gd name="connsiteY29" fmla="*/ 16289 h 297735"/>
                <a:gd name="connsiteX30" fmla="*/ 375377 w 535852"/>
                <a:gd name="connsiteY30" fmla="*/ 25624 h 297735"/>
                <a:gd name="connsiteX31" fmla="*/ 354041 w 535852"/>
                <a:gd name="connsiteY31" fmla="*/ 8669 h 297735"/>
                <a:gd name="connsiteX32" fmla="*/ 309273 w 535852"/>
                <a:gd name="connsiteY32" fmla="*/ 15908 h 297735"/>
                <a:gd name="connsiteX33" fmla="*/ 319370 w 535852"/>
                <a:gd name="connsiteY33" fmla="*/ 3907 h 297735"/>
                <a:gd name="connsiteX34" fmla="*/ 317179 w 535852"/>
                <a:gd name="connsiteY34" fmla="*/ 96 h 297735"/>
                <a:gd name="connsiteX35" fmla="*/ 302510 w 535852"/>
                <a:gd name="connsiteY35" fmla="*/ 18099 h 297735"/>
                <a:gd name="connsiteX36" fmla="*/ 245360 w 535852"/>
                <a:gd name="connsiteY36" fmla="*/ 14670 h 297735"/>
                <a:gd name="connsiteX37" fmla="*/ 240312 w 535852"/>
                <a:gd name="connsiteY37" fmla="*/ 2478 h 297735"/>
                <a:gd name="connsiteX38" fmla="*/ 237740 w 535852"/>
                <a:gd name="connsiteY38" fmla="*/ 4002 h 297735"/>
                <a:gd name="connsiteX39" fmla="*/ 241455 w 535852"/>
                <a:gd name="connsiteY39" fmla="*/ 17051 h 297735"/>
                <a:gd name="connsiteX40" fmla="*/ 241265 w 535852"/>
                <a:gd name="connsiteY40" fmla="*/ 17146 h 297735"/>
                <a:gd name="connsiteX41" fmla="*/ 216023 w 535852"/>
                <a:gd name="connsiteY41" fmla="*/ 1335 h 297735"/>
                <a:gd name="connsiteX42" fmla="*/ 214785 w 535852"/>
                <a:gd name="connsiteY42" fmla="*/ 2859 h 297735"/>
                <a:gd name="connsiteX43" fmla="*/ 227930 w 535852"/>
                <a:gd name="connsiteY43" fmla="*/ 15527 h 297735"/>
                <a:gd name="connsiteX44" fmla="*/ 231168 w 535852"/>
                <a:gd name="connsiteY44" fmla="*/ 18765 h 297735"/>
                <a:gd name="connsiteX45" fmla="*/ 158969 w 535852"/>
                <a:gd name="connsiteY45" fmla="*/ 29814 h 297735"/>
                <a:gd name="connsiteX46" fmla="*/ 154873 w 535852"/>
                <a:gd name="connsiteY46" fmla="*/ 18480 h 297735"/>
                <a:gd name="connsiteX47" fmla="*/ 152587 w 535852"/>
                <a:gd name="connsiteY47" fmla="*/ 19432 h 297735"/>
                <a:gd name="connsiteX48" fmla="*/ 153825 w 535852"/>
                <a:gd name="connsiteY48" fmla="*/ 34387 h 297735"/>
                <a:gd name="connsiteX49" fmla="*/ 153635 w 535852"/>
                <a:gd name="connsiteY49" fmla="*/ 34577 h 297735"/>
                <a:gd name="connsiteX50" fmla="*/ 151063 w 535852"/>
                <a:gd name="connsiteY50" fmla="*/ 29814 h 297735"/>
                <a:gd name="connsiteX51" fmla="*/ 133918 w 535852"/>
                <a:gd name="connsiteY51" fmla="*/ 17718 h 297735"/>
                <a:gd name="connsiteX52" fmla="*/ 132489 w 535852"/>
                <a:gd name="connsiteY52" fmla="*/ 20194 h 297735"/>
                <a:gd name="connsiteX53" fmla="*/ 142681 w 535852"/>
                <a:gd name="connsiteY53" fmla="*/ 32101 h 297735"/>
                <a:gd name="connsiteX54" fmla="*/ 102390 w 535852"/>
                <a:gd name="connsiteY54" fmla="*/ 51246 h 297735"/>
                <a:gd name="connsiteX55" fmla="*/ 101057 w 535852"/>
                <a:gd name="connsiteY55" fmla="*/ 29814 h 297735"/>
                <a:gd name="connsiteX56" fmla="*/ 98104 w 535852"/>
                <a:gd name="connsiteY56" fmla="*/ 29433 h 297735"/>
                <a:gd name="connsiteX57" fmla="*/ 94770 w 535852"/>
                <a:gd name="connsiteY57" fmla="*/ 56008 h 297735"/>
                <a:gd name="connsiteX58" fmla="*/ 64766 w 535852"/>
                <a:gd name="connsiteY58" fmla="*/ 77154 h 297735"/>
                <a:gd name="connsiteX59" fmla="*/ 64481 w 535852"/>
                <a:gd name="connsiteY59" fmla="*/ 76868 h 297735"/>
                <a:gd name="connsiteX60" fmla="*/ 58099 w 535852"/>
                <a:gd name="connsiteY60" fmla="*/ 65819 h 297735"/>
                <a:gd name="connsiteX61" fmla="*/ 53527 w 535852"/>
                <a:gd name="connsiteY61" fmla="*/ 66391 h 297735"/>
                <a:gd name="connsiteX62" fmla="*/ 56956 w 535852"/>
                <a:gd name="connsiteY62" fmla="*/ 81154 h 297735"/>
                <a:gd name="connsiteX63" fmla="*/ 27524 w 535852"/>
                <a:gd name="connsiteY63" fmla="*/ 131161 h 297735"/>
                <a:gd name="connsiteX64" fmla="*/ 25142 w 535852"/>
                <a:gd name="connsiteY64" fmla="*/ 129065 h 297735"/>
                <a:gd name="connsiteX65" fmla="*/ 16665 w 535852"/>
                <a:gd name="connsiteY65" fmla="*/ 113539 h 297735"/>
                <a:gd name="connsiteX66" fmla="*/ 14379 w 535852"/>
                <a:gd name="connsiteY66" fmla="*/ 113254 h 297735"/>
                <a:gd name="connsiteX67" fmla="*/ 14474 w 535852"/>
                <a:gd name="connsiteY67" fmla="*/ 129637 h 297735"/>
                <a:gd name="connsiteX68" fmla="*/ 7331 w 535852"/>
                <a:gd name="connsiteY68" fmla="*/ 132018 h 297735"/>
                <a:gd name="connsiteX69" fmla="*/ 8283 w 535852"/>
                <a:gd name="connsiteY69" fmla="*/ 134304 h 297735"/>
                <a:gd name="connsiteX70" fmla="*/ 16284 w 535852"/>
                <a:gd name="connsiteY70" fmla="*/ 133923 h 297735"/>
                <a:gd name="connsiteX71" fmla="*/ 21428 w 535852"/>
                <a:gd name="connsiteY71" fmla="*/ 140495 h 297735"/>
                <a:gd name="connsiteX72" fmla="*/ 11236 w 535852"/>
                <a:gd name="connsiteY72" fmla="*/ 183929 h 297735"/>
                <a:gd name="connsiteX73" fmla="*/ 4092 w 535852"/>
                <a:gd name="connsiteY73" fmla="*/ 167165 h 297735"/>
                <a:gd name="connsiteX74" fmla="*/ 1139 w 535852"/>
                <a:gd name="connsiteY74" fmla="*/ 166784 h 297735"/>
                <a:gd name="connsiteX75" fmla="*/ 15332 w 535852"/>
                <a:gd name="connsiteY75" fmla="*/ 198502 h 297735"/>
                <a:gd name="connsiteX76" fmla="*/ 12093 w 535852"/>
                <a:gd name="connsiteY76" fmla="*/ 226696 h 297735"/>
                <a:gd name="connsiteX77" fmla="*/ 6188 w 535852"/>
                <a:gd name="connsiteY77" fmla="*/ 268225 h 297735"/>
                <a:gd name="connsiteX78" fmla="*/ 9807 w 535852"/>
                <a:gd name="connsiteY78" fmla="*/ 266701 h 297735"/>
                <a:gd name="connsiteX79" fmla="*/ 17522 w 535852"/>
                <a:gd name="connsiteY79" fmla="*/ 232221 h 297735"/>
                <a:gd name="connsiteX80" fmla="*/ 35525 w 535852"/>
                <a:gd name="connsiteY80" fmla="*/ 275750 h 297735"/>
                <a:gd name="connsiteX81" fmla="*/ 66195 w 535852"/>
                <a:gd name="connsiteY81" fmla="*/ 284608 h 297735"/>
                <a:gd name="connsiteX82" fmla="*/ 77625 w 535852"/>
                <a:gd name="connsiteY82" fmla="*/ 297658 h 297735"/>
                <a:gd name="connsiteX83" fmla="*/ 79625 w 535852"/>
                <a:gd name="connsiteY83" fmla="*/ 295086 h 297735"/>
                <a:gd name="connsiteX84" fmla="*/ 74482 w 535852"/>
                <a:gd name="connsiteY84" fmla="*/ 284418 h 297735"/>
                <a:gd name="connsiteX85" fmla="*/ 88293 w 535852"/>
                <a:gd name="connsiteY85" fmla="*/ 290895 h 297735"/>
                <a:gd name="connsiteX86" fmla="*/ 121726 w 535852"/>
                <a:gd name="connsiteY86" fmla="*/ 271750 h 297735"/>
                <a:gd name="connsiteX87" fmla="*/ 167922 w 535852"/>
                <a:gd name="connsiteY87" fmla="*/ 246223 h 297735"/>
                <a:gd name="connsiteX88" fmla="*/ 187448 w 535852"/>
                <a:gd name="connsiteY88" fmla="*/ 259176 h 297735"/>
                <a:gd name="connsiteX89" fmla="*/ 187448 w 535852"/>
                <a:gd name="connsiteY89" fmla="*/ 256128 h 297735"/>
                <a:gd name="connsiteX90" fmla="*/ 177923 w 535852"/>
                <a:gd name="connsiteY90" fmla="*/ 247651 h 297735"/>
                <a:gd name="connsiteX91" fmla="*/ 191639 w 535852"/>
                <a:gd name="connsiteY91" fmla="*/ 251652 h 297735"/>
                <a:gd name="connsiteX92" fmla="*/ 229930 w 535852"/>
                <a:gd name="connsiteY92" fmla="*/ 234507 h 297735"/>
                <a:gd name="connsiteX93" fmla="*/ 219357 w 535852"/>
                <a:gd name="connsiteY93" fmla="*/ 251175 h 297735"/>
                <a:gd name="connsiteX94" fmla="*/ 221072 w 535852"/>
                <a:gd name="connsiteY94" fmla="*/ 254128 h 297735"/>
                <a:gd name="connsiteX95" fmla="*/ 234883 w 535852"/>
                <a:gd name="connsiteY95" fmla="*/ 237078 h 297735"/>
                <a:gd name="connsiteX96" fmla="*/ 258791 w 535852"/>
                <a:gd name="connsiteY96" fmla="*/ 239936 h 297735"/>
                <a:gd name="connsiteX97" fmla="*/ 289080 w 535852"/>
                <a:gd name="connsiteY97" fmla="*/ 224315 h 297735"/>
                <a:gd name="connsiteX98" fmla="*/ 303558 w 535852"/>
                <a:gd name="connsiteY98" fmla="*/ 242127 h 297735"/>
                <a:gd name="connsiteX99" fmla="*/ 306892 w 535852"/>
                <a:gd name="connsiteY99" fmla="*/ 237745 h 297735"/>
                <a:gd name="connsiteX100" fmla="*/ 302987 w 535852"/>
                <a:gd name="connsiteY100" fmla="*/ 230030 h 297735"/>
                <a:gd name="connsiteX101" fmla="*/ 310130 w 535852"/>
                <a:gd name="connsiteY101" fmla="*/ 232697 h 297735"/>
                <a:gd name="connsiteX102" fmla="*/ 341468 w 535852"/>
                <a:gd name="connsiteY102" fmla="*/ 226029 h 297735"/>
                <a:gd name="connsiteX103" fmla="*/ 335372 w 535852"/>
                <a:gd name="connsiteY103" fmla="*/ 236698 h 297735"/>
                <a:gd name="connsiteX104" fmla="*/ 338610 w 535852"/>
                <a:gd name="connsiteY104" fmla="*/ 242317 h 297735"/>
                <a:gd name="connsiteX105" fmla="*/ 351755 w 535852"/>
                <a:gd name="connsiteY105" fmla="*/ 233554 h 297735"/>
                <a:gd name="connsiteX106" fmla="*/ 366899 w 535852"/>
                <a:gd name="connsiteY106" fmla="*/ 245651 h 297735"/>
                <a:gd name="connsiteX107" fmla="*/ 368900 w 535852"/>
                <a:gd name="connsiteY107" fmla="*/ 243079 h 297735"/>
                <a:gd name="connsiteX108" fmla="*/ 362137 w 535852"/>
                <a:gd name="connsiteY108" fmla="*/ 227458 h 297735"/>
                <a:gd name="connsiteX109" fmla="*/ 406047 w 535852"/>
                <a:gd name="connsiteY109" fmla="*/ 232602 h 297735"/>
                <a:gd name="connsiteX110" fmla="*/ 433670 w 535852"/>
                <a:gd name="connsiteY110" fmla="*/ 258700 h 297735"/>
                <a:gd name="connsiteX111" fmla="*/ 476723 w 535852"/>
                <a:gd name="connsiteY111" fmla="*/ 253271 h 297735"/>
                <a:gd name="connsiteX112" fmla="*/ 477199 w 535852"/>
                <a:gd name="connsiteY112" fmla="*/ 253462 h 297735"/>
                <a:gd name="connsiteX113" fmla="*/ 490248 w 535852"/>
                <a:gd name="connsiteY113" fmla="*/ 268606 h 297735"/>
                <a:gd name="connsiteX114" fmla="*/ 512822 w 535852"/>
                <a:gd name="connsiteY114" fmla="*/ 261272 h 297735"/>
                <a:gd name="connsiteX115" fmla="*/ 518061 w 535852"/>
                <a:gd name="connsiteY115" fmla="*/ 243651 h 297735"/>
                <a:gd name="connsiteX116" fmla="*/ 525300 w 535852"/>
                <a:gd name="connsiteY116" fmla="*/ 222029 h 297735"/>
                <a:gd name="connsiteX117" fmla="*/ 526348 w 535852"/>
                <a:gd name="connsiteY117" fmla="*/ 223553 h 297735"/>
                <a:gd name="connsiteX118" fmla="*/ 529872 w 535852"/>
                <a:gd name="connsiteY118" fmla="*/ 229649 h 297735"/>
                <a:gd name="connsiteX119" fmla="*/ 534730 w 535852"/>
                <a:gd name="connsiteY119" fmla="*/ 229649 h 297735"/>
                <a:gd name="connsiteX120" fmla="*/ 526919 w 535852"/>
                <a:gd name="connsiteY120" fmla="*/ 210980 h 29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535852" h="297735">
                  <a:moveTo>
                    <a:pt x="526919" y="210980"/>
                  </a:moveTo>
                  <a:cubicBezTo>
                    <a:pt x="524919" y="209361"/>
                    <a:pt x="522633" y="207646"/>
                    <a:pt x="520061" y="206503"/>
                  </a:cubicBezTo>
                  <a:cubicBezTo>
                    <a:pt x="530539" y="200979"/>
                    <a:pt x="530825" y="189549"/>
                    <a:pt x="527205" y="178881"/>
                  </a:cubicBezTo>
                  <a:cubicBezTo>
                    <a:pt x="525300" y="173356"/>
                    <a:pt x="522157" y="166403"/>
                    <a:pt x="517013" y="162974"/>
                  </a:cubicBezTo>
                  <a:cubicBezTo>
                    <a:pt x="520633" y="160212"/>
                    <a:pt x="522443" y="155068"/>
                    <a:pt x="522728" y="150687"/>
                  </a:cubicBezTo>
                  <a:cubicBezTo>
                    <a:pt x="523205" y="138781"/>
                    <a:pt x="517966" y="127636"/>
                    <a:pt x="508250" y="120874"/>
                  </a:cubicBezTo>
                  <a:cubicBezTo>
                    <a:pt x="507774" y="120588"/>
                    <a:pt x="507298" y="120397"/>
                    <a:pt x="506822" y="120112"/>
                  </a:cubicBezTo>
                  <a:cubicBezTo>
                    <a:pt x="508822" y="119445"/>
                    <a:pt x="510632" y="118397"/>
                    <a:pt x="512060" y="116778"/>
                  </a:cubicBezTo>
                  <a:cubicBezTo>
                    <a:pt x="512918" y="115825"/>
                    <a:pt x="513489" y="114397"/>
                    <a:pt x="513013" y="113158"/>
                  </a:cubicBezTo>
                  <a:cubicBezTo>
                    <a:pt x="510822" y="107253"/>
                    <a:pt x="505774" y="106872"/>
                    <a:pt x="500249" y="108015"/>
                  </a:cubicBezTo>
                  <a:cubicBezTo>
                    <a:pt x="499297" y="108205"/>
                    <a:pt x="498535" y="108777"/>
                    <a:pt x="497678" y="109158"/>
                  </a:cubicBezTo>
                  <a:cubicBezTo>
                    <a:pt x="496820" y="107919"/>
                    <a:pt x="495963" y="106586"/>
                    <a:pt x="495011" y="105348"/>
                  </a:cubicBezTo>
                  <a:cubicBezTo>
                    <a:pt x="495011" y="96871"/>
                    <a:pt x="489296" y="87631"/>
                    <a:pt x="483866" y="81726"/>
                  </a:cubicBezTo>
                  <a:cubicBezTo>
                    <a:pt x="480723" y="78297"/>
                    <a:pt x="476627" y="76201"/>
                    <a:pt x="472246" y="75249"/>
                  </a:cubicBezTo>
                  <a:cubicBezTo>
                    <a:pt x="473008" y="73344"/>
                    <a:pt x="473675" y="71343"/>
                    <a:pt x="474056" y="69248"/>
                  </a:cubicBezTo>
                  <a:cubicBezTo>
                    <a:pt x="475389" y="62104"/>
                    <a:pt x="473198" y="55913"/>
                    <a:pt x="469674" y="49817"/>
                  </a:cubicBezTo>
                  <a:cubicBezTo>
                    <a:pt x="469293" y="49245"/>
                    <a:pt x="468245" y="49436"/>
                    <a:pt x="468245" y="50198"/>
                  </a:cubicBezTo>
                  <a:cubicBezTo>
                    <a:pt x="468722" y="56008"/>
                    <a:pt x="468531" y="62295"/>
                    <a:pt x="466245" y="67724"/>
                  </a:cubicBezTo>
                  <a:cubicBezTo>
                    <a:pt x="465674" y="69058"/>
                    <a:pt x="464912" y="70391"/>
                    <a:pt x="464054" y="71534"/>
                  </a:cubicBezTo>
                  <a:cubicBezTo>
                    <a:pt x="471103" y="58294"/>
                    <a:pt x="458054" y="45245"/>
                    <a:pt x="445481" y="40864"/>
                  </a:cubicBezTo>
                  <a:cubicBezTo>
                    <a:pt x="441956" y="39625"/>
                    <a:pt x="437384" y="39435"/>
                    <a:pt x="432812" y="40101"/>
                  </a:cubicBezTo>
                  <a:cubicBezTo>
                    <a:pt x="433955" y="36387"/>
                    <a:pt x="434622" y="32577"/>
                    <a:pt x="435289" y="29338"/>
                  </a:cubicBezTo>
                  <a:cubicBezTo>
                    <a:pt x="435670" y="27433"/>
                    <a:pt x="433003" y="26671"/>
                    <a:pt x="432431" y="28576"/>
                  </a:cubicBezTo>
                  <a:cubicBezTo>
                    <a:pt x="431193" y="32196"/>
                    <a:pt x="429574" y="35720"/>
                    <a:pt x="427859" y="39149"/>
                  </a:cubicBezTo>
                  <a:cubicBezTo>
                    <a:pt x="427193" y="32863"/>
                    <a:pt x="424049" y="26481"/>
                    <a:pt x="422240" y="20099"/>
                  </a:cubicBezTo>
                  <a:cubicBezTo>
                    <a:pt x="421859" y="18480"/>
                    <a:pt x="419573" y="19146"/>
                    <a:pt x="419858" y="20766"/>
                  </a:cubicBezTo>
                  <a:cubicBezTo>
                    <a:pt x="420525" y="24957"/>
                    <a:pt x="421668" y="29148"/>
                    <a:pt x="422621" y="33244"/>
                  </a:cubicBezTo>
                  <a:cubicBezTo>
                    <a:pt x="423287" y="35911"/>
                    <a:pt x="423287" y="38482"/>
                    <a:pt x="423192" y="41149"/>
                  </a:cubicBezTo>
                  <a:cubicBezTo>
                    <a:pt x="422049" y="36958"/>
                    <a:pt x="419954" y="32958"/>
                    <a:pt x="417763" y="29814"/>
                  </a:cubicBezTo>
                  <a:cubicBezTo>
                    <a:pt x="412429" y="22290"/>
                    <a:pt x="403571" y="17432"/>
                    <a:pt x="394617" y="16289"/>
                  </a:cubicBezTo>
                  <a:cubicBezTo>
                    <a:pt x="387569" y="15337"/>
                    <a:pt x="379758" y="19623"/>
                    <a:pt x="375377" y="25624"/>
                  </a:cubicBezTo>
                  <a:cubicBezTo>
                    <a:pt x="368804" y="19718"/>
                    <a:pt x="367090" y="11050"/>
                    <a:pt x="354041" y="8669"/>
                  </a:cubicBezTo>
                  <a:cubicBezTo>
                    <a:pt x="340610" y="6193"/>
                    <a:pt x="325656" y="6478"/>
                    <a:pt x="309273" y="15908"/>
                  </a:cubicBezTo>
                  <a:cubicBezTo>
                    <a:pt x="311940" y="11431"/>
                    <a:pt x="315655" y="7526"/>
                    <a:pt x="319370" y="3907"/>
                  </a:cubicBezTo>
                  <a:cubicBezTo>
                    <a:pt x="320894" y="2382"/>
                    <a:pt x="319370" y="-570"/>
                    <a:pt x="317179" y="96"/>
                  </a:cubicBezTo>
                  <a:cubicBezTo>
                    <a:pt x="308797" y="2859"/>
                    <a:pt x="304034" y="9907"/>
                    <a:pt x="302510" y="18099"/>
                  </a:cubicBezTo>
                  <a:cubicBezTo>
                    <a:pt x="294509" y="2382"/>
                    <a:pt x="269459" y="-380"/>
                    <a:pt x="245360" y="14670"/>
                  </a:cubicBezTo>
                  <a:cubicBezTo>
                    <a:pt x="244313" y="10479"/>
                    <a:pt x="242408" y="6383"/>
                    <a:pt x="240312" y="2478"/>
                  </a:cubicBezTo>
                  <a:cubicBezTo>
                    <a:pt x="239360" y="763"/>
                    <a:pt x="236978" y="2287"/>
                    <a:pt x="237740" y="4002"/>
                  </a:cubicBezTo>
                  <a:cubicBezTo>
                    <a:pt x="239645" y="8383"/>
                    <a:pt x="240598" y="12670"/>
                    <a:pt x="241455" y="17051"/>
                  </a:cubicBezTo>
                  <a:lnTo>
                    <a:pt x="241265" y="17146"/>
                  </a:lnTo>
                  <a:cubicBezTo>
                    <a:pt x="235454" y="9717"/>
                    <a:pt x="223262" y="5812"/>
                    <a:pt x="216023" y="1335"/>
                  </a:cubicBezTo>
                  <a:cubicBezTo>
                    <a:pt x="214976" y="668"/>
                    <a:pt x="214118" y="2097"/>
                    <a:pt x="214785" y="2859"/>
                  </a:cubicBezTo>
                  <a:cubicBezTo>
                    <a:pt x="218786" y="7431"/>
                    <a:pt x="223358" y="11431"/>
                    <a:pt x="227930" y="15527"/>
                  </a:cubicBezTo>
                  <a:cubicBezTo>
                    <a:pt x="229073" y="16575"/>
                    <a:pt x="230120" y="17718"/>
                    <a:pt x="231168" y="18765"/>
                  </a:cubicBezTo>
                  <a:cubicBezTo>
                    <a:pt x="209165" y="10860"/>
                    <a:pt x="176876" y="15051"/>
                    <a:pt x="158969" y="29814"/>
                  </a:cubicBezTo>
                  <a:cubicBezTo>
                    <a:pt x="158016" y="25909"/>
                    <a:pt x="156587" y="22099"/>
                    <a:pt x="154873" y="18480"/>
                  </a:cubicBezTo>
                  <a:cubicBezTo>
                    <a:pt x="154206" y="17051"/>
                    <a:pt x="152396" y="18194"/>
                    <a:pt x="152587" y="19432"/>
                  </a:cubicBezTo>
                  <a:cubicBezTo>
                    <a:pt x="153349" y="24385"/>
                    <a:pt x="152873" y="29624"/>
                    <a:pt x="153825" y="34387"/>
                  </a:cubicBezTo>
                  <a:lnTo>
                    <a:pt x="153635" y="34577"/>
                  </a:lnTo>
                  <a:cubicBezTo>
                    <a:pt x="152968" y="33053"/>
                    <a:pt x="152111" y="31434"/>
                    <a:pt x="151063" y="29814"/>
                  </a:cubicBezTo>
                  <a:cubicBezTo>
                    <a:pt x="146967" y="23242"/>
                    <a:pt x="141538" y="19051"/>
                    <a:pt x="133918" y="17718"/>
                  </a:cubicBezTo>
                  <a:cubicBezTo>
                    <a:pt x="132489" y="17432"/>
                    <a:pt x="131346" y="19051"/>
                    <a:pt x="132489" y="20194"/>
                  </a:cubicBezTo>
                  <a:cubicBezTo>
                    <a:pt x="136013" y="23814"/>
                    <a:pt x="139728" y="27910"/>
                    <a:pt x="142681" y="32101"/>
                  </a:cubicBezTo>
                  <a:cubicBezTo>
                    <a:pt x="129251" y="31815"/>
                    <a:pt x="111439" y="39244"/>
                    <a:pt x="102390" y="51246"/>
                  </a:cubicBezTo>
                  <a:cubicBezTo>
                    <a:pt x="100771" y="44578"/>
                    <a:pt x="100009" y="37720"/>
                    <a:pt x="101057" y="29814"/>
                  </a:cubicBezTo>
                  <a:cubicBezTo>
                    <a:pt x="101247" y="28100"/>
                    <a:pt x="98580" y="27910"/>
                    <a:pt x="98104" y="29433"/>
                  </a:cubicBezTo>
                  <a:cubicBezTo>
                    <a:pt x="95437" y="37435"/>
                    <a:pt x="93818" y="47055"/>
                    <a:pt x="94770" y="56008"/>
                  </a:cubicBezTo>
                  <a:cubicBezTo>
                    <a:pt x="84293" y="53055"/>
                    <a:pt x="68481" y="63342"/>
                    <a:pt x="64766" y="77154"/>
                  </a:cubicBezTo>
                  <a:cubicBezTo>
                    <a:pt x="64671" y="77059"/>
                    <a:pt x="64576" y="76963"/>
                    <a:pt x="64481" y="76868"/>
                  </a:cubicBezTo>
                  <a:cubicBezTo>
                    <a:pt x="61147" y="73629"/>
                    <a:pt x="60194" y="69724"/>
                    <a:pt x="58099" y="65819"/>
                  </a:cubicBezTo>
                  <a:cubicBezTo>
                    <a:pt x="56956" y="63724"/>
                    <a:pt x="54289" y="64581"/>
                    <a:pt x="53527" y="66391"/>
                  </a:cubicBezTo>
                  <a:cubicBezTo>
                    <a:pt x="51527" y="71343"/>
                    <a:pt x="53527" y="76868"/>
                    <a:pt x="56956" y="81154"/>
                  </a:cubicBezTo>
                  <a:cubicBezTo>
                    <a:pt x="41049" y="85441"/>
                    <a:pt x="23523" y="112682"/>
                    <a:pt x="27524" y="131161"/>
                  </a:cubicBezTo>
                  <a:cubicBezTo>
                    <a:pt x="26762" y="130494"/>
                    <a:pt x="25904" y="129732"/>
                    <a:pt x="25142" y="129065"/>
                  </a:cubicBezTo>
                  <a:cubicBezTo>
                    <a:pt x="20951" y="125065"/>
                    <a:pt x="18570" y="118873"/>
                    <a:pt x="16665" y="113539"/>
                  </a:cubicBezTo>
                  <a:cubicBezTo>
                    <a:pt x="16284" y="112587"/>
                    <a:pt x="14951" y="112206"/>
                    <a:pt x="14379" y="113254"/>
                  </a:cubicBezTo>
                  <a:cubicBezTo>
                    <a:pt x="11522" y="118968"/>
                    <a:pt x="12379" y="124017"/>
                    <a:pt x="14474" y="129637"/>
                  </a:cubicBezTo>
                  <a:cubicBezTo>
                    <a:pt x="11998" y="129922"/>
                    <a:pt x="9521" y="130589"/>
                    <a:pt x="7331" y="132018"/>
                  </a:cubicBezTo>
                  <a:cubicBezTo>
                    <a:pt x="6188" y="132780"/>
                    <a:pt x="6950" y="134780"/>
                    <a:pt x="8283" y="134304"/>
                  </a:cubicBezTo>
                  <a:cubicBezTo>
                    <a:pt x="10855" y="133351"/>
                    <a:pt x="13617" y="133351"/>
                    <a:pt x="16284" y="133923"/>
                  </a:cubicBezTo>
                  <a:cubicBezTo>
                    <a:pt x="17522" y="136209"/>
                    <a:pt x="19332" y="138685"/>
                    <a:pt x="21428" y="140495"/>
                  </a:cubicBezTo>
                  <a:cubicBezTo>
                    <a:pt x="10950" y="149925"/>
                    <a:pt x="7426" y="169832"/>
                    <a:pt x="11236" y="183929"/>
                  </a:cubicBezTo>
                  <a:cubicBezTo>
                    <a:pt x="6854" y="179833"/>
                    <a:pt x="3902" y="174690"/>
                    <a:pt x="4092" y="167165"/>
                  </a:cubicBezTo>
                  <a:cubicBezTo>
                    <a:pt x="4187" y="165451"/>
                    <a:pt x="1616" y="165165"/>
                    <a:pt x="1139" y="166784"/>
                  </a:cubicBezTo>
                  <a:cubicBezTo>
                    <a:pt x="-2766" y="179643"/>
                    <a:pt x="3711" y="193835"/>
                    <a:pt x="15332" y="198502"/>
                  </a:cubicBezTo>
                  <a:cubicBezTo>
                    <a:pt x="-575" y="214885"/>
                    <a:pt x="854" y="220505"/>
                    <a:pt x="12093" y="226696"/>
                  </a:cubicBezTo>
                  <a:cubicBezTo>
                    <a:pt x="1711" y="236793"/>
                    <a:pt x="-194" y="255938"/>
                    <a:pt x="6188" y="268225"/>
                  </a:cubicBezTo>
                  <a:cubicBezTo>
                    <a:pt x="7331" y="270416"/>
                    <a:pt x="10093" y="268702"/>
                    <a:pt x="9807" y="266701"/>
                  </a:cubicBezTo>
                  <a:cubicBezTo>
                    <a:pt x="7997" y="253462"/>
                    <a:pt x="11045" y="242603"/>
                    <a:pt x="17522" y="232221"/>
                  </a:cubicBezTo>
                  <a:cubicBezTo>
                    <a:pt x="5140" y="257367"/>
                    <a:pt x="17427" y="267463"/>
                    <a:pt x="35525" y="275750"/>
                  </a:cubicBezTo>
                  <a:cubicBezTo>
                    <a:pt x="42097" y="285180"/>
                    <a:pt x="52574" y="287180"/>
                    <a:pt x="66195" y="284608"/>
                  </a:cubicBezTo>
                  <a:cubicBezTo>
                    <a:pt x="67529" y="290419"/>
                    <a:pt x="71053" y="295467"/>
                    <a:pt x="77625" y="297658"/>
                  </a:cubicBezTo>
                  <a:cubicBezTo>
                    <a:pt x="79149" y="298134"/>
                    <a:pt x="80292" y="296324"/>
                    <a:pt x="79625" y="295086"/>
                  </a:cubicBezTo>
                  <a:cubicBezTo>
                    <a:pt x="77816" y="291657"/>
                    <a:pt x="76006" y="288037"/>
                    <a:pt x="74482" y="284418"/>
                  </a:cubicBezTo>
                  <a:cubicBezTo>
                    <a:pt x="78387" y="288037"/>
                    <a:pt x="84102" y="290800"/>
                    <a:pt x="88293" y="290895"/>
                  </a:cubicBezTo>
                  <a:cubicBezTo>
                    <a:pt x="103343" y="291181"/>
                    <a:pt x="113249" y="282418"/>
                    <a:pt x="121726" y="271750"/>
                  </a:cubicBezTo>
                  <a:cubicBezTo>
                    <a:pt x="136775" y="275369"/>
                    <a:pt x="157254" y="259272"/>
                    <a:pt x="167922" y="246223"/>
                  </a:cubicBezTo>
                  <a:cubicBezTo>
                    <a:pt x="170589" y="254986"/>
                    <a:pt x="177923" y="263368"/>
                    <a:pt x="187448" y="259176"/>
                  </a:cubicBezTo>
                  <a:cubicBezTo>
                    <a:pt x="188687" y="258605"/>
                    <a:pt x="188496" y="256795"/>
                    <a:pt x="187448" y="256128"/>
                  </a:cubicBezTo>
                  <a:cubicBezTo>
                    <a:pt x="183924" y="253938"/>
                    <a:pt x="180781" y="250699"/>
                    <a:pt x="177923" y="247651"/>
                  </a:cubicBezTo>
                  <a:cubicBezTo>
                    <a:pt x="182019" y="250033"/>
                    <a:pt x="186782" y="251652"/>
                    <a:pt x="191639" y="251652"/>
                  </a:cubicBezTo>
                  <a:cubicBezTo>
                    <a:pt x="205165" y="251652"/>
                    <a:pt x="218595" y="243841"/>
                    <a:pt x="229930" y="234507"/>
                  </a:cubicBezTo>
                  <a:cubicBezTo>
                    <a:pt x="227549" y="240412"/>
                    <a:pt x="223548" y="245842"/>
                    <a:pt x="219357" y="251175"/>
                  </a:cubicBezTo>
                  <a:cubicBezTo>
                    <a:pt x="218309" y="252509"/>
                    <a:pt x="219262" y="254604"/>
                    <a:pt x="221072" y="254128"/>
                  </a:cubicBezTo>
                  <a:cubicBezTo>
                    <a:pt x="229073" y="252033"/>
                    <a:pt x="233359" y="244984"/>
                    <a:pt x="234883" y="237078"/>
                  </a:cubicBezTo>
                  <a:cubicBezTo>
                    <a:pt x="241931" y="240698"/>
                    <a:pt x="249932" y="242127"/>
                    <a:pt x="258791" y="239936"/>
                  </a:cubicBezTo>
                  <a:cubicBezTo>
                    <a:pt x="269649" y="237269"/>
                    <a:pt x="281079" y="232316"/>
                    <a:pt x="289080" y="224315"/>
                  </a:cubicBezTo>
                  <a:cubicBezTo>
                    <a:pt x="290033" y="233269"/>
                    <a:pt x="294890" y="241746"/>
                    <a:pt x="303558" y="242127"/>
                  </a:cubicBezTo>
                  <a:cubicBezTo>
                    <a:pt x="305654" y="242222"/>
                    <a:pt x="307844" y="239746"/>
                    <a:pt x="306892" y="237745"/>
                  </a:cubicBezTo>
                  <a:cubicBezTo>
                    <a:pt x="305749" y="235173"/>
                    <a:pt x="304415" y="232602"/>
                    <a:pt x="302987" y="230030"/>
                  </a:cubicBezTo>
                  <a:cubicBezTo>
                    <a:pt x="305177" y="231268"/>
                    <a:pt x="307463" y="232221"/>
                    <a:pt x="310130" y="232697"/>
                  </a:cubicBezTo>
                  <a:cubicBezTo>
                    <a:pt x="323942" y="235173"/>
                    <a:pt x="332514" y="231173"/>
                    <a:pt x="341468" y="226029"/>
                  </a:cubicBezTo>
                  <a:cubicBezTo>
                    <a:pt x="339467" y="229649"/>
                    <a:pt x="337372" y="233173"/>
                    <a:pt x="335372" y="236698"/>
                  </a:cubicBezTo>
                  <a:cubicBezTo>
                    <a:pt x="333943" y="239079"/>
                    <a:pt x="335753" y="242413"/>
                    <a:pt x="338610" y="242317"/>
                  </a:cubicBezTo>
                  <a:cubicBezTo>
                    <a:pt x="344135" y="242222"/>
                    <a:pt x="348707" y="238507"/>
                    <a:pt x="351755" y="233554"/>
                  </a:cubicBezTo>
                  <a:cubicBezTo>
                    <a:pt x="355184" y="239269"/>
                    <a:pt x="360422" y="243841"/>
                    <a:pt x="366899" y="245651"/>
                  </a:cubicBezTo>
                  <a:cubicBezTo>
                    <a:pt x="368423" y="246032"/>
                    <a:pt x="369566" y="244413"/>
                    <a:pt x="368900" y="243079"/>
                  </a:cubicBezTo>
                  <a:cubicBezTo>
                    <a:pt x="366233" y="238031"/>
                    <a:pt x="364328" y="232697"/>
                    <a:pt x="362137" y="227458"/>
                  </a:cubicBezTo>
                  <a:cubicBezTo>
                    <a:pt x="375948" y="235650"/>
                    <a:pt x="392903" y="239650"/>
                    <a:pt x="406047" y="232602"/>
                  </a:cubicBezTo>
                  <a:cubicBezTo>
                    <a:pt x="407762" y="245556"/>
                    <a:pt x="422430" y="256700"/>
                    <a:pt x="433670" y="258700"/>
                  </a:cubicBezTo>
                  <a:cubicBezTo>
                    <a:pt x="444623" y="260605"/>
                    <a:pt x="463007" y="259462"/>
                    <a:pt x="476723" y="253271"/>
                  </a:cubicBezTo>
                  <a:cubicBezTo>
                    <a:pt x="476913" y="253271"/>
                    <a:pt x="477104" y="253366"/>
                    <a:pt x="477199" y="253462"/>
                  </a:cubicBezTo>
                  <a:cubicBezTo>
                    <a:pt x="477961" y="260510"/>
                    <a:pt x="482819" y="267463"/>
                    <a:pt x="490248" y="268606"/>
                  </a:cubicBezTo>
                  <a:cubicBezTo>
                    <a:pt x="498821" y="269940"/>
                    <a:pt x="506726" y="267463"/>
                    <a:pt x="512822" y="261272"/>
                  </a:cubicBezTo>
                  <a:cubicBezTo>
                    <a:pt x="517299" y="256700"/>
                    <a:pt x="519204" y="249937"/>
                    <a:pt x="518061" y="243651"/>
                  </a:cubicBezTo>
                  <a:cubicBezTo>
                    <a:pt x="523871" y="239936"/>
                    <a:pt x="526253" y="230792"/>
                    <a:pt x="525300" y="222029"/>
                  </a:cubicBezTo>
                  <a:cubicBezTo>
                    <a:pt x="525586" y="222600"/>
                    <a:pt x="526062" y="223077"/>
                    <a:pt x="526348" y="223553"/>
                  </a:cubicBezTo>
                  <a:cubicBezTo>
                    <a:pt x="527396" y="225648"/>
                    <a:pt x="529205" y="227458"/>
                    <a:pt x="529872" y="229649"/>
                  </a:cubicBezTo>
                  <a:cubicBezTo>
                    <a:pt x="530634" y="232221"/>
                    <a:pt x="533777" y="231840"/>
                    <a:pt x="534730" y="229649"/>
                  </a:cubicBezTo>
                  <a:cubicBezTo>
                    <a:pt x="538349" y="222029"/>
                    <a:pt x="532539" y="215743"/>
                    <a:pt x="526919" y="21098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47" name="TextBox 246">
            <a:extLst>
              <a:ext uri="{FF2B5EF4-FFF2-40B4-BE49-F238E27FC236}">
                <a16:creationId xmlns:a16="http://schemas.microsoft.com/office/drawing/2014/main" id="{C9E3CAE2-ED8A-40EE-B55E-B6FB9A6FB5D2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871BC749-38E2-44AF-97DF-E020961D41C8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D0BD0B9A-BE7B-4036-8E91-F4BE5CAB3235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2" name="Freeform: Shape 261">
            <a:extLst>
              <a:ext uri="{FF2B5EF4-FFF2-40B4-BE49-F238E27FC236}">
                <a16:creationId xmlns:a16="http://schemas.microsoft.com/office/drawing/2014/main" id="{36DD3063-A049-4593-9B26-3BE270091759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FD7D3176-3682-47A7-A64B-5257D9D6AD8F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448" name="Rectangle: Rounded Corners 447">
              <a:extLst>
                <a:ext uri="{FF2B5EF4-FFF2-40B4-BE49-F238E27FC236}">
                  <a16:creationId xmlns:a16="http://schemas.microsoft.com/office/drawing/2014/main" id="{9D9B3A03-F5B3-4025-912A-BF0B7E1390AA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449" name="Graphic 30">
              <a:extLst>
                <a:ext uri="{FF2B5EF4-FFF2-40B4-BE49-F238E27FC236}">
                  <a16:creationId xmlns:a16="http://schemas.microsoft.com/office/drawing/2014/main" id="{7D862622-2C0F-4075-9292-284EF4565D39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450" name="Rectangle 449">
            <a:hlinkClick r:id="rId4" action="ppaction://hlinksldjump"/>
            <a:extLst>
              <a:ext uri="{FF2B5EF4-FFF2-40B4-BE49-F238E27FC236}">
                <a16:creationId xmlns:a16="http://schemas.microsoft.com/office/drawing/2014/main" id="{77F9A33E-2D45-429F-979B-140ED34A62BC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2" name="Rectangle: Rounded Corners 451">
            <a:extLst>
              <a:ext uri="{FF2B5EF4-FFF2-40B4-BE49-F238E27FC236}">
                <a16:creationId xmlns:a16="http://schemas.microsoft.com/office/drawing/2014/main" id="{EB841DD5-4897-442A-AF11-F5EA150FBF03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5E54846F-D84C-4E40-B894-67EE1DCE543D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454" name="Oval 453">
              <a:extLst>
                <a:ext uri="{FF2B5EF4-FFF2-40B4-BE49-F238E27FC236}">
                  <a16:creationId xmlns:a16="http://schemas.microsoft.com/office/drawing/2014/main" id="{B037E29C-BBD0-4E8A-B50E-A7BF2B8C9516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5BD864-A103-4A11-9130-1F271ED6877F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456" name="Straight Connector 455">
                <a:extLst>
                  <a:ext uri="{FF2B5EF4-FFF2-40B4-BE49-F238E27FC236}">
                    <a16:creationId xmlns:a16="http://schemas.microsoft.com/office/drawing/2014/main" id="{28E5C460-6684-43A1-A681-967F701070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Straight Connector 456">
                <a:extLst>
                  <a:ext uri="{FF2B5EF4-FFF2-40B4-BE49-F238E27FC236}">
                    <a16:creationId xmlns:a16="http://schemas.microsoft.com/office/drawing/2014/main" id="{2FCCCFA1-0DBC-4BE5-9C47-2144A1CAE27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C4F728C-05B5-4240-A146-FC15FD61C3BD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D64604F0-02E8-4BB6-A635-C1362153BE4F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D79C9228-6D9E-4DEC-8048-911E008FA9C0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461" name="Straight Connector 460">
                <a:extLst>
                  <a:ext uri="{FF2B5EF4-FFF2-40B4-BE49-F238E27FC236}">
                    <a16:creationId xmlns:a16="http://schemas.microsoft.com/office/drawing/2014/main" id="{F6632DFB-1F1D-4BE2-AC4D-798EA062FA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Straight Connector 461">
                <a:extLst>
                  <a:ext uri="{FF2B5EF4-FFF2-40B4-BE49-F238E27FC236}">
                    <a16:creationId xmlns:a16="http://schemas.microsoft.com/office/drawing/2014/main" id="{B1986F75-DC3D-4FB0-A0D1-3529A4DC0DC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6EA6BC20-F4BE-45F5-8E41-FADF80A9F735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465" name="Rectangle: Rounded Corners 464">
              <a:extLst>
                <a:ext uri="{FF2B5EF4-FFF2-40B4-BE49-F238E27FC236}">
                  <a16:creationId xmlns:a16="http://schemas.microsoft.com/office/drawing/2014/main" id="{B8C938F0-9865-4187-A821-FB0286880109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466" name="Graphic 2">
              <a:extLst>
                <a:ext uri="{FF2B5EF4-FFF2-40B4-BE49-F238E27FC236}">
                  <a16:creationId xmlns:a16="http://schemas.microsoft.com/office/drawing/2014/main" id="{CA1D73A1-03C9-4983-B6B9-1635B346719C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467" name="Graphic 2">
                <a:extLst>
                  <a:ext uri="{FF2B5EF4-FFF2-40B4-BE49-F238E27FC236}">
                    <a16:creationId xmlns:a16="http://schemas.microsoft.com/office/drawing/2014/main" id="{BDB2340E-4967-4073-8085-624D884E9439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F40549F1-DF04-4FB7-A7FE-4E164C34416E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AE0DFF00-A45B-4DFC-A786-879EA72D0445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D8214C22-99EF-4CAD-BA0E-2C42710669F9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9A800F06-29B5-4D24-AF35-C00350A54454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468" name="Graphic 2">
                <a:extLst>
                  <a:ext uri="{FF2B5EF4-FFF2-40B4-BE49-F238E27FC236}">
                    <a16:creationId xmlns:a16="http://schemas.microsoft.com/office/drawing/2014/main" id="{F5E6156B-46A2-4736-8974-6FCB34ED47D6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499F16C3-99B7-459B-BD44-41A17328B5CB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45263AD5-99AF-4247-96EC-2BA5DA43CB42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02FE1150-7E25-42B3-9985-3EF7C7CA0159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7CA184F1-2FA7-45E6-9919-1CAF6E642ACC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77" name="Rectangle 476">
            <a:extLst>
              <a:ext uri="{FF2B5EF4-FFF2-40B4-BE49-F238E27FC236}">
                <a16:creationId xmlns:a16="http://schemas.microsoft.com/office/drawing/2014/main" id="{57B18B00-8BC2-4FE4-A8F2-825387E6F45B}"/>
              </a:ext>
            </a:extLst>
          </p:cNvPr>
          <p:cNvSpPr/>
          <p:nvPr/>
        </p:nvSpPr>
        <p:spPr>
          <a:xfrm>
            <a:off x="4872037" y="3328243"/>
            <a:ext cx="3904099" cy="9618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8" name="Rectangle 477">
            <a:hlinkClick r:id="rId5" action="ppaction://hlinksldjump"/>
            <a:extLst>
              <a:ext uri="{FF2B5EF4-FFF2-40B4-BE49-F238E27FC236}">
                <a16:creationId xmlns:a16="http://schemas.microsoft.com/office/drawing/2014/main" id="{E85C6A0A-AFC9-42DD-A4CF-5F2594FE760D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9" name="Oval 478">
            <a:hlinkClick r:id="rId6" action="ppaction://hlinksldjump"/>
            <a:extLst>
              <a:ext uri="{FF2B5EF4-FFF2-40B4-BE49-F238E27FC236}">
                <a16:creationId xmlns:a16="http://schemas.microsoft.com/office/drawing/2014/main" id="{EE1F0074-413C-4DAD-9C6A-9FC44AD2A49E}"/>
              </a:ext>
            </a:extLst>
          </p:cNvPr>
          <p:cNvSpPr/>
          <p:nvPr/>
        </p:nvSpPr>
        <p:spPr>
          <a:xfrm>
            <a:off x="4482175" y="2663603"/>
            <a:ext cx="579887" cy="579887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0" name="Rectangle 479">
            <a:extLst>
              <a:ext uri="{FF2B5EF4-FFF2-40B4-BE49-F238E27FC236}">
                <a16:creationId xmlns:a16="http://schemas.microsoft.com/office/drawing/2014/main" id="{0D37E921-6CF5-444B-93B5-2105BFBCE48E}"/>
              </a:ext>
            </a:extLst>
          </p:cNvPr>
          <p:cNvSpPr/>
          <p:nvPr/>
        </p:nvSpPr>
        <p:spPr>
          <a:xfrm>
            <a:off x="8456308" y="2571378"/>
            <a:ext cx="675863" cy="793594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711548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AFF5E41-B9DB-4B1A-8C79-FECAC9B2F91A}"/>
              </a:ext>
            </a:extLst>
          </p:cNvPr>
          <p:cNvGrpSpPr/>
          <p:nvPr/>
        </p:nvGrpSpPr>
        <p:grpSpPr>
          <a:xfrm>
            <a:off x="7603786" y="2407116"/>
            <a:ext cx="1153268" cy="1153268"/>
            <a:chOff x="7603786" y="2407116"/>
            <a:chExt cx="1153268" cy="1153268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15EE7C3F-D392-4E57-933C-8B3E4E33B1BD}"/>
                </a:ext>
              </a:extLst>
            </p:cNvPr>
            <p:cNvSpPr/>
            <p:nvPr/>
          </p:nvSpPr>
          <p:spPr>
            <a:xfrm>
              <a:off x="7603786" y="2407116"/>
              <a:ext cx="1153268" cy="115326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5" name="Group 604">
              <a:extLst>
                <a:ext uri="{FF2B5EF4-FFF2-40B4-BE49-F238E27FC236}">
                  <a16:creationId xmlns:a16="http://schemas.microsoft.com/office/drawing/2014/main" id="{2982854F-7D31-4A14-8422-36E31B1C07DE}"/>
                </a:ext>
              </a:extLst>
            </p:cNvPr>
            <p:cNvGrpSpPr/>
            <p:nvPr/>
          </p:nvGrpSpPr>
          <p:grpSpPr>
            <a:xfrm>
              <a:off x="7826068" y="2715502"/>
              <a:ext cx="708704" cy="536496"/>
              <a:chOff x="3124730" y="3206267"/>
              <a:chExt cx="846356" cy="640700"/>
            </a:xfrm>
          </p:grpSpPr>
          <p:grpSp>
            <p:nvGrpSpPr>
              <p:cNvPr id="606" name="Graphic 22">
                <a:extLst>
                  <a:ext uri="{FF2B5EF4-FFF2-40B4-BE49-F238E27FC236}">
                    <a16:creationId xmlns:a16="http://schemas.microsoft.com/office/drawing/2014/main" id="{1EB35287-AF55-42EF-9E74-D16CCE99DBF8}"/>
                  </a:ext>
                </a:extLst>
              </p:cNvPr>
              <p:cNvGrpSpPr/>
              <p:nvPr/>
            </p:nvGrpSpPr>
            <p:grpSpPr>
              <a:xfrm>
                <a:off x="3124730" y="3206267"/>
                <a:ext cx="846356" cy="239729"/>
                <a:chOff x="3058894" y="3184557"/>
                <a:chExt cx="970158" cy="274796"/>
              </a:xfrm>
            </p:grpSpPr>
            <p:sp>
              <p:nvSpPr>
                <p:cNvPr id="615" name="Freeform: Shape 614">
                  <a:extLst>
                    <a:ext uri="{FF2B5EF4-FFF2-40B4-BE49-F238E27FC236}">
                      <a16:creationId xmlns:a16="http://schemas.microsoft.com/office/drawing/2014/main" id="{F996F273-8566-4E61-BDC9-DB21765767A5}"/>
                    </a:ext>
                  </a:extLst>
                </p:cNvPr>
                <p:cNvSpPr/>
                <p:nvPr/>
              </p:nvSpPr>
              <p:spPr>
                <a:xfrm>
                  <a:off x="3062107" y="3186271"/>
                  <a:ext cx="476250" cy="273081"/>
                </a:xfrm>
                <a:custGeom>
                  <a:avLst/>
                  <a:gdLst>
                    <a:gd name="connsiteX0" fmla="*/ 2000 w 476250"/>
                    <a:gd name="connsiteY0" fmla="*/ 0 h 273081"/>
                    <a:gd name="connsiteX1" fmla="*/ 0 w 476250"/>
                    <a:gd name="connsiteY1" fmla="*/ 30194 h 273081"/>
                    <a:gd name="connsiteX2" fmla="*/ 238125 w 476250"/>
                    <a:gd name="connsiteY2" fmla="*/ 273082 h 273081"/>
                    <a:gd name="connsiteX3" fmla="*/ 476250 w 476250"/>
                    <a:gd name="connsiteY3" fmla="*/ 30194 h 273081"/>
                    <a:gd name="connsiteX4" fmla="*/ 474250 w 476250"/>
                    <a:gd name="connsiteY4" fmla="*/ 0 h 273081"/>
                    <a:gd name="connsiteX5" fmla="*/ 2000 w 476250"/>
                    <a:gd name="connsiteY5" fmla="*/ 0 h 273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6250" h="273081">
                      <a:moveTo>
                        <a:pt x="2000" y="0"/>
                      </a:moveTo>
                      <a:cubicBezTo>
                        <a:pt x="667" y="9430"/>
                        <a:pt x="0" y="19431"/>
                        <a:pt x="0" y="30194"/>
                      </a:cubicBezTo>
                      <a:cubicBezTo>
                        <a:pt x="0" y="164306"/>
                        <a:pt x="106585" y="273082"/>
                        <a:pt x="238125" y="273082"/>
                      </a:cubicBezTo>
                      <a:cubicBezTo>
                        <a:pt x="369665" y="273082"/>
                        <a:pt x="476250" y="164306"/>
                        <a:pt x="476250" y="30194"/>
                      </a:cubicBezTo>
                      <a:cubicBezTo>
                        <a:pt x="476250" y="19431"/>
                        <a:pt x="475583" y="9430"/>
                        <a:pt x="474250" y="0"/>
                      </a:cubicBezTo>
                      <a:lnTo>
                        <a:pt x="20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6" name="Freeform: Shape 615">
                  <a:extLst>
                    <a:ext uri="{FF2B5EF4-FFF2-40B4-BE49-F238E27FC236}">
                      <a16:creationId xmlns:a16="http://schemas.microsoft.com/office/drawing/2014/main" id="{C649BB44-FD52-422C-9113-B5CED8DF315F}"/>
                    </a:ext>
                  </a:extLst>
                </p:cNvPr>
                <p:cNvSpPr/>
                <p:nvPr/>
              </p:nvSpPr>
              <p:spPr>
                <a:xfrm>
                  <a:off x="3086777" y="3186271"/>
                  <a:ext cx="436244" cy="229457"/>
                </a:xfrm>
                <a:custGeom>
                  <a:avLst/>
                  <a:gdLst>
                    <a:gd name="connsiteX0" fmla="*/ 476 w 436244"/>
                    <a:gd name="connsiteY0" fmla="*/ 0 h 229457"/>
                    <a:gd name="connsiteX1" fmla="*/ 0 w 436244"/>
                    <a:gd name="connsiteY1" fmla="*/ 13621 h 229457"/>
                    <a:gd name="connsiteX2" fmla="*/ 218123 w 436244"/>
                    <a:gd name="connsiteY2" fmla="*/ 229457 h 229457"/>
                    <a:gd name="connsiteX3" fmla="*/ 436245 w 436244"/>
                    <a:gd name="connsiteY3" fmla="*/ 13621 h 229457"/>
                    <a:gd name="connsiteX4" fmla="*/ 435769 w 436244"/>
                    <a:gd name="connsiteY4" fmla="*/ 0 h 229457"/>
                    <a:gd name="connsiteX5" fmla="*/ 476 w 436244"/>
                    <a:gd name="connsiteY5" fmla="*/ 0 h 229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36244" h="229457">
                      <a:moveTo>
                        <a:pt x="476" y="0"/>
                      </a:moveTo>
                      <a:cubicBezTo>
                        <a:pt x="190" y="4382"/>
                        <a:pt x="0" y="8954"/>
                        <a:pt x="0" y="13621"/>
                      </a:cubicBezTo>
                      <a:cubicBezTo>
                        <a:pt x="0" y="132779"/>
                        <a:pt x="97631" y="229457"/>
                        <a:pt x="218123" y="229457"/>
                      </a:cubicBezTo>
                      <a:cubicBezTo>
                        <a:pt x="338614" y="229457"/>
                        <a:pt x="436245" y="132874"/>
                        <a:pt x="436245" y="13621"/>
                      </a:cubicBezTo>
                      <a:cubicBezTo>
                        <a:pt x="436245" y="8954"/>
                        <a:pt x="436055" y="4382"/>
                        <a:pt x="435769" y="0"/>
                      </a:cubicBezTo>
                      <a:lnTo>
                        <a:pt x="476" y="0"/>
                      </a:ln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7" name="Freeform: Shape 616">
                  <a:extLst>
                    <a:ext uri="{FF2B5EF4-FFF2-40B4-BE49-F238E27FC236}">
                      <a16:creationId xmlns:a16="http://schemas.microsoft.com/office/drawing/2014/main" id="{80F9BFC1-E3F1-4D20-BC72-9763FB51150F}"/>
                    </a:ext>
                  </a:extLst>
                </p:cNvPr>
                <p:cNvSpPr/>
                <p:nvPr/>
              </p:nvSpPr>
              <p:spPr>
                <a:xfrm>
                  <a:off x="3236510" y="3325527"/>
                  <a:ext cx="124968" cy="72866"/>
                </a:xfrm>
                <a:custGeom>
                  <a:avLst/>
                  <a:gdLst>
                    <a:gd name="connsiteX0" fmla="*/ 62484 w 124968"/>
                    <a:gd name="connsiteY0" fmla="*/ 0 h 72866"/>
                    <a:gd name="connsiteX1" fmla="*/ 0 w 124968"/>
                    <a:gd name="connsiteY1" fmla="*/ 36386 h 72866"/>
                    <a:gd name="connsiteX2" fmla="*/ 62484 w 124968"/>
                    <a:gd name="connsiteY2" fmla="*/ 72866 h 72866"/>
                    <a:gd name="connsiteX3" fmla="*/ 124968 w 124968"/>
                    <a:gd name="connsiteY3" fmla="*/ 36386 h 72866"/>
                    <a:gd name="connsiteX4" fmla="*/ 62484 w 124968"/>
                    <a:gd name="connsiteY4" fmla="*/ 0 h 72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968" h="72866">
                      <a:moveTo>
                        <a:pt x="62484" y="0"/>
                      </a:moveTo>
                      <a:cubicBezTo>
                        <a:pt x="28004" y="0"/>
                        <a:pt x="0" y="16288"/>
                        <a:pt x="0" y="36386"/>
                      </a:cubicBezTo>
                      <a:cubicBezTo>
                        <a:pt x="0" y="56483"/>
                        <a:pt x="28004" y="72866"/>
                        <a:pt x="62484" y="72866"/>
                      </a:cubicBezTo>
                      <a:cubicBezTo>
                        <a:pt x="96965" y="72866"/>
                        <a:pt x="124968" y="56578"/>
                        <a:pt x="124968" y="36386"/>
                      </a:cubicBezTo>
                      <a:cubicBezTo>
                        <a:pt x="125063" y="16288"/>
                        <a:pt x="97060" y="0"/>
                        <a:pt x="624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8" name="Freeform: Shape 617">
                  <a:extLst>
                    <a:ext uri="{FF2B5EF4-FFF2-40B4-BE49-F238E27FC236}">
                      <a16:creationId xmlns:a16="http://schemas.microsoft.com/office/drawing/2014/main" id="{9E73D0C6-6D02-4B89-A865-86D4D8AA49C4}"/>
                    </a:ext>
                  </a:extLst>
                </p:cNvPr>
                <p:cNvSpPr/>
                <p:nvPr/>
              </p:nvSpPr>
              <p:spPr>
                <a:xfrm>
                  <a:off x="3309376" y="3186271"/>
                  <a:ext cx="66484" cy="64293"/>
                </a:xfrm>
                <a:custGeom>
                  <a:avLst/>
                  <a:gdLst>
                    <a:gd name="connsiteX0" fmla="*/ 44958 w 66484"/>
                    <a:gd name="connsiteY0" fmla="*/ 0 h 64293"/>
                    <a:gd name="connsiteX1" fmla="*/ 21431 w 66484"/>
                    <a:gd name="connsiteY1" fmla="*/ 0 h 64293"/>
                    <a:gd name="connsiteX2" fmla="*/ 0 w 66484"/>
                    <a:gd name="connsiteY2" fmla="*/ 31052 h 64293"/>
                    <a:gd name="connsiteX3" fmla="*/ 33242 w 66484"/>
                    <a:gd name="connsiteY3" fmla="*/ 64294 h 64293"/>
                    <a:gd name="connsiteX4" fmla="*/ 66484 w 66484"/>
                    <a:gd name="connsiteY4" fmla="*/ 31052 h 64293"/>
                    <a:gd name="connsiteX5" fmla="*/ 44958 w 66484"/>
                    <a:gd name="connsiteY5" fmla="*/ 0 h 64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6484" h="64293">
                      <a:moveTo>
                        <a:pt x="44958" y="0"/>
                      </a:moveTo>
                      <a:lnTo>
                        <a:pt x="21431" y="0"/>
                      </a:lnTo>
                      <a:cubicBezTo>
                        <a:pt x="8858" y="4763"/>
                        <a:pt x="0" y="16859"/>
                        <a:pt x="0" y="31052"/>
                      </a:cubicBezTo>
                      <a:cubicBezTo>
                        <a:pt x="0" y="49435"/>
                        <a:pt x="14859" y="64294"/>
                        <a:pt x="33242" y="64294"/>
                      </a:cubicBezTo>
                      <a:cubicBezTo>
                        <a:pt x="51626" y="64294"/>
                        <a:pt x="66484" y="49435"/>
                        <a:pt x="66484" y="31052"/>
                      </a:cubicBezTo>
                      <a:cubicBezTo>
                        <a:pt x="66484" y="16859"/>
                        <a:pt x="57531" y="4763"/>
                        <a:pt x="44958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9" name="Freeform: Shape 618">
                  <a:extLst>
                    <a:ext uri="{FF2B5EF4-FFF2-40B4-BE49-F238E27FC236}">
                      <a16:creationId xmlns:a16="http://schemas.microsoft.com/office/drawing/2014/main" id="{25986D80-EA0A-42A3-92AC-54CE132C83BC}"/>
                    </a:ext>
                  </a:extLst>
                </p:cNvPr>
                <p:cNvSpPr/>
                <p:nvPr/>
              </p:nvSpPr>
              <p:spPr>
                <a:xfrm>
                  <a:off x="3334236" y="3186271"/>
                  <a:ext cx="55626" cy="35147"/>
                </a:xfrm>
                <a:custGeom>
                  <a:avLst/>
                  <a:gdLst>
                    <a:gd name="connsiteX0" fmla="*/ 953 w 55626"/>
                    <a:gd name="connsiteY0" fmla="*/ 0 h 35147"/>
                    <a:gd name="connsiteX1" fmla="*/ 0 w 55626"/>
                    <a:gd name="connsiteY1" fmla="*/ 7334 h 35147"/>
                    <a:gd name="connsiteX2" fmla="*/ 27813 w 55626"/>
                    <a:gd name="connsiteY2" fmla="*/ 35147 h 35147"/>
                    <a:gd name="connsiteX3" fmla="*/ 55626 w 55626"/>
                    <a:gd name="connsiteY3" fmla="*/ 7334 h 35147"/>
                    <a:gd name="connsiteX4" fmla="*/ 54674 w 55626"/>
                    <a:gd name="connsiteY4" fmla="*/ 0 h 35147"/>
                    <a:gd name="connsiteX5" fmla="*/ 953 w 55626"/>
                    <a:gd name="connsiteY5" fmla="*/ 0 h 35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626" h="35147">
                      <a:moveTo>
                        <a:pt x="953" y="0"/>
                      </a:moveTo>
                      <a:cubicBezTo>
                        <a:pt x="286" y="2286"/>
                        <a:pt x="0" y="4763"/>
                        <a:pt x="0" y="7334"/>
                      </a:cubicBezTo>
                      <a:cubicBezTo>
                        <a:pt x="0" y="22670"/>
                        <a:pt x="12478" y="35147"/>
                        <a:pt x="27813" y="35147"/>
                      </a:cubicBezTo>
                      <a:cubicBezTo>
                        <a:pt x="43148" y="35147"/>
                        <a:pt x="55626" y="22670"/>
                        <a:pt x="55626" y="7334"/>
                      </a:cubicBezTo>
                      <a:cubicBezTo>
                        <a:pt x="55626" y="4763"/>
                        <a:pt x="55245" y="2381"/>
                        <a:pt x="54674" y="0"/>
                      </a:cubicBezTo>
                      <a:lnTo>
                        <a:pt x="9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0" name="Freeform: Shape 619">
                  <a:extLst>
                    <a:ext uri="{FF2B5EF4-FFF2-40B4-BE49-F238E27FC236}">
                      <a16:creationId xmlns:a16="http://schemas.microsoft.com/office/drawing/2014/main" id="{DB74A631-AB45-466F-8699-E09378E92840}"/>
                    </a:ext>
                  </a:extLst>
                </p:cNvPr>
                <p:cNvSpPr/>
                <p:nvPr/>
              </p:nvSpPr>
              <p:spPr>
                <a:xfrm>
                  <a:off x="3363478" y="3186271"/>
                  <a:ext cx="145256" cy="86297"/>
                </a:xfrm>
                <a:custGeom>
                  <a:avLst/>
                  <a:gdLst>
                    <a:gd name="connsiteX0" fmla="*/ 0 w 145256"/>
                    <a:gd name="connsiteY0" fmla="*/ 0 h 86297"/>
                    <a:gd name="connsiteX1" fmla="*/ 14192 w 145256"/>
                    <a:gd name="connsiteY1" fmla="*/ 39053 h 86297"/>
                    <a:gd name="connsiteX2" fmla="*/ 145256 w 145256"/>
                    <a:gd name="connsiteY2" fmla="*/ 0 h 86297"/>
                    <a:gd name="connsiteX3" fmla="*/ 0 w 145256"/>
                    <a:gd name="connsiteY3" fmla="*/ 0 h 86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5256" h="86297">
                      <a:moveTo>
                        <a:pt x="0" y="0"/>
                      </a:moveTo>
                      <a:cubicBezTo>
                        <a:pt x="7906" y="8382"/>
                        <a:pt x="12954" y="20764"/>
                        <a:pt x="14192" y="39053"/>
                      </a:cubicBezTo>
                      <a:cubicBezTo>
                        <a:pt x="19431" y="118872"/>
                        <a:pt x="138303" y="92012"/>
                        <a:pt x="14525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1" name="Freeform: Shape 620">
                  <a:extLst>
                    <a:ext uri="{FF2B5EF4-FFF2-40B4-BE49-F238E27FC236}">
                      <a16:creationId xmlns:a16="http://schemas.microsoft.com/office/drawing/2014/main" id="{8B0351A8-A68B-4F94-B091-43C4008922B9}"/>
                    </a:ext>
                  </a:extLst>
                </p:cNvPr>
                <p:cNvSpPr/>
                <p:nvPr/>
              </p:nvSpPr>
              <p:spPr>
                <a:xfrm>
                  <a:off x="3058894" y="3184557"/>
                  <a:ext cx="479415" cy="26857"/>
                </a:xfrm>
                <a:custGeom>
                  <a:avLst/>
                  <a:gdLst>
                    <a:gd name="connsiteX0" fmla="*/ 69 w 479415"/>
                    <a:gd name="connsiteY0" fmla="*/ 0 h 26857"/>
                    <a:gd name="connsiteX1" fmla="*/ 479177 w 479415"/>
                    <a:gd name="connsiteY1" fmla="*/ 20669 h 26857"/>
                    <a:gd name="connsiteX2" fmla="*/ 478224 w 479415"/>
                    <a:gd name="connsiteY2" fmla="*/ 0 h 26857"/>
                    <a:gd name="connsiteX3" fmla="*/ 69 w 479415"/>
                    <a:gd name="connsiteY3" fmla="*/ 0 h 26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9415" h="26857">
                      <a:moveTo>
                        <a:pt x="69" y="0"/>
                      </a:moveTo>
                      <a:cubicBezTo>
                        <a:pt x="-6122" y="23908"/>
                        <a:pt x="403358" y="34576"/>
                        <a:pt x="479177" y="20669"/>
                      </a:cubicBezTo>
                      <a:cubicBezTo>
                        <a:pt x="479177" y="14669"/>
                        <a:pt x="480129" y="6096"/>
                        <a:pt x="478224" y="0"/>
                      </a:cubicBezTo>
                      <a:lnTo>
                        <a:pt x="69" y="0"/>
                      </a:lnTo>
                      <a:close/>
                    </a:path>
                  </a:pathLst>
                </a:custGeom>
                <a:solidFill>
                  <a:srgbClr val="AF3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2" name="Freeform: Shape 621">
                  <a:extLst>
                    <a:ext uri="{FF2B5EF4-FFF2-40B4-BE49-F238E27FC236}">
                      <a16:creationId xmlns:a16="http://schemas.microsoft.com/office/drawing/2014/main" id="{6F236D08-6B8C-4CF7-854A-6EE4CB24DD6A}"/>
                    </a:ext>
                  </a:extLst>
                </p:cNvPr>
                <p:cNvSpPr/>
                <p:nvPr/>
              </p:nvSpPr>
              <p:spPr>
                <a:xfrm>
                  <a:off x="3594650" y="3186271"/>
                  <a:ext cx="431482" cy="247364"/>
                </a:xfrm>
                <a:custGeom>
                  <a:avLst/>
                  <a:gdLst>
                    <a:gd name="connsiteX0" fmla="*/ 429673 w 431482"/>
                    <a:gd name="connsiteY0" fmla="*/ 0 h 247364"/>
                    <a:gd name="connsiteX1" fmla="*/ 431483 w 431482"/>
                    <a:gd name="connsiteY1" fmla="*/ 27337 h 247364"/>
                    <a:gd name="connsiteX2" fmla="*/ 215741 w 431482"/>
                    <a:gd name="connsiteY2" fmla="*/ 247364 h 247364"/>
                    <a:gd name="connsiteX3" fmla="*/ 0 w 431482"/>
                    <a:gd name="connsiteY3" fmla="*/ 27337 h 247364"/>
                    <a:gd name="connsiteX4" fmla="*/ 1810 w 431482"/>
                    <a:gd name="connsiteY4" fmla="*/ 0 h 247364"/>
                    <a:gd name="connsiteX5" fmla="*/ 429673 w 431482"/>
                    <a:gd name="connsiteY5" fmla="*/ 0 h 247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31482" h="247364">
                      <a:moveTo>
                        <a:pt x="429673" y="0"/>
                      </a:moveTo>
                      <a:cubicBezTo>
                        <a:pt x="430911" y="8573"/>
                        <a:pt x="431483" y="17621"/>
                        <a:pt x="431483" y="27337"/>
                      </a:cubicBezTo>
                      <a:cubicBezTo>
                        <a:pt x="431483" y="148876"/>
                        <a:pt x="334899" y="247364"/>
                        <a:pt x="215741" y="247364"/>
                      </a:cubicBezTo>
                      <a:cubicBezTo>
                        <a:pt x="96583" y="247364"/>
                        <a:pt x="0" y="148876"/>
                        <a:pt x="0" y="27337"/>
                      </a:cubicBezTo>
                      <a:cubicBezTo>
                        <a:pt x="0" y="17621"/>
                        <a:pt x="572" y="8477"/>
                        <a:pt x="1810" y="0"/>
                      </a:cubicBezTo>
                      <a:lnTo>
                        <a:pt x="42967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3" name="Freeform: Shape 622">
                  <a:extLst>
                    <a:ext uri="{FF2B5EF4-FFF2-40B4-BE49-F238E27FC236}">
                      <a16:creationId xmlns:a16="http://schemas.microsoft.com/office/drawing/2014/main" id="{8F930508-F320-4EAB-81A6-AD579116CA23}"/>
                    </a:ext>
                  </a:extLst>
                </p:cNvPr>
                <p:cNvSpPr/>
                <p:nvPr/>
              </p:nvSpPr>
              <p:spPr>
                <a:xfrm>
                  <a:off x="3619986" y="3186271"/>
                  <a:ext cx="395096" cy="207835"/>
                </a:xfrm>
                <a:custGeom>
                  <a:avLst/>
                  <a:gdLst>
                    <a:gd name="connsiteX0" fmla="*/ 381 w 395096"/>
                    <a:gd name="connsiteY0" fmla="*/ 0 h 207835"/>
                    <a:gd name="connsiteX1" fmla="*/ 0 w 395096"/>
                    <a:gd name="connsiteY1" fmla="*/ 12383 h 207835"/>
                    <a:gd name="connsiteX2" fmla="*/ 197549 w 395096"/>
                    <a:gd name="connsiteY2" fmla="*/ 207836 h 207835"/>
                    <a:gd name="connsiteX3" fmla="*/ 395097 w 395096"/>
                    <a:gd name="connsiteY3" fmla="*/ 12383 h 207835"/>
                    <a:gd name="connsiteX4" fmla="*/ 394621 w 395096"/>
                    <a:gd name="connsiteY4" fmla="*/ 0 h 207835"/>
                    <a:gd name="connsiteX5" fmla="*/ 381 w 395096"/>
                    <a:gd name="connsiteY5" fmla="*/ 0 h 207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5096" h="207835">
                      <a:moveTo>
                        <a:pt x="381" y="0"/>
                      </a:moveTo>
                      <a:cubicBezTo>
                        <a:pt x="95" y="4001"/>
                        <a:pt x="0" y="8096"/>
                        <a:pt x="0" y="12383"/>
                      </a:cubicBezTo>
                      <a:cubicBezTo>
                        <a:pt x="0" y="120301"/>
                        <a:pt x="88487" y="207836"/>
                        <a:pt x="197549" y="207836"/>
                      </a:cubicBezTo>
                      <a:cubicBezTo>
                        <a:pt x="306705" y="207836"/>
                        <a:pt x="395097" y="120301"/>
                        <a:pt x="395097" y="12383"/>
                      </a:cubicBezTo>
                      <a:cubicBezTo>
                        <a:pt x="395097" y="8096"/>
                        <a:pt x="394907" y="4001"/>
                        <a:pt x="394621" y="0"/>
                      </a:cubicBezTo>
                      <a:lnTo>
                        <a:pt x="381" y="0"/>
                      </a:ln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4" name="Freeform: Shape 623">
                  <a:extLst>
                    <a:ext uri="{FF2B5EF4-FFF2-40B4-BE49-F238E27FC236}">
                      <a16:creationId xmlns:a16="http://schemas.microsoft.com/office/drawing/2014/main" id="{5CB45AB3-2784-4AA0-B133-5CD7CA9F5207}"/>
                    </a:ext>
                  </a:extLst>
                </p:cNvPr>
                <p:cNvSpPr/>
                <p:nvPr/>
              </p:nvSpPr>
              <p:spPr>
                <a:xfrm>
                  <a:off x="3755622" y="3312382"/>
                  <a:ext cx="113252" cy="65913"/>
                </a:xfrm>
                <a:custGeom>
                  <a:avLst/>
                  <a:gdLst>
                    <a:gd name="connsiteX0" fmla="*/ 56674 w 113252"/>
                    <a:gd name="connsiteY0" fmla="*/ 0 h 65913"/>
                    <a:gd name="connsiteX1" fmla="*/ 0 w 113252"/>
                    <a:gd name="connsiteY1" fmla="*/ 32956 h 65913"/>
                    <a:gd name="connsiteX2" fmla="*/ 56674 w 113252"/>
                    <a:gd name="connsiteY2" fmla="*/ 65913 h 65913"/>
                    <a:gd name="connsiteX3" fmla="*/ 113252 w 113252"/>
                    <a:gd name="connsiteY3" fmla="*/ 32956 h 65913"/>
                    <a:gd name="connsiteX4" fmla="*/ 56674 w 113252"/>
                    <a:gd name="connsiteY4" fmla="*/ 0 h 6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252" h="65913">
                      <a:moveTo>
                        <a:pt x="56674" y="0"/>
                      </a:moveTo>
                      <a:cubicBezTo>
                        <a:pt x="25432" y="0"/>
                        <a:pt x="0" y="14764"/>
                        <a:pt x="0" y="32956"/>
                      </a:cubicBezTo>
                      <a:cubicBezTo>
                        <a:pt x="0" y="51149"/>
                        <a:pt x="25336" y="65913"/>
                        <a:pt x="56674" y="65913"/>
                      </a:cubicBezTo>
                      <a:cubicBezTo>
                        <a:pt x="87916" y="65913"/>
                        <a:pt x="113252" y="51149"/>
                        <a:pt x="113252" y="32956"/>
                      </a:cubicBezTo>
                      <a:cubicBezTo>
                        <a:pt x="113252" y="14764"/>
                        <a:pt x="87916" y="0"/>
                        <a:pt x="566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5" name="Freeform: Shape 624">
                  <a:extLst>
                    <a:ext uri="{FF2B5EF4-FFF2-40B4-BE49-F238E27FC236}">
                      <a16:creationId xmlns:a16="http://schemas.microsoft.com/office/drawing/2014/main" id="{1ADD5CC3-CD35-443C-8D8B-561A073F8D63}"/>
                    </a:ext>
                  </a:extLst>
                </p:cNvPr>
                <p:cNvSpPr/>
                <p:nvPr/>
              </p:nvSpPr>
              <p:spPr>
                <a:xfrm>
                  <a:off x="3794389" y="3186271"/>
                  <a:ext cx="60197" cy="58197"/>
                </a:xfrm>
                <a:custGeom>
                  <a:avLst/>
                  <a:gdLst>
                    <a:gd name="connsiteX0" fmla="*/ 40767 w 60197"/>
                    <a:gd name="connsiteY0" fmla="*/ 0 h 58197"/>
                    <a:gd name="connsiteX1" fmla="*/ 19431 w 60197"/>
                    <a:gd name="connsiteY1" fmla="*/ 0 h 58197"/>
                    <a:gd name="connsiteX2" fmla="*/ 0 w 60197"/>
                    <a:gd name="connsiteY2" fmla="*/ 28099 h 58197"/>
                    <a:gd name="connsiteX3" fmla="*/ 30099 w 60197"/>
                    <a:gd name="connsiteY3" fmla="*/ 58198 h 58197"/>
                    <a:gd name="connsiteX4" fmla="*/ 60198 w 60197"/>
                    <a:gd name="connsiteY4" fmla="*/ 28099 h 58197"/>
                    <a:gd name="connsiteX5" fmla="*/ 40767 w 60197"/>
                    <a:gd name="connsiteY5" fmla="*/ 0 h 58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197" h="58197">
                      <a:moveTo>
                        <a:pt x="40767" y="0"/>
                      </a:moveTo>
                      <a:lnTo>
                        <a:pt x="19431" y="0"/>
                      </a:lnTo>
                      <a:cubicBezTo>
                        <a:pt x="8096" y="4286"/>
                        <a:pt x="0" y="15240"/>
                        <a:pt x="0" y="28099"/>
                      </a:cubicBezTo>
                      <a:cubicBezTo>
                        <a:pt x="0" y="44768"/>
                        <a:pt x="13525" y="58198"/>
                        <a:pt x="30099" y="58198"/>
                      </a:cubicBezTo>
                      <a:cubicBezTo>
                        <a:pt x="46768" y="58198"/>
                        <a:pt x="60198" y="44768"/>
                        <a:pt x="60198" y="28099"/>
                      </a:cubicBezTo>
                      <a:cubicBezTo>
                        <a:pt x="60198" y="15240"/>
                        <a:pt x="52102" y="4286"/>
                        <a:pt x="4076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6" name="Freeform: Shape 625">
                  <a:extLst>
                    <a:ext uri="{FF2B5EF4-FFF2-40B4-BE49-F238E27FC236}">
                      <a16:creationId xmlns:a16="http://schemas.microsoft.com/office/drawing/2014/main" id="{60736AAE-9A11-4D09-A800-915F6161D1C8}"/>
                    </a:ext>
                  </a:extLst>
                </p:cNvPr>
                <p:cNvSpPr/>
                <p:nvPr/>
              </p:nvSpPr>
              <p:spPr>
                <a:xfrm>
                  <a:off x="3816963" y="3186271"/>
                  <a:ext cx="50482" cy="31813"/>
                </a:xfrm>
                <a:custGeom>
                  <a:avLst/>
                  <a:gdLst>
                    <a:gd name="connsiteX0" fmla="*/ 857 w 50482"/>
                    <a:gd name="connsiteY0" fmla="*/ 0 h 31813"/>
                    <a:gd name="connsiteX1" fmla="*/ 0 w 50482"/>
                    <a:gd name="connsiteY1" fmla="*/ 6572 h 31813"/>
                    <a:gd name="connsiteX2" fmla="*/ 25241 w 50482"/>
                    <a:gd name="connsiteY2" fmla="*/ 31814 h 31813"/>
                    <a:gd name="connsiteX3" fmla="*/ 50483 w 50482"/>
                    <a:gd name="connsiteY3" fmla="*/ 6572 h 31813"/>
                    <a:gd name="connsiteX4" fmla="*/ 49625 w 50482"/>
                    <a:gd name="connsiteY4" fmla="*/ 0 h 31813"/>
                    <a:gd name="connsiteX5" fmla="*/ 857 w 50482"/>
                    <a:gd name="connsiteY5" fmla="*/ 0 h 31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482" h="31813">
                      <a:moveTo>
                        <a:pt x="857" y="0"/>
                      </a:moveTo>
                      <a:cubicBezTo>
                        <a:pt x="286" y="2096"/>
                        <a:pt x="0" y="4286"/>
                        <a:pt x="0" y="6572"/>
                      </a:cubicBezTo>
                      <a:cubicBezTo>
                        <a:pt x="0" y="20479"/>
                        <a:pt x="11335" y="31814"/>
                        <a:pt x="25241" y="31814"/>
                      </a:cubicBezTo>
                      <a:cubicBezTo>
                        <a:pt x="39148" y="31814"/>
                        <a:pt x="50483" y="20574"/>
                        <a:pt x="50483" y="6572"/>
                      </a:cubicBezTo>
                      <a:cubicBezTo>
                        <a:pt x="50483" y="4286"/>
                        <a:pt x="50102" y="2096"/>
                        <a:pt x="49625" y="0"/>
                      </a:cubicBezTo>
                      <a:lnTo>
                        <a:pt x="85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7" name="Freeform: Shape 626">
                  <a:extLst>
                    <a:ext uri="{FF2B5EF4-FFF2-40B4-BE49-F238E27FC236}">
                      <a16:creationId xmlns:a16="http://schemas.microsoft.com/office/drawing/2014/main" id="{5485E452-E459-4737-83FD-A61635B1AC00}"/>
                    </a:ext>
                  </a:extLst>
                </p:cNvPr>
                <p:cNvSpPr/>
                <p:nvPr/>
              </p:nvSpPr>
              <p:spPr>
                <a:xfrm>
                  <a:off x="3870684" y="3186271"/>
                  <a:ext cx="131540" cy="78231"/>
                </a:xfrm>
                <a:custGeom>
                  <a:avLst/>
                  <a:gdLst>
                    <a:gd name="connsiteX0" fmla="*/ 0 w 131540"/>
                    <a:gd name="connsiteY0" fmla="*/ 0 h 78231"/>
                    <a:gd name="connsiteX1" fmla="*/ 12859 w 131540"/>
                    <a:gd name="connsiteY1" fmla="*/ 35433 h 78231"/>
                    <a:gd name="connsiteX2" fmla="*/ 131540 w 131540"/>
                    <a:gd name="connsiteY2" fmla="*/ 0 h 78231"/>
                    <a:gd name="connsiteX3" fmla="*/ 0 w 131540"/>
                    <a:gd name="connsiteY3" fmla="*/ 0 h 78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540" h="78231">
                      <a:moveTo>
                        <a:pt x="0" y="0"/>
                      </a:moveTo>
                      <a:cubicBezTo>
                        <a:pt x="7239" y="7620"/>
                        <a:pt x="11716" y="18764"/>
                        <a:pt x="12859" y="35433"/>
                      </a:cubicBezTo>
                      <a:cubicBezTo>
                        <a:pt x="17621" y="107728"/>
                        <a:pt x="125349" y="83439"/>
                        <a:pt x="13154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8" name="Freeform: Shape 627">
                  <a:extLst>
                    <a:ext uri="{FF2B5EF4-FFF2-40B4-BE49-F238E27FC236}">
                      <a16:creationId xmlns:a16="http://schemas.microsoft.com/office/drawing/2014/main" id="{42089611-ED06-4368-8863-F89915815AD7}"/>
                    </a:ext>
                  </a:extLst>
                </p:cNvPr>
                <p:cNvSpPr/>
                <p:nvPr/>
              </p:nvSpPr>
              <p:spPr>
                <a:xfrm>
                  <a:off x="3594721" y="3184557"/>
                  <a:ext cx="434331" cy="24459"/>
                </a:xfrm>
                <a:custGeom>
                  <a:avLst/>
                  <a:gdLst>
                    <a:gd name="connsiteX0" fmla="*/ 434269 w 434331"/>
                    <a:gd name="connsiteY0" fmla="*/ 0 h 24459"/>
                    <a:gd name="connsiteX1" fmla="*/ 214 w 434331"/>
                    <a:gd name="connsiteY1" fmla="*/ 18860 h 24459"/>
                    <a:gd name="connsiteX2" fmla="*/ 1072 w 434331"/>
                    <a:gd name="connsiteY2" fmla="*/ 0 h 24459"/>
                    <a:gd name="connsiteX3" fmla="*/ 434269 w 434331"/>
                    <a:gd name="connsiteY3" fmla="*/ 0 h 24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4331" h="24459">
                      <a:moveTo>
                        <a:pt x="434269" y="0"/>
                      </a:moveTo>
                      <a:cubicBezTo>
                        <a:pt x="439888" y="21622"/>
                        <a:pt x="68985" y="31528"/>
                        <a:pt x="214" y="18860"/>
                      </a:cubicBezTo>
                      <a:cubicBezTo>
                        <a:pt x="214" y="13430"/>
                        <a:pt x="-643" y="5525"/>
                        <a:pt x="1072" y="0"/>
                      </a:cubicBezTo>
                      <a:lnTo>
                        <a:pt x="434269" y="0"/>
                      </a:lnTo>
                      <a:close/>
                    </a:path>
                  </a:pathLst>
                </a:custGeom>
                <a:solidFill>
                  <a:srgbClr val="AF3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07" name="Graphic 39">
                <a:extLst>
                  <a:ext uri="{FF2B5EF4-FFF2-40B4-BE49-F238E27FC236}">
                    <a16:creationId xmlns:a16="http://schemas.microsoft.com/office/drawing/2014/main" id="{9158E9E5-A823-44E2-A0DE-F19D21CA1E63}"/>
                  </a:ext>
                </a:extLst>
              </p:cNvPr>
              <p:cNvGrpSpPr/>
              <p:nvPr/>
            </p:nvGrpSpPr>
            <p:grpSpPr>
              <a:xfrm>
                <a:off x="3511987" y="3529095"/>
                <a:ext cx="203474" cy="317872"/>
                <a:chOff x="3511987" y="3529095"/>
                <a:chExt cx="203474" cy="317872"/>
              </a:xfrm>
            </p:grpSpPr>
            <p:sp>
              <p:nvSpPr>
                <p:cNvPr id="608" name="Freeform: Shape 607">
                  <a:extLst>
                    <a:ext uri="{FF2B5EF4-FFF2-40B4-BE49-F238E27FC236}">
                      <a16:creationId xmlns:a16="http://schemas.microsoft.com/office/drawing/2014/main" id="{774E0488-1266-4356-A2E7-C071D2C21351}"/>
                    </a:ext>
                  </a:extLst>
                </p:cNvPr>
                <p:cNvSpPr/>
                <p:nvPr/>
              </p:nvSpPr>
              <p:spPr>
                <a:xfrm>
                  <a:off x="3603072" y="3793238"/>
                  <a:ext cx="79618" cy="53729"/>
                </a:xfrm>
                <a:custGeom>
                  <a:avLst/>
                  <a:gdLst>
                    <a:gd name="connsiteX0" fmla="*/ 39269 w 79618"/>
                    <a:gd name="connsiteY0" fmla="*/ 53516 h 53729"/>
                    <a:gd name="connsiteX1" fmla="*/ 28887 w 79618"/>
                    <a:gd name="connsiteY1" fmla="*/ 51801 h 53729"/>
                    <a:gd name="connsiteX2" fmla="*/ 42698 w 79618"/>
                    <a:gd name="connsiteY2" fmla="*/ 176 h 53729"/>
                    <a:gd name="connsiteX3" fmla="*/ 39269 w 79618"/>
                    <a:gd name="connsiteY3" fmla="*/ 53516 h 53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618" h="53729">
                      <a:moveTo>
                        <a:pt x="39269" y="53516"/>
                      </a:moveTo>
                      <a:cubicBezTo>
                        <a:pt x="35935" y="53230"/>
                        <a:pt x="32506" y="52754"/>
                        <a:pt x="28887" y="51801"/>
                      </a:cubicBezTo>
                      <a:cubicBezTo>
                        <a:pt x="-21405" y="39419"/>
                        <a:pt x="978" y="-3063"/>
                        <a:pt x="42698" y="176"/>
                      </a:cubicBezTo>
                      <a:cubicBezTo>
                        <a:pt x="93276" y="4081"/>
                        <a:pt x="91656" y="57516"/>
                        <a:pt x="39269" y="5351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9" name="Freeform: Shape 608">
                  <a:extLst>
                    <a:ext uri="{FF2B5EF4-FFF2-40B4-BE49-F238E27FC236}">
                      <a16:creationId xmlns:a16="http://schemas.microsoft.com/office/drawing/2014/main" id="{7284B049-E046-40A5-A6F5-C43FB6B2B704}"/>
                    </a:ext>
                  </a:extLst>
                </p:cNvPr>
                <p:cNvSpPr/>
                <p:nvPr/>
              </p:nvSpPr>
              <p:spPr>
                <a:xfrm>
                  <a:off x="3511987" y="3529190"/>
                  <a:ext cx="202648" cy="143761"/>
                </a:xfrm>
                <a:custGeom>
                  <a:avLst/>
                  <a:gdLst>
                    <a:gd name="connsiteX0" fmla="*/ 202648 w 202648"/>
                    <a:gd name="connsiteY0" fmla="*/ 140875 h 143761"/>
                    <a:gd name="connsiteX1" fmla="*/ 89205 w 202648"/>
                    <a:gd name="connsiteY1" fmla="*/ 0 h 143761"/>
                    <a:gd name="connsiteX2" fmla="*/ 432 w 202648"/>
                    <a:gd name="connsiteY2" fmla="*/ 143732 h 143761"/>
                    <a:gd name="connsiteX3" fmla="*/ 202648 w 202648"/>
                    <a:gd name="connsiteY3" fmla="*/ 140875 h 143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2648" h="143761">
                      <a:moveTo>
                        <a:pt x="202648" y="140875"/>
                      </a:moveTo>
                      <a:cubicBezTo>
                        <a:pt x="195981" y="67532"/>
                        <a:pt x="144165" y="0"/>
                        <a:pt x="89205" y="0"/>
                      </a:cubicBezTo>
                      <a:cubicBezTo>
                        <a:pt x="33579" y="0"/>
                        <a:pt x="-4521" y="70104"/>
                        <a:pt x="432" y="143732"/>
                      </a:cubicBezTo>
                      <a:cubicBezTo>
                        <a:pt x="528" y="144018"/>
                        <a:pt x="202839" y="142113"/>
                        <a:pt x="202648" y="140875"/>
                      </a:cubicBezTo>
                      <a:close/>
                    </a:path>
                  </a:pathLst>
                </a:custGeom>
                <a:solidFill>
                  <a:srgbClr val="33003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0" name="Freeform: Shape 609">
                  <a:extLst>
                    <a:ext uri="{FF2B5EF4-FFF2-40B4-BE49-F238E27FC236}">
                      <a16:creationId xmlns:a16="http://schemas.microsoft.com/office/drawing/2014/main" id="{E4D37A44-39E5-424F-9621-4A4AEB2413E7}"/>
                    </a:ext>
                  </a:extLst>
                </p:cNvPr>
                <p:cNvSpPr/>
                <p:nvPr/>
              </p:nvSpPr>
              <p:spPr>
                <a:xfrm>
                  <a:off x="3518230" y="3689993"/>
                  <a:ext cx="189137" cy="128565"/>
                </a:xfrm>
                <a:custGeom>
                  <a:avLst/>
                  <a:gdLst>
                    <a:gd name="connsiteX0" fmla="*/ 188500 w 189137"/>
                    <a:gd name="connsiteY0" fmla="*/ 645 h 128565"/>
                    <a:gd name="connsiteX1" fmla="*/ 111728 w 189137"/>
                    <a:gd name="connsiteY1" fmla="*/ 128566 h 128565"/>
                    <a:gd name="connsiteX2" fmla="*/ 0 w 189137"/>
                    <a:gd name="connsiteY2" fmla="*/ 645 h 128565"/>
                    <a:gd name="connsiteX3" fmla="*/ 188500 w 189137"/>
                    <a:gd name="connsiteY3" fmla="*/ 645 h 128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9137" h="128565">
                      <a:moveTo>
                        <a:pt x="188500" y="645"/>
                      </a:moveTo>
                      <a:cubicBezTo>
                        <a:pt x="193643" y="74654"/>
                        <a:pt x="167640" y="128566"/>
                        <a:pt x="111728" y="128566"/>
                      </a:cubicBezTo>
                      <a:cubicBezTo>
                        <a:pt x="55817" y="128566"/>
                        <a:pt x="16955" y="69511"/>
                        <a:pt x="0" y="645"/>
                      </a:cubicBezTo>
                      <a:cubicBezTo>
                        <a:pt x="0" y="264"/>
                        <a:pt x="188405" y="-593"/>
                        <a:pt x="188500" y="645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1" name="Freeform: Shape 610">
                  <a:extLst>
                    <a:ext uri="{FF2B5EF4-FFF2-40B4-BE49-F238E27FC236}">
                      <a16:creationId xmlns:a16="http://schemas.microsoft.com/office/drawing/2014/main" id="{9785FCF9-D552-43DA-ADA5-4ED04F276107}"/>
                    </a:ext>
                  </a:extLst>
                </p:cNvPr>
                <p:cNvSpPr/>
                <p:nvPr/>
              </p:nvSpPr>
              <p:spPr>
                <a:xfrm>
                  <a:off x="3512610" y="3650473"/>
                  <a:ext cx="202851" cy="147131"/>
                </a:xfrm>
                <a:custGeom>
                  <a:avLst/>
                  <a:gdLst>
                    <a:gd name="connsiteX0" fmla="*/ 202025 w 202851"/>
                    <a:gd name="connsiteY0" fmla="*/ 19592 h 147131"/>
                    <a:gd name="connsiteX1" fmla="*/ 202406 w 202851"/>
                    <a:gd name="connsiteY1" fmla="*/ 23402 h 147131"/>
                    <a:gd name="connsiteX2" fmla="*/ 111633 w 202851"/>
                    <a:gd name="connsiteY2" fmla="*/ 147131 h 147131"/>
                    <a:gd name="connsiteX3" fmla="*/ 0 w 202851"/>
                    <a:gd name="connsiteY3" fmla="*/ 23402 h 147131"/>
                    <a:gd name="connsiteX4" fmla="*/ 0 w 202851"/>
                    <a:gd name="connsiteY4" fmla="*/ 22354 h 147131"/>
                    <a:gd name="connsiteX5" fmla="*/ 202025 w 202851"/>
                    <a:gd name="connsiteY5" fmla="*/ 19592 h 14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2851" h="147131">
                      <a:moveTo>
                        <a:pt x="202025" y="19592"/>
                      </a:moveTo>
                      <a:cubicBezTo>
                        <a:pt x="202121" y="20830"/>
                        <a:pt x="202311" y="22068"/>
                        <a:pt x="202406" y="23402"/>
                      </a:cubicBezTo>
                      <a:cubicBezTo>
                        <a:pt x="207550" y="97316"/>
                        <a:pt x="167545" y="147131"/>
                        <a:pt x="111633" y="147131"/>
                      </a:cubicBezTo>
                      <a:cubicBezTo>
                        <a:pt x="55721" y="147131"/>
                        <a:pt x="6096" y="106650"/>
                        <a:pt x="0" y="23402"/>
                      </a:cubicBezTo>
                      <a:cubicBezTo>
                        <a:pt x="0" y="23116"/>
                        <a:pt x="0" y="22735"/>
                        <a:pt x="0" y="22354"/>
                      </a:cubicBezTo>
                      <a:cubicBezTo>
                        <a:pt x="60770" y="-3459"/>
                        <a:pt x="145161" y="-10126"/>
                        <a:pt x="202025" y="19592"/>
                      </a:cubicBezTo>
                      <a:close/>
                    </a:path>
                  </a:pathLst>
                </a:custGeom>
                <a:solidFill>
                  <a:srgbClr val="F0629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2" name="Freeform: Shape 611">
                  <a:extLst>
                    <a:ext uri="{FF2B5EF4-FFF2-40B4-BE49-F238E27FC236}">
                      <a16:creationId xmlns:a16="http://schemas.microsoft.com/office/drawing/2014/main" id="{5AD374BC-F4F5-4E90-94F8-3FACE7C233DE}"/>
                    </a:ext>
                  </a:extLst>
                </p:cNvPr>
                <p:cNvSpPr/>
                <p:nvPr/>
              </p:nvSpPr>
              <p:spPr>
                <a:xfrm>
                  <a:off x="3561552" y="3712429"/>
                  <a:ext cx="114806" cy="59400"/>
                </a:xfrm>
                <a:custGeom>
                  <a:avLst/>
                  <a:gdLst>
                    <a:gd name="connsiteX0" fmla="*/ 111 w 114806"/>
                    <a:gd name="connsiteY0" fmla="*/ 35550 h 59400"/>
                    <a:gd name="connsiteX1" fmla="*/ 60500 w 114806"/>
                    <a:gd name="connsiteY1" fmla="*/ 58505 h 59400"/>
                    <a:gd name="connsiteX2" fmla="*/ 114697 w 114806"/>
                    <a:gd name="connsiteY2" fmla="*/ 21548 h 59400"/>
                    <a:gd name="connsiteX3" fmla="*/ 54309 w 114806"/>
                    <a:gd name="connsiteY3" fmla="*/ 688 h 59400"/>
                    <a:gd name="connsiteX4" fmla="*/ 111 w 114806"/>
                    <a:gd name="connsiteY4" fmla="*/ 35550 h 59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806" h="59400">
                      <a:moveTo>
                        <a:pt x="111" y="35550"/>
                      </a:moveTo>
                      <a:cubicBezTo>
                        <a:pt x="2683" y="60124"/>
                        <a:pt x="43641" y="60886"/>
                        <a:pt x="60500" y="58505"/>
                      </a:cubicBezTo>
                      <a:cubicBezTo>
                        <a:pt x="76883" y="56219"/>
                        <a:pt x="117174" y="44980"/>
                        <a:pt x="114697" y="21548"/>
                      </a:cubicBezTo>
                      <a:cubicBezTo>
                        <a:pt x="112316" y="-931"/>
                        <a:pt x="70596" y="-1121"/>
                        <a:pt x="54309" y="688"/>
                      </a:cubicBezTo>
                      <a:cubicBezTo>
                        <a:pt x="37068" y="2593"/>
                        <a:pt x="-2365" y="12023"/>
                        <a:pt x="111" y="35550"/>
                      </a:cubicBezTo>
                      <a:close/>
                    </a:path>
                  </a:pathLst>
                </a:custGeom>
                <a:solidFill>
                  <a:srgbClr val="F6A2B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3" name="Freeform: Shape 612">
                  <a:extLst>
                    <a:ext uri="{FF2B5EF4-FFF2-40B4-BE49-F238E27FC236}">
                      <a16:creationId xmlns:a16="http://schemas.microsoft.com/office/drawing/2014/main" id="{891259CF-DFD8-4614-B12B-AE46AE7E28CD}"/>
                    </a:ext>
                  </a:extLst>
                </p:cNvPr>
                <p:cNvSpPr/>
                <p:nvPr/>
              </p:nvSpPr>
              <p:spPr>
                <a:xfrm>
                  <a:off x="3539747" y="3529190"/>
                  <a:ext cx="137112" cy="95714"/>
                </a:xfrm>
                <a:custGeom>
                  <a:avLst/>
                  <a:gdLst>
                    <a:gd name="connsiteX0" fmla="*/ 126025 w 137112"/>
                    <a:gd name="connsiteY0" fmla="*/ 85725 h 95714"/>
                    <a:gd name="connsiteX1" fmla="*/ 22012 w 137112"/>
                    <a:gd name="connsiteY1" fmla="*/ 89345 h 95714"/>
                    <a:gd name="connsiteX2" fmla="*/ 3915 w 137112"/>
                    <a:gd name="connsiteY2" fmla="*/ 66770 h 95714"/>
                    <a:gd name="connsiteX3" fmla="*/ 295 w 137112"/>
                    <a:gd name="connsiteY3" fmla="*/ 35147 h 95714"/>
                    <a:gd name="connsiteX4" fmla="*/ 61446 w 137112"/>
                    <a:gd name="connsiteY4" fmla="*/ 0 h 95714"/>
                    <a:gd name="connsiteX5" fmla="*/ 136026 w 137112"/>
                    <a:gd name="connsiteY5" fmla="*/ 42672 h 95714"/>
                    <a:gd name="connsiteX6" fmla="*/ 126025 w 137112"/>
                    <a:gd name="connsiteY6" fmla="*/ 85725 h 95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7112" h="95714">
                      <a:moveTo>
                        <a:pt x="126025" y="85725"/>
                      </a:moveTo>
                      <a:cubicBezTo>
                        <a:pt x="103356" y="100203"/>
                        <a:pt x="48777" y="96679"/>
                        <a:pt x="22012" y="89345"/>
                      </a:cubicBezTo>
                      <a:cubicBezTo>
                        <a:pt x="10773" y="86201"/>
                        <a:pt x="7248" y="76962"/>
                        <a:pt x="3915" y="66770"/>
                      </a:cubicBezTo>
                      <a:cubicBezTo>
                        <a:pt x="390" y="56293"/>
                        <a:pt x="-562" y="46101"/>
                        <a:pt x="295" y="35147"/>
                      </a:cubicBezTo>
                      <a:cubicBezTo>
                        <a:pt x="15821" y="13621"/>
                        <a:pt x="36871" y="0"/>
                        <a:pt x="61446" y="0"/>
                      </a:cubicBezTo>
                      <a:cubicBezTo>
                        <a:pt x="88782" y="0"/>
                        <a:pt x="115357" y="16764"/>
                        <a:pt x="136026" y="42672"/>
                      </a:cubicBezTo>
                      <a:cubicBezTo>
                        <a:pt x="138122" y="57817"/>
                        <a:pt x="138312" y="77914"/>
                        <a:pt x="126025" y="85725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4" name="Freeform: Shape 613">
                  <a:extLst>
                    <a:ext uri="{FF2B5EF4-FFF2-40B4-BE49-F238E27FC236}">
                      <a16:creationId xmlns:a16="http://schemas.microsoft.com/office/drawing/2014/main" id="{AD8BCB2B-8A0B-43E1-8ACA-A1B51D162E4D}"/>
                    </a:ext>
                  </a:extLst>
                </p:cNvPr>
                <p:cNvSpPr/>
                <p:nvPr/>
              </p:nvSpPr>
              <p:spPr>
                <a:xfrm>
                  <a:off x="3539747" y="3529095"/>
                  <a:ext cx="137041" cy="76009"/>
                </a:xfrm>
                <a:custGeom>
                  <a:avLst/>
                  <a:gdLst>
                    <a:gd name="connsiteX0" fmla="*/ 136407 w 137041"/>
                    <a:gd name="connsiteY0" fmla="*/ 66389 h 76009"/>
                    <a:gd name="connsiteX1" fmla="*/ 135169 w 137041"/>
                    <a:gd name="connsiteY1" fmla="*/ 66008 h 76009"/>
                    <a:gd name="connsiteX2" fmla="*/ 15154 w 137041"/>
                    <a:gd name="connsiteY2" fmla="*/ 69342 h 76009"/>
                    <a:gd name="connsiteX3" fmla="*/ 7344 w 137041"/>
                    <a:gd name="connsiteY3" fmla="*/ 76010 h 76009"/>
                    <a:gd name="connsiteX4" fmla="*/ 3915 w 137041"/>
                    <a:gd name="connsiteY4" fmla="*/ 66866 h 76009"/>
                    <a:gd name="connsiteX5" fmla="*/ 295 w 137041"/>
                    <a:gd name="connsiteY5" fmla="*/ 35243 h 76009"/>
                    <a:gd name="connsiteX6" fmla="*/ 61446 w 137041"/>
                    <a:gd name="connsiteY6" fmla="*/ 0 h 76009"/>
                    <a:gd name="connsiteX7" fmla="*/ 136026 w 137041"/>
                    <a:gd name="connsiteY7" fmla="*/ 42672 h 76009"/>
                    <a:gd name="connsiteX8" fmla="*/ 136407 w 137041"/>
                    <a:gd name="connsiteY8" fmla="*/ 66389 h 76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7041" h="76009">
                      <a:moveTo>
                        <a:pt x="136407" y="66389"/>
                      </a:moveTo>
                      <a:cubicBezTo>
                        <a:pt x="136026" y="66294"/>
                        <a:pt x="135550" y="66104"/>
                        <a:pt x="135169" y="66008"/>
                      </a:cubicBezTo>
                      <a:cubicBezTo>
                        <a:pt x="96402" y="54388"/>
                        <a:pt x="52968" y="53912"/>
                        <a:pt x="15154" y="69342"/>
                      </a:cubicBezTo>
                      <a:cubicBezTo>
                        <a:pt x="12392" y="70104"/>
                        <a:pt x="8963" y="72771"/>
                        <a:pt x="7344" y="76010"/>
                      </a:cubicBezTo>
                      <a:cubicBezTo>
                        <a:pt x="6010" y="73152"/>
                        <a:pt x="4962" y="70104"/>
                        <a:pt x="3915" y="66866"/>
                      </a:cubicBezTo>
                      <a:cubicBezTo>
                        <a:pt x="390" y="56388"/>
                        <a:pt x="-562" y="46196"/>
                        <a:pt x="295" y="35243"/>
                      </a:cubicBezTo>
                      <a:cubicBezTo>
                        <a:pt x="15249" y="13145"/>
                        <a:pt x="36871" y="0"/>
                        <a:pt x="61446" y="0"/>
                      </a:cubicBezTo>
                      <a:cubicBezTo>
                        <a:pt x="88782" y="0"/>
                        <a:pt x="116024" y="16002"/>
                        <a:pt x="136026" y="42672"/>
                      </a:cubicBezTo>
                      <a:cubicBezTo>
                        <a:pt x="136979" y="50673"/>
                        <a:pt x="137550" y="58960"/>
                        <a:pt x="136407" y="66389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BA3DA626-600E-40BD-83A0-0C6B622B2826}"/>
              </a:ext>
            </a:extLst>
          </p:cNvPr>
          <p:cNvGrpSpPr/>
          <p:nvPr/>
        </p:nvGrpSpPr>
        <p:grpSpPr>
          <a:xfrm>
            <a:off x="6233127" y="2407116"/>
            <a:ext cx="1153268" cy="1153268"/>
            <a:chOff x="6233127" y="2407116"/>
            <a:chExt cx="1153268" cy="1153268"/>
          </a:xfrm>
        </p:grpSpPr>
        <p:sp>
          <p:nvSpPr>
            <p:cNvPr id="307" name="Oval 306">
              <a:extLst>
                <a:ext uri="{FF2B5EF4-FFF2-40B4-BE49-F238E27FC236}">
                  <a16:creationId xmlns:a16="http://schemas.microsoft.com/office/drawing/2014/main" id="{8A908499-705E-40C0-B60C-A29283646343}"/>
                </a:ext>
              </a:extLst>
            </p:cNvPr>
            <p:cNvSpPr/>
            <p:nvPr/>
          </p:nvSpPr>
          <p:spPr>
            <a:xfrm>
              <a:off x="6233127" y="2407116"/>
              <a:ext cx="1153268" cy="115326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51" name="Group 550">
              <a:extLst>
                <a:ext uri="{FF2B5EF4-FFF2-40B4-BE49-F238E27FC236}">
                  <a16:creationId xmlns:a16="http://schemas.microsoft.com/office/drawing/2014/main" id="{66383F79-DF90-409F-9FEE-1F1FEE5E37F2}"/>
                </a:ext>
              </a:extLst>
            </p:cNvPr>
            <p:cNvGrpSpPr/>
            <p:nvPr/>
          </p:nvGrpSpPr>
          <p:grpSpPr>
            <a:xfrm>
              <a:off x="6557487" y="2695176"/>
              <a:ext cx="504549" cy="577148"/>
              <a:chOff x="3200072" y="2873246"/>
              <a:chExt cx="698876" cy="799437"/>
            </a:xfrm>
          </p:grpSpPr>
          <p:grpSp>
            <p:nvGrpSpPr>
              <p:cNvPr id="552" name="Graphic 4933">
                <a:extLst>
                  <a:ext uri="{FF2B5EF4-FFF2-40B4-BE49-F238E27FC236}">
                    <a16:creationId xmlns:a16="http://schemas.microsoft.com/office/drawing/2014/main" id="{B99085D8-0A4C-43B3-8152-5FE27CE1A9A6}"/>
                  </a:ext>
                </a:extLst>
              </p:cNvPr>
              <p:cNvGrpSpPr/>
              <p:nvPr/>
            </p:nvGrpSpPr>
            <p:grpSpPr>
              <a:xfrm>
                <a:off x="3290948" y="3456197"/>
                <a:ext cx="581594" cy="216486"/>
                <a:chOff x="3290948" y="3456197"/>
                <a:chExt cx="581594" cy="216486"/>
              </a:xfrm>
            </p:grpSpPr>
            <p:sp>
              <p:nvSpPr>
                <p:cNvPr id="570" name="Freeform: Shape 569">
                  <a:extLst>
                    <a:ext uri="{FF2B5EF4-FFF2-40B4-BE49-F238E27FC236}">
                      <a16:creationId xmlns:a16="http://schemas.microsoft.com/office/drawing/2014/main" id="{AC54DA05-1912-4939-80B8-1AFA562779E6}"/>
                    </a:ext>
                  </a:extLst>
                </p:cNvPr>
                <p:cNvSpPr/>
                <p:nvPr/>
              </p:nvSpPr>
              <p:spPr>
                <a:xfrm>
                  <a:off x="3793022" y="3508887"/>
                  <a:ext cx="9310" cy="9341"/>
                </a:xfrm>
                <a:custGeom>
                  <a:avLst/>
                  <a:gdLst>
                    <a:gd name="connsiteX0" fmla="*/ 3703 w 9310"/>
                    <a:gd name="connsiteY0" fmla="*/ 115 h 9341"/>
                    <a:gd name="connsiteX1" fmla="*/ 83 w 9310"/>
                    <a:gd name="connsiteY1" fmla="*/ 5639 h 9341"/>
                    <a:gd name="connsiteX2" fmla="*/ 5608 w 9310"/>
                    <a:gd name="connsiteY2" fmla="*/ 9259 h 9341"/>
                    <a:gd name="connsiteX3" fmla="*/ 9227 w 9310"/>
                    <a:gd name="connsiteY3" fmla="*/ 3734 h 9341"/>
                    <a:gd name="connsiteX4" fmla="*/ 3703 w 9310"/>
                    <a:gd name="connsiteY4" fmla="*/ 115 h 9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10" h="9341">
                      <a:moveTo>
                        <a:pt x="3703" y="115"/>
                      </a:moveTo>
                      <a:cubicBezTo>
                        <a:pt x="1226" y="686"/>
                        <a:pt x="-393" y="3163"/>
                        <a:pt x="83" y="5639"/>
                      </a:cubicBezTo>
                      <a:cubicBezTo>
                        <a:pt x="655" y="8116"/>
                        <a:pt x="3036" y="9735"/>
                        <a:pt x="5608" y="9259"/>
                      </a:cubicBezTo>
                      <a:cubicBezTo>
                        <a:pt x="8084" y="8782"/>
                        <a:pt x="9703" y="6211"/>
                        <a:pt x="9227" y="3734"/>
                      </a:cubicBezTo>
                      <a:cubicBezTo>
                        <a:pt x="8656" y="1162"/>
                        <a:pt x="6274" y="-457"/>
                        <a:pt x="3703" y="115"/>
                      </a:cubicBezTo>
                      <a:close/>
                    </a:path>
                  </a:pathLst>
                </a:custGeom>
                <a:solidFill>
                  <a:srgbClr val="001B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1" name="Freeform: Shape 570">
                  <a:extLst>
                    <a:ext uri="{FF2B5EF4-FFF2-40B4-BE49-F238E27FC236}">
                      <a16:creationId xmlns:a16="http://schemas.microsoft.com/office/drawing/2014/main" id="{1A261A33-43E4-4CED-868F-84E2B2C7DAEF}"/>
                    </a:ext>
                  </a:extLst>
                </p:cNvPr>
                <p:cNvSpPr/>
                <p:nvPr/>
              </p:nvSpPr>
              <p:spPr>
                <a:xfrm>
                  <a:off x="3823203" y="3467662"/>
                  <a:ext cx="16291" cy="16296"/>
                </a:xfrm>
                <a:custGeom>
                  <a:avLst/>
                  <a:gdLst>
                    <a:gd name="connsiteX0" fmla="*/ 8384 w 16291"/>
                    <a:gd name="connsiteY0" fmla="*/ 2 h 16296"/>
                    <a:gd name="connsiteX1" fmla="*/ 2 w 16291"/>
                    <a:gd name="connsiteY1" fmla="*/ 7908 h 16296"/>
                    <a:gd name="connsiteX2" fmla="*/ 7908 w 16291"/>
                    <a:gd name="connsiteY2" fmla="*/ 16290 h 16296"/>
                    <a:gd name="connsiteX3" fmla="*/ 16290 w 16291"/>
                    <a:gd name="connsiteY3" fmla="*/ 8384 h 16296"/>
                    <a:gd name="connsiteX4" fmla="*/ 8384 w 16291"/>
                    <a:gd name="connsiteY4" fmla="*/ 2 h 16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91" h="16296">
                      <a:moveTo>
                        <a:pt x="8384" y="2"/>
                      </a:moveTo>
                      <a:cubicBezTo>
                        <a:pt x="3907" y="-93"/>
                        <a:pt x="97" y="3431"/>
                        <a:pt x="2" y="7908"/>
                      </a:cubicBezTo>
                      <a:cubicBezTo>
                        <a:pt x="-93" y="12384"/>
                        <a:pt x="3431" y="16194"/>
                        <a:pt x="7908" y="16290"/>
                      </a:cubicBezTo>
                      <a:cubicBezTo>
                        <a:pt x="12384" y="16480"/>
                        <a:pt x="16099" y="12861"/>
                        <a:pt x="16290" y="8384"/>
                      </a:cubicBezTo>
                      <a:cubicBezTo>
                        <a:pt x="16385" y="3907"/>
                        <a:pt x="12861" y="97"/>
                        <a:pt x="8384" y="2"/>
                      </a:cubicBezTo>
                      <a:close/>
                    </a:path>
                  </a:pathLst>
                </a:custGeom>
                <a:solidFill>
                  <a:srgbClr val="001B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2" name="Freeform: Shape 571">
                  <a:extLst>
                    <a:ext uri="{FF2B5EF4-FFF2-40B4-BE49-F238E27FC236}">
                      <a16:creationId xmlns:a16="http://schemas.microsoft.com/office/drawing/2014/main" id="{1A026B3D-D499-4EE5-B911-30075727AC17}"/>
                    </a:ext>
                  </a:extLst>
                </p:cNvPr>
                <p:cNvSpPr/>
                <p:nvPr/>
              </p:nvSpPr>
              <p:spPr>
                <a:xfrm>
                  <a:off x="3752015" y="3506397"/>
                  <a:ext cx="11219" cy="11215"/>
                </a:xfrm>
                <a:custGeom>
                  <a:avLst/>
                  <a:gdLst>
                    <a:gd name="connsiteX0" fmla="*/ 4419 w 11219"/>
                    <a:gd name="connsiteY0" fmla="*/ 128 h 11215"/>
                    <a:gd name="connsiteX1" fmla="*/ 133 w 11219"/>
                    <a:gd name="connsiteY1" fmla="*/ 6796 h 11215"/>
                    <a:gd name="connsiteX2" fmla="*/ 6800 w 11219"/>
                    <a:gd name="connsiteY2" fmla="*/ 11082 h 11215"/>
                    <a:gd name="connsiteX3" fmla="*/ 11087 w 11219"/>
                    <a:gd name="connsiteY3" fmla="*/ 4510 h 11215"/>
                    <a:gd name="connsiteX4" fmla="*/ 4419 w 11219"/>
                    <a:gd name="connsiteY4" fmla="*/ 128 h 11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19" h="11215">
                      <a:moveTo>
                        <a:pt x="4419" y="128"/>
                      </a:moveTo>
                      <a:cubicBezTo>
                        <a:pt x="1371" y="795"/>
                        <a:pt x="-534" y="3748"/>
                        <a:pt x="133" y="6796"/>
                      </a:cubicBezTo>
                      <a:cubicBezTo>
                        <a:pt x="800" y="9844"/>
                        <a:pt x="3752" y="11749"/>
                        <a:pt x="6800" y="11082"/>
                      </a:cubicBezTo>
                      <a:cubicBezTo>
                        <a:pt x="9848" y="10415"/>
                        <a:pt x="11753" y="7463"/>
                        <a:pt x="11087" y="4510"/>
                      </a:cubicBezTo>
                      <a:cubicBezTo>
                        <a:pt x="10420" y="1462"/>
                        <a:pt x="7467" y="-538"/>
                        <a:pt x="4419" y="128"/>
                      </a:cubicBezTo>
                      <a:close/>
                    </a:path>
                  </a:pathLst>
                </a:custGeom>
                <a:solidFill>
                  <a:srgbClr val="001B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3" name="Freeform: Shape 572">
                  <a:extLst>
                    <a:ext uri="{FF2B5EF4-FFF2-40B4-BE49-F238E27FC236}">
                      <a16:creationId xmlns:a16="http://schemas.microsoft.com/office/drawing/2014/main" id="{87132C3C-B8B6-4615-A10F-7351DE8370E4}"/>
                    </a:ext>
                  </a:extLst>
                </p:cNvPr>
                <p:cNvSpPr/>
                <p:nvPr/>
              </p:nvSpPr>
              <p:spPr>
                <a:xfrm>
                  <a:off x="3419821" y="3478107"/>
                  <a:ext cx="451903" cy="194575"/>
                </a:xfrm>
                <a:custGeom>
                  <a:avLst/>
                  <a:gdLst>
                    <a:gd name="connsiteX0" fmla="*/ 0 w 451903"/>
                    <a:gd name="connsiteY0" fmla="*/ 147481 h 194575"/>
                    <a:gd name="connsiteX1" fmla="*/ 394621 w 451903"/>
                    <a:gd name="connsiteY1" fmla="*/ 130431 h 194575"/>
                    <a:gd name="connsiteX2" fmla="*/ 451580 w 451903"/>
                    <a:gd name="connsiteY2" fmla="*/ 26132 h 194575"/>
                    <a:gd name="connsiteX3" fmla="*/ 388906 w 451903"/>
                    <a:gd name="connsiteY3" fmla="*/ 6130 h 194575"/>
                    <a:gd name="connsiteX4" fmla="*/ 305943 w 451903"/>
                    <a:gd name="connsiteY4" fmla="*/ 69947 h 194575"/>
                    <a:gd name="connsiteX5" fmla="*/ 0 w 451903"/>
                    <a:gd name="connsiteY5" fmla="*/ 147481 h 194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1903" h="194575">
                      <a:moveTo>
                        <a:pt x="0" y="147481"/>
                      </a:moveTo>
                      <a:cubicBezTo>
                        <a:pt x="32480" y="179390"/>
                        <a:pt x="241649" y="243302"/>
                        <a:pt x="394621" y="130431"/>
                      </a:cubicBezTo>
                      <a:cubicBezTo>
                        <a:pt x="447675" y="91283"/>
                        <a:pt x="453581" y="57755"/>
                        <a:pt x="451580" y="26132"/>
                      </a:cubicBezTo>
                      <a:cubicBezTo>
                        <a:pt x="449104" y="-13777"/>
                        <a:pt x="411099" y="3082"/>
                        <a:pt x="388906" y="6130"/>
                      </a:cubicBezTo>
                      <a:cubicBezTo>
                        <a:pt x="357569" y="10416"/>
                        <a:pt x="328613" y="47945"/>
                        <a:pt x="305943" y="69947"/>
                      </a:cubicBezTo>
                      <a:cubicBezTo>
                        <a:pt x="274511" y="100618"/>
                        <a:pt x="176308" y="192915"/>
                        <a:pt x="0" y="147481"/>
                      </a:cubicBezTo>
                      <a:close/>
                    </a:path>
                  </a:pathLst>
                </a:custGeom>
                <a:solidFill>
                  <a:schemeClr val="tx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4" name="Freeform: Shape 573">
                  <a:extLst>
                    <a:ext uri="{FF2B5EF4-FFF2-40B4-BE49-F238E27FC236}">
                      <a16:creationId xmlns:a16="http://schemas.microsoft.com/office/drawing/2014/main" id="{71928680-974A-4190-91D1-0F1B5CEA0863}"/>
                    </a:ext>
                  </a:extLst>
                </p:cNvPr>
                <p:cNvSpPr/>
                <p:nvPr/>
              </p:nvSpPr>
              <p:spPr>
                <a:xfrm>
                  <a:off x="3290948" y="3456197"/>
                  <a:ext cx="581594" cy="201278"/>
                </a:xfrm>
                <a:custGeom>
                  <a:avLst/>
                  <a:gdLst>
                    <a:gd name="connsiteX0" fmla="*/ 0 w 581594"/>
                    <a:gd name="connsiteY0" fmla="*/ 112051 h 201278"/>
                    <a:gd name="connsiteX1" fmla="*/ 529400 w 581594"/>
                    <a:gd name="connsiteY1" fmla="*/ 129005 h 201278"/>
                    <a:gd name="connsiteX2" fmla="*/ 581501 w 581594"/>
                    <a:gd name="connsiteY2" fmla="*/ 44233 h 201278"/>
                    <a:gd name="connsiteX3" fmla="*/ 523399 w 581594"/>
                    <a:gd name="connsiteY3" fmla="*/ 704 h 201278"/>
                    <a:gd name="connsiteX4" fmla="*/ 434912 w 581594"/>
                    <a:gd name="connsiteY4" fmla="*/ 72713 h 201278"/>
                    <a:gd name="connsiteX5" fmla="*/ 334328 w 581594"/>
                    <a:gd name="connsiteY5" fmla="*/ 140912 h 201278"/>
                    <a:gd name="connsiteX6" fmla="*/ 762 w 581594"/>
                    <a:gd name="connsiteY6" fmla="*/ 107384 h 201278"/>
                    <a:gd name="connsiteX7" fmla="*/ 0 w 581594"/>
                    <a:gd name="connsiteY7" fmla="*/ 112051 h 201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81594" h="201278">
                      <a:moveTo>
                        <a:pt x="0" y="112051"/>
                      </a:moveTo>
                      <a:cubicBezTo>
                        <a:pt x="156401" y="211016"/>
                        <a:pt x="376904" y="242639"/>
                        <a:pt x="529400" y="129005"/>
                      </a:cubicBezTo>
                      <a:cubicBezTo>
                        <a:pt x="552926" y="111479"/>
                        <a:pt x="583502" y="75856"/>
                        <a:pt x="581501" y="44233"/>
                      </a:cubicBezTo>
                      <a:cubicBezTo>
                        <a:pt x="579025" y="4323"/>
                        <a:pt x="550545" y="-2535"/>
                        <a:pt x="523399" y="704"/>
                      </a:cubicBezTo>
                      <a:cubicBezTo>
                        <a:pt x="491966" y="4514"/>
                        <a:pt x="457486" y="50710"/>
                        <a:pt x="434912" y="72713"/>
                      </a:cubicBezTo>
                      <a:cubicBezTo>
                        <a:pt x="403384" y="103383"/>
                        <a:pt x="372713" y="120623"/>
                        <a:pt x="334328" y="140912"/>
                      </a:cubicBezTo>
                      <a:cubicBezTo>
                        <a:pt x="226981" y="197490"/>
                        <a:pt x="106204" y="177488"/>
                        <a:pt x="762" y="107384"/>
                      </a:cubicBezTo>
                      <a:cubicBezTo>
                        <a:pt x="381" y="109289"/>
                        <a:pt x="286" y="110241"/>
                        <a:pt x="0" y="112051"/>
                      </a:cubicBezTo>
                      <a:close/>
                    </a:path>
                  </a:pathLst>
                </a:custGeom>
                <a:solidFill>
                  <a:srgbClr val="35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575" name="Graphic 4933">
                  <a:extLst>
                    <a:ext uri="{FF2B5EF4-FFF2-40B4-BE49-F238E27FC236}">
                      <a16:creationId xmlns:a16="http://schemas.microsoft.com/office/drawing/2014/main" id="{C9F75E76-0EE2-4CBD-A6DE-434AE54A6E29}"/>
                    </a:ext>
                  </a:extLst>
                </p:cNvPr>
                <p:cNvGrpSpPr/>
                <p:nvPr/>
              </p:nvGrpSpPr>
              <p:grpSpPr>
                <a:xfrm>
                  <a:off x="3611940" y="3482855"/>
                  <a:ext cx="260508" cy="174070"/>
                  <a:chOff x="3611940" y="3482855"/>
                  <a:chExt cx="260508" cy="174070"/>
                </a:xfrm>
                <a:solidFill>
                  <a:srgbClr val="FFF8E1"/>
                </a:solidFill>
              </p:grpSpPr>
              <p:sp>
                <p:nvSpPr>
                  <p:cNvPr id="579" name="Freeform: Shape 578">
                    <a:extLst>
                      <a:ext uri="{FF2B5EF4-FFF2-40B4-BE49-F238E27FC236}">
                        <a16:creationId xmlns:a16="http://schemas.microsoft.com/office/drawing/2014/main" id="{600C631A-9767-431A-BC41-3BB830EEA941}"/>
                      </a:ext>
                    </a:extLst>
                  </p:cNvPr>
                  <p:cNvSpPr/>
                  <p:nvPr/>
                </p:nvSpPr>
                <p:spPr>
                  <a:xfrm>
                    <a:off x="3748988" y="3482855"/>
                    <a:ext cx="123461" cy="129493"/>
                  </a:xfrm>
                  <a:custGeom>
                    <a:avLst/>
                    <a:gdLst>
                      <a:gd name="connsiteX0" fmla="*/ 30592 w 123461"/>
                      <a:gd name="connsiteY0" fmla="*/ 14717 h 129493"/>
                      <a:gd name="connsiteX1" fmla="*/ 28687 w 123461"/>
                      <a:gd name="connsiteY1" fmla="*/ 129494 h 129493"/>
                      <a:gd name="connsiteX2" fmla="*/ 71359 w 123461"/>
                      <a:gd name="connsiteY2" fmla="*/ 102347 h 129493"/>
                      <a:gd name="connsiteX3" fmla="*/ 123461 w 123461"/>
                      <a:gd name="connsiteY3" fmla="*/ 23766 h 129493"/>
                      <a:gd name="connsiteX4" fmla="*/ 30592 w 123461"/>
                      <a:gd name="connsiteY4" fmla="*/ 14717 h 129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461" h="129493">
                        <a:moveTo>
                          <a:pt x="30592" y="14717"/>
                        </a:moveTo>
                        <a:cubicBezTo>
                          <a:pt x="-19414" y="51103"/>
                          <a:pt x="684" y="96251"/>
                          <a:pt x="28687" y="129494"/>
                        </a:cubicBezTo>
                        <a:cubicBezTo>
                          <a:pt x="43356" y="121588"/>
                          <a:pt x="57643" y="112539"/>
                          <a:pt x="71359" y="102347"/>
                        </a:cubicBezTo>
                        <a:cubicBezTo>
                          <a:pt x="93362" y="85964"/>
                          <a:pt x="121556" y="53675"/>
                          <a:pt x="123461" y="23766"/>
                        </a:cubicBezTo>
                        <a:cubicBezTo>
                          <a:pt x="104125" y="4240"/>
                          <a:pt x="69454" y="-13572"/>
                          <a:pt x="30592" y="14717"/>
                        </a:cubicBezTo>
                        <a:close/>
                      </a:path>
                    </a:pathLst>
                  </a:custGeom>
                  <a:solidFill>
                    <a:srgbClr val="FFF8E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80" name="Freeform: Shape 579">
                    <a:extLst>
                      <a:ext uri="{FF2B5EF4-FFF2-40B4-BE49-F238E27FC236}">
                        <a16:creationId xmlns:a16="http://schemas.microsoft.com/office/drawing/2014/main" id="{33157C78-F732-455C-B09F-B585688F5100}"/>
                      </a:ext>
                    </a:extLst>
                  </p:cNvPr>
                  <p:cNvSpPr/>
                  <p:nvPr/>
                </p:nvSpPr>
                <p:spPr>
                  <a:xfrm>
                    <a:off x="3611940" y="3569669"/>
                    <a:ext cx="148304" cy="87256"/>
                  </a:xfrm>
                  <a:custGeom>
                    <a:avLst/>
                    <a:gdLst>
                      <a:gd name="connsiteX0" fmla="*/ 118777 w 148304"/>
                      <a:gd name="connsiteY0" fmla="*/ 3150 h 87256"/>
                      <a:gd name="connsiteX1" fmla="*/ 0 w 148304"/>
                      <a:gd name="connsiteY1" fmla="*/ 87256 h 87256"/>
                      <a:gd name="connsiteX2" fmla="*/ 148304 w 148304"/>
                      <a:gd name="connsiteY2" fmla="*/ 51537 h 87256"/>
                      <a:gd name="connsiteX3" fmla="*/ 118777 w 148304"/>
                      <a:gd name="connsiteY3" fmla="*/ 3150 h 87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8304" h="87256">
                        <a:moveTo>
                          <a:pt x="118777" y="3150"/>
                        </a:moveTo>
                        <a:cubicBezTo>
                          <a:pt x="101060" y="-12566"/>
                          <a:pt x="18574" y="32868"/>
                          <a:pt x="0" y="87256"/>
                        </a:cubicBezTo>
                        <a:cubicBezTo>
                          <a:pt x="51530" y="84684"/>
                          <a:pt x="101822" y="73350"/>
                          <a:pt x="148304" y="51537"/>
                        </a:cubicBezTo>
                        <a:cubicBezTo>
                          <a:pt x="139446" y="32392"/>
                          <a:pt x="126587" y="10104"/>
                          <a:pt x="118777" y="3150"/>
                        </a:cubicBezTo>
                        <a:close/>
                      </a:path>
                    </a:pathLst>
                  </a:custGeom>
                  <a:solidFill>
                    <a:srgbClr val="FFF8E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76" name="Graphic 4933">
                  <a:extLst>
                    <a:ext uri="{FF2B5EF4-FFF2-40B4-BE49-F238E27FC236}">
                      <a16:creationId xmlns:a16="http://schemas.microsoft.com/office/drawing/2014/main" id="{10BF027A-9201-4D24-8868-51F3175C44C6}"/>
                    </a:ext>
                  </a:extLst>
                </p:cNvPr>
                <p:cNvGrpSpPr/>
                <p:nvPr/>
              </p:nvGrpSpPr>
              <p:grpSpPr>
                <a:xfrm>
                  <a:off x="3611750" y="3491476"/>
                  <a:ext cx="260604" cy="165449"/>
                  <a:chOff x="3611750" y="3491476"/>
                  <a:chExt cx="260604" cy="165449"/>
                </a:xfrm>
                <a:solidFill>
                  <a:srgbClr val="EADCB9"/>
                </a:solidFill>
              </p:grpSpPr>
              <p:sp>
                <p:nvSpPr>
                  <p:cNvPr id="577" name="Freeform: Shape 576">
                    <a:extLst>
                      <a:ext uri="{FF2B5EF4-FFF2-40B4-BE49-F238E27FC236}">
                        <a16:creationId xmlns:a16="http://schemas.microsoft.com/office/drawing/2014/main" id="{3AF0DCD9-A1BD-4C0A-82B2-EE9155B3E758}"/>
                      </a:ext>
                    </a:extLst>
                  </p:cNvPr>
                  <p:cNvSpPr/>
                  <p:nvPr/>
                </p:nvSpPr>
                <p:spPr>
                  <a:xfrm>
                    <a:off x="3751767" y="3491476"/>
                    <a:ext cx="120586" cy="120967"/>
                  </a:xfrm>
                  <a:custGeom>
                    <a:avLst/>
                    <a:gdLst>
                      <a:gd name="connsiteX0" fmla="*/ 100870 w 120586"/>
                      <a:gd name="connsiteY0" fmla="*/ 0 h 120967"/>
                      <a:gd name="connsiteX1" fmla="*/ 96869 w 120586"/>
                      <a:gd name="connsiteY1" fmla="*/ 29623 h 120967"/>
                      <a:gd name="connsiteX2" fmla="*/ 79915 w 120586"/>
                      <a:gd name="connsiteY2" fmla="*/ 15621 h 120967"/>
                      <a:gd name="connsiteX3" fmla="*/ 62293 w 120586"/>
                      <a:gd name="connsiteY3" fmla="*/ 65913 h 120967"/>
                      <a:gd name="connsiteX4" fmla="*/ 33623 w 120586"/>
                      <a:gd name="connsiteY4" fmla="*/ 39815 h 120967"/>
                      <a:gd name="connsiteX5" fmla="*/ 31242 w 120586"/>
                      <a:gd name="connsiteY5" fmla="*/ 88392 h 120967"/>
                      <a:gd name="connsiteX6" fmla="*/ 0 w 120586"/>
                      <a:gd name="connsiteY6" fmla="*/ 76676 h 120967"/>
                      <a:gd name="connsiteX7" fmla="*/ 25813 w 120586"/>
                      <a:gd name="connsiteY7" fmla="*/ 120967 h 120967"/>
                      <a:gd name="connsiteX8" fmla="*/ 68485 w 120586"/>
                      <a:gd name="connsiteY8" fmla="*/ 93821 h 120967"/>
                      <a:gd name="connsiteX9" fmla="*/ 120587 w 120586"/>
                      <a:gd name="connsiteY9" fmla="*/ 15240 h 120967"/>
                      <a:gd name="connsiteX10" fmla="*/ 100870 w 120586"/>
                      <a:gd name="connsiteY10" fmla="*/ 0 h 120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0586" h="120967">
                        <a:moveTo>
                          <a:pt x="100870" y="0"/>
                        </a:moveTo>
                        <a:cubicBezTo>
                          <a:pt x="101537" y="10001"/>
                          <a:pt x="99822" y="20098"/>
                          <a:pt x="96869" y="29623"/>
                        </a:cubicBezTo>
                        <a:cubicBezTo>
                          <a:pt x="89821" y="26765"/>
                          <a:pt x="84487" y="21622"/>
                          <a:pt x="79915" y="15621"/>
                        </a:cubicBezTo>
                        <a:cubicBezTo>
                          <a:pt x="76676" y="33147"/>
                          <a:pt x="70485" y="50292"/>
                          <a:pt x="62293" y="65913"/>
                        </a:cubicBezTo>
                        <a:cubicBezTo>
                          <a:pt x="50387" y="59531"/>
                          <a:pt x="41434" y="50197"/>
                          <a:pt x="33623" y="39815"/>
                        </a:cubicBezTo>
                        <a:cubicBezTo>
                          <a:pt x="33623" y="56007"/>
                          <a:pt x="32766" y="72200"/>
                          <a:pt x="31242" y="88392"/>
                        </a:cubicBezTo>
                        <a:cubicBezTo>
                          <a:pt x="20288" y="85630"/>
                          <a:pt x="9334" y="82867"/>
                          <a:pt x="0" y="76676"/>
                        </a:cubicBezTo>
                        <a:cubicBezTo>
                          <a:pt x="4667" y="92488"/>
                          <a:pt x="14573" y="107633"/>
                          <a:pt x="25813" y="120967"/>
                        </a:cubicBezTo>
                        <a:cubicBezTo>
                          <a:pt x="40481" y="113062"/>
                          <a:pt x="54769" y="104013"/>
                          <a:pt x="68485" y="93821"/>
                        </a:cubicBezTo>
                        <a:cubicBezTo>
                          <a:pt x="90488" y="77438"/>
                          <a:pt x="118681" y="45148"/>
                          <a:pt x="120587" y="15240"/>
                        </a:cubicBezTo>
                        <a:cubicBezTo>
                          <a:pt x="115252" y="9620"/>
                          <a:pt x="108585" y="4286"/>
                          <a:pt x="100870" y="0"/>
                        </a:cubicBezTo>
                        <a:close/>
                      </a:path>
                    </a:pathLst>
                  </a:custGeom>
                  <a:solidFill>
                    <a:srgbClr val="EADCB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78" name="Freeform: Shape 577">
                    <a:extLst>
                      <a:ext uri="{FF2B5EF4-FFF2-40B4-BE49-F238E27FC236}">
                        <a16:creationId xmlns:a16="http://schemas.microsoft.com/office/drawing/2014/main" id="{4C5BB8B8-48C6-484E-A684-EC0CD6DBCE12}"/>
                      </a:ext>
                    </a:extLst>
                  </p:cNvPr>
                  <p:cNvSpPr/>
                  <p:nvPr/>
                </p:nvSpPr>
                <p:spPr>
                  <a:xfrm>
                    <a:off x="3611750" y="3578154"/>
                    <a:ext cx="148304" cy="78771"/>
                  </a:xfrm>
                  <a:custGeom>
                    <a:avLst/>
                    <a:gdLst>
                      <a:gd name="connsiteX0" fmla="*/ 123730 w 148304"/>
                      <a:gd name="connsiteY0" fmla="*/ 0 h 78771"/>
                      <a:gd name="connsiteX1" fmla="*/ 116015 w 148304"/>
                      <a:gd name="connsiteY1" fmla="*/ 32766 h 78771"/>
                      <a:gd name="connsiteX2" fmla="*/ 87535 w 148304"/>
                      <a:gd name="connsiteY2" fmla="*/ 11430 h 78771"/>
                      <a:gd name="connsiteX3" fmla="*/ 76295 w 148304"/>
                      <a:gd name="connsiteY3" fmla="*/ 51721 h 78771"/>
                      <a:gd name="connsiteX4" fmla="*/ 40957 w 148304"/>
                      <a:gd name="connsiteY4" fmla="*/ 34671 h 78771"/>
                      <a:gd name="connsiteX5" fmla="*/ 34766 w 148304"/>
                      <a:gd name="connsiteY5" fmla="*/ 67342 h 78771"/>
                      <a:gd name="connsiteX6" fmla="*/ 9906 w 148304"/>
                      <a:gd name="connsiteY6" fmla="*/ 58579 h 78771"/>
                      <a:gd name="connsiteX7" fmla="*/ 0 w 148304"/>
                      <a:gd name="connsiteY7" fmla="*/ 78772 h 78771"/>
                      <a:gd name="connsiteX8" fmla="*/ 148304 w 148304"/>
                      <a:gd name="connsiteY8" fmla="*/ 43053 h 78771"/>
                      <a:gd name="connsiteX9" fmla="*/ 123730 w 148304"/>
                      <a:gd name="connsiteY9" fmla="*/ 0 h 78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8304" h="78771">
                        <a:moveTo>
                          <a:pt x="123730" y="0"/>
                        </a:moveTo>
                        <a:cubicBezTo>
                          <a:pt x="121729" y="11144"/>
                          <a:pt x="118872" y="22193"/>
                          <a:pt x="116015" y="32766"/>
                        </a:cubicBezTo>
                        <a:cubicBezTo>
                          <a:pt x="105442" y="26956"/>
                          <a:pt x="96488" y="19431"/>
                          <a:pt x="87535" y="11430"/>
                        </a:cubicBezTo>
                        <a:cubicBezTo>
                          <a:pt x="84296" y="24860"/>
                          <a:pt x="80772" y="38290"/>
                          <a:pt x="76295" y="51721"/>
                        </a:cubicBezTo>
                        <a:cubicBezTo>
                          <a:pt x="64389" y="46958"/>
                          <a:pt x="51721" y="42196"/>
                          <a:pt x="40957" y="34671"/>
                        </a:cubicBezTo>
                        <a:cubicBezTo>
                          <a:pt x="39719" y="45720"/>
                          <a:pt x="37909" y="56578"/>
                          <a:pt x="34766" y="67342"/>
                        </a:cubicBezTo>
                        <a:cubicBezTo>
                          <a:pt x="27242" y="62294"/>
                          <a:pt x="17812" y="61817"/>
                          <a:pt x="9906" y="58579"/>
                        </a:cubicBezTo>
                        <a:cubicBezTo>
                          <a:pt x="5715" y="65056"/>
                          <a:pt x="2381" y="71819"/>
                          <a:pt x="0" y="78772"/>
                        </a:cubicBezTo>
                        <a:cubicBezTo>
                          <a:pt x="51530" y="76200"/>
                          <a:pt x="101822" y="64865"/>
                          <a:pt x="148304" y="43053"/>
                        </a:cubicBezTo>
                        <a:cubicBezTo>
                          <a:pt x="141256" y="27432"/>
                          <a:pt x="131445" y="9811"/>
                          <a:pt x="123730" y="0"/>
                        </a:cubicBezTo>
                        <a:close/>
                      </a:path>
                    </a:pathLst>
                  </a:custGeom>
                  <a:solidFill>
                    <a:srgbClr val="EADCB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553" name="Graphic 4946">
                <a:extLst>
                  <a:ext uri="{FF2B5EF4-FFF2-40B4-BE49-F238E27FC236}">
                    <a16:creationId xmlns:a16="http://schemas.microsoft.com/office/drawing/2014/main" id="{B5F8CAB5-379A-4858-B531-8A3C543F5F26}"/>
                  </a:ext>
                </a:extLst>
              </p:cNvPr>
              <p:cNvGrpSpPr/>
              <p:nvPr/>
            </p:nvGrpSpPr>
            <p:grpSpPr>
              <a:xfrm>
                <a:off x="3200072" y="2873246"/>
                <a:ext cx="698876" cy="477704"/>
                <a:chOff x="3161045" y="2803618"/>
                <a:chExt cx="811149" cy="554446"/>
              </a:xfrm>
            </p:grpSpPr>
            <p:sp>
              <p:nvSpPr>
                <p:cNvPr id="554" name="Freeform: Shape 553">
                  <a:extLst>
                    <a:ext uri="{FF2B5EF4-FFF2-40B4-BE49-F238E27FC236}">
                      <a16:creationId xmlns:a16="http://schemas.microsoft.com/office/drawing/2014/main" id="{D38D2DD0-981E-4A35-8FC0-5D433EB45359}"/>
                    </a:ext>
                  </a:extLst>
                </p:cNvPr>
                <p:cNvSpPr/>
                <p:nvPr/>
              </p:nvSpPr>
              <p:spPr>
                <a:xfrm>
                  <a:off x="3221466" y="2816377"/>
                  <a:ext cx="252395" cy="100986"/>
                </a:xfrm>
                <a:custGeom>
                  <a:avLst/>
                  <a:gdLst>
                    <a:gd name="connsiteX0" fmla="*/ 251903 w 252395"/>
                    <a:gd name="connsiteY0" fmla="*/ 62485 h 100986"/>
                    <a:gd name="connsiteX1" fmla="*/ 121220 w 252395"/>
                    <a:gd name="connsiteY1" fmla="*/ 45340 h 100986"/>
                    <a:gd name="connsiteX2" fmla="*/ 1396 w 252395"/>
                    <a:gd name="connsiteY2" fmla="*/ 100395 h 100986"/>
                    <a:gd name="connsiteX3" fmla="*/ 20731 w 252395"/>
                    <a:gd name="connsiteY3" fmla="*/ 54484 h 100986"/>
                    <a:gd name="connsiteX4" fmla="*/ 114648 w 252395"/>
                    <a:gd name="connsiteY4" fmla="*/ 1906 h 100986"/>
                    <a:gd name="connsiteX5" fmla="*/ 219804 w 252395"/>
                    <a:gd name="connsiteY5" fmla="*/ 24385 h 100986"/>
                    <a:gd name="connsiteX6" fmla="*/ 251903 w 252395"/>
                    <a:gd name="connsiteY6" fmla="*/ 62485 h 100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2395" h="100986">
                      <a:moveTo>
                        <a:pt x="251903" y="62485"/>
                      </a:moveTo>
                      <a:cubicBezTo>
                        <a:pt x="245426" y="71629"/>
                        <a:pt x="188562" y="33434"/>
                        <a:pt x="121220" y="45340"/>
                      </a:cubicBezTo>
                      <a:cubicBezTo>
                        <a:pt x="53212" y="53913"/>
                        <a:pt x="10254" y="107157"/>
                        <a:pt x="1396" y="100395"/>
                      </a:cubicBezTo>
                      <a:cubicBezTo>
                        <a:pt x="-2700" y="97442"/>
                        <a:pt x="1777" y="77058"/>
                        <a:pt x="20731" y="54484"/>
                      </a:cubicBezTo>
                      <a:cubicBezTo>
                        <a:pt x="39210" y="32196"/>
                        <a:pt x="72262" y="7716"/>
                        <a:pt x="114648" y="1906"/>
                      </a:cubicBezTo>
                      <a:cubicBezTo>
                        <a:pt x="156844" y="-5142"/>
                        <a:pt x="195610" y="8478"/>
                        <a:pt x="219804" y="24385"/>
                      </a:cubicBezTo>
                      <a:cubicBezTo>
                        <a:pt x="244569" y="40292"/>
                        <a:pt x="254856" y="58485"/>
                        <a:pt x="251903" y="62485"/>
                      </a:cubicBezTo>
                      <a:close/>
                    </a:path>
                  </a:pathLst>
                </a:custGeom>
                <a:solidFill>
                  <a:schemeClr val="tx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5" name="Freeform: Shape 554">
                  <a:extLst>
                    <a:ext uri="{FF2B5EF4-FFF2-40B4-BE49-F238E27FC236}">
                      <a16:creationId xmlns:a16="http://schemas.microsoft.com/office/drawing/2014/main" id="{80469664-1FEB-4971-BAC8-FBD40015412A}"/>
                    </a:ext>
                  </a:extLst>
                </p:cNvPr>
                <p:cNvSpPr/>
                <p:nvPr/>
              </p:nvSpPr>
              <p:spPr>
                <a:xfrm>
                  <a:off x="3205336" y="2811145"/>
                  <a:ext cx="283463" cy="101435"/>
                </a:xfrm>
                <a:custGeom>
                  <a:avLst/>
                  <a:gdLst>
                    <a:gd name="connsiteX0" fmla="*/ 130873 w 283463"/>
                    <a:gd name="connsiteY0" fmla="*/ 8281 h 101435"/>
                    <a:gd name="connsiteX1" fmla="*/ 283464 w 283463"/>
                    <a:gd name="connsiteY1" fmla="*/ 58669 h 101435"/>
                    <a:gd name="connsiteX2" fmla="*/ 129921 w 283463"/>
                    <a:gd name="connsiteY2" fmla="*/ 1995 h 101435"/>
                    <a:gd name="connsiteX3" fmla="*/ 0 w 283463"/>
                    <a:gd name="connsiteY3" fmla="*/ 101436 h 101435"/>
                    <a:gd name="connsiteX4" fmla="*/ 130873 w 283463"/>
                    <a:gd name="connsiteY4" fmla="*/ 8281 h 101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3463" h="101435">
                      <a:moveTo>
                        <a:pt x="130873" y="8281"/>
                      </a:moveTo>
                      <a:cubicBezTo>
                        <a:pt x="190595" y="-767"/>
                        <a:pt x="247364" y="19997"/>
                        <a:pt x="283464" y="58669"/>
                      </a:cubicBezTo>
                      <a:cubicBezTo>
                        <a:pt x="249555" y="16282"/>
                        <a:pt x="191453" y="-7244"/>
                        <a:pt x="129921" y="1995"/>
                      </a:cubicBezTo>
                      <a:cubicBezTo>
                        <a:pt x="68485" y="11329"/>
                        <a:pt x="19907" y="50953"/>
                        <a:pt x="0" y="101436"/>
                      </a:cubicBezTo>
                      <a:cubicBezTo>
                        <a:pt x="23051" y="53906"/>
                        <a:pt x="71152" y="17330"/>
                        <a:pt x="130873" y="828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6" name="Freeform: Shape 555">
                  <a:extLst>
                    <a:ext uri="{FF2B5EF4-FFF2-40B4-BE49-F238E27FC236}">
                      <a16:creationId xmlns:a16="http://schemas.microsoft.com/office/drawing/2014/main" id="{7F183A3D-358C-4B03-A8A9-81796DB8CD7D}"/>
                    </a:ext>
                  </a:extLst>
                </p:cNvPr>
                <p:cNvSpPr/>
                <p:nvPr/>
              </p:nvSpPr>
              <p:spPr>
                <a:xfrm>
                  <a:off x="3161045" y="2936965"/>
                  <a:ext cx="394811" cy="421100"/>
                </a:xfrm>
                <a:custGeom>
                  <a:avLst/>
                  <a:gdLst>
                    <a:gd name="connsiteX0" fmla="*/ 394811 w 394811"/>
                    <a:gd name="connsiteY0" fmla="*/ 210598 h 421100"/>
                    <a:gd name="connsiteX1" fmla="*/ 197358 w 394811"/>
                    <a:gd name="connsiteY1" fmla="*/ 421100 h 421100"/>
                    <a:gd name="connsiteX2" fmla="*/ 0 w 394811"/>
                    <a:gd name="connsiteY2" fmla="*/ 210598 h 421100"/>
                    <a:gd name="connsiteX3" fmla="*/ 197453 w 394811"/>
                    <a:gd name="connsiteY3" fmla="*/ 0 h 421100"/>
                    <a:gd name="connsiteX4" fmla="*/ 394811 w 394811"/>
                    <a:gd name="connsiteY4" fmla="*/ 210598 h 421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4811" h="421100">
                      <a:moveTo>
                        <a:pt x="394811" y="210598"/>
                      </a:moveTo>
                      <a:cubicBezTo>
                        <a:pt x="394811" y="326898"/>
                        <a:pt x="306419" y="421100"/>
                        <a:pt x="197358" y="421100"/>
                      </a:cubicBezTo>
                      <a:cubicBezTo>
                        <a:pt x="88392" y="421100"/>
                        <a:pt x="0" y="326803"/>
                        <a:pt x="0" y="210598"/>
                      </a:cubicBezTo>
                      <a:cubicBezTo>
                        <a:pt x="0" y="94298"/>
                        <a:pt x="88392" y="0"/>
                        <a:pt x="197453" y="0"/>
                      </a:cubicBezTo>
                      <a:cubicBezTo>
                        <a:pt x="306419" y="0"/>
                        <a:pt x="394811" y="94298"/>
                        <a:pt x="394811" y="21059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7" name="Freeform: Shape 556">
                  <a:extLst>
                    <a:ext uri="{FF2B5EF4-FFF2-40B4-BE49-F238E27FC236}">
                      <a16:creationId xmlns:a16="http://schemas.microsoft.com/office/drawing/2014/main" id="{C30789B8-B98D-48B3-B1CF-CF6040429680}"/>
                    </a:ext>
                  </a:extLst>
                </p:cNvPr>
                <p:cNvSpPr/>
                <p:nvPr/>
              </p:nvSpPr>
              <p:spPr>
                <a:xfrm>
                  <a:off x="3170379" y="2941536"/>
                  <a:ext cx="376046" cy="372046"/>
                </a:xfrm>
                <a:custGeom>
                  <a:avLst/>
                  <a:gdLst>
                    <a:gd name="connsiteX0" fmla="*/ 376047 w 376046"/>
                    <a:gd name="connsiteY0" fmla="*/ 186023 h 372046"/>
                    <a:gd name="connsiteX1" fmla="*/ 188024 w 376046"/>
                    <a:gd name="connsiteY1" fmla="*/ 372047 h 372046"/>
                    <a:gd name="connsiteX2" fmla="*/ 0 w 376046"/>
                    <a:gd name="connsiteY2" fmla="*/ 186023 h 372046"/>
                    <a:gd name="connsiteX3" fmla="*/ 188024 w 376046"/>
                    <a:gd name="connsiteY3" fmla="*/ 0 h 372046"/>
                    <a:gd name="connsiteX4" fmla="*/ 376047 w 376046"/>
                    <a:gd name="connsiteY4" fmla="*/ 186023 h 372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6046" h="372046">
                      <a:moveTo>
                        <a:pt x="376047" y="186023"/>
                      </a:moveTo>
                      <a:cubicBezTo>
                        <a:pt x="376047" y="288798"/>
                        <a:pt x="291846" y="372047"/>
                        <a:pt x="188024" y="372047"/>
                      </a:cubicBezTo>
                      <a:cubicBezTo>
                        <a:pt x="84201" y="372047"/>
                        <a:pt x="0" y="288798"/>
                        <a:pt x="0" y="186023"/>
                      </a:cubicBezTo>
                      <a:cubicBezTo>
                        <a:pt x="0" y="83249"/>
                        <a:pt x="84201" y="0"/>
                        <a:pt x="188024" y="0"/>
                      </a:cubicBezTo>
                      <a:cubicBezTo>
                        <a:pt x="291941" y="0"/>
                        <a:pt x="376047" y="83344"/>
                        <a:pt x="376047" y="186023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8" name="Freeform: Shape 557">
                  <a:extLst>
                    <a:ext uri="{FF2B5EF4-FFF2-40B4-BE49-F238E27FC236}">
                      <a16:creationId xmlns:a16="http://schemas.microsoft.com/office/drawing/2014/main" id="{D4CF9B21-C948-4B94-917B-A0E186697D53}"/>
                    </a:ext>
                  </a:extLst>
                </p:cNvPr>
                <p:cNvSpPr/>
                <p:nvPr/>
              </p:nvSpPr>
              <p:spPr>
                <a:xfrm>
                  <a:off x="3329827" y="3098890"/>
                  <a:ext cx="57340" cy="57340"/>
                </a:xfrm>
                <a:custGeom>
                  <a:avLst/>
                  <a:gdLst>
                    <a:gd name="connsiteX0" fmla="*/ 57341 w 57340"/>
                    <a:gd name="connsiteY0" fmla="*/ 28670 h 57340"/>
                    <a:gd name="connsiteX1" fmla="*/ 28670 w 57340"/>
                    <a:gd name="connsiteY1" fmla="*/ 57341 h 57340"/>
                    <a:gd name="connsiteX2" fmla="*/ 0 w 57340"/>
                    <a:gd name="connsiteY2" fmla="*/ 28670 h 57340"/>
                    <a:gd name="connsiteX3" fmla="*/ 28670 w 57340"/>
                    <a:gd name="connsiteY3" fmla="*/ 0 h 57340"/>
                    <a:gd name="connsiteX4" fmla="*/ 57341 w 57340"/>
                    <a:gd name="connsiteY4" fmla="*/ 28670 h 57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340" h="57340">
                      <a:moveTo>
                        <a:pt x="57341" y="28670"/>
                      </a:moveTo>
                      <a:cubicBezTo>
                        <a:pt x="57341" y="44482"/>
                        <a:pt x="44482" y="57341"/>
                        <a:pt x="28670" y="57341"/>
                      </a:cubicBezTo>
                      <a:cubicBezTo>
                        <a:pt x="12859" y="57341"/>
                        <a:pt x="0" y="44482"/>
                        <a:pt x="0" y="28670"/>
                      </a:cubicBezTo>
                      <a:cubicBezTo>
                        <a:pt x="0" y="12859"/>
                        <a:pt x="12859" y="0"/>
                        <a:pt x="28670" y="0"/>
                      </a:cubicBezTo>
                      <a:cubicBezTo>
                        <a:pt x="44482" y="0"/>
                        <a:pt x="57341" y="12859"/>
                        <a:pt x="57341" y="286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9" name="Freeform: Shape 558">
                  <a:extLst>
                    <a:ext uri="{FF2B5EF4-FFF2-40B4-BE49-F238E27FC236}">
                      <a16:creationId xmlns:a16="http://schemas.microsoft.com/office/drawing/2014/main" id="{A17BCFF4-78D4-4BC5-802F-883B1AD60167}"/>
                    </a:ext>
                  </a:extLst>
                </p:cNvPr>
                <p:cNvSpPr/>
                <p:nvPr/>
              </p:nvSpPr>
              <p:spPr>
                <a:xfrm>
                  <a:off x="3351259" y="3083078"/>
                  <a:ext cx="48006" cy="48006"/>
                </a:xfrm>
                <a:custGeom>
                  <a:avLst/>
                  <a:gdLst>
                    <a:gd name="connsiteX0" fmla="*/ 48006 w 48006"/>
                    <a:gd name="connsiteY0" fmla="*/ 24003 h 48006"/>
                    <a:gd name="connsiteX1" fmla="*/ 24003 w 48006"/>
                    <a:gd name="connsiteY1" fmla="*/ 48006 h 48006"/>
                    <a:gd name="connsiteX2" fmla="*/ 0 w 48006"/>
                    <a:gd name="connsiteY2" fmla="*/ 24003 h 48006"/>
                    <a:gd name="connsiteX3" fmla="*/ 24003 w 48006"/>
                    <a:gd name="connsiteY3" fmla="*/ 0 h 48006"/>
                    <a:gd name="connsiteX4" fmla="*/ 48006 w 48006"/>
                    <a:gd name="connsiteY4" fmla="*/ 24003 h 48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006" h="48006">
                      <a:moveTo>
                        <a:pt x="48006" y="24003"/>
                      </a:moveTo>
                      <a:cubicBezTo>
                        <a:pt x="48006" y="37243"/>
                        <a:pt x="37243" y="48006"/>
                        <a:pt x="24003" y="48006"/>
                      </a:cubicBezTo>
                      <a:cubicBezTo>
                        <a:pt x="10763" y="48006"/>
                        <a:pt x="0" y="37243"/>
                        <a:pt x="0" y="24003"/>
                      </a:cubicBezTo>
                      <a:cubicBezTo>
                        <a:pt x="0" y="10763"/>
                        <a:pt x="10763" y="0"/>
                        <a:pt x="24003" y="0"/>
                      </a:cubicBezTo>
                      <a:cubicBezTo>
                        <a:pt x="37243" y="0"/>
                        <a:pt x="48006" y="10763"/>
                        <a:pt x="48006" y="240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0" name="Freeform: Shape 559">
                  <a:extLst>
                    <a:ext uri="{FF2B5EF4-FFF2-40B4-BE49-F238E27FC236}">
                      <a16:creationId xmlns:a16="http://schemas.microsoft.com/office/drawing/2014/main" id="{564FC6C6-4219-4D8B-B952-E465493F8005}"/>
                    </a:ext>
                  </a:extLst>
                </p:cNvPr>
                <p:cNvSpPr/>
                <p:nvPr/>
              </p:nvSpPr>
              <p:spPr>
                <a:xfrm>
                  <a:off x="3183090" y="2950688"/>
                  <a:ext cx="273247" cy="239615"/>
                </a:xfrm>
                <a:custGeom>
                  <a:avLst/>
                  <a:gdLst>
                    <a:gd name="connsiteX0" fmla="*/ 272944 w 273247"/>
                    <a:gd name="connsiteY0" fmla="*/ 51999 h 239615"/>
                    <a:gd name="connsiteX1" fmla="*/ 229034 w 273247"/>
                    <a:gd name="connsiteY1" fmla="*/ 82383 h 239615"/>
                    <a:gd name="connsiteX2" fmla="*/ 113305 w 273247"/>
                    <a:gd name="connsiteY2" fmla="*/ 198874 h 239615"/>
                    <a:gd name="connsiteX3" fmla="*/ 529 w 273247"/>
                    <a:gd name="connsiteY3" fmla="*/ 147439 h 239615"/>
                    <a:gd name="connsiteX4" fmla="*/ 229224 w 273247"/>
                    <a:gd name="connsiteY4" fmla="*/ 7517 h 239615"/>
                    <a:gd name="connsiteX5" fmla="*/ 272944 w 273247"/>
                    <a:gd name="connsiteY5" fmla="*/ 51999 h 239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3247" h="239615">
                      <a:moveTo>
                        <a:pt x="272944" y="51999"/>
                      </a:moveTo>
                      <a:cubicBezTo>
                        <a:pt x="270753" y="66858"/>
                        <a:pt x="261895" y="80288"/>
                        <a:pt x="229034" y="82383"/>
                      </a:cubicBezTo>
                      <a:cubicBezTo>
                        <a:pt x="168931" y="86193"/>
                        <a:pt x="117305" y="138390"/>
                        <a:pt x="113305" y="198874"/>
                      </a:cubicBezTo>
                      <a:cubicBezTo>
                        <a:pt x="108447" y="272598"/>
                        <a:pt x="-8806" y="240784"/>
                        <a:pt x="529" y="147439"/>
                      </a:cubicBezTo>
                      <a:cubicBezTo>
                        <a:pt x="9387" y="58857"/>
                        <a:pt x="115972" y="-26106"/>
                        <a:pt x="229224" y="7517"/>
                      </a:cubicBezTo>
                      <a:cubicBezTo>
                        <a:pt x="248560" y="13232"/>
                        <a:pt x="276468" y="27900"/>
                        <a:pt x="272944" y="519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1" name="Freeform: Shape 560">
                  <a:extLst>
                    <a:ext uri="{FF2B5EF4-FFF2-40B4-BE49-F238E27FC236}">
                      <a16:creationId xmlns:a16="http://schemas.microsoft.com/office/drawing/2014/main" id="{370FCEAF-6298-4F76-92E2-3A0ADA689B9D}"/>
                    </a:ext>
                  </a:extLst>
                </p:cNvPr>
                <p:cNvSpPr/>
                <p:nvPr/>
              </p:nvSpPr>
              <p:spPr>
                <a:xfrm>
                  <a:off x="3299443" y="3235859"/>
                  <a:ext cx="107823" cy="62864"/>
                </a:xfrm>
                <a:custGeom>
                  <a:avLst/>
                  <a:gdLst>
                    <a:gd name="connsiteX0" fmla="*/ 107823 w 107823"/>
                    <a:gd name="connsiteY0" fmla="*/ 31432 h 62864"/>
                    <a:gd name="connsiteX1" fmla="*/ 53912 w 107823"/>
                    <a:gd name="connsiteY1" fmla="*/ 62865 h 62864"/>
                    <a:gd name="connsiteX2" fmla="*/ 0 w 107823"/>
                    <a:gd name="connsiteY2" fmla="*/ 31432 h 62864"/>
                    <a:gd name="connsiteX3" fmla="*/ 53912 w 107823"/>
                    <a:gd name="connsiteY3" fmla="*/ 0 h 62864"/>
                    <a:gd name="connsiteX4" fmla="*/ 107823 w 107823"/>
                    <a:gd name="connsiteY4" fmla="*/ 31432 h 62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823" h="62864">
                      <a:moveTo>
                        <a:pt x="107823" y="31432"/>
                      </a:moveTo>
                      <a:cubicBezTo>
                        <a:pt x="107823" y="48768"/>
                        <a:pt x="83725" y="62865"/>
                        <a:pt x="53912" y="62865"/>
                      </a:cubicBezTo>
                      <a:cubicBezTo>
                        <a:pt x="24098" y="62865"/>
                        <a:pt x="0" y="48768"/>
                        <a:pt x="0" y="31432"/>
                      </a:cubicBezTo>
                      <a:cubicBezTo>
                        <a:pt x="0" y="14097"/>
                        <a:pt x="24098" y="0"/>
                        <a:pt x="53912" y="0"/>
                      </a:cubicBezTo>
                      <a:cubicBezTo>
                        <a:pt x="83725" y="0"/>
                        <a:pt x="107823" y="14097"/>
                        <a:pt x="107823" y="314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2" name="Freeform: Shape 561">
                  <a:extLst>
                    <a:ext uri="{FF2B5EF4-FFF2-40B4-BE49-F238E27FC236}">
                      <a16:creationId xmlns:a16="http://schemas.microsoft.com/office/drawing/2014/main" id="{4E2A7E59-31C8-4D50-B9E2-C2F653EC3F7E}"/>
                    </a:ext>
                  </a:extLst>
                </p:cNvPr>
                <p:cNvSpPr/>
                <p:nvPr/>
              </p:nvSpPr>
              <p:spPr>
                <a:xfrm>
                  <a:off x="3656102" y="2808855"/>
                  <a:ext cx="252869" cy="99307"/>
                </a:xfrm>
                <a:custGeom>
                  <a:avLst/>
                  <a:gdLst>
                    <a:gd name="connsiteX0" fmla="*/ 251512 w 252869"/>
                    <a:gd name="connsiteY0" fmla="*/ 98677 h 99307"/>
                    <a:gd name="connsiteX1" fmla="*/ 131021 w 252869"/>
                    <a:gd name="connsiteY1" fmla="*/ 45147 h 99307"/>
                    <a:gd name="connsiteX2" fmla="*/ 528 w 252869"/>
                    <a:gd name="connsiteY2" fmla="*/ 63816 h 99307"/>
                    <a:gd name="connsiteX3" fmla="*/ 32151 w 252869"/>
                    <a:gd name="connsiteY3" fmla="*/ 25335 h 99307"/>
                    <a:gd name="connsiteX4" fmla="*/ 137117 w 252869"/>
                    <a:gd name="connsiteY4" fmla="*/ 1618 h 99307"/>
                    <a:gd name="connsiteX5" fmla="*/ 231605 w 252869"/>
                    <a:gd name="connsiteY5" fmla="*/ 53053 h 99307"/>
                    <a:gd name="connsiteX6" fmla="*/ 251512 w 252869"/>
                    <a:gd name="connsiteY6" fmla="*/ 98677 h 99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2869" h="99307">
                      <a:moveTo>
                        <a:pt x="251512" y="98677"/>
                      </a:moveTo>
                      <a:cubicBezTo>
                        <a:pt x="242654" y="105631"/>
                        <a:pt x="199124" y="52862"/>
                        <a:pt x="131021" y="45147"/>
                      </a:cubicBezTo>
                      <a:cubicBezTo>
                        <a:pt x="63488" y="34003"/>
                        <a:pt x="7100" y="72865"/>
                        <a:pt x="528" y="63816"/>
                      </a:cubicBezTo>
                      <a:cubicBezTo>
                        <a:pt x="-2520" y="59815"/>
                        <a:pt x="7577" y="41527"/>
                        <a:pt x="32151" y="25335"/>
                      </a:cubicBezTo>
                      <a:cubicBezTo>
                        <a:pt x="56249" y="9142"/>
                        <a:pt x="94826" y="-4859"/>
                        <a:pt x="137117" y="1618"/>
                      </a:cubicBezTo>
                      <a:cubicBezTo>
                        <a:pt x="179503" y="6856"/>
                        <a:pt x="212840" y="30955"/>
                        <a:pt x="231605" y="53053"/>
                      </a:cubicBezTo>
                      <a:cubicBezTo>
                        <a:pt x="250845" y="75341"/>
                        <a:pt x="255608" y="95725"/>
                        <a:pt x="251512" y="98677"/>
                      </a:cubicBezTo>
                      <a:close/>
                    </a:path>
                  </a:pathLst>
                </a:custGeom>
                <a:solidFill>
                  <a:schemeClr val="tx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3" name="Freeform: Shape 562">
                  <a:extLst>
                    <a:ext uri="{FF2B5EF4-FFF2-40B4-BE49-F238E27FC236}">
                      <a16:creationId xmlns:a16="http://schemas.microsoft.com/office/drawing/2014/main" id="{E37688CE-EE86-4971-8E9C-2ABD99E476DC}"/>
                    </a:ext>
                  </a:extLst>
                </p:cNvPr>
                <p:cNvSpPr/>
                <p:nvPr/>
              </p:nvSpPr>
              <p:spPr>
                <a:xfrm>
                  <a:off x="3641105" y="2803618"/>
                  <a:ext cx="284035" cy="99627"/>
                </a:xfrm>
                <a:custGeom>
                  <a:avLst/>
                  <a:gdLst>
                    <a:gd name="connsiteX0" fmla="*/ 152019 w 284035"/>
                    <a:gd name="connsiteY0" fmla="*/ 7997 h 99627"/>
                    <a:gd name="connsiteX1" fmla="*/ 284036 w 284035"/>
                    <a:gd name="connsiteY1" fmla="*/ 99628 h 99627"/>
                    <a:gd name="connsiteX2" fmla="*/ 152876 w 284035"/>
                    <a:gd name="connsiteY2" fmla="*/ 1711 h 99627"/>
                    <a:gd name="connsiteX3" fmla="*/ 0 w 284035"/>
                    <a:gd name="connsiteY3" fmla="*/ 60194 h 99627"/>
                    <a:gd name="connsiteX4" fmla="*/ 152019 w 284035"/>
                    <a:gd name="connsiteY4" fmla="*/ 7997 h 99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4035" h="99627">
                      <a:moveTo>
                        <a:pt x="152019" y="7997"/>
                      </a:moveTo>
                      <a:cubicBezTo>
                        <a:pt x="211836" y="16284"/>
                        <a:pt x="260413" y="52288"/>
                        <a:pt x="284036" y="99628"/>
                      </a:cubicBezTo>
                      <a:cubicBezTo>
                        <a:pt x="263557" y="49431"/>
                        <a:pt x="214503" y="10283"/>
                        <a:pt x="152876" y="1711"/>
                      </a:cubicBezTo>
                      <a:cubicBezTo>
                        <a:pt x="91249" y="-6862"/>
                        <a:pt x="33433" y="17427"/>
                        <a:pt x="0" y="60194"/>
                      </a:cubicBezTo>
                      <a:cubicBezTo>
                        <a:pt x="35623" y="21142"/>
                        <a:pt x="92107" y="-290"/>
                        <a:pt x="152019" y="799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4" name="Freeform: Shape 563">
                  <a:extLst>
                    <a:ext uri="{FF2B5EF4-FFF2-40B4-BE49-F238E27FC236}">
                      <a16:creationId xmlns:a16="http://schemas.microsoft.com/office/drawing/2014/main" id="{DAA7A6D1-E75F-44E0-866B-1DC970CFEFCD}"/>
                    </a:ext>
                  </a:extLst>
                </p:cNvPr>
                <p:cNvSpPr/>
                <p:nvPr/>
              </p:nvSpPr>
              <p:spPr>
                <a:xfrm>
                  <a:off x="3577287" y="2936965"/>
                  <a:ext cx="394906" cy="421100"/>
                </a:xfrm>
                <a:custGeom>
                  <a:avLst/>
                  <a:gdLst>
                    <a:gd name="connsiteX0" fmla="*/ 394907 w 394906"/>
                    <a:gd name="connsiteY0" fmla="*/ 210598 h 421100"/>
                    <a:gd name="connsiteX1" fmla="*/ 197453 w 394906"/>
                    <a:gd name="connsiteY1" fmla="*/ 421100 h 421100"/>
                    <a:gd name="connsiteX2" fmla="*/ 0 w 394906"/>
                    <a:gd name="connsiteY2" fmla="*/ 210598 h 421100"/>
                    <a:gd name="connsiteX3" fmla="*/ 197453 w 394906"/>
                    <a:gd name="connsiteY3" fmla="*/ 0 h 421100"/>
                    <a:gd name="connsiteX4" fmla="*/ 394907 w 394906"/>
                    <a:gd name="connsiteY4" fmla="*/ 210598 h 421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4906" h="421100">
                      <a:moveTo>
                        <a:pt x="394907" y="210598"/>
                      </a:moveTo>
                      <a:cubicBezTo>
                        <a:pt x="394907" y="326898"/>
                        <a:pt x="306514" y="421100"/>
                        <a:pt x="197453" y="421100"/>
                      </a:cubicBezTo>
                      <a:cubicBezTo>
                        <a:pt x="88392" y="421100"/>
                        <a:pt x="0" y="326803"/>
                        <a:pt x="0" y="210598"/>
                      </a:cubicBezTo>
                      <a:cubicBezTo>
                        <a:pt x="0" y="94298"/>
                        <a:pt x="88392" y="0"/>
                        <a:pt x="197453" y="0"/>
                      </a:cubicBezTo>
                      <a:cubicBezTo>
                        <a:pt x="306514" y="0"/>
                        <a:pt x="394907" y="94298"/>
                        <a:pt x="394907" y="21059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5" name="Freeform: Shape 564">
                  <a:extLst>
                    <a:ext uri="{FF2B5EF4-FFF2-40B4-BE49-F238E27FC236}">
                      <a16:creationId xmlns:a16="http://schemas.microsoft.com/office/drawing/2014/main" id="{90199B35-769D-4629-82F4-024EE32FE48F}"/>
                    </a:ext>
                  </a:extLst>
                </p:cNvPr>
                <p:cNvSpPr/>
                <p:nvPr/>
              </p:nvSpPr>
              <p:spPr>
                <a:xfrm>
                  <a:off x="3586717" y="2941536"/>
                  <a:ext cx="376046" cy="372046"/>
                </a:xfrm>
                <a:custGeom>
                  <a:avLst/>
                  <a:gdLst>
                    <a:gd name="connsiteX0" fmla="*/ 376047 w 376046"/>
                    <a:gd name="connsiteY0" fmla="*/ 186023 h 372046"/>
                    <a:gd name="connsiteX1" fmla="*/ 188024 w 376046"/>
                    <a:gd name="connsiteY1" fmla="*/ 372047 h 372046"/>
                    <a:gd name="connsiteX2" fmla="*/ 0 w 376046"/>
                    <a:gd name="connsiteY2" fmla="*/ 186023 h 372046"/>
                    <a:gd name="connsiteX3" fmla="*/ 188024 w 376046"/>
                    <a:gd name="connsiteY3" fmla="*/ 0 h 372046"/>
                    <a:gd name="connsiteX4" fmla="*/ 376047 w 376046"/>
                    <a:gd name="connsiteY4" fmla="*/ 186023 h 372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6046" h="372046">
                      <a:moveTo>
                        <a:pt x="376047" y="186023"/>
                      </a:moveTo>
                      <a:cubicBezTo>
                        <a:pt x="376047" y="288798"/>
                        <a:pt x="291846" y="372047"/>
                        <a:pt x="188024" y="372047"/>
                      </a:cubicBezTo>
                      <a:cubicBezTo>
                        <a:pt x="84201" y="372047"/>
                        <a:pt x="0" y="288798"/>
                        <a:pt x="0" y="186023"/>
                      </a:cubicBezTo>
                      <a:cubicBezTo>
                        <a:pt x="0" y="83249"/>
                        <a:pt x="84201" y="0"/>
                        <a:pt x="188024" y="0"/>
                      </a:cubicBezTo>
                      <a:cubicBezTo>
                        <a:pt x="291846" y="0"/>
                        <a:pt x="376047" y="83344"/>
                        <a:pt x="376047" y="186023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6" name="Freeform: Shape 565">
                  <a:extLst>
                    <a:ext uri="{FF2B5EF4-FFF2-40B4-BE49-F238E27FC236}">
                      <a16:creationId xmlns:a16="http://schemas.microsoft.com/office/drawing/2014/main" id="{3ACDA9C5-36FA-4EE3-87AD-9FB55A8718DC}"/>
                    </a:ext>
                  </a:extLst>
                </p:cNvPr>
                <p:cNvSpPr/>
                <p:nvPr/>
              </p:nvSpPr>
              <p:spPr>
                <a:xfrm>
                  <a:off x="3746070" y="3098890"/>
                  <a:ext cx="57340" cy="57340"/>
                </a:xfrm>
                <a:custGeom>
                  <a:avLst/>
                  <a:gdLst>
                    <a:gd name="connsiteX0" fmla="*/ 57341 w 57340"/>
                    <a:gd name="connsiteY0" fmla="*/ 28670 h 57340"/>
                    <a:gd name="connsiteX1" fmla="*/ 28670 w 57340"/>
                    <a:gd name="connsiteY1" fmla="*/ 57341 h 57340"/>
                    <a:gd name="connsiteX2" fmla="*/ 0 w 57340"/>
                    <a:gd name="connsiteY2" fmla="*/ 28670 h 57340"/>
                    <a:gd name="connsiteX3" fmla="*/ 28670 w 57340"/>
                    <a:gd name="connsiteY3" fmla="*/ 0 h 57340"/>
                    <a:gd name="connsiteX4" fmla="*/ 57341 w 57340"/>
                    <a:gd name="connsiteY4" fmla="*/ 28670 h 57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340" h="57340">
                      <a:moveTo>
                        <a:pt x="57341" y="28670"/>
                      </a:moveTo>
                      <a:cubicBezTo>
                        <a:pt x="57341" y="44482"/>
                        <a:pt x="44482" y="57341"/>
                        <a:pt x="28670" y="57341"/>
                      </a:cubicBezTo>
                      <a:cubicBezTo>
                        <a:pt x="12859" y="57341"/>
                        <a:pt x="0" y="44482"/>
                        <a:pt x="0" y="28670"/>
                      </a:cubicBezTo>
                      <a:cubicBezTo>
                        <a:pt x="0" y="12859"/>
                        <a:pt x="12859" y="0"/>
                        <a:pt x="28670" y="0"/>
                      </a:cubicBezTo>
                      <a:cubicBezTo>
                        <a:pt x="44482" y="0"/>
                        <a:pt x="57341" y="12859"/>
                        <a:pt x="57341" y="286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7" name="Freeform: Shape 566">
                  <a:extLst>
                    <a:ext uri="{FF2B5EF4-FFF2-40B4-BE49-F238E27FC236}">
                      <a16:creationId xmlns:a16="http://schemas.microsoft.com/office/drawing/2014/main" id="{4B14B658-A339-49B3-805F-6521F6CE8946}"/>
                    </a:ext>
                  </a:extLst>
                </p:cNvPr>
                <p:cNvSpPr/>
                <p:nvPr/>
              </p:nvSpPr>
              <p:spPr>
                <a:xfrm>
                  <a:off x="3767501" y="3083078"/>
                  <a:ext cx="48006" cy="48006"/>
                </a:xfrm>
                <a:custGeom>
                  <a:avLst/>
                  <a:gdLst>
                    <a:gd name="connsiteX0" fmla="*/ 48006 w 48006"/>
                    <a:gd name="connsiteY0" fmla="*/ 24003 h 48006"/>
                    <a:gd name="connsiteX1" fmla="*/ 24003 w 48006"/>
                    <a:gd name="connsiteY1" fmla="*/ 48006 h 48006"/>
                    <a:gd name="connsiteX2" fmla="*/ 0 w 48006"/>
                    <a:gd name="connsiteY2" fmla="*/ 24003 h 48006"/>
                    <a:gd name="connsiteX3" fmla="*/ 24003 w 48006"/>
                    <a:gd name="connsiteY3" fmla="*/ 0 h 48006"/>
                    <a:gd name="connsiteX4" fmla="*/ 48006 w 48006"/>
                    <a:gd name="connsiteY4" fmla="*/ 24003 h 48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006" h="48006">
                      <a:moveTo>
                        <a:pt x="48006" y="24003"/>
                      </a:moveTo>
                      <a:cubicBezTo>
                        <a:pt x="48006" y="37243"/>
                        <a:pt x="37243" y="48006"/>
                        <a:pt x="24003" y="48006"/>
                      </a:cubicBezTo>
                      <a:cubicBezTo>
                        <a:pt x="10763" y="48006"/>
                        <a:pt x="0" y="37243"/>
                        <a:pt x="0" y="24003"/>
                      </a:cubicBezTo>
                      <a:cubicBezTo>
                        <a:pt x="0" y="10763"/>
                        <a:pt x="10763" y="0"/>
                        <a:pt x="24003" y="0"/>
                      </a:cubicBezTo>
                      <a:cubicBezTo>
                        <a:pt x="37243" y="0"/>
                        <a:pt x="48006" y="10763"/>
                        <a:pt x="48006" y="240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8" name="Freeform: Shape 567">
                  <a:extLst>
                    <a:ext uri="{FF2B5EF4-FFF2-40B4-BE49-F238E27FC236}">
                      <a16:creationId xmlns:a16="http://schemas.microsoft.com/office/drawing/2014/main" id="{A2BAFD46-74A1-47C1-854C-360EBEBEF36B}"/>
                    </a:ext>
                  </a:extLst>
                </p:cNvPr>
                <p:cNvSpPr/>
                <p:nvPr/>
              </p:nvSpPr>
              <p:spPr>
                <a:xfrm>
                  <a:off x="3677487" y="2950694"/>
                  <a:ext cx="273232" cy="239609"/>
                </a:xfrm>
                <a:custGeom>
                  <a:avLst/>
                  <a:gdLst>
                    <a:gd name="connsiteX0" fmla="*/ 288 w 273232"/>
                    <a:gd name="connsiteY0" fmla="*/ 51993 h 239609"/>
                    <a:gd name="connsiteX1" fmla="*/ 44199 w 273232"/>
                    <a:gd name="connsiteY1" fmla="*/ 82378 h 239609"/>
                    <a:gd name="connsiteX2" fmla="*/ 159927 w 273232"/>
                    <a:gd name="connsiteY2" fmla="*/ 198868 h 239609"/>
                    <a:gd name="connsiteX3" fmla="*/ 272703 w 273232"/>
                    <a:gd name="connsiteY3" fmla="*/ 147433 h 239609"/>
                    <a:gd name="connsiteX4" fmla="*/ 44008 w 273232"/>
                    <a:gd name="connsiteY4" fmla="*/ 7511 h 239609"/>
                    <a:gd name="connsiteX5" fmla="*/ 288 w 273232"/>
                    <a:gd name="connsiteY5" fmla="*/ 51993 h 239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3232" h="239609">
                      <a:moveTo>
                        <a:pt x="288" y="51993"/>
                      </a:moveTo>
                      <a:cubicBezTo>
                        <a:pt x="2479" y="66852"/>
                        <a:pt x="11337" y="80282"/>
                        <a:pt x="44199" y="82378"/>
                      </a:cubicBezTo>
                      <a:cubicBezTo>
                        <a:pt x="104301" y="86188"/>
                        <a:pt x="156022" y="138385"/>
                        <a:pt x="159927" y="198868"/>
                      </a:cubicBezTo>
                      <a:cubicBezTo>
                        <a:pt x="164785" y="272592"/>
                        <a:pt x="282038" y="240778"/>
                        <a:pt x="272703" y="147433"/>
                      </a:cubicBezTo>
                      <a:cubicBezTo>
                        <a:pt x="263845" y="58946"/>
                        <a:pt x="157260" y="-26112"/>
                        <a:pt x="44008" y="7511"/>
                      </a:cubicBezTo>
                      <a:cubicBezTo>
                        <a:pt x="24768" y="13226"/>
                        <a:pt x="-3141" y="27895"/>
                        <a:pt x="288" y="519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9" name="Freeform: Shape 568">
                  <a:extLst>
                    <a:ext uri="{FF2B5EF4-FFF2-40B4-BE49-F238E27FC236}">
                      <a16:creationId xmlns:a16="http://schemas.microsoft.com/office/drawing/2014/main" id="{D766A9AD-DE84-463E-AC38-5E084EAA556C}"/>
                    </a:ext>
                  </a:extLst>
                </p:cNvPr>
                <p:cNvSpPr/>
                <p:nvPr/>
              </p:nvSpPr>
              <p:spPr>
                <a:xfrm>
                  <a:off x="3715781" y="3235859"/>
                  <a:ext cx="107822" cy="62864"/>
                </a:xfrm>
                <a:custGeom>
                  <a:avLst/>
                  <a:gdLst>
                    <a:gd name="connsiteX0" fmla="*/ 107823 w 107822"/>
                    <a:gd name="connsiteY0" fmla="*/ 31432 h 62864"/>
                    <a:gd name="connsiteX1" fmla="*/ 53912 w 107822"/>
                    <a:gd name="connsiteY1" fmla="*/ 62865 h 62864"/>
                    <a:gd name="connsiteX2" fmla="*/ 0 w 107822"/>
                    <a:gd name="connsiteY2" fmla="*/ 31432 h 62864"/>
                    <a:gd name="connsiteX3" fmla="*/ 53912 w 107822"/>
                    <a:gd name="connsiteY3" fmla="*/ 0 h 62864"/>
                    <a:gd name="connsiteX4" fmla="*/ 107823 w 107822"/>
                    <a:gd name="connsiteY4" fmla="*/ 31432 h 62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822" h="62864">
                      <a:moveTo>
                        <a:pt x="107823" y="31432"/>
                      </a:moveTo>
                      <a:cubicBezTo>
                        <a:pt x="107823" y="48768"/>
                        <a:pt x="83725" y="62865"/>
                        <a:pt x="53912" y="62865"/>
                      </a:cubicBezTo>
                      <a:cubicBezTo>
                        <a:pt x="24098" y="62865"/>
                        <a:pt x="0" y="48768"/>
                        <a:pt x="0" y="31432"/>
                      </a:cubicBezTo>
                      <a:cubicBezTo>
                        <a:pt x="0" y="14097"/>
                        <a:pt x="24098" y="0"/>
                        <a:pt x="53912" y="0"/>
                      </a:cubicBezTo>
                      <a:cubicBezTo>
                        <a:pt x="83629" y="0"/>
                        <a:pt x="107823" y="14097"/>
                        <a:pt x="107823" y="314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B283BBC-1CAB-49BE-B04C-184DE637B756}"/>
              </a:ext>
            </a:extLst>
          </p:cNvPr>
          <p:cNvGrpSpPr/>
          <p:nvPr/>
        </p:nvGrpSpPr>
        <p:grpSpPr>
          <a:xfrm>
            <a:off x="4862468" y="2407116"/>
            <a:ext cx="1153268" cy="1153268"/>
            <a:chOff x="4862468" y="2407116"/>
            <a:chExt cx="1153268" cy="1153268"/>
          </a:xfrm>
        </p:grpSpPr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6A80B2BC-CE1F-4E46-8ACA-78640183524E}"/>
                </a:ext>
              </a:extLst>
            </p:cNvPr>
            <p:cNvSpPr/>
            <p:nvPr/>
          </p:nvSpPr>
          <p:spPr>
            <a:xfrm>
              <a:off x="4862468" y="2407116"/>
              <a:ext cx="1153268" cy="115326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338BEC2F-24D3-47DD-9A44-75CFC5FEBD70}"/>
                </a:ext>
              </a:extLst>
            </p:cNvPr>
            <p:cNvGrpSpPr/>
            <p:nvPr/>
          </p:nvGrpSpPr>
          <p:grpSpPr>
            <a:xfrm>
              <a:off x="5130250" y="2726528"/>
              <a:ext cx="617704" cy="514445"/>
              <a:chOff x="3138743" y="2946614"/>
              <a:chExt cx="857345" cy="714026"/>
            </a:xfrm>
          </p:grpSpPr>
          <p:grpSp>
            <p:nvGrpSpPr>
              <p:cNvPr id="491" name="Graphic 13">
                <a:extLst>
                  <a:ext uri="{FF2B5EF4-FFF2-40B4-BE49-F238E27FC236}">
                    <a16:creationId xmlns:a16="http://schemas.microsoft.com/office/drawing/2014/main" id="{C2BDC9A8-17F8-41F5-86A5-2079D76C9FC2}"/>
                  </a:ext>
                </a:extLst>
              </p:cNvPr>
              <p:cNvGrpSpPr/>
              <p:nvPr/>
            </p:nvGrpSpPr>
            <p:grpSpPr>
              <a:xfrm>
                <a:off x="3138743" y="2946614"/>
                <a:ext cx="857345" cy="453782"/>
                <a:chOff x="3138743" y="2946614"/>
                <a:chExt cx="857345" cy="453782"/>
              </a:xfrm>
            </p:grpSpPr>
            <p:sp>
              <p:nvSpPr>
                <p:cNvPr id="503" name="Freeform: Shape 502">
                  <a:extLst>
                    <a:ext uri="{FF2B5EF4-FFF2-40B4-BE49-F238E27FC236}">
                      <a16:creationId xmlns:a16="http://schemas.microsoft.com/office/drawing/2014/main" id="{6304B41B-270D-4AAD-B520-124402EB6A3E}"/>
                    </a:ext>
                  </a:extLst>
                </p:cNvPr>
                <p:cNvSpPr/>
                <p:nvPr/>
              </p:nvSpPr>
              <p:spPr>
                <a:xfrm>
                  <a:off x="3588418" y="2970057"/>
                  <a:ext cx="407670" cy="430339"/>
                </a:xfrm>
                <a:custGeom>
                  <a:avLst/>
                  <a:gdLst>
                    <a:gd name="connsiteX0" fmla="*/ 0 w 407670"/>
                    <a:gd name="connsiteY0" fmla="*/ 215170 h 430339"/>
                    <a:gd name="connsiteX1" fmla="*/ 203835 w 407670"/>
                    <a:gd name="connsiteY1" fmla="*/ 430340 h 430339"/>
                    <a:gd name="connsiteX2" fmla="*/ 407670 w 407670"/>
                    <a:gd name="connsiteY2" fmla="*/ 215170 h 430339"/>
                    <a:gd name="connsiteX3" fmla="*/ 203835 w 407670"/>
                    <a:gd name="connsiteY3" fmla="*/ 0 h 430339"/>
                    <a:gd name="connsiteX4" fmla="*/ 0 w 407670"/>
                    <a:gd name="connsiteY4" fmla="*/ 215170 h 430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7670" h="430339">
                      <a:moveTo>
                        <a:pt x="0" y="215170"/>
                      </a:moveTo>
                      <a:cubicBezTo>
                        <a:pt x="0" y="333947"/>
                        <a:pt x="91250" y="430340"/>
                        <a:pt x="203835" y="430340"/>
                      </a:cubicBezTo>
                      <a:cubicBezTo>
                        <a:pt x="316421" y="430340"/>
                        <a:pt x="407670" y="334042"/>
                        <a:pt x="407670" y="215170"/>
                      </a:cubicBezTo>
                      <a:cubicBezTo>
                        <a:pt x="407670" y="96393"/>
                        <a:pt x="316421" y="0"/>
                        <a:pt x="203835" y="0"/>
                      </a:cubicBezTo>
                      <a:cubicBezTo>
                        <a:pt x="91250" y="0"/>
                        <a:pt x="0" y="96393"/>
                        <a:pt x="0" y="215170"/>
                      </a:cubicBezTo>
                      <a:close/>
                    </a:path>
                  </a:pathLst>
                </a:custGeom>
                <a:solidFill>
                  <a:schemeClr val="tx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4" name="Freeform: Shape 503">
                  <a:extLst>
                    <a:ext uri="{FF2B5EF4-FFF2-40B4-BE49-F238E27FC236}">
                      <a16:creationId xmlns:a16="http://schemas.microsoft.com/office/drawing/2014/main" id="{C27A0369-4832-439F-8721-C872635CDE59}"/>
                    </a:ext>
                  </a:extLst>
                </p:cNvPr>
                <p:cNvSpPr/>
                <p:nvPr/>
              </p:nvSpPr>
              <p:spPr>
                <a:xfrm>
                  <a:off x="3599082" y="2984249"/>
                  <a:ext cx="380786" cy="374713"/>
                </a:xfrm>
                <a:custGeom>
                  <a:avLst/>
                  <a:gdLst>
                    <a:gd name="connsiteX0" fmla="*/ 4 w 380786"/>
                    <a:gd name="connsiteY0" fmla="*/ 201835 h 374713"/>
                    <a:gd name="connsiteX1" fmla="*/ 193171 w 380786"/>
                    <a:gd name="connsiteY1" fmla="*/ 374714 h 374713"/>
                    <a:gd name="connsiteX2" fmla="*/ 380623 w 380786"/>
                    <a:gd name="connsiteY2" fmla="*/ 232982 h 374713"/>
                    <a:gd name="connsiteX3" fmla="*/ 193552 w 380786"/>
                    <a:gd name="connsiteY3" fmla="*/ 0 h 374713"/>
                    <a:gd name="connsiteX4" fmla="*/ 4 w 380786"/>
                    <a:gd name="connsiteY4" fmla="*/ 201835 h 374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0786" h="374713">
                      <a:moveTo>
                        <a:pt x="4" y="201835"/>
                      </a:moveTo>
                      <a:cubicBezTo>
                        <a:pt x="9719" y="298895"/>
                        <a:pt x="92492" y="374714"/>
                        <a:pt x="193171" y="374714"/>
                      </a:cubicBezTo>
                      <a:cubicBezTo>
                        <a:pt x="282801" y="374714"/>
                        <a:pt x="358239" y="314611"/>
                        <a:pt x="380623" y="232982"/>
                      </a:cubicBezTo>
                      <a:cubicBezTo>
                        <a:pt x="385004" y="216884"/>
                        <a:pt x="300803" y="0"/>
                        <a:pt x="193552" y="0"/>
                      </a:cubicBezTo>
                      <a:cubicBezTo>
                        <a:pt x="86300" y="0"/>
                        <a:pt x="-663" y="195548"/>
                        <a:pt x="4" y="201835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603DD9B8-9D1D-4729-BFDF-9C74639E17DF}"/>
                    </a:ext>
                  </a:extLst>
                </p:cNvPr>
                <p:cNvSpPr/>
                <p:nvPr/>
              </p:nvSpPr>
              <p:spPr>
                <a:xfrm>
                  <a:off x="3610543" y="2984126"/>
                  <a:ext cx="282127" cy="247461"/>
                </a:xfrm>
                <a:custGeom>
                  <a:avLst/>
                  <a:gdLst>
                    <a:gd name="connsiteX0" fmla="*/ 281818 w 282127"/>
                    <a:gd name="connsiteY0" fmla="*/ 53749 h 247461"/>
                    <a:gd name="connsiteX1" fmla="*/ 236479 w 282127"/>
                    <a:gd name="connsiteY1" fmla="*/ 85087 h 247461"/>
                    <a:gd name="connsiteX2" fmla="*/ 116940 w 282127"/>
                    <a:gd name="connsiteY2" fmla="*/ 205387 h 247461"/>
                    <a:gd name="connsiteX3" fmla="*/ 545 w 282127"/>
                    <a:gd name="connsiteY3" fmla="*/ 152238 h 247461"/>
                    <a:gd name="connsiteX4" fmla="*/ 236669 w 282127"/>
                    <a:gd name="connsiteY4" fmla="*/ 7744 h 247461"/>
                    <a:gd name="connsiteX5" fmla="*/ 281818 w 282127"/>
                    <a:gd name="connsiteY5" fmla="*/ 53749 h 247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2127" h="247461">
                      <a:moveTo>
                        <a:pt x="281818" y="53749"/>
                      </a:moveTo>
                      <a:cubicBezTo>
                        <a:pt x="279627" y="69085"/>
                        <a:pt x="270388" y="82991"/>
                        <a:pt x="236479" y="85087"/>
                      </a:cubicBezTo>
                      <a:cubicBezTo>
                        <a:pt x="174376" y="88992"/>
                        <a:pt x="121036" y="142903"/>
                        <a:pt x="116940" y="205387"/>
                      </a:cubicBezTo>
                      <a:cubicBezTo>
                        <a:pt x="111892" y="281492"/>
                        <a:pt x="-9076" y="248726"/>
                        <a:pt x="545" y="152238"/>
                      </a:cubicBezTo>
                      <a:cubicBezTo>
                        <a:pt x="9689" y="60798"/>
                        <a:pt x="119702" y="-26927"/>
                        <a:pt x="236669" y="7744"/>
                      </a:cubicBezTo>
                      <a:cubicBezTo>
                        <a:pt x="256577" y="13744"/>
                        <a:pt x="285437" y="28984"/>
                        <a:pt x="281818" y="537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6" name="Freeform: Shape 505">
                  <a:extLst>
                    <a:ext uri="{FF2B5EF4-FFF2-40B4-BE49-F238E27FC236}">
                      <a16:creationId xmlns:a16="http://schemas.microsoft.com/office/drawing/2014/main" id="{F0F7173A-0008-48C6-B497-84012B79676E}"/>
                    </a:ext>
                  </a:extLst>
                </p:cNvPr>
                <p:cNvSpPr/>
                <p:nvPr/>
              </p:nvSpPr>
              <p:spPr>
                <a:xfrm>
                  <a:off x="3741770" y="3278762"/>
                  <a:ext cx="111251" cy="64865"/>
                </a:xfrm>
                <a:custGeom>
                  <a:avLst/>
                  <a:gdLst>
                    <a:gd name="connsiteX0" fmla="*/ 0 w 111251"/>
                    <a:gd name="connsiteY0" fmla="*/ 32385 h 64865"/>
                    <a:gd name="connsiteX1" fmla="*/ 55626 w 111251"/>
                    <a:gd name="connsiteY1" fmla="*/ 64865 h 64865"/>
                    <a:gd name="connsiteX2" fmla="*/ 111252 w 111251"/>
                    <a:gd name="connsiteY2" fmla="*/ 32385 h 64865"/>
                    <a:gd name="connsiteX3" fmla="*/ 55626 w 111251"/>
                    <a:gd name="connsiteY3" fmla="*/ 0 h 64865"/>
                    <a:gd name="connsiteX4" fmla="*/ 0 w 111251"/>
                    <a:gd name="connsiteY4" fmla="*/ 32385 h 64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251" h="64865">
                      <a:moveTo>
                        <a:pt x="0" y="32385"/>
                      </a:moveTo>
                      <a:cubicBezTo>
                        <a:pt x="0" y="50292"/>
                        <a:pt x="24860" y="64865"/>
                        <a:pt x="55626" y="64865"/>
                      </a:cubicBezTo>
                      <a:cubicBezTo>
                        <a:pt x="86392" y="64865"/>
                        <a:pt x="111252" y="50387"/>
                        <a:pt x="111252" y="32385"/>
                      </a:cubicBezTo>
                      <a:cubicBezTo>
                        <a:pt x="111252" y="14478"/>
                        <a:pt x="86392" y="0"/>
                        <a:pt x="55626" y="0"/>
                      </a:cubicBezTo>
                      <a:cubicBezTo>
                        <a:pt x="24955" y="0"/>
                        <a:pt x="0" y="14478"/>
                        <a:pt x="0" y="323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3F94A4F8-F08E-4317-A195-8D93A5115A09}"/>
                    </a:ext>
                  </a:extLst>
                </p:cNvPr>
                <p:cNvSpPr/>
                <p:nvPr/>
              </p:nvSpPr>
              <p:spPr>
                <a:xfrm>
                  <a:off x="3763106" y="3150746"/>
                  <a:ext cx="59245" cy="59245"/>
                </a:xfrm>
                <a:custGeom>
                  <a:avLst/>
                  <a:gdLst>
                    <a:gd name="connsiteX0" fmla="*/ 0 w 59245"/>
                    <a:gd name="connsiteY0" fmla="*/ 29623 h 59245"/>
                    <a:gd name="connsiteX1" fmla="*/ 29623 w 59245"/>
                    <a:gd name="connsiteY1" fmla="*/ 59245 h 59245"/>
                    <a:gd name="connsiteX2" fmla="*/ 59245 w 59245"/>
                    <a:gd name="connsiteY2" fmla="*/ 29623 h 59245"/>
                    <a:gd name="connsiteX3" fmla="*/ 29623 w 59245"/>
                    <a:gd name="connsiteY3" fmla="*/ 0 h 59245"/>
                    <a:gd name="connsiteX4" fmla="*/ 0 w 59245"/>
                    <a:gd name="connsiteY4" fmla="*/ 29623 h 59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245" h="59245">
                      <a:moveTo>
                        <a:pt x="0" y="29623"/>
                      </a:moveTo>
                      <a:cubicBezTo>
                        <a:pt x="0" y="46006"/>
                        <a:pt x="13240" y="59245"/>
                        <a:pt x="29623" y="59245"/>
                      </a:cubicBezTo>
                      <a:cubicBezTo>
                        <a:pt x="45910" y="59245"/>
                        <a:pt x="59245" y="46006"/>
                        <a:pt x="59245" y="29623"/>
                      </a:cubicBezTo>
                      <a:cubicBezTo>
                        <a:pt x="59245" y="13335"/>
                        <a:pt x="46006" y="0"/>
                        <a:pt x="29623" y="0"/>
                      </a:cubicBezTo>
                      <a:cubicBezTo>
                        <a:pt x="13240" y="0"/>
                        <a:pt x="0" y="13335"/>
                        <a:pt x="0" y="2962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CB2A8CBF-EC44-479C-94D7-4C974F966244}"/>
                    </a:ext>
                  </a:extLst>
                </p:cNvPr>
                <p:cNvSpPr/>
                <p:nvPr/>
              </p:nvSpPr>
              <p:spPr>
                <a:xfrm>
                  <a:off x="3750628" y="3134458"/>
                  <a:ext cx="49530" cy="49530"/>
                </a:xfrm>
                <a:custGeom>
                  <a:avLst/>
                  <a:gdLst>
                    <a:gd name="connsiteX0" fmla="*/ 0 w 49530"/>
                    <a:gd name="connsiteY0" fmla="*/ 24765 h 49530"/>
                    <a:gd name="connsiteX1" fmla="*/ 24765 w 49530"/>
                    <a:gd name="connsiteY1" fmla="*/ 49530 h 49530"/>
                    <a:gd name="connsiteX2" fmla="*/ 49530 w 49530"/>
                    <a:gd name="connsiteY2" fmla="*/ 24765 h 49530"/>
                    <a:gd name="connsiteX3" fmla="*/ 24765 w 49530"/>
                    <a:gd name="connsiteY3" fmla="*/ 0 h 49530"/>
                    <a:gd name="connsiteX4" fmla="*/ 0 w 49530"/>
                    <a:gd name="connsiteY4" fmla="*/ 24765 h 49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530" h="49530">
                      <a:moveTo>
                        <a:pt x="0" y="24765"/>
                      </a:moveTo>
                      <a:cubicBezTo>
                        <a:pt x="0" y="38481"/>
                        <a:pt x="11144" y="49530"/>
                        <a:pt x="24765" y="49530"/>
                      </a:cubicBezTo>
                      <a:cubicBezTo>
                        <a:pt x="38481" y="49530"/>
                        <a:pt x="49530" y="38386"/>
                        <a:pt x="49530" y="24765"/>
                      </a:cubicBezTo>
                      <a:cubicBezTo>
                        <a:pt x="49530" y="11049"/>
                        <a:pt x="38481" y="0"/>
                        <a:pt x="24765" y="0"/>
                      </a:cubicBezTo>
                      <a:cubicBezTo>
                        <a:pt x="11049" y="0"/>
                        <a:pt x="0" y="11049"/>
                        <a:pt x="0" y="2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79A45E5B-A2EE-42F9-B8D9-3D563CC8F13C}"/>
                    </a:ext>
                  </a:extLst>
                </p:cNvPr>
                <p:cNvSpPr/>
                <p:nvPr/>
              </p:nvSpPr>
              <p:spPr>
                <a:xfrm>
                  <a:off x="3138743" y="3015205"/>
                  <a:ext cx="361568" cy="368617"/>
                </a:xfrm>
                <a:custGeom>
                  <a:avLst/>
                  <a:gdLst>
                    <a:gd name="connsiteX0" fmla="*/ 0 w 361568"/>
                    <a:gd name="connsiteY0" fmla="*/ 184214 h 368617"/>
                    <a:gd name="connsiteX1" fmla="*/ 180785 w 361568"/>
                    <a:gd name="connsiteY1" fmla="*/ 368618 h 368617"/>
                    <a:gd name="connsiteX2" fmla="*/ 361569 w 361568"/>
                    <a:gd name="connsiteY2" fmla="*/ 184309 h 368617"/>
                    <a:gd name="connsiteX3" fmla="*/ 180785 w 361568"/>
                    <a:gd name="connsiteY3" fmla="*/ 0 h 368617"/>
                    <a:gd name="connsiteX4" fmla="*/ 0 w 361568"/>
                    <a:gd name="connsiteY4" fmla="*/ 184214 h 368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1568" h="368617">
                      <a:moveTo>
                        <a:pt x="0" y="184214"/>
                      </a:moveTo>
                      <a:cubicBezTo>
                        <a:pt x="0" y="286036"/>
                        <a:pt x="80963" y="368618"/>
                        <a:pt x="180785" y="368618"/>
                      </a:cubicBezTo>
                      <a:cubicBezTo>
                        <a:pt x="280607" y="368618"/>
                        <a:pt x="361569" y="286131"/>
                        <a:pt x="361569" y="184309"/>
                      </a:cubicBezTo>
                      <a:cubicBezTo>
                        <a:pt x="361569" y="82487"/>
                        <a:pt x="280607" y="0"/>
                        <a:pt x="180785" y="0"/>
                      </a:cubicBezTo>
                      <a:cubicBezTo>
                        <a:pt x="80963" y="-95"/>
                        <a:pt x="0" y="82391"/>
                        <a:pt x="0" y="184214"/>
                      </a:cubicBezTo>
                      <a:close/>
                    </a:path>
                  </a:pathLst>
                </a:custGeom>
                <a:solidFill>
                  <a:schemeClr val="tx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0" name="Freeform: Shape 509">
                  <a:extLst>
                    <a:ext uri="{FF2B5EF4-FFF2-40B4-BE49-F238E27FC236}">
                      <a16:creationId xmlns:a16="http://schemas.microsoft.com/office/drawing/2014/main" id="{E2A255A5-43C6-48EE-831B-287A48B59E42}"/>
                    </a:ext>
                  </a:extLst>
                </p:cNvPr>
                <p:cNvSpPr/>
                <p:nvPr/>
              </p:nvSpPr>
              <p:spPr>
                <a:xfrm>
                  <a:off x="3151988" y="3023873"/>
                  <a:ext cx="339275" cy="336041"/>
                </a:xfrm>
                <a:custGeom>
                  <a:avLst/>
                  <a:gdLst>
                    <a:gd name="connsiteX0" fmla="*/ 90 w 339275"/>
                    <a:gd name="connsiteY0" fmla="*/ 205550 h 336041"/>
                    <a:gd name="connsiteX1" fmla="*/ 167539 w 339275"/>
                    <a:gd name="connsiteY1" fmla="*/ 336042 h 336041"/>
                    <a:gd name="connsiteX2" fmla="*/ 339275 w 339275"/>
                    <a:gd name="connsiteY2" fmla="*/ 177927 h 336041"/>
                    <a:gd name="connsiteX3" fmla="*/ 167253 w 339275"/>
                    <a:gd name="connsiteY3" fmla="*/ 0 h 336041"/>
                    <a:gd name="connsiteX4" fmla="*/ 90 w 339275"/>
                    <a:gd name="connsiteY4" fmla="*/ 205550 h 33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275" h="336041">
                      <a:moveTo>
                        <a:pt x="90" y="205550"/>
                      </a:moveTo>
                      <a:cubicBezTo>
                        <a:pt x="18187" y="280416"/>
                        <a:pt x="86291" y="336042"/>
                        <a:pt x="167539" y="336042"/>
                      </a:cubicBezTo>
                      <a:cubicBezTo>
                        <a:pt x="258408" y="336042"/>
                        <a:pt x="332893" y="266319"/>
                        <a:pt x="339275" y="177927"/>
                      </a:cubicBezTo>
                      <a:cubicBezTo>
                        <a:pt x="339561" y="173927"/>
                        <a:pt x="262313" y="0"/>
                        <a:pt x="167253" y="0"/>
                      </a:cubicBezTo>
                      <a:cubicBezTo>
                        <a:pt x="72099" y="0"/>
                        <a:pt x="-2958" y="192786"/>
                        <a:pt x="90" y="205550"/>
                      </a:cubicBez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317EDAE7-8BE8-4E94-9897-6528C84586A5}"/>
                    </a:ext>
                  </a:extLst>
                </p:cNvPr>
                <p:cNvSpPr/>
                <p:nvPr/>
              </p:nvSpPr>
              <p:spPr>
                <a:xfrm>
                  <a:off x="3158268" y="3027631"/>
                  <a:ext cx="250216" cy="219301"/>
                </a:xfrm>
                <a:custGeom>
                  <a:avLst/>
                  <a:gdLst>
                    <a:gd name="connsiteX0" fmla="*/ 249937 w 250216"/>
                    <a:gd name="connsiteY0" fmla="*/ 47582 h 219301"/>
                    <a:gd name="connsiteX1" fmla="*/ 209741 w 250216"/>
                    <a:gd name="connsiteY1" fmla="*/ 75395 h 219301"/>
                    <a:gd name="connsiteX2" fmla="*/ 103728 w 250216"/>
                    <a:gd name="connsiteY2" fmla="*/ 181980 h 219301"/>
                    <a:gd name="connsiteX3" fmla="*/ 477 w 250216"/>
                    <a:gd name="connsiteY3" fmla="*/ 134927 h 219301"/>
                    <a:gd name="connsiteX4" fmla="*/ 209932 w 250216"/>
                    <a:gd name="connsiteY4" fmla="*/ 6911 h 219301"/>
                    <a:gd name="connsiteX5" fmla="*/ 249937 w 250216"/>
                    <a:gd name="connsiteY5" fmla="*/ 47582 h 219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0216" h="219301">
                      <a:moveTo>
                        <a:pt x="249937" y="47582"/>
                      </a:moveTo>
                      <a:cubicBezTo>
                        <a:pt x="247937" y="61203"/>
                        <a:pt x="239745" y="73490"/>
                        <a:pt x="209741" y="75395"/>
                      </a:cubicBezTo>
                      <a:cubicBezTo>
                        <a:pt x="154687" y="78920"/>
                        <a:pt x="107443" y="126640"/>
                        <a:pt x="103728" y="181980"/>
                      </a:cubicBezTo>
                      <a:cubicBezTo>
                        <a:pt x="99251" y="249512"/>
                        <a:pt x="-8000" y="220366"/>
                        <a:pt x="477" y="134927"/>
                      </a:cubicBezTo>
                      <a:cubicBezTo>
                        <a:pt x="8669" y="53869"/>
                        <a:pt x="106205" y="-23950"/>
                        <a:pt x="209932" y="6911"/>
                      </a:cubicBezTo>
                      <a:cubicBezTo>
                        <a:pt x="227553" y="12054"/>
                        <a:pt x="253175" y="25580"/>
                        <a:pt x="249937" y="475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2" name="Freeform: Shape 511">
                  <a:extLst>
                    <a:ext uri="{FF2B5EF4-FFF2-40B4-BE49-F238E27FC236}">
                      <a16:creationId xmlns:a16="http://schemas.microsoft.com/office/drawing/2014/main" id="{E220846F-C1DC-4CB7-9BB6-C1CDFF0B0D5F}"/>
                    </a:ext>
                  </a:extLst>
                </p:cNvPr>
                <p:cNvSpPr/>
                <p:nvPr/>
              </p:nvSpPr>
              <p:spPr>
                <a:xfrm>
                  <a:off x="3355246" y="3169796"/>
                  <a:ext cx="52578" cy="52482"/>
                </a:xfrm>
                <a:custGeom>
                  <a:avLst/>
                  <a:gdLst>
                    <a:gd name="connsiteX0" fmla="*/ 0 w 52578"/>
                    <a:gd name="connsiteY0" fmla="*/ 26289 h 52482"/>
                    <a:gd name="connsiteX1" fmla="*/ 26289 w 52578"/>
                    <a:gd name="connsiteY1" fmla="*/ 52483 h 52482"/>
                    <a:gd name="connsiteX2" fmla="*/ 52578 w 52578"/>
                    <a:gd name="connsiteY2" fmla="*/ 26289 h 52482"/>
                    <a:gd name="connsiteX3" fmla="*/ 26289 w 52578"/>
                    <a:gd name="connsiteY3" fmla="*/ 0 h 52482"/>
                    <a:gd name="connsiteX4" fmla="*/ 0 w 52578"/>
                    <a:gd name="connsiteY4" fmla="*/ 26289 h 5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78" h="52482">
                      <a:moveTo>
                        <a:pt x="0" y="26289"/>
                      </a:moveTo>
                      <a:cubicBezTo>
                        <a:pt x="0" y="40767"/>
                        <a:pt x="11716" y="52483"/>
                        <a:pt x="26289" y="52483"/>
                      </a:cubicBezTo>
                      <a:cubicBezTo>
                        <a:pt x="40767" y="52483"/>
                        <a:pt x="52578" y="40767"/>
                        <a:pt x="52578" y="26289"/>
                      </a:cubicBezTo>
                      <a:cubicBezTo>
                        <a:pt x="52578" y="11811"/>
                        <a:pt x="40862" y="0"/>
                        <a:pt x="26289" y="0"/>
                      </a:cubicBezTo>
                      <a:cubicBezTo>
                        <a:pt x="11716" y="0"/>
                        <a:pt x="0" y="11716"/>
                        <a:pt x="0" y="262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3" name="Freeform: Shape 512">
                  <a:extLst>
                    <a:ext uri="{FF2B5EF4-FFF2-40B4-BE49-F238E27FC236}">
                      <a16:creationId xmlns:a16="http://schemas.microsoft.com/office/drawing/2014/main" id="{B93A86B6-374D-4907-A773-5D558AD71702}"/>
                    </a:ext>
                  </a:extLst>
                </p:cNvPr>
                <p:cNvSpPr/>
                <p:nvPr/>
              </p:nvSpPr>
              <p:spPr>
                <a:xfrm>
                  <a:off x="3344101" y="3155223"/>
                  <a:ext cx="44005" cy="44005"/>
                </a:xfrm>
                <a:custGeom>
                  <a:avLst/>
                  <a:gdLst>
                    <a:gd name="connsiteX0" fmla="*/ 0 w 44005"/>
                    <a:gd name="connsiteY0" fmla="*/ 22003 h 44005"/>
                    <a:gd name="connsiteX1" fmla="*/ 22003 w 44005"/>
                    <a:gd name="connsiteY1" fmla="*/ 44006 h 44005"/>
                    <a:gd name="connsiteX2" fmla="*/ 44006 w 44005"/>
                    <a:gd name="connsiteY2" fmla="*/ 22003 h 44005"/>
                    <a:gd name="connsiteX3" fmla="*/ 22003 w 44005"/>
                    <a:gd name="connsiteY3" fmla="*/ 0 h 44005"/>
                    <a:gd name="connsiteX4" fmla="*/ 0 w 44005"/>
                    <a:gd name="connsiteY4" fmla="*/ 22003 h 44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05" h="44005">
                      <a:moveTo>
                        <a:pt x="0" y="22003"/>
                      </a:moveTo>
                      <a:cubicBezTo>
                        <a:pt x="0" y="34195"/>
                        <a:pt x="9811" y="44006"/>
                        <a:pt x="22003" y="44006"/>
                      </a:cubicBezTo>
                      <a:cubicBezTo>
                        <a:pt x="34100" y="44006"/>
                        <a:pt x="44006" y="34195"/>
                        <a:pt x="44006" y="22003"/>
                      </a:cubicBezTo>
                      <a:cubicBezTo>
                        <a:pt x="44006" y="9906"/>
                        <a:pt x="34195" y="0"/>
                        <a:pt x="22003" y="0"/>
                      </a:cubicBezTo>
                      <a:cubicBezTo>
                        <a:pt x="9811" y="95"/>
                        <a:pt x="0" y="9906"/>
                        <a:pt x="0" y="220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7D4BBF64-7196-4425-82AB-DD6B2480EB6F}"/>
                    </a:ext>
                  </a:extLst>
                </p:cNvPr>
                <p:cNvSpPr/>
                <p:nvPr/>
              </p:nvSpPr>
              <p:spPr>
                <a:xfrm>
                  <a:off x="3145718" y="3017466"/>
                  <a:ext cx="346848" cy="212147"/>
                </a:xfrm>
                <a:custGeom>
                  <a:avLst/>
                  <a:gdLst>
                    <a:gd name="connsiteX0" fmla="*/ 346688 w 346848"/>
                    <a:gd name="connsiteY0" fmla="*/ 185191 h 212147"/>
                    <a:gd name="connsiteX1" fmla="*/ 5502 w 346848"/>
                    <a:gd name="connsiteY1" fmla="*/ 212147 h 212147"/>
                    <a:gd name="connsiteX2" fmla="*/ 169713 w 346848"/>
                    <a:gd name="connsiteY2" fmla="*/ 25 h 212147"/>
                    <a:gd name="connsiteX3" fmla="*/ 346688 w 346848"/>
                    <a:gd name="connsiteY3" fmla="*/ 185191 h 212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848" h="212147">
                      <a:moveTo>
                        <a:pt x="346688" y="185191"/>
                      </a:moveTo>
                      <a:cubicBezTo>
                        <a:pt x="330781" y="172333"/>
                        <a:pt x="175714" y="159664"/>
                        <a:pt x="5502" y="212147"/>
                      </a:cubicBezTo>
                      <a:cubicBezTo>
                        <a:pt x="-23454" y="100800"/>
                        <a:pt x="66367" y="1835"/>
                        <a:pt x="169713" y="25"/>
                      </a:cubicBezTo>
                      <a:cubicBezTo>
                        <a:pt x="253343" y="-1403"/>
                        <a:pt x="351355" y="57747"/>
                        <a:pt x="346688" y="185191"/>
                      </a:cubicBezTo>
                      <a:close/>
                    </a:path>
                  </a:pathLst>
                </a:custGeom>
                <a:solidFill>
                  <a:schemeClr val="tx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BC73CEBB-3FF2-4E0A-907F-8E0BA0109880}"/>
                    </a:ext>
                  </a:extLst>
                </p:cNvPr>
                <p:cNvSpPr/>
                <p:nvPr/>
              </p:nvSpPr>
              <p:spPr>
                <a:xfrm>
                  <a:off x="3158840" y="3040692"/>
                  <a:ext cx="320611" cy="182158"/>
                </a:xfrm>
                <a:custGeom>
                  <a:avLst/>
                  <a:gdLst>
                    <a:gd name="connsiteX0" fmla="*/ 320612 w 320611"/>
                    <a:gd name="connsiteY0" fmla="*/ 147773 h 182158"/>
                    <a:gd name="connsiteX1" fmla="*/ 0 w 320611"/>
                    <a:gd name="connsiteY1" fmla="*/ 182159 h 182158"/>
                    <a:gd name="connsiteX2" fmla="*/ 160306 w 320611"/>
                    <a:gd name="connsiteY2" fmla="*/ 41 h 182158"/>
                    <a:gd name="connsiteX3" fmla="*/ 320612 w 320611"/>
                    <a:gd name="connsiteY3" fmla="*/ 147773 h 182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0611" h="182158">
                      <a:moveTo>
                        <a:pt x="320612" y="147773"/>
                      </a:moveTo>
                      <a:cubicBezTo>
                        <a:pt x="267938" y="143201"/>
                        <a:pt x="153734" y="130914"/>
                        <a:pt x="0" y="182159"/>
                      </a:cubicBezTo>
                      <a:cubicBezTo>
                        <a:pt x="1429" y="92147"/>
                        <a:pt x="65151" y="2231"/>
                        <a:pt x="160306" y="41"/>
                      </a:cubicBezTo>
                      <a:cubicBezTo>
                        <a:pt x="233934" y="-1769"/>
                        <a:pt x="308420" y="57191"/>
                        <a:pt x="320612" y="147773"/>
                      </a:cubicBezTo>
                      <a:close/>
                    </a:path>
                  </a:pathLst>
                </a:custGeom>
                <a:solidFill>
                  <a:schemeClr val="tx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FEBA0E49-3A22-4BC4-8932-FF927A541E49}"/>
                    </a:ext>
                  </a:extLst>
                </p:cNvPr>
                <p:cNvSpPr/>
                <p:nvPr/>
              </p:nvSpPr>
              <p:spPr>
                <a:xfrm>
                  <a:off x="3596335" y="2973169"/>
                  <a:ext cx="392739" cy="244918"/>
                </a:xfrm>
                <a:custGeom>
                  <a:avLst/>
                  <a:gdLst>
                    <a:gd name="connsiteX0" fmla="*/ 274 w 392739"/>
                    <a:gd name="connsiteY0" fmla="*/ 214439 h 244918"/>
                    <a:gd name="connsiteX1" fmla="*/ 386227 w 392739"/>
                    <a:gd name="connsiteY1" fmla="*/ 244919 h 244918"/>
                    <a:gd name="connsiteX2" fmla="*/ 201157 w 392739"/>
                    <a:gd name="connsiteY2" fmla="*/ 31 h 244918"/>
                    <a:gd name="connsiteX3" fmla="*/ 274 w 392739"/>
                    <a:gd name="connsiteY3" fmla="*/ 214439 h 24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2739" h="244918">
                      <a:moveTo>
                        <a:pt x="274" y="214439"/>
                      </a:moveTo>
                      <a:cubicBezTo>
                        <a:pt x="18277" y="199866"/>
                        <a:pt x="193632" y="185483"/>
                        <a:pt x="386227" y="244919"/>
                      </a:cubicBezTo>
                      <a:cubicBezTo>
                        <a:pt x="419851" y="116903"/>
                        <a:pt x="318028" y="2031"/>
                        <a:pt x="201157" y="31"/>
                      </a:cubicBezTo>
                      <a:cubicBezTo>
                        <a:pt x="106478" y="-1683"/>
                        <a:pt x="-6298" y="67468"/>
                        <a:pt x="274" y="214439"/>
                      </a:cubicBezTo>
                      <a:close/>
                    </a:path>
                  </a:pathLst>
                </a:custGeom>
                <a:solidFill>
                  <a:schemeClr val="tx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4C7CDB0F-F727-461D-B3B8-F1B362728F5F}"/>
                    </a:ext>
                  </a:extLst>
                </p:cNvPr>
                <p:cNvSpPr/>
                <p:nvPr/>
              </p:nvSpPr>
              <p:spPr>
                <a:xfrm>
                  <a:off x="3611278" y="3004303"/>
                  <a:ext cx="362712" cy="206164"/>
                </a:xfrm>
                <a:custGeom>
                  <a:avLst/>
                  <a:gdLst>
                    <a:gd name="connsiteX0" fmla="*/ 0 w 362712"/>
                    <a:gd name="connsiteY0" fmla="*/ 167303 h 206164"/>
                    <a:gd name="connsiteX1" fmla="*/ 362712 w 362712"/>
                    <a:gd name="connsiteY1" fmla="*/ 206165 h 206164"/>
                    <a:gd name="connsiteX2" fmla="*/ 181356 w 362712"/>
                    <a:gd name="connsiteY2" fmla="*/ 44 h 206164"/>
                    <a:gd name="connsiteX3" fmla="*/ 0 w 362712"/>
                    <a:gd name="connsiteY3" fmla="*/ 167303 h 206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2712" h="206164">
                      <a:moveTo>
                        <a:pt x="0" y="167303"/>
                      </a:moveTo>
                      <a:cubicBezTo>
                        <a:pt x="59722" y="162159"/>
                        <a:pt x="188786" y="148158"/>
                        <a:pt x="362712" y="206165"/>
                      </a:cubicBezTo>
                      <a:cubicBezTo>
                        <a:pt x="361093" y="104343"/>
                        <a:pt x="288988" y="2616"/>
                        <a:pt x="181356" y="44"/>
                      </a:cubicBezTo>
                      <a:cubicBezTo>
                        <a:pt x="98012" y="-1956"/>
                        <a:pt x="13811" y="64719"/>
                        <a:pt x="0" y="167303"/>
                      </a:cubicBezTo>
                      <a:close/>
                    </a:path>
                  </a:pathLst>
                </a:custGeom>
                <a:solidFill>
                  <a:schemeClr val="tx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8" name="Freeform: Shape 517">
                  <a:extLst>
                    <a:ext uri="{FF2B5EF4-FFF2-40B4-BE49-F238E27FC236}">
                      <a16:creationId xmlns:a16="http://schemas.microsoft.com/office/drawing/2014/main" id="{8BE8A95C-79B8-4949-BAF2-874E65579B7D}"/>
                    </a:ext>
                  </a:extLst>
                </p:cNvPr>
                <p:cNvSpPr/>
                <p:nvPr/>
              </p:nvSpPr>
              <p:spPr>
                <a:xfrm>
                  <a:off x="3176462" y="2992312"/>
                  <a:ext cx="286035" cy="87187"/>
                </a:xfrm>
                <a:custGeom>
                  <a:avLst/>
                  <a:gdLst>
                    <a:gd name="connsiteX0" fmla="*/ 144494 w 286035"/>
                    <a:gd name="connsiteY0" fmla="*/ 7082 h 87187"/>
                    <a:gd name="connsiteX1" fmla="*/ 0 w 286035"/>
                    <a:gd name="connsiteY1" fmla="*/ 75186 h 87187"/>
                    <a:gd name="connsiteX2" fmla="*/ 144590 w 286035"/>
                    <a:gd name="connsiteY2" fmla="*/ 320 h 87187"/>
                    <a:gd name="connsiteX3" fmla="*/ 286036 w 286035"/>
                    <a:gd name="connsiteY3" fmla="*/ 87188 h 87187"/>
                    <a:gd name="connsiteX4" fmla="*/ 144494 w 286035"/>
                    <a:gd name="connsiteY4" fmla="*/ 7082 h 87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035" h="87187">
                      <a:moveTo>
                        <a:pt x="144494" y="7082"/>
                      </a:moveTo>
                      <a:cubicBezTo>
                        <a:pt x="84201" y="3368"/>
                        <a:pt x="30670" y="30800"/>
                        <a:pt x="0" y="75186"/>
                      </a:cubicBezTo>
                      <a:cubicBezTo>
                        <a:pt x="28099" y="27085"/>
                        <a:pt x="82582" y="-3490"/>
                        <a:pt x="144590" y="320"/>
                      </a:cubicBezTo>
                      <a:cubicBezTo>
                        <a:pt x="206597" y="4225"/>
                        <a:pt x="259747" y="35657"/>
                        <a:pt x="286036" y="87188"/>
                      </a:cubicBezTo>
                      <a:cubicBezTo>
                        <a:pt x="257080" y="39086"/>
                        <a:pt x="204787" y="10892"/>
                        <a:pt x="144494" y="7082"/>
                      </a:cubicBezTo>
                      <a:close/>
                    </a:path>
                  </a:pathLst>
                </a:custGeom>
                <a:solidFill>
                  <a:schemeClr val="tx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9" name="Freeform: Shape 518">
                  <a:extLst>
                    <a:ext uri="{FF2B5EF4-FFF2-40B4-BE49-F238E27FC236}">
                      <a16:creationId xmlns:a16="http://schemas.microsoft.com/office/drawing/2014/main" id="{4672E0C2-F178-4B30-9FD5-F17BAF6C5D4D}"/>
                    </a:ext>
                  </a:extLst>
                </p:cNvPr>
                <p:cNvSpPr/>
                <p:nvPr/>
              </p:nvSpPr>
              <p:spPr>
                <a:xfrm>
                  <a:off x="3638233" y="2946614"/>
                  <a:ext cx="318515" cy="87450"/>
                </a:xfrm>
                <a:custGeom>
                  <a:avLst/>
                  <a:gdLst>
                    <a:gd name="connsiteX0" fmla="*/ 146304 w 318515"/>
                    <a:gd name="connsiteY0" fmla="*/ 6965 h 87450"/>
                    <a:gd name="connsiteX1" fmla="*/ 0 w 318515"/>
                    <a:gd name="connsiteY1" fmla="*/ 87451 h 87450"/>
                    <a:gd name="connsiteX2" fmla="*/ 145161 w 318515"/>
                    <a:gd name="connsiteY2" fmla="*/ 11 h 87450"/>
                    <a:gd name="connsiteX3" fmla="*/ 318516 w 318515"/>
                    <a:gd name="connsiteY3" fmla="*/ 78497 h 87450"/>
                    <a:gd name="connsiteX4" fmla="*/ 146304 w 318515"/>
                    <a:gd name="connsiteY4" fmla="*/ 6965 h 87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515" h="87450">
                      <a:moveTo>
                        <a:pt x="146304" y="6965"/>
                      </a:moveTo>
                      <a:cubicBezTo>
                        <a:pt x="78867" y="7536"/>
                        <a:pt x="25146" y="39635"/>
                        <a:pt x="0" y="87451"/>
                      </a:cubicBezTo>
                      <a:cubicBezTo>
                        <a:pt x="21527" y="36016"/>
                        <a:pt x="75819" y="678"/>
                        <a:pt x="145161" y="11"/>
                      </a:cubicBezTo>
                      <a:cubicBezTo>
                        <a:pt x="214503" y="-655"/>
                        <a:pt x="279464" y="27729"/>
                        <a:pt x="318516" y="78497"/>
                      </a:cubicBezTo>
                      <a:cubicBezTo>
                        <a:pt x="276987" y="31349"/>
                        <a:pt x="213741" y="6298"/>
                        <a:pt x="146304" y="6965"/>
                      </a:cubicBezTo>
                      <a:close/>
                    </a:path>
                  </a:pathLst>
                </a:custGeom>
                <a:solidFill>
                  <a:schemeClr val="tx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F7179D20-0488-41D7-94DD-6AB5B3DA687B}"/>
                    </a:ext>
                  </a:extLst>
                </p:cNvPr>
                <p:cNvSpPr/>
                <p:nvPr/>
              </p:nvSpPr>
              <p:spPr>
                <a:xfrm>
                  <a:off x="3263806" y="3281906"/>
                  <a:ext cx="111251" cy="64769"/>
                </a:xfrm>
                <a:custGeom>
                  <a:avLst/>
                  <a:gdLst>
                    <a:gd name="connsiteX0" fmla="*/ 0 w 111251"/>
                    <a:gd name="connsiteY0" fmla="*/ 32385 h 64769"/>
                    <a:gd name="connsiteX1" fmla="*/ 55626 w 111251"/>
                    <a:gd name="connsiteY1" fmla="*/ 64770 h 64769"/>
                    <a:gd name="connsiteX2" fmla="*/ 111252 w 111251"/>
                    <a:gd name="connsiteY2" fmla="*/ 32385 h 64769"/>
                    <a:gd name="connsiteX3" fmla="*/ 55626 w 111251"/>
                    <a:gd name="connsiteY3" fmla="*/ 0 h 64769"/>
                    <a:gd name="connsiteX4" fmla="*/ 0 w 111251"/>
                    <a:gd name="connsiteY4" fmla="*/ 32385 h 64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251" h="64769">
                      <a:moveTo>
                        <a:pt x="0" y="32385"/>
                      </a:moveTo>
                      <a:cubicBezTo>
                        <a:pt x="0" y="50292"/>
                        <a:pt x="24860" y="64770"/>
                        <a:pt x="55626" y="64770"/>
                      </a:cubicBezTo>
                      <a:cubicBezTo>
                        <a:pt x="86392" y="64770"/>
                        <a:pt x="111252" y="50197"/>
                        <a:pt x="111252" y="32385"/>
                      </a:cubicBezTo>
                      <a:cubicBezTo>
                        <a:pt x="111252" y="14478"/>
                        <a:pt x="86297" y="0"/>
                        <a:pt x="55626" y="0"/>
                      </a:cubicBezTo>
                      <a:cubicBezTo>
                        <a:pt x="24955" y="0"/>
                        <a:pt x="0" y="14478"/>
                        <a:pt x="0" y="323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92" name="Graphic 42">
                <a:extLst>
                  <a:ext uri="{FF2B5EF4-FFF2-40B4-BE49-F238E27FC236}">
                    <a16:creationId xmlns:a16="http://schemas.microsoft.com/office/drawing/2014/main" id="{945217D7-CA35-4A99-BA98-35267BAB8A96}"/>
                  </a:ext>
                </a:extLst>
              </p:cNvPr>
              <p:cNvGrpSpPr/>
              <p:nvPr/>
            </p:nvGrpSpPr>
            <p:grpSpPr>
              <a:xfrm>
                <a:off x="3429737" y="3503707"/>
                <a:ext cx="336606" cy="156933"/>
                <a:chOff x="3429737" y="3503707"/>
                <a:chExt cx="336606" cy="156933"/>
              </a:xfrm>
            </p:grpSpPr>
            <p:sp>
              <p:nvSpPr>
                <p:cNvPr id="493" name="Freeform: Shape 492">
                  <a:extLst>
                    <a:ext uri="{FF2B5EF4-FFF2-40B4-BE49-F238E27FC236}">
                      <a16:creationId xmlns:a16="http://schemas.microsoft.com/office/drawing/2014/main" id="{B657AF8B-1227-4EAD-93A1-B40F83BC633A}"/>
                    </a:ext>
                  </a:extLst>
                </p:cNvPr>
                <p:cNvSpPr/>
                <p:nvPr/>
              </p:nvSpPr>
              <p:spPr>
                <a:xfrm>
                  <a:off x="3477968" y="3591682"/>
                  <a:ext cx="253597" cy="64093"/>
                </a:xfrm>
                <a:custGeom>
                  <a:avLst/>
                  <a:gdLst>
                    <a:gd name="connsiteX0" fmla="*/ 22533 w 253597"/>
                    <a:gd name="connsiteY0" fmla="*/ 58154 h 64093"/>
                    <a:gd name="connsiteX1" fmla="*/ 251133 w 253597"/>
                    <a:gd name="connsiteY1" fmla="*/ 61107 h 64093"/>
                    <a:gd name="connsiteX2" fmla="*/ 196746 w 253597"/>
                    <a:gd name="connsiteY2" fmla="*/ 6624 h 64093"/>
                    <a:gd name="connsiteX3" fmla="*/ 10627 w 253597"/>
                    <a:gd name="connsiteY3" fmla="*/ 40533 h 64093"/>
                    <a:gd name="connsiteX4" fmla="*/ 435 w 253597"/>
                    <a:gd name="connsiteY4" fmla="*/ 58154 h 64093"/>
                    <a:gd name="connsiteX5" fmla="*/ 22533 w 253597"/>
                    <a:gd name="connsiteY5" fmla="*/ 58154 h 64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3597" h="64093">
                      <a:moveTo>
                        <a:pt x="22533" y="58154"/>
                      </a:moveTo>
                      <a:cubicBezTo>
                        <a:pt x="80922" y="29293"/>
                        <a:pt x="141310" y="-12045"/>
                        <a:pt x="251133" y="61107"/>
                      </a:cubicBezTo>
                      <a:cubicBezTo>
                        <a:pt x="260277" y="57678"/>
                        <a:pt x="244371" y="16720"/>
                        <a:pt x="196746" y="6624"/>
                      </a:cubicBezTo>
                      <a:cubicBezTo>
                        <a:pt x="149121" y="-3568"/>
                        <a:pt x="67872" y="-8235"/>
                        <a:pt x="10627" y="40533"/>
                      </a:cubicBezTo>
                      <a:cubicBezTo>
                        <a:pt x="7389" y="42914"/>
                        <a:pt x="-2136" y="53487"/>
                        <a:pt x="435" y="58154"/>
                      </a:cubicBezTo>
                      <a:cubicBezTo>
                        <a:pt x="3293" y="63298"/>
                        <a:pt x="1674" y="68441"/>
                        <a:pt x="22533" y="58154"/>
                      </a:cubicBezTo>
                      <a:close/>
                    </a:path>
                  </a:pathLst>
                </a:custGeom>
                <a:solidFill>
                  <a:srgbClr val="FF9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" name="Freeform: Shape 493">
                  <a:extLst>
                    <a:ext uri="{FF2B5EF4-FFF2-40B4-BE49-F238E27FC236}">
                      <a16:creationId xmlns:a16="http://schemas.microsoft.com/office/drawing/2014/main" id="{739D0AFF-A9F9-4A10-9A77-25F2075FE973}"/>
                    </a:ext>
                  </a:extLst>
                </p:cNvPr>
                <p:cNvSpPr/>
                <p:nvPr/>
              </p:nvSpPr>
              <p:spPr>
                <a:xfrm>
                  <a:off x="3429737" y="3503707"/>
                  <a:ext cx="336606" cy="156933"/>
                </a:xfrm>
                <a:custGeom>
                  <a:avLst/>
                  <a:gdLst>
                    <a:gd name="connsiteX0" fmla="*/ 81432 w 336606"/>
                    <a:gd name="connsiteY0" fmla="*/ 135937 h 156933"/>
                    <a:gd name="connsiteX1" fmla="*/ 242786 w 336606"/>
                    <a:gd name="connsiteY1" fmla="*/ 110600 h 156933"/>
                    <a:gd name="connsiteX2" fmla="*/ 289744 w 336606"/>
                    <a:gd name="connsiteY2" fmla="*/ 143176 h 156933"/>
                    <a:gd name="connsiteX3" fmla="*/ 334702 w 336606"/>
                    <a:gd name="connsiteY3" fmla="*/ 113744 h 156933"/>
                    <a:gd name="connsiteX4" fmla="*/ 302603 w 336606"/>
                    <a:gd name="connsiteY4" fmla="*/ 57546 h 156933"/>
                    <a:gd name="connsiteX5" fmla="*/ 250215 w 336606"/>
                    <a:gd name="connsiteY5" fmla="*/ 19351 h 156933"/>
                    <a:gd name="connsiteX6" fmla="*/ 128009 w 336606"/>
                    <a:gd name="connsiteY6" fmla="*/ 4778 h 156933"/>
                    <a:gd name="connsiteX7" fmla="*/ 1898 w 336606"/>
                    <a:gd name="connsiteY7" fmla="*/ 110600 h 156933"/>
                    <a:gd name="connsiteX8" fmla="*/ 7899 w 336606"/>
                    <a:gd name="connsiteY8" fmla="*/ 149558 h 156933"/>
                    <a:gd name="connsiteX9" fmla="*/ 81432 w 336606"/>
                    <a:gd name="connsiteY9" fmla="*/ 135937 h 15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6606" h="156933">
                      <a:moveTo>
                        <a:pt x="81432" y="135937"/>
                      </a:moveTo>
                      <a:cubicBezTo>
                        <a:pt x="130867" y="104219"/>
                        <a:pt x="188207" y="86026"/>
                        <a:pt x="242786" y="110600"/>
                      </a:cubicBezTo>
                      <a:cubicBezTo>
                        <a:pt x="260597" y="118601"/>
                        <a:pt x="275837" y="129555"/>
                        <a:pt x="289744" y="143176"/>
                      </a:cubicBezTo>
                      <a:cubicBezTo>
                        <a:pt x="310604" y="163655"/>
                        <a:pt x="345084" y="164988"/>
                        <a:pt x="334702" y="113744"/>
                      </a:cubicBezTo>
                      <a:cubicBezTo>
                        <a:pt x="330797" y="94694"/>
                        <a:pt x="315176" y="72024"/>
                        <a:pt x="302603" y="57546"/>
                      </a:cubicBezTo>
                      <a:cubicBezTo>
                        <a:pt x="288220" y="41068"/>
                        <a:pt x="269932" y="28590"/>
                        <a:pt x="250215" y="19351"/>
                      </a:cubicBezTo>
                      <a:cubicBezTo>
                        <a:pt x="212877" y="2111"/>
                        <a:pt x="168205" y="-5795"/>
                        <a:pt x="128009" y="4778"/>
                      </a:cubicBezTo>
                      <a:cubicBezTo>
                        <a:pt x="75622" y="18684"/>
                        <a:pt x="19901" y="59070"/>
                        <a:pt x="1898" y="110600"/>
                      </a:cubicBezTo>
                      <a:cubicBezTo>
                        <a:pt x="-388" y="117077"/>
                        <a:pt x="-2578" y="138509"/>
                        <a:pt x="7899" y="149558"/>
                      </a:cubicBezTo>
                      <a:cubicBezTo>
                        <a:pt x="18377" y="160702"/>
                        <a:pt x="41522" y="161464"/>
                        <a:pt x="81432" y="135937"/>
                      </a:cubicBezTo>
                      <a:close/>
                    </a:path>
                  </a:pathLst>
                </a:custGeom>
                <a:solidFill>
                  <a:srgbClr val="35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5" name="Freeform: Shape 494">
                  <a:extLst>
                    <a:ext uri="{FF2B5EF4-FFF2-40B4-BE49-F238E27FC236}">
                      <a16:creationId xmlns:a16="http://schemas.microsoft.com/office/drawing/2014/main" id="{CE368943-161F-4B56-904C-2D37E6DF5836}"/>
                    </a:ext>
                  </a:extLst>
                </p:cNvPr>
                <p:cNvSpPr/>
                <p:nvPr/>
              </p:nvSpPr>
              <p:spPr>
                <a:xfrm>
                  <a:off x="3580657" y="3503869"/>
                  <a:ext cx="110820" cy="85162"/>
                </a:xfrm>
                <a:custGeom>
                  <a:avLst/>
                  <a:gdLst>
                    <a:gd name="connsiteX0" fmla="*/ 616 w 110820"/>
                    <a:gd name="connsiteY0" fmla="*/ 37763 h 85162"/>
                    <a:gd name="connsiteX1" fmla="*/ 21286 w 110820"/>
                    <a:gd name="connsiteY1" fmla="*/ 73958 h 85162"/>
                    <a:gd name="connsiteX2" fmla="*/ 87199 w 110820"/>
                    <a:gd name="connsiteY2" fmla="*/ 70433 h 85162"/>
                    <a:gd name="connsiteX3" fmla="*/ 110821 w 110820"/>
                    <a:gd name="connsiteY3" fmla="*/ 25190 h 85162"/>
                    <a:gd name="connsiteX4" fmla="*/ 99295 w 110820"/>
                    <a:gd name="connsiteY4" fmla="*/ 19379 h 85162"/>
                    <a:gd name="connsiteX5" fmla="*/ 3569 w 110820"/>
                    <a:gd name="connsiteY5" fmla="*/ 425 h 85162"/>
                    <a:gd name="connsiteX6" fmla="*/ 616 w 110820"/>
                    <a:gd name="connsiteY6" fmla="*/ 37763 h 85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820" h="85162">
                      <a:moveTo>
                        <a:pt x="616" y="37763"/>
                      </a:moveTo>
                      <a:cubicBezTo>
                        <a:pt x="2331" y="51098"/>
                        <a:pt x="10141" y="66338"/>
                        <a:pt x="21286" y="73958"/>
                      </a:cubicBezTo>
                      <a:cubicBezTo>
                        <a:pt x="41955" y="87959"/>
                        <a:pt x="70816" y="91007"/>
                        <a:pt x="87199" y="70433"/>
                      </a:cubicBezTo>
                      <a:cubicBezTo>
                        <a:pt x="98057" y="56813"/>
                        <a:pt x="105106" y="41287"/>
                        <a:pt x="110821" y="25190"/>
                      </a:cubicBezTo>
                      <a:cubicBezTo>
                        <a:pt x="107011" y="23094"/>
                        <a:pt x="103201" y="21189"/>
                        <a:pt x="99295" y="19379"/>
                      </a:cubicBezTo>
                      <a:cubicBezTo>
                        <a:pt x="70054" y="5854"/>
                        <a:pt x="36240" y="-1957"/>
                        <a:pt x="3569" y="425"/>
                      </a:cubicBezTo>
                      <a:cubicBezTo>
                        <a:pt x="45" y="12617"/>
                        <a:pt x="-717" y="27476"/>
                        <a:pt x="616" y="37763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38E10A30-54FA-4A05-A9BE-A015FD9C2934}"/>
                    </a:ext>
                  </a:extLst>
                </p:cNvPr>
                <p:cNvSpPr/>
                <p:nvPr/>
              </p:nvSpPr>
              <p:spPr>
                <a:xfrm>
                  <a:off x="3580701" y="3503869"/>
                  <a:ext cx="110872" cy="61575"/>
                </a:xfrm>
                <a:custGeom>
                  <a:avLst/>
                  <a:gdLst>
                    <a:gd name="connsiteX0" fmla="*/ 477 w 110872"/>
                    <a:gd name="connsiteY0" fmla="*/ 36429 h 61575"/>
                    <a:gd name="connsiteX1" fmla="*/ 17527 w 110872"/>
                    <a:gd name="connsiteY1" fmla="*/ 22618 h 61575"/>
                    <a:gd name="connsiteX2" fmla="*/ 24957 w 110872"/>
                    <a:gd name="connsiteY2" fmla="*/ 54527 h 61575"/>
                    <a:gd name="connsiteX3" fmla="*/ 51722 w 110872"/>
                    <a:gd name="connsiteY3" fmla="*/ 34048 h 61575"/>
                    <a:gd name="connsiteX4" fmla="*/ 54865 w 110872"/>
                    <a:gd name="connsiteY4" fmla="*/ 61575 h 61575"/>
                    <a:gd name="connsiteX5" fmla="*/ 85917 w 110872"/>
                    <a:gd name="connsiteY5" fmla="*/ 32429 h 61575"/>
                    <a:gd name="connsiteX6" fmla="*/ 98394 w 110872"/>
                    <a:gd name="connsiteY6" fmla="*/ 53574 h 61575"/>
                    <a:gd name="connsiteX7" fmla="*/ 110872 w 110872"/>
                    <a:gd name="connsiteY7" fmla="*/ 25190 h 61575"/>
                    <a:gd name="connsiteX8" fmla="*/ 99347 w 110872"/>
                    <a:gd name="connsiteY8" fmla="*/ 19379 h 61575"/>
                    <a:gd name="connsiteX9" fmla="*/ 3621 w 110872"/>
                    <a:gd name="connsiteY9" fmla="*/ 425 h 61575"/>
                    <a:gd name="connsiteX10" fmla="*/ 477 w 110872"/>
                    <a:gd name="connsiteY10" fmla="*/ 36429 h 61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872" h="61575">
                      <a:moveTo>
                        <a:pt x="477" y="36429"/>
                      </a:moveTo>
                      <a:cubicBezTo>
                        <a:pt x="5907" y="31381"/>
                        <a:pt x="11812" y="26809"/>
                        <a:pt x="17527" y="22618"/>
                      </a:cubicBezTo>
                      <a:cubicBezTo>
                        <a:pt x="18384" y="29952"/>
                        <a:pt x="24576" y="51288"/>
                        <a:pt x="24957" y="54527"/>
                      </a:cubicBezTo>
                      <a:cubicBezTo>
                        <a:pt x="33053" y="46811"/>
                        <a:pt x="42006" y="39953"/>
                        <a:pt x="51722" y="34048"/>
                      </a:cubicBezTo>
                      <a:cubicBezTo>
                        <a:pt x="51722" y="40620"/>
                        <a:pt x="54103" y="58622"/>
                        <a:pt x="54865" y="61575"/>
                      </a:cubicBezTo>
                      <a:cubicBezTo>
                        <a:pt x="63819" y="50526"/>
                        <a:pt x="74582" y="40906"/>
                        <a:pt x="85917" y="32429"/>
                      </a:cubicBezTo>
                      <a:cubicBezTo>
                        <a:pt x="88774" y="39953"/>
                        <a:pt x="95346" y="46240"/>
                        <a:pt x="98394" y="53574"/>
                      </a:cubicBezTo>
                      <a:cubicBezTo>
                        <a:pt x="103347" y="44525"/>
                        <a:pt x="107348" y="35000"/>
                        <a:pt x="110872" y="25190"/>
                      </a:cubicBezTo>
                      <a:cubicBezTo>
                        <a:pt x="107062" y="23094"/>
                        <a:pt x="103252" y="21189"/>
                        <a:pt x="99347" y="19379"/>
                      </a:cubicBezTo>
                      <a:cubicBezTo>
                        <a:pt x="70105" y="5854"/>
                        <a:pt x="36291" y="-1957"/>
                        <a:pt x="3621" y="425"/>
                      </a:cubicBezTo>
                      <a:cubicBezTo>
                        <a:pt x="192" y="12140"/>
                        <a:pt x="-666" y="26142"/>
                        <a:pt x="477" y="36429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97" name="Graphic 42">
                  <a:extLst>
                    <a:ext uri="{FF2B5EF4-FFF2-40B4-BE49-F238E27FC236}">
                      <a16:creationId xmlns:a16="http://schemas.microsoft.com/office/drawing/2014/main" id="{39474016-BF7D-45D9-BA98-902BEC8D985A}"/>
                    </a:ext>
                  </a:extLst>
                </p:cNvPr>
                <p:cNvGrpSpPr/>
                <p:nvPr/>
              </p:nvGrpSpPr>
              <p:grpSpPr>
                <a:xfrm>
                  <a:off x="3461016" y="3572836"/>
                  <a:ext cx="288991" cy="85953"/>
                  <a:chOff x="3461016" y="3572836"/>
                  <a:chExt cx="288991" cy="85953"/>
                </a:xfrm>
                <a:solidFill>
                  <a:srgbClr val="FFF8E1"/>
                </a:solidFill>
              </p:grpSpPr>
              <p:sp>
                <p:nvSpPr>
                  <p:cNvPr id="501" name="Freeform: Shape 500">
                    <a:extLst>
                      <a:ext uri="{FF2B5EF4-FFF2-40B4-BE49-F238E27FC236}">
                        <a16:creationId xmlns:a16="http://schemas.microsoft.com/office/drawing/2014/main" id="{EC23A1C1-593A-4D4F-941D-8B740F31117A}"/>
                      </a:ext>
                    </a:extLst>
                  </p:cNvPr>
                  <p:cNvSpPr/>
                  <p:nvPr/>
                </p:nvSpPr>
                <p:spPr>
                  <a:xfrm>
                    <a:off x="3461016" y="3572836"/>
                    <a:ext cx="98539" cy="85953"/>
                  </a:xfrm>
                  <a:custGeom>
                    <a:avLst/>
                    <a:gdLst>
                      <a:gd name="connsiteX0" fmla="*/ 52248 w 98539"/>
                      <a:gd name="connsiteY0" fmla="*/ 800 h 85953"/>
                      <a:gd name="connsiteX1" fmla="*/ 13863 w 98539"/>
                      <a:gd name="connsiteY1" fmla="*/ 21374 h 85953"/>
                      <a:gd name="connsiteX2" fmla="*/ 147 w 98539"/>
                      <a:gd name="connsiteY2" fmla="*/ 56140 h 85953"/>
                      <a:gd name="connsiteX3" fmla="*/ 9481 w 98539"/>
                      <a:gd name="connsiteY3" fmla="*/ 85953 h 85953"/>
                      <a:gd name="connsiteX4" fmla="*/ 50153 w 98539"/>
                      <a:gd name="connsiteY4" fmla="*/ 66713 h 85953"/>
                      <a:gd name="connsiteX5" fmla="*/ 98540 w 98539"/>
                      <a:gd name="connsiteY5" fmla="*/ 41757 h 85953"/>
                      <a:gd name="connsiteX6" fmla="*/ 85586 w 98539"/>
                      <a:gd name="connsiteY6" fmla="*/ 16802 h 85953"/>
                      <a:gd name="connsiteX7" fmla="*/ 52248 w 98539"/>
                      <a:gd name="connsiteY7" fmla="*/ 800 h 85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8539" h="85953">
                        <a:moveTo>
                          <a:pt x="52248" y="800"/>
                        </a:moveTo>
                        <a:cubicBezTo>
                          <a:pt x="38628" y="3943"/>
                          <a:pt x="24245" y="12134"/>
                          <a:pt x="13863" y="21374"/>
                        </a:cubicBezTo>
                        <a:cubicBezTo>
                          <a:pt x="3671" y="30518"/>
                          <a:pt x="-901" y="42519"/>
                          <a:pt x="147" y="56140"/>
                        </a:cubicBezTo>
                        <a:cubicBezTo>
                          <a:pt x="1004" y="66713"/>
                          <a:pt x="4719" y="76523"/>
                          <a:pt x="9481" y="85953"/>
                        </a:cubicBezTo>
                        <a:cubicBezTo>
                          <a:pt x="20435" y="83191"/>
                          <a:pt x="33960" y="77190"/>
                          <a:pt x="50153" y="66713"/>
                        </a:cubicBezTo>
                        <a:cubicBezTo>
                          <a:pt x="65679" y="56807"/>
                          <a:pt x="81871" y="48234"/>
                          <a:pt x="98540" y="41757"/>
                        </a:cubicBezTo>
                        <a:cubicBezTo>
                          <a:pt x="94730" y="33185"/>
                          <a:pt x="90729" y="24612"/>
                          <a:pt x="85586" y="16802"/>
                        </a:cubicBezTo>
                        <a:cubicBezTo>
                          <a:pt x="77680" y="4895"/>
                          <a:pt x="67012" y="-2534"/>
                          <a:pt x="52248" y="800"/>
                        </a:cubicBezTo>
                        <a:close/>
                      </a:path>
                    </a:pathLst>
                  </a:custGeom>
                  <a:solidFill>
                    <a:srgbClr val="FFF8E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: Shape 501">
                    <a:extLst>
                      <a:ext uri="{FF2B5EF4-FFF2-40B4-BE49-F238E27FC236}">
                        <a16:creationId xmlns:a16="http://schemas.microsoft.com/office/drawing/2014/main" id="{1565F4CF-3D03-48A5-ADE7-4E6FE8B630D2}"/>
                      </a:ext>
                    </a:extLst>
                  </p:cNvPr>
                  <p:cNvSpPr/>
                  <p:nvPr/>
                </p:nvSpPr>
                <p:spPr>
                  <a:xfrm>
                    <a:off x="3673666" y="3585787"/>
                    <a:ext cx="76342" cy="70620"/>
                  </a:xfrm>
                  <a:custGeom>
                    <a:avLst/>
                    <a:gdLst>
                      <a:gd name="connsiteX0" fmla="*/ 67056 w 76342"/>
                      <a:gd name="connsiteY0" fmla="*/ 61000 h 70620"/>
                      <a:gd name="connsiteX1" fmla="*/ 75819 w 76342"/>
                      <a:gd name="connsiteY1" fmla="*/ 32521 h 70620"/>
                      <a:gd name="connsiteX2" fmla="*/ 67342 w 76342"/>
                      <a:gd name="connsiteY2" fmla="*/ 19757 h 70620"/>
                      <a:gd name="connsiteX3" fmla="*/ 21907 w 76342"/>
                      <a:gd name="connsiteY3" fmla="*/ 2612 h 70620"/>
                      <a:gd name="connsiteX4" fmla="*/ 0 w 76342"/>
                      <a:gd name="connsiteY4" fmla="*/ 29092 h 70620"/>
                      <a:gd name="connsiteX5" fmla="*/ 45815 w 76342"/>
                      <a:gd name="connsiteY5" fmla="*/ 61191 h 70620"/>
                      <a:gd name="connsiteX6" fmla="*/ 58960 w 76342"/>
                      <a:gd name="connsiteY6" fmla="*/ 70621 h 70620"/>
                      <a:gd name="connsiteX7" fmla="*/ 67056 w 76342"/>
                      <a:gd name="connsiteY7" fmla="*/ 61000 h 70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6342" h="70620">
                        <a:moveTo>
                          <a:pt x="67056" y="61000"/>
                        </a:moveTo>
                        <a:cubicBezTo>
                          <a:pt x="72485" y="52999"/>
                          <a:pt x="78105" y="42427"/>
                          <a:pt x="75819" y="32521"/>
                        </a:cubicBezTo>
                        <a:cubicBezTo>
                          <a:pt x="74771" y="27949"/>
                          <a:pt x="70580" y="22996"/>
                          <a:pt x="67342" y="19757"/>
                        </a:cubicBezTo>
                        <a:cubicBezTo>
                          <a:pt x="56007" y="8708"/>
                          <a:pt x="38481" y="-6056"/>
                          <a:pt x="21907" y="2612"/>
                        </a:cubicBezTo>
                        <a:cubicBezTo>
                          <a:pt x="11430" y="8041"/>
                          <a:pt x="4858" y="18328"/>
                          <a:pt x="0" y="29092"/>
                        </a:cubicBezTo>
                        <a:cubicBezTo>
                          <a:pt x="17335" y="37093"/>
                          <a:pt x="32290" y="47761"/>
                          <a:pt x="45815" y="61191"/>
                        </a:cubicBezTo>
                        <a:cubicBezTo>
                          <a:pt x="49816" y="65096"/>
                          <a:pt x="54292" y="68335"/>
                          <a:pt x="58960" y="70621"/>
                        </a:cubicBezTo>
                        <a:cubicBezTo>
                          <a:pt x="61913" y="67668"/>
                          <a:pt x="64675" y="64525"/>
                          <a:pt x="67056" y="61000"/>
                        </a:cubicBezTo>
                        <a:close/>
                      </a:path>
                    </a:pathLst>
                  </a:custGeom>
                  <a:solidFill>
                    <a:srgbClr val="FFF8E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8" name="Graphic 42">
                  <a:extLst>
                    <a:ext uri="{FF2B5EF4-FFF2-40B4-BE49-F238E27FC236}">
                      <a16:creationId xmlns:a16="http://schemas.microsoft.com/office/drawing/2014/main" id="{CC1B0127-E80C-4041-AFED-E53C10AAECE9}"/>
                    </a:ext>
                  </a:extLst>
                </p:cNvPr>
                <p:cNvGrpSpPr/>
                <p:nvPr/>
              </p:nvGrpSpPr>
              <p:grpSpPr>
                <a:xfrm>
                  <a:off x="3461068" y="3582780"/>
                  <a:ext cx="285940" cy="76104"/>
                  <a:chOff x="3461068" y="3582780"/>
                  <a:chExt cx="285940" cy="76104"/>
                </a:xfrm>
                <a:solidFill>
                  <a:srgbClr val="EADCB9"/>
                </a:solidFill>
              </p:grpSpPr>
              <p:sp>
                <p:nvSpPr>
                  <p:cNvPr id="499" name="Freeform: Shape 498">
                    <a:extLst>
                      <a:ext uri="{FF2B5EF4-FFF2-40B4-BE49-F238E27FC236}">
                        <a16:creationId xmlns:a16="http://schemas.microsoft.com/office/drawing/2014/main" id="{89F2571A-A2EF-48B9-BA94-D21B111DF410}"/>
                      </a:ext>
                    </a:extLst>
                  </p:cNvPr>
                  <p:cNvSpPr/>
                  <p:nvPr/>
                </p:nvSpPr>
                <p:spPr>
                  <a:xfrm>
                    <a:off x="3461068" y="3582780"/>
                    <a:ext cx="98488" cy="76104"/>
                  </a:xfrm>
                  <a:custGeom>
                    <a:avLst/>
                    <a:gdLst>
                      <a:gd name="connsiteX0" fmla="*/ 85535 w 98488"/>
                      <a:gd name="connsiteY0" fmla="*/ 6953 h 76104"/>
                      <a:gd name="connsiteX1" fmla="*/ 80010 w 98488"/>
                      <a:gd name="connsiteY1" fmla="*/ 0 h 76104"/>
                      <a:gd name="connsiteX2" fmla="*/ 74390 w 98488"/>
                      <a:gd name="connsiteY2" fmla="*/ 23051 h 76104"/>
                      <a:gd name="connsiteX3" fmla="*/ 52388 w 98488"/>
                      <a:gd name="connsiteY3" fmla="*/ 11240 h 76104"/>
                      <a:gd name="connsiteX4" fmla="*/ 49435 w 98488"/>
                      <a:gd name="connsiteY4" fmla="*/ 34671 h 76104"/>
                      <a:gd name="connsiteX5" fmla="*/ 30575 w 98488"/>
                      <a:gd name="connsiteY5" fmla="*/ 25908 h 76104"/>
                      <a:gd name="connsiteX6" fmla="*/ 29432 w 98488"/>
                      <a:gd name="connsiteY6" fmla="*/ 48006 h 76104"/>
                      <a:gd name="connsiteX7" fmla="*/ 0 w 98488"/>
                      <a:gd name="connsiteY7" fmla="*/ 45148 h 76104"/>
                      <a:gd name="connsiteX8" fmla="*/ 95 w 98488"/>
                      <a:gd name="connsiteY8" fmla="*/ 46291 h 76104"/>
                      <a:gd name="connsiteX9" fmla="*/ 9430 w 98488"/>
                      <a:gd name="connsiteY9" fmla="*/ 76105 h 76104"/>
                      <a:gd name="connsiteX10" fmla="*/ 50102 w 98488"/>
                      <a:gd name="connsiteY10" fmla="*/ 56864 h 76104"/>
                      <a:gd name="connsiteX11" fmla="*/ 98489 w 98488"/>
                      <a:gd name="connsiteY11" fmla="*/ 31909 h 76104"/>
                      <a:gd name="connsiteX12" fmla="*/ 85535 w 98488"/>
                      <a:gd name="connsiteY12" fmla="*/ 6953 h 76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8488" h="76104">
                        <a:moveTo>
                          <a:pt x="85535" y="6953"/>
                        </a:moveTo>
                        <a:cubicBezTo>
                          <a:pt x="83820" y="4382"/>
                          <a:pt x="82010" y="2000"/>
                          <a:pt x="80010" y="0"/>
                        </a:cubicBezTo>
                        <a:cubicBezTo>
                          <a:pt x="78105" y="7334"/>
                          <a:pt x="77724" y="15145"/>
                          <a:pt x="74390" y="23051"/>
                        </a:cubicBezTo>
                        <a:cubicBezTo>
                          <a:pt x="66866" y="19336"/>
                          <a:pt x="59627" y="15335"/>
                          <a:pt x="52388" y="11240"/>
                        </a:cubicBezTo>
                        <a:cubicBezTo>
                          <a:pt x="51816" y="19145"/>
                          <a:pt x="50959" y="27051"/>
                          <a:pt x="49435" y="34671"/>
                        </a:cubicBezTo>
                        <a:cubicBezTo>
                          <a:pt x="42863" y="32480"/>
                          <a:pt x="36671" y="29337"/>
                          <a:pt x="30575" y="25908"/>
                        </a:cubicBezTo>
                        <a:cubicBezTo>
                          <a:pt x="30385" y="33147"/>
                          <a:pt x="30004" y="40481"/>
                          <a:pt x="29432" y="48006"/>
                        </a:cubicBezTo>
                        <a:cubicBezTo>
                          <a:pt x="20955" y="45625"/>
                          <a:pt x="9049" y="48387"/>
                          <a:pt x="0" y="45148"/>
                        </a:cubicBezTo>
                        <a:cubicBezTo>
                          <a:pt x="0" y="45529"/>
                          <a:pt x="0" y="45910"/>
                          <a:pt x="95" y="46291"/>
                        </a:cubicBezTo>
                        <a:cubicBezTo>
                          <a:pt x="953" y="56864"/>
                          <a:pt x="4667" y="66675"/>
                          <a:pt x="9430" y="76105"/>
                        </a:cubicBezTo>
                        <a:cubicBezTo>
                          <a:pt x="20383" y="73343"/>
                          <a:pt x="33909" y="67342"/>
                          <a:pt x="50102" y="56864"/>
                        </a:cubicBezTo>
                        <a:cubicBezTo>
                          <a:pt x="65627" y="46958"/>
                          <a:pt x="81820" y="38386"/>
                          <a:pt x="98489" y="31909"/>
                        </a:cubicBezTo>
                        <a:cubicBezTo>
                          <a:pt x="94774" y="23336"/>
                          <a:pt x="90678" y="14764"/>
                          <a:pt x="85535" y="6953"/>
                        </a:cubicBezTo>
                        <a:close/>
                      </a:path>
                    </a:pathLst>
                  </a:custGeom>
                  <a:solidFill>
                    <a:srgbClr val="EADCB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00" name="Freeform: Shape 499">
                    <a:extLst>
                      <a:ext uri="{FF2B5EF4-FFF2-40B4-BE49-F238E27FC236}">
                        <a16:creationId xmlns:a16="http://schemas.microsoft.com/office/drawing/2014/main" id="{73A6C503-7519-4BF2-8CEA-4CFB81524FC5}"/>
                      </a:ext>
                    </a:extLst>
                  </p:cNvPr>
                  <p:cNvSpPr/>
                  <p:nvPr/>
                </p:nvSpPr>
                <p:spPr>
                  <a:xfrm>
                    <a:off x="3673761" y="3590971"/>
                    <a:ext cx="73247" cy="65436"/>
                  </a:xfrm>
                  <a:custGeom>
                    <a:avLst/>
                    <a:gdLst>
                      <a:gd name="connsiteX0" fmla="*/ 56578 w 73247"/>
                      <a:gd name="connsiteY0" fmla="*/ 44768 h 65436"/>
                      <a:gd name="connsiteX1" fmla="*/ 61436 w 73247"/>
                      <a:gd name="connsiteY1" fmla="*/ 24384 h 65436"/>
                      <a:gd name="connsiteX2" fmla="*/ 33338 w 73247"/>
                      <a:gd name="connsiteY2" fmla="*/ 29813 h 65436"/>
                      <a:gd name="connsiteX3" fmla="*/ 39910 w 73247"/>
                      <a:gd name="connsiteY3" fmla="*/ 9906 h 65436"/>
                      <a:gd name="connsiteX4" fmla="*/ 18383 w 73247"/>
                      <a:gd name="connsiteY4" fmla="*/ 19812 h 65436"/>
                      <a:gd name="connsiteX5" fmla="*/ 17716 w 73247"/>
                      <a:gd name="connsiteY5" fmla="*/ 0 h 65436"/>
                      <a:gd name="connsiteX6" fmla="*/ 0 w 73247"/>
                      <a:gd name="connsiteY6" fmla="*/ 23908 h 65436"/>
                      <a:gd name="connsiteX7" fmla="*/ 45815 w 73247"/>
                      <a:gd name="connsiteY7" fmla="*/ 56007 h 65436"/>
                      <a:gd name="connsiteX8" fmla="*/ 58960 w 73247"/>
                      <a:gd name="connsiteY8" fmla="*/ 65437 h 65436"/>
                      <a:gd name="connsiteX9" fmla="*/ 67056 w 73247"/>
                      <a:gd name="connsiteY9" fmla="*/ 55912 h 65436"/>
                      <a:gd name="connsiteX10" fmla="*/ 73247 w 73247"/>
                      <a:gd name="connsiteY10" fmla="*/ 45053 h 65436"/>
                      <a:gd name="connsiteX11" fmla="*/ 56578 w 73247"/>
                      <a:gd name="connsiteY11" fmla="*/ 44768 h 65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3247" h="65436">
                        <a:moveTo>
                          <a:pt x="56578" y="44768"/>
                        </a:moveTo>
                        <a:cubicBezTo>
                          <a:pt x="57436" y="37624"/>
                          <a:pt x="59341" y="30861"/>
                          <a:pt x="61436" y="24384"/>
                        </a:cubicBezTo>
                        <a:cubicBezTo>
                          <a:pt x="52006" y="26861"/>
                          <a:pt x="42672" y="28861"/>
                          <a:pt x="33338" y="29813"/>
                        </a:cubicBezTo>
                        <a:cubicBezTo>
                          <a:pt x="36195" y="23146"/>
                          <a:pt x="37909" y="16478"/>
                          <a:pt x="39910" y="9906"/>
                        </a:cubicBezTo>
                        <a:cubicBezTo>
                          <a:pt x="32576" y="12668"/>
                          <a:pt x="25527" y="15907"/>
                          <a:pt x="18383" y="19812"/>
                        </a:cubicBezTo>
                        <a:cubicBezTo>
                          <a:pt x="18383" y="13621"/>
                          <a:pt x="18383" y="6572"/>
                          <a:pt x="17716" y="0"/>
                        </a:cubicBezTo>
                        <a:cubicBezTo>
                          <a:pt x="9620" y="5810"/>
                          <a:pt x="4191" y="14669"/>
                          <a:pt x="0" y="23908"/>
                        </a:cubicBezTo>
                        <a:cubicBezTo>
                          <a:pt x="17335" y="31909"/>
                          <a:pt x="32290" y="42577"/>
                          <a:pt x="45815" y="56007"/>
                        </a:cubicBezTo>
                        <a:cubicBezTo>
                          <a:pt x="49816" y="59912"/>
                          <a:pt x="54292" y="63151"/>
                          <a:pt x="58960" y="65437"/>
                        </a:cubicBezTo>
                        <a:cubicBezTo>
                          <a:pt x="61912" y="62579"/>
                          <a:pt x="64675" y="59341"/>
                          <a:pt x="67056" y="55912"/>
                        </a:cubicBezTo>
                        <a:cubicBezTo>
                          <a:pt x="69247" y="52673"/>
                          <a:pt x="71533" y="48959"/>
                          <a:pt x="73247" y="45053"/>
                        </a:cubicBezTo>
                        <a:cubicBezTo>
                          <a:pt x="67628" y="44768"/>
                          <a:pt x="62103" y="44768"/>
                          <a:pt x="56578" y="44768"/>
                        </a:cubicBezTo>
                        <a:close/>
                      </a:path>
                    </a:pathLst>
                  </a:custGeom>
                  <a:solidFill>
                    <a:srgbClr val="EADCB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</p:grp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93" name="TextBox 292">
            <a:extLst>
              <a:ext uri="{FF2B5EF4-FFF2-40B4-BE49-F238E27FC236}">
                <a16:creationId xmlns:a16="http://schemas.microsoft.com/office/drawing/2014/main" id="{870DF181-D809-4D14-8959-15AEA18F452E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94" name="Freeform: Shape 293">
            <a:extLst>
              <a:ext uri="{FF2B5EF4-FFF2-40B4-BE49-F238E27FC236}">
                <a16:creationId xmlns:a16="http://schemas.microsoft.com/office/drawing/2014/main" id="{F5C08046-AA50-48CC-866D-88A44875D5BF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5" name="Freeform: Shape 294">
            <a:extLst>
              <a:ext uri="{FF2B5EF4-FFF2-40B4-BE49-F238E27FC236}">
                <a16:creationId xmlns:a16="http://schemas.microsoft.com/office/drawing/2014/main" id="{BCF7DE23-C64D-473F-811F-483A003BEE7B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6" name="Freeform: Shape 295">
            <a:extLst>
              <a:ext uri="{FF2B5EF4-FFF2-40B4-BE49-F238E27FC236}">
                <a16:creationId xmlns:a16="http://schemas.microsoft.com/office/drawing/2014/main" id="{A454DC5F-A8A3-4257-8DB4-AE059176A0D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7" name="Graphic 739">
            <a:extLst>
              <a:ext uri="{FF2B5EF4-FFF2-40B4-BE49-F238E27FC236}">
                <a16:creationId xmlns:a16="http://schemas.microsoft.com/office/drawing/2014/main" id="{9B164ACE-3C1D-48FF-9A67-08063B511CA6}"/>
              </a:ext>
            </a:extLst>
          </p:cNvPr>
          <p:cNvSpPr/>
          <p:nvPr/>
        </p:nvSpPr>
        <p:spPr>
          <a:xfrm flipH="1">
            <a:off x="1287777" y="720113"/>
            <a:ext cx="2790461" cy="1902135"/>
          </a:xfrm>
          <a:custGeom>
            <a:avLst/>
            <a:gdLst>
              <a:gd name="connsiteX0" fmla="*/ 5157364 w 7476789"/>
              <a:gd name="connsiteY0" fmla="*/ 4236855 h 5096600"/>
              <a:gd name="connsiteX1" fmla="*/ 4776268 w 7476789"/>
              <a:gd name="connsiteY1" fmla="*/ 4239045 h 5096600"/>
              <a:gd name="connsiteX2" fmla="*/ 4653110 w 7476789"/>
              <a:gd name="connsiteY2" fmla="*/ 4311245 h 5096600"/>
              <a:gd name="connsiteX3" fmla="*/ 3934830 w 7476789"/>
              <a:gd name="connsiteY3" fmla="*/ 5091914 h 5096600"/>
              <a:gd name="connsiteX4" fmla="*/ 3885585 w 7476789"/>
              <a:gd name="connsiteY4" fmla="*/ 5046194 h 5096600"/>
              <a:gd name="connsiteX5" fmla="*/ 3999314 w 7476789"/>
              <a:gd name="connsiteY5" fmla="*/ 4213899 h 5096600"/>
              <a:gd name="connsiteX6" fmla="*/ 3888348 w 7476789"/>
              <a:gd name="connsiteY6" fmla="*/ 4080073 h 5096600"/>
              <a:gd name="connsiteX7" fmla="*/ 2456455 w 7476789"/>
              <a:gd name="connsiteY7" fmla="*/ 4004921 h 5096600"/>
              <a:gd name="connsiteX8" fmla="*/ 1144671 w 7476789"/>
              <a:gd name="connsiteY8" fmla="*/ 3877572 h 5096600"/>
              <a:gd name="connsiteX9" fmla="*/ 3100 w 7476789"/>
              <a:gd name="connsiteY9" fmla="*/ 2199933 h 5096600"/>
              <a:gd name="connsiteX10" fmla="*/ 688995 w 7476789"/>
              <a:gd name="connsiteY10" fmla="*/ 612211 h 5096600"/>
              <a:gd name="connsiteX11" fmla="*/ 2110316 w 7476789"/>
              <a:gd name="connsiteY11" fmla="*/ 143581 h 5096600"/>
              <a:gd name="connsiteX12" fmla="*/ 3766333 w 7476789"/>
              <a:gd name="connsiteY12" fmla="*/ 75191 h 5096600"/>
              <a:gd name="connsiteX13" fmla="*/ 4591483 w 7476789"/>
              <a:gd name="connsiteY13" fmla="*/ 25852 h 5096600"/>
              <a:gd name="connsiteX14" fmla="*/ 6068716 w 7476789"/>
              <a:gd name="connsiteY14" fmla="*/ 88431 h 5096600"/>
              <a:gd name="connsiteX15" fmla="*/ 7141135 w 7476789"/>
              <a:gd name="connsiteY15" fmla="*/ 3154910 h 5096600"/>
              <a:gd name="connsiteX16" fmla="*/ 5157364 w 7476789"/>
              <a:gd name="connsiteY16" fmla="*/ 4236855 h 509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476789" h="5096600">
                <a:moveTo>
                  <a:pt x="5157364" y="4236855"/>
                </a:moveTo>
                <a:cubicBezTo>
                  <a:pt x="5028395" y="4246094"/>
                  <a:pt x="4901141" y="4246570"/>
                  <a:pt x="4776268" y="4239045"/>
                </a:cubicBezTo>
                <a:cubicBezTo>
                  <a:pt x="4724357" y="4235902"/>
                  <a:pt x="4676066" y="4264573"/>
                  <a:pt x="4653110" y="4311245"/>
                </a:cubicBezTo>
                <a:cubicBezTo>
                  <a:pt x="4428225" y="4767873"/>
                  <a:pt x="4103327" y="4997521"/>
                  <a:pt x="3934830" y="5091914"/>
                </a:cubicBezTo>
                <a:cubicBezTo>
                  <a:pt x="3905017" y="5108678"/>
                  <a:pt x="3871679" y="5077436"/>
                  <a:pt x="3885585" y="5046194"/>
                </a:cubicBezTo>
                <a:cubicBezTo>
                  <a:pt x="3977883" y="4838740"/>
                  <a:pt x="3997981" y="4472598"/>
                  <a:pt x="3999314" y="4213899"/>
                </a:cubicBezTo>
                <a:cubicBezTo>
                  <a:pt x="3999695" y="4148272"/>
                  <a:pt x="3952927" y="4091693"/>
                  <a:pt x="3888348" y="4080073"/>
                </a:cubicBezTo>
                <a:cubicBezTo>
                  <a:pt x="3426481" y="3996443"/>
                  <a:pt x="2924703" y="3945390"/>
                  <a:pt x="2456455" y="4004921"/>
                </a:cubicBezTo>
                <a:cubicBezTo>
                  <a:pt x="1995159" y="4063595"/>
                  <a:pt x="1579774" y="4078740"/>
                  <a:pt x="1144671" y="3877572"/>
                </a:cubicBezTo>
                <a:cubicBezTo>
                  <a:pt x="488685" y="3574200"/>
                  <a:pt x="45105" y="2920785"/>
                  <a:pt x="3100" y="2199933"/>
                </a:cubicBezTo>
                <a:cubicBezTo>
                  <a:pt x="-31761" y="1601954"/>
                  <a:pt x="229319" y="1003879"/>
                  <a:pt x="688995" y="612211"/>
                </a:cubicBezTo>
                <a:cubicBezTo>
                  <a:pt x="1082568" y="276836"/>
                  <a:pt x="1605396" y="162345"/>
                  <a:pt x="2110316" y="143581"/>
                </a:cubicBezTo>
                <a:cubicBezTo>
                  <a:pt x="2663337" y="123007"/>
                  <a:pt x="3211977" y="108338"/>
                  <a:pt x="3766333" y="75191"/>
                </a:cubicBezTo>
                <a:cubicBezTo>
                  <a:pt x="4041415" y="58713"/>
                  <a:pt x="4316401" y="42330"/>
                  <a:pt x="4591483" y="25852"/>
                </a:cubicBezTo>
                <a:cubicBezTo>
                  <a:pt x="5085545" y="-3676"/>
                  <a:pt x="5588751" y="-32441"/>
                  <a:pt x="6068716" y="88431"/>
                </a:cubicBezTo>
                <a:cubicBezTo>
                  <a:pt x="7374117" y="417329"/>
                  <a:pt x="7866559" y="2078870"/>
                  <a:pt x="7141135" y="3154910"/>
                </a:cubicBezTo>
                <a:cubicBezTo>
                  <a:pt x="6702604" y="3805467"/>
                  <a:pt x="5927270" y="4181609"/>
                  <a:pt x="5157364" y="423685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373BC64A-B610-4971-8904-7F93C4EE7415}"/>
              </a:ext>
            </a:extLst>
          </p:cNvPr>
          <p:cNvSpPr txBox="1"/>
          <p:nvPr/>
        </p:nvSpPr>
        <p:spPr>
          <a:xfrm>
            <a:off x="1885897" y="1255634"/>
            <a:ext cx="259455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chemeClr val="accent2"/>
                </a:solidFill>
              </a:rPr>
              <a:t>OOPS! NO FACE… </a:t>
            </a:r>
            <a:r>
              <a:rPr lang="en-GB" dirty="0">
                <a:solidFill>
                  <a:schemeClr val="bg1"/>
                </a:solidFill>
              </a:rPr>
              <a:t>choose a face</a:t>
            </a:r>
            <a:endParaRPr lang="en-US" dirty="0">
              <a:solidFill>
                <a:schemeClr val="bg1"/>
              </a:solidFill>
            </a:endParaRPr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C8850ADE-4DCF-40BB-AFE3-240B2C669956}"/>
              </a:ext>
            </a:extLst>
          </p:cNvPr>
          <p:cNvGrpSpPr/>
          <p:nvPr/>
        </p:nvGrpSpPr>
        <p:grpSpPr>
          <a:xfrm>
            <a:off x="1427606" y="1196379"/>
            <a:ext cx="545718" cy="545778"/>
            <a:chOff x="6273110" y="2856185"/>
            <a:chExt cx="940679" cy="940783"/>
          </a:xfrm>
        </p:grpSpPr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AB774D8C-24A6-4EDB-9FC8-C0FFBCBD1E46}"/>
                </a:ext>
              </a:extLst>
            </p:cNvPr>
            <p:cNvSpPr/>
            <p:nvPr/>
          </p:nvSpPr>
          <p:spPr>
            <a:xfrm flipH="1">
              <a:off x="6273110" y="3091213"/>
              <a:ext cx="705664" cy="705755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EAFBCDA2-BB6F-454D-9157-5BA7774F8C31}"/>
                </a:ext>
              </a:extLst>
            </p:cNvPr>
            <p:cNvGrpSpPr/>
            <p:nvPr/>
          </p:nvGrpSpPr>
          <p:grpSpPr>
            <a:xfrm>
              <a:off x="6682021" y="2856185"/>
              <a:ext cx="531768" cy="531821"/>
              <a:chOff x="6682021" y="2856185"/>
              <a:chExt cx="531768" cy="531821"/>
            </a:xfrm>
          </p:grpSpPr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5DB89852-CFDB-44CB-ACA4-41DAF69C1E2E}"/>
                  </a:ext>
                </a:extLst>
              </p:cNvPr>
              <p:cNvSpPr/>
              <p:nvPr/>
            </p:nvSpPr>
            <p:spPr>
              <a:xfrm flipH="1">
                <a:off x="6996581" y="2940578"/>
                <a:ext cx="132829" cy="132836"/>
              </a:xfrm>
              <a:custGeom>
                <a:avLst/>
                <a:gdLst>
                  <a:gd name="connsiteX0" fmla="*/ 389562 w 963490"/>
                  <a:gd name="connsiteY0" fmla="*/ 66825 h 963540"/>
                  <a:gd name="connsiteX1" fmla="*/ 66885 w 963490"/>
                  <a:gd name="connsiteY1" fmla="*/ 66825 h 963540"/>
                  <a:gd name="connsiteX2" fmla="*/ 66885 w 963490"/>
                  <a:gd name="connsiteY2" fmla="*/ 389582 h 963540"/>
                  <a:gd name="connsiteX3" fmla="*/ 573889 w 963490"/>
                  <a:gd name="connsiteY3" fmla="*/ 896685 h 963540"/>
                  <a:gd name="connsiteX4" fmla="*/ 735337 w 963490"/>
                  <a:gd name="connsiteY4" fmla="*/ 963540 h 963540"/>
                  <a:gd name="connsiteX5" fmla="*/ 896665 w 963490"/>
                  <a:gd name="connsiteY5" fmla="*/ 896685 h 963540"/>
                  <a:gd name="connsiteX6" fmla="*/ 896665 w 963490"/>
                  <a:gd name="connsiteY6" fmla="*/ 573929 h 963540"/>
                  <a:gd name="connsiteX7" fmla="*/ 389562 w 963490"/>
                  <a:gd name="connsiteY7" fmla="*/ 66825 h 96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63490" h="963540">
                    <a:moveTo>
                      <a:pt x="389562" y="66825"/>
                    </a:moveTo>
                    <a:cubicBezTo>
                      <a:pt x="300461" y="-22275"/>
                      <a:pt x="155985" y="-22275"/>
                      <a:pt x="66885" y="66825"/>
                    </a:cubicBezTo>
                    <a:cubicBezTo>
                      <a:pt x="-22295" y="156005"/>
                      <a:pt x="-22295" y="300501"/>
                      <a:pt x="66885" y="389582"/>
                    </a:cubicBezTo>
                    <a:lnTo>
                      <a:pt x="573889" y="896685"/>
                    </a:lnTo>
                    <a:cubicBezTo>
                      <a:pt x="618400" y="941235"/>
                      <a:pt x="676888" y="963540"/>
                      <a:pt x="735337" y="963540"/>
                    </a:cubicBezTo>
                    <a:cubicBezTo>
                      <a:pt x="793666" y="963540"/>
                      <a:pt x="852115" y="941215"/>
                      <a:pt x="896665" y="896685"/>
                    </a:cubicBezTo>
                    <a:cubicBezTo>
                      <a:pt x="985766" y="807505"/>
                      <a:pt x="985766" y="663109"/>
                      <a:pt x="896665" y="573929"/>
                    </a:cubicBezTo>
                    <a:lnTo>
                      <a:pt x="389562" y="66825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593DAC04-A29B-486C-8E30-D9D1F2DB065C}"/>
                  </a:ext>
                </a:extLst>
              </p:cNvPr>
              <p:cNvSpPr/>
              <p:nvPr/>
            </p:nvSpPr>
            <p:spPr>
              <a:xfrm flipH="1">
                <a:off x="7052009" y="3135824"/>
                <a:ext cx="161780" cy="62935"/>
              </a:xfrm>
              <a:custGeom>
                <a:avLst/>
                <a:gdLst>
                  <a:gd name="connsiteX0" fmla="*/ 1173493 w 1173493"/>
                  <a:gd name="connsiteY0" fmla="*/ 228184 h 456506"/>
                  <a:gd name="connsiteX1" fmla="*/ 945310 w 1173493"/>
                  <a:gd name="connsiteY1" fmla="*/ 0 h 456506"/>
                  <a:gd name="connsiteX2" fmla="*/ 228184 w 1173493"/>
                  <a:gd name="connsiteY2" fmla="*/ 0 h 456506"/>
                  <a:gd name="connsiteX3" fmla="*/ 0 w 1173493"/>
                  <a:gd name="connsiteY3" fmla="*/ 228184 h 456506"/>
                  <a:gd name="connsiteX4" fmla="*/ 228184 w 1173493"/>
                  <a:gd name="connsiteY4" fmla="*/ 456506 h 456506"/>
                  <a:gd name="connsiteX5" fmla="*/ 945310 w 1173493"/>
                  <a:gd name="connsiteY5" fmla="*/ 456506 h 456506"/>
                  <a:gd name="connsiteX6" fmla="*/ 1173493 w 1173493"/>
                  <a:gd name="connsiteY6" fmla="*/ 228184 h 456506"/>
                  <a:gd name="connsiteX7" fmla="*/ 1173493 w 1173493"/>
                  <a:gd name="connsiteY7" fmla="*/ 228184 h 45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3493" h="456506">
                    <a:moveTo>
                      <a:pt x="1173493" y="228184"/>
                    </a:moveTo>
                    <a:cubicBezTo>
                      <a:pt x="1173493" y="102206"/>
                      <a:pt x="1071268" y="0"/>
                      <a:pt x="945310" y="0"/>
                    </a:cubicBezTo>
                    <a:lnTo>
                      <a:pt x="228184" y="0"/>
                    </a:lnTo>
                    <a:cubicBezTo>
                      <a:pt x="102186" y="0"/>
                      <a:pt x="0" y="102226"/>
                      <a:pt x="0" y="228184"/>
                    </a:cubicBezTo>
                    <a:cubicBezTo>
                      <a:pt x="0" y="354300"/>
                      <a:pt x="102067" y="456506"/>
                      <a:pt x="228184" y="456506"/>
                    </a:cubicBezTo>
                    <a:lnTo>
                      <a:pt x="945310" y="456506"/>
                    </a:lnTo>
                    <a:cubicBezTo>
                      <a:pt x="1071268" y="456506"/>
                      <a:pt x="1173493" y="354300"/>
                      <a:pt x="1173493" y="228184"/>
                    </a:cubicBezTo>
                    <a:lnTo>
                      <a:pt x="1173493" y="228184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2BF87A89-BBDB-42E8-BD44-2E8A32A74971}"/>
                  </a:ext>
                </a:extLst>
              </p:cNvPr>
              <p:cNvSpPr/>
              <p:nvPr/>
            </p:nvSpPr>
            <p:spPr>
              <a:xfrm flipH="1">
                <a:off x="7011061" y="3255179"/>
                <a:ext cx="132829" cy="132827"/>
              </a:xfrm>
              <a:custGeom>
                <a:avLst/>
                <a:gdLst>
                  <a:gd name="connsiteX0" fmla="*/ 574018 w 963490"/>
                  <a:gd name="connsiteY0" fmla="*/ 66763 h 963478"/>
                  <a:gd name="connsiteX1" fmla="*/ 66796 w 963490"/>
                  <a:gd name="connsiteY1" fmla="*/ 573986 h 963478"/>
                  <a:gd name="connsiteX2" fmla="*/ 66796 w 963490"/>
                  <a:gd name="connsiteY2" fmla="*/ 896623 h 963478"/>
                  <a:gd name="connsiteX3" fmla="*/ 228124 w 963490"/>
                  <a:gd name="connsiteY3" fmla="*/ 963478 h 963478"/>
                  <a:gd name="connsiteX4" fmla="*/ 389572 w 963490"/>
                  <a:gd name="connsiteY4" fmla="*/ 896623 h 963478"/>
                  <a:gd name="connsiteX5" fmla="*/ 896695 w 963490"/>
                  <a:gd name="connsiteY5" fmla="*/ 389539 h 963478"/>
                  <a:gd name="connsiteX6" fmla="*/ 896695 w 963490"/>
                  <a:gd name="connsiteY6" fmla="*/ 66783 h 963478"/>
                  <a:gd name="connsiteX7" fmla="*/ 574018 w 963490"/>
                  <a:gd name="connsiteY7" fmla="*/ 66763 h 963478"/>
                  <a:gd name="connsiteX8" fmla="*/ 574018 w 963490"/>
                  <a:gd name="connsiteY8" fmla="*/ 66763 h 963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90" h="963478">
                    <a:moveTo>
                      <a:pt x="574018" y="66763"/>
                    </a:moveTo>
                    <a:lnTo>
                      <a:pt x="66796" y="573986"/>
                    </a:lnTo>
                    <a:cubicBezTo>
                      <a:pt x="-22265" y="663047"/>
                      <a:pt x="-22265" y="807562"/>
                      <a:pt x="66796" y="896623"/>
                    </a:cubicBezTo>
                    <a:cubicBezTo>
                      <a:pt x="111346" y="941173"/>
                      <a:pt x="169794" y="963478"/>
                      <a:pt x="228124" y="963478"/>
                    </a:cubicBezTo>
                    <a:cubicBezTo>
                      <a:pt x="286593" y="963478"/>
                      <a:pt x="345041" y="941154"/>
                      <a:pt x="389572" y="896623"/>
                    </a:cubicBezTo>
                    <a:lnTo>
                      <a:pt x="896695" y="389539"/>
                    </a:lnTo>
                    <a:cubicBezTo>
                      <a:pt x="985756" y="300439"/>
                      <a:pt x="985756" y="155963"/>
                      <a:pt x="896695" y="66783"/>
                    </a:cubicBezTo>
                    <a:cubicBezTo>
                      <a:pt x="807594" y="-22198"/>
                      <a:pt x="663099" y="-22317"/>
                      <a:pt x="574018" y="66763"/>
                    </a:cubicBezTo>
                    <a:lnTo>
                      <a:pt x="574018" y="66763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F8007E12-5C77-43C6-B775-10728917AEC2}"/>
                  </a:ext>
                </a:extLst>
              </p:cNvPr>
              <p:cNvSpPr/>
              <p:nvPr/>
            </p:nvSpPr>
            <p:spPr>
              <a:xfrm flipH="1">
                <a:off x="6871251" y="2856185"/>
                <a:ext cx="62916" cy="161797"/>
              </a:xfrm>
              <a:custGeom>
                <a:avLst/>
                <a:gdLst>
                  <a:gd name="connsiteX0" fmla="*/ 228184 w 456367"/>
                  <a:gd name="connsiteY0" fmla="*/ 1173612 h 1173612"/>
                  <a:gd name="connsiteX1" fmla="*/ 456367 w 456367"/>
                  <a:gd name="connsiteY1" fmla="*/ 945310 h 1173612"/>
                  <a:gd name="connsiteX2" fmla="*/ 456367 w 456367"/>
                  <a:gd name="connsiteY2" fmla="*/ 228184 h 1173612"/>
                  <a:gd name="connsiteX3" fmla="*/ 228184 w 456367"/>
                  <a:gd name="connsiteY3" fmla="*/ 0 h 1173612"/>
                  <a:gd name="connsiteX4" fmla="*/ 0 w 456367"/>
                  <a:gd name="connsiteY4" fmla="*/ 228184 h 1173612"/>
                  <a:gd name="connsiteX5" fmla="*/ 0 w 456367"/>
                  <a:gd name="connsiteY5" fmla="*/ 945429 h 1173612"/>
                  <a:gd name="connsiteX6" fmla="*/ 228184 w 456367"/>
                  <a:gd name="connsiteY6" fmla="*/ 1173612 h 1173612"/>
                  <a:gd name="connsiteX7" fmla="*/ 228184 w 456367"/>
                  <a:gd name="connsiteY7" fmla="*/ 1173612 h 1173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6367" h="1173612">
                    <a:moveTo>
                      <a:pt x="228184" y="1173612"/>
                    </a:moveTo>
                    <a:cubicBezTo>
                      <a:pt x="354181" y="1173612"/>
                      <a:pt x="456367" y="1071426"/>
                      <a:pt x="456367" y="945310"/>
                    </a:cubicBezTo>
                    <a:lnTo>
                      <a:pt x="456367" y="228184"/>
                    </a:lnTo>
                    <a:cubicBezTo>
                      <a:pt x="456367" y="102206"/>
                      <a:pt x="354181" y="0"/>
                      <a:pt x="228184" y="0"/>
                    </a:cubicBezTo>
                    <a:cubicBezTo>
                      <a:pt x="102186" y="0"/>
                      <a:pt x="0" y="102226"/>
                      <a:pt x="0" y="228184"/>
                    </a:cubicBezTo>
                    <a:lnTo>
                      <a:pt x="0" y="945429"/>
                    </a:lnTo>
                    <a:cubicBezTo>
                      <a:pt x="0" y="1071426"/>
                      <a:pt x="102186" y="1173612"/>
                      <a:pt x="228184" y="1173612"/>
                    </a:cubicBezTo>
                    <a:lnTo>
                      <a:pt x="228184" y="1173612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26100581-B507-4B93-92DE-DB21B9DFF7AD}"/>
                  </a:ext>
                </a:extLst>
              </p:cNvPr>
              <p:cNvSpPr/>
              <p:nvPr/>
            </p:nvSpPr>
            <p:spPr>
              <a:xfrm flipH="1">
                <a:off x="6682021" y="2926101"/>
                <a:ext cx="132826" cy="132821"/>
              </a:xfrm>
              <a:custGeom>
                <a:avLst/>
                <a:gdLst>
                  <a:gd name="connsiteX0" fmla="*/ 228228 w 963465"/>
                  <a:gd name="connsiteY0" fmla="*/ 963431 h 963431"/>
                  <a:gd name="connsiteX1" fmla="*/ 389557 w 963465"/>
                  <a:gd name="connsiteY1" fmla="*/ 896675 h 963431"/>
                  <a:gd name="connsiteX2" fmla="*/ 896640 w 963465"/>
                  <a:gd name="connsiteY2" fmla="*/ 389592 h 963431"/>
                  <a:gd name="connsiteX3" fmla="*/ 896640 w 963465"/>
                  <a:gd name="connsiteY3" fmla="*/ 66796 h 963431"/>
                  <a:gd name="connsiteX4" fmla="*/ 573884 w 963465"/>
                  <a:gd name="connsiteY4" fmla="*/ 66796 h 963431"/>
                  <a:gd name="connsiteX5" fmla="*/ 66900 w 963465"/>
                  <a:gd name="connsiteY5" fmla="*/ 573919 h 963431"/>
                  <a:gd name="connsiteX6" fmla="*/ 66900 w 963465"/>
                  <a:gd name="connsiteY6" fmla="*/ 896675 h 963431"/>
                  <a:gd name="connsiteX7" fmla="*/ 228228 w 963465"/>
                  <a:gd name="connsiteY7" fmla="*/ 963431 h 963431"/>
                  <a:gd name="connsiteX8" fmla="*/ 228228 w 963465"/>
                  <a:gd name="connsiteY8" fmla="*/ 963431 h 96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65" h="963431">
                    <a:moveTo>
                      <a:pt x="228228" y="963431"/>
                    </a:moveTo>
                    <a:cubicBezTo>
                      <a:pt x="286677" y="963431"/>
                      <a:pt x="345007" y="941225"/>
                      <a:pt x="389557" y="896675"/>
                    </a:cubicBezTo>
                    <a:lnTo>
                      <a:pt x="896640" y="389592"/>
                    </a:lnTo>
                    <a:cubicBezTo>
                      <a:pt x="985741" y="300491"/>
                      <a:pt x="985741" y="156015"/>
                      <a:pt x="896640" y="66796"/>
                    </a:cubicBezTo>
                    <a:cubicBezTo>
                      <a:pt x="807580" y="-22265"/>
                      <a:pt x="663064" y="-22265"/>
                      <a:pt x="573884" y="66796"/>
                    </a:cubicBezTo>
                    <a:lnTo>
                      <a:pt x="66900" y="573919"/>
                    </a:lnTo>
                    <a:cubicBezTo>
                      <a:pt x="-22300" y="662980"/>
                      <a:pt x="-22300" y="807475"/>
                      <a:pt x="66900" y="896675"/>
                    </a:cubicBezTo>
                    <a:cubicBezTo>
                      <a:pt x="111430" y="941225"/>
                      <a:pt x="169780" y="963431"/>
                      <a:pt x="228228" y="963431"/>
                    </a:cubicBezTo>
                    <a:lnTo>
                      <a:pt x="228228" y="963431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851AEE49-4FD2-48E7-8E11-CD76AA22B613}"/>
              </a:ext>
            </a:extLst>
          </p:cNvPr>
          <p:cNvGrpSpPr/>
          <p:nvPr/>
        </p:nvGrpSpPr>
        <p:grpSpPr>
          <a:xfrm>
            <a:off x="5382699" y="3314521"/>
            <a:ext cx="438709" cy="438709"/>
            <a:chOff x="5382699" y="3305638"/>
            <a:chExt cx="438709" cy="438709"/>
          </a:xfrm>
        </p:grpSpPr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F7735C6B-E2F9-4B9B-AEC1-4BDB8500B5CB}"/>
                </a:ext>
              </a:extLst>
            </p:cNvPr>
            <p:cNvSpPr/>
            <p:nvPr/>
          </p:nvSpPr>
          <p:spPr>
            <a:xfrm>
              <a:off x="5382699" y="3305638"/>
              <a:ext cx="438709" cy="43870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E62A15C1-0D45-4A8B-A380-4939E1AEAADE}"/>
                </a:ext>
              </a:extLst>
            </p:cNvPr>
            <p:cNvSpPr/>
            <p:nvPr/>
          </p:nvSpPr>
          <p:spPr>
            <a:xfrm flipH="1">
              <a:off x="5527157" y="3450086"/>
              <a:ext cx="149793" cy="149812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C1D9F65B-E1F6-4515-809C-64082F3B5364}"/>
              </a:ext>
            </a:extLst>
          </p:cNvPr>
          <p:cNvGrpSpPr/>
          <p:nvPr/>
        </p:nvGrpSpPr>
        <p:grpSpPr>
          <a:xfrm>
            <a:off x="6836676" y="3314521"/>
            <a:ext cx="438709" cy="438709"/>
            <a:chOff x="5382699" y="3305638"/>
            <a:chExt cx="438709" cy="438709"/>
          </a:xfrm>
        </p:grpSpPr>
        <p:sp>
          <p:nvSpPr>
            <p:cNvPr id="466" name="Oval 465">
              <a:extLst>
                <a:ext uri="{FF2B5EF4-FFF2-40B4-BE49-F238E27FC236}">
                  <a16:creationId xmlns:a16="http://schemas.microsoft.com/office/drawing/2014/main" id="{190302BA-D919-4E53-AC71-CF2A61483132}"/>
                </a:ext>
              </a:extLst>
            </p:cNvPr>
            <p:cNvSpPr/>
            <p:nvPr/>
          </p:nvSpPr>
          <p:spPr>
            <a:xfrm>
              <a:off x="5382699" y="3305638"/>
              <a:ext cx="438709" cy="43870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A08ADE43-88A6-47F2-9550-FE674697B917}"/>
                </a:ext>
              </a:extLst>
            </p:cNvPr>
            <p:cNvSpPr/>
            <p:nvPr/>
          </p:nvSpPr>
          <p:spPr>
            <a:xfrm flipH="1">
              <a:off x="5527157" y="3450086"/>
              <a:ext cx="149793" cy="149812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CB2D6100-1316-4358-AD5C-8EE683BF60DA}"/>
              </a:ext>
            </a:extLst>
          </p:cNvPr>
          <p:cNvGrpSpPr/>
          <p:nvPr/>
        </p:nvGrpSpPr>
        <p:grpSpPr>
          <a:xfrm>
            <a:off x="8234178" y="3314521"/>
            <a:ext cx="438709" cy="438709"/>
            <a:chOff x="5382699" y="3305638"/>
            <a:chExt cx="438709" cy="438709"/>
          </a:xfrm>
        </p:grpSpPr>
        <p:sp>
          <p:nvSpPr>
            <p:cNvPr id="469" name="Oval 468">
              <a:extLst>
                <a:ext uri="{FF2B5EF4-FFF2-40B4-BE49-F238E27FC236}">
                  <a16:creationId xmlns:a16="http://schemas.microsoft.com/office/drawing/2014/main" id="{20AF118D-C7DF-4CFD-A197-3844FDA94590}"/>
                </a:ext>
              </a:extLst>
            </p:cNvPr>
            <p:cNvSpPr/>
            <p:nvPr/>
          </p:nvSpPr>
          <p:spPr>
            <a:xfrm>
              <a:off x="5382699" y="3305638"/>
              <a:ext cx="438709" cy="43870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074CFDAB-D00C-41B1-BC5C-03234F409FBB}"/>
                </a:ext>
              </a:extLst>
            </p:cNvPr>
            <p:cNvSpPr/>
            <p:nvPr/>
          </p:nvSpPr>
          <p:spPr>
            <a:xfrm flipH="1">
              <a:off x="5527157" y="3450086"/>
              <a:ext cx="149793" cy="149812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71" name="Group 470">
            <a:extLst>
              <a:ext uri="{FF2B5EF4-FFF2-40B4-BE49-F238E27FC236}">
                <a16:creationId xmlns:a16="http://schemas.microsoft.com/office/drawing/2014/main" id="{A940C953-1AD8-4175-88BA-05994632D4C7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472" name="Rectangle: Rounded Corners 471">
              <a:extLst>
                <a:ext uri="{FF2B5EF4-FFF2-40B4-BE49-F238E27FC236}">
                  <a16:creationId xmlns:a16="http://schemas.microsoft.com/office/drawing/2014/main" id="{EFE549FF-6118-40A7-8229-9D2D9FDC2366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473" name="Graphic 30">
              <a:extLst>
                <a:ext uri="{FF2B5EF4-FFF2-40B4-BE49-F238E27FC236}">
                  <a16:creationId xmlns:a16="http://schemas.microsoft.com/office/drawing/2014/main" id="{5F01A21E-E358-4A9D-BBF2-C39CF2B951CF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474" name="Oval 473">
            <a:hlinkClick r:id="rId2" action="ppaction://hlinksldjump"/>
            <a:extLst>
              <a:ext uri="{FF2B5EF4-FFF2-40B4-BE49-F238E27FC236}">
                <a16:creationId xmlns:a16="http://schemas.microsoft.com/office/drawing/2014/main" id="{4281BEBB-D62D-40C6-B101-7CB0A652ACB1}"/>
              </a:ext>
            </a:extLst>
          </p:cNvPr>
          <p:cNvSpPr/>
          <p:nvPr/>
        </p:nvSpPr>
        <p:spPr>
          <a:xfrm>
            <a:off x="5309448" y="3227139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5" name="Oval 474">
            <a:hlinkClick r:id="rId3" action="ppaction://hlinksldjump"/>
            <a:extLst>
              <a:ext uri="{FF2B5EF4-FFF2-40B4-BE49-F238E27FC236}">
                <a16:creationId xmlns:a16="http://schemas.microsoft.com/office/drawing/2014/main" id="{79638ED0-F333-46D4-9BBB-9498D7838B3B}"/>
              </a:ext>
            </a:extLst>
          </p:cNvPr>
          <p:cNvSpPr/>
          <p:nvPr/>
        </p:nvSpPr>
        <p:spPr>
          <a:xfrm>
            <a:off x="6768588" y="3238232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6" name="Oval 475">
            <a:hlinkClick r:id="rId4" action="ppaction://hlinksldjump"/>
            <a:extLst>
              <a:ext uri="{FF2B5EF4-FFF2-40B4-BE49-F238E27FC236}">
                <a16:creationId xmlns:a16="http://schemas.microsoft.com/office/drawing/2014/main" id="{5F00A1C7-0C8E-4DB8-9125-DA0A9C459ED7}"/>
              </a:ext>
            </a:extLst>
          </p:cNvPr>
          <p:cNvSpPr/>
          <p:nvPr/>
        </p:nvSpPr>
        <p:spPr>
          <a:xfrm>
            <a:off x="8152763" y="3249519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4" name="Rectangle 463">
            <a:hlinkClick r:id="rId5" action="ppaction://hlinksldjump"/>
            <a:extLst>
              <a:ext uri="{FF2B5EF4-FFF2-40B4-BE49-F238E27FC236}">
                <a16:creationId xmlns:a16="http://schemas.microsoft.com/office/drawing/2014/main" id="{DE81F44F-D96C-4534-978B-EFDA1B77B334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93" name="Graphic 1">
            <a:extLst>
              <a:ext uri="{FF2B5EF4-FFF2-40B4-BE49-F238E27FC236}">
                <a16:creationId xmlns:a16="http://schemas.microsoft.com/office/drawing/2014/main" id="{10C8AF34-F961-44B5-B2A1-E9C4EBCAC8B9}"/>
              </a:ext>
            </a:extLst>
          </p:cNvPr>
          <p:cNvGrpSpPr/>
          <p:nvPr/>
        </p:nvGrpSpPr>
        <p:grpSpPr>
          <a:xfrm flipH="1">
            <a:off x="2188160" y="2293313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143ABE7F-EDA8-4D21-91AE-C36FE41B1759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E3686E9-FF61-491A-8E10-2A5940F36094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5B0483DB-C75F-4908-9D7E-799F3BD39DDC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D622068C-6A18-4332-A31F-D85D0EF52EDB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8E670FAA-8BD6-4AF0-BBFC-E613AF948FF5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0E76AED-69FD-4ACD-95BE-5FF86021C4C4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016D9182-3318-42BF-8FE4-7AF681807335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9706F16-25B4-40A1-A7BF-51FE369984D2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0696928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39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39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39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836 0.00556 L 4.375E-6 -1.11111E-6 " pathEditMode="relative" rAng="0" ptsTypes="AA">
                                          <p:cBhvr>
                                            <p:cTn id="12" dur="250" fill="hold"/>
                                            <p:tgtEl>
                                              <p:spTgt spid="39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180" y="-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39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fill="hold" grpId="1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0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22" dur="250" spd="-1000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2.29167E-6 -2.59259E-6 " pathEditMode="relative" rAng="0" ptsTypes="AA">
                                          <p:cBhvr>
                                            <p:cTn id="29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0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5" dur="100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7" dur="25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42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250" fill="hold"/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250" fill="hold"/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nodeType="withEffect" p14:presetBounceEnd="495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49500">
                                          <p:cBhvr>
                                            <p:cTn id="48" dur="1000" fill="hold"/>
                                            <p:tgtEl>
                                              <p:spTgt spid="46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0" dur="500" fill="hold"/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52" dur="250" fill="hold"/>
                                            <p:tgtEl>
                                              <p:spTgt spid="46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63" presetClass="path" presetSubtype="0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57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8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250" fill="hold"/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250" fill="hold"/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6" presetClass="emph" presetSubtype="0" fill="hold" nodeType="withEffect" p14:presetBounceEnd="495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49500">
                                          <p:cBhvr>
                                            <p:cTn id="63" dur="1000" fill="hold"/>
                                            <p:tgtEl>
                                              <p:spTgt spid="46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8" presetClass="emp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65" dur="500" fill="hold"/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6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67" dur="250" fill="hold"/>
                                            <p:tgtEl>
                                              <p:spTgt spid="46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72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3" presetID="23" presetClass="entr" presetSubtype="16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250" fill="hold"/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250" fill="hold"/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fill="hold" nodeType="withEffect" p14:presetBounceEnd="49500">
                                      <p:stCondLst>
                                        <p:cond delay="1250"/>
                                      </p:stCondLst>
                                      <p:childTnLst>
                                        <p:animScale p14:bounceEnd="49500">
                                          <p:cBhvr>
                                            <p:cTn id="78" dur="1000" fill="hold"/>
                                            <p:tgtEl>
                                              <p:spTgt spid="4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8" presetClass="emph" presetSubtype="0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80" dur="500" fill="hold"/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1" presetID="6" presetClass="emph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82" dur="250" fill="hold"/>
                                            <p:tgtEl>
                                              <p:spTgt spid="46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7" grpId="0" animBg="1"/>
          <p:bldP spid="297" grpId="1" animBg="1"/>
          <p:bldP spid="297" grpId="2" animBg="1"/>
          <p:bldP spid="297" grpId="3" animBg="1"/>
          <p:bldP spid="298" grpId="0"/>
          <p:bldP spid="298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39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39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39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836 0.00556 L 4.375E-6 -1.11111E-6 " pathEditMode="relative" rAng="0" ptsTypes="AA">
                                          <p:cBhvr>
                                            <p:cTn id="12" dur="250" fill="hold"/>
                                            <p:tgtEl>
                                              <p:spTgt spid="39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180" y="-27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50" fill="hold"/>
                                            <p:tgtEl>
                                              <p:spTgt spid="39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22" dur="250" spd="-1000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2.29167E-6 -2.59259E-6 " pathEditMode="relative" rAng="0" ptsTypes="AA">
                                          <p:cBhvr>
                                            <p:cTn id="29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0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100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7" dur="25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63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42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250" fill="hold"/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250" fill="hold"/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8" dur="1000" fill="hold"/>
                                            <p:tgtEl>
                                              <p:spTgt spid="46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9" presetID="8" presetClass="emph" presetSubtype="0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0" dur="500" fill="hold"/>
                                            <p:tgtEl>
                                              <p:spTgt spid="46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1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52" dur="250" fill="hold"/>
                                            <p:tgtEl>
                                              <p:spTgt spid="46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63" presetClass="path" presetSubtype="0" decel="10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57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8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250" fill="hold"/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250" fill="hold"/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63" dur="1000" fill="hold"/>
                                            <p:tgtEl>
                                              <p:spTgt spid="46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8" presetClass="emp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65" dur="500" fill="hold"/>
                                            <p:tgtEl>
                                              <p:spTgt spid="46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6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67" dur="250" fill="hold"/>
                                            <p:tgtEl>
                                              <p:spTgt spid="46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1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72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3" presetID="23" presetClass="entr" presetSubtype="16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250" fill="hold"/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250" fill="hold"/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1000" fill="hold"/>
                                            <p:tgtEl>
                                              <p:spTgt spid="4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8" presetClass="emph" presetSubtype="0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80" dur="500" fill="hold"/>
                                            <p:tgtEl>
                                              <p:spTgt spid="4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1" presetID="6" presetClass="emph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82" dur="250" fill="hold"/>
                                            <p:tgtEl>
                                              <p:spTgt spid="46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7" grpId="0" animBg="1"/>
          <p:bldP spid="297" grpId="1" animBg="1"/>
          <p:bldP spid="297" grpId="2" animBg="1"/>
          <p:bldP spid="297" grpId="3" animBg="1"/>
          <p:bldP spid="298" grpId="0"/>
          <p:bldP spid="298" grpId="1"/>
        </p:bldLst>
      </p:timing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53" name="TextBox 252">
            <a:extLst>
              <a:ext uri="{FF2B5EF4-FFF2-40B4-BE49-F238E27FC236}">
                <a16:creationId xmlns:a16="http://schemas.microsoft.com/office/drawing/2014/main" id="{98D77F43-06F3-4C2B-9D8D-C4590BF1F0E2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75BC798E-9845-44FF-B9E4-B33D9501FC99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5" name="Freeform: Shape 254">
            <a:extLst>
              <a:ext uri="{FF2B5EF4-FFF2-40B4-BE49-F238E27FC236}">
                <a16:creationId xmlns:a16="http://schemas.microsoft.com/office/drawing/2014/main" id="{FFE46774-8D67-4E6B-AA2F-DE5BEC866B50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9FD5C028-B369-4243-B661-558D8572F3A1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7" name="Graphic 739">
            <a:extLst>
              <a:ext uri="{FF2B5EF4-FFF2-40B4-BE49-F238E27FC236}">
                <a16:creationId xmlns:a16="http://schemas.microsoft.com/office/drawing/2014/main" id="{D75F5765-B5EC-483D-BEFC-E6DFDE6A884B}"/>
              </a:ext>
            </a:extLst>
          </p:cNvPr>
          <p:cNvSpPr/>
          <p:nvPr/>
        </p:nvSpPr>
        <p:spPr>
          <a:xfrm flipH="1">
            <a:off x="1287777" y="720113"/>
            <a:ext cx="2790461" cy="1902135"/>
          </a:xfrm>
          <a:custGeom>
            <a:avLst/>
            <a:gdLst>
              <a:gd name="connsiteX0" fmla="*/ 5157364 w 7476789"/>
              <a:gd name="connsiteY0" fmla="*/ 4236855 h 5096600"/>
              <a:gd name="connsiteX1" fmla="*/ 4776268 w 7476789"/>
              <a:gd name="connsiteY1" fmla="*/ 4239045 h 5096600"/>
              <a:gd name="connsiteX2" fmla="*/ 4653110 w 7476789"/>
              <a:gd name="connsiteY2" fmla="*/ 4311245 h 5096600"/>
              <a:gd name="connsiteX3" fmla="*/ 3934830 w 7476789"/>
              <a:gd name="connsiteY3" fmla="*/ 5091914 h 5096600"/>
              <a:gd name="connsiteX4" fmla="*/ 3885585 w 7476789"/>
              <a:gd name="connsiteY4" fmla="*/ 5046194 h 5096600"/>
              <a:gd name="connsiteX5" fmla="*/ 3999314 w 7476789"/>
              <a:gd name="connsiteY5" fmla="*/ 4213899 h 5096600"/>
              <a:gd name="connsiteX6" fmla="*/ 3888348 w 7476789"/>
              <a:gd name="connsiteY6" fmla="*/ 4080073 h 5096600"/>
              <a:gd name="connsiteX7" fmla="*/ 2456455 w 7476789"/>
              <a:gd name="connsiteY7" fmla="*/ 4004921 h 5096600"/>
              <a:gd name="connsiteX8" fmla="*/ 1144671 w 7476789"/>
              <a:gd name="connsiteY8" fmla="*/ 3877572 h 5096600"/>
              <a:gd name="connsiteX9" fmla="*/ 3100 w 7476789"/>
              <a:gd name="connsiteY9" fmla="*/ 2199933 h 5096600"/>
              <a:gd name="connsiteX10" fmla="*/ 688995 w 7476789"/>
              <a:gd name="connsiteY10" fmla="*/ 612211 h 5096600"/>
              <a:gd name="connsiteX11" fmla="*/ 2110316 w 7476789"/>
              <a:gd name="connsiteY11" fmla="*/ 143581 h 5096600"/>
              <a:gd name="connsiteX12" fmla="*/ 3766333 w 7476789"/>
              <a:gd name="connsiteY12" fmla="*/ 75191 h 5096600"/>
              <a:gd name="connsiteX13" fmla="*/ 4591483 w 7476789"/>
              <a:gd name="connsiteY13" fmla="*/ 25852 h 5096600"/>
              <a:gd name="connsiteX14" fmla="*/ 6068716 w 7476789"/>
              <a:gd name="connsiteY14" fmla="*/ 88431 h 5096600"/>
              <a:gd name="connsiteX15" fmla="*/ 7141135 w 7476789"/>
              <a:gd name="connsiteY15" fmla="*/ 3154910 h 5096600"/>
              <a:gd name="connsiteX16" fmla="*/ 5157364 w 7476789"/>
              <a:gd name="connsiteY16" fmla="*/ 4236855 h 509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476789" h="5096600">
                <a:moveTo>
                  <a:pt x="5157364" y="4236855"/>
                </a:moveTo>
                <a:cubicBezTo>
                  <a:pt x="5028395" y="4246094"/>
                  <a:pt x="4901141" y="4246570"/>
                  <a:pt x="4776268" y="4239045"/>
                </a:cubicBezTo>
                <a:cubicBezTo>
                  <a:pt x="4724357" y="4235902"/>
                  <a:pt x="4676066" y="4264573"/>
                  <a:pt x="4653110" y="4311245"/>
                </a:cubicBezTo>
                <a:cubicBezTo>
                  <a:pt x="4428225" y="4767873"/>
                  <a:pt x="4103327" y="4997521"/>
                  <a:pt x="3934830" y="5091914"/>
                </a:cubicBezTo>
                <a:cubicBezTo>
                  <a:pt x="3905017" y="5108678"/>
                  <a:pt x="3871679" y="5077436"/>
                  <a:pt x="3885585" y="5046194"/>
                </a:cubicBezTo>
                <a:cubicBezTo>
                  <a:pt x="3977883" y="4838740"/>
                  <a:pt x="3997981" y="4472598"/>
                  <a:pt x="3999314" y="4213899"/>
                </a:cubicBezTo>
                <a:cubicBezTo>
                  <a:pt x="3999695" y="4148272"/>
                  <a:pt x="3952927" y="4091693"/>
                  <a:pt x="3888348" y="4080073"/>
                </a:cubicBezTo>
                <a:cubicBezTo>
                  <a:pt x="3426481" y="3996443"/>
                  <a:pt x="2924703" y="3945390"/>
                  <a:pt x="2456455" y="4004921"/>
                </a:cubicBezTo>
                <a:cubicBezTo>
                  <a:pt x="1995159" y="4063595"/>
                  <a:pt x="1579774" y="4078740"/>
                  <a:pt x="1144671" y="3877572"/>
                </a:cubicBezTo>
                <a:cubicBezTo>
                  <a:pt x="488685" y="3574200"/>
                  <a:pt x="45105" y="2920785"/>
                  <a:pt x="3100" y="2199933"/>
                </a:cubicBezTo>
                <a:cubicBezTo>
                  <a:pt x="-31761" y="1601954"/>
                  <a:pt x="229319" y="1003879"/>
                  <a:pt x="688995" y="612211"/>
                </a:cubicBezTo>
                <a:cubicBezTo>
                  <a:pt x="1082568" y="276836"/>
                  <a:pt x="1605396" y="162345"/>
                  <a:pt x="2110316" y="143581"/>
                </a:cubicBezTo>
                <a:cubicBezTo>
                  <a:pt x="2663337" y="123007"/>
                  <a:pt x="3211977" y="108338"/>
                  <a:pt x="3766333" y="75191"/>
                </a:cubicBezTo>
                <a:cubicBezTo>
                  <a:pt x="4041415" y="58713"/>
                  <a:pt x="4316401" y="42330"/>
                  <a:pt x="4591483" y="25852"/>
                </a:cubicBezTo>
                <a:cubicBezTo>
                  <a:pt x="5085545" y="-3676"/>
                  <a:pt x="5588751" y="-32441"/>
                  <a:pt x="6068716" y="88431"/>
                </a:cubicBezTo>
                <a:cubicBezTo>
                  <a:pt x="7374117" y="417329"/>
                  <a:pt x="7866559" y="2078870"/>
                  <a:pt x="7141135" y="3154910"/>
                </a:cubicBezTo>
                <a:cubicBezTo>
                  <a:pt x="6702604" y="3805467"/>
                  <a:pt x="5927270" y="4181609"/>
                  <a:pt x="5157364" y="423685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B35A56C6-5284-4C72-A9F4-274332560052}"/>
              </a:ext>
            </a:extLst>
          </p:cNvPr>
          <p:cNvSpPr txBox="1"/>
          <p:nvPr/>
        </p:nvSpPr>
        <p:spPr>
          <a:xfrm>
            <a:off x="1885897" y="1255634"/>
            <a:ext cx="21923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chemeClr val="accent2"/>
                </a:solidFill>
              </a:rPr>
              <a:t>GREAT!</a:t>
            </a:r>
          </a:p>
          <a:p>
            <a:r>
              <a:rPr lang="en-GB" dirty="0">
                <a:solidFill>
                  <a:schemeClr val="bg1"/>
                </a:solidFill>
              </a:rPr>
              <a:t>Now pick an outfit</a:t>
            </a:r>
            <a:endParaRPr lang="en-US" dirty="0">
              <a:solidFill>
                <a:schemeClr val="bg1"/>
              </a:solidFill>
            </a:endParaRPr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1564DA4F-BB5F-4F27-AFE9-4EFF5C87634D}"/>
              </a:ext>
            </a:extLst>
          </p:cNvPr>
          <p:cNvGrpSpPr/>
          <p:nvPr/>
        </p:nvGrpSpPr>
        <p:grpSpPr>
          <a:xfrm>
            <a:off x="1427606" y="1196379"/>
            <a:ext cx="545718" cy="545778"/>
            <a:chOff x="6273110" y="2856185"/>
            <a:chExt cx="940679" cy="940783"/>
          </a:xfrm>
        </p:grpSpPr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E0889234-6C00-4EBB-8A37-5D0F12D768A4}"/>
                </a:ext>
              </a:extLst>
            </p:cNvPr>
            <p:cNvSpPr/>
            <p:nvPr/>
          </p:nvSpPr>
          <p:spPr>
            <a:xfrm flipH="1">
              <a:off x="6273110" y="3091213"/>
              <a:ext cx="705664" cy="705755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955C6760-AFBF-47F1-B93B-F0D1B55534A2}"/>
                </a:ext>
              </a:extLst>
            </p:cNvPr>
            <p:cNvGrpSpPr/>
            <p:nvPr/>
          </p:nvGrpSpPr>
          <p:grpSpPr>
            <a:xfrm>
              <a:off x="6682021" y="2856185"/>
              <a:ext cx="531768" cy="531821"/>
              <a:chOff x="6682021" y="2856185"/>
              <a:chExt cx="531768" cy="531821"/>
            </a:xfrm>
          </p:grpSpPr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0C19E113-1A18-4B25-BDAD-19BF5F3D45F0}"/>
                  </a:ext>
                </a:extLst>
              </p:cNvPr>
              <p:cNvSpPr/>
              <p:nvPr/>
            </p:nvSpPr>
            <p:spPr>
              <a:xfrm flipH="1">
                <a:off x="6996581" y="2940578"/>
                <a:ext cx="132829" cy="132836"/>
              </a:xfrm>
              <a:custGeom>
                <a:avLst/>
                <a:gdLst>
                  <a:gd name="connsiteX0" fmla="*/ 389562 w 963490"/>
                  <a:gd name="connsiteY0" fmla="*/ 66825 h 963540"/>
                  <a:gd name="connsiteX1" fmla="*/ 66885 w 963490"/>
                  <a:gd name="connsiteY1" fmla="*/ 66825 h 963540"/>
                  <a:gd name="connsiteX2" fmla="*/ 66885 w 963490"/>
                  <a:gd name="connsiteY2" fmla="*/ 389582 h 963540"/>
                  <a:gd name="connsiteX3" fmla="*/ 573889 w 963490"/>
                  <a:gd name="connsiteY3" fmla="*/ 896685 h 963540"/>
                  <a:gd name="connsiteX4" fmla="*/ 735337 w 963490"/>
                  <a:gd name="connsiteY4" fmla="*/ 963540 h 963540"/>
                  <a:gd name="connsiteX5" fmla="*/ 896665 w 963490"/>
                  <a:gd name="connsiteY5" fmla="*/ 896685 h 963540"/>
                  <a:gd name="connsiteX6" fmla="*/ 896665 w 963490"/>
                  <a:gd name="connsiteY6" fmla="*/ 573929 h 963540"/>
                  <a:gd name="connsiteX7" fmla="*/ 389562 w 963490"/>
                  <a:gd name="connsiteY7" fmla="*/ 66825 h 96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63490" h="963540">
                    <a:moveTo>
                      <a:pt x="389562" y="66825"/>
                    </a:moveTo>
                    <a:cubicBezTo>
                      <a:pt x="300461" y="-22275"/>
                      <a:pt x="155985" y="-22275"/>
                      <a:pt x="66885" y="66825"/>
                    </a:cubicBezTo>
                    <a:cubicBezTo>
                      <a:pt x="-22295" y="156005"/>
                      <a:pt x="-22295" y="300501"/>
                      <a:pt x="66885" y="389582"/>
                    </a:cubicBezTo>
                    <a:lnTo>
                      <a:pt x="573889" y="896685"/>
                    </a:lnTo>
                    <a:cubicBezTo>
                      <a:pt x="618400" y="941235"/>
                      <a:pt x="676888" y="963540"/>
                      <a:pt x="735337" y="963540"/>
                    </a:cubicBezTo>
                    <a:cubicBezTo>
                      <a:pt x="793666" y="963540"/>
                      <a:pt x="852115" y="941215"/>
                      <a:pt x="896665" y="896685"/>
                    </a:cubicBezTo>
                    <a:cubicBezTo>
                      <a:pt x="985766" y="807505"/>
                      <a:pt x="985766" y="663109"/>
                      <a:pt x="896665" y="573929"/>
                    </a:cubicBezTo>
                    <a:lnTo>
                      <a:pt x="389562" y="66825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83979106-62BB-47EA-9F8C-3E7CDE2486EA}"/>
                  </a:ext>
                </a:extLst>
              </p:cNvPr>
              <p:cNvSpPr/>
              <p:nvPr/>
            </p:nvSpPr>
            <p:spPr>
              <a:xfrm flipH="1">
                <a:off x="7052009" y="3135824"/>
                <a:ext cx="161780" cy="62935"/>
              </a:xfrm>
              <a:custGeom>
                <a:avLst/>
                <a:gdLst>
                  <a:gd name="connsiteX0" fmla="*/ 1173493 w 1173493"/>
                  <a:gd name="connsiteY0" fmla="*/ 228184 h 456506"/>
                  <a:gd name="connsiteX1" fmla="*/ 945310 w 1173493"/>
                  <a:gd name="connsiteY1" fmla="*/ 0 h 456506"/>
                  <a:gd name="connsiteX2" fmla="*/ 228184 w 1173493"/>
                  <a:gd name="connsiteY2" fmla="*/ 0 h 456506"/>
                  <a:gd name="connsiteX3" fmla="*/ 0 w 1173493"/>
                  <a:gd name="connsiteY3" fmla="*/ 228184 h 456506"/>
                  <a:gd name="connsiteX4" fmla="*/ 228184 w 1173493"/>
                  <a:gd name="connsiteY4" fmla="*/ 456506 h 456506"/>
                  <a:gd name="connsiteX5" fmla="*/ 945310 w 1173493"/>
                  <a:gd name="connsiteY5" fmla="*/ 456506 h 456506"/>
                  <a:gd name="connsiteX6" fmla="*/ 1173493 w 1173493"/>
                  <a:gd name="connsiteY6" fmla="*/ 228184 h 456506"/>
                  <a:gd name="connsiteX7" fmla="*/ 1173493 w 1173493"/>
                  <a:gd name="connsiteY7" fmla="*/ 228184 h 45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3493" h="456506">
                    <a:moveTo>
                      <a:pt x="1173493" y="228184"/>
                    </a:moveTo>
                    <a:cubicBezTo>
                      <a:pt x="1173493" y="102206"/>
                      <a:pt x="1071268" y="0"/>
                      <a:pt x="945310" y="0"/>
                    </a:cubicBezTo>
                    <a:lnTo>
                      <a:pt x="228184" y="0"/>
                    </a:lnTo>
                    <a:cubicBezTo>
                      <a:pt x="102186" y="0"/>
                      <a:pt x="0" y="102226"/>
                      <a:pt x="0" y="228184"/>
                    </a:cubicBezTo>
                    <a:cubicBezTo>
                      <a:pt x="0" y="354300"/>
                      <a:pt x="102067" y="456506"/>
                      <a:pt x="228184" y="456506"/>
                    </a:cubicBezTo>
                    <a:lnTo>
                      <a:pt x="945310" y="456506"/>
                    </a:lnTo>
                    <a:cubicBezTo>
                      <a:pt x="1071268" y="456506"/>
                      <a:pt x="1173493" y="354300"/>
                      <a:pt x="1173493" y="228184"/>
                    </a:cubicBezTo>
                    <a:lnTo>
                      <a:pt x="1173493" y="228184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848F8B62-32C7-488B-B330-9DF848BF6972}"/>
                  </a:ext>
                </a:extLst>
              </p:cNvPr>
              <p:cNvSpPr/>
              <p:nvPr/>
            </p:nvSpPr>
            <p:spPr>
              <a:xfrm flipH="1">
                <a:off x="7011061" y="3255179"/>
                <a:ext cx="132829" cy="132827"/>
              </a:xfrm>
              <a:custGeom>
                <a:avLst/>
                <a:gdLst>
                  <a:gd name="connsiteX0" fmla="*/ 574018 w 963490"/>
                  <a:gd name="connsiteY0" fmla="*/ 66763 h 963478"/>
                  <a:gd name="connsiteX1" fmla="*/ 66796 w 963490"/>
                  <a:gd name="connsiteY1" fmla="*/ 573986 h 963478"/>
                  <a:gd name="connsiteX2" fmla="*/ 66796 w 963490"/>
                  <a:gd name="connsiteY2" fmla="*/ 896623 h 963478"/>
                  <a:gd name="connsiteX3" fmla="*/ 228124 w 963490"/>
                  <a:gd name="connsiteY3" fmla="*/ 963478 h 963478"/>
                  <a:gd name="connsiteX4" fmla="*/ 389572 w 963490"/>
                  <a:gd name="connsiteY4" fmla="*/ 896623 h 963478"/>
                  <a:gd name="connsiteX5" fmla="*/ 896695 w 963490"/>
                  <a:gd name="connsiteY5" fmla="*/ 389539 h 963478"/>
                  <a:gd name="connsiteX6" fmla="*/ 896695 w 963490"/>
                  <a:gd name="connsiteY6" fmla="*/ 66783 h 963478"/>
                  <a:gd name="connsiteX7" fmla="*/ 574018 w 963490"/>
                  <a:gd name="connsiteY7" fmla="*/ 66763 h 963478"/>
                  <a:gd name="connsiteX8" fmla="*/ 574018 w 963490"/>
                  <a:gd name="connsiteY8" fmla="*/ 66763 h 963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90" h="963478">
                    <a:moveTo>
                      <a:pt x="574018" y="66763"/>
                    </a:moveTo>
                    <a:lnTo>
                      <a:pt x="66796" y="573986"/>
                    </a:lnTo>
                    <a:cubicBezTo>
                      <a:pt x="-22265" y="663047"/>
                      <a:pt x="-22265" y="807562"/>
                      <a:pt x="66796" y="896623"/>
                    </a:cubicBezTo>
                    <a:cubicBezTo>
                      <a:pt x="111346" y="941173"/>
                      <a:pt x="169794" y="963478"/>
                      <a:pt x="228124" y="963478"/>
                    </a:cubicBezTo>
                    <a:cubicBezTo>
                      <a:pt x="286593" y="963478"/>
                      <a:pt x="345041" y="941154"/>
                      <a:pt x="389572" y="896623"/>
                    </a:cubicBezTo>
                    <a:lnTo>
                      <a:pt x="896695" y="389539"/>
                    </a:lnTo>
                    <a:cubicBezTo>
                      <a:pt x="985756" y="300439"/>
                      <a:pt x="985756" y="155963"/>
                      <a:pt x="896695" y="66783"/>
                    </a:cubicBezTo>
                    <a:cubicBezTo>
                      <a:pt x="807594" y="-22198"/>
                      <a:pt x="663099" y="-22317"/>
                      <a:pt x="574018" y="66763"/>
                    </a:cubicBezTo>
                    <a:lnTo>
                      <a:pt x="574018" y="66763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705125B3-733B-48A8-AE70-1BA014D9725F}"/>
                  </a:ext>
                </a:extLst>
              </p:cNvPr>
              <p:cNvSpPr/>
              <p:nvPr/>
            </p:nvSpPr>
            <p:spPr>
              <a:xfrm flipH="1">
                <a:off x="6871251" y="2856185"/>
                <a:ext cx="62916" cy="161797"/>
              </a:xfrm>
              <a:custGeom>
                <a:avLst/>
                <a:gdLst>
                  <a:gd name="connsiteX0" fmla="*/ 228184 w 456367"/>
                  <a:gd name="connsiteY0" fmla="*/ 1173612 h 1173612"/>
                  <a:gd name="connsiteX1" fmla="*/ 456367 w 456367"/>
                  <a:gd name="connsiteY1" fmla="*/ 945310 h 1173612"/>
                  <a:gd name="connsiteX2" fmla="*/ 456367 w 456367"/>
                  <a:gd name="connsiteY2" fmla="*/ 228184 h 1173612"/>
                  <a:gd name="connsiteX3" fmla="*/ 228184 w 456367"/>
                  <a:gd name="connsiteY3" fmla="*/ 0 h 1173612"/>
                  <a:gd name="connsiteX4" fmla="*/ 0 w 456367"/>
                  <a:gd name="connsiteY4" fmla="*/ 228184 h 1173612"/>
                  <a:gd name="connsiteX5" fmla="*/ 0 w 456367"/>
                  <a:gd name="connsiteY5" fmla="*/ 945429 h 1173612"/>
                  <a:gd name="connsiteX6" fmla="*/ 228184 w 456367"/>
                  <a:gd name="connsiteY6" fmla="*/ 1173612 h 1173612"/>
                  <a:gd name="connsiteX7" fmla="*/ 228184 w 456367"/>
                  <a:gd name="connsiteY7" fmla="*/ 1173612 h 1173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6367" h="1173612">
                    <a:moveTo>
                      <a:pt x="228184" y="1173612"/>
                    </a:moveTo>
                    <a:cubicBezTo>
                      <a:pt x="354181" y="1173612"/>
                      <a:pt x="456367" y="1071426"/>
                      <a:pt x="456367" y="945310"/>
                    </a:cubicBezTo>
                    <a:lnTo>
                      <a:pt x="456367" y="228184"/>
                    </a:lnTo>
                    <a:cubicBezTo>
                      <a:pt x="456367" y="102206"/>
                      <a:pt x="354181" y="0"/>
                      <a:pt x="228184" y="0"/>
                    </a:cubicBezTo>
                    <a:cubicBezTo>
                      <a:pt x="102186" y="0"/>
                      <a:pt x="0" y="102226"/>
                      <a:pt x="0" y="228184"/>
                    </a:cubicBezTo>
                    <a:lnTo>
                      <a:pt x="0" y="945429"/>
                    </a:lnTo>
                    <a:cubicBezTo>
                      <a:pt x="0" y="1071426"/>
                      <a:pt x="102186" y="1173612"/>
                      <a:pt x="228184" y="1173612"/>
                    </a:cubicBezTo>
                    <a:lnTo>
                      <a:pt x="228184" y="1173612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6BC9A66A-956B-4E17-8A98-0E9FEAD3F361}"/>
                  </a:ext>
                </a:extLst>
              </p:cNvPr>
              <p:cNvSpPr/>
              <p:nvPr/>
            </p:nvSpPr>
            <p:spPr>
              <a:xfrm flipH="1">
                <a:off x="6682021" y="2926101"/>
                <a:ext cx="132826" cy="132821"/>
              </a:xfrm>
              <a:custGeom>
                <a:avLst/>
                <a:gdLst>
                  <a:gd name="connsiteX0" fmla="*/ 228228 w 963465"/>
                  <a:gd name="connsiteY0" fmla="*/ 963431 h 963431"/>
                  <a:gd name="connsiteX1" fmla="*/ 389557 w 963465"/>
                  <a:gd name="connsiteY1" fmla="*/ 896675 h 963431"/>
                  <a:gd name="connsiteX2" fmla="*/ 896640 w 963465"/>
                  <a:gd name="connsiteY2" fmla="*/ 389592 h 963431"/>
                  <a:gd name="connsiteX3" fmla="*/ 896640 w 963465"/>
                  <a:gd name="connsiteY3" fmla="*/ 66796 h 963431"/>
                  <a:gd name="connsiteX4" fmla="*/ 573884 w 963465"/>
                  <a:gd name="connsiteY4" fmla="*/ 66796 h 963431"/>
                  <a:gd name="connsiteX5" fmla="*/ 66900 w 963465"/>
                  <a:gd name="connsiteY5" fmla="*/ 573919 h 963431"/>
                  <a:gd name="connsiteX6" fmla="*/ 66900 w 963465"/>
                  <a:gd name="connsiteY6" fmla="*/ 896675 h 963431"/>
                  <a:gd name="connsiteX7" fmla="*/ 228228 w 963465"/>
                  <a:gd name="connsiteY7" fmla="*/ 963431 h 963431"/>
                  <a:gd name="connsiteX8" fmla="*/ 228228 w 963465"/>
                  <a:gd name="connsiteY8" fmla="*/ 963431 h 96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65" h="963431">
                    <a:moveTo>
                      <a:pt x="228228" y="963431"/>
                    </a:moveTo>
                    <a:cubicBezTo>
                      <a:pt x="286677" y="963431"/>
                      <a:pt x="345007" y="941225"/>
                      <a:pt x="389557" y="896675"/>
                    </a:cubicBezTo>
                    <a:lnTo>
                      <a:pt x="896640" y="389592"/>
                    </a:lnTo>
                    <a:cubicBezTo>
                      <a:pt x="985741" y="300491"/>
                      <a:pt x="985741" y="156015"/>
                      <a:pt x="896640" y="66796"/>
                    </a:cubicBezTo>
                    <a:cubicBezTo>
                      <a:pt x="807580" y="-22265"/>
                      <a:pt x="663064" y="-22265"/>
                      <a:pt x="573884" y="66796"/>
                    </a:cubicBezTo>
                    <a:lnTo>
                      <a:pt x="66900" y="573919"/>
                    </a:lnTo>
                    <a:cubicBezTo>
                      <a:pt x="-22300" y="662980"/>
                      <a:pt x="-22300" y="807475"/>
                      <a:pt x="66900" y="896675"/>
                    </a:cubicBezTo>
                    <a:cubicBezTo>
                      <a:pt x="111430" y="941225"/>
                      <a:pt x="169780" y="963431"/>
                      <a:pt x="228228" y="963431"/>
                    </a:cubicBezTo>
                    <a:lnTo>
                      <a:pt x="228228" y="963431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07" name="Rectangle: Rounded Corners 306">
            <a:extLst>
              <a:ext uri="{FF2B5EF4-FFF2-40B4-BE49-F238E27FC236}">
                <a16:creationId xmlns:a16="http://schemas.microsoft.com/office/drawing/2014/main" id="{ED0B54CD-5765-4140-A682-2E102C3DBFB0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28A5B81E-DE10-474D-A10C-D7AC6EAE16CC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5DD1BFEA-243A-4D73-97B0-26D17667B75F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CAB222BD-3A51-4DC6-A239-5BA0F7A3563D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3C7541A4-AD7C-46D8-A73C-838F9F9857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8293E350-640C-4220-A3BA-AE08761E5D1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65C9FD99-14AA-4468-B921-C925ACAA6200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841357B6-3858-402A-AB9C-4930237727E4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6391669-8A85-4163-A7C0-D8F20AB8D9B8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5FA61902-D7C4-4803-963E-4AA332E10A8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Straight Connector 316">
                <a:extLst>
                  <a:ext uri="{FF2B5EF4-FFF2-40B4-BE49-F238E27FC236}">
                    <a16:creationId xmlns:a16="http://schemas.microsoft.com/office/drawing/2014/main" id="{38BF2818-838C-49DE-B94C-9378EF0529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2DCE45B3-86B5-4F42-A188-A24BD7441560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9" name="Rectangle: Rounded Corners 318">
              <a:extLst>
                <a:ext uri="{FF2B5EF4-FFF2-40B4-BE49-F238E27FC236}">
                  <a16:creationId xmlns:a16="http://schemas.microsoft.com/office/drawing/2014/main" id="{3C240232-AC25-4597-8B22-0ADCC4D2571E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20" name="Graphic 30">
              <a:extLst>
                <a:ext uri="{FF2B5EF4-FFF2-40B4-BE49-F238E27FC236}">
                  <a16:creationId xmlns:a16="http://schemas.microsoft.com/office/drawing/2014/main" id="{3349ABE4-AA38-4EF7-AD11-624DA77A51AE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21" name="Rectangle 320">
            <a:hlinkClick r:id="rId2" action="ppaction://hlinksldjump"/>
            <a:extLst>
              <a:ext uri="{FF2B5EF4-FFF2-40B4-BE49-F238E27FC236}">
                <a16:creationId xmlns:a16="http://schemas.microsoft.com/office/drawing/2014/main" id="{CACA1C29-C821-474F-BC76-B5EFC3FE1654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624A63D-67E0-4572-974F-00D0B006018B}"/>
              </a:ext>
            </a:extLst>
          </p:cNvPr>
          <p:cNvSpPr/>
          <p:nvPr/>
        </p:nvSpPr>
        <p:spPr>
          <a:xfrm>
            <a:off x="4370621" y="2571378"/>
            <a:ext cx="675863" cy="914400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8" name="Graphic 1">
            <a:extLst>
              <a:ext uri="{FF2B5EF4-FFF2-40B4-BE49-F238E27FC236}">
                <a16:creationId xmlns:a16="http://schemas.microsoft.com/office/drawing/2014/main" id="{6EAF35CF-FFF1-43B0-B2D1-26965DCD2891}"/>
              </a:ext>
            </a:extLst>
          </p:cNvPr>
          <p:cNvGrpSpPr/>
          <p:nvPr/>
        </p:nvGrpSpPr>
        <p:grpSpPr>
          <a:xfrm flipH="1">
            <a:off x="2188160" y="2293313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D2F5909-F21D-4FA3-832F-BB20E642B541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596E829-C279-4217-91EB-138A2EABB554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AD444606-3188-4CFC-B1B3-564F2F121B6F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89A2EDC7-6FFD-4E25-8F99-134F6BC9B3B1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319F1B6-AB8C-4EEC-9616-033B47B04ACC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25F1CA6-33EC-412C-830E-7DBF4764F841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3344802B-B6F0-4BBA-8A8D-6D3EE2EFF12A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110D6D2-647A-4AA7-813D-B0EAE673E41A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036E18FD-8972-425B-B756-7001B75EBBA8}"/>
              </a:ext>
            </a:extLst>
          </p:cNvPr>
          <p:cNvGrpSpPr/>
          <p:nvPr/>
        </p:nvGrpSpPr>
        <p:grpSpPr>
          <a:xfrm>
            <a:off x="3039896" y="3100125"/>
            <a:ext cx="857345" cy="714026"/>
            <a:chOff x="3138743" y="2946614"/>
            <a:chExt cx="857345" cy="714026"/>
          </a:xfrm>
        </p:grpSpPr>
        <p:grpSp>
          <p:nvGrpSpPr>
            <p:cNvPr id="262" name="Graphic 13">
              <a:extLst>
                <a:ext uri="{FF2B5EF4-FFF2-40B4-BE49-F238E27FC236}">
                  <a16:creationId xmlns:a16="http://schemas.microsoft.com/office/drawing/2014/main" id="{7CBE4646-B4E9-4868-9D79-F5444FE592BA}"/>
                </a:ext>
              </a:extLst>
            </p:cNvPr>
            <p:cNvGrpSpPr/>
            <p:nvPr/>
          </p:nvGrpSpPr>
          <p:grpSpPr>
            <a:xfrm>
              <a:off x="3138743" y="2946614"/>
              <a:ext cx="857345" cy="453782"/>
              <a:chOff x="3138743" y="2946614"/>
              <a:chExt cx="857345" cy="453782"/>
            </a:xfrm>
          </p:grpSpPr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C4259EF0-B9A0-4484-B1C7-F45A9CF855DA}"/>
                  </a:ext>
                </a:extLst>
              </p:cNvPr>
              <p:cNvSpPr/>
              <p:nvPr/>
            </p:nvSpPr>
            <p:spPr>
              <a:xfrm>
                <a:off x="3588418" y="2970057"/>
                <a:ext cx="407670" cy="430339"/>
              </a:xfrm>
              <a:custGeom>
                <a:avLst/>
                <a:gdLst>
                  <a:gd name="connsiteX0" fmla="*/ 0 w 407670"/>
                  <a:gd name="connsiteY0" fmla="*/ 215170 h 430339"/>
                  <a:gd name="connsiteX1" fmla="*/ 203835 w 407670"/>
                  <a:gd name="connsiteY1" fmla="*/ 430340 h 430339"/>
                  <a:gd name="connsiteX2" fmla="*/ 407670 w 407670"/>
                  <a:gd name="connsiteY2" fmla="*/ 215170 h 430339"/>
                  <a:gd name="connsiteX3" fmla="*/ 203835 w 407670"/>
                  <a:gd name="connsiteY3" fmla="*/ 0 h 430339"/>
                  <a:gd name="connsiteX4" fmla="*/ 0 w 407670"/>
                  <a:gd name="connsiteY4" fmla="*/ 215170 h 430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670" h="430339">
                    <a:moveTo>
                      <a:pt x="0" y="215170"/>
                    </a:moveTo>
                    <a:cubicBezTo>
                      <a:pt x="0" y="333947"/>
                      <a:pt x="91250" y="430340"/>
                      <a:pt x="203835" y="430340"/>
                    </a:cubicBezTo>
                    <a:cubicBezTo>
                      <a:pt x="316421" y="430340"/>
                      <a:pt x="407670" y="334042"/>
                      <a:pt x="407670" y="215170"/>
                    </a:cubicBezTo>
                    <a:cubicBezTo>
                      <a:pt x="407670" y="96393"/>
                      <a:pt x="316421" y="0"/>
                      <a:pt x="203835" y="0"/>
                    </a:cubicBezTo>
                    <a:cubicBezTo>
                      <a:pt x="91250" y="0"/>
                      <a:pt x="0" y="96393"/>
                      <a:pt x="0" y="215170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4E2BB4DA-4B67-4123-8A92-9E559D37A882}"/>
                  </a:ext>
                </a:extLst>
              </p:cNvPr>
              <p:cNvSpPr/>
              <p:nvPr/>
            </p:nvSpPr>
            <p:spPr>
              <a:xfrm>
                <a:off x="3599082" y="2984249"/>
                <a:ext cx="380786" cy="374713"/>
              </a:xfrm>
              <a:custGeom>
                <a:avLst/>
                <a:gdLst>
                  <a:gd name="connsiteX0" fmla="*/ 4 w 380786"/>
                  <a:gd name="connsiteY0" fmla="*/ 201835 h 374713"/>
                  <a:gd name="connsiteX1" fmla="*/ 193171 w 380786"/>
                  <a:gd name="connsiteY1" fmla="*/ 374714 h 374713"/>
                  <a:gd name="connsiteX2" fmla="*/ 380623 w 380786"/>
                  <a:gd name="connsiteY2" fmla="*/ 232982 h 374713"/>
                  <a:gd name="connsiteX3" fmla="*/ 193552 w 380786"/>
                  <a:gd name="connsiteY3" fmla="*/ 0 h 374713"/>
                  <a:gd name="connsiteX4" fmla="*/ 4 w 380786"/>
                  <a:gd name="connsiteY4" fmla="*/ 201835 h 374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0786" h="374713">
                    <a:moveTo>
                      <a:pt x="4" y="201835"/>
                    </a:moveTo>
                    <a:cubicBezTo>
                      <a:pt x="9719" y="298895"/>
                      <a:pt x="92492" y="374714"/>
                      <a:pt x="193171" y="374714"/>
                    </a:cubicBezTo>
                    <a:cubicBezTo>
                      <a:pt x="282801" y="374714"/>
                      <a:pt x="358239" y="314611"/>
                      <a:pt x="380623" y="232982"/>
                    </a:cubicBezTo>
                    <a:cubicBezTo>
                      <a:pt x="385004" y="216884"/>
                      <a:pt x="300803" y="0"/>
                      <a:pt x="193552" y="0"/>
                    </a:cubicBezTo>
                    <a:cubicBezTo>
                      <a:pt x="86300" y="0"/>
                      <a:pt x="-663" y="195548"/>
                      <a:pt x="4" y="201835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110DFEB9-359C-47B7-8020-2B094476AA78}"/>
                  </a:ext>
                </a:extLst>
              </p:cNvPr>
              <p:cNvSpPr/>
              <p:nvPr/>
            </p:nvSpPr>
            <p:spPr>
              <a:xfrm>
                <a:off x="3610543" y="2984126"/>
                <a:ext cx="282127" cy="247461"/>
              </a:xfrm>
              <a:custGeom>
                <a:avLst/>
                <a:gdLst>
                  <a:gd name="connsiteX0" fmla="*/ 281818 w 282127"/>
                  <a:gd name="connsiteY0" fmla="*/ 53749 h 247461"/>
                  <a:gd name="connsiteX1" fmla="*/ 236479 w 282127"/>
                  <a:gd name="connsiteY1" fmla="*/ 85087 h 247461"/>
                  <a:gd name="connsiteX2" fmla="*/ 116940 w 282127"/>
                  <a:gd name="connsiteY2" fmla="*/ 205387 h 247461"/>
                  <a:gd name="connsiteX3" fmla="*/ 545 w 282127"/>
                  <a:gd name="connsiteY3" fmla="*/ 152238 h 247461"/>
                  <a:gd name="connsiteX4" fmla="*/ 236669 w 282127"/>
                  <a:gd name="connsiteY4" fmla="*/ 7744 h 247461"/>
                  <a:gd name="connsiteX5" fmla="*/ 281818 w 282127"/>
                  <a:gd name="connsiteY5" fmla="*/ 53749 h 24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127" h="247461">
                    <a:moveTo>
                      <a:pt x="281818" y="53749"/>
                    </a:moveTo>
                    <a:cubicBezTo>
                      <a:pt x="279627" y="69085"/>
                      <a:pt x="270388" y="82991"/>
                      <a:pt x="236479" y="85087"/>
                    </a:cubicBezTo>
                    <a:cubicBezTo>
                      <a:pt x="174376" y="88992"/>
                      <a:pt x="121036" y="142903"/>
                      <a:pt x="116940" y="205387"/>
                    </a:cubicBezTo>
                    <a:cubicBezTo>
                      <a:pt x="111892" y="281492"/>
                      <a:pt x="-9076" y="248726"/>
                      <a:pt x="545" y="152238"/>
                    </a:cubicBezTo>
                    <a:cubicBezTo>
                      <a:pt x="9689" y="60798"/>
                      <a:pt x="119702" y="-26927"/>
                      <a:pt x="236669" y="7744"/>
                    </a:cubicBezTo>
                    <a:cubicBezTo>
                      <a:pt x="256577" y="13744"/>
                      <a:pt x="285437" y="28984"/>
                      <a:pt x="281818" y="537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DBF7A414-6A7E-43AE-A7DD-C6B167C6B7A6}"/>
                  </a:ext>
                </a:extLst>
              </p:cNvPr>
              <p:cNvSpPr/>
              <p:nvPr/>
            </p:nvSpPr>
            <p:spPr>
              <a:xfrm>
                <a:off x="3741770" y="3278762"/>
                <a:ext cx="111251" cy="64865"/>
              </a:xfrm>
              <a:custGeom>
                <a:avLst/>
                <a:gdLst>
                  <a:gd name="connsiteX0" fmla="*/ 0 w 111251"/>
                  <a:gd name="connsiteY0" fmla="*/ 32385 h 64865"/>
                  <a:gd name="connsiteX1" fmla="*/ 55626 w 111251"/>
                  <a:gd name="connsiteY1" fmla="*/ 64865 h 64865"/>
                  <a:gd name="connsiteX2" fmla="*/ 111252 w 111251"/>
                  <a:gd name="connsiteY2" fmla="*/ 32385 h 64865"/>
                  <a:gd name="connsiteX3" fmla="*/ 55626 w 111251"/>
                  <a:gd name="connsiteY3" fmla="*/ 0 h 64865"/>
                  <a:gd name="connsiteX4" fmla="*/ 0 w 111251"/>
                  <a:gd name="connsiteY4" fmla="*/ 32385 h 64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51" h="64865">
                    <a:moveTo>
                      <a:pt x="0" y="32385"/>
                    </a:moveTo>
                    <a:cubicBezTo>
                      <a:pt x="0" y="50292"/>
                      <a:pt x="24860" y="64865"/>
                      <a:pt x="55626" y="64865"/>
                    </a:cubicBezTo>
                    <a:cubicBezTo>
                      <a:pt x="86392" y="64865"/>
                      <a:pt x="111252" y="50387"/>
                      <a:pt x="111252" y="32385"/>
                    </a:cubicBezTo>
                    <a:cubicBezTo>
                      <a:pt x="111252" y="14478"/>
                      <a:pt x="86392" y="0"/>
                      <a:pt x="55626" y="0"/>
                    </a:cubicBezTo>
                    <a:cubicBezTo>
                      <a:pt x="24955" y="0"/>
                      <a:pt x="0" y="14478"/>
                      <a:pt x="0" y="323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240F08B8-5DFC-462B-8E9B-A9F97834924C}"/>
                  </a:ext>
                </a:extLst>
              </p:cNvPr>
              <p:cNvSpPr/>
              <p:nvPr/>
            </p:nvSpPr>
            <p:spPr>
              <a:xfrm>
                <a:off x="3763106" y="3150746"/>
                <a:ext cx="59245" cy="59245"/>
              </a:xfrm>
              <a:custGeom>
                <a:avLst/>
                <a:gdLst>
                  <a:gd name="connsiteX0" fmla="*/ 0 w 59245"/>
                  <a:gd name="connsiteY0" fmla="*/ 29623 h 59245"/>
                  <a:gd name="connsiteX1" fmla="*/ 29623 w 59245"/>
                  <a:gd name="connsiteY1" fmla="*/ 59245 h 59245"/>
                  <a:gd name="connsiteX2" fmla="*/ 59245 w 59245"/>
                  <a:gd name="connsiteY2" fmla="*/ 29623 h 59245"/>
                  <a:gd name="connsiteX3" fmla="*/ 29623 w 59245"/>
                  <a:gd name="connsiteY3" fmla="*/ 0 h 59245"/>
                  <a:gd name="connsiteX4" fmla="*/ 0 w 59245"/>
                  <a:gd name="connsiteY4" fmla="*/ 29623 h 59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45" h="59245">
                    <a:moveTo>
                      <a:pt x="0" y="29623"/>
                    </a:moveTo>
                    <a:cubicBezTo>
                      <a:pt x="0" y="46006"/>
                      <a:pt x="13240" y="59245"/>
                      <a:pt x="29623" y="59245"/>
                    </a:cubicBezTo>
                    <a:cubicBezTo>
                      <a:pt x="45910" y="59245"/>
                      <a:pt x="59245" y="46006"/>
                      <a:pt x="59245" y="29623"/>
                    </a:cubicBezTo>
                    <a:cubicBezTo>
                      <a:pt x="59245" y="13335"/>
                      <a:pt x="46006" y="0"/>
                      <a:pt x="29623" y="0"/>
                    </a:cubicBezTo>
                    <a:cubicBezTo>
                      <a:pt x="13240" y="0"/>
                      <a:pt x="0" y="13335"/>
                      <a:pt x="0" y="296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0DB45DB1-6701-4409-9FCB-B7C3AC0AA6F3}"/>
                  </a:ext>
                </a:extLst>
              </p:cNvPr>
              <p:cNvSpPr/>
              <p:nvPr/>
            </p:nvSpPr>
            <p:spPr>
              <a:xfrm>
                <a:off x="3750628" y="3134458"/>
                <a:ext cx="49530" cy="49530"/>
              </a:xfrm>
              <a:custGeom>
                <a:avLst/>
                <a:gdLst>
                  <a:gd name="connsiteX0" fmla="*/ 0 w 49530"/>
                  <a:gd name="connsiteY0" fmla="*/ 24765 h 49530"/>
                  <a:gd name="connsiteX1" fmla="*/ 24765 w 49530"/>
                  <a:gd name="connsiteY1" fmla="*/ 49530 h 49530"/>
                  <a:gd name="connsiteX2" fmla="*/ 49530 w 49530"/>
                  <a:gd name="connsiteY2" fmla="*/ 24765 h 49530"/>
                  <a:gd name="connsiteX3" fmla="*/ 24765 w 49530"/>
                  <a:gd name="connsiteY3" fmla="*/ 0 h 49530"/>
                  <a:gd name="connsiteX4" fmla="*/ 0 w 49530"/>
                  <a:gd name="connsiteY4" fmla="*/ 24765 h 49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30" h="49530">
                    <a:moveTo>
                      <a:pt x="0" y="24765"/>
                    </a:moveTo>
                    <a:cubicBezTo>
                      <a:pt x="0" y="38481"/>
                      <a:pt x="11144" y="49530"/>
                      <a:pt x="24765" y="49530"/>
                    </a:cubicBezTo>
                    <a:cubicBezTo>
                      <a:pt x="38481" y="49530"/>
                      <a:pt x="49530" y="38386"/>
                      <a:pt x="49530" y="24765"/>
                    </a:cubicBezTo>
                    <a:cubicBezTo>
                      <a:pt x="49530" y="11049"/>
                      <a:pt x="38481" y="0"/>
                      <a:pt x="24765" y="0"/>
                    </a:cubicBezTo>
                    <a:cubicBezTo>
                      <a:pt x="11049" y="0"/>
                      <a:pt x="0" y="11049"/>
                      <a:pt x="0" y="247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106F974A-4D61-4344-B494-49BA5A88EE2B}"/>
                  </a:ext>
                </a:extLst>
              </p:cNvPr>
              <p:cNvSpPr/>
              <p:nvPr/>
            </p:nvSpPr>
            <p:spPr>
              <a:xfrm>
                <a:off x="3138743" y="3015205"/>
                <a:ext cx="361568" cy="368617"/>
              </a:xfrm>
              <a:custGeom>
                <a:avLst/>
                <a:gdLst>
                  <a:gd name="connsiteX0" fmla="*/ 0 w 361568"/>
                  <a:gd name="connsiteY0" fmla="*/ 184214 h 368617"/>
                  <a:gd name="connsiteX1" fmla="*/ 180785 w 361568"/>
                  <a:gd name="connsiteY1" fmla="*/ 368618 h 368617"/>
                  <a:gd name="connsiteX2" fmla="*/ 361569 w 361568"/>
                  <a:gd name="connsiteY2" fmla="*/ 184309 h 368617"/>
                  <a:gd name="connsiteX3" fmla="*/ 180785 w 361568"/>
                  <a:gd name="connsiteY3" fmla="*/ 0 h 368617"/>
                  <a:gd name="connsiteX4" fmla="*/ 0 w 361568"/>
                  <a:gd name="connsiteY4" fmla="*/ 184214 h 368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568" h="368617">
                    <a:moveTo>
                      <a:pt x="0" y="184214"/>
                    </a:moveTo>
                    <a:cubicBezTo>
                      <a:pt x="0" y="286036"/>
                      <a:pt x="80963" y="368618"/>
                      <a:pt x="180785" y="368618"/>
                    </a:cubicBezTo>
                    <a:cubicBezTo>
                      <a:pt x="280607" y="368618"/>
                      <a:pt x="361569" y="286131"/>
                      <a:pt x="361569" y="184309"/>
                    </a:cubicBezTo>
                    <a:cubicBezTo>
                      <a:pt x="361569" y="82487"/>
                      <a:pt x="280607" y="0"/>
                      <a:pt x="180785" y="0"/>
                    </a:cubicBezTo>
                    <a:cubicBezTo>
                      <a:pt x="80963" y="-95"/>
                      <a:pt x="0" y="82391"/>
                      <a:pt x="0" y="184214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25846576-E951-45F8-9693-D0F5E1909911}"/>
                  </a:ext>
                </a:extLst>
              </p:cNvPr>
              <p:cNvSpPr/>
              <p:nvPr/>
            </p:nvSpPr>
            <p:spPr>
              <a:xfrm>
                <a:off x="3151988" y="3023873"/>
                <a:ext cx="339275" cy="336041"/>
              </a:xfrm>
              <a:custGeom>
                <a:avLst/>
                <a:gdLst>
                  <a:gd name="connsiteX0" fmla="*/ 90 w 339275"/>
                  <a:gd name="connsiteY0" fmla="*/ 205550 h 336041"/>
                  <a:gd name="connsiteX1" fmla="*/ 167539 w 339275"/>
                  <a:gd name="connsiteY1" fmla="*/ 336042 h 336041"/>
                  <a:gd name="connsiteX2" fmla="*/ 339275 w 339275"/>
                  <a:gd name="connsiteY2" fmla="*/ 177927 h 336041"/>
                  <a:gd name="connsiteX3" fmla="*/ 167253 w 339275"/>
                  <a:gd name="connsiteY3" fmla="*/ 0 h 336041"/>
                  <a:gd name="connsiteX4" fmla="*/ 90 w 339275"/>
                  <a:gd name="connsiteY4" fmla="*/ 205550 h 3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275" h="336041">
                    <a:moveTo>
                      <a:pt x="90" y="205550"/>
                    </a:moveTo>
                    <a:cubicBezTo>
                      <a:pt x="18187" y="280416"/>
                      <a:pt x="86291" y="336042"/>
                      <a:pt x="167539" y="336042"/>
                    </a:cubicBezTo>
                    <a:cubicBezTo>
                      <a:pt x="258408" y="336042"/>
                      <a:pt x="332893" y="266319"/>
                      <a:pt x="339275" y="177927"/>
                    </a:cubicBezTo>
                    <a:cubicBezTo>
                      <a:pt x="339561" y="173927"/>
                      <a:pt x="262313" y="0"/>
                      <a:pt x="167253" y="0"/>
                    </a:cubicBezTo>
                    <a:cubicBezTo>
                      <a:pt x="72099" y="0"/>
                      <a:pt x="-2958" y="192786"/>
                      <a:pt x="90" y="205550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FC1FC970-28E0-4B3A-838F-4D24654DBCC5}"/>
                  </a:ext>
                </a:extLst>
              </p:cNvPr>
              <p:cNvSpPr/>
              <p:nvPr/>
            </p:nvSpPr>
            <p:spPr>
              <a:xfrm>
                <a:off x="3158268" y="3027631"/>
                <a:ext cx="250216" cy="219301"/>
              </a:xfrm>
              <a:custGeom>
                <a:avLst/>
                <a:gdLst>
                  <a:gd name="connsiteX0" fmla="*/ 249937 w 250216"/>
                  <a:gd name="connsiteY0" fmla="*/ 47582 h 219301"/>
                  <a:gd name="connsiteX1" fmla="*/ 209741 w 250216"/>
                  <a:gd name="connsiteY1" fmla="*/ 75395 h 219301"/>
                  <a:gd name="connsiteX2" fmla="*/ 103728 w 250216"/>
                  <a:gd name="connsiteY2" fmla="*/ 181980 h 219301"/>
                  <a:gd name="connsiteX3" fmla="*/ 477 w 250216"/>
                  <a:gd name="connsiteY3" fmla="*/ 134927 h 219301"/>
                  <a:gd name="connsiteX4" fmla="*/ 209932 w 250216"/>
                  <a:gd name="connsiteY4" fmla="*/ 6911 h 219301"/>
                  <a:gd name="connsiteX5" fmla="*/ 249937 w 250216"/>
                  <a:gd name="connsiteY5" fmla="*/ 47582 h 219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0216" h="219301">
                    <a:moveTo>
                      <a:pt x="249937" y="47582"/>
                    </a:moveTo>
                    <a:cubicBezTo>
                      <a:pt x="247937" y="61203"/>
                      <a:pt x="239745" y="73490"/>
                      <a:pt x="209741" y="75395"/>
                    </a:cubicBezTo>
                    <a:cubicBezTo>
                      <a:pt x="154687" y="78920"/>
                      <a:pt x="107443" y="126640"/>
                      <a:pt x="103728" y="181980"/>
                    </a:cubicBezTo>
                    <a:cubicBezTo>
                      <a:pt x="99251" y="249512"/>
                      <a:pt x="-8000" y="220366"/>
                      <a:pt x="477" y="134927"/>
                    </a:cubicBezTo>
                    <a:cubicBezTo>
                      <a:pt x="8669" y="53869"/>
                      <a:pt x="106205" y="-23950"/>
                      <a:pt x="209932" y="6911"/>
                    </a:cubicBezTo>
                    <a:cubicBezTo>
                      <a:pt x="227553" y="12054"/>
                      <a:pt x="253175" y="25580"/>
                      <a:pt x="249937" y="475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2A502DC4-510C-4731-808D-0209AE7D8227}"/>
                  </a:ext>
                </a:extLst>
              </p:cNvPr>
              <p:cNvSpPr/>
              <p:nvPr/>
            </p:nvSpPr>
            <p:spPr>
              <a:xfrm>
                <a:off x="3355246" y="3169796"/>
                <a:ext cx="52578" cy="52482"/>
              </a:xfrm>
              <a:custGeom>
                <a:avLst/>
                <a:gdLst>
                  <a:gd name="connsiteX0" fmla="*/ 0 w 52578"/>
                  <a:gd name="connsiteY0" fmla="*/ 26289 h 52482"/>
                  <a:gd name="connsiteX1" fmla="*/ 26289 w 52578"/>
                  <a:gd name="connsiteY1" fmla="*/ 52483 h 52482"/>
                  <a:gd name="connsiteX2" fmla="*/ 52578 w 52578"/>
                  <a:gd name="connsiteY2" fmla="*/ 26289 h 52482"/>
                  <a:gd name="connsiteX3" fmla="*/ 26289 w 52578"/>
                  <a:gd name="connsiteY3" fmla="*/ 0 h 52482"/>
                  <a:gd name="connsiteX4" fmla="*/ 0 w 52578"/>
                  <a:gd name="connsiteY4" fmla="*/ 26289 h 5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578" h="52482">
                    <a:moveTo>
                      <a:pt x="0" y="26289"/>
                    </a:moveTo>
                    <a:cubicBezTo>
                      <a:pt x="0" y="40767"/>
                      <a:pt x="11716" y="52483"/>
                      <a:pt x="26289" y="52483"/>
                    </a:cubicBezTo>
                    <a:cubicBezTo>
                      <a:pt x="40767" y="52483"/>
                      <a:pt x="52578" y="40767"/>
                      <a:pt x="52578" y="26289"/>
                    </a:cubicBezTo>
                    <a:cubicBezTo>
                      <a:pt x="52578" y="11811"/>
                      <a:pt x="40862" y="0"/>
                      <a:pt x="26289" y="0"/>
                    </a:cubicBezTo>
                    <a:cubicBezTo>
                      <a:pt x="11716" y="0"/>
                      <a:pt x="0" y="11716"/>
                      <a:pt x="0" y="262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43E0E40D-7C4F-4CFC-8AA4-E555BF9FDCF3}"/>
                  </a:ext>
                </a:extLst>
              </p:cNvPr>
              <p:cNvSpPr/>
              <p:nvPr/>
            </p:nvSpPr>
            <p:spPr>
              <a:xfrm>
                <a:off x="3344101" y="3155223"/>
                <a:ext cx="44005" cy="44005"/>
              </a:xfrm>
              <a:custGeom>
                <a:avLst/>
                <a:gdLst>
                  <a:gd name="connsiteX0" fmla="*/ 0 w 44005"/>
                  <a:gd name="connsiteY0" fmla="*/ 22003 h 44005"/>
                  <a:gd name="connsiteX1" fmla="*/ 22003 w 44005"/>
                  <a:gd name="connsiteY1" fmla="*/ 44006 h 44005"/>
                  <a:gd name="connsiteX2" fmla="*/ 44006 w 44005"/>
                  <a:gd name="connsiteY2" fmla="*/ 22003 h 44005"/>
                  <a:gd name="connsiteX3" fmla="*/ 22003 w 44005"/>
                  <a:gd name="connsiteY3" fmla="*/ 0 h 44005"/>
                  <a:gd name="connsiteX4" fmla="*/ 0 w 44005"/>
                  <a:gd name="connsiteY4" fmla="*/ 22003 h 4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05" h="44005">
                    <a:moveTo>
                      <a:pt x="0" y="22003"/>
                    </a:moveTo>
                    <a:cubicBezTo>
                      <a:pt x="0" y="34195"/>
                      <a:pt x="9811" y="44006"/>
                      <a:pt x="22003" y="44006"/>
                    </a:cubicBezTo>
                    <a:cubicBezTo>
                      <a:pt x="34100" y="44006"/>
                      <a:pt x="44006" y="34195"/>
                      <a:pt x="44006" y="22003"/>
                    </a:cubicBezTo>
                    <a:cubicBezTo>
                      <a:pt x="44006" y="9906"/>
                      <a:pt x="34195" y="0"/>
                      <a:pt x="22003" y="0"/>
                    </a:cubicBezTo>
                    <a:cubicBezTo>
                      <a:pt x="9811" y="95"/>
                      <a:pt x="0" y="9906"/>
                      <a:pt x="0" y="22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D42ACEF8-4076-46C1-AFC7-36BC51586AEF}"/>
                  </a:ext>
                </a:extLst>
              </p:cNvPr>
              <p:cNvSpPr/>
              <p:nvPr/>
            </p:nvSpPr>
            <p:spPr>
              <a:xfrm>
                <a:off x="3145718" y="3017466"/>
                <a:ext cx="346848" cy="212147"/>
              </a:xfrm>
              <a:custGeom>
                <a:avLst/>
                <a:gdLst>
                  <a:gd name="connsiteX0" fmla="*/ 346688 w 346848"/>
                  <a:gd name="connsiteY0" fmla="*/ 185191 h 212147"/>
                  <a:gd name="connsiteX1" fmla="*/ 5502 w 346848"/>
                  <a:gd name="connsiteY1" fmla="*/ 212147 h 212147"/>
                  <a:gd name="connsiteX2" fmla="*/ 169713 w 346848"/>
                  <a:gd name="connsiteY2" fmla="*/ 25 h 212147"/>
                  <a:gd name="connsiteX3" fmla="*/ 346688 w 346848"/>
                  <a:gd name="connsiteY3" fmla="*/ 185191 h 212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6848" h="212147">
                    <a:moveTo>
                      <a:pt x="346688" y="185191"/>
                    </a:moveTo>
                    <a:cubicBezTo>
                      <a:pt x="330781" y="172333"/>
                      <a:pt x="175714" y="159664"/>
                      <a:pt x="5502" y="212147"/>
                    </a:cubicBezTo>
                    <a:cubicBezTo>
                      <a:pt x="-23454" y="100800"/>
                      <a:pt x="66367" y="1835"/>
                      <a:pt x="169713" y="25"/>
                    </a:cubicBezTo>
                    <a:cubicBezTo>
                      <a:pt x="253343" y="-1403"/>
                      <a:pt x="351355" y="57747"/>
                      <a:pt x="346688" y="185191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5CF37BC4-6743-4594-BABF-CB9A00301D68}"/>
                  </a:ext>
                </a:extLst>
              </p:cNvPr>
              <p:cNvSpPr/>
              <p:nvPr/>
            </p:nvSpPr>
            <p:spPr>
              <a:xfrm>
                <a:off x="3158840" y="3040692"/>
                <a:ext cx="320611" cy="182158"/>
              </a:xfrm>
              <a:custGeom>
                <a:avLst/>
                <a:gdLst>
                  <a:gd name="connsiteX0" fmla="*/ 320612 w 320611"/>
                  <a:gd name="connsiteY0" fmla="*/ 147773 h 182158"/>
                  <a:gd name="connsiteX1" fmla="*/ 0 w 320611"/>
                  <a:gd name="connsiteY1" fmla="*/ 182159 h 182158"/>
                  <a:gd name="connsiteX2" fmla="*/ 160306 w 320611"/>
                  <a:gd name="connsiteY2" fmla="*/ 41 h 182158"/>
                  <a:gd name="connsiteX3" fmla="*/ 320612 w 320611"/>
                  <a:gd name="connsiteY3" fmla="*/ 147773 h 182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0611" h="182158">
                    <a:moveTo>
                      <a:pt x="320612" y="147773"/>
                    </a:moveTo>
                    <a:cubicBezTo>
                      <a:pt x="267938" y="143201"/>
                      <a:pt x="153734" y="130914"/>
                      <a:pt x="0" y="182159"/>
                    </a:cubicBezTo>
                    <a:cubicBezTo>
                      <a:pt x="1429" y="92147"/>
                      <a:pt x="65151" y="2231"/>
                      <a:pt x="160306" y="41"/>
                    </a:cubicBezTo>
                    <a:cubicBezTo>
                      <a:pt x="233934" y="-1769"/>
                      <a:pt x="308420" y="57191"/>
                      <a:pt x="320612" y="147773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E58BA8E7-01BF-4001-AB9B-087E4B8DA116}"/>
                  </a:ext>
                </a:extLst>
              </p:cNvPr>
              <p:cNvSpPr/>
              <p:nvPr/>
            </p:nvSpPr>
            <p:spPr>
              <a:xfrm>
                <a:off x="3596335" y="2973169"/>
                <a:ext cx="392739" cy="244918"/>
              </a:xfrm>
              <a:custGeom>
                <a:avLst/>
                <a:gdLst>
                  <a:gd name="connsiteX0" fmla="*/ 274 w 392739"/>
                  <a:gd name="connsiteY0" fmla="*/ 214439 h 244918"/>
                  <a:gd name="connsiteX1" fmla="*/ 386227 w 392739"/>
                  <a:gd name="connsiteY1" fmla="*/ 244919 h 244918"/>
                  <a:gd name="connsiteX2" fmla="*/ 201157 w 392739"/>
                  <a:gd name="connsiteY2" fmla="*/ 31 h 244918"/>
                  <a:gd name="connsiteX3" fmla="*/ 274 w 392739"/>
                  <a:gd name="connsiteY3" fmla="*/ 214439 h 244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2739" h="244918">
                    <a:moveTo>
                      <a:pt x="274" y="214439"/>
                    </a:moveTo>
                    <a:cubicBezTo>
                      <a:pt x="18277" y="199866"/>
                      <a:pt x="193632" y="185483"/>
                      <a:pt x="386227" y="244919"/>
                    </a:cubicBezTo>
                    <a:cubicBezTo>
                      <a:pt x="419851" y="116903"/>
                      <a:pt x="318028" y="2031"/>
                      <a:pt x="201157" y="31"/>
                    </a:cubicBezTo>
                    <a:cubicBezTo>
                      <a:pt x="106478" y="-1683"/>
                      <a:pt x="-6298" y="67468"/>
                      <a:pt x="274" y="214439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166798CA-E6FF-436C-836A-AB4105FE0512}"/>
                  </a:ext>
                </a:extLst>
              </p:cNvPr>
              <p:cNvSpPr/>
              <p:nvPr/>
            </p:nvSpPr>
            <p:spPr>
              <a:xfrm>
                <a:off x="3611278" y="3004303"/>
                <a:ext cx="362712" cy="206164"/>
              </a:xfrm>
              <a:custGeom>
                <a:avLst/>
                <a:gdLst>
                  <a:gd name="connsiteX0" fmla="*/ 0 w 362712"/>
                  <a:gd name="connsiteY0" fmla="*/ 167303 h 206164"/>
                  <a:gd name="connsiteX1" fmla="*/ 362712 w 362712"/>
                  <a:gd name="connsiteY1" fmla="*/ 206165 h 206164"/>
                  <a:gd name="connsiteX2" fmla="*/ 181356 w 362712"/>
                  <a:gd name="connsiteY2" fmla="*/ 44 h 206164"/>
                  <a:gd name="connsiteX3" fmla="*/ 0 w 362712"/>
                  <a:gd name="connsiteY3" fmla="*/ 167303 h 206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712" h="206164">
                    <a:moveTo>
                      <a:pt x="0" y="167303"/>
                    </a:moveTo>
                    <a:cubicBezTo>
                      <a:pt x="59722" y="162159"/>
                      <a:pt x="188786" y="148158"/>
                      <a:pt x="362712" y="206165"/>
                    </a:cubicBezTo>
                    <a:cubicBezTo>
                      <a:pt x="361093" y="104343"/>
                      <a:pt x="288988" y="2616"/>
                      <a:pt x="181356" y="44"/>
                    </a:cubicBezTo>
                    <a:cubicBezTo>
                      <a:pt x="98012" y="-1956"/>
                      <a:pt x="13811" y="64719"/>
                      <a:pt x="0" y="167303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BC5296A3-5A99-4291-82BB-74DEA18BE88D}"/>
                  </a:ext>
                </a:extLst>
              </p:cNvPr>
              <p:cNvSpPr/>
              <p:nvPr/>
            </p:nvSpPr>
            <p:spPr>
              <a:xfrm>
                <a:off x="3176462" y="2992312"/>
                <a:ext cx="286035" cy="87187"/>
              </a:xfrm>
              <a:custGeom>
                <a:avLst/>
                <a:gdLst>
                  <a:gd name="connsiteX0" fmla="*/ 144494 w 286035"/>
                  <a:gd name="connsiteY0" fmla="*/ 7082 h 87187"/>
                  <a:gd name="connsiteX1" fmla="*/ 0 w 286035"/>
                  <a:gd name="connsiteY1" fmla="*/ 75186 h 87187"/>
                  <a:gd name="connsiteX2" fmla="*/ 144590 w 286035"/>
                  <a:gd name="connsiteY2" fmla="*/ 320 h 87187"/>
                  <a:gd name="connsiteX3" fmla="*/ 286036 w 286035"/>
                  <a:gd name="connsiteY3" fmla="*/ 87188 h 87187"/>
                  <a:gd name="connsiteX4" fmla="*/ 144494 w 286035"/>
                  <a:gd name="connsiteY4" fmla="*/ 7082 h 8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035" h="87187">
                    <a:moveTo>
                      <a:pt x="144494" y="7082"/>
                    </a:moveTo>
                    <a:cubicBezTo>
                      <a:pt x="84201" y="3368"/>
                      <a:pt x="30670" y="30800"/>
                      <a:pt x="0" y="75186"/>
                    </a:cubicBezTo>
                    <a:cubicBezTo>
                      <a:pt x="28099" y="27085"/>
                      <a:pt x="82582" y="-3490"/>
                      <a:pt x="144590" y="320"/>
                    </a:cubicBezTo>
                    <a:cubicBezTo>
                      <a:pt x="206597" y="4225"/>
                      <a:pt x="259747" y="35657"/>
                      <a:pt x="286036" y="87188"/>
                    </a:cubicBezTo>
                    <a:cubicBezTo>
                      <a:pt x="257080" y="39086"/>
                      <a:pt x="204787" y="10892"/>
                      <a:pt x="144494" y="7082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22BD3B2B-8914-4CA3-886F-24692431716C}"/>
                  </a:ext>
                </a:extLst>
              </p:cNvPr>
              <p:cNvSpPr/>
              <p:nvPr/>
            </p:nvSpPr>
            <p:spPr>
              <a:xfrm>
                <a:off x="3638233" y="2946614"/>
                <a:ext cx="318515" cy="87450"/>
              </a:xfrm>
              <a:custGeom>
                <a:avLst/>
                <a:gdLst>
                  <a:gd name="connsiteX0" fmla="*/ 146304 w 318515"/>
                  <a:gd name="connsiteY0" fmla="*/ 6965 h 87450"/>
                  <a:gd name="connsiteX1" fmla="*/ 0 w 318515"/>
                  <a:gd name="connsiteY1" fmla="*/ 87451 h 87450"/>
                  <a:gd name="connsiteX2" fmla="*/ 145161 w 318515"/>
                  <a:gd name="connsiteY2" fmla="*/ 11 h 87450"/>
                  <a:gd name="connsiteX3" fmla="*/ 318516 w 318515"/>
                  <a:gd name="connsiteY3" fmla="*/ 78497 h 87450"/>
                  <a:gd name="connsiteX4" fmla="*/ 146304 w 318515"/>
                  <a:gd name="connsiteY4" fmla="*/ 6965 h 8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8515" h="87450">
                    <a:moveTo>
                      <a:pt x="146304" y="6965"/>
                    </a:moveTo>
                    <a:cubicBezTo>
                      <a:pt x="78867" y="7536"/>
                      <a:pt x="25146" y="39635"/>
                      <a:pt x="0" y="87451"/>
                    </a:cubicBezTo>
                    <a:cubicBezTo>
                      <a:pt x="21527" y="36016"/>
                      <a:pt x="75819" y="678"/>
                      <a:pt x="145161" y="11"/>
                    </a:cubicBezTo>
                    <a:cubicBezTo>
                      <a:pt x="214503" y="-655"/>
                      <a:pt x="279464" y="27729"/>
                      <a:pt x="318516" y="78497"/>
                    </a:cubicBezTo>
                    <a:cubicBezTo>
                      <a:pt x="276987" y="31349"/>
                      <a:pt x="213741" y="6298"/>
                      <a:pt x="146304" y="6965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286293D6-0055-4842-AF12-DCA6CC96461F}"/>
                  </a:ext>
                </a:extLst>
              </p:cNvPr>
              <p:cNvSpPr/>
              <p:nvPr/>
            </p:nvSpPr>
            <p:spPr>
              <a:xfrm>
                <a:off x="3263806" y="3281906"/>
                <a:ext cx="111251" cy="64769"/>
              </a:xfrm>
              <a:custGeom>
                <a:avLst/>
                <a:gdLst>
                  <a:gd name="connsiteX0" fmla="*/ 0 w 111251"/>
                  <a:gd name="connsiteY0" fmla="*/ 32385 h 64769"/>
                  <a:gd name="connsiteX1" fmla="*/ 55626 w 111251"/>
                  <a:gd name="connsiteY1" fmla="*/ 64770 h 64769"/>
                  <a:gd name="connsiteX2" fmla="*/ 111252 w 111251"/>
                  <a:gd name="connsiteY2" fmla="*/ 32385 h 64769"/>
                  <a:gd name="connsiteX3" fmla="*/ 55626 w 111251"/>
                  <a:gd name="connsiteY3" fmla="*/ 0 h 64769"/>
                  <a:gd name="connsiteX4" fmla="*/ 0 w 111251"/>
                  <a:gd name="connsiteY4" fmla="*/ 32385 h 6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51" h="64769">
                    <a:moveTo>
                      <a:pt x="0" y="32385"/>
                    </a:moveTo>
                    <a:cubicBezTo>
                      <a:pt x="0" y="50292"/>
                      <a:pt x="24860" y="64770"/>
                      <a:pt x="55626" y="64770"/>
                    </a:cubicBezTo>
                    <a:cubicBezTo>
                      <a:pt x="86392" y="64770"/>
                      <a:pt x="111252" y="50197"/>
                      <a:pt x="111252" y="32385"/>
                    </a:cubicBezTo>
                    <a:cubicBezTo>
                      <a:pt x="111252" y="14478"/>
                      <a:pt x="86297" y="0"/>
                      <a:pt x="55626" y="0"/>
                    </a:cubicBezTo>
                    <a:cubicBezTo>
                      <a:pt x="24955" y="0"/>
                      <a:pt x="0" y="14478"/>
                      <a:pt x="0" y="323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3" name="Graphic 42">
              <a:extLst>
                <a:ext uri="{FF2B5EF4-FFF2-40B4-BE49-F238E27FC236}">
                  <a16:creationId xmlns:a16="http://schemas.microsoft.com/office/drawing/2014/main" id="{76943313-7647-4BC9-9749-CDA49234CD74}"/>
                </a:ext>
              </a:extLst>
            </p:cNvPr>
            <p:cNvGrpSpPr/>
            <p:nvPr/>
          </p:nvGrpSpPr>
          <p:grpSpPr>
            <a:xfrm>
              <a:off x="3429737" y="3503707"/>
              <a:ext cx="336606" cy="156933"/>
              <a:chOff x="3429737" y="3503707"/>
              <a:chExt cx="336606" cy="156933"/>
            </a:xfrm>
          </p:grpSpPr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4D8B2A7F-92DE-4590-9C01-D144FD8D10DD}"/>
                  </a:ext>
                </a:extLst>
              </p:cNvPr>
              <p:cNvSpPr/>
              <p:nvPr/>
            </p:nvSpPr>
            <p:spPr>
              <a:xfrm>
                <a:off x="3477968" y="3591682"/>
                <a:ext cx="253597" cy="64093"/>
              </a:xfrm>
              <a:custGeom>
                <a:avLst/>
                <a:gdLst>
                  <a:gd name="connsiteX0" fmla="*/ 22533 w 253597"/>
                  <a:gd name="connsiteY0" fmla="*/ 58154 h 64093"/>
                  <a:gd name="connsiteX1" fmla="*/ 251133 w 253597"/>
                  <a:gd name="connsiteY1" fmla="*/ 61107 h 64093"/>
                  <a:gd name="connsiteX2" fmla="*/ 196746 w 253597"/>
                  <a:gd name="connsiteY2" fmla="*/ 6624 h 64093"/>
                  <a:gd name="connsiteX3" fmla="*/ 10627 w 253597"/>
                  <a:gd name="connsiteY3" fmla="*/ 40533 h 64093"/>
                  <a:gd name="connsiteX4" fmla="*/ 435 w 253597"/>
                  <a:gd name="connsiteY4" fmla="*/ 58154 h 64093"/>
                  <a:gd name="connsiteX5" fmla="*/ 22533 w 253597"/>
                  <a:gd name="connsiteY5" fmla="*/ 58154 h 6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597" h="64093">
                    <a:moveTo>
                      <a:pt x="22533" y="58154"/>
                    </a:moveTo>
                    <a:cubicBezTo>
                      <a:pt x="80922" y="29293"/>
                      <a:pt x="141310" y="-12045"/>
                      <a:pt x="251133" y="61107"/>
                    </a:cubicBezTo>
                    <a:cubicBezTo>
                      <a:pt x="260277" y="57678"/>
                      <a:pt x="244371" y="16720"/>
                      <a:pt x="196746" y="6624"/>
                    </a:cubicBezTo>
                    <a:cubicBezTo>
                      <a:pt x="149121" y="-3568"/>
                      <a:pt x="67872" y="-8235"/>
                      <a:pt x="10627" y="40533"/>
                    </a:cubicBezTo>
                    <a:cubicBezTo>
                      <a:pt x="7389" y="42914"/>
                      <a:pt x="-2136" y="53487"/>
                      <a:pt x="435" y="58154"/>
                    </a:cubicBezTo>
                    <a:cubicBezTo>
                      <a:pt x="3293" y="63298"/>
                      <a:pt x="1674" y="68441"/>
                      <a:pt x="22533" y="58154"/>
                    </a:cubicBezTo>
                    <a:close/>
                  </a:path>
                </a:pathLst>
              </a:custGeom>
              <a:solidFill>
                <a:srgbClr val="FF9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E075AFDE-6B1D-41BF-B663-049FB2D14137}"/>
                  </a:ext>
                </a:extLst>
              </p:cNvPr>
              <p:cNvSpPr/>
              <p:nvPr/>
            </p:nvSpPr>
            <p:spPr>
              <a:xfrm>
                <a:off x="3429737" y="3503707"/>
                <a:ext cx="336606" cy="156933"/>
              </a:xfrm>
              <a:custGeom>
                <a:avLst/>
                <a:gdLst>
                  <a:gd name="connsiteX0" fmla="*/ 81432 w 336606"/>
                  <a:gd name="connsiteY0" fmla="*/ 135937 h 156933"/>
                  <a:gd name="connsiteX1" fmla="*/ 242786 w 336606"/>
                  <a:gd name="connsiteY1" fmla="*/ 110600 h 156933"/>
                  <a:gd name="connsiteX2" fmla="*/ 289744 w 336606"/>
                  <a:gd name="connsiteY2" fmla="*/ 143176 h 156933"/>
                  <a:gd name="connsiteX3" fmla="*/ 334702 w 336606"/>
                  <a:gd name="connsiteY3" fmla="*/ 113744 h 156933"/>
                  <a:gd name="connsiteX4" fmla="*/ 302603 w 336606"/>
                  <a:gd name="connsiteY4" fmla="*/ 57546 h 156933"/>
                  <a:gd name="connsiteX5" fmla="*/ 250215 w 336606"/>
                  <a:gd name="connsiteY5" fmla="*/ 19351 h 156933"/>
                  <a:gd name="connsiteX6" fmla="*/ 128009 w 336606"/>
                  <a:gd name="connsiteY6" fmla="*/ 4778 h 156933"/>
                  <a:gd name="connsiteX7" fmla="*/ 1898 w 336606"/>
                  <a:gd name="connsiteY7" fmla="*/ 110600 h 156933"/>
                  <a:gd name="connsiteX8" fmla="*/ 7899 w 336606"/>
                  <a:gd name="connsiteY8" fmla="*/ 149558 h 156933"/>
                  <a:gd name="connsiteX9" fmla="*/ 81432 w 336606"/>
                  <a:gd name="connsiteY9" fmla="*/ 135937 h 15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6606" h="156933">
                    <a:moveTo>
                      <a:pt x="81432" y="135937"/>
                    </a:moveTo>
                    <a:cubicBezTo>
                      <a:pt x="130867" y="104219"/>
                      <a:pt x="188207" y="86026"/>
                      <a:pt x="242786" y="110600"/>
                    </a:cubicBezTo>
                    <a:cubicBezTo>
                      <a:pt x="260597" y="118601"/>
                      <a:pt x="275837" y="129555"/>
                      <a:pt x="289744" y="143176"/>
                    </a:cubicBezTo>
                    <a:cubicBezTo>
                      <a:pt x="310604" y="163655"/>
                      <a:pt x="345084" y="164988"/>
                      <a:pt x="334702" y="113744"/>
                    </a:cubicBezTo>
                    <a:cubicBezTo>
                      <a:pt x="330797" y="94694"/>
                      <a:pt x="315176" y="72024"/>
                      <a:pt x="302603" y="57546"/>
                    </a:cubicBezTo>
                    <a:cubicBezTo>
                      <a:pt x="288220" y="41068"/>
                      <a:pt x="269932" y="28590"/>
                      <a:pt x="250215" y="19351"/>
                    </a:cubicBezTo>
                    <a:cubicBezTo>
                      <a:pt x="212877" y="2111"/>
                      <a:pt x="168205" y="-5795"/>
                      <a:pt x="128009" y="4778"/>
                    </a:cubicBezTo>
                    <a:cubicBezTo>
                      <a:pt x="75622" y="18684"/>
                      <a:pt x="19901" y="59070"/>
                      <a:pt x="1898" y="110600"/>
                    </a:cubicBezTo>
                    <a:cubicBezTo>
                      <a:pt x="-388" y="117077"/>
                      <a:pt x="-2578" y="138509"/>
                      <a:pt x="7899" y="149558"/>
                    </a:cubicBezTo>
                    <a:cubicBezTo>
                      <a:pt x="18377" y="160702"/>
                      <a:pt x="41522" y="161464"/>
                      <a:pt x="81432" y="135937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F82ECC3C-F574-4EC1-84AC-DE3B11182F50}"/>
                  </a:ext>
                </a:extLst>
              </p:cNvPr>
              <p:cNvSpPr/>
              <p:nvPr/>
            </p:nvSpPr>
            <p:spPr>
              <a:xfrm>
                <a:off x="3580657" y="3503869"/>
                <a:ext cx="110820" cy="85162"/>
              </a:xfrm>
              <a:custGeom>
                <a:avLst/>
                <a:gdLst>
                  <a:gd name="connsiteX0" fmla="*/ 616 w 110820"/>
                  <a:gd name="connsiteY0" fmla="*/ 37763 h 85162"/>
                  <a:gd name="connsiteX1" fmla="*/ 21286 w 110820"/>
                  <a:gd name="connsiteY1" fmla="*/ 73958 h 85162"/>
                  <a:gd name="connsiteX2" fmla="*/ 87199 w 110820"/>
                  <a:gd name="connsiteY2" fmla="*/ 70433 h 85162"/>
                  <a:gd name="connsiteX3" fmla="*/ 110821 w 110820"/>
                  <a:gd name="connsiteY3" fmla="*/ 25190 h 85162"/>
                  <a:gd name="connsiteX4" fmla="*/ 99295 w 110820"/>
                  <a:gd name="connsiteY4" fmla="*/ 19379 h 85162"/>
                  <a:gd name="connsiteX5" fmla="*/ 3569 w 110820"/>
                  <a:gd name="connsiteY5" fmla="*/ 425 h 85162"/>
                  <a:gd name="connsiteX6" fmla="*/ 616 w 110820"/>
                  <a:gd name="connsiteY6" fmla="*/ 37763 h 8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820" h="85162">
                    <a:moveTo>
                      <a:pt x="616" y="37763"/>
                    </a:moveTo>
                    <a:cubicBezTo>
                      <a:pt x="2331" y="51098"/>
                      <a:pt x="10141" y="66338"/>
                      <a:pt x="21286" y="73958"/>
                    </a:cubicBezTo>
                    <a:cubicBezTo>
                      <a:pt x="41955" y="87959"/>
                      <a:pt x="70816" y="91007"/>
                      <a:pt x="87199" y="70433"/>
                    </a:cubicBezTo>
                    <a:cubicBezTo>
                      <a:pt x="98057" y="56813"/>
                      <a:pt x="105106" y="41287"/>
                      <a:pt x="110821" y="25190"/>
                    </a:cubicBezTo>
                    <a:cubicBezTo>
                      <a:pt x="107011" y="23094"/>
                      <a:pt x="103201" y="21189"/>
                      <a:pt x="99295" y="19379"/>
                    </a:cubicBezTo>
                    <a:cubicBezTo>
                      <a:pt x="70054" y="5854"/>
                      <a:pt x="36240" y="-1957"/>
                      <a:pt x="3569" y="425"/>
                    </a:cubicBezTo>
                    <a:cubicBezTo>
                      <a:pt x="45" y="12617"/>
                      <a:pt x="-717" y="27476"/>
                      <a:pt x="616" y="37763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3DAB6A99-D13D-4C7F-A963-A84E54A5E9AB}"/>
                  </a:ext>
                </a:extLst>
              </p:cNvPr>
              <p:cNvSpPr/>
              <p:nvPr/>
            </p:nvSpPr>
            <p:spPr>
              <a:xfrm>
                <a:off x="3580701" y="3503869"/>
                <a:ext cx="110872" cy="61575"/>
              </a:xfrm>
              <a:custGeom>
                <a:avLst/>
                <a:gdLst>
                  <a:gd name="connsiteX0" fmla="*/ 477 w 110872"/>
                  <a:gd name="connsiteY0" fmla="*/ 36429 h 61575"/>
                  <a:gd name="connsiteX1" fmla="*/ 17527 w 110872"/>
                  <a:gd name="connsiteY1" fmla="*/ 22618 h 61575"/>
                  <a:gd name="connsiteX2" fmla="*/ 24957 w 110872"/>
                  <a:gd name="connsiteY2" fmla="*/ 54527 h 61575"/>
                  <a:gd name="connsiteX3" fmla="*/ 51722 w 110872"/>
                  <a:gd name="connsiteY3" fmla="*/ 34048 h 61575"/>
                  <a:gd name="connsiteX4" fmla="*/ 54865 w 110872"/>
                  <a:gd name="connsiteY4" fmla="*/ 61575 h 61575"/>
                  <a:gd name="connsiteX5" fmla="*/ 85917 w 110872"/>
                  <a:gd name="connsiteY5" fmla="*/ 32429 h 61575"/>
                  <a:gd name="connsiteX6" fmla="*/ 98394 w 110872"/>
                  <a:gd name="connsiteY6" fmla="*/ 53574 h 61575"/>
                  <a:gd name="connsiteX7" fmla="*/ 110872 w 110872"/>
                  <a:gd name="connsiteY7" fmla="*/ 25190 h 61575"/>
                  <a:gd name="connsiteX8" fmla="*/ 99347 w 110872"/>
                  <a:gd name="connsiteY8" fmla="*/ 19379 h 61575"/>
                  <a:gd name="connsiteX9" fmla="*/ 3621 w 110872"/>
                  <a:gd name="connsiteY9" fmla="*/ 425 h 61575"/>
                  <a:gd name="connsiteX10" fmla="*/ 477 w 110872"/>
                  <a:gd name="connsiteY10" fmla="*/ 36429 h 61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872" h="61575">
                    <a:moveTo>
                      <a:pt x="477" y="36429"/>
                    </a:moveTo>
                    <a:cubicBezTo>
                      <a:pt x="5907" y="31381"/>
                      <a:pt x="11812" y="26809"/>
                      <a:pt x="17527" y="22618"/>
                    </a:cubicBezTo>
                    <a:cubicBezTo>
                      <a:pt x="18384" y="29952"/>
                      <a:pt x="24576" y="51288"/>
                      <a:pt x="24957" y="54527"/>
                    </a:cubicBezTo>
                    <a:cubicBezTo>
                      <a:pt x="33053" y="46811"/>
                      <a:pt x="42006" y="39953"/>
                      <a:pt x="51722" y="34048"/>
                    </a:cubicBezTo>
                    <a:cubicBezTo>
                      <a:pt x="51722" y="40620"/>
                      <a:pt x="54103" y="58622"/>
                      <a:pt x="54865" y="61575"/>
                    </a:cubicBezTo>
                    <a:cubicBezTo>
                      <a:pt x="63819" y="50526"/>
                      <a:pt x="74582" y="40906"/>
                      <a:pt x="85917" y="32429"/>
                    </a:cubicBezTo>
                    <a:cubicBezTo>
                      <a:pt x="88774" y="39953"/>
                      <a:pt x="95346" y="46240"/>
                      <a:pt x="98394" y="53574"/>
                    </a:cubicBezTo>
                    <a:cubicBezTo>
                      <a:pt x="103347" y="44525"/>
                      <a:pt x="107348" y="35000"/>
                      <a:pt x="110872" y="25190"/>
                    </a:cubicBezTo>
                    <a:cubicBezTo>
                      <a:pt x="107062" y="23094"/>
                      <a:pt x="103252" y="21189"/>
                      <a:pt x="99347" y="19379"/>
                    </a:cubicBezTo>
                    <a:cubicBezTo>
                      <a:pt x="70105" y="5854"/>
                      <a:pt x="36291" y="-1957"/>
                      <a:pt x="3621" y="425"/>
                    </a:cubicBezTo>
                    <a:cubicBezTo>
                      <a:pt x="192" y="12140"/>
                      <a:pt x="-666" y="26142"/>
                      <a:pt x="477" y="3642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68" name="Graphic 42">
                <a:extLst>
                  <a:ext uri="{FF2B5EF4-FFF2-40B4-BE49-F238E27FC236}">
                    <a16:creationId xmlns:a16="http://schemas.microsoft.com/office/drawing/2014/main" id="{16DA6293-FC98-445F-B1FD-D3C5172B4F18}"/>
                  </a:ext>
                </a:extLst>
              </p:cNvPr>
              <p:cNvGrpSpPr/>
              <p:nvPr/>
            </p:nvGrpSpPr>
            <p:grpSpPr>
              <a:xfrm>
                <a:off x="3461016" y="3572836"/>
                <a:ext cx="288991" cy="85953"/>
                <a:chOff x="3461016" y="3572836"/>
                <a:chExt cx="288991" cy="85953"/>
              </a:xfrm>
              <a:solidFill>
                <a:srgbClr val="FFF8E1"/>
              </a:solidFill>
            </p:grpSpPr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5033F06D-E200-4583-992E-61CCD889462F}"/>
                    </a:ext>
                  </a:extLst>
                </p:cNvPr>
                <p:cNvSpPr/>
                <p:nvPr/>
              </p:nvSpPr>
              <p:spPr>
                <a:xfrm>
                  <a:off x="3461016" y="3572836"/>
                  <a:ext cx="98539" cy="85953"/>
                </a:xfrm>
                <a:custGeom>
                  <a:avLst/>
                  <a:gdLst>
                    <a:gd name="connsiteX0" fmla="*/ 52248 w 98539"/>
                    <a:gd name="connsiteY0" fmla="*/ 800 h 85953"/>
                    <a:gd name="connsiteX1" fmla="*/ 13863 w 98539"/>
                    <a:gd name="connsiteY1" fmla="*/ 21374 h 85953"/>
                    <a:gd name="connsiteX2" fmla="*/ 147 w 98539"/>
                    <a:gd name="connsiteY2" fmla="*/ 56140 h 85953"/>
                    <a:gd name="connsiteX3" fmla="*/ 9481 w 98539"/>
                    <a:gd name="connsiteY3" fmla="*/ 85953 h 85953"/>
                    <a:gd name="connsiteX4" fmla="*/ 50153 w 98539"/>
                    <a:gd name="connsiteY4" fmla="*/ 66713 h 85953"/>
                    <a:gd name="connsiteX5" fmla="*/ 98540 w 98539"/>
                    <a:gd name="connsiteY5" fmla="*/ 41757 h 85953"/>
                    <a:gd name="connsiteX6" fmla="*/ 85586 w 98539"/>
                    <a:gd name="connsiteY6" fmla="*/ 16802 h 85953"/>
                    <a:gd name="connsiteX7" fmla="*/ 52248 w 98539"/>
                    <a:gd name="connsiteY7" fmla="*/ 800 h 85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8539" h="85953">
                      <a:moveTo>
                        <a:pt x="52248" y="800"/>
                      </a:moveTo>
                      <a:cubicBezTo>
                        <a:pt x="38628" y="3943"/>
                        <a:pt x="24245" y="12134"/>
                        <a:pt x="13863" y="21374"/>
                      </a:cubicBezTo>
                      <a:cubicBezTo>
                        <a:pt x="3671" y="30518"/>
                        <a:pt x="-901" y="42519"/>
                        <a:pt x="147" y="56140"/>
                      </a:cubicBezTo>
                      <a:cubicBezTo>
                        <a:pt x="1004" y="66713"/>
                        <a:pt x="4719" y="76523"/>
                        <a:pt x="9481" y="85953"/>
                      </a:cubicBezTo>
                      <a:cubicBezTo>
                        <a:pt x="20435" y="83191"/>
                        <a:pt x="33960" y="77190"/>
                        <a:pt x="50153" y="66713"/>
                      </a:cubicBezTo>
                      <a:cubicBezTo>
                        <a:pt x="65679" y="56807"/>
                        <a:pt x="81871" y="48234"/>
                        <a:pt x="98540" y="41757"/>
                      </a:cubicBezTo>
                      <a:cubicBezTo>
                        <a:pt x="94730" y="33185"/>
                        <a:pt x="90729" y="24612"/>
                        <a:pt x="85586" y="16802"/>
                      </a:cubicBezTo>
                      <a:cubicBezTo>
                        <a:pt x="77680" y="4895"/>
                        <a:pt x="67012" y="-2534"/>
                        <a:pt x="52248" y="800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1911D584-EDAC-4273-B989-3B4084DA3681}"/>
                    </a:ext>
                  </a:extLst>
                </p:cNvPr>
                <p:cNvSpPr/>
                <p:nvPr/>
              </p:nvSpPr>
              <p:spPr>
                <a:xfrm>
                  <a:off x="3673666" y="3585787"/>
                  <a:ext cx="76342" cy="70620"/>
                </a:xfrm>
                <a:custGeom>
                  <a:avLst/>
                  <a:gdLst>
                    <a:gd name="connsiteX0" fmla="*/ 67056 w 76342"/>
                    <a:gd name="connsiteY0" fmla="*/ 61000 h 70620"/>
                    <a:gd name="connsiteX1" fmla="*/ 75819 w 76342"/>
                    <a:gd name="connsiteY1" fmla="*/ 32521 h 70620"/>
                    <a:gd name="connsiteX2" fmla="*/ 67342 w 76342"/>
                    <a:gd name="connsiteY2" fmla="*/ 19757 h 70620"/>
                    <a:gd name="connsiteX3" fmla="*/ 21907 w 76342"/>
                    <a:gd name="connsiteY3" fmla="*/ 2612 h 70620"/>
                    <a:gd name="connsiteX4" fmla="*/ 0 w 76342"/>
                    <a:gd name="connsiteY4" fmla="*/ 29092 h 70620"/>
                    <a:gd name="connsiteX5" fmla="*/ 45815 w 76342"/>
                    <a:gd name="connsiteY5" fmla="*/ 61191 h 70620"/>
                    <a:gd name="connsiteX6" fmla="*/ 58960 w 76342"/>
                    <a:gd name="connsiteY6" fmla="*/ 70621 h 70620"/>
                    <a:gd name="connsiteX7" fmla="*/ 67056 w 76342"/>
                    <a:gd name="connsiteY7" fmla="*/ 61000 h 70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342" h="70620">
                      <a:moveTo>
                        <a:pt x="67056" y="61000"/>
                      </a:moveTo>
                      <a:cubicBezTo>
                        <a:pt x="72485" y="52999"/>
                        <a:pt x="78105" y="42427"/>
                        <a:pt x="75819" y="32521"/>
                      </a:cubicBezTo>
                      <a:cubicBezTo>
                        <a:pt x="74771" y="27949"/>
                        <a:pt x="70580" y="22996"/>
                        <a:pt x="67342" y="19757"/>
                      </a:cubicBezTo>
                      <a:cubicBezTo>
                        <a:pt x="56007" y="8708"/>
                        <a:pt x="38481" y="-6056"/>
                        <a:pt x="21907" y="2612"/>
                      </a:cubicBezTo>
                      <a:cubicBezTo>
                        <a:pt x="11430" y="8041"/>
                        <a:pt x="4858" y="18328"/>
                        <a:pt x="0" y="29092"/>
                      </a:cubicBezTo>
                      <a:cubicBezTo>
                        <a:pt x="17335" y="37093"/>
                        <a:pt x="32290" y="47761"/>
                        <a:pt x="45815" y="61191"/>
                      </a:cubicBezTo>
                      <a:cubicBezTo>
                        <a:pt x="49816" y="65096"/>
                        <a:pt x="54292" y="68335"/>
                        <a:pt x="58960" y="70621"/>
                      </a:cubicBezTo>
                      <a:cubicBezTo>
                        <a:pt x="61913" y="67668"/>
                        <a:pt x="64675" y="64525"/>
                        <a:pt x="67056" y="61000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69" name="Graphic 42">
                <a:extLst>
                  <a:ext uri="{FF2B5EF4-FFF2-40B4-BE49-F238E27FC236}">
                    <a16:creationId xmlns:a16="http://schemas.microsoft.com/office/drawing/2014/main" id="{5C40E0C1-6CCC-4CE9-AA41-7C4F8B36C9BC}"/>
                  </a:ext>
                </a:extLst>
              </p:cNvPr>
              <p:cNvGrpSpPr/>
              <p:nvPr/>
            </p:nvGrpSpPr>
            <p:grpSpPr>
              <a:xfrm>
                <a:off x="3461068" y="3582780"/>
                <a:ext cx="285940" cy="76104"/>
                <a:chOff x="3461068" y="3582780"/>
                <a:chExt cx="285940" cy="76104"/>
              </a:xfrm>
              <a:solidFill>
                <a:srgbClr val="EADCB9"/>
              </a:solidFill>
            </p:grpSpPr>
            <p:sp>
              <p:nvSpPr>
                <p:cNvPr id="270" name="Freeform: Shape 269">
                  <a:extLst>
                    <a:ext uri="{FF2B5EF4-FFF2-40B4-BE49-F238E27FC236}">
                      <a16:creationId xmlns:a16="http://schemas.microsoft.com/office/drawing/2014/main" id="{E4FD6D54-C3F0-48D3-8117-EC84400C902C}"/>
                    </a:ext>
                  </a:extLst>
                </p:cNvPr>
                <p:cNvSpPr/>
                <p:nvPr/>
              </p:nvSpPr>
              <p:spPr>
                <a:xfrm>
                  <a:off x="3461068" y="3582780"/>
                  <a:ext cx="98488" cy="76104"/>
                </a:xfrm>
                <a:custGeom>
                  <a:avLst/>
                  <a:gdLst>
                    <a:gd name="connsiteX0" fmla="*/ 85535 w 98488"/>
                    <a:gd name="connsiteY0" fmla="*/ 6953 h 76104"/>
                    <a:gd name="connsiteX1" fmla="*/ 80010 w 98488"/>
                    <a:gd name="connsiteY1" fmla="*/ 0 h 76104"/>
                    <a:gd name="connsiteX2" fmla="*/ 74390 w 98488"/>
                    <a:gd name="connsiteY2" fmla="*/ 23051 h 76104"/>
                    <a:gd name="connsiteX3" fmla="*/ 52388 w 98488"/>
                    <a:gd name="connsiteY3" fmla="*/ 11240 h 76104"/>
                    <a:gd name="connsiteX4" fmla="*/ 49435 w 98488"/>
                    <a:gd name="connsiteY4" fmla="*/ 34671 h 76104"/>
                    <a:gd name="connsiteX5" fmla="*/ 30575 w 98488"/>
                    <a:gd name="connsiteY5" fmla="*/ 25908 h 76104"/>
                    <a:gd name="connsiteX6" fmla="*/ 29432 w 98488"/>
                    <a:gd name="connsiteY6" fmla="*/ 48006 h 76104"/>
                    <a:gd name="connsiteX7" fmla="*/ 0 w 98488"/>
                    <a:gd name="connsiteY7" fmla="*/ 45148 h 76104"/>
                    <a:gd name="connsiteX8" fmla="*/ 95 w 98488"/>
                    <a:gd name="connsiteY8" fmla="*/ 46291 h 76104"/>
                    <a:gd name="connsiteX9" fmla="*/ 9430 w 98488"/>
                    <a:gd name="connsiteY9" fmla="*/ 76105 h 76104"/>
                    <a:gd name="connsiteX10" fmla="*/ 50102 w 98488"/>
                    <a:gd name="connsiteY10" fmla="*/ 56864 h 76104"/>
                    <a:gd name="connsiteX11" fmla="*/ 98489 w 98488"/>
                    <a:gd name="connsiteY11" fmla="*/ 31909 h 76104"/>
                    <a:gd name="connsiteX12" fmla="*/ 85535 w 98488"/>
                    <a:gd name="connsiteY12" fmla="*/ 6953 h 76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8488" h="76104">
                      <a:moveTo>
                        <a:pt x="85535" y="6953"/>
                      </a:moveTo>
                      <a:cubicBezTo>
                        <a:pt x="83820" y="4382"/>
                        <a:pt x="82010" y="2000"/>
                        <a:pt x="80010" y="0"/>
                      </a:cubicBezTo>
                      <a:cubicBezTo>
                        <a:pt x="78105" y="7334"/>
                        <a:pt x="77724" y="15145"/>
                        <a:pt x="74390" y="23051"/>
                      </a:cubicBezTo>
                      <a:cubicBezTo>
                        <a:pt x="66866" y="19336"/>
                        <a:pt x="59627" y="15335"/>
                        <a:pt x="52388" y="11240"/>
                      </a:cubicBezTo>
                      <a:cubicBezTo>
                        <a:pt x="51816" y="19145"/>
                        <a:pt x="50959" y="27051"/>
                        <a:pt x="49435" y="34671"/>
                      </a:cubicBezTo>
                      <a:cubicBezTo>
                        <a:pt x="42863" y="32480"/>
                        <a:pt x="36671" y="29337"/>
                        <a:pt x="30575" y="25908"/>
                      </a:cubicBezTo>
                      <a:cubicBezTo>
                        <a:pt x="30385" y="33147"/>
                        <a:pt x="30004" y="40481"/>
                        <a:pt x="29432" y="48006"/>
                      </a:cubicBezTo>
                      <a:cubicBezTo>
                        <a:pt x="20955" y="45625"/>
                        <a:pt x="9049" y="48387"/>
                        <a:pt x="0" y="45148"/>
                      </a:cubicBezTo>
                      <a:cubicBezTo>
                        <a:pt x="0" y="45529"/>
                        <a:pt x="0" y="45910"/>
                        <a:pt x="95" y="46291"/>
                      </a:cubicBezTo>
                      <a:cubicBezTo>
                        <a:pt x="953" y="56864"/>
                        <a:pt x="4667" y="66675"/>
                        <a:pt x="9430" y="76105"/>
                      </a:cubicBezTo>
                      <a:cubicBezTo>
                        <a:pt x="20383" y="73343"/>
                        <a:pt x="33909" y="67342"/>
                        <a:pt x="50102" y="56864"/>
                      </a:cubicBezTo>
                      <a:cubicBezTo>
                        <a:pt x="65627" y="46958"/>
                        <a:pt x="81820" y="38386"/>
                        <a:pt x="98489" y="31909"/>
                      </a:cubicBezTo>
                      <a:cubicBezTo>
                        <a:pt x="94774" y="23336"/>
                        <a:pt x="90678" y="14764"/>
                        <a:pt x="85535" y="6953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875D32CB-8E3C-4FE6-9E62-0D406F607166}"/>
                    </a:ext>
                  </a:extLst>
                </p:cNvPr>
                <p:cNvSpPr/>
                <p:nvPr/>
              </p:nvSpPr>
              <p:spPr>
                <a:xfrm>
                  <a:off x="3673761" y="3590971"/>
                  <a:ext cx="73247" cy="65436"/>
                </a:xfrm>
                <a:custGeom>
                  <a:avLst/>
                  <a:gdLst>
                    <a:gd name="connsiteX0" fmla="*/ 56578 w 73247"/>
                    <a:gd name="connsiteY0" fmla="*/ 44768 h 65436"/>
                    <a:gd name="connsiteX1" fmla="*/ 61436 w 73247"/>
                    <a:gd name="connsiteY1" fmla="*/ 24384 h 65436"/>
                    <a:gd name="connsiteX2" fmla="*/ 33338 w 73247"/>
                    <a:gd name="connsiteY2" fmla="*/ 29813 h 65436"/>
                    <a:gd name="connsiteX3" fmla="*/ 39910 w 73247"/>
                    <a:gd name="connsiteY3" fmla="*/ 9906 h 65436"/>
                    <a:gd name="connsiteX4" fmla="*/ 18383 w 73247"/>
                    <a:gd name="connsiteY4" fmla="*/ 19812 h 65436"/>
                    <a:gd name="connsiteX5" fmla="*/ 17716 w 73247"/>
                    <a:gd name="connsiteY5" fmla="*/ 0 h 65436"/>
                    <a:gd name="connsiteX6" fmla="*/ 0 w 73247"/>
                    <a:gd name="connsiteY6" fmla="*/ 23908 h 65436"/>
                    <a:gd name="connsiteX7" fmla="*/ 45815 w 73247"/>
                    <a:gd name="connsiteY7" fmla="*/ 56007 h 65436"/>
                    <a:gd name="connsiteX8" fmla="*/ 58960 w 73247"/>
                    <a:gd name="connsiteY8" fmla="*/ 65437 h 65436"/>
                    <a:gd name="connsiteX9" fmla="*/ 67056 w 73247"/>
                    <a:gd name="connsiteY9" fmla="*/ 55912 h 65436"/>
                    <a:gd name="connsiteX10" fmla="*/ 73247 w 73247"/>
                    <a:gd name="connsiteY10" fmla="*/ 45053 h 65436"/>
                    <a:gd name="connsiteX11" fmla="*/ 56578 w 73247"/>
                    <a:gd name="connsiteY11" fmla="*/ 44768 h 65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73247" h="65436">
                      <a:moveTo>
                        <a:pt x="56578" y="44768"/>
                      </a:moveTo>
                      <a:cubicBezTo>
                        <a:pt x="57436" y="37624"/>
                        <a:pt x="59341" y="30861"/>
                        <a:pt x="61436" y="24384"/>
                      </a:cubicBezTo>
                      <a:cubicBezTo>
                        <a:pt x="52006" y="26861"/>
                        <a:pt x="42672" y="28861"/>
                        <a:pt x="33338" y="29813"/>
                      </a:cubicBezTo>
                      <a:cubicBezTo>
                        <a:pt x="36195" y="23146"/>
                        <a:pt x="37909" y="16478"/>
                        <a:pt x="39910" y="9906"/>
                      </a:cubicBezTo>
                      <a:cubicBezTo>
                        <a:pt x="32576" y="12668"/>
                        <a:pt x="25527" y="15907"/>
                        <a:pt x="18383" y="19812"/>
                      </a:cubicBezTo>
                      <a:cubicBezTo>
                        <a:pt x="18383" y="13621"/>
                        <a:pt x="18383" y="6572"/>
                        <a:pt x="17716" y="0"/>
                      </a:cubicBezTo>
                      <a:cubicBezTo>
                        <a:pt x="9620" y="5810"/>
                        <a:pt x="4191" y="14669"/>
                        <a:pt x="0" y="23908"/>
                      </a:cubicBezTo>
                      <a:cubicBezTo>
                        <a:pt x="17335" y="31909"/>
                        <a:pt x="32290" y="42577"/>
                        <a:pt x="45815" y="56007"/>
                      </a:cubicBezTo>
                      <a:cubicBezTo>
                        <a:pt x="49816" y="59912"/>
                        <a:pt x="54292" y="63151"/>
                        <a:pt x="58960" y="65437"/>
                      </a:cubicBezTo>
                      <a:cubicBezTo>
                        <a:pt x="61912" y="62579"/>
                        <a:pt x="64675" y="59341"/>
                        <a:pt x="67056" y="55912"/>
                      </a:cubicBezTo>
                      <a:cubicBezTo>
                        <a:pt x="69247" y="52673"/>
                        <a:pt x="71533" y="48959"/>
                        <a:pt x="73247" y="45053"/>
                      </a:cubicBezTo>
                      <a:cubicBezTo>
                        <a:pt x="67628" y="44768"/>
                        <a:pt x="62103" y="44768"/>
                        <a:pt x="56578" y="44768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30" name="Oval 29">
            <a:hlinkClick r:id="rId3" action="ppaction://hlinksldjump"/>
            <a:extLst>
              <a:ext uri="{FF2B5EF4-FFF2-40B4-BE49-F238E27FC236}">
                <a16:creationId xmlns:a16="http://schemas.microsoft.com/office/drawing/2014/main" id="{25528396-2803-44C3-BCEE-DB791CA25351}"/>
              </a:ext>
            </a:extLst>
          </p:cNvPr>
          <p:cNvSpPr/>
          <p:nvPr/>
        </p:nvSpPr>
        <p:spPr>
          <a:xfrm>
            <a:off x="8466093" y="2647374"/>
            <a:ext cx="668288" cy="66828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87335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8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20" dur="250" spd="-1000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-1.25E-6 -2.59259E-6 " pathEditMode="relative" rAng="0" ptsTypes="AA">
                                          <p:cBhvr>
                                            <p:cTn id="27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3" dur="100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25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3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40" dur="5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6" dur="100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8" dur="25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7" grpId="0" animBg="1"/>
          <p:bldP spid="297" grpId="1" animBg="1"/>
          <p:bldP spid="297" grpId="2" animBg="1"/>
          <p:bldP spid="297" grpId="3" animBg="1"/>
          <p:bldP spid="298" grpId="0"/>
          <p:bldP spid="298" grpId="1"/>
          <p:bldP spid="307" grpId="0" animBg="1"/>
          <p:bldP spid="30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20" dur="250" spd="-1000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-1.25E-6 -2.59259E-6 " pathEditMode="relative" rAng="0" ptsTypes="AA">
                                          <p:cBhvr>
                                            <p:cTn id="27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3" dur="100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25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3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40" dur="5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6" dur="100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8" dur="25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7" grpId="0" animBg="1"/>
          <p:bldP spid="297" grpId="1" animBg="1"/>
          <p:bldP spid="297" grpId="2" animBg="1"/>
          <p:bldP spid="297" grpId="3" animBg="1"/>
          <p:bldP spid="298" grpId="0"/>
          <p:bldP spid="298" grpId="1"/>
          <p:bldP spid="307" grpId="0" animBg="1"/>
          <p:bldP spid="307" grpId="1" animBg="1"/>
        </p:bldLst>
      </p:timing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3BCC16FD-4D04-4EA6-8ED3-A0CD2E45033E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83" name="Freeform: Shape 282">
            <a:extLst>
              <a:ext uri="{FF2B5EF4-FFF2-40B4-BE49-F238E27FC236}">
                <a16:creationId xmlns:a16="http://schemas.microsoft.com/office/drawing/2014/main" id="{A1FD70F7-9411-4879-8255-4325953DE0FC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4E8105FA-972E-47DA-A324-E5B28BA4EBD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5" name="Rectangle: Rounded Corners 294">
            <a:extLst>
              <a:ext uri="{FF2B5EF4-FFF2-40B4-BE49-F238E27FC236}">
                <a16:creationId xmlns:a16="http://schemas.microsoft.com/office/drawing/2014/main" id="{1D842D52-FAAF-4D6D-AF00-BE02E174B09D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924D864-958D-45E4-A423-72CFF00552A5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FEC6B578-E316-47D8-90C5-ADF1BF43C4A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3CDB82B5-9AF2-44BC-9831-84DFBFD5D33A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BFAB2A34-3A55-4CBD-A9BA-1E53D0D11B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9CD84CB8-9964-4606-A532-E410942506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ACE84492-2FFB-4FCA-B3B7-9FA56825E41A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02" name="Oval 301">
              <a:extLst>
                <a:ext uri="{FF2B5EF4-FFF2-40B4-BE49-F238E27FC236}">
                  <a16:creationId xmlns:a16="http://schemas.microsoft.com/office/drawing/2014/main" id="{DE74C69A-541F-4C9C-A14F-7259121A41D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A449853F-66E4-42C1-8F6B-EEB6DF866ADB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04" name="Straight Connector 303">
                <a:extLst>
                  <a:ext uri="{FF2B5EF4-FFF2-40B4-BE49-F238E27FC236}">
                    <a16:creationId xmlns:a16="http://schemas.microsoft.com/office/drawing/2014/main" id="{8052E544-344E-444B-A5F8-2A0658D8755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4B86E1C8-E854-4E26-B3F5-ECB00CFF56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5BA60503-80B4-4E28-B072-58EE22237382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76B7FB21-77C6-42CB-B333-AA1956CEEFE2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1" name="Rectangle: Rounded Corners 310">
              <a:extLst>
                <a:ext uri="{FF2B5EF4-FFF2-40B4-BE49-F238E27FC236}">
                  <a16:creationId xmlns:a16="http://schemas.microsoft.com/office/drawing/2014/main" id="{85BD4309-F976-4D8C-8ADA-6049155C6453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12" name="Graphic 30">
              <a:extLst>
                <a:ext uri="{FF2B5EF4-FFF2-40B4-BE49-F238E27FC236}">
                  <a16:creationId xmlns:a16="http://schemas.microsoft.com/office/drawing/2014/main" id="{DADFC36C-14E2-4070-A698-C3F1E07EA561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13" name="Rectangle 312">
            <a:hlinkClick r:id="rId2" action="ppaction://hlinksldjump"/>
            <a:extLst>
              <a:ext uri="{FF2B5EF4-FFF2-40B4-BE49-F238E27FC236}">
                <a16:creationId xmlns:a16="http://schemas.microsoft.com/office/drawing/2014/main" id="{F18A59A5-E4F5-47A3-849C-2F3BD4D26371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Oval 313">
            <a:hlinkClick r:id="rId3" action="ppaction://hlinksldjump"/>
            <a:extLst>
              <a:ext uri="{FF2B5EF4-FFF2-40B4-BE49-F238E27FC236}">
                <a16:creationId xmlns:a16="http://schemas.microsoft.com/office/drawing/2014/main" id="{EFB35034-8161-4440-8050-A63888284315}"/>
              </a:ext>
            </a:extLst>
          </p:cNvPr>
          <p:cNvSpPr/>
          <p:nvPr/>
        </p:nvSpPr>
        <p:spPr>
          <a:xfrm>
            <a:off x="8521566" y="2665814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31D938F-1580-4012-8607-5832DE894346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489" name="Rectangle: Rounded Corners 488">
              <a:extLst>
                <a:ext uri="{FF2B5EF4-FFF2-40B4-BE49-F238E27FC236}">
                  <a16:creationId xmlns:a16="http://schemas.microsoft.com/office/drawing/2014/main" id="{9FC65EC5-C42B-4A3D-AA15-D39D80AAAC42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412" name="Graphic 2">
              <a:extLst>
                <a:ext uri="{FF2B5EF4-FFF2-40B4-BE49-F238E27FC236}">
                  <a16:creationId xmlns:a16="http://schemas.microsoft.com/office/drawing/2014/main" id="{E1EA7C73-AD76-4EFA-B1C5-541668ED73A4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468" name="Graphic 2">
                <a:extLst>
                  <a:ext uri="{FF2B5EF4-FFF2-40B4-BE49-F238E27FC236}">
                    <a16:creationId xmlns:a16="http://schemas.microsoft.com/office/drawing/2014/main" id="{320F7BB3-4F20-449B-98AA-C6C6D4A3109F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27D6A62-DD62-48CE-B818-0056D9FA7830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7D4C874C-B41F-4A50-A157-292075B90228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87A2487F-9A76-4367-B749-DDF4CC0F1B6E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6E4FE71C-5201-486E-A202-C0A5DBAEF63B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469" name="Graphic 2">
                <a:extLst>
                  <a:ext uri="{FF2B5EF4-FFF2-40B4-BE49-F238E27FC236}">
                    <a16:creationId xmlns:a16="http://schemas.microsoft.com/office/drawing/2014/main" id="{7979EB7A-0D4E-4949-8906-14307FFFDD01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006E8324-99A6-4A2F-9C62-08E3FB12864B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0164ED14-8807-4F3A-AEAC-9353B195D54F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6180AD3B-081D-44F0-8638-BE3E9AB77958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DFAB0A50-85ED-4265-903F-3636CB1DFB5D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93" name="Rectangle 492">
            <a:extLst>
              <a:ext uri="{FF2B5EF4-FFF2-40B4-BE49-F238E27FC236}">
                <a16:creationId xmlns:a16="http://schemas.microsoft.com/office/drawing/2014/main" id="{8E17BA18-153D-42A3-A2AB-0FA9A8DC84A5}"/>
              </a:ext>
            </a:extLst>
          </p:cNvPr>
          <p:cNvSpPr/>
          <p:nvPr/>
        </p:nvSpPr>
        <p:spPr>
          <a:xfrm>
            <a:off x="4370621" y="2571378"/>
            <a:ext cx="675863" cy="914400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4" name="Rectangle 493">
            <a:extLst>
              <a:ext uri="{FF2B5EF4-FFF2-40B4-BE49-F238E27FC236}">
                <a16:creationId xmlns:a16="http://schemas.microsoft.com/office/drawing/2014/main" id="{A41FA0C3-41F7-492B-BCC5-45A57EA36EC1}"/>
              </a:ext>
            </a:extLst>
          </p:cNvPr>
          <p:cNvSpPr/>
          <p:nvPr/>
        </p:nvSpPr>
        <p:spPr>
          <a:xfrm>
            <a:off x="4872037" y="3328243"/>
            <a:ext cx="3904099" cy="9618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5" name="Rectangle 494">
            <a:hlinkClick r:id="rId4" action="ppaction://hlinksldjump"/>
            <a:extLst>
              <a:ext uri="{FF2B5EF4-FFF2-40B4-BE49-F238E27FC236}">
                <a16:creationId xmlns:a16="http://schemas.microsoft.com/office/drawing/2014/main" id="{C3C098D2-2B0C-40CD-8092-C2C753F76E52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2" name="Graphic 1">
            <a:extLst>
              <a:ext uri="{FF2B5EF4-FFF2-40B4-BE49-F238E27FC236}">
                <a16:creationId xmlns:a16="http://schemas.microsoft.com/office/drawing/2014/main" id="{AA10BCC2-C452-4A01-8A14-7E840F26CF3D}"/>
              </a:ext>
            </a:extLst>
          </p:cNvPr>
          <p:cNvGrpSpPr/>
          <p:nvPr/>
        </p:nvGrpSpPr>
        <p:grpSpPr>
          <a:xfrm flipH="1">
            <a:off x="2188160" y="2293313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A3E8C80-B4D0-4457-9080-53DE3BBD3CD8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03DA5E51-3EAD-4D42-B6AC-CE6467ACC41F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84F198D1-64C4-4684-9451-2A5BD591D927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FE2A6DB-4037-4B18-A4DA-D47CE4C6CFBF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AF10E55-C8C3-44DD-9C4E-B5454387012D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12177B8B-E3D6-4632-8D0C-3E09DE380C49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20B92F1-02FB-4A07-BB67-6A9859A3280D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023D347-C780-463B-BB94-1CB020B14476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15788C07-8378-4754-B253-3065052F4CC9}"/>
              </a:ext>
            </a:extLst>
          </p:cNvPr>
          <p:cNvGrpSpPr/>
          <p:nvPr/>
        </p:nvGrpSpPr>
        <p:grpSpPr>
          <a:xfrm>
            <a:off x="3039896" y="3100125"/>
            <a:ext cx="857345" cy="714026"/>
            <a:chOff x="3138743" y="2946614"/>
            <a:chExt cx="857345" cy="714026"/>
          </a:xfrm>
        </p:grpSpPr>
        <p:grpSp>
          <p:nvGrpSpPr>
            <p:cNvPr id="294" name="Graphic 13">
              <a:extLst>
                <a:ext uri="{FF2B5EF4-FFF2-40B4-BE49-F238E27FC236}">
                  <a16:creationId xmlns:a16="http://schemas.microsoft.com/office/drawing/2014/main" id="{0039EE43-9356-4FDD-BFD1-F23BA96FF9A5}"/>
                </a:ext>
              </a:extLst>
            </p:cNvPr>
            <p:cNvGrpSpPr/>
            <p:nvPr/>
          </p:nvGrpSpPr>
          <p:grpSpPr>
            <a:xfrm>
              <a:off x="3138743" y="2946614"/>
              <a:ext cx="857345" cy="453782"/>
              <a:chOff x="3138743" y="2946614"/>
              <a:chExt cx="857345" cy="453782"/>
            </a:xfrm>
          </p:grpSpPr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8260444B-BD05-41FB-8369-5744E1063182}"/>
                  </a:ext>
                </a:extLst>
              </p:cNvPr>
              <p:cNvSpPr/>
              <p:nvPr/>
            </p:nvSpPr>
            <p:spPr>
              <a:xfrm>
                <a:off x="3588418" y="2970057"/>
                <a:ext cx="407670" cy="430339"/>
              </a:xfrm>
              <a:custGeom>
                <a:avLst/>
                <a:gdLst>
                  <a:gd name="connsiteX0" fmla="*/ 0 w 407670"/>
                  <a:gd name="connsiteY0" fmla="*/ 215170 h 430339"/>
                  <a:gd name="connsiteX1" fmla="*/ 203835 w 407670"/>
                  <a:gd name="connsiteY1" fmla="*/ 430340 h 430339"/>
                  <a:gd name="connsiteX2" fmla="*/ 407670 w 407670"/>
                  <a:gd name="connsiteY2" fmla="*/ 215170 h 430339"/>
                  <a:gd name="connsiteX3" fmla="*/ 203835 w 407670"/>
                  <a:gd name="connsiteY3" fmla="*/ 0 h 430339"/>
                  <a:gd name="connsiteX4" fmla="*/ 0 w 407670"/>
                  <a:gd name="connsiteY4" fmla="*/ 215170 h 430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670" h="430339">
                    <a:moveTo>
                      <a:pt x="0" y="215170"/>
                    </a:moveTo>
                    <a:cubicBezTo>
                      <a:pt x="0" y="333947"/>
                      <a:pt x="91250" y="430340"/>
                      <a:pt x="203835" y="430340"/>
                    </a:cubicBezTo>
                    <a:cubicBezTo>
                      <a:pt x="316421" y="430340"/>
                      <a:pt x="407670" y="334042"/>
                      <a:pt x="407670" y="215170"/>
                    </a:cubicBezTo>
                    <a:cubicBezTo>
                      <a:pt x="407670" y="96393"/>
                      <a:pt x="316421" y="0"/>
                      <a:pt x="203835" y="0"/>
                    </a:cubicBezTo>
                    <a:cubicBezTo>
                      <a:pt x="91250" y="0"/>
                      <a:pt x="0" y="96393"/>
                      <a:pt x="0" y="215170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09246D6A-7BD2-4AF6-B3ED-BDFB43AA8407}"/>
                  </a:ext>
                </a:extLst>
              </p:cNvPr>
              <p:cNvSpPr/>
              <p:nvPr/>
            </p:nvSpPr>
            <p:spPr>
              <a:xfrm>
                <a:off x="3599082" y="2984249"/>
                <a:ext cx="380786" cy="374713"/>
              </a:xfrm>
              <a:custGeom>
                <a:avLst/>
                <a:gdLst>
                  <a:gd name="connsiteX0" fmla="*/ 4 w 380786"/>
                  <a:gd name="connsiteY0" fmla="*/ 201835 h 374713"/>
                  <a:gd name="connsiteX1" fmla="*/ 193171 w 380786"/>
                  <a:gd name="connsiteY1" fmla="*/ 374714 h 374713"/>
                  <a:gd name="connsiteX2" fmla="*/ 380623 w 380786"/>
                  <a:gd name="connsiteY2" fmla="*/ 232982 h 374713"/>
                  <a:gd name="connsiteX3" fmla="*/ 193552 w 380786"/>
                  <a:gd name="connsiteY3" fmla="*/ 0 h 374713"/>
                  <a:gd name="connsiteX4" fmla="*/ 4 w 380786"/>
                  <a:gd name="connsiteY4" fmla="*/ 201835 h 374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0786" h="374713">
                    <a:moveTo>
                      <a:pt x="4" y="201835"/>
                    </a:moveTo>
                    <a:cubicBezTo>
                      <a:pt x="9719" y="298895"/>
                      <a:pt x="92492" y="374714"/>
                      <a:pt x="193171" y="374714"/>
                    </a:cubicBezTo>
                    <a:cubicBezTo>
                      <a:pt x="282801" y="374714"/>
                      <a:pt x="358239" y="314611"/>
                      <a:pt x="380623" y="232982"/>
                    </a:cubicBezTo>
                    <a:cubicBezTo>
                      <a:pt x="385004" y="216884"/>
                      <a:pt x="300803" y="0"/>
                      <a:pt x="193552" y="0"/>
                    </a:cubicBezTo>
                    <a:cubicBezTo>
                      <a:pt x="86300" y="0"/>
                      <a:pt x="-663" y="195548"/>
                      <a:pt x="4" y="201835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E7418C25-0075-4BC2-931B-4ABF435B61C1}"/>
                  </a:ext>
                </a:extLst>
              </p:cNvPr>
              <p:cNvSpPr/>
              <p:nvPr/>
            </p:nvSpPr>
            <p:spPr>
              <a:xfrm>
                <a:off x="3610543" y="2984126"/>
                <a:ext cx="282127" cy="247461"/>
              </a:xfrm>
              <a:custGeom>
                <a:avLst/>
                <a:gdLst>
                  <a:gd name="connsiteX0" fmla="*/ 281818 w 282127"/>
                  <a:gd name="connsiteY0" fmla="*/ 53749 h 247461"/>
                  <a:gd name="connsiteX1" fmla="*/ 236479 w 282127"/>
                  <a:gd name="connsiteY1" fmla="*/ 85087 h 247461"/>
                  <a:gd name="connsiteX2" fmla="*/ 116940 w 282127"/>
                  <a:gd name="connsiteY2" fmla="*/ 205387 h 247461"/>
                  <a:gd name="connsiteX3" fmla="*/ 545 w 282127"/>
                  <a:gd name="connsiteY3" fmla="*/ 152238 h 247461"/>
                  <a:gd name="connsiteX4" fmla="*/ 236669 w 282127"/>
                  <a:gd name="connsiteY4" fmla="*/ 7744 h 247461"/>
                  <a:gd name="connsiteX5" fmla="*/ 281818 w 282127"/>
                  <a:gd name="connsiteY5" fmla="*/ 53749 h 24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127" h="247461">
                    <a:moveTo>
                      <a:pt x="281818" y="53749"/>
                    </a:moveTo>
                    <a:cubicBezTo>
                      <a:pt x="279627" y="69085"/>
                      <a:pt x="270388" y="82991"/>
                      <a:pt x="236479" y="85087"/>
                    </a:cubicBezTo>
                    <a:cubicBezTo>
                      <a:pt x="174376" y="88992"/>
                      <a:pt x="121036" y="142903"/>
                      <a:pt x="116940" y="205387"/>
                    </a:cubicBezTo>
                    <a:cubicBezTo>
                      <a:pt x="111892" y="281492"/>
                      <a:pt x="-9076" y="248726"/>
                      <a:pt x="545" y="152238"/>
                    </a:cubicBezTo>
                    <a:cubicBezTo>
                      <a:pt x="9689" y="60798"/>
                      <a:pt x="119702" y="-26927"/>
                      <a:pt x="236669" y="7744"/>
                    </a:cubicBezTo>
                    <a:cubicBezTo>
                      <a:pt x="256577" y="13744"/>
                      <a:pt x="285437" y="28984"/>
                      <a:pt x="281818" y="537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1FEDCC5C-4016-413B-B094-A813807120E6}"/>
                  </a:ext>
                </a:extLst>
              </p:cNvPr>
              <p:cNvSpPr/>
              <p:nvPr/>
            </p:nvSpPr>
            <p:spPr>
              <a:xfrm>
                <a:off x="3741770" y="3278762"/>
                <a:ext cx="111251" cy="64865"/>
              </a:xfrm>
              <a:custGeom>
                <a:avLst/>
                <a:gdLst>
                  <a:gd name="connsiteX0" fmla="*/ 0 w 111251"/>
                  <a:gd name="connsiteY0" fmla="*/ 32385 h 64865"/>
                  <a:gd name="connsiteX1" fmla="*/ 55626 w 111251"/>
                  <a:gd name="connsiteY1" fmla="*/ 64865 h 64865"/>
                  <a:gd name="connsiteX2" fmla="*/ 111252 w 111251"/>
                  <a:gd name="connsiteY2" fmla="*/ 32385 h 64865"/>
                  <a:gd name="connsiteX3" fmla="*/ 55626 w 111251"/>
                  <a:gd name="connsiteY3" fmla="*/ 0 h 64865"/>
                  <a:gd name="connsiteX4" fmla="*/ 0 w 111251"/>
                  <a:gd name="connsiteY4" fmla="*/ 32385 h 64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51" h="64865">
                    <a:moveTo>
                      <a:pt x="0" y="32385"/>
                    </a:moveTo>
                    <a:cubicBezTo>
                      <a:pt x="0" y="50292"/>
                      <a:pt x="24860" y="64865"/>
                      <a:pt x="55626" y="64865"/>
                    </a:cubicBezTo>
                    <a:cubicBezTo>
                      <a:pt x="86392" y="64865"/>
                      <a:pt x="111252" y="50387"/>
                      <a:pt x="111252" y="32385"/>
                    </a:cubicBezTo>
                    <a:cubicBezTo>
                      <a:pt x="111252" y="14478"/>
                      <a:pt x="86392" y="0"/>
                      <a:pt x="55626" y="0"/>
                    </a:cubicBezTo>
                    <a:cubicBezTo>
                      <a:pt x="24955" y="0"/>
                      <a:pt x="0" y="14478"/>
                      <a:pt x="0" y="323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B88C5632-5B5C-4909-BA57-521856323DC7}"/>
                  </a:ext>
                </a:extLst>
              </p:cNvPr>
              <p:cNvSpPr/>
              <p:nvPr/>
            </p:nvSpPr>
            <p:spPr>
              <a:xfrm>
                <a:off x="3763106" y="3150746"/>
                <a:ext cx="59245" cy="59245"/>
              </a:xfrm>
              <a:custGeom>
                <a:avLst/>
                <a:gdLst>
                  <a:gd name="connsiteX0" fmla="*/ 0 w 59245"/>
                  <a:gd name="connsiteY0" fmla="*/ 29623 h 59245"/>
                  <a:gd name="connsiteX1" fmla="*/ 29623 w 59245"/>
                  <a:gd name="connsiteY1" fmla="*/ 59245 h 59245"/>
                  <a:gd name="connsiteX2" fmla="*/ 59245 w 59245"/>
                  <a:gd name="connsiteY2" fmla="*/ 29623 h 59245"/>
                  <a:gd name="connsiteX3" fmla="*/ 29623 w 59245"/>
                  <a:gd name="connsiteY3" fmla="*/ 0 h 59245"/>
                  <a:gd name="connsiteX4" fmla="*/ 0 w 59245"/>
                  <a:gd name="connsiteY4" fmla="*/ 29623 h 59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45" h="59245">
                    <a:moveTo>
                      <a:pt x="0" y="29623"/>
                    </a:moveTo>
                    <a:cubicBezTo>
                      <a:pt x="0" y="46006"/>
                      <a:pt x="13240" y="59245"/>
                      <a:pt x="29623" y="59245"/>
                    </a:cubicBezTo>
                    <a:cubicBezTo>
                      <a:pt x="45910" y="59245"/>
                      <a:pt x="59245" y="46006"/>
                      <a:pt x="59245" y="29623"/>
                    </a:cubicBezTo>
                    <a:cubicBezTo>
                      <a:pt x="59245" y="13335"/>
                      <a:pt x="46006" y="0"/>
                      <a:pt x="29623" y="0"/>
                    </a:cubicBezTo>
                    <a:cubicBezTo>
                      <a:pt x="13240" y="0"/>
                      <a:pt x="0" y="13335"/>
                      <a:pt x="0" y="296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8BD9DE3E-C23A-4D25-A7EB-A246EBEEB45F}"/>
                  </a:ext>
                </a:extLst>
              </p:cNvPr>
              <p:cNvSpPr/>
              <p:nvPr/>
            </p:nvSpPr>
            <p:spPr>
              <a:xfrm>
                <a:off x="3750628" y="3134458"/>
                <a:ext cx="49530" cy="49530"/>
              </a:xfrm>
              <a:custGeom>
                <a:avLst/>
                <a:gdLst>
                  <a:gd name="connsiteX0" fmla="*/ 0 w 49530"/>
                  <a:gd name="connsiteY0" fmla="*/ 24765 h 49530"/>
                  <a:gd name="connsiteX1" fmla="*/ 24765 w 49530"/>
                  <a:gd name="connsiteY1" fmla="*/ 49530 h 49530"/>
                  <a:gd name="connsiteX2" fmla="*/ 49530 w 49530"/>
                  <a:gd name="connsiteY2" fmla="*/ 24765 h 49530"/>
                  <a:gd name="connsiteX3" fmla="*/ 24765 w 49530"/>
                  <a:gd name="connsiteY3" fmla="*/ 0 h 49530"/>
                  <a:gd name="connsiteX4" fmla="*/ 0 w 49530"/>
                  <a:gd name="connsiteY4" fmla="*/ 24765 h 49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30" h="49530">
                    <a:moveTo>
                      <a:pt x="0" y="24765"/>
                    </a:moveTo>
                    <a:cubicBezTo>
                      <a:pt x="0" y="38481"/>
                      <a:pt x="11144" y="49530"/>
                      <a:pt x="24765" y="49530"/>
                    </a:cubicBezTo>
                    <a:cubicBezTo>
                      <a:pt x="38481" y="49530"/>
                      <a:pt x="49530" y="38386"/>
                      <a:pt x="49530" y="24765"/>
                    </a:cubicBezTo>
                    <a:cubicBezTo>
                      <a:pt x="49530" y="11049"/>
                      <a:pt x="38481" y="0"/>
                      <a:pt x="24765" y="0"/>
                    </a:cubicBezTo>
                    <a:cubicBezTo>
                      <a:pt x="11049" y="0"/>
                      <a:pt x="0" y="11049"/>
                      <a:pt x="0" y="247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23C7D982-1E8A-475A-A089-60EFA4D8F985}"/>
                  </a:ext>
                </a:extLst>
              </p:cNvPr>
              <p:cNvSpPr/>
              <p:nvPr/>
            </p:nvSpPr>
            <p:spPr>
              <a:xfrm>
                <a:off x="3138743" y="3015205"/>
                <a:ext cx="361568" cy="368617"/>
              </a:xfrm>
              <a:custGeom>
                <a:avLst/>
                <a:gdLst>
                  <a:gd name="connsiteX0" fmla="*/ 0 w 361568"/>
                  <a:gd name="connsiteY0" fmla="*/ 184214 h 368617"/>
                  <a:gd name="connsiteX1" fmla="*/ 180785 w 361568"/>
                  <a:gd name="connsiteY1" fmla="*/ 368618 h 368617"/>
                  <a:gd name="connsiteX2" fmla="*/ 361569 w 361568"/>
                  <a:gd name="connsiteY2" fmla="*/ 184309 h 368617"/>
                  <a:gd name="connsiteX3" fmla="*/ 180785 w 361568"/>
                  <a:gd name="connsiteY3" fmla="*/ 0 h 368617"/>
                  <a:gd name="connsiteX4" fmla="*/ 0 w 361568"/>
                  <a:gd name="connsiteY4" fmla="*/ 184214 h 368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568" h="368617">
                    <a:moveTo>
                      <a:pt x="0" y="184214"/>
                    </a:moveTo>
                    <a:cubicBezTo>
                      <a:pt x="0" y="286036"/>
                      <a:pt x="80963" y="368618"/>
                      <a:pt x="180785" y="368618"/>
                    </a:cubicBezTo>
                    <a:cubicBezTo>
                      <a:pt x="280607" y="368618"/>
                      <a:pt x="361569" y="286131"/>
                      <a:pt x="361569" y="184309"/>
                    </a:cubicBezTo>
                    <a:cubicBezTo>
                      <a:pt x="361569" y="82487"/>
                      <a:pt x="280607" y="0"/>
                      <a:pt x="180785" y="0"/>
                    </a:cubicBezTo>
                    <a:cubicBezTo>
                      <a:pt x="80963" y="-95"/>
                      <a:pt x="0" y="82391"/>
                      <a:pt x="0" y="184214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4AB5AED6-44EB-4D67-AEAE-C4CA444409C1}"/>
                  </a:ext>
                </a:extLst>
              </p:cNvPr>
              <p:cNvSpPr/>
              <p:nvPr/>
            </p:nvSpPr>
            <p:spPr>
              <a:xfrm>
                <a:off x="3151988" y="3023873"/>
                <a:ext cx="339275" cy="336041"/>
              </a:xfrm>
              <a:custGeom>
                <a:avLst/>
                <a:gdLst>
                  <a:gd name="connsiteX0" fmla="*/ 90 w 339275"/>
                  <a:gd name="connsiteY0" fmla="*/ 205550 h 336041"/>
                  <a:gd name="connsiteX1" fmla="*/ 167539 w 339275"/>
                  <a:gd name="connsiteY1" fmla="*/ 336042 h 336041"/>
                  <a:gd name="connsiteX2" fmla="*/ 339275 w 339275"/>
                  <a:gd name="connsiteY2" fmla="*/ 177927 h 336041"/>
                  <a:gd name="connsiteX3" fmla="*/ 167253 w 339275"/>
                  <a:gd name="connsiteY3" fmla="*/ 0 h 336041"/>
                  <a:gd name="connsiteX4" fmla="*/ 90 w 339275"/>
                  <a:gd name="connsiteY4" fmla="*/ 205550 h 3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275" h="336041">
                    <a:moveTo>
                      <a:pt x="90" y="205550"/>
                    </a:moveTo>
                    <a:cubicBezTo>
                      <a:pt x="18187" y="280416"/>
                      <a:pt x="86291" y="336042"/>
                      <a:pt x="167539" y="336042"/>
                    </a:cubicBezTo>
                    <a:cubicBezTo>
                      <a:pt x="258408" y="336042"/>
                      <a:pt x="332893" y="266319"/>
                      <a:pt x="339275" y="177927"/>
                    </a:cubicBezTo>
                    <a:cubicBezTo>
                      <a:pt x="339561" y="173927"/>
                      <a:pt x="262313" y="0"/>
                      <a:pt x="167253" y="0"/>
                    </a:cubicBezTo>
                    <a:cubicBezTo>
                      <a:pt x="72099" y="0"/>
                      <a:pt x="-2958" y="192786"/>
                      <a:pt x="90" y="205550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E25E3D6D-54A1-469D-814B-5FD39B389E87}"/>
                  </a:ext>
                </a:extLst>
              </p:cNvPr>
              <p:cNvSpPr/>
              <p:nvPr/>
            </p:nvSpPr>
            <p:spPr>
              <a:xfrm>
                <a:off x="3158268" y="3027631"/>
                <a:ext cx="250216" cy="219301"/>
              </a:xfrm>
              <a:custGeom>
                <a:avLst/>
                <a:gdLst>
                  <a:gd name="connsiteX0" fmla="*/ 249937 w 250216"/>
                  <a:gd name="connsiteY0" fmla="*/ 47582 h 219301"/>
                  <a:gd name="connsiteX1" fmla="*/ 209741 w 250216"/>
                  <a:gd name="connsiteY1" fmla="*/ 75395 h 219301"/>
                  <a:gd name="connsiteX2" fmla="*/ 103728 w 250216"/>
                  <a:gd name="connsiteY2" fmla="*/ 181980 h 219301"/>
                  <a:gd name="connsiteX3" fmla="*/ 477 w 250216"/>
                  <a:gd name="connsiteY3" fmla="*/ 134927 h 219301"/>
                  <a:gd name="connsiteX4" fmla="*/ 209932 w 250216"/>
                  <a:gd name="connsiteY4" fmla="*/ 6911 h 219301"/>
                  <a:gd name="connsiteX5" fmla="*/ 249937 w 250216"/>
                  <a:gd name="connsiteY5" fmla="*/ 47582 h 219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0216" h="219301">
                    <a:moveTo>
                      <a:pt x="249937" y="47582"/>
                    </a:moveTo>
                    <a:cubicBezTo>
                      <a:pt x="247937" y="61203"/>
                      <a:pt x="239745" y="73490"/>
                      <a:pt x="209741" y="75395"/>
                    </a:cubicBezTo>
                    <a:cubicBezTo>
                      <a:pt x="154687" y="78920"/>
                      <a:pt x="107443" y="126640"/>
                      <a:pt x="103728" y="181980"/>
                    </a:cubicBezTo>
                    <a:cubicBezTo>
                      <a:pt x="99251" y="249512"/>
                      <a:pt x="-8000" y="220366"/>
                      <a:pt x="477" y="134927"/>
                    </a:cubicBezTo>
                    <a:cubicBezTo>
                      <a:pt x="8669" y="53869"/>
                      <a:pt x="106205" y="-23950"/>
                      <a:pt x="209932" y="6911"/>
                    </a:cubicBezTo>
                    <a:cubicBezTo>
                      <a:pt x="227553" y="12054"/>
                      <a:pt x="253175" y="25580"/>
                      <a:pt x="249937" y="475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9AC7A8DA-C860-46D3-BDC0-C9BACDE6C52B}"/>
                  </a:ext>
                </a:extLst>
              </p:cNvPr>
              <p:cNvSpPr/>
              <p:nvPr/>
            </p:nvSpPr>
            <p:spPr>
              <a:xfrm>
                <a:off x="3355246" y="3169796"/>
                <a:ext cx="52578" cy="52482"/>
              </a:xfrm>
              <a:custGeom>
                <a:avLst/>
                <a:gdLst>
                  <a:gd name="connsiteX0" fmla="*/ 0 w 52578"/>
                  <a:gd name="connsiteY0" fmla="*/ 26289 h 52482"/>
                  <a:gd name="connsiteX1" fmla="*/ 26289 w 52578"/>
                  <a:gd name="connsiteY1" fmla="*/ 52483 h 52482"/>
                  <a:gd name="connsiteX2" fmla="*/ 52578 w 52578"/>
                  <a:gd name="connsiteY2" fmla="*/ 26289 h 52482"/>
                  <a:gd name="connsiteX3" fmla="*/ 26289 w 52578"/>
                  <a:gd name="connsiteY3" fmla="*/ 0 h 52482"/>
                  <a:gd name="connsiteX4" fmla="*/ 0 w 52578"/>
                  <a:gd name="connsiteY4" fmla="*/ 26289 h 5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578" h="52482">
                    <a:moveTo>
                      <a:pt x="0" y="26289"/>
                    </a:moveTo>
                    <a:cubicBezTo>
                      <a:pt x="0" y="40767"/>
                      <a:pt x="11716" y="52483"/>
                      <a:pt x="26289" y="52483"/>
                    </a:cubicBezTo>
                    <a:cubicBezTo>
                      <a:pt x="40767" y="52483"/>
                      <a:pt x="52578" y="40767"/>
                      <a:pt x="52578" y="26289"/>
                    </a:cubicBezTo>
                    <a:cubicBezTo>
                      <a:pt x="52578" y="11811"/>
                      <a:pt x="40862" y="0"/>
                      <a:pt x="26289" y="0"/>
                    </a:cubicBezTo>
                    <a:cubicBezTo>
                      <a:pt x="11716" y="0"/>
                      <a:pt x="0" y="11716"/>
                      <a:pt x="0" y="262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F3201EDF-2ACB-4663-8775-0EDEBD3EF9E6}"/>
                  </a:ext>
                </a:extLst>
              </p:cNvPr>
              <p:cNvSpPr/>
              <p:nvPr/>
            </p:nvSpPr>
            <p:spPr>
              <a:xfrm>
                <a:off x="3344101" y="3155223"/>
                <a:ext cx="44005" cy="44005"/>
              </a:xfrm>
              <a:custGeom>
                <a:avLst/>
                <a:gdLst>
                  <a:gd name="connsiteX0" fmla="*/ 0 w 44005"/>
                  <a:gd name="connsiteY0" fmla="*/ 22003 h 44005"/>
                  <a:gd name="connsiteX1" fmla="*/ 22003 w 44005"/>
                  <a:gd name="connsiteY1" fmla="*/ 44006 h 44005"/>
                  <a:gd name="connsiteX2" fmla="*/ 44006 w 44005"/>
                  <a:gd name="connsiteY2" fmla="*/ 22003 h 44005"/>
                  <a:gd name="connsiteX3" fmla="*/ 22003 w 44005"/>
                  <a:gd name="connsiteY3" fmla="*/ 0 h 44005"/>
                  <a:gd name="connsiteX4" fmla="*/ 0 w 44005"/>
                  <a:gd name="connsiteY4" fmla="*/ 22003 h 4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05" h="44005">
                    <a:moveTo>
                      <a:pt x="0" y="22003"/>
                    </a:moveTo>
                    <a:cubicBezTo>
                      <a:pt x="0" y="34195"/>
                      <a:pt x="9811" y="44006"/>
                      <a:pt x="22003" y="44006"/>
                    </a:cubicBezTo>
                    <a:cubicBezTo>
                      <a:pt x="34100" y="44006"/>
                      <a:pt x="44006" y="34195"/>
                      <a:pt x="44006" y="22003"/>
                    </a:cubicBezTo>
                    <a:cubicBezTo>
                      <a:pt x="44006" y="9906"/>
                      <a:pt x="34195" y="0"/>
                      <a:pt x="22003" y="0"/>
                    </a:cubicBezTo>
                    <a:cubicBezTo>
                      <a:pt x="9811" y="95"/>
                      <a:pt x="0" y="9906"/>
                      <a:pt x="0" y="22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F8652A55-8191-42D4-8D17-444874987408}"/>
                  </a:ext>
                </a:extLst>
              </p:cNvPr>
              <p:cNvSpPr/>
              <p:nvPr/>
            </p:nvSpPr>
            <p:spPr>
              <a:xfrm>
                <a:off x="3145718" y="3017466"/>
                <a:ext cx="346848" cy="212147"/>
              </a:xfrm>
              <a:custGeom>
                <a:avLst/>
                <a:gdLst>
                  <a:gd name="connsiteX0" fmla="*/ 346688 w 346848"/>
                  <a:gd name="connsiteY0" fmla="*/ 185191 h 212147"/>
                  <a:gd name="connsiteX1" fmla="*/ 5502 w 346848"/>
                  <a:gd name="connsiteY1" fmla="*/ 212147 h 212147"/>
                  <a:gd name="connsiteX2" fmla="*/ 169713 w 346848"/>
                  <a:gd name="connsiteY2" fmla="*/ 25 h 212147"/>
                  <a:gd name="connsiteX3" fmla="*/ 346688 w 346848"/>
                  <a:gd name="connsiteY3" fmla="*/ 185191 h 212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6848" h="212147">
                    <a:moveTo>
                      <a:pt x="346688" y="185191"/>
                    </a:moveTo>
                    <a:cubicBezTo>
                      <a:pt x="330781" y="172333"/>
                      <a:pt x="175714" y="159664"/>
                      <a:pt x="5502" y="212147"/>
                    </a:cubicBezTo>
                    <a:cubicBezTo>
                      <a:pt x="-23454" y="100800"/>
                      <a:pt x="66367" y="1835"/>
                      <a:pt x="169713" y="25"/>
                    </a:cubicBezTo>
                    <a:cubicBezTo>
                      <a:pt x="253343" y="-1403"/>
                      <a:pt x="351355" y="57747"/>
                      <a:pt x="346688" y="185191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2993556F-275C-4A19-A0CF-986C7C63B7E7}"/>
                  </a:ext>
                </a:extLst>
              </p:cNvPr>
              <p:cNvSpPr/>
              <p:nvPr/>
            </p:nvSpPr>
            <p:spPr>
              <a:xfrm>
                <a:off x="3158840" y="3040692"/>
                <a:ext cx="320611" cy="182158"/>
              </a:xfrm>
              <a:custGeom>
                <a:avLst/>
                <a:gdLst>
                  <a:gd name="connsiteX0" fmla="*/ 320612 w 320611"/>
                  <a:gd name="connsiteY0" fmla="*/ 147773 h 182158"/>
                  <a:gd name="connsiteX1" fmla="*/ 0 w 320611"/>
                  <a:gd name="connsiteY1" fmla="*/ 182159 h 182158"/>
                  <a:gd name="connsiteX2" fmla="*/ 160306 w 320611"/>
                  <a:gd name="connsiteY2" fmla="*/ 41 h 182158"/>
                  <a:gd name="connsiteX3" fmla="*/ 320612 w 320611"/>
                  <a:gd name="connsiteY3" fmla="*/ 147773 h 182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0611" h="182158">
                    <a:moveTo>
                      <a:pt x="320612" y="147773"/>
                    </a:moveTo>
                    <a:cubicBezTo>
                      <a:pt x="267938" y="143201"/>
                      <a:pt x="153734" y="130914"/>
                      <a:pt x="0" y="182159"/>
                    </a:cubicBezTo>
                    <a:cubicBezTo>
                      <a:pt x="1429" y="92147"/>
                      <a:pt x="65151" y="2231"/>
                      <a:pt x="160306" y="41"/>
                    </a:cubicBezTo>
                    <a:cubicBezTo>
                      <a:pt x="233934" y="-1769"/>
                      <a:pt x="308420" y="57191"/>
                      <a:pt x="320612" y="147773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2FF5E0F7-1925-4478-B072-B705C88F0B9D}"/>
                  </a:ext>
                </a:extLst>
              </p:cNvPr>
              <p:cNvSpPr/>
              <p:nvPr/>
            </p:nvSpPr>
            <p:spPr>
              <a:xfrm>
                <a:off x="3596335" y="2973169"/>
                <a:ext cx="392739" cy="244918"/>
              </a:xfrm>
              <a:custGeom>
                <a:avLst/>
                <a:gdLst>
                  <a:gd name="connsiteX0" fmla="*/ 274 w 392739"/>
                  <a:gd name="connsiteY0" fmla="*/ 214439 h 244918"/>
                  <a:gd name="connsiteX1" fmla="*/ 386227 w 392739"/>
                  <a:gd name="connsiteY1" fmla="*/ 244919 h 244918"/>
                  <a:gd name="connsiteX2" fmla="*/ 201157 w 392739"/>
                  <a:gd name="connsiteY2" fmla="*/ 31 h 244918"/>
                  <a:gd name="connsiteX3" fmla="*/ 274 w 392739"/>
                  <a:gd name="connsiteY3" fmla="*/ 214439 h 244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2739" h="244918">
                    <a:moveTo>
                      <a:pt x="274" y="214439"/>
                    </a:moveTo>
                    <a:cubicBezTo>
                      <a:pt x="18277" y="199866"/>
                      <a:pt x="193632" y="185483"/>
                      <a:pt x="386227" y="244919"/>
                    </a:cubicBezTo>
                    <a:cubicBezTo>
                      <a:pt x="419851" y="116903"/>
                      <a:pt x="318028" y="2031"/>
                      <a:pt x="201157" y="31"/>
                    </a:cubicBezTo>
                    <a:cubicBezTo>
                      <a:pt x="106478" y="-1683"/>
                      <a:pt x="-6298" y="67468"/>
                      <a:pt x="274" y="214439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144D01A7-4864-44E7-8913-553E19EF0E66}"/>
                  </a:ext>
                </a:extLst>
              </p:cNvPr>
              <p:cNvSpPr/>
              <p:nvPr/>
            </p:nvSpPr>
            <p:spPr>
              <a:xfrm>
                <a:off x="3611278" y="3004303"/>
                <a:ext cx="362712" cy="206164"/>
              </a:xfrm>
              <a:custGeom>
                <a:avLst/>
                <a:gdLst>
                  <a:gd name="connsiteX0" fmla="*/ 0 w 362712"/>
                  <a:gd name="connsiteY0" fmla="*/ 167303 h 206164"/>
                  <a:gd name="connsiteX1" fmla="*/ 362712 w 362712"/>
                  <a:gd name="connsiteY1" fmla="*/ 206165 h 206164"/>
                  <a:gd name="connsiteX2" fmla="*/ 181356 w 362712"/>
                  <a:gd name="connsiteY2" fmla="*/ 44 h 206164"/>
                  <a:gd name="connsiteX3" fmla="*/ 0 w 362712"/>
                  <a:gd name="connsiteY3" fmla="*/ 167303 h 206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712" h="206164">
                    <a:moveTo>
                      <a:pt x="0" y="167303"/>
                    </a:moveTo>
                    <a:cubicBezTo>
                      <a:pt x="59722" y="162159"/>
                      <a:pt x="188786" y="148158"/>
                      <a:pt x="362712" y="206165"/>
                    </a:cubicBezTo>
                    <a:cubicBezTo>
                      <a:pt x="361093" y="104343"/>
                      <a:pt x="288988" y="2616"/>
                      <a:pt x="181356" y="44"/>
                    </a:cubicBezTo>
                    <a:cubicBezTo>
                      <a:pt x="98012" y="-1956"/>
                      <a:pt x="13811" y="64719"/>
                      <a:pt x="0" y="167303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EE711981-7812-43F1-94CC-F19D034204BF}"/>
                  </a:ext>
                </a:extLst>
              </p:cNvPr>
              <p:cNvSpPr/>
              <p:nvPr/>
            </p:nvSpPr>
            <p:spPr>
              <a:xfrm>
                <a:off x="3176462" y="2992312"/>
                <a:ext cx="286035" cy="87187"/>
              </a:xfrm>
              <a:custGeom>
                <a:avLst/>
                <a:gdLst>
                  <a:gd name="connsiteX0" fmla="*/ 144494 w 286035"/>
                  <a:gd name="connsiteY0" fmla="*/ 7082 h 87187"/>
                  <a:gd name="connsiteX1" fmla="*/ 0 w 286035"/>
                  <a:gd name="connsiteY1" fmla="*/ 75186 h 87187"/>
                  <a:gd name="connsiteX2" fmla="*/ 144590 w 286035"/>
                  <a:gd name="connsiteY2" fmla="*/ 320 h 87187"/>
                  <a:gd name="connsiteX3" fmla="*/ 286036 w 286035"/>
                  <a:gd name="connsiteY3" fmla="*/ 87188 h 87187"/>
                  <a:gd name="connsiteX4" fmla="*/ 144494 w 286035"/>
                  <a:gd name="connsiteY4" fmla="*/ 7082 h 8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035" h="87187">
                    <a:moveTo>
                      <a:pt x="144494" y="7082"/>
                    </a:moveTo>
                    <a:cubicBezTo>
                      <a:pt x="84201" y="3368"/>
                      <a:pt x="30670" y="30800"/>
                      <a:pt x="0" y="75186"/>
                    </a:cubicBezTo>
                    <a:cubicBezTo>
                      <a:pt x="28099" y="27085"/>
                      <a:pt x="82582" y="-3490"/>
                      <a:pt x="144590" y="320"/>
                    </a:cubicBezTo>
                    <a:cubicBezTo>
                      <a:pt x="206597" y="4225"/>
                      <a:pt x="259747" y="35657"/>
                      <a:pt x="286036" y="87188"/>
                    </a:cubicBezTo>
                    <a:cubicBezTo>
                      <a:pt x="257080" y="39086"/>
                      <a:pt x="204787" y="10892"/>
                      <a:pt x="144494" y="7082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8ABC6A99-CDE8-4DB3-85C9-DF417F9DA68F}"/>
                  </a:ext>
                </a:extLst>
              </p:cNvPr>
              <p:cNvSpPr/>
              <p:nvPr/>
            </p:nvSpPr>
            <p:spPr>
              <a:xfrm>
                <a:off x="3638233" y="2946614"/>
                <a:ext cx="318515" cy="87450"/>
              </a:xfrm>
              <a:custGeom>
                <a:avLst/>
                <a:gdLst>
                  <a:gd name="connsiteX0" fmla="*/ 146304 w 318515"/>
                  <a:gd name="connsiteY0" fmla="*/ 6965 h 87450"/>
                  <a:gd name="connsiteX1" fmla="*/ 0 w 318515"/>
                  <a:gd name="connsiteY1" fmla="*/ 87451 h 87450"/>
                  <a:gd name="connsiteX2" fmla="*/ 145161 w 318515"/>
                  <a:gd name="connsiteY2" fmla="*/ 11 h 87450"/>
                  <a:gd name="connsiteX3" fmla="*/ 318516 w 318515"/>
                  <a:gd name="connsiteY3" fmla="*/ 78497 h 87450"/>
                  <a:gd name="connsiteX4" fmla="*/ 146304 w 318515"/>
                  <a:gd name="connsiteY4" fmla="*/ 6965 h 8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8515" h="87450">
                    <a:moveTo>
                      <a:pt x="146304" y="6965"/>
                    </a:moveTo>
                    <a:cubicBezTo>
                      <a:pt x="78867" y="7536"/>
                      <a:pt x="25146" y="39635"/>
                      <a:pt x="0" y="87451"/>
                    </a:cubicBezTo>
                    <a:cubicBezTo>
                      <a:pt x="21527" y="36016"/>
                      <a:pt x="75819" y="678"/>
                      <a:pt x="145161" y="11"/>
                    </a:cubicBezTo>
                    <a:cubicBezTo>
                      <a:pt x="214503" y="-655"/>
                      <a:pt x="279464" y="27729"/>
                      <a:pt x="318516" y="78497"/>
                    </a:cubicBezTo>
                    <a:cubicBezTo>
                      <a:pt x="276987" y="31349"/>
                      <a:pt x="213741" y="6298"/>
                      <a:pt x="146304" y="6965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DB842084-E476-4B93-B70B-85F38C23E78F}"/>
                  </a:ext>
                </a:extLst>
              </p:cNvPr>
              <p:cNvSpPr/>
              <p:nvPr/>
            </p:nvSpPr>
            <p:spPr>
              <a:xfrm>
                <a:off x="3263806" y="3281906"/>
                <a:ext cx="111251" cy="64769"/>
              </a:xfrm>
              <a:custGeom>
                <a:avLst/>
                <a:gdLst>
                  <a:gd name="connsiteX0" fmla="*/ 0 w 111251"/>
                  <a:gd name="connsiteY0" fmla="*/ 32385 h 64769"/>
                  <a:gd name="connsiteX1" fmla="*/ 55626 w 111251"/>
                  <a:gd name="connsiteY1" fmla="*/ 64770 h 64769"/>
                  <a:gd name="connsiteX2" fmla="*/ 111252 w 111251"/>
                  <a:gd name="connsiteY2" fmla="*/ 32385 h 64769"/>
                  <a:gd name="connsiteX3" fmla="*/ 55626 w 111251"/>
                  <a:gd name="connsiteY3" fmla="*/ 0 h 64769"/>
                  <a:gd name="connsiteX4" fmla="*/ 0 w 111251"/>
                  <a:gd name="connsiteY4" fmla="*/ 32385 h 6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51" h="64769">
                    <a:moveTo>
                      <a:pt x="0" y="32385"/>
                    </a:moveTo>
                    <a:cubicBezTo>
                      <a:pt x="0" y="50292"/>
                      <a:pt x="24860" y="64770"/>
                      <a:pt x="55626" y="64770"/>
                    </a:cubicBezTo>
                    <a:cubicBezTo>
                      <a:pt x="86392" y="64770"/>
                      <a:pt x="111252" y="50197"/>
                      <a:pt x="111252" y="32385"/>
                    </a:cubicBezTo>
                    <a:cubicBezTo>
                      <a:pt x="111252" y="14478"/>
                      <a:pt x="86297" y="0"/>
                      <a:pt x="55626" y="0"/>
                    </a:cubicBezTo>
                    <a:cubicBezTo>
                      <a:pt x="24955" y="0"/>
                      <a:pt x="0" y="14478"/>
                      <a:pt x="0" y="323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7" name="Graphic 42">
              <a:extLst>
                <a:ext uri="{FF2B5EF4-FFF2-40B4-BE49-F238E27FC236}">
                  <a16:creationId xmlns:a16="http://schemas.microsoft.com/office/drawing/2014/main" id="{8C007CE4-B68E-458D-848D-1C069AAEADE7}"/>
                </a:ext>
              </a:extLst>
            </p:cNvPr>
            <p:cNvGrpSpPr/>
            <p:nvPr/>
          </p:nvGrpSpPr>
          <p:grpSpPr>
            <a:xfrm>
              <a:off x="3429737" y="3503707"/>
              <a:ext cx="336606" cy="156933"/>
              <a:chOff x="3429737" y="3503707"/>
              <a:chExt cx="336606" cy="156933"/>
            </a:xfrm>
          </p:grpSpPr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689E678-A8EF-42C9-87EC-51C54279577F}"/>
                  </a:ext>
                </a:extLst>
              </p:cNvPr>
              <p:cNvSpPr/>
              <p:nvPr/>
            </p:nvSpPr>
            <p:spPr>
              <a:xfrm>
                <a:off x="3477968" y="3591682"/>
                <a:ext cx="253597" cy="64093"/>
              </a:xfrm>
              <a:custGeom>
                <a:avLst/>
                <a:gdLst>
                  <a:gd name="connsiteX0" fmla="*/ 22533 w 253597"/>
                  <a:gd name="connsiteY0" fmla="*/ 58154 h 64093"/>
                  <a:gd name="connsiteX1" fmla="*/ 251133 w 253597"/>
                  <a:gd name="connsiteY1" fmla="*/ 61107 h 64093"/>
                  <a:gd name="connsiteX2" fmla="*/ 196746 w 253597"/>
                  <a:gd name="connsiteY2" fmla="*/ 6624 h 64093"/>
                  <a:gd name="connsiteX3" fmla="*/ 10627 w 253597"/>
                  <a:gd name="connsiteY3" fmla="*/ 40533 h 64093"/>
                  <a:gd name="connsiteX4" fmla="*/ 435 w 253597"/>
                  <a:gd name="connsiteY4" fmla="*/ 58154 h 64093"/>
                  <a:gd name="connsiteX5" fmla="*/ 22533 w 253597"/>
                  <a:gd name="connsiteY5" fmla="*/ 58154 h 6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597" h="64093">
                    <a:moveTo>
                      <a:pt x="22533" y="58154"/>
                    </a:moveTo>
                    <a:cubicBezTo>
                      <a:pt x="80922" y="29293"/>
                      <a:pt x="141310" y="-12045"/>
                      <a:pt x="251133" y="61107"/>
                    </a:cubicBezTo>
                    <a:cubicBezTo>
                      <a:pt x="260277" y="57678"/>
                      <a:pt x="244371" y="16720"/>
                      <a:pt x="196746" y="6624"/>
                    </a:cubicBezTo>
                    <a:cubicBezTo>
                      <a:pt x="149121" y="-3568"/>
                      <a:pt x="67872" y="-8235"/>
                      <a:pt x="10627" y="40533"/>
                    </a:cubicBezTo>
                    <a:cubicBezTo>
                      <a:pt x="7389" y="42914"/>
                      <a:pt x="-2136" y="53487"/>
                      <a:pt x="435" y="58154"/>
                    </a:cubicBezTo>
                    <a:cubicBezTo>
                      <a:pt x="3293" y="63298"/>
                      <a:pt x="1674" y="68441"/>
                      <a:pt x="22533" y="58154"/>
                    </a:cubicBezTo>
                    <a:close/>
                  </a:path>
                </a:pathLst>
              </a:custGeom>
              <a:solidFill>
                <a:srgbClr val="FF9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8B4FE815-FA63-497D-A3E8-F69C256BD0B1}"/>
                  </a:ext>
                </a:extLst>
              </p:cNvPr>
              <p:cNvSpPr/>
              <p:nvPr/>
            </p:nvSpPr>
            <p:spPr>
              <a:xfrm>
                <a:off x="3429737" y="3503707"/>
                <a:ext cx="336606" cy="156933"/>
              </a:xfrm>
              <a:custGeom>
                <a:avLst/>
                <a:gdLst>
                  <a:gd name="connsiteX0" fmla="*/ 81432 w 336606"/>
                  <a:gd name="connsiteY0" fmla="*/ 135937 h 156933"/>
                  <a:gd name="connsiteX1" fmla="*/ 242786 w 336606"/>
                  <a:gd name="connsiteY1" fmla="*/ 110600 h 156933"/>
                  <a:gd name="connsiteX2" fmla="*/ 289744 w 336606"/>
                  <a:gd name="connsiteY2" fmla="*/ 143176 h 156933"/>
                  <a:gd name="connsiteX3" fmla="*/ 334702 w 336606"/>
                  <a:gd name="connsiteY3" fmla="*/ 113744 h 156933"/>
                  <a:gd name="connsiteX4" fmla="*/ 302603 w 336606"/>
                  <a:gd name="connsiteY4" fmla="*/ 57546 h 156933"/>
                  <a:gd name="connsiteX5" fmla="*/ 250215 w 336606"/>
                  <a:gd name="connsiteY5" fmla="*/ 19351 h 156933"/>
                  <a:gd name="connsiteX6" fmla="*/ 128009 w 336606"/>
                  <a:gd name="connsiteY6" fmla="*/ 4778 h 156933"/>
                  <a:gd name="connsiteX7" fmla="*/ 1898 w 336606"/>
                  <a:gd name="connsiteY7" fmla="*/ 110600 h 156933"/>
                  <a:gd name="connsiteX8" fmla="*/ 7899 w 336606"/>
                  <a:gd name="connsiteY8" fmla="*/ 149558 h 156933"/>
                  <a:gd name="connsiteX9" fmla="*/ 81432 w 336606"/>
                  <a:gd name="connsiteY9" fmla="*/ 135937 h 15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6606" h="156933">
                    <a:moveTo>
                      <a:pt x="81432" y="135937"/>
                    </a:moveTo>
                    <a:cubicBezTo>
                      <a:pt x="130867" y="104219"/>
                      <a:pt x="188207" y="86026"/>
                      <a:pt x="242786" y="110600"/>
                    </a:cubicBezTo>
                    <a:cubicBezTo>
                      <a:pt x="260597" y="118601"/>
                      <a:pt x="275837" y="129555"/>
                      <a:pt x="289744" y="143176"/>
                    </a:cubicBezTo>
                    <a:cubicBezTo>
                      <a:pt x="310604" y="163655"/>
                      <a:pt x="345084" y="164988"/>
                      <a:pt x="334702" y="113744"/>
                    </a:cubicBezTo>
                    <a:cubicBezTo>
                      <a:pt x="330797" y="94694"/>
                      <a:pt x="315176" y="72024"/>
                      <a:pt x="302603" y="57546"/>
                    </a:cubicBezTo>
                    <a:cubicBezTo>
                      <a:pt x="288220" y="41068"/>
                      <a:pt x="269932" y="28590"/>
                      <a:pt x="250215" y="19351"/>
                    </a:cubicBezTo>
                    <a:cubicBezTo>
                      <a:pt x="212877" y="2111"/>
                      <a:pt x="168205" y="-5795"/>
                      <a:pt x="128009" y="4778"/>
                    </a:cubicBezTo>
                    <a:cubicBezTo>
                      <a:pt x="75622" y="18684"/>
                      <a:pt x="19901" y="59070"/>
                      <a:pt x="1898" y="110600"/>
                    </a:cubicBezTo>
                    <a:cubicBezTo>
                      <a:pt x="-388" y="117077"/>
                      <a:pt x="-2578" y="138509"/>
                      <a:pt x="7899" y="149558"/>
                    </a:cubicBezTo>
                    <a:cubicBezTo>
                      <a:pt x="18377" y="160702"/>
                      <a:pt x="41522" y="161464"/>
                      <a:pt x="81432" y="135937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B8F63D60-38CF-4623-AE84-33FB6EE754AF}"/>
                  </a:ext>
                </a:extLst>
              </p:cNvPr>
              <p:cNvSpPr/>
              <p:nvPr/>
            </p:nvSpPr>
            <p:spPr>
              <a:xfrm>
                <a:off x="3580657" y="3503869"/>
                <a:ext cx="110820" cy="85162"/>
              </a:xfrm>
              <a:custGeom>
                <a:avLst/>
                <a:gdLst>
                  <a:gd name="connsiteX0" fmla="*/ 616 w 110820"/>
                  <a:gd name="connsiteY0" fmla="*/ 37763 h 85162"/>
                  <a:gd name="connsiteX1" fmla="*/ 21286 w 110820"/>
                  <a:gd name="connsiteY1" fmla="*/ 73958 h 85162"/>
                  <a:gd name="connsiteX2" fmla="*/ 87199 w 110820"/>
                  <a:gd name="connsiteY2" fmla="*/ 70433 h 85162"/>
                  <a:gd name="connsiteX3" fmla="*/ 110821 w 110820"/>
                  <a:gd name="connsiteY3" fmla="*/ 25190 h 85162"/>
                  <a:gd name="connsiteX4" fmla="*/ 99295 w 110820"/>
                  <a:gd name="connsiteY4" fmla="*/ 19379 h 85162"/>
                  <a:gd name="connsiteX5" fmla="*/ 3569 w 110820"/>
                  <a:gd name="connsiteY5" fmla="*/ 425 h 85162"/>
                  <a:gd name="connsiteX6" fmla="*/ 616 w 110820"/>
                  <a:gd name="connsiteY6" fmla="*/ 37763 h 8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820" h="85162">
                    <a:moveTo>
                      <a:pt x="616" y="37763"/>
                    </a:moveTo>
                    <a:cubicBezTo>
                      <a:pt x="2331" y="51098"/>
                      <a:pt x="10141" y="66338"/>
                      <a:pt x="21286" y="73958"/>
                    </a:cubicBezTo>
                    <a:cubicBezTo>
                      <a:pt x="41955" y="87959"/>
                      <a:pt x="70816" y="91007"/>
                      <a:pt x="87199" y="70433"/>
                    </a:cubicBezTo>
                    <a:cubicBezTo>
                      <a:pt x="98057" y="56813"/>
                      <a:pt x="105106" y="41287"/>
                      <a:pt x="110821" y="25190"/>
                    </a:cubicBezTo>
                    <a:cubicBezTo>
                      <a:pt x="107011" y="23094"/>
                      <a:pt x="103201" y="21189"/>
                      <a:pt x="99295" y="19379"/>
                    </a:cubicBezTo>
                    <a:cubicBezTo>
                      <a:pt x="70054" y="5854"/>
                      <a:pt x="36240" y="-1957"/>
                      <a:pt x="3569" y="425"/>
                    </a:cubicBezTo>
                    <a:cubicBezTo>
                      <a:pt x="45" y="12617"/>
                      <a:pt x="-717" y="27476"/>
                      <a:pt x="616" y="37763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4FA60732-87B6-46B4-B860-94D2ABBB67B3}"/>
                  </a:ext>
                </a:extLst>
              </p:cNvPr>
              <p:cNvSpPr/>
              <p:nvPr/>
            </p:nvSpPr>
            <p:spPr>
              <a:xfrm>
                <a:off x="3580701" y="3503869"/>
                <a:ext cx="110872" cy="61575"/>
              </a:xfrm>
              <a:custGeom>
                <a:avLst/>
                <a:gdLst>
                  <a:gd name="connsiteX0" fmla="*/ 477 w 110872"/>
                  <a:gd name="connsiteY0" fmla="*/ 36429 h 61575"/>
                  <a:gd name="connsiteX1" fmla="*/ 17527 w 110872"/>
                  <a:gd name="connsiteY1" fmla="*/ 22618 h 61575"/>
                  <a:gd name="connsiteX2" fmla="*/ 24957 w 110872"/>
                  <a:gd name="connsiteY2" fmla="*/ 54527 h 61575"/>
                  <a:gd name="connsiteX3" fmla="*/ 51722 w 110872"/>
                  <a:gd name="connsiteY3" fmla="*/ 34048 h 61575"/>
                  <a:gd name="connsiteX4" fmla="*/ 54865 w 110872"/>
                  <a:gd name="connsiteY4" fmla="*/ 61575 h 61575"/>
                  <a:gd name="connsiteX5" fmla="*/ 85917 w 110872"/>
                  <a:gd name="connsiteY5" fmla="*/ 32429 h 61575"/>
                  <a:gd name="connsiteX6" fmla="*/ 98394 w 110872"/>
                  <a:gd name="connsiteY6" fmla="*/ 53574 h 61575"/>
                  <a:gd name="connsiteX7" fmla="*/ 110872 w 110872"/>
                  <a:gd name="connsiteY7" fmla="*/ 25190 h 61575"/>
                  <a:gd name="connsiteX8" fmla="*/ 99347 w 110872"/>
                  <a:gd name="connsiteY8" fmla="*/ 19379 h 61575"/>
                  <a:gd name="connsiteX9" fmla="*/ 3621 w 110872"/>
                  <a:gd name="connsiteY9" fmla="*/ 425 h 61575"/>
                  <a:gd name="connsiteX10" fmla="*/ 477 w 110872"/>
                  <a:gd name="connsiteY10" fmla="*/ 36429 h 61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872" h="61575">
                    <a:moveTo>
                      <a:pt x="477" y="36429"/>
                    </a:moveTo>
                    <a:cubicBezTo>
                      <a:pt x="5907" y="31381"/>
                      <a:pt x="11812" y="26809"/>
                      <a:pt x="17527" y="22618"/>
                    </a:cubicBezTo>
                    <a:cubicBezTo>
                      <a:pt x="18384" y="29952"/>
                      <a:pt x="24576" y="51288"/>
                      <a:pt x="24957" y="54527"/>
                    </a:cubicBezTo>
                    <a:cubicBezTo>
                      <a:pt x="33053" y="46811"/>
                      <a:pt x="42006" y="39953"/>
                      <a:pt x="51722" y="34048"/>
                    </a:cubicBezTo>
                    <a:cubicBezTo>
                      <a:pt x="51722" y="40620"/>
                      <a:pt x="54103" y="58622"/>
                      <a:pt x="54865" y="61575"/>
                    </a:cubicBezTo>
                    <a:cubicBezTo>
                      <a:pt x="63819" y="50526"/>
                      <a:pt x="74582" y="40906"/>
                      <a:pt x="85917" y="32429"/>
                    </a:cubicBezTo>
                    <a:cubicBezTo>
                      <a:pt x="88774" y="39953"/>
                      <a:pt x="95346" y="46240"/>
                      <a:pt x="98394" y="53574"/>
                    </a:cubicBezTo>
                    <a:cubicBezTo>
                      <a:pt x="103347" y="44525"/>
                      <a:pt x="107348" y="35000"/>
                      <a:pt x="110872" y="25190"/>
                    </a:cubicBezTo>
                    <a:cubicBezTo>
                      <a:pt x="107062" y="23094"/>
                      <a:pt x="103252" y="21189"/>
                      <a:pt x="99347" y="19379"/>
                    </a:cubicBezTo>
                    <a:cubicBezTo>
                      <a:pt x="70105" y="5854"/>
                      <a:pt x="36291" y="-1957"/>
                      <a:pt x="3621" y="425"/>
                    </a:cubicBezTo>
                    <a:cubicBezTo>
                      <a:pt x="192" y="12140"/>
                      <a:pt x="-666" y="26142"/>
                      <a:pt x="477" y="3642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17" name="Graphic 42">
                <a:extLst>
                  <a:ext uri="{FF2B5EF4-FFF2-40B4-BE49-F238E27FC236}">
                    <a16:creationId xmlns:a16="http://schemas.microsoft.com/office/drawing/2014/main" id="{EF3F0B87-71DC-46C3-B11D-3629361DB599}"/>
                  </a:ext>
                </a:extLst>
              </p:cNvPr>
              <p:cNvGrpSpPr/>
              <p:nvPr/>
            </p:nvGrpSpPr>
            <p:grpSpPr>
              <a:xfrm>
                <a:off x="3461016" y="3572836"/>
                <a:ext cx="288991" cy="85953"/>
                <a:chOff x="3461016" y="3572836"/>
                <a:chExt cx="288991" cy="85953"/>
              </a:xfrm>
              <a:solidFill>
                <a:srgbClr val="FFF8E1"/>
              </a:solidFill>
            </p:grpSpPr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35F87E73-7547-440A-8C32-FF8AAC409BD9}"/>
                    </a:ext>
                  </a:extLst>
                </p:cNvPr>
                <p:cNvSpPr/>
                <p:nvPr/>
              </p:nvSpPr>
              <p:spPr>
                <a:xfrm>
                  <a:off x="3461016" y="3572836"/>
                  <a:ext cx="98539" cy="85953"/>
                </a:xfrm>
                <a:custGeom>
                  <a:avLst/>
                  <a:gdLst>
                    <a:gd name="connsiteX0" fmla="*/ 52248 w 98539"/>
                    <a:gd name="connsiteY0" fmla="*/ 800 h 85953"/>
                    <a:gd name="connsiteX1" fmla="*/ 13863 w 98539"/>
                    <a:gd name="connsiteY1" fmla="*/ 21374 h 85953"/>
                    <a:gd name="connsiteX2" fmla="*/ 147 w 98539"/>
                    <a:gd name="connsiteY2" fmla="*/ 56140 h 85953"/>
                    <a:gd name="connsiteX3" fmla="*/ 9481 w 98539"/>
                    <a:gd name="connsiteY3" fmla="*/ 85953 h 85953"/>
                    <a:gd name="connsiteX4" fmla="*/ 50153 w 98539"/>
                    <a:gd name="connsiteY4" fmla="*/ 66713 h 85953"/>
                    <a:gd name="connsiteX5" fmla="*/ 98540 w 98539"/>
                    <a:gd name="connsiteY5" fmla="*/ 41757 h 85953"/>
                    <a:gd name="connsiteX6" fmla="*/ 85586 w 98539"/>
                    <a:gd name="connsiteY6" fmla="*/ 16802 h 85953"/>
                    <a:gd name="connsiteX7" fmla="*/ 52248 w 98539"/>
                    <a:gd name="connsiteY7" fmla="*/ 800 h 85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8539" h="85953">
                      <a:moveTo>
                        <a:pt x="52248" y="800"/>
                      </a:moveTo>
                      <a:cubicBezTo>
                        <a:pt x="38628" y="3943"/>
                        <a:pt x="24245" y="12134"/>
                        <a:pt x="13863" y="21374"/>
                      </a:cubicBezTo>
                      <a:cubicBezTo>
                        <a:pt x="3671" y="30518"/>
                        <a:pt x="-901" y="42519"/>
                        <a:pt x="147" y="56140"/>
                      </a:cubicBezTo>
                      <a:cubicBezTo>
                        <a:pt x="1004" y="66713"/>
                        <a:pt x="4719" y="76523"/>
                        <a:pt x="9481" y="85953"/>
                      </a:cubicBezTo>
                      <a:cubicBezTo>
                        <a:pt x="20435" y="83191"/>
                        <a:pt x="33960" y="77190"/>
                        <a:pt x="50153" y="66713"/>
                      </a:cubicBezTo>
                      <a:cubicBezTo>
                        <a:pt x="65679" y="56807"/>
                        <a:pt x="81871" y="48234"/>
                        <a:pt x="98540" y="41757"/>
                      </a:cubicBezTo>
                      <a:cubicBezTo>
                        <a:pt x="94730" y="33185"/>
                        <a:pt x="90729" y="24612"/>
                        <a:pt x="85586" y="16802"/>
                      </a:cubicBezTo>
                      <a:cubicBezTo>
                        <a:pt x="77680" y="4895"/>
                        <a:pt x="67012" y="-2534"/>
                        <a:pt x="52248" y="800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40328AD9-843A-4531-AC54-BF324EF75C98}"/>
                    </a:ext>
                  </a:extLst>
                </p:cNvPr>
                <p:cNvSpPr/>
                <p:nvPr/>
              </p:nvSpPr>
              <p:spPr>
                <a:xfrm>
                  <a:off x="3673666" y="3585787"/>
                  <a:ext cx="76342" cy="70620"/>
                </a:xfrm>
                <a:custGeom>
                  <a:avLst/>
                  <a:gdLst>
                    <a:gd name="connsiteX0" fmla="*/ 67056 w 76342"/>
                    <a:gd name="connsiteY0" fmla="*/ 61000 h 70620"/>
                    <a:gd name="connsiteX1" fmla="*/ 75819 w 76342"/>
                    <a:gd name="connsiteY1" fmla="*/ 32521 h 70620"/>
                    <a:gd name="connsiteX2" fmla="*/ 67342 w 76342"/>
                    <a:gd name="connsiteY2" fmla="*/ 19757 h 70620"/>
                    <a:gd name="connsiteX3" fmla="*/ 21907 w 76342"/>
                    <a:gd name="connsiteY3" fmla="*/ 2612 h 70620"/>
                    <a:gd name="connsiteX4" fmla="*/ 0 w 76342"/>
                    <a:gd name="connsiteY4" fmla="*/ 29092 h 70620"/>
                    <a:gd name="connsiteX5" fmla="*/ 45815 w 76342"/>
                    <a:gd name="connsiteY5" fmla="*/ 61191 h 70620"/>
                    <a:gd name="connsiteX6" fmla="*/ 58960 w 76342"/>
                    <a:gd name="connsiteY6" fmla="*/ 70621 h 70620"/>
                    <a:gd name="connsiteX7" fmla="*/ 67056 w 76342"/>
                    <a:gd name="connsiteY7" fmla="*/ 61000 h 70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342" h="70620">
                      <a:moveTo>
                        <a:pt x="67056" y="61000"/>
                      </a:moveTo>
                      <a:cubicBezTo>
                        <a:pt x="72485" y="52999"/>
                        <a:pt x="78105" y="42427"/>
                        <a:pt x="75819" y="32521"/>
                      </a:cubicBezTo>
                      <a:cubicBezTo>
                        <a:pt x="74771" y="27949"/>
                        <a:pt x="70580" y="22996"/>
                        <a:pt x="67342" y="19757"/>
                      </a:cubicBezTo>
                      <a:cubicBezTo>
                        <a:pt x="56007" y="8708"/>
                        <a:pt x="38481" y="-6056"/>
                        <a:pt x="21907" y="2612"/>
                      </a:cubicBezTo>
                      <a:cubicBezTo>
                        <a:pt x="11430" y="8041"/>
                        <a:pt x="4858" y="18328"/>
                        <a:pt x="0" y="29092"/>
                      </a:cubicBezTo>
                      <a:cubicBezTo>
                        <a:pt x="17335" y="37093"/>
                        <a:pt x="32290" y="47761"/>
                        <a:pt x="45815" y="61191"/>
                      </a:cubicBezTo>
                      <a:cubicBezTo>
                        <a:pt x="49816" y="65096"/>
                        <a:pt x="54292" y="68335"/>
                        <a:pt x="58960" y="70621"/>
                      </a:cubicBezTo>
                      <a:cubicBezTo>
                        <a:pt x="61913" y="67668"/>
                        <a:pt x="64675" y="64525"/>
                        <a:pt x="67056" y="61000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18" name="Graphic 42">
                <a:extLst>
                  <a:ext uri="{FF2B5EF4-FFF2-40B4-BE49-F238E27FC236}">
                    <a16:creationId xmlns:a16="http://schemas.microsoft.com/office/drawing/2014/main" id="{A381F15D-AFDF-4986-9BDE-935E3EFBA736}"/>
                  </a:ext>
                </a:extLst>
              </p:cNvPr>
              <p:cNvGrpSpPr/>
              <p:nvPr/>
            </p:nvGrpSpPr>
            <p:grpSpPr>
              <a:xfrm>
                <a:off x="3461068" y="3582780"/>
                <a:ext cx="285940" cy="76104"/>
                <a:chOff x="3461068" y="3582780"/>
                <a:chExt cx="285940" cy="76104"/>
              </a:xfrm>
              <a:solidFill>
                <a:srgbClr val="EADCB9"/>
              </a:solidFill>
            </p:grpSpPr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CAEC4379-B84D-4A15-97DC-20D65C771576}"/>
                    </a:ext>
                  </a:extLst>
                </p:cNvPr>
                <p:cNvSpPr/>
                <p:nvPr/>
              </p:nvSpPr>
              <p:spPr>
                <a:xfrm>
                  <a:off x="3461068" y="3582780"/>
                  <a:ext cx="98488" cy="76104"/>
                </a:xfrm>
                <a:custGeom>
                  <a:avLst/>
                  <a:gdLst>
                    <a:gd name="connsiteX0" fmla="*/ 85535 w 98488"/>
                    <a:gd name="connsiteY0" fmla="*/ 6953 h 76104"/>
                    <a:gd name="connsiteX1" fmla="*/ 80010 w 98488"/>
                    <a:gd name="connsiteY1" fmla="*/ 0 h 76104"/>
                    <a:gd name="connsiteX2" fmla="*/ 74390 w 98488"/>
                    <a:gd name="connsiteY2" fmla="*/ 23051 h 76104"/>
                    <a:gd name="connsiteX3" fmla="*/ 52388 w 98488"/>
                    <a:gd name="connsiteY3" fmla="*/ 11240 h 76104"/>
                    <a:gd name="connsiteX4" fmla="*/ 49435 w 98488"/>
                    <a:gd name="connsiteY4" fmla="*/ 34671 h 76104"/>
                    <a:gd name="connsiteX5" fmla="*/ 30575 w 98488"/>
                    <a:gd name="connsiteY5" fmla="*/ 25908 h 76104"/>
                    <a:gd name="connsiteX6" fmla="*/ 29432 w 98488"/>
                    <a:gd name="connsiteY6" fmla="*/ 48006 h 76104"/>
                    <a:gd name="connsiteX7" fmla="*/ 0 w 98488"/>
                    <a:gd name="connsiteY7" fmla="*/ 45148 h 76104"/>
                    <a:gd name="connsiteX8" fmla="*/ 95 w 98488"/>
                    <a:gd name="connsiteY8" fmla="*/ 46291 h 76104"/>
                    <a:gd name="connsiteX9" fmla="*/ 9430 w 98488"/>
                    <a:gd name="connsiteY9" fmla="*/ 76105 h 76104"/>
                    <a:gd name="connsiteX10" fmla="*/ 50102 w 98488"/>
                    <a:gd name="connsiteY10" fmla="*/ 56864 h 76104"/>
                    <a:gd name="connsiteX11" fmla="*/ 98489 w 98488"/>
                    <a:gd name="connsiteY11" fmla="*/ 31909 h 76104"/>
                    <a:gd name="connsiteX12" fmla="*/ 85535 w 98488"/>
                    <a:gd name="connsiteY12" fmla="*/ 6953 h 76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8488" h="76104">
                      <a:moveTo>
                        <a:pt x="85535" y="6953"/>
                      </a:moveTo>
                      <a:cubicBezTo>
                        <a:pt x="83820" y="4382"/>
                        <a:pt x="82010" y="2000"/>
                        <a:pt x="80010" y="0"/>
                      </a:cubicBezTo>
                      <a:cubicBezTo>
                        <a:pt x="78105" y="7334"/>
                        <a:pt x="77724" y="15145"/>
                        <a:pt x="74390" y="23051"/>
                      </a:cubicBezTo>
                      <a:cubicBezTo>
                        <a:pt x="66866" y="19336"/>
                        <a:pt x="59627" y="15335"/>
                        <a:pt x="52388" y="11240"/>
                      </a:cubicBezTo>
                      <a:cubicBezTo>
                        <a:pt x="51816" y="19145"/>
                        <a:pt x="50959" y="27051"/>
                        <a:pt x="49435" y="34671"/>
                      </a:cubicBezTo>
                      <a:cubicBezTo>
                        <a:pt x="42863" y="32480"/>
                        <a:pt x="36671" y="29337"/>
                        <a:pt x="30575" y="25908"/>
                      </a:cubicBezTo>
                      <a:cubicBezTo>
                        <a:pt x="30385" y="33147"/>
                        <a:pt x="30004" y="40481"/>
                        <a:pt x="29432" y="48006"/>
                      </a:cubicBezTo>
                      <a:cubicBezTo>
                        <a:pt x="20955" y="45625"/>
                        <a:pt x="9049" y="48387"/>
                        <a:pt x="0" y="45148"/>
                      </a:cubicBezTo>
                      <a:cubicBezTo>
                        <a:pt x="0" y="45529"/>
                        <a:pt x="0" y="45910"/>
                        <a:pt x="95" y="46291"/>
                      </a:cubicBezTo>
                      <a:cubicBezTo>
                        <a:pt x="953" y="56864"/>
                        <a:pt x="4667" y="66675"/>
                        <a:pt x="9430" y="76105"/>
                      </a:cubicBezTo>
                      <a:cubicBezTo>
                        <a:pt x="20383" y="73343"/>
                        <a:pt x="33909" y="67342"/>
                        <a:pt x="50102" y="56864"/>
                      </a:cubicBezTo>
                      <a:cubicBezTo>
                        <a:pt x="65627" y="46958"/>
                        <a:pt x="81820" y="38386"/>
                        <a:pt x="98489" y="31909"/>
                      </a:cubicBezTo>
                      <a:cubicBezTo>
                        <a:pt x="94774" y="23336"/>
                        <a:pt x="90678" y="14764"/>
                        <a:pt x="85535" y="6953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373C92F2-DF52-4C9D-87EE-8DE6119845F7}"/>
                    </a:ext>
                  </a:extLst>
                </p:cNvPr>
                <p:cNvSpPr/>
                <p:nvPr/>
              </p:nvSpPr>
              <p:spPr>
                <a:xfrm>
                  <a:off x="3673761" y="3590971"/>
                  <a:ext cx="73247" cy="65436"/>
                </a:xfrm>
                <a:custGeom>
                  <a:avLst/>
                  <a:gdLst>
                    <a:gd name="connsiteX0" fmla="*/ 56578 w 73247"/>
                    <a:gd name="connsiteY0" fmla="*/ 44768 h 65436"/>
                    <a:gd name="connsiteX1" fmla="*/ 61436 w 73247"/>
                    <a:gd name="connsiteY1" fmla="*/ 24384 h 65436"/>
                    <a:gd name="connsiteX2" fmla="*/ 33338 w 73247"/>
                    <a:gd name="connsiteY2" fmla="*/ 29813 h 65436"/>
                    <a:gd name="connsiteX3" fmla="*/ 39910 w 73247"/>
                    <a:gd name="connsiteY3" fmla="*/ 9906 h 65436"/>
                    <a:gd name="connsiteX4" fmla="*/ 18383 w 73247"/>
                    <a:gd name="connsiteY4" fmla="*/ 19812 h 65436"/>
                    <a:gd name="connsiteX5" fmla="*/ 17716 w 73247"/>
                    <a:gd name="connsiteY5" fmla="*/ 0 h 65436"/>
                    <a:gd name="connsiteX6" fmla="*/ 0 w 73247"/>
                    <a:gd name="connsiteY6" fmla="*/ 23908 h 65436"/>
                    <a:gd name="connsiteX7" fmla="*/ 45815 w 73247"/>
                    <a:gd name="connsiteY7" fmla="*/ 56007 h 65436"/>
                    <a:gd name="connsiteX8" fmla="*/ 58960 w 73247"/>
                    <a:gd name="connsiteY8" fmla="*/ 65437 h 65436"/>
                    <a:gd name="connsiteX9" fmla="*/ 67056 w 73247"/>
                    <a:gd name="connsiteY9" fmla="*/ 55912 h 65436"/>
                    <a:gd name="connsiteX10" fmla="*/ 73247 w 73247"/>
                    <a:gd name="connsiteY10" fmla="*/ 45053 h 65436"/>
                    <a:gd name="connsiteX11" fmla="*/ 56578 w 73247"/>
                    <a:gd name="connsiteY11" fmla="*/ 44768 h 65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73247" h="65436">
                      <a:moveTo>
                        <a:pt x="56578" y="44768"/>
                      </a:moveTo>
                      <a:cubicBezTo>
                        <a:pt x="57436" y="37624"/>
                        <a:pt x="59341" y="30861"/>
                        <a:pt x="61436" y="24384"/>
                      </a:cubicBezTo>
                      <a:cubicBezTo>
                        <a:pt x="52006" y="26861"/>
                        <a:pt x="42672" y="28861"/>
                        <a:pt x="33338" y="29813"/>
                      </a:cubicBezTo>
                      <a:cubicBezTo>
                        <a:pt x="36195" y="23146"/>
                        <a:pt x="37909" y="16478"/>
                        <a:pt x="39910" y="9906"/>
                      </a:cubicBezTo>
                      <a:cubicBezTo>
                        <a:pt x="32576" y="12668"/>
                        <a:pt x="25527" y="15907"/>
                        <a:pt x="18383" y="19812"/>
                      </a:cubicBezTo>
                      <a:cubicBezTo>
                        <a:pt x="18383" y="13621"/>
                        <a:pt x="18383" y="6572"/>
                        <a:pt x="17716" y="0"/>
                      </a:cubicBezTo>
                      <a:cubicBezTo>
                        <a:pt x="9620" y="5810"/>
                        <a:pt x="4191" y="14669"/>
                        <a:pt x="0" y="23908"/>
                      </a:cubicBezTo>
                      <a:cubicBezTo>
                        <a:pt x="17335" y="31909"/>
                        <a:pt x="32290" y="42577"/>
                        <a:pt x="45815" y="56007"/>
                      </a:cubicBezTo>
                      <a:cubicBezTo>
                        <a:pt x="49816" y="59912"/>
                        <a:pt x="54292" y="63151"/>
                        <a:pt x="58960" y="65437"/>
                      </a:cubicBezTo>
                      <a:cubicBezTo>
                        <a:pt x="61912" y="62579"/>
                        <a:pt x="64675" y="59341"/>
                        <a:pt x="67056" y="55912"/>
                      </a:cubicBezTo>
                      <a:cubicBezTo>
                        <a:pt x="69247" y="52673"/>
                        <a:pt x="71533" y="48959"/>
                        <a:pt x="73247" y="45053"/>
                      </a:cubicBezTo>
                      <a:cubicBezTo>
                        <a:pt x="67628" y="44768"/>
                        <a:pt x="62103" y="44768"/>
                        <a:pt x="56578" y="44768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pic>
        <p:nvPicPr>
          <p:cNvPr id="341" name="Graphic 340">
            <a:extLst>
              <a:ext uri="{FF2B5EF4-FFF2-40B4-BE49-F238E27FC236}">
                <a16:creationId xmlns:a16="http://schemas.microsoft.com/office/drawing/2014/main" id="{AB658707-D978-42A4-A3FB-4D7D28BB1437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 rot="1198743">
            <a:off x="2905751" y="3760152"/>
            <a:ext cx="1101145" cy="632487"/>
          </a:xfrm>
          <a:prstGeom prst="rect">
            <a:avLst/>
          </a:prstGeom>
        </p:spPr>
      </p:pic>
      <p:pic>
        <p:nvPicPr>
          <p:cNvPr id="342" name="Graphic 341">
            <a:extLst>
              <a:ext uri="{FF2B5EF4-FFF2-40B4-BE49-F238E27FC236}">
                <a16:creationId xmlns:a16="http://schemas.microsoft.com/office/drawing/2014/main" id="{E928BB01-D7EA-4BC3-A804-C9DE74995EE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718066" y="-20249"/>
            <a:ext cx="1412011" cy="2093823"/>
          </a:xfrm>
          <a:prstGeom prst="rect">
            <a:avLst/>
          </a:prstGeom>
        </p:spPr>
      </p:pic>
      <p:sp>
        <p:nvSpPr>
          <p:cNvPr id="343" name="Oval 342">
            <a:hlinkClick r:id="rId9" action="ppaction://hlinksldjump"/>
            <a:extLst>
              <a:ext uri="{FF2B5EF4-FFF2-40B4-BE49-F238E27FC236}">
                <a16:creationId xmlns:a16="http://schemas.microsoft.com/office/drawing/2014/main" id="{FCD8A912-7AE3-4DC9-B4DC-1EB593CBC36F}"/>
              </a:ext>
            </a:extLst>
          </p:cNvPr>
          <p:cNvSpPr/>
          <p:nvPr/>
        </p:nvSpPr>
        <p:spPr>
          <a:xfrm>
            <a:off x="8466093" y="2647374"/>
            <a:ext cx="668288" cy="66828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858901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-0.03842 L 1.875E-6 -2.96296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19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3BCC16FD-4D04-4EA6-8ED3-A0CD2E45033E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83" name="Freeform: Shape 282">
            <a:extLst>
              <a:ext uri="{FF2B5EF4-FFF2-40B4-BE49-F238E27FC236}">
                <a16:creationId xmlns:a16="http://schemas.microsoft.com/office/drawing/2014/main" id="{A1FD70F7-9411-4879-8255-4325953DE0FC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4E8105FA-972E-47DA-A324-E5B28BA4EBD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5" name="Rectangle: Rounded Corners 294">
            <a:extLst>
              <a:ext uri="{FF2B5EF4-FFF2-40B4-BE49-F238E27FC236}">
                <a16:creationId xmlns:a16="http://schemas.microsoft.com/office/drawing/2014/main" id="{1D842D52-FAAF-4D6D-AF00-BE02E174B09D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924D864-958D-45E4-A423-72CFF00552A5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FEC6B578-E316-47D8-90C5-ADF1BF43C4A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3CDB82B5-9AF2-44BC-9831-84DFBFD5D33A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BFAB2A34-3A55-4CBD-A9BA-1E53D0D11B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9CD84CB8-9964-4606-A532-E410942506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ACE84492-2FFB-4FCA-B3B7-9FA56825E41A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02" name="Oval 301">
              <a:extLst>
                <a:ext uri="{FF2B5EF4-FFF2-40B4-BE49-F238E27FC236}">
                  <a16:creationId xmlns:a16="http://schemas.microsoft.com/office/drawing/2014/main" id="{DE74C69A-541F-4C9C-A14F-7259121A41D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A449853F-66E4-42C1-8F6B-EEB6DF866ADB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04" name="Straight Connector 303">
                <a:extLst>
                  <a:ext uri="{FF2B5EF4-FFF2-40B4-BE49-F238E27FC236}">
                    <a16:creationId xmlns:a16="http://schemas.microsoft.com/office/drawing/2014/main" id="{8052E544-344E-444B-A5F8-2A0658D8755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4B86E1C8-E854-4E26-B3F5-ECB00CFF56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5BA60503-80B4-4E28-B072-58EE22237382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76B7FB21-77C6-42CB-B333-AA1956CEEFE2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1" name="Rectangle: Rounded Corners 310">
              <a:extLst>
                <a:ext uri="{FF2B5EF4-FFF2-40B4-BE49-F238E27FC236}">
                  <a16:creationId xmlns:a16="http://schemas.microsoft.com/office/drawing/2014/main" id="{85BD4309-F976-4D8C-8ADA-6049155C6453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12" name="Graphic 30">
              <a:extLst>
                <a:ext uri="{FF2B5EF4-FFF2-40B4-BE49-F238E27FC236}">
                  <a16:creationId xmlns:a16="http://schemas.microsoft.com/office/drawing/2014/main" id="{DADFC36C-14E2-4070-A698-C3F1E07EA561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13" name="Rectangle 312">
            <a:hlinkClick r:id="rId2" action="ppaction://hlinksldjump"/>
            <a:extLst>
              <a:ext uri="{FF2B5EF4-FFF2-40B4-BE49-F238E27FC236}">
                <a16:creationId xmlns:a16="http://schemas.microsoft.com/office/drawing/2014/main" id="{F18A59A5-E4F5-47A3-849C-2F3BD4D26371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Oval 313">
            <a:hlinkClick r:id="rId3" action="ppaction://hlinksldjump"/>
            <a:extLst>
              <a:ext uri="{FF2B5EF4-FFF2-40B4-BE49-F238E27FC236}">
                <a16:creationId xmlns:a16="http://schemas.microsoft.com/office/drawing/2014/main" id="{EFB35034-8161-4440-8050-A63888284315}"/>
              </a:ext>
            </a:extLst>
          </p:cNvPr>
          <p:cNvSpPr/>
          <p:nvPr/>
        </p:nvSpPr>
        <p:spPr>
          <a:xfrm>
            <a:off x="8521566" y="2665814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31D938F-1580-4012-8607-5832DE894346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489" name="Rectangle: Rounded Corners 488">
              <a:extLst>
                <a:ext uri="{FF2B5EF4-FFF2-40B4-BE49-F238E27FC236}">
                  <a16:creationId xmlns:a16="http://schemas.microsoft.com/office/drawing/2014/main" id="{9FC65EC5-C42B-4A3D-AA15-D39D80AAAC42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412" name="Graphic 2">
              <a:extLst>
                <a:ext uri="{FF2B5EF4-FFF2-40B4-BE49-F238E27FC236}">
                  <a16:creationId xmlns:a16="http://schemas.microsoft.com/office/drawing/2014/main" id="{E1EA7C73-AD76-4EFA-B1C5-541668ED73A4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468" name="Graphic 2">
                <a:extLst>
                  <a:ext uri="{FF2B5EF4-FFF2-40B4-BE49-F238E27FC236}">
                    <a16:creationId xmlns:a16="http://schemas.microsoft.com/office/drawing/2014/main" id="{320F7BB3-4F20-449B-98AA-C6C6D4A3109F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27D6A62-DD62-48CE-B818-0056D9FA7830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7D4C874C-B41F-4A50-A157-292075B90228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87A2487F-9A76-4367-B749-DDF4CC0F1B6E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6E4FE71C-5201-486E-A202-C0A5DBAEF63B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469" name="Graphic 2">
                <a:extLst>
                  <a:ext uri="{FF2B5EF4-FFF2-40B4-BE49-F238E27FC236}">
                    <a16:creationId xmlns:a16="http://schemas.microsoft.com/office/drawing/2014/main" id="{7979EB7A-0D4E-4949-8906-14307FFFDD01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006E8324-99A6-4A2F-9C62-08E3FB12864B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0164ED14-8807-4F3A-AEAC-9353B195D54F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6180AD3B-081D-44F0-8638-BE3E9AB77958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DFAB0A50-85ED-4265-903F-3636CB1DFB5D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94" name="Rectangle 493">
            <a:extLst>
              <a:ext uri="{FF2B5EF4-FFF2-40B4-BE49-F238E27FC236}">
                <a16:creationId xmlns:a16="http://schemas.microsoft.com/office/drawing/2014/main" id="{A41FA0C3-41F7-492B-BCC5-45A57EA36EC1}"/>
              </a:ext>
            </a:extLst>
          </p:cNvPr>
          <p:cNvSpPr/>
          <p:nvPr/>
        </p:nvSpPr>
        <p:spPr>
          <a:xfrm>
            <a:off x="4872037" y="3328243"/>
            <a:ext cx="3904099" cy="9618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2" name="Graphic 1">
            <a:extLst>
              <a:ext uri="{FF2B5EF4-FFF2-40B4-BE49-F238E27FC236}">
                <a16:creationId xmlns:a16="http://schemas.microsoft.com/office/drawing/2014/main" id="{AA10BCC2-C452-4A01-8A14-7E840F26CF3D}"/>
              </a:ext>
            </a:extLst>
          </p:cNvPr>
          <p:cNvGrpSpPr/>
          <p:nvPr/>
        </p:nvGrpSpPr>
        <p:grpSpPr>
          <a:xfrm flipH="1">
            <a:off x="2188160" y="2293313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A3E8C80-B4D0-4457-9080-53DE3BBD3CD8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03DA5E51-3EAD-4D42-B6AC-CE6467ACC41F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84F198D1-64C4-4684-9451-2A5BD591D927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FE2A6DB-4037-4B18-A4DA-D47CE4C6CFBF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AF10E55-C8C3-44DD-9C4E-B5454387012D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12177B8B-E3D6-4632-8D0C-3E09DE380C49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20B92F1-02FB-4A07-BB67-6A9859A3280D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023D347-C780-463B-BB94-1CB020B14476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15788C07-8378-4754-B253-3065052F4CC9}"/>
              </a:ext>
            </a:extLst>
          </p:cNvPr>
          <p:cNvGrpSpPr/>
          <p:nvPr/>
        </p:nvGrpSpPr>
        <p:grpSpPr>
          <a:xfrm>
            <a:off x="3039896" y="3100125"/>
            <a:ext cx="857345" cy="714026"/>
            <a:chOff x="3138743" y="2946614"/>
            <a:chExt cx="857345" cy="714026"/>
          </a:xfrm>
        </p:grpSpPr>
        <p:grpSp>
          <p:nvGrpSpPr>
            <p:cNvPr id="294" name="Graphic 13">
              <a:extLst>
                <a:ext uri="{FF2B5EF4-FFF2-40B4-BE49-F238E27FC236}">
                  <a16:creationId xmlns:a16="http://schemas.microsoft.com/office/drawing/2014/main" id="{0039EE43-9356-4FDD-BFD1-F23BA96FF9A5}"/>
                </a:ext>
              </a:extLst>
            </p:cNvPr>
            <p:cNvGrpSpPr/>
            <p:nvPr/>
          </p:nvGrpSpPr>
          <p:grpSpPr>
            <a:xfrm>
              <a:off x="3138743" y="2946614"/>
              <a:ext cx="857345" cy="453782"/>
              <a:chOff x="3138743" y="2946614"/>
              <a:chExt cx="857345" cy="453782"/>
            </a:xfrm>
          </p:grpSpPr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8260444B-BD05-41FB-8369-5744E1063182}"/>
                  </a:ext>
                </a:extLst>
              </p:cNvPr>
              <p:cNvSpPr/>
              <p:nvPr/>
            </p:nvSpPr>
            <p:spPr>
              <a:xfrm>
                <a:off x="3588418" y="2970057"/>
                <a:ext cx="407670" cy="430339"/>
              </a:xfrm>
              <a:custGeom>
                <a:avLst/>
                <a:gdLst>
                  <a:gd name="connsiteX0" fmla="*/ 0 w 407670"/>
                  <a:gd name="connsiteY0" fmla="*/ 215170 h 430339"/>
                  <a:gd name="connsiteX1" fmla="*/ 203835 w 407670"/>
                  <a:gd name="connsiteY1" fmla="*/ 430340 h 430339"/>
                  <a:gd name="connsiteX2" fmla="*/ 407670 w 407670"/>
                  <a:gd name="connsiteY2" fmla="*/ 215170 h 430339"/>
                  <a:gd name="connsiteX3" fmla="*/ 203835 w 407670"/>
                  <a:gd name="connsiteY3" fmla="*/ 0 h 430339"/>
                  <a:gd name="connsiteX4" fmla="*/ 0 w 407670"/>
                  <a:gd name="connsiteY4" fmla="*/ 215170 h 430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670" h="430339">
                    <a:moveTo>
                      <a:pt x="0" y="215170"/>
                    </a:moveTo>
                    <a:cubicBezTo>
                      <a:pt x="0" y="333947"/>
                      <a:pt x="91250" y="430340"/>
                      <a:pt x="203835" y="430340"/>
                    </a:cubicBezTo>
                    <a:cubicBezTo>
                      <a:pt x="316421" y="430340"/>
                      <a:pt x="407670" y="334042"/>
                      <a:pt x="407670" y="215170"/>
                    </a:cubicBezTo>
                    <a:cubicBezTo>
                      <a:pt x="407670" y="96393"/>
                      <a:pt x="316421" y="0"/>
                      <a:pt x="203835" y="0"/>
                    </a:cubicBezTo>
                    <a:cubicBezTo>
                      <a:pt x="91250" y="0"/>
                      <a:pt x="0" y="96393"/>
                      <a:pt x="0" y="215170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09246D6A-7BD2-4AF6-B3ED-BDFB43AA8407}"/>
                  </a:ext>
                </a:extLst>
              </p:cNvPr>
              <p:cNvSpPr/>
              <p:nvPr/>
            </p:nvSpPr>
            <p:spPr>
              <a:xfrm>
                <a:off x="3599082" y="2984249"/>
                <a:ext cx="380786" cy="374713"/>
              </a:xfrm>
              <a:custGeom>
                <a:avLst/>
                <a:gdLst>
                  <a:gd name="connsiteX0" fmla="*/ 4 w 380786"/>
                  <a:gd name="connsiteY0" fmla="*/ 201835 h 374713"/>
                  <a:gd name="connsiteX1" fmla="*/ 193171 w 380786"/>
                  <a:gd name="connsiteY1" fmla="*/ 374714 h 374713"/>
                  <a:gd name="connsiteX2" fmla="*/ 380623 w 380786"/>
                  <a:gd name="connsiteY2" fmla="*/ 232982 h 374713"/>
                  <a:gd name="connsiteX3" fmla="*/ 193552 w 380786"/>
                  <a:gd name="connsiteY3" fmla="*/ 0 h 374713"/>
                  <a:gd name="connsiteX4" fmla="*/ 4 w 380786"/>
                  <a:gd name="connsiteY4" fmla="*/ 201835 h 374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0786" h="374713">
                    <a:moveTo>
                      <a:pt x="4" y="201835"/>
                    </a:moveTo>
                    <a:cubicBezTo>
                      <a:pt x="9719" y="298895"/>
                      <a:pt x="92492" y="374714"/>
                      <a:pt x="193171" y="374714"/>
                    </a:cubicBezTo>
                    <a:cubicBezTo>
                      <a:pt x="282801" y="374714"/>
                      <a:pt x="358239" y="314611"/>
                      <a:pt x="380623" y="232982"/>
                    </a:cubicBezTo>
                    <a:cubicBezTo>
                      <a:pt x="385004" y="216884"/>
                      <a:pt x="300803" y="0"/>
                      <a:pt x="193552" y="0"/>
                    </a:cubicBezTo>
                    <a:cubicBezTo>
                      <a:pt x="86300" y="0"/>
                      <a:pt x="-663" y="195548"/>
                      <a:pt x="4" y="201835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E7418C25-0075-4BC2-931B-4ABF435B61C1}"/>
                  </a:ext>
                </a:extLst>
              </p:cNvPr>
              <p:cNvSpPr/>
              <p:nvPr/>
            </p:nvSpPr>
            <p:spPr>
              <a:xfrm>
                <a:off x="3610543" y="2984126"/>
                <a:ext cx="282127" cy="247461"/>
              </a:xfrm>
              <a:custGeom>
                <a:avLst/>
                <a:gdLst>
                  <a:gd name="connsiteX0" fmla="*/ 281818 w 282127"/>
                  <a:gd name="connsiteY0" fmla="*/ 53749 h 247461"/>
                  <a:gd name="connsiteX1" fmla="*/ 236479 w 282127"/>
                  <a:gd name="connsiteY1" fmla="*/ 85087 h 247461"/>
                  <a:gd name="connsiteX2" fmla="*/ 116940 w 282127"/>
                  <a:gd name="connsiteY2" fmla="*/ 205387 h 247461"/>
                  <a:gd name="connsiteX3" fmla="*/ 545 w 282127"/>
                  <a:gd name="connsiteY3" fmla="*/ 152238 h 247461"/>
                  <a:gd name="connsiteX4" fmla="*/ 236669 w 282127"/>
                  <a:gd name="connsiteY4" fmla="*/ 7744 h 247461"/>
                  <a:gd name="connsiteX5" fmla="*/ 281818 w 282127"/>
                  <a:gd name="connsiteY5" fmla="*/ 53749 h 24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127" h="247461">
                    <a:moveTo>
                      <a:pt x="281818" y="53749"/>
                    </a:moveTo>
                    <a:cubicBezTo>
                      <a:pt x="279627" y="69085"/>
                      <a:pt x="270388" y="82991"/>
                      <a:pt x="236479" y="85087"/>
                    </a:cubicBezTo>
                    <a:cubicBezTo>
                      <a:pt x="174376" y="88992"/>
                      <a:pt x="121036" y="142903"/>
                      <a:pt x="116940" y="205387"/>
                    </a:cubicBezTo>
                    <a:cubicBezTo>
                      <a:pt x="111892" y="281492"/>
                      <a:pt x="-9076" y="248726"/>
                      <a:pt x="545" y="152238"/>
                    </a:cubicBezTo>
                    <a:cubicBezTo>
                      <a:pt x="9689" y="60798"/>
                      <a:pt x="119702" y="-26927"/>
                      <a:pt x="236669" y="7744"/>
                    </a:cubicBezTo>
                    <a:cubicBezTo>
                      <a:pt x="256577" y="13744"/>
                      <a:pt x="285437" y="28984"/>
                      <a:pt x="281818" y="537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1FEDCC5C-4016-413B-B094-A813807120E6}"/>
                  </a:ext>
                </a:extLst>
              </p:cNvPr>
              <p:cNvSpPr/>
              <p:nvPr/>
            </p:nvSpPr>
            <p:spPr>
              <a:xfrm>
                <a:off x="3741770" y="3278762"/>
                <a:ext cx="111251" cy="64865"/>
              </a:xfrm>
              <a:custGeom>
                <a:avLst/>
                <a:gdLst>
                  <a:gd name="connsiteX0" fmla="*/ 0 w 111251"/>
                  <a:gd name="connsiteY0" fmla="*/ 32385 h 64865"/>
                  <a:gd name="connsiteX1" fmla="*/ 55626 w 111251"/>
                  <a:gd name="connsiteY1" fmla="*/ 64865 h 64865"/>
                  <a:gd name="connsiteX2" fmla="*/ 111252 w 111251"/>
                  <a:gd name="connsiteY2" fmla="*/ 32385 h 64865"/>
                  <a:gd name="connsiteX3" fmla="*/ 55626 w 111251"/>
                  <a:gd name="connsiteY3" fmla="*/ 0 h 64865"/>
                  <a:gd name="connsiteX4" fmla="*/ 0 w 111251"/>
                  <a:gd name="connsiteY4" fmla="*/ 32385 h 64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51" h="64865">
                    <a:moveTo>
                      <a:pt x="0" y="32385"/>
                    </a:moveTo>
                    <a:cubicBezTo>
                      <a:pt x="0" y="50292"/>
                      <a:pt x="24860" y="64865"/>
                      <a:pt x="55626" y="64865"/>
                    </a:cubicBezTo>
                    <a:cubicBezTo>
                      <a:pt x="86392" y="64865"/>
                      <a:pt x="111252" y="50387"/>
                      <a:pt x="111252" y="32385"/>
                    </a:cubicBezTo>
                    <a:cubicBezTo>
                      <a:pt x="111252" y="14478"/>
                      <a:pt x="86392" y="0"/>
                      <a:pt x="55626" y="0"/>
                    </a:cubicBezTo>
                    <a:cubicBezTo>
                      <a:pt x="24955" y="0"/>
                      <a:pt x="0" y="14478"/>
                      <a:pt x="0" y="323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B88C5632-5B5C-4909-BA57-521856323DC7}"/>
                  </a:ext>
                </a:extLst>
              </p:cNvPr>
              <p:cNvSpPr/>
              <p:nvPr/>
            </p:nvSpPr>
            <p:spPr>
              <a:xfrm>
                <a:off x="3763106" y="3150746"/>
                <a:ext cx="59245" cy="59245"/>
              </a:xfrm>
              <a:custGeom>
                <a:avLst/>
                <a:gdLst>
                  <a:gd name="connsiteX0" fmla="*/ 0 w 59245"/>
                  <a:gd name="connsiteY0" fmla="*/ 29623 h 59245"/>
                  <a:gd name="connsiteX1" fmla="*/ 29623 w 59245"/>
                  <a:gd name="connsiteY1" fmla="*/ 59245 h 59245"/>
                  <a:gd name="connsiteX2" fmla="*/ 59245 w 59245"/>
                  <a:gd name="connsiteY2" fmla="*/ 29623 h 59245"/>
                  <a:gd name="connsiteX3" fmla="*/ 29623 w 59245"/>
                  <a:gd name="connsiteY3" fmla="*/ 0 h 59245"/>
                  <a:gd name="connsiteX4" fmla="*/ 0 w 59245"/>
                  <a:gd name="connsiteY4" fmla="*/ 29623 h 59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45" h="59245">
                    <a:moveTo>
                      <a:pt x="0" y="29623"/>
                    </a:moveTo>
                    <a:cubicBezTo>
                      <a:pt x="0" y="46006"/>
                      <a:pt x="13240" y="59245"/>
                      <a:pt x="29623" y="59245"/>
                    </a:cubicBezTo>
                    <a:cubicBezTo>
                      <a:pt x="45910" y="59245"/>
                      <a:pt x="59245" y="46006"/>
                      <a:pt x="59245" y="29623"/>
                    </a:cubicBezTo>
                    <a:cubicBezTo>
                      <a:pt x="59245" y="13335"/>
                      <a:pt x="46006" y="0"/>
                      <a:pt x="29623" y="0"/>
                    </a:cubicBezTo>
                    <a:cubicBezTo>
                      <a:pt x="13240" y="0"/>
                      <a:pt x="0" y="13335"/>
                      <a:pt x="0" y="296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8BD9DE3E-C23A-4D25-A7EB-A246EBEEB45F}"/>
                  </a:ext>
                </a:extLst>
              </p:cNvPr>
              <p:cNvSpPr/>
              <p:nvPr/>
            </p:nvSpPr>
            <p:spPr>
              <a:xfrm>
                <a:off x="3750628" y="3134458"/>
                <a:ext cx="49530" cy="49530"/>
              </a:xfrm>
              <a:custGeom>
                <a:avLst/>
                <a:gdLst>
                  <a:gd name="connsiteX0" fmla="*/ 0 w 49530"/>
                  <a:gd name="connsiteY0" fmla="*/ 24765 h 49530"/>
                  <a:gd name="connsiteX1" fmla="*/ 24765 w 49530"/>
                  <a:gd name="connsiteY1" fmla="*/ 49530 h 49530"/>
                  <a:gd name="connsiteX2" fmla="*/ 49530 w 49530"/>
                  <a:gd name="connsiteY2" fmla="*/ 24765 h 49530"/>
                  <a:gd name="connsiteX3" fmla="*/ 24765 w 49530"/>
                  <a:gd name="connsiteY3" fmla="*/ 0 h 49530"/>
                  <a:gd name="connsiteX4" fmla="*/ 0 w 49530"/>
                  <a:gd name="connsiteY4" fmla="*/ 24765 h 49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30" h="49530">
                    <a:moveTo>
                      <a:pt x="0" y="24765"/>
                    </a:moveTo>
                    <a:cubicBezTo>
                      <a:pt x="0" y="38481"/>
                      <a:pt x="11144" y="49530"/>
                      <a:pt x="24765" y="49530"/>
                    </a:cubicBezTo>
                    <a:cubicBezTo>
                      <a:pt x="38481" y="49530"/>
                      <a:pt x="49530" y="38386"/>
                      <a:pt x="49530" y="24765"/>
                    </a:cubicBezTo>
                    <a:cubicBezTo>
                      <a:pt x="49530" y="11049"/>
                      <a:pt x="38481" y="0"/>
                      <a:pt x="24765" y="0"/>
                    </a:cubicBezTo>
                    <a:cubicBezTo>
                      <a:pt x="11049" y="0"/>
                      <a:pt x="0" y="11049"/>
                      <a:pt x="0" y="247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23C7D982-1E8A-475A-A089-60EFA4D8F985}"/>
                  </a:ext>
                </a:extLst>
              </p:cNvPr>
              <p:cNvSpPr/>
              <p:nvPr/>
            </p:nvSpPr>
            <p:spPr>
              <a:xfrm>
                <a:off x="3138743" y="3015205"/>
                <a:ext cx="361568" cy="368617"/>
              </a:xfrm>
              <a:custGeom>
                <a:avLst/>
                <a:gdLst>
                  <a:gd name="connsiteX0" fmla="*/ 0 w 361568"/>
                  <a:gd name="connsiteY0" fmla="*/ 184214 h 368617"/>
                  <a:gd name="connsiteX1" fmla="*/ 180785 w 361568"/>
                  <a:gd name="connsiteY1" fmla="*/ 368618 h 368617"/>
                  <a:gd name="connsiteX2" fmla="*/ 361569 w 361568"/>
                  <a:gd name="connsiteY2" fmla="*/ 184309 h 368617"/>
                  <a:gd name="connsiteX3" fmla="*/ 180785 w 361568"/>
                  <a:gd name="connsiteY3" fmla="*/ 0 h 368617"/>
                  <a:gd name="connsiteX4" fmla="*/ 0 w 361568"/>
                  <a:gd name="connsiteY4" fmla="*/ 184214 h 368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568" h="368617">
                    <a:moveTo>
                      <a:pt x="0" y="184214"/>
                    </a:moveTo>
                    <a:cubicBezTo>
                      <a:pt x="0" y="286036"/>
                      <a:pt x="80963" y="368618"/>
                      <a:pt x="180785" y="368618"/>
                    </a:cubicBezTo>
                    <a:cubicBezTo>
                      <a:pt x="280607" y="368618"/>
                      <a:pt x="361569" y="286131"/>
                      <a:pt x="361569" y="184309"/>
                    </a:cubicBezTo>
                    <a:cubicBezTo>
                      <a:pt x="361569" y="82487"/>
                      <a:pt x="280607" y="0"/>
                      <a:pt x="180785" y="0"/>
                    </a:cubicBezTo>
                    <a:cubicBezTo>
                      <a:pt x="80963" y="-95"/>
                      <a:pt x="0" y="82391"/>
                      <a:pt x="0" y="184214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4AB5AED6-44EB-4D67-AEAE-C4CA444409C1}"/>
                  </a:ext>
                </a:extLst>
              </p:cNvPr>
              <p:cNvSpPr/>
              <p:nvPr/>
            </p:nvSpPr>
            <p:spPr>
              <a:xfrm>
                <a:off x="3151988" y="3023873"/>
                <a:ext cx="339275" cy="336041"/>
              </a:xfrm>
              <a:custGeom>
                <a:avLst/>
                <a:gdLst>
                  <a:gd name="connsiteX0" fmla="*/ 90 w 339275"/>
                  <a:gd name="connsiteY0" fmla="*/ 205550 h 336041"/>
                  <a:gd name="connsiteX1" fmla="*/ 167539 w 339275"/>
                  <a:gd name="connsiteY1" fmla="*/ 336042 h 336041"/>
                  <a:gd name="connsiteX2" fmla="*/ 339275 w 339275"/>
                  <a:gd name="connsiteY2" fmla="*/ 177927 h 336041"/>
                  <a:gd name="connsiteX3" fmla="*/ 167253 w 339275"/>
                  <a:gd name="connsiteY3" fmla="*/ 0 h 336041"/>
                  <a:gd name="connsiteX4" fmla="*/ 90 w 339275"/>
                  <a:gd name="connsiteY4" fmla="*/ 205550 h 3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275" h="336041">
                    <a:moveTo>
                      <a:pt x="90" y="205550"/>
                    </a:moveTo>
                    <a:cubicBezTo>
                      <a:pt x="18187" y="280416"/>
                      <a:pt x="86291" y="336042"/>
                      <a:pt x="167539" y="336042"/>
                    </a:cubicBezTo>
                    <a:cubicBezTo>
                      <a:pt x="258408" y="336042"/>
                      <a:pt x="332893" y="266319"/>
                      <a:pt x="339275" y="177927"/>
                    </a:cubicBezTo>
                    <a:cubicBezTo>
                      <a:pt x="339561" y="173927"/>
                      <a:pt x="262313" y="0"/>
                      <a:pt x="167253" y="0"/>
                    </a:cubicBezTo>
                    <a:cubicBezTo>
                      <a:pt x="72099" y="0"/>
                      <a:pt x="-2958" y="192786"/>
                      <a:pt x="90" y="205550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E25E3D6D-54A1-469D-814B-5FD39B389E87}"/>
                  </a:ext>
                </a:extLst>
              </p:cNvPr>
              <p:cNvSpPr/>
              <p:nvPr/>
            </p:nvSpPr>
            <p:spPr>
              <a:xfrm>
                <a:off x="3158268" y="3027631"/>
                <a:ext cx="250216" cy="219301"/>
              </a:xfrm>
              <a:custGeom>
                <a:avLst/>
                <a:gdLst>
                  <a:gd name="connsiteX0" fmla="*/ 249937 w 250216"/>
                  <a:gd name="connsiteY0" fmla="*/ 47582 h 219301"/>
                  <a:gd name="connsiteX1" fmla="*/ 209741 w 250216"/>
                  <a:gd name="connsiteY1" fmla="*/ 75395 h 219301"/>
                  <a:gd name="connsiteX2" fmla="*/ 103728 w 250216"/>
                  <a:gd name="connsiteY2" fmla="*/ 181980 h 219301"/>
                  <a:gd name="connsiteX3" fmla="*/ 477 w 250216"/>
                  <a:gd name="connsiteY3" fmla="*/ 134927 h 219301"/>
                  <a:gd name="connsiteX4" fmla="*/ 209932 w 250216"/>
                  <a:gd name="connsiteY4" fmla="*/ 6911 h 219301"/>
                  <a:gd name="connsiteX5" fmla="*/ 249937 w 250216"/>
                  <a:gd name="connsiteY5" fmla="*/ 47582 h 219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0216" h="219301">
                    <a:moveTo>
                      <a:pt x="249937" y="47582"/>
                    </a:moveTo>
                    <a:cubicBezTo>
                      <a:pt x="247937" y="61203"/>
                      <a:pt x="239745" y="73490"/>
                      <a:pt x="209741" y="75395"/>
                    </a:cubicBezTo>
                    <a:cubicBezTo>
                      <a:pt x="154687" y="78920"/>
                      <a:pt x="107443" y="126640"/>
                      <a:pt x="103728" y="181980"/>
                    </a:cubicBezTo>
                    <a:cubicBezTo>
                      <a:pt x="99251" y="249512"/>
                      <a:pt x="-8000" y="220366"/>
                      <a:pt x="477" y="134927"/>
                    </a:cubicBezTo>
                    <a:cubicBezTo>
                      <a:pt x="8669" y="53869"/>
                      <a:pt x="106205" y="-23950"/>
                      <a:pt x="209932" y="6911"/>
                    </a:cubicBezTo>
                    <a:cubicBezTo>
                      <a:pt x="227553" y="12054"/>
                      <a:pt x="253175" y="25580"/>
                      <a:pt x="249937" y="475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9AC7A8DA-C860-46D3-BDC0-C9BACDE6C52B}"/>
                  </a:ext>
                </a:extLst>
              </p:cNvPr>
              <p:cNvSpPr/>
              <p:nvPr/>
            </p:nvSpPr>
            <p:spPr>
              <a:xfrm>
                <a:off x="3355246" y="3169796"/>
                <a:ext cx="52578" cy="52482"/>
              </a:xfrm>
              <a:custGeom>
                <a:avLst/>
                <a:gdLst>
                  <a:gd name="connsiteX0" fmla="*/ 0 w 52578"/>
                  <a:gd name="connsiteY0" fmla="*/ 26289 h 52482"/>
                  <a:gd name="connsiteX1" fmla="*/ 26289 w 52578"/>
                  <a:gd name="connsiteY1" fmla="*/ 52483 h 52482"/>
                  <a:gd name="connsiteX2" fmla="*/ 52578 w 52578"/>
                  <a:gd name="connsiteY2" fmla="*/ 26289 h 52482"/>
                  <a:gd name="connsiteX3" fmla="*/ 26289 w 52578"/>
                  <a:gd name="connsiteY3" fmla="*/ 0 h 52482"/>
                  <a:gd name="connsiteX4" fmla="*/ 0 w 52578"/>
                  <a:gd name="connsiteY4" fmla="*/ 26289 h 5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578" h="52482">
                    <a:moveTo>
                      <a:pt x="0" y="26289"/>
                    </a:moveTo>
                    <a:cubicBezTo>
                      <a:pt x="0" y="40767"/>
                      <a:pt x="11716" y="52483"/>
                      <a:pt x="26289" y="52483"/>
                    </a:cubicBezTo>
                    <a:cubicBezTo>
                      <a:pt x="40767" y="52483"/>
                      <a:pt x="52578" y="40767"/>
                      <a:pt x="52578" y="26289"/>
                    </a:cubicBezTo>
                    <a:cubicBezTo>
                      <a:pt x="52578" y="11811"/>
                      <a:pt x="40862" y="0"/>
                      <a:pt x="26289" y="0"/>
                    </a:cubicBezTo>
                    <a:cubicBezTo>
                      <a:pt x="11716" y="0"/>
                      <a:pt x="0" y="11716"/>
                      <a:pt x="0" y="262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F3201EDF-2ACB-4663-8775-0EDEBD3EF9E6}"/>
                  </a:ext>
                </a:extLst>
              </p:cNvPr>
              <p:cNvSpPr/>
              <p:nvPr/>
            </p:nvSpPr>
            <p:spPr>
              <a:xfrm>
                <a:off x="3344101" y="3155223"/>
                <a:ext cx="44005" cy="44005"/>
              </a:xfrm>
              <a:custGeom>
                <a:avLst/>
                <a:gdLst>
                  <a:gd name="connsiteX0" fmla="*/ 0 w 44005"/>
                  <a:gd name="connsiteY0" fmla="*/ 22003 h 44005"/>
                  <a:gd name="connsiteX1" fmla="*/ 22003 w 44005"/>
                  <a:gd name="connsiteY1" fmla="*/ 44006 h 44005"/>
                  <a:gd name="connsiteX2" fmla="*/ 44006 w 44005"/>
                  <a:gd name="connsiteY2" fmla="*/ 22003 h 44005"/>
                  <a:gd name="connsiteX3" fmla="*/ 22003 w 44005"/>
                  <a:gd name="connsiteY3" fmla="*/ 0 h 44005"/>
                  <a:gd name="connsiteX4" fmla="*/ 0 w 44005"/>
                  <a:gd name="connsiteY4" fmla="*/ 22003 h 4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05" h="44005">
                    <a:moveTo>
                      <a:pt x="0" y="22003"/>
                    </a:moveTo>
                    <a:cubicBezTo>
                      <a:pt x="0" y="34195"/>
                      <a:pt x="9811" y="44006"/>
                      <a:pt x="22003" y="44006"/>
                    </a:cubicBezTo>
                    <a:cubicBezTo>
                      <a:pt x="34100" y="44006"/>
                      <a:pt x="44006" y="34195"/>
                      <a:pt x="44006" y="22003"/>
                    </a:cubicBezTo>
                    <a:cubicBezTo>
                      <a:pt x="44006" y="9906"/>
                      <a:pt x="34195" y="0"/>
                      <a:pt x="22003" y="0"/>
                    </a:cubicBezTo>
                    <a:cubicBezTo>
                      <a:pt x="9811" y="95"/>
                      <a:pt x="0" y="9906"/>
                      <a:pt x="0" y="22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F8652A55-8191-42D4-8D17-444874987408}"/>
                  </a:ext>
                </a:extLst>
              </p:cNvPr>
              <p:cNvSpPr/>
              <p:nvPr/>
            </p:nvSpPr>
            <p:spPr>
              <a:xfrm>
                <a:off x="3145718" y="3017466"/>
                <a:ext cx="346848" cy="212147"/>
              </a:xfrm>
              <a:custGeom>
                <a:avLst/>
                <a:gdLst>
                  <a:gd name="connsiteX0" fmla="*/ 346688 w 346848"/>
                  <a:gd name="connsiteY0" fmla="*/ 185191 h 212147"/>
                  <a:gd name="connsiteX1" fmla="*/ 5502 w 346848"/>
                  <a:gd name="connsiteY1" fmla="*/ 212147 h 212147"/>
                  <a:gd name="connsiteX2" fmla="*/ 169713 w 346848"/>
                  <a:gd name="connsiteY2" fmla="*/ 25 h 212147"/>
                  <a:gd name="connsiteX3" fmla="*/ 346688 w 346848"/>
                  <a:gd name="connsiteY3" fmla="*/ 185191 h 212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6848" h="212147">
                    <a:moveTo>
                      <a:pt x="346688" y="185191"/>
                    </a:moveTo>
                    <a:cubicBezTo>
                      <a:pt x="330781" y="172333"/>
                      <a:pt x="175714" y="159664"/>
                      <a:pt x="5502" y="212147"/>
                    </a:cubicBezTo>
                    <a:cubicBezTo>
                      <a:pt x="-23454" y="100800"/>
                      <a:pt x="66367" y="1835"/>
                      <a:pt x="169713" y="25"/>
                    </a:cubicBezTo>
                    <a:cubicBezTo>
                      <a:pt x="253343" y="-1403"/>
                      <a:pt x="351355" y="57747"/>
                      <a:pt x="346688" y="185191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2993556F-275C-4A19-A0CF-986C7C63B7E7}"/>
                  </a:ext>
                </a:extLst>
              </p:cNvPr>
              <p:cNvSpPr/>
              <p:nvPr/>
            </p:nvSpPr>
            <p:spPr>
              <a:xfrm>
                <a:off x="3158840" y="3040692"/>
                <a:ext cx="320611" cy="182158"/>
              </a:xfrm>
              <a:custGeom>
                <a:avLst/>
                <a:gdLst>
                  <a:gd name="connsiteX0" fmla="*/ 320612 w 320611"/>
                  <a:gd name="connsiteY0" fmla="*/ 147773 h 182158"/>
                  <a:gd name="connsiteX1" fmla="*/ 0 w 320611"/>
                  <a:gd name="connsiteY1" fmla="*/ 182159 h 182158"/>
                  <a:gd name="connsiteX2" fmla="*/ 160306 w 320611"/>
                  <a:gd name="connsiteY2" fmla="*/ 41 h 182158"/>
                  <a:gd name="connsiteX3" fmla="*/ 320612 w 320611"/>
                  <a:gd name="connsiteY3" fmla="*/ 147773 h 182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0611" h="182158">
                    <a:moveTo>
                      <a:pt x="320612" y="147773"/>
                    </a:moveTo>
                    <a:cubicBezTo>
                      <a:pt x="267938" y="143201"/>
                      <a:pt x="153734" y="130914"/>
                      <a:pt x="0" y="182159"/>
                    </a:cubicBezTo>
                    <a:cubicBezTo>
                      <a:pt x="1429" y="92147"/>
                      <a:pt x="65151" y="2231"/>
                      <a:pt x="160306" y="41"/>
                    </a:cubicBezTo>
                    <a:cubicBezTo>
                      <a:pt x="233934" y="-1769"/>
                      <a:pt x="308420" y="57191"/>
                      <a:pt x="320612" y="147773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2FF5E0F7-1925-4478-B072-B705C88F0B9D}"/>
                  </a:ext>
                </a:extLst>
              </p:cNvPr>
              <p:cNvSpPr/>
              <p:nvPr/>
            </p:nvSpPr>
            <p:spPr>
              <a:xfrm>
                <a:off x="3596335" y="2973169"/>
                <a:ext cx="392739" cy="244918"/>
              </a:xfrm>
              <a:custGeom>
                <a:avLst/>
                <a:gdLst>
                  <a:gd name="connsiteX0" fmla="*/ 274 w 392739"/>
                  <a:gd name="connsiteY0" fmla="*/ 214439 h 244918"/>
                  <a:gd name="connsiteX1" fmla="*/ 386227 w 392739"/>
                  <a:gd name="connsiteY1" fmla="*/ 244919 h 244918"/>
                  <a:gd name="connsiteX2" fmla="*/ 201157 w 392739"/>
                  <a:gd name="connsiteY2" fmla="*/ 31 h 244918"/>
                  <a:gd name="connsiteX3" fmla="*/ 274 w 392739"/>
                  <a:gd name="connsiteY3" fmla="*/ 214439 h 244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2739" h="244918">
                    <a:moveTo>
                      <a:pt x="274" y="214439"/>
                    </a:moveTo>
                    <a:cubicBezTo>
                      <a:pt x="18277" y="199866"/>
                      <a:pt x="193632" y="185483"/>
                      <a:pt x="386227" y="244919"/>
                    </a:cubicBezTo>
                    <a:cubicBezTo>
                      <a:pt x="419851" y="116903"/>
                      <a:pt x="318028" y="2031"/>
                      <a:pt x="201157" y="31"/>
                    </a:cubicBezTo>
                    <a:cubicBezTo>
                      <a:pt x="106478" y="-1683"/>
                      <a:pt x="-6298" y="67468"/>
                      <a:pt x="274" y="214439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144D01A7-4864-44E7-8913-553E19EF0E66}"/>
                  </a:ext>
                </a:extLst>
              </p:cNvPr>
              <p:cNvSpPr/>
              <p:nvPr/>
            </p:nvSpPr>
            <p:spPr>
              <a:xfrm>
                <a:off x="3611278" y="3004303"/>
                <a:ext cx="362712" cy="206164"/>
              </a:xfrm>
              <a:custGeom>
                <a:avLst/>
                <a:gdLst>
                  <a:gd name="connsiteX0" fmla="*/ 0 w 362712"/>
                  <a:gd name="connsiteY0" fmla="*/ 167303 h 206164"/>
                  <a:gd name="connsiteX1" fmla="*/ 362712 w 362712"/>
                  <a:gd name="connsiteY1" fmla="*/ 206165 h 206164"/>
                  <a:gd name="connsiteX2" fmla="*/ 181356 w 362712"/>
                  <a:gd name="connsiteY2" fmla="*/ 44 h 206164"/>
                  <a:gd name="connsiteX3" fmla="*/ 0 w 362712"/>
                  <a:gd name="connsiteY3" fmla="*/ 167303 h 206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712" h="206164">
                    <a:moveTo>
                      <a:pt x="0" y="167303"/>
                    </a:moveTo>
                    <a:cubicBezTo>
                      <a:pt x="59722" y="162159"/>
                      <a:pt x="188786" y="148158"/>
                      <a:pt x="362712" y="206165"/>
                    </a:cubicBezTo>
                    <a:cubicBezTo>
                      <a:pt x="361093" y="104343"/>
                      <a:pt x="288988" y="2616"/>
                      <a:pt x="181356" y="44"/>
                    </a:cubicBezTo>
                    <a:cubicBezTo>
                      <a:pt x="98012" y="-1956"/>
                      <a:pt x="13811" y="64719"/>
                      <a:pt x="0" y="167303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EE711981-7812-43F1-94CC-F19D034204BF}"/>
                  </a:ext>
                </a:extLst>
              </p:cNvPr>
              <p:cNvSpPr/>
              <p:nvPr/>
            </p:nvSpPr>
            <p:spPr>
              <a:xfrm>
                <a:off x="3176462" y="2992312"/>
                <a:ext cx="286035" cy="87187"/>
              </a:xfrm>
              <a:custGeom>
                <a:avLst/>
                <a:gdLst>
                  <a:gd name="connsiteX0" fmla="*/ 144494 w 286035"/>
                  <a:gd name="connsiteY0" fmla="*/ 7082 h 87187"/>
                  <a:gd name="connsiteX1" fmla="*/ 0 w 286035"/>
                  <a:gd name="connsiteY1" fmla="*/ 75186 h 87187"/>
                  <a:gd name="connsiteX2" fmla="*/ 144590 w 286035"/>
                  <a:gd name="connsiteY2" fmla="*/ 320 h 87187"/>
                  <a:gd name="connsiteX3" fmla="*/ 286036 w 286035"/>
                  <a:gd name="connsiteY3" fmla="*/ 87188 h 87187"/>
                  <a:gd name="connsiteX4" fmla="*/ 144494 w 286035"/>
                  <a:gd name="connsiteY4" fmla="*/ 7082 h 8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035" h="87187">
                    <a:moveTo>
                      <a:pt x="144494" y="7082"/>
                    </a:moveTo>
                    <a:cubicBezTo>
                      <a:pt x="84201" y="3368"/>
                      <a:pt x="30670" y="30800"/>
                      <a:pt x="0" y="75186"/>
                    </a:cubicBezTo>
                    <a:cubicBezTo>
                      <a:pt x="28099" y="27085"/>
                      <a:pt x="82582" y="-3490"/>
                      <a:pt x="144590" y="320"/>
                    </a:cubicBezTo>
                    <a:cubicBezTo>
                      <a:pt x="206597" y="4225"/>
                      <a:pt x="259747" y="35657"/>
                      <a:pt x="286036" y="87188"/>
                    </a:cubicBezTo>
                    <a:cubicBezTo>
                      <a:pt x="257080" y="39086"/>
                      <a:pt x="204787" y="10892"/>
                      <a:pt x="144494" y="7082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8ABC6A99-CDE8-4DB3-85C9-DF417F9DA68F}"/>
                  </a:ext>
                </a:extLst>
              </p:cNvPr>
              <p:cNvSpPr/>
              <p:nvPr/>
            </p:nvSpPr>
            <p:spPr>
              <a:xfrm>
                <a:off x="3638233" y="2946614"/>
                <a:ext cx="318515" cy="87450"/>
              </a:xfrm>
              <a:custGeom>
                <a:avLst/>
                <a:gdLst>
                  <a:gd name="connsiteX0" fmla="*/ 146304 w 318515"/>
                  <a:gd name="connsiteY0" fmla="*/ 6965 h 87450"/>
                  <a:gd name="connsiteX1" fmla="*/ 0 w 318515"/>
                  <a:gd name="connsiteY1" fmla="*/ 87451 h 87450"/>
                  <a:gd name="connsiteX2" fmla="*/ 145161 w 318515"/>
                  <a:gd name="connsiteY2" fmla="*/ 11 h 87450"/>
                  <a:gd name="connsiteX3" fmla="*/ 318516 w 318515"/>
                  <a:gd name="connsiteY3" fmla="*/ 78497 h 87450"/>
                  <a:gd name="connsiteX4" fmla="*/ 146304 w 318515"/>
                  <a:gd name="connsiteY4" fmla="*/ 6965 h 8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8515" h="87450">
                    <a:moveTo>
                      <a:pt x="146304" y="6965"/>
                    </a:moveTo>
                    <a:cubicBezTo>
                      <a:pt x="78867" y="7536"/>
                      <a:pt x="25146" y="39635"/>
                      <a:pt x="0" y="87451"/>
                    </a:cubicBezTo>
                    <a:cubicBezTo>
                      <a:pt x="21527" y="36016"/>
                      <a:pt x="75819" y="678"/>
                      <a:pt x="145161" y="11"/>
                    </a:cubicBezTo>
                    <a:cubicBezTo>
                      <a:pt x="214503" y="-655"/>
                      <a:pt x="279464" y="27729"/>
                      <a:pt x="318516" y="78497"/>
                    </a:cubicBezTo>
                    <a:cubicBezTo>
                      <a:pt x="276987" y="31349"/>
                      <a:pt x="213741" y="6298"/>
                      <a:pt x="146304" y="6965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DB842084-E476-4B93-B70B-85F38C23E78F}"/>
                  </a:ext>
                </a:extLst>
              </p:cNvPr>
              <p:cNvSpPr/>
              <p:nvPr/>
            </p:nvSpPr>
            <p:spPr>
              <a:xfrm>
                <a:off x="3263806" y="3281906"/>
                <a:ext cx="111251" cy="64769"/>
              </a:xfrm>
              <a:custGeom>
                <a:avLst/>
                <a:gdLst>
                  <a:gd name="connsiteX0" fmla="*/ 0 w 111251"/>
                  <a:gd name="connsiteY0" fmla="*/ 32385 h 64769"/>
                  <a:gd name="connsiteX1" fmla="*/ 55626 w 111251"/>
                  <a:gd name="connsiteY1" fmla="*/ 64770 h 64769"/>
                  <a:gd name="connsiteX2" fmla="*/ 111252 w 111251"/>
                  <a:gd name="connsiteY2" fmla="*/ 32385 h 64769"/>
                  <a:gd name="connsiteX3" fmla="*/ 55626 w 111251"/>
                  <a:gd name="connsiteY3" fmla="*/ 0 h 64769"/>
                  <a:gd name="connsiteX4" fmla="*/ 0 w 111251"/>
                  <a:gd name="connsiteY4" fmla="*/ 32385 h 6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51" h="64769">
                    <a:moveTo>
                      <a:pt x="0" y="32385"/>
                    </a:moveTo>
                    <a:cubicBezTo>
                      <a:pt x="0" y="50292"/>
                      <a:pt x="24860" y="64770"/>
                      <a:pt x="55626" y="64770"/>
                    </a:cubicBezTo>
                    <a:cubicBezTo>
                      <a:pt x="86392" y="64770"/>
                      <a:pt x="111252" y="50197"/>
                      <a:pt x="111252" y="32385"/>
                    </a:cubicBezTo>
                    <a:cubicBezTo>
                      <a:pt x="111252" y="14478"/>
                      <a:pt x="86297" y="0"/>
                      <a:pt x="55626" y="0"/>
                    </a:cubicBezTo>
                    <a:cubicBezTo>
                      <a:pt x="24955" y="0"/>
                      <a:pt x="0" y="14478"/>
                      <a:pt x="0" y="323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7" name="Graphic 42">
              <a:extLst>
                <a:ext uri="{FF2B5EF4-FFF2-40B4-BE49-F238E27FC236}">
                  <a16:creationId xmlns:a16="http://schemas.microsoft.com/office/drawing/2014/main" id="{8C007CE4-B68E-458D-848D-1C069AAEADE7}"/>
                </a:ext>
              </a:extLst>
            </p:cNvPr>
            <p:cNvGrpSpPr/>
            <p:nvPr/>
          </p:nvGrpSpPr>
          <p:grpSpPr>
            <a:xfrm>
              <a:off x="3429737" y="3503707"/>
              <a:ext cx="336606" cy="156933"/>
              <a:chOff x="3429737" y="3503707"/>
              <a:chExt cx="336606" cy="156933"/>
            </a:xfrm>
          </p:grpSpPr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689E678-A8EF-42C9-87EC-51C54279577F}"/>
                  </a:ext>
                </a:extLst>
              </p:cNvPr>
              <p:cNvSpPr/>
              <p:nvPr/>
            </p:nvSpPr>
            <p:spPr>
              <a:xfrm>
                <a:off x="3477968" y="3591682"/>
                <a:ext cx="253597" cy="64093"/>
              </a:xfrm>
              <a:custGeom>
                <a:avLst/>
                <a:gdLst>
                  <a:gd name="connsiteX0" fmla="*/ 22533 w 253597"/>
                  <a:gd name="connsiteY0" fmla="*/ 58154 h 64093"/>
                  <a:gd name="connsiteX1" fmla="*/ 251133 w 253597"/>
                  <a:gd name="connsiteY1" fmla="*/ 61107 h 64093"/>
                  <a:gd name="connsiteX2" fmla="*/ 196746 w 253597"/>
                  <a:gd name="connsiteY2" fmla="*/ 6624 h 64093"/>
                  <a:gd name="connsiteX3" fmla="*/ 10627 w 253597"/>
                  <a:gd name="connsiteY3" fmla="*/ 40533 h 64093"/>
                  <a:gd name="connsiteX4" fmla="*/ 435 w 253597"/>
                  <a:gd name="connsiteY4" fmla="*/ 58154 h 64093"/>
                  <a:gd name="connsiteX5" fmla="*/ 22533 w 253597"/>
                  <a:gd name="connsiteY5" fmla="*/ 58154 h 6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597" h="64093">
                    <a:moveTo>
                      <a:pt x="22533" y="58154"/>
                    </a:moveTo>
                    <a:cubicBezTo>
                      <a:pt x="80922" y="29293"/>
                      <a:pt x="141310" y="-12045"/>
                      <a:pt x="251133" y="61107"/>
                    </a:cubicBezTo>
                    <a:cubicBezTo>
                      <a:pt x="260277" y="57678"/>
                      <a:pt x="244371" y="16720"/>
                      <a:pt x="196746" y="6624"/>
                    </a:cubicBezTo>
                    <a:cubicBezTo>
                      <a:pt x="149121" y="-3568"/>
                      <a:pt x="67872" y="-8235"/>
                      <a:pt x="10627" y="40533"/>
                    </a:cubicBezTo>
                    <a:cubicBezTo>
                      <a:pt x="7389" y="42914"/>
                      <a:pt x="-2136" y="53487"/>
                      <a:pt x="435" y="58154"/>
                    </a:cubicBezTo>
                    <a:cubicBezTo>
                      <a:pt x="3293" y="63298"/>
                      <a:pt x="1674" y="68441"/>
                      <a:pt x="22533" y="58154"/>
                    </a:cubicBezTo>
                    <a:close/>
                  </a:path>
                </a:pathLst>
              </a:custGeom>
              <a:solidFill>
                <a:srgbClr val="FF9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8B4FE815-FA63-497D-A3E8-F69C256BD0B1}"/>
                  </a:ext>
                </a:extLst>
              </p:cNvPr>
              <p:cNvSpPr/>
              <p:nvPr/>
            </p:nvSpPr>
            <p:spPr>
              <a:xfrm>
                <a:off x="3429737" y="3503707"/>
                <a:ext cx="336606" cy="156933"/>
              </a:xfrm>
              <a:custGeom>
                <a:avLst/>
                <a:gdLst>
                  <a:gd name="connsiteX0" fmla="*/ 81432 w 336606"/>
                  <a:gd name="connsiteY0" fmla="*/ 135937 h 156933"/>
                  <a:gd name="connsiteX1" fmla="*/ 242786 w 336606"/>
                  <a:gd name="connsiteY1" fmla="*/ 110600 h 156933"/>
                  <a:gd name="connsiteX2" fmla="*/ 289744 w 336606"/>
                  <a:gd name="connsiteY2" fmla="*/ 143176 h 156933"/>
                  <a:gd name="connsiteX3" fmla="*/ 334702 w 336606"/>
                  <a:gd name="connsiteY3" fmla="*/ 113744 h 156933"/>
                  <a:gd name="connsiteX4" fmla="*/ 302603 w 336606"/>
                  <a:gd name="connsiteY4" fmla="*/ 57546 h 156933"/>
                  <a:gd name="connsiteX5" fmla="*/ 250215 w 336606"/>
                  <a:gd name="connsiteY5" fmla="*/ 19351 h 156933"/>
                  <a:gd name="connsiteX6" fmla="*/ 128009 w 336606"/>
                  <a:gd name="connsiteY6" fmla="*/ 4778 h 156933"/>
                  <a:gd name="connsiteX7" fmla="*/ 1898 w 336606"/>
                  <a:gd name="connsiteY7" fmla="*/ 110600 h 156933"/>
                  <a:gd name="connsiteX8" fmla="*/ 7899 w 336606"/>
                  <a:gd name="connsiteY8" fmla="*/ 149558 h 156933"/>
                  <a:gd name="connsiteX9" fmla="*/ 81432 w 336606"/>
                  <a:gd name="connsiteY9" fmla="*/ 135937 h 15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6606" h="156933">
                    <a:moveTo>
                      <a:pt x="81432" y="135937"/>
                    </a:moveTo>
                    <a:cubicBezTo>
                      <a:pt x="130867" y="104219"/>
                      <a:pt x="188207" y="86026"/>
                      <a:pt x="242786" y="110600"/>
                    </a:cubicBezTo>
                    <a:cubicBezTo>
                      <a:pt x="260597" y="118601"/>
                      <a:pt x="275837" y="129555"/>
                      <a:pt x="289744" y="143176"/>
                    </a:cubicBezTo>
                    <a:cubicBezTo>
                      <a:pt x="310604" y="163655"/>
                      <a:pt x="345084" y="164988"/>
                      <a:pt x="334702" y="113744"/>
                    </a:cubicBezTo>
                    <a:cubicBezTo>
                      <a:pt x="330797" y="94694"/>
                      <a:pt x="315176" y="72024"/>
                      <a:pt x="302603" y="57546"/>
                    </a:cubicBezTo>
                    <a:cubicBezTo>
                      <a:pt x="288220" y="41068"/>
                      <a:pt x="269932" y="28590"/>
                      <a:pt x="250215" y="19351"/>
                    </a:cubicBezTo>
                    <a:cubicBezTo>
                      <a:pt x="212877" y="2111"/>
                      <a:pt x="168205" y="-5795"/>
                      <a:pt x="128009" y="4778"/>
                    </a:cubicBezTo>
                    <a:cubicBezTo>
                      <a:pt x="75622" y="18684"/>
                      <a:pt x="19901" y="59070"/>
                      <a:pt x="1898" y="110600"/>
                    </a:cubicBezTo>
                    <a:cubicBezTo>
                      <a:pt x="-388" y="117077"/>
                      <a:pt x="-2578" y="138509"/>
                      <a:pt x="7899" y="149558"/>
                    </a:cubicBezTo>
                    <a:cubicBezTo>
                      <a:pt x="18377" y="160702"/>
                      <a:pt x="41522" y="161464"/>
                      <a:pt x="81432" y="135937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B8F63D60-38CF-4623-AE84-33FB6EE754AF}"/>
                  </a:ext>
                </a:extLst>
              </p:cNvPr>
              <p:cNvSpPr/>
              <p:nvPr/>
            </p:nvSpPr>
            <p:spPr>
              <a:xfrm>
                <a:off x="3580657" y="3503869"/>
                <a:ext cx="110820" cy="85162"/>
              </a:xfrm>
              <a:custGeom>
                <a:avLst/>
                <a:gdLst>
                  <a:gd name="connsiteX0" fmla="*/ 616 w 110820"/>
                  <a:gd name="connsiteY0" fmla="*/ 37763 h 85162"/>
                  <a:gd name="connsiteX1" fmla="*/ 21286 w 110820"/>
                  <a:gd name="connsiteY1" fmla="*/ 73958 h 85162"/>
                  <a:gd name="connsiteX2" fmla="*/ 87199 w 110820"/>
                  <a:gd name="connsiteY2" fmla="*/ 70433 h 85162"/>
                  <a:gd name="connsiteX3" fmla="*/ 110821 w 110820"/>
                  <a:gd name="connsiteY3" fmla="*/ 25190 h 85162"/>
                  <a:gd name="connsiteX4" fmla="*/ 99295 w 110820"/>
                  <a:gd name="connsiteY4" fmla="*/ 19379 h 85162"/>
                  <a:gd name="connsiteX5" fmla="*/ 3569 w 110820"/>
                  <a:gd name="connsiteY5" fmla="*/ 425 h 85162"/>
                  <a:gd name="connsiteX6" fmla="*/ 616 w 110820"/>
                  <a:gd name="connsiteY6" fmla="*/ 37763 h 8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820" h="85162">
                    <a:moveTo>
                      <a:pt x="616" y="37763"/>
                    </a:moveTo>
                    <a:cubicBezTo>
                      <a:pt x="2331" y="51098"/>
                      <a:pt x="10141" y="66338"/>
                      <a:pt x="21286" y="73958"/>
                    </a:cubicBezTo>
                    <a:cubicBezTo>
                      <a:pt x="41955" y="87959"/>
                      <a:pt x="70816" y="91007"/>
                      <a:pt x="87199" y="70433"/>
                    </a:cubicBezTo>
                    <a:cubicBezTo>
                      <a:pt x="98057" y="56813"/>
                      <a:pt x="105106" y="41287"/>
                      <a:pt x="110821" y="25190"/>
                    </a:cubicBezTo>
                    <a:cubicBezTo>
                      <a:pt x="107011" y="23094"/>
                      <a:pt x="103201" y="21189"/>
                      <a:pt x="99295" y="19379"/>
                    </a:cubicBezTo>
                    <a:cubicBezTo>
                      <a:pt x="70054" y="5854"/>
                      <a:pt x="36240" y="-1957"/>
                      <a:pt x="3569" y="425"/>
                    </a:cubicBezTo>
                    <a:cubicBezTo>
                      <a:pt x="45" y="12617"/>
                      <a:pt x="-717" y="27476"/>
                      <a:pt x="616" y="37763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4FA60732-87B6-46B4-B860-94D2ABBB67B3}"/>
                  </a:ext>
                </a:extLst>
              </p:cNvPr>
              <p:cNvSpPr/>
              <p:nvPr/>
            </p:nvSpPr>
            <p:spPr>
              <a:xfrm>
                <a:off x="3580701" y="3503869"/>
                <a:ext cx="110872" cy="61575"/>
              </a:xfrm>
              <a:custGeom>
                <a:avLst/>
                <a:gdLst>
                  <a:gd name="connsiteX0" fmla="*/ 477 w 110872"/>
                  <a:gd name="connsiteY0" fmla="*/ 36429 h 61575"/>
                  <a:gd name="connsiteX1" fmla="*/ 17527 w 110872"/>
                  <a:gd name="connsiteY1" fmla="*/ 22618 h 61575"/>
                  <a:gd name="connsiteX2" fmla="*/ 24957 w 110872"/>
                  <a:gd name="connsiteY2" fmla="*/ 54527 h 61575"/>
                  <a:gd name="connsiteX3" fmla="*/ 51722 w 110872"/>
                  <a:gd name="connsiteY3" fmla="*/ 34048 h 61575"/>
                  <a:gd name="connsiteX4" fmla="*/ 54865 w 110872"/>
                  <a:gd name="connsiteY4" fmla="*/ 61575 h 61575"/>
                  <a:gd name="connsiteX5" fmla="*/ 85917 w 110872"/>
                  <a:gd name="connsiteY5" fmla="*/ 32429 h 61575"/>
                  <a:gd name="connsiteX6" fmla="*/ 98394 w 110872"/>
                  <a:gd name="connsiteY6" fmla="*/ 53574 h 61575"/>
                  <a:gd name="connsiteX7" fmla="*/ 110872 w 110872"/>
                  <a:gd name="connsiteY7" fmla="*/ 25190 h 61575"/>
                  <a:gd name="connsiteX8" fmla="*/ 99347 w 110872"/>
                  <a:gd name="connsiteY8" fmla="*/ 19379 h 61575"/>
                  <a:gd name="connsiteX9" fmla="*/ 3621 w 110872"/>
                  <a:gd name="connsiteY9" fmla="*/ 425 h 61575"/>
                  <a:gd name="connsiteX10" fmla="*/ 477 w 110872"/>
                  <a:gd name="connsiteY10" fmla="*/ 36429 h 61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872" h="61575">
                    <a:moveTo>
                      <a:pt x="477" y="36429"/>
                    </a:moveTo>
                    <a:cubicBezTo>
                      <a:pt x="5907" y="31381"/>
                      <a:pt x="11812" y="26809"/>
                      <a:pt x="17527" y="22618"/>
                    </a:cubicBezTo>
                    <a:cubicBezTo>
                      <a:pt x="18384" y="29952"/>
                      <a:pt x="24576" y="51288"/>
                      <a:pt x="24957" y="54527"/>
                    </a:cubicBezTo>
                    <a:cubicBezTo>
                      <a:pt x="33053" y="46811"/>
                      <a:pt x="42006" y="39953"/>
                      <a:pt x="51722" y="34048"/>
                    </a:cubicBezTo>
                    <a:cubicBezTo>
                      <a:pt x="51722" y="40620"/>
                      <a:pt x="54103" y="58622"/>
                      <a:pt x="54865" y="61575"/>
                    </a:cubicBezTo>
                    <a:cubicBezTo>
                      <a:pt x="63819" y="50526"/>
                      <a:pt x="74582" y="40906"/>
                      <a:pt x="85917" y="32429"/>
                    </a:cubicBezTo>
                    <a:cubicBezTo>
                      <a:pt x="88774" y="39953"/>
                      <a:pt x="95346" y="46240"/>
                      <a:pt x="98394" y="53574"/>
                    </a:cubicBezTo>
                    <a:cubicBezTo>
                      <a:pt x="103347" y="44525"/>
                      <a:pt x="107348" y="35000"/>
                      <a:pt x="110872" y="25190"/>
                    </a:cubicBezTo>
                    <a:cubicBezTo>
                      <a:pt x="107062" y="23094"/>
                      <a:pt x="103252" y="21189"/>
                      <a:pt x="99347" y="19379"/>
                    </a:cubicBezTo>
                    <a:cubicBezTo>
                      <a:pt x="70105" y="5854"/>
                      <a:pt x="36291" y="-1957"/>
                      <a:pt x="3621" y="425"/>
                    </a:cubicBezTo>
                    <a:cubicBezTo>
                      <a:pt x="192" y="12140"/>
                      <a:pt x="-666" y="26142"/>
                      <a:pt x="477" y="3642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17" name="Graphic 42">
                <a:extLst>
                  <a:ext uri="{FF2B5EF4-FFF2-40B4-BE49-F238E27FC236}">
                    <a16:creationId xmlns:a16="http://schemas.microsoft.com/office/drawing/2014/main" id="{EF3F0B87-71DC-46C3-B11D-3629361DB599}"/>
                  </a:ext>
                </a:extLst>
              </p:cNvPr>
              <p:cNvGrpSpPr/>
              <p:nvPr/>
            </p:nvGrpSpPr>
            <p:grpSpPr>
              <a:xfrm>
                <a:off x="3461016" y="3572836"/>
                <a:ext cx="288991" cy="85953"/>
                <a:chOff x="3461016" y="3572836"/>
                <a:chExt cx="288991" cy="85953"/>
              </a:xfrm>
              <a:solidFill>
                <a:srgbClr val="FFF8E1"/>
              </a:solidFill>
            </p:grpSpPr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35F87E73-7547-440A-8C32-FF8AAC409BD9}"/>
                    </a:ext>
                  </a:extLst>
                </p:cNvPr>
                <p:cNvSpPr/>
                <p:nvPr/>
              </p:nvSpPr>
              <p:spPr>
                <a:xfrm>
                  <a:off x="3461016" y="3572836"/>
                  <a:ext cx="98539" cy="85953"/>
                </a:xfrm>
                <a:custGeom>
                  <a:avLst/>
                  <a:gdLst>
                    <a:gd name="connsiteX0" fmla="*/ 52248 w 98539"/>
                    <a:gd name="connsiteY0" fmla="*/ 800 h 85953"/>
                    <a:gd name="connsiteX1" fmla="*/ 13863 w 98539"/>
                    <a:gd name="connsiteY1" fmla="*/ 21374 h 85953"/>
                    <a:gd name="connsiteX2" fmla="*/ 147 w 98539"/>
                    <a:gd name="connsiteY2" fmla="*/ 56140 h 85953"/>
                    <a:gd name="connsiteX3" fmla="*/ 9481 w 98539"/>
                    <a:gd name="connsiteY3" fmla="*/ 85953 h 85953"/>
                    <a:gd name="connsiteX4" fmla="*/ 50153 w 98539"/>
                    <a:gd name="connsiteY4" fmla="*/ 66713 h 85953"/>
                    <a:gd name="connsiteX5" fmla="*/ 98540 w 98539"/>
                    <a:gd name="connsiteY5" fmla="*/ 41757 h 85953"/>
                    <a:gd name="connsiteX6" fmla="*/ 85586 w 98539"/>
                    <a:gd name="connsiteY6" fmla="*/ 16802 h 85953"/>
                    <a:gd name="connsiteX7" fmla="*/ 52248 w 98539"/>
                    <a:gd name="connsiteY7" fmla="*/ 800 h 85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8539" h="85953">
                      <a:moveTo>
                        <a:pt x="52248" y="800"/>
                      </a:moveTo>
                      <a:cubicBezTo>
                        <a:pt x="38628" y="3943"/>
                        <a:pt x="24245" y="12134"/>
                        <a:pt x="13863" y="21374"/>
                      </a:cubicBezTo>
                      <a:cubicBezTo>
                        <a:pt x="3671" y="30518"/>
                        <a:pt x="-901" y="42519"/>
                        <a:pt x="147" y="56140"/>
                      </a:cubicBezTo>
                      <a:cubicBezTo>
                        <a:pt x="1004" y="66713"/>
                        <a:pt x="4719" y="76523"/>
                        <a:pt x="9481" y="85953"/>
                      </a:cubicBezTo>
                      <a:cubicBezTo>
                        <a:pt x="20435" y="83191"/>
                        <a:pt x="33960" y="77190"/>
                        <a:pt x="50153" y="66713"/>
                      </a:cubicBezTo>
                      <a:cubicBezTo>
                        <a:pt x="65679" y="56807"/>
                        <a:pt x="81871" y="48234"/>
                        <a:pt x="98540" y="41757"/>
                      </a:cubicBezTo>
                      <a:cubicBezTo>
                        <a:pt x="94730" y="33185"/>
                        <a:pt x="90729" y="24612"/>
                        <a:pt x="85586" y="16802"/>
                      </a:cubicBezTo>
                      <a:cubicBezTo>
                        <a:pt x="77680" y="4895"/>
                        <a:pt x="67012" y="-2534"/>
                        <a:pt x="52248" y="800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40328AD9-843A-4531-AC54-BF324EF75C98}"/>
                    </a:ext>
                  </a:extLst>
                </p:cNvPr>
                <p:cNvSpPr/>
                <p:nvPr/>
              </p:nvSpPr>
              <p:spPr>
                <a:xfrm>
                  <a:off x="3673666" y="3585787"/>
                  <a:ext cx="76342" cy="70620"/>
                </a:xfrm>
                <a:custGeom>
                  <a:avLst/>
                  <a:gdLst>
                    <a:gd name="connsiteX0" fmla="*/ 67056 w 76342"/>
                    <a:gd name="connsiteY0" fmla="*/ 61000 h 70620"/>
                    <a:gd name="connsiteX1" fmla="*/ 75819 w 76342"/>
                    <a:gd name="connsiteY1" fmla="*/ 32521 h 70620"/>
                    <a:gd name="connsiteX2" fmla="*/ 67342 w 76342"/>
                    <a:gd name="connsiteY2" fmla="*/ 19757 h 70620"/>
                    <a:gd name="connsiteX3" fmla="*/ 21907 w 76342"/>
                    <a:gd name="connsiteY3" fmla="*/ 2612 h 70620"/>
                    <a:gd name="connsiteX4" fmla="*/ 0 w 76342"/>
                    <a:gd name="connsiteY4" fmla="*/ 29092 h 70620"/>
                    <a:gd name="connsiteX5" fmla="*/ 45815 w 76342"/>
                    <a:gd name="connsiteY5" fmla="*/ 61191 h 70620"/>
                    <a:gd name="connsiteX6" fmla="*/ 58960 w 76342"/>
                    <a:gd name="connsiteY6" fmla="*/ 70621 h 70620"/>
                    <a:gd name="connsiteX7" fmla="*/ 67056 w 76342"/>
                    <a:gd name="connsiteY7" fmla="*/ 61000 h 70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342" h="70620">
                      <a:moveTo>
                        <a:pt x="67056" y="61000"/>
                      </a:moveTo>
                      <a:cubicBezTo>
                        <a:pt x="72485" y="52999"/>
                        <a:pt x="78105" y="42427"/>
                        <a:pt x="75819" y="32521"/>
                      </a:cubicBezTo>
                      <a:cubicBezTo>
                        <a:pt x="74771" y="27949"/>
                        <a:pt x="70580" y="22996"/>
                        <a:pt x="67342" y="19757"/>
                      </a:cubicBezTo>
                      <a:cubicBezTo>
                        <a:pt x="56007" y="8708"/>
                        <a:pt x="38481" y="-6056"/>
                        <a:pt x="21907" y="2612"/>
                      </a:cubicBezTo>
                      <a:cubicBezTo>
                        <a:pt x="11430" y="8041"/>
                        <a:pt x="4858" y="18328"/>
                        <a:pt x="0" y="29092"/>
                      </a:cubicBezTo>
                      <a:cubicBezTo>
                        <a:pt x="17335" y="37093"/>
                        <a:pt x="32290" y="47761"/>
                        <a:pt x="45815" y="61191"/>
                      </a:cubicBezTo>
                      <a:cubicBezTo>
                        <a:pt x="49816" y="65096"/>
                        <a:pt x="54292" y="68335"/>
                        <a:pt x="58960" y="70621"/>
                      </a:cubicBezTo>
                      <a:cubicBezTo>
                        <a:pt x="61913" y="67668"/>
                        <a:pt x="64675" y="64525"/>
                        <a:pt x="67056" y="61000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18" name="Graphic 42">
                <a:extLst>
                  <a:ext uri="{FF2B5EF4-FFF2-40B4-BE49-F238E27FC236}">
                    <a16:creationId xmlns:a16="http://schemas.microsoft.com/office/drawing/2014/main" id="{A381F15D-AFDF-4986-9BDE-935E3EFBA736}"/>
                  </a:ext>
                </a:extLst>
              </p:cNvPr>
              <p:cNvGrpSpPr/>
              <p:nvPr/>
            </p:nvGrpSpPr>
            <p:grpSpPr>
              <a:xfrm>
                <a:off x="3461068" y="3582780"/>
                <a:ext cx="285940" cy="76104"/>
                <a:chOff x="3461068" y="3582780"/>
                <a:chExt cx="285940" cy="76104"/>
              </a:xfrm>
              <a:solidFill>
                <a:srgbClr val="EADCB9"/>
              </a:solidFill>
            </p:grpSpPr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CAEC4379-B84D-4A15-97DC-20D65C771576}"/>
                    </a:ext>
                  </a:extLst>
                </p:cNvPr>
                <p:cNvSpPr/>
                <p:nvPr/>
              </p:nvSpPr>
              <p:spPr>
                <a:xfrm>
                  <a:off x="3461068" y="3582780"/>
                  <a:ext cx="98488" cy="76104"/>
                </a:xfrm>
                <a:custGeom>
                  <a:avLst/>
                  <a:gdLst>
                    <a:gd name="connsiteX0" fmla="*/ 85535 w 98488"/>
                    <a:gd name="connsiteY0" fmla="*/ 6953 h 76104"/>
                    <a:gd name="connsiteX1" fmla="*/ 80010 w 98488"/>
                    <a:gd name="connsiteY1" fmla="*/ 0 h 76104"/>
                    <a:gd name="connsiteX2" fmla="*/ 74390 w 98488"/>
                    <a:gd name="connsiteY2" fmla="*/ 23051 h 76104"/>
                    <a:gd name="connsiteX3" fmla="*/ 52388 w 98488"/>
                    <a:gd name="connsiteY3" fmla="*/ 11240 h 76104"/>
                    <a:gd name="connsiteX4" fmla="*/ 49435 w 98488"/>
                    <a:gd name="connsiteY4" fmla="*/ 34671 h 76104"/>
                    <a:gd name="connsiteX5" fmla="*/ 30575 w 98488"/>
                    <a:gd name="connsiteY5" fmla="*/ 25908 h 76104"/>
                    <a:gd name="connsiteX6" fmla="*/ 29432 w 98488"/>
                    <a:gd name="connsiteY6" fmla="*/ 48006 h 76104"/>
                    <a:gd name="connsiteX7" fmla="*/ 0 w 98488"/>
                    <a:gd name="connsiteY7" fmla="*/ 45148 h 76104"/>
                    <a:gd name="connsiteX8" fmla="*/ 95 w 98488"/>
                    <a:gd name="connsiteY8" fmla="*/ 46291 h 76104"/>
                    <a:gd name="connsiteX9" fmla="*/ 9430 w 98488"/>
                    <a:gd name="connsiteY9" fmla="*/ 76105 h 76104"/>
                    <a:gd name="connsiteX10" fmla="*/ 50102 w 98488"/>
                    <a:gd name="connsiteY10" fmla="*/ 56864 h 76104"/>
                    <a:gd name="connsiteX11" fmla="*/ 98489 w 98488"/>
                    <a:gd name="connsiteY11" fmla="*/ 31909 h 76104"/>
                    <a:gd name="connsiteX12" fmla="*/ 85535 w 98488"/>
                    <a:gd name="connsiteY12" fmla="*/ 6953 h 76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8488" h="76104">
                      <a:moveTo>
                        <a:pt x="85535" y="6953"/>
                      </a:moveTo>
                      <a:cubicBezTo>
                        <a:pt x="83820" y="4382"/>
                        <a:pt x="82010" y="2000"/>
                        <a:pt x="80010" y="0"/>
                      </a:cubicBezTo>
                      <a:cubicBezTo>
                        <a:pt x="78105" y="7334"/>
                        <a:pt x="77724" y="15145"/>
                        <a:pt x="74390" y="23051"/>
                      </a:cubicBezTo>
                      <a:cubicBezTo>
                        <a:pt x="66866" y="19336"/>
                        <a:pt x="59627" y="15335"/>
                        <a:pt x="52388" y="11240"/>
                      </a:cubicBezTo>
                      <a:cubicBezTo>
                        <a:pt x="51816" y="19145"/>
                        <a:pt x="50959" y="27051"/>
                        <a:pt x="49435" y="34671"/>
                      </a:cubicBezTo>
                      <a:cubicBezTo>
                        <a:pt x="42863" y="32480"/>
                        <a:pt x="36671" y="29337"/>
                        <a:pt x="30575" y="25908"/>
                      </a:cubicBezTo>
                      <a:cubicBezTo>
                        <a:pt x="30385" y="33147"/>
                        <a:pt x="30004" y="40481"/>
                        <a:pt x="29432" y="48006"/>
                      </a:cubicBezTo>
                      <a:cubicBezTo>
                        <a:pt x="20955" y="45625"/>
                        <a:pt x="9049" y="48387"/>
                        <a:pt x="0" y="45148"/>
                      </a:cubicBezTo>
                      <a:cubicBezTo>
                        <a:pt x="0" y="45529"/>
                        <a:pt x="0" y="45910"/>
                        <a:pt x="95" y="46291"/>
                      </a:cubicBezTo>
                      <a:cubicBezTo>
                        <a:pt x="953" y="56864"/>
                        <a:pt x="4667" y="66675"/>
                        <a:pt x="9430" y="76105"/>
                      </a:cubicBezTo>
                      <a:cubicBezTo>
                        <a:pt x="20383" y="73343"/>
                        <a:pt x="33909" y="67342"/>
                        <a:pt x="50102" y="56864"/>
                      </a:cubicBezTo>
                      <a:cubicBezTo>
                        <a:pt x="65627" y="46958"/>
                        <a:pt x="81820" y="38386"/>
                        <a:pt x="98489" y="31909"/>
                      </a:cubicBezTo>
                      <a:cubicBezTo>
                        <a:pt x="94774" y="23336"/>
                        <a:pt x="90678" y="14764"/>
                        <a:pt x="85535" y="6953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373C92F2-DF52-4C9D-87EE-8DE6119845F7}"/>
                    </a:ext>
                  </a:extLst>
                </p:cNvPr>
                <p:cNvSpPr/>
                <p:nvPr/>
              </p:nvSpPr>
              <p:spPr>
                <a:xfrm>
                  <a:off x="3673761" y="3590971"/>
                  <a:ext cx="73247" cy="65436"/>
                </a:xfrm>
                <a:custGeom>
                  <a:avLst/>
                  <a:gdLst>
                    <a:gd name="connsiteX0" fmla="*/ 56578 w 73247"/>
                    <a:gd name="connsiteY0" fmla="*/ 44768 h 65436"/>
                    <a:gd name="connsiteX1" fmla="*/ 61436 w 73247"/>
                    <a:gd name="connsiteY1" fmla="*/ 24384 h 65436"/>
                    <a:gd name="connsiteX2" fmla="*/ 33338 w 73247"/>
                    <a:gd name="connsiteY2" fmla="*/ 29813 h 65436"/>
                    <a:gd name="connsiteX3" fmla="*/ 39910 w 73247"/>
                    <a:gd name="connsiteY3" fmla="*/ 9906 h 65436"/>
                    <a:gd name="connsiteX4" fmla="*/ 18383 w 73247"/>
                    <a:gd name="connsiteY4" fmla="*/ 19812 h 65436"/>
                    <a:gd name="connsiteX5" fmla="*/ 17716 w 73247"/>
                    <a:gd name="connsiteY5" fmla="*/ 0 h 65436"/>
                    <a:gd name="connsiteX6" fmla="*/ 0 w 73247"/>
                    <a:gd name="connsiteY6" fmla="*/ 23908 h 65436"/>
                    <a:gd name="connsiteX7" fmla="*/ 45815 w 73247"/>
                    <a:gd name="connsiteY7" fmla="*/ 56007 h 65436"/>
                    <a:gd name="connsiteX8" fmla="*/ 58960 w 73247"/>
                    <a:gd name="connsiteY8" fmla="*/ 65437 h 65436"/>
                    <a:gd name="connsiteX9" fmla="*/ 67056 w 73247"/>
                    <a:gd name="connsiteY9" fmla="*/ 55912 h 65436"/>
                    <a:gd name="connsiteX10" fmla="*/ 73247 w 73247"/>
                    <a:gd name="connsiteY10" fmla="*/ 45053 h 65436"/>
                    <a:gd name="connsiteX11" fmla="*/ 56578 w 73247"/>
                    <a:gd name="connsiteY11" fmla="*/ 44768 h 65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73247" h="65436">
                      <a:moveTo>
                        <a:pt x="56578" y="44768"/>
                      </a:moveTo>
                      <a:cubicBezTo>
                        <a:pt x="57436" y="37624"/>
                        <a:pt x="59341" y="30861"/>
                        <a:pt x="61436" y="24384"/>
                      </a:cubicBezTo>
                      <a:cubicBezTo>
                        <a:pt x="52006" y="26861"/>
                        <a:pt x="42672" y="28861"/>
                        <a:pt x="33338" y="29813"/>
                      </a:cubicBezTo>
                      <a:cubicBezTo>
                        <a:pt x="36195" y="23146"/>
                        <a:pt x="37909" y="16478"/>
                        <a:pt x="39910" y="9906"/>
                      </a:cubicBezTo>
                      <a:cubicBezTo>
                        <a:pt x="32576" y="12668"/>
                        <a:pt x="25527" y="15907"/>
                        <a:pt x="18383" y="19812"/>
                      </a:cubicBezTo>
                      <a:cubicBezTo>
                        <a:pt x="18383" y="13621"/>
                        <a:pt x="18383" y="6572"/>
                        <a:pt x="17716" y="0"/>
                      </a:cubicBezTo>
                      <a:cubicBezTo>
                        <a:pt x="9620" y="5810"/>
                        <a:pt x="4191" y="14669"/>
                        <a:pt x="0" y="23908"/>
                      </a:cubicBezTo>
                      <a:cubicBezTo>
                        <a:pt x="17335" y="31909"/>
                        <a:pt x="32290" y="42577"/>
                        <a:pt x="45815" y="56007"/>
                      </a:cubicBezTo>
                      <a:cubicBezTo>
                        <a:pt x="49816" y="59912"/>
                        <a:pt x="54292" y="63151"/>
                        <a:pt x="58960" y="65437"/>
                      </a:cubicBezTo>
                      <a:cubicBezTo>
                        <a:pt x="61912" y="62579"/>
                        <a:pt x="64675" y="59341"/>
                        <a:pt x="67056" y="55912"/>
                      </a:cubicBezTo>
                      <a:cubicBezTo>
                        <a:pt x="69247" y="52673"/>
                        <a:pt x="71533" y="48959"/>
                        <a:pt x="73247" y="45053"/>
                      </a:cubicBezTo>
                      <a:cubicBezTo>
                        <a:pt x="67628" y="44768"/>
                        <a:pt x="62103" y="44768"/>
                        <a:pt x="56578" y="44768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25" name="Graphic 1">
            <a:extLst>
              <a:ext uri="{FF2B5EF4-FFF2-40B4-BE49-F238E27FC236}">
                <a16:creationId xmlns:a16="http://schemas.microsoft.com/office/drawing/2014/main" id="{1A397748-D3E9-4053-A95E-E3C3F75F7FBD}"/>
              </a:ext>
            </a:extLst>
          </p:cNvPr>
          <p:cNvGrpSpPr/>
          <p:nvPr/>
        </p:nvGrpSpPr>
        <p:grpSpPr>
          <a:xfrm rot="20993736">
            <a:off x="2359010" y="1784625"/>
            <a:ext cx="1629378" cy="1211456"/>
            <a:chOff x="2973539" y="2138851"/>
            <a:chExt cx="652225" cy="484934"/>
          </a:xfrm>
        </p:grpSpPr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F2E9EC11-EBD4-44FE-A51F-153978E3D22A}"/>
                </a:ext>
              </a:extLst>
            </p:cNvPr>
            <p:cNvSpPr/>
            <p:nvPr/>
          </p:nvSpPr>
          <p:spPr>
            <a:xfrm>
              <a:off x="3036017" y="2138851"/>
              <a:ext cx="524041" cy="358815"/>
            </a:xfrm>
            <a:custGeom>
              <a:avLst/>
              <a:gdLst>
                <a:gd name="connsiteX0" fmla="*/ 395 w 524041"/>
                <a:gd name="connsiteY0" fmla="*/ 353769 h 358815"/>
                <a:gd name="connsiteX1" fmla="*/ 155748 w 524041"/>
                <a:gd name="connsiteY1" fmla="*/ 62209 h 358815"/>
                <a:gd name="connsiteX2" fmla="*/ 453785 w 524041"/>
                <a:gd name="connsiteY2" fmla="*/ 32396 h 358815"/>
                <a:gd name="connsiteX3" fmla="*/ 506935 w 524041"/>
                <a:gd name="connsiteY3" fmla="*/ 134504 h 358815"/>
                <a:gd name="connsiteX4" fmla="*/ 451595 w 524041"/>
                <a:gd name="connsiteY4" fmla="*/ 162126 h 358815"/>
                <a:gd name="connsiteX5" fmla="*/ 523985 w 524041"/>
                <a:gd name="connsiteY5" fmla="*/ 336624 h 358815"/>
                <a:gd name="connsiteX6" fmla="*/ 395 w 524041"/>
                <a:gd name="connsiteY6" fmla="*/ 353769 h 35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4041" h="358815">
                  <a:moveTo>
                    <a:pt x="395" y="353769"/>
                  </a:moveTo>
                  <a:cubicBezTo>
                    <a:pt x="-3796" y="306906"/>
                    <a:pt x="23827" y="128217"/>
                    <a:pt x="155748" y="62209"/>
                  </a:cubicBezTo>
                  <a:cubicBezTo>
                    <a:pt x="287765" y="-3704"/>
                    <a:pt x="385586" y="-22944"/>
                    <a:pt x="453785" y="32396"/>
                  </a:cubicBezTo>
                  <a:cubicBezTo>
                    <a:pt x="521889" y="87736"/>
                    <a:pt x="506935" y="134504"/>
                    <a:pt x="506935" y="134504"/>
                  </a:cubicBezTo>
                  <a:lnTo>
                    <a:pt x="451595" y="162126"/>
                  </a:lnTo>
                  <a:cubicBezTo>
                    <a:pt x="451595" y="162126"/>
                    <a:pt x="517603" y="300429"/>
                    <a:pt x="523985" y="336624"/>
                  </a:cubicBezTo>
                  <a:cubicBezTo>
                    <a:pt x="530366" y="372915"/>
                    <a:pt x="395" y="353769"/>
                    <a:pt x="395" y="353769"/>
                  </a:cubicBezTo>
                  <a:close/>
                </a:path>
              </a:pathLst>
            </a:custGeom>
            <a:solidFill>
              <a:srgbClr val="E131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1266248-74D2-43C7-B432-30E6E83F8A28}"/>
                </a:ext>
              </a:extLst>
            </p:cNvPr>
            <p:cNvSpPr/>
            <p:nvPr/>
          </p:nvSpPr>
          <p:spPr>
            <a:xfrm>
              <a:off x="3036017" y="2143715"/>
              <a:ext cx="380157" cy="355286"/>
            </a:xfrm>
            <a:custGeom>
              <a:avLst/>
              <a:gdLst>
                <a:gd name="connsiteX0" fmla="*/ 73262 w 380157"/>
                <a:gd name="connsiteY0" fmla="*/ 320711 h 355286"/>
                <a:gd name="connsiteX1" fmla="*/ 133460 w 380157"/>
                <a:gd name="connsiteY1" fmla="*/ 244606 h 355286"/>
                <a:gd name="connsiteX2" fmla="*/ 184990 w 380157"/>
                <a:gd name="connsiteY2" fmla="*/ 217174 h 355286"/>
                <a:gd name="connsiteX3" fmla="*/ 133460 w 380157"/>
                <a:gd name="connsiteY3" fmla="*/ 183170 h 355286"/>
                <a:gd name="connsiteX4" fmla="*/ 206897 w 380157"/>
                <a:gd name="connsiteY4" fmla="*/ 68298 h 355286"/>
                <a:gd name="connsiteX5" fmla="*/ 380157 w 380157"/>
                <a:gd name="connsiteY5" fmla="*/ 1433 h 355286"/>
                <a:gd name="connsiteX6" fmla="*/ 155748 w 380157"/>
                <a:gd name="connsiteY6" fmla="*/ 62107 h 355286"/>
                <a:gd name="connsiteX7" fmla="*/ 395 w 380157"/>
                <a:gd name="connsiteY7" fmla="*/ 353667 h 355286"/>
                <a:gd name="connsiteX8" fmla="*/ 52592 w 380157"/>
                <a:gd name="connsiteY8" fmla="*/ 355286 h 355286"/>
                <a:gd name="connsiteX9" fmla="*/ 73262 w 380157"/>
                <a:gd name="connsiteY9" fmla="*/ 320711 h 355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0157" h="355286">
                  <a:moveTo>
                    <a:pt x="73262" y="320711"/>
                  </a:moveTo>
                  <a:cubicBezTo>
                    <a:pt x="90978" y="297565"/>
                    <a:pt x="106790" y="255941"/>
                    <a:pt x="133460" y="244606"/>
                  </a:cubicBezTo>
                  <a:cubicBezTo>
                    <a:pt x="146414" y="239177"/>
                    <a:pt x="213565" y="245844"/>
                    <a:pt x="184990" y="217174"/>
                  </a:cubicBezTo>
                  <a:cubicBezTo>
                    <a:pt x="177941" y="210125"/>
                    <a:pt x="154224" y="191933"/>
                    <a:pt x="133460" y="183170"/>
                  </a:cubicBezTo>
                  <a:cubicBezTo>
                    <a:pt x="83168" y="161929"/>
                    <a:pt x="172703" y="92587"/>
                    <a:pt x="206897" y="68298"/>
                  </a:cubicBezTo>
                  <a:cubicBezTo>
                    <a:pt x="251379" y="36580"/>
                    <a:pt x="328817" y="20102"/>
                    <a:pt x="380157" y="1433"/>
                  </a:cubicBezTo>
                  <a:cubicBezTo>
                    <a:pt x="320435" y="-6187"/>
                    <a:pt x="246045" y="16958"/>
                    <a:pt x="155748" y="62107"/>
                  </a:cubicBezTo>
                  <a:cubicBezTo>
                    <a:pt x="23827" y="128115"/>
                    <a:pt x="-3796" y="306899"/>
                    <a:pt x="395" y="353667"/>
                  </a:cubicBezTo>
                  <a:cubicBezTo>
                    <a:pt x="395" y="353667"/>
                    <a:pt x="20398" y="354429"/>
                    <a:pt x="52592" y="355286"/>
                  </a:cubicBezTo>
                  <a:cubicBezTo>
                    <a:pt x="57831" y="343475"/>
                    <a:pt x="64689" y="331855"/>
                    <a:pt x="73262" y="320711"/>
                  </a:cubicBezTo>
                  <a:close/>
                </a:path>
              </a:pathLst>
            </a:custGeom>
            <a:solidFill>
              <a:srgbClr val="CA20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3E42093D-F3F5-4C83-92DA-E8951942D7C7}"/>
                </a:ext>
              </a:extLst>
            </p:cNvPr>
            <p:cNvSpPr/>
            <p:nvPr/>
          </p:nvSpPr>
          <p:spPr>
            <a:xfrm>
              <a:off x="3393942" y="2293357"/>
              <a:ext cx="166102" cy="192024"/>
            </a:xfrm>
            <a:custGeom>
              <a:avLst/>
              <a:gdLst>
                <a:gd name="connsiteX0" fmla="*/ 118720 w 166102"/>
                <a:gd name="connsiteY0" fmla="*/ 0 h 192024"/>
                <a:gd name="connsiteX1" fmla="*/ 69762 w 166102"/>
                <a:gd name="connsiteY1" fmla="*/ 1905 h 192024"/>
                <a:gd name="connsiteX2" fmla="*/ 4611 w 166102"/>
                <a:gd name="connsiteY2" fmla="*/ 30575 h 192024"/>
                <a:gd name="connsiteX3" fmla="*/ 80049 w 166102"/>
                <a:gd name="connsiteY3" fmla="*/ 79820 h 192024"/>
                <a:gd name="connsiteX4" fmla="*/ 162916 w 166102"/>
                <a:gd name="connsiteY4" fmla="*/ 192024 h 192024"/>
                <a:gd name="connsiteX5" fmla="*/ 166060 w 166102"/>
                <a:gd name="connsiteY5" fmla="*/ 186976 h 192024"/>
                <a:gd name="connsiteX6" fmla="*/ 93670 w 166102"/>
                <a:gd name="connsiteY6" fmla="*/ 12478 h 192024"/>
                <a:gd name="connsiteX7" fmla="*/ 118720 w 166102"/>
                <a:gd name="connsiteY7" fmla="*/ 0 h 19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6102" h="192024">
                  <a:moveTo>
                    <a:pt x="118720" y="0"/>
                  </a:moveTo>
                  <a:cubicBezTo>
                    <a:pt x="102147" y="1524"/>
                    <a:pt x="85002" y="857"/>
                    <a:pt x="69762" y="1905"/>
                  </a:cubicBezTo>
                  <a:cubicBezTo>
                    <a:pt x="63856" y="2286"/>
                    <a:pt x="-20345" y="7048"/>
                    <a:pt x="4611" y="30575"/>
                  </a:cubicBezTo>
                  <a:cubicBezTo>
                    <a:pt x="26995" y="51626"/>
                    <a:pt x="54427" y="63627"/>
                    <a:pt x="80049" y="79820"/>
                  </a:cubicBezTo>
                  <a:cubicBezTo>
                    <a:pt x="121673" y="106109"/>
                    <a:pt x="150343" y="146971"/>
                    <a:pt x="162916" y="192024"/>
                  </a:cubicBezTo>
                  <a:cubicBezTo>
                    <a:pt x="165202" y="190500"/>
                    <a:pt x="166345" y="188786"/>
                    <a:pt x="166060" y="186976"/>
                  </a:cubicBezTo>
                  <a:cubicBezTo>
                    <a:pt x="159678" y="150781"/>
                    <a:pt x="93670" y="12478"/>
                    <a:pt x="93670" y="12478"/>
                  </a:cubicBezTo>
                  <a:lnTo>
                    <a:pt x="118720" y="0"/>
                  </a:lnTo>
                  <a:close/>
                </a:path>
              </a:pathLst>
            </a:custGeom>
            <a:solidFill>
              <a:srgbClr val="CA20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1664F6E3-140B-4006-AF00-9095BEC09F43}"/>
                </a:ext>
              </a:extLst>
            </p:cNvPr>
            <p:cNvSpPr/>
            <p:nvPr/>
          </p:nvSpPr>
          <p:spPr>
            <a:xfrm>
              <a:off x="3462961" y="2211786"/>
              <a:ext cx="162803" cy="168864"/>
            </a:xfrm>
            <a:custGeom>
              <a:avLst/>
              <a:gdLst>
                <a:gd name="connsiteX0" fmla="*/ 141141 w 162803"/>
                <a:gd name="connsiteY0" fmla="*/ 51377 h 168864"/>
                <a:gd name="connsiteX1" fmla="*/ 105613 w 162803"/>
                <a:gd name="connsiteY1" fmla="*/ 323 h 168864"/>
                <a:gd name="connsiteX2" fmla="*/ 63703 w 162803"/>
                <a:gd name="connsiteY2" fmla="*/ 20039 h 168864"/>
                <a:gd name="connsiteX3" fmla="*/ 18078 w 162803"/>
                <a:gd name="connsiteY3" fmla="*/ 27755 h 168864"/>
                <a:gd name="connsiteX4" fmla="*/ 15221 w 162803"/>
                <a:gd name="connsiteY4" fmla="*/ 71855 h 168864"/>
                <a:gd name="connsiteX5" fmla="*/ 933 w 162803"/>
                <a:gd name="connsiteY5" fmla="*/ 92525 h 168864"/>
                <a:gd name="connsiteX6" fmla="*/ 38557 w 162803"/>
                <a:gd name="connsiteY6" fmla="*/ 128720 h 168864"/>
                <a:gd name="connsiteX7" fmla="*/ 51130 w 162803"/>
                <a:gd name="connsiteY7" fmla="*/ 149008 h 168864"/>
                <a:gd name="connsiteX8" fmla="*/ 79991 w 162803"/>
                <a:gd name="connsiteY8" fmla="*/ 168629 h 168864"/>
                <a:gd name="connsiteX9" fmla="*/ 119996 w 162803"/>
                <a:gd name="connsiteY9" fmla="*/ 132911 h 168864"/>
                <a:gd name="connsiteX10" fmla="*/ 162001 w 162803"/>
                <a:gd name="connsiteY10" fmla="*/ 97478 h 168864"/>
                <a:gd name="connsiteX11" fmla="*/ 141141 w 162803"/>
                <a:gd name="connsiteY11" fmla="*/ 51377 h 16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803" h="168864">
                  <a:moveTo>
                    <a:pt x="141141" y="51377"/>
                  </a:moveTo>
                  <a:cubicBezTo>
                    <a:pt x="145047" y="27183"/>
                    <a:pt x="133807" y="3561"/>
                    <a:pt x="105613" y="323"/>
                  </a:cubicBezTo>
                  <a:cubicBezTo>
                    <a:pt x="87135" y="-1773"/>
                    <a:pt x="72085" y="6514"/>
                    <a:pt x="63703" y="20039"/>
                  </a:cubicBezTo>
                  <a:cubicBezTo>
                    <a:pt x="49892" y="12991"/>
                    <a:pt x="31318" y="15563"/>
                    <a:pt x="18078" y="27755"/>
                  </a:cubicBezTo>
                  <a:cubicBezTo>
                    <a:pt x="4934" y="39756"/>
                    <a:pt x="6744" y="59092"/>
                    <a:pt x="15221" y="71855"/>
                  </a:cubicBezTo>
                  <a:cubicBezTo>
                    <a:pt x="8172" y="77285"/>
                    <a:pt x="2648" y="84524"/>
                    <a:pt x="933" y="92525"/>
                  </a:cubicBezTo>
                  <a:cubicBezTo>
                    <a:pt x="-4877" y="118623"/>
                    <a:pt x="17507" y="125862"/>
                    <a:pt x="38557" y="128720"/>
                  </a:cubicBezTo>
                  <a:cubicBezTo>
                    <a:pt x="48463" y="130053"/>
                    <a:pt x="46939" y="141102"/>
                    <a:pt x="51130" y="149008"/>
                  </a:cubicBezTo>
                  <a:cubicBezTo>
                    <a:pt x="57131" y="160152"/>
                    <a:pt x="67227" y="167391"/>
                    <a:pt x="79991" y="168629"/>
                  </a:cubicBezTo>
                  <a:cubicBezTo>
                    <a:pt x="105327" y="171106"/>
                    <a:pt x="116472" y="153675"/>
                    <a:pt x="119996" y="132911"/>
                  </a:cubicBezTo>
                  <a:cubicBezTo>
                    <a:pt x="140379" y="131863"/>
                    <a:pt x="157715" y="120433"/>
                    <a:pt x="162001" y="97478"/>
                  </a:cubicBezTo>
                  <a:cubicBezTo>
                    <a:pt x="165525" y="78428"/>
                    <a:pt x="157239" y="59187"/>
                    <a:pt x="141141" y="51377"/>
                  </a:cubicBezTo>
                  <a:close/>
                </a:path>
              </a:pathLst>
            </a:custGeom>
            <a:solidFill>
              <a:srgbClr val="F1F3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436CE7D-C1E4-4249-BB7B-6EB96CC3578B}"/>
                </a:ext>
              </a:extLst>
            </p:cNvPr>
            <p:cNvSpPr/>
            <p:nvPr/>
          </p:nvSpPr>
          <p:spPr>
            <a:xfrm>
              <a:off x="3462961" y="2211786"/>
              <a:ext cx="162803" cy="168864"/>
            </a:xfrm>
            <a:custGeom>
              <a:avLst/>
              <a:gdLst>
                <a:gd name="connsiteX0" fmla="*/ 141141 w 162803"/>
                <a:gd name="connsiteY0" fmla="*/ 51377 h 168864"/>
                <a:gd name="connsiteX1" fmla="*/ 105613 w 162803"/>
                <a:gd name="connsiteY1" fmla="*/ 323 h 168864"/>
                <a:gd name="connsiteX2" fmla="*/ 63703 w 162803"/>
                <a:gd name="connsiteY2" fmla="*/ 20039 h 168864"/>
                <a:gd name="connsiteX3" fmla="*/ 18078 w 162803"/>
                <a:gd name="connsiteY3" fmla="*/ 27755 h 168864"/>
                <a:gd name="connsiteX4" fmla="*/ 15221 w 162803"/>
                <a:gd name="connsiteY4" fmla="*/ 71855 h 168864"/>
                <a:gd name="connsiteX5" fmla="*/ 933 w 162803"/>
                <a:gd name="connsiteY5" fmla="*/ 92525 h 168864"/>
                <a:gd name="connsiteX6" fmla="*/ 38557 w 162803"/>
                <a:gd name="connsiteY6" fmla="*/ 128720 h 168864"/>
                <a:gd name="connsiteX7" fmla="*/ 51130 w 162803"/>
                <a:gd name="connsiteY7" fmla="*/ 149008 h 168864"/>
                <a:gd name="connsiteX8" fmla="*/ 79991 w 162803"/>
                <a:gd name="connsiteY8" fmla="*/ 168629 h 168864"/>
                <a:gd name="connsiteX9" fmla="*/ 119996 w 162803"/>
                <a:gd name="connsiteY9" fmla="*/ 132911 h 168864"/>
                <a:gd name="connsiteX10" fmla="*/ 162001 w 162803"/>
                <a:gd name="connsiteY10" fmla="*/ 97478 h 168864"/>
                <a:gd name="connsiteX11" fmla="*/ 141141 w 162803"/>
                <a:gd name="connsiteY11" fmla="*/ 51377 h 168864"/>
                <a:gd name="connsiteX12" fmla="*/ 137331 w 162803"/>
                <a:gd name="connsiteY12" fmla="*/ 93191 h 168864"/>
                <a:gd name="connsiteX13" fmla="*/ 117710 w 162803"/>
                <a:gd name="connsiteY13" fmla="*/ 114242 h 168864"/>
                <a:gd name="connsiteX14" fmla="*/ 91707 w 162803"/>
                <a:gd name="connsiteY14" fmla="*/ 137387 h 168864"/>
                <a:gd name="connsiteX15" fmla="*/ 55512 w 162803"/>
                <a:gd name="connsiteY15" fmla="*/ 120338 h 168864"/>
                <a:gd name="connsiteX16" fmla="*/ 43129 w 162803"/>
                <a:gd name="connsiteY16" fmla="*/ 117766 h 168864"/>
                <a:gd name="connsiteX17" fmla="*/ 26079 w 162803"/>
                <a:gd name="connsiteY17" fmla="*/ 73094 h 168864"/>
                <a:gd name="connsiteX18" fmla="*/ 31794 w 162803"/>
                <a:gd name="connsiteY18" fmla="*/ 45757 h 168864"/>
                <a:gd name="connsiteX19" fmla="*/ 65227 w 162803"/>
                <a:gd name="connsiteY19" fmla="*/ 31184 h 168864"/>
                <a:gd name="connsiteX20" fmla="*/ 104661 w 162803"/>
                <a:gd name="connsiteY20" fmla="*/ 14039 h 168864"/>
                <a:gd name="connsiteX21" fmla="*/ 126378 w 162803"/>
                <a:gd name="connsiteY21" fmla="*/ 53186 h 168864"/>
                <a:gd name="connsiteX22" fmla="*/ 137331 w 162803"/>
                <a:gd name="connsiteY22" fmla="*/ 93191 h 16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2803" h="168864">
                  <a:moveTo>
                    <a:pt x="141141" y="51377"/>
                  </a:moveTo>
                  <a:cubicBezTo>
                    <a:pt x="145047" y="27183"/>
                    <a:pt x="133807" y="3561"/>
                    <a:pt x="105613" y="323"/>
                  </a:cubicBezTo>
                  <a:cubicBezTo>
                    <a:pt x="87135" y="-1773"/>
                    <a:pt x="72085" y="6514"/>
                    <a:pt x="63703" y="20039"/>
                  </a:cubicBezTo>
                  <a:cubicBezTo>
                    <a:pt x="49892" y="12991"/>
                    <a:pt x="31318" y="15563"/>
                    <a:pt x="18078" y="27755"/>
                  </a:cubicBezTo>
                  <a:cubicBezTo>
                    <a:pt x="4934" y="39756"/>
                    <a:pt x="6744" y="59092"/>
                    <a:pt x="15221" y="71855"/>
                  </a:cubicBezTo>
                  <a:cubicBezTo>
                    <a:pt x="8172" y="77285"/>
                    <a:pt x="2648" y="84524"/>
                    <a:pt x="933" y="92525"/>
                  </a:cubicBezTo>
                  <a:cubicBezTo>
                    <a:pt x="-4877" y="118623"/>
                    <a:pt x="17507" y="125862"/>
                    <a:pt x="38557" y="128720"/>
                  </a:cubicBezTo>
                  <a:cubicBezTo>
                    <a:pt x="48463" y="130053"/>
                    <a:pt x="46939" y="141102"/>
                    <a:pt x="51130" y="149008"/>
                  </a:cubicBezTo>
                  <a:cubicBezTo>
                    <a:pt x="57131" y="160152"/>
                    <a:pt x="67227" y="167391"/>
                    <a:pt x="79991" y="168629"/>
                  </a:cubicBezTo>
                  <a:cubicBezTo>
                    <a:pt x="105327" y="171106"/>
                    <a:pt x="116472" y="153675"/>
                    <a:pt x="119996" y="132911"/>
                  </a:cubicBezTo>
                  <a:cubicBezTo>
                    <a:pt x="140379" y="131863"/>
                    <a:pt x="157715" y="120433"/>
                    <a:pt x="162001" y="97478"/>
                  </a:cubicBezTo>
                  <a:cubicBezTo>
                    <a:pt x="165525" y="78428"/>
                    <a:pt x="157239" y="59187"/>
                    <a:pt x="141141" y="51377"/>
                  </a:cubicBezTo>
                  <a:close/>
                  <a:moveTo>
                    <a:pt x="137331" y="93191"/>
                  </a:moveTo>
                  <a:cubicBezTo>
                    <a:pt x="133998" y="104621"/>
                    <a:pt x="126663" y="111289"/>
                    <a:pt x="117710" y="114242"/>
                  </a:cubicBezTo>
                  <a:cubicBezTo>
                    <a:pt x="113805" y="125386"/>
                    <a:pt x="105804" y="134244"/>
                    <a:pt x="91707" y="137387"/>
                  </a:cubicBezTo>
                  <a:cubicBezTo>
                    <a:pt x="75705" y="140912"/>
                    <a:pt x="63036" y="132720"/>
                    <a:pt x="55512" y="120338"/>
                  </a:cubicBezTo>
                  <a:cubicBezTo>
                    <a:pt x="51511" y="119957"/>
                    <a:pt x="47415" y="119290"/>
                    <a:pt x="43129" y="117766"/>
                  </a:cubicBezTo>
                  <a:cubicBezTo>
                    <a:pt x="25508" y="111765"/>
                    <a:pt x="16554" y="88715"/>
                    <a:pt x="26079" y="73094"/>
                  </a:cubicBezTo>
                  <a:cubicBezTo>
                    <a:pt x="23984" y="64521"/>
                    <a:pt x="24936" y="55472"/>
                    <a:pt x="31794" y="45757"/>
                  </a:cubicBezTo>
                  <a:cubicBezTo>
                    <a:pt x="39510" y="34803"/>
                    <a:pt x="52845" y="29850"/>
                    <a:pt x="65227" y="31184"/>
                  </a:cubicBezTo>
                  <a:cubicBezTo>
                    <a:pt x="73323" y="17182"/>
                    <a:pt x="88373" y="7562"/>
                    <a:pt x="104661" y="14039"/>
                  </a:cubicBezTo>
                  <a:cubicBezTo>
                    <a:pt x="123139" y="21373"/>
                    <a:pt x="129140" y="37565"/>
                    <a:pt x="126378" y="53186"/>
                  </a:cubicBezTo>
                  <a:cubicBezTo>
                    <a:pt x="136855" y="62807"/>
                    <a:pt x="142380" y="75951"/>
                    <a:pt x="137331" y="93191"/>
                  </a:cubicBezTo>
                  <a:close/>
                </a:path>
              </a:pathLst>
            </a:custGeom>
            <a:solidFill>
              <a:srgbClr val="DAE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2BF88B44-AEA7-4114-A961-0AC40132568F}"/>
                </a:ext>
              </a:extLst>
            </p:cNvPr>
            <p:cNvSpPr/>
            <p:nvPr/>
          </p:nvSpPr>
          <p:spPr>
            <a:xfrm>
              <a:off x="2973539" y="2408742"/>
              <a:ext cx="625789" cy="215043"/>
            </a:xfrm>
            <a:custGeom>
              <a:avLst/>
              <a:gdLst>
                <a:gd name="connsiteX0" fmla="*/ 56492 w 625789"/>
                <a:gd name="connsiteY0" fmla="*/ 212084 h 215043"/>
                <a:gd name="connsiteX1" fmla="*/ 3342 w 625789"/>
                <a:gd name="connsiteY1" fmla="*/ 109976 h 215043"/>
                <a:gd name="connsiteX2" fmla="*/ 277853 w 625789"/>
                <a:gd name="connsiteY2" fmla="*/ 1391 h 215043"/>
                <a:gd name="connsiteX3" fmla="*/ 624753 w 625789"/>
                <a:gd name="connsiteY3" fmla="*/ 105690 h 215043"/>
                <a:gd name="connsiteX4" fmla="*/ 590749 w 625789"/>
                <a:gd name="connsiteY4" fmla="*/ 214275 h 215043"/>
                <a:gd name="connsiteX5" fmla="*/ 345956 w 625789"/>
                <a:gd name="connsiteY5" fmla="*/ 127026 h 215043"/>
                <a:gd name="connsiteX6" fmla="*/ 56492 w 625789"/>
                <a:gd name="connsiteY6" fmla="*/ 212084 h 21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5789" h="215043">
                  <a:moveTo>
                    <a:pt x="56492" y="212084"/>
                  </a:moveTo>
                  <a:cubicBezTo>
                    <a:pt x="39156" y="220466"/>
                    <a:pt x="-13708" y="139694"/>
                    <a:pt x="3342" y="109976"/>
                  </a:cubicBezTo>
                  <a:cubicBezTo>
                    <a:pt x="20297" y="80163"/>
                    <a:pt x="152313" y="9964"/>
                    <a:pt x="277853" y="1391"/>
                  </a:cubicBezTo>
                  <a:cubicBezTo>
                    <a:pt x="403392" y="-7086"/>
                    <a:pt x="620467" y="22632"/>
                    <a:pt x="624753" y="105690"/>
                  </a:cubicBezTo>
                  <a:cubicBezTo>
                    <a:pt x="629039" y="188653"/>
                    <a:pt x="620467" y="220561"/>
                    <a:pt x="590749" y="214275"/>
                  </a:cubicBezTo>
                  <a:cubicBezTo>
                    <a:pt x="560936" y="207893"/>
                    <a:pt x="509882" y="112167"/>
                    <a:pt x="345956" y="127026"/>
                  </a:cubicBezTo>
                  <a:cubicBezTo>
                    <a:pt x="182126" y="141885"/>
                    <a:pt x="114023" y="184462"/>
                    <a:pt x="56492" y="212084"/>
                  </a:cubicBezTo>
                  <a:close/>
                </a:path>
              </a:pathLst>
            </a:custGeom>
            <a:solidFill>
              <a:srgbClr val="F1F3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69F42E4B-0029-4776-ABA8-B52A753120A1}"/>
                </a:ext>
              </a:extLst>
            </p:cNvPr>
            <p:cNvSpPr/>
            <p:nvPr/>
          </p:nvSpPr>
          <p:spPr>
            <a:xfrm>
              <a:off x="2973539" y="2461664"/>
              <a:ext cx="625789" cy="162048"/>
            </a:xfrm>
            <a:custGeom>
              <a:avLst/>
              <a:gdLst>
                <a:gd name="connsiteX0" fmla="*/ 624753 w 625789"/>
                <a:gd name="connsiteY0" fmla="*/ 52769 h 162048"/>
                <a:gd name="connsiteX1" fmla="*/ 597416 w 625789"/>
                <a:gd name="connsiteY1" fmla="*/ 8001 h 162048"/>
                <a:gd name="connsiteX2" fmla="*/ 604370 w 625789"/>
                <a:gd name="connsiteY2" fmla="*/ 54197 h 162048"/>
                <a:gd name="connsiteX3" fmla="*/ 438063 w 625789"/>
                <a:gd name="connsiteY3" fmla="*/ 60674 h 162048"/>
                <a:gd name="connsiteX4" fmla="*/ 208034 w 625789"/>
                <a:gd name="connsiteY4" fmla="*/ 65627 h 162048"/>
                <a:gd name="connsiteX5" fmla="*/ 101259 w 625789"/>
                <a:gd name="connsiteY5" fmla="*/ 87058 h 162048"/>
                <a:gd name="connsiteX6" fmla="*/ 88591 w 625789"/>
                <a:gd name="connsiteY6" fmla="*/ 0 h 162048"/>
                <a:gd name="connsiteX7" fmla="*/ 3342 w 625789"/>
                <a:gd name="connsiteY7" fmla="*/ 57055 h 162048"/>
                <a:gd name="connsiteX8" fmla="*/ 56492 w 625789"/>
                <a:gd name="connsiteY8" fmla="*/ 159163 h 162048"/>
                <a:gd name="connsiteX9" fmla="*/ 345956 w 625789"/>
                <a:gd name="connsiteY9" fmla="*/ 74009 h 162048"/>
                <a:gd name="connsiteX10" fmla="*/ 590749 w 625789"/>
                <a:gd name="connsiteY10" fmla="*/ 161258 h 162048"/>
                <a:gd name="connsiteX11" fmla="*/ 624753 w 625789"/>
                <a:gd name="connsiteY11" fmla="*/ 52769 h 162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5789" h="162048">
                  <a:moveTo>
                    <a:pt x="624753" y="52769"/>
                  </a:moveTo>
                  <a:cubicBezTo>
                    <a:pt x="623896" y="35624"/>
                    <a:pt x="613799" y="20765"/>
                    <a:pt x="597416" y="8001"/>
                  </a:cubicBezTo>
                  <a:cubicBezTo>
                    <a:pt x="603227" y="22098"/>
                    <a:pt x="606084" y="37529"/>
                    <a:pt x="604370" y="54197"/>
                  </a:cubicBezTo>
                  <a:cubicBezTo>
                    <a:pt x="594464" y="149828"/>
                    <a:pt x="490832" y="71438"/>
                    <a:pt x="438063" y="60674"/>
                  </a:cubicBezTo>
                  <a:cubicBezTo>
                    <a:pt x="362339" y="45149"/>
                    <a:pt x="283187" y="46863"/>
                    <a:pt x="208034" y="65627"/>
                  </a:cubicBezTo>
                  <a:cubicBezTo>
                    <a:pt x="173840" y="74200"/>
                    <a:pt x="137073" y="92964"/>
                    <a:pt x="101259" y="87058"/>
                  </a:cubicBezTo>
                  <a:cubicBezTo>
                    <a:pt x="60397" y="80296"/>
                    <a:pt x="70589" y="34766"/>
                    <a:pt x="88591" y="0"/>
                  </a:cubicBezTo>
                  <a:cubicBezTo>
                    <a:pt x="43728" y="20955"/>
                    <a:pt x="11153" y="43339"/>
                    <a:pt x="3342" y="57055"/>
                  </a:cubicBezTo>
                  <a:cubicBezTo>
                    <a:pt x="-13708" y="86773"/>
                    <a:pt x="39156" y="167545"/>
                    <a:pt x="56492" y="159163"/>
                  </a:cubicBezTo>
                  <a:cubicBezTo>
                    <a:pt x="113927" y="131445"/>
                    <a:pt x="182031" y="88964"/>
                    <a:pt x="345956" y="74009"/>
                  </a:cubicBezTo>
                  <a:cubicBezTo>
                    <a:pt x="509786" y="59150"/>
                    <a:pt x="560936" y="154877"/>
                    <a:pt x="590749" y="161258"/>
                  </a:cubicBezTo>
                  <a:cubicBezTo>
                    <a:pt x="620467" y="167640"/>
                    <a:pt x="629039" y="135731"/>
                    <a:pt x="624753" y="52769"/>
                  </a:cubicBezTo>
                  <a:close/>
                </a:path>
              </a:pathLst>
            </a:custGeom>
            <a:solidFill>
              <a:srgbClr val="DAE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33" name="Graphic 232">
            <a:extLst>
              <a:ext uri="{FF2B5EF4-FFF2-40B4-BE49-F238E27FC236}">
                <a16:creationId xmlns:a16="http://schemas.microsoft.com/office/drawing/2014/main" id="{E748A0D7-606E-4C19-B2CE-890FD3B7EC4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011487" y="3483220"/>
            <a:ext cx="1014642" cy="292350"/>
          </a:xfrm>
          <a:prstGeom prst="rect">
            <a:avLst/>
          </a:prstGeom>
        </p:spPr>
      </p:pic>
      <p:sp>
        <p:nvSpPr>
          <p:cNvPr id="234" name="Oval 233">
            <a:hlinkClick r:id="rId6" action="ppaction://hlinksldjump"/>
            <a:extLst>
              <a:ext uri="{FF2B5EF4-FFF2-40B4-BE49-F238E27FC236}">
                <a16:creationId xmlns:a16="http://schemas.microsoft.com/office/drawing/2014/main" id="{B124C05D-080F-40D6-A860-CD60029F92E8}"/>
              </a:ext>
            </a:extLst>
          </p:cNvPr>
          <p:cNvSpPr/>
          <p:nvPr/>
        </p:nvSpPr>
        <p:spPr>
          <a:xfrm>
            <a:off x="8466093" y="2647374"/>
            <a:ext cx="668288" cy="66828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" name="Oval 234">
            <a:hlinkClick r:id="rId7" action="ppaction://hlinksldjump"/>
            <a:extLst>
              <a:ext uri="{FF2B5EF4-FFF2-40B4-BE49-F238E27FC236}">
                <a16:creationId xmlns:a16="http://schemas.microsoft.com/office/drawing/2014/main" id="{70FD1FBC-44E5-4846-9E58-3778E1A06480}"/>
              </a:ext>
            </a:extLst>
          </p:cNvPr>
          <p:cNvSpPr/>
          <p:nvPr/>
        </p:nvSpPr>
        <p:spPr>
          <a:xfrm>
            <a:off x="4390880" y="2654963"/>
            <a:ext cx="668288" cy="66828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" name="Rectangle 235">
            <a:hlinkClick r:id="rId8" action="ppaction://hlinksldjump"/>
            <a:extLst>
              <a:ext uri="{FF2B5EF4-FFF2-40B4-BE49-F238E27FC236}">
                <a16:creationId xmlns:a16="http://schemas.microsoft.com/office/drawing/2014/main" id="{6D8C7C7C-289A-4B2D-9A80-6ECC984A4BF0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018269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3BCC16FD-4D04-4EA6-8ED3-A0CD2E45033E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83" name="Freeform: Shape 282">
            <a:extLst>
              <a:ext uri="{FF2B5EF4-FFF2-40B4-BE49-F238E27FC236}">
                <a16:creationId xmlns:a16="http://schemas.microsoft.com/office/drawing/2014/main" id="{A1FD70F7-9411-4879-8255-4325953DE0FC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4E8105FA-972E-47DA-A324-E5B28BA4EBD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5" name="Rectangle: Rounded Corners 294">
            <a:extLst>
              <a:ext uri="{FF2B5EF4-FFF2-40B4-BE49-F238E27FC236}">
                <a16:creationId xmlns:a16="http://schemas.microsoft.com/office/drawing/2014/main" id="{1D842D52-FAAF-4D6D-AF00-BE02E174B09D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924D864-958D-45E4-A423-72CFF00552A5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FEC6B578-E316-47D8-90C5-ADF1BF43C4A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3CDB82B5-9AF2-44BC-9831-84DFBFD5D33A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BFAB2A34-3A55-4CBD-A9BA-1E53D0D11B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9CD84CB8-9964-4606-A532-E410942506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ACE84492-2FFB-4FCA-B3B7-9FA56825E41A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02" name="Oval 301">
              <a:extLst>
                <a:ext uri="{FF2B5EF4-FFF2-40B4-BE49-F238E27FC236}">
                  <a16:creationId xmlns:a16="http://schemas.microsoft.com/office/drawing/2014/main" id="{DE74C69A-541F-4C9C-A14F-7259121A41D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A449853F-66E4-42C1-8F6B-EEB6DF866ADB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04" name="Straight Connector 303">
                <a:extLst>
                  <a:ext uri="{FF2B5EF4-FFF2-40B4-BE49-F238E27FC236}">
                    <a16:creationId xmlns:a16="http://schemas.microsoft.com/office/drawing/2014/main" id="{8052E544-344E-444B-A5F8-2A0658D8755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4B86E1C8-E854-4E26-B3F5-ECB00CFF56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5BA60503-80B4-4E28-B072-58EE22237382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76B7FB21-77C6-42CB-B333-AA1956CEEFE2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1" name="Rectangle: Rounded Corners 310">
              <a:extLst>
                <a:ext uri="{FF2B5EF4-FFF2-40B4-BE49-F238E27FC236}">
                  <a16:creationId xmlns:a16="http://schemas.microsoft.com/office/drawing/2014/main" id="{85BD4309-F976-4D8C-8ADA-6049155C6453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12" name="Graphic 30">
              <a:extLst>
                <a:ext uri="{FF2B5EF4-FFF2-40B4-BE49-F238E27FC236}">
                  <a16:creationId xmlns:a16="http://schemas.microsoft.com/office/drawing/2014/main" id="{DADFC36C-14E2-4070-A698-C3F1E07EA561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13" name="Rectangle 312">
            <a:hlinkClick r:id="rId2" action="ppaction://hlinksldjump"/>
            <a:extLst>
              <a:ext uri="{FF2B5EF4-FFF2-40B4-BE49-F238E27FC236}">
                <a16:creationId xmlns:a16="http://schemas.microsoft.com/office/drawing/2014/main" id="{F18A59A5-E4F5-47A3-849C-2F3BD4D26371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Oval 313">
            <a:hlinkClick r:id="rId3" action="ppaction://hlinksldjump"/>
            <a:extLst>
              <a:ext uri="{FF2B5EF4-FFF2-40B4-BE49-F238E27FC236}">
                <a16:creationId xmlns:a16="http://schemas.microsoft.com/office/drawing/2014/main" id="{EFB35034-8161-4440-8050-A63888284315}"/>
              </a:ext>
            </a:extLst>
          </p:cNvPr>
          <p:cNvSpPr/>
          <p:nvPr/>
        </p:nvSpPr>
        <p:spPr>
          <a:xfrm>
            <a:off x="8521566" y="2665814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31D938F-1580-4012-8607-5832DE894346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489" name="Rectangle: Rounded Corners 488">
              <a:extLst>
                <a:ext uri="{FF2B5EF4-FFF2-40B4-BE49-F238E27FC236}">
                  <a16:creationId xmlns:a16="http://schemas.microsoft.com/office/drawing/2014/main" id="{9FC65EC5-C42B-4A3D-AA15-D39D80AAAC42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412" name="Graphic 2">
              <a:extLst>
                <a:ext uri="{FF2B5EF4-FFF2-40B4-BE49-F238E27FC236}">
                  <a16:creationId xmlns:a16="http://schemas.microsoft.com/office/drawing/2014/main" id="{E1EA7C73-AD76-4EFA-B1C5-541668ED73A4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468" name="Graphic 2">
                <a:extLst>
                  <a:ext uri="{FF2B5EF4-FFF2-40B4-BE49-F238E27FC236}">
                    <a16:creationId xmlns:a16="http://schemas.microsoft.com/office/drawing/2014/main" id="{320F7BB3-4F20-449B-98AA-C6C6D4A3109F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27D6A62-DD62-48CE-B818-0056D9FA7830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7D4C874C-B41F-4A50-A157-292075B90228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87A2487F-9A76-4367-B749-DDF4CC0F1B6E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6E4FE71C-5201-486E-A202-C0A5DBAEF63B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469" name="Graphic 2">
                <a:extLst>
                  <a:ext uri="{FF2B5EF4-FFF2-40B4-BE49-F238E27FC236}">
                    <a16:creationId xmlns:a16="http://schemas.microsoft.com/office/drawing/2014/main" id="{7979EB7A-0D4E-4949-8906-14307FFFDD01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006E8324-99A6-4A2F-9C62-08E3FB12864B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0164ED14-8807-4F3A-AEAC-9353B195D54F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6180AD3B-081D-44F0-8638-BE3E9AB77958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DFAB0A50-85ED-4265-903F-3636CB1DFB5D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94" name="Rectangle 493">
            <a:extLst>
              <a:ext uri="{FF2B5EF4-FFF2-40B4-BE49-F238E27FC236}">
                <a16:creationId xmlns:a16="http://schemas.microsoft.com/office/drawing/2014/main" id="{A41FA0C3-41F7-492B-BCC5-45A57EA36EC1}"/>
              </a:ext>
            </a:extLst>
          </p:cNvPr>
          <p:cNvSpPr/>
          <p:nvPr/>
        </p:nvSpPr>
        <p:spPr>
          <a:xfrm>
            <a:off x="4872037" y="3328243"/>
            <a:ext cx="3904099" cy="9618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2" name="Graphic 1">
            <a:extLst>
              <a:ext uri="{FF2B5EF4-FFF2-40B4-BE49-F238E27FC236}">
                <a16:creationId xmlns:a16="http://schemas.microsoft.com/office/drawing/2014/main" id="{AA10BCC2-C452-4A01-8A14-7E840F26CF3D}"/>
              </a:ext>
            </a:extLst>
          </p:cNvPr>
          <p:cNvGrpSpPr/>
          <p:nvPr/>
        </p:nvGrpSpPr>
        <p:grpSpPr>
          <a:xfrm flipH="1">
            <a:off x="2188160" y="2293313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A3E8C80-B4D0-4457-9080-53DE3BBD3CD8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03DA5E51-3EAD-4D42-B6AC-CE6467ACC41F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84F198D1-64C4-4684-9451-2A5BD591D927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FE2A6DB-4037-4B18-A4DA-D47CE4C6CFBF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AF10E55-C8C3-44DD-9C4E-B5454387012D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12177B8B-E3D6-4632-8D0C-3E09DE380C49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20B92F1-02FB-4A07-BB67-6A9859A3280D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023D347-C780-463B-BB94-1CB020B14476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15788C07-8378-4754-B253-3065052F4CC9}"/>
              </a:ext>
            </a:extLst>
          </p:cNvPr>
          <p:cNvGrpSpPr/>
          <p:nvPr/>
        </p:nvGrpSpPr>
        <p:grpSpPr>
          <a:xfrm>
            <a:off x="3039896" y="3100125"/>
            <a:ext cx="857345" cy="714026"/>
            <a:chOff x="3138743" y="2946614"/>
            <a:chExt cx="857345" cy="714026"/>
          </a:xfrm>
        </p:grpSpPr>
        <p:grpSp>
          <p:nvGrpSpPr>
            <p:cNvPr id="294" name="Graphic 13">
              <a:extLst>
                <a:ext uri="{FF2B5EF4-FFF2-40B4-BE49-F238E27FC236}">
                  <a16:creationId xmlns:a16="http://schemas.microsoft.com/office/drawing/2014/main" id="{0039EE43-9356-4FDD-BFD1-F23BA96FF9A5}"/>
                </a:ext>
              </a:extLst>
            </p:cNvPr>
            <p:cNvGrpSpPr/>
            <p:nvPr/>
          </p:nvGrpSpPr>
          <p:grpSpPr>
            <a:xfrm>
              <a:off x="3138743" y="2946614"/>
              <a:ext cx="857345" cy="453782"/>
              <a:chOff x="3138743" y="2946614"/>
              <a:chExt cx="857345" cy="453782"/>
            </a:xfrm>
          </p:grpSpPr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8260444B-BD05-41FB-8369-5744E1063182}"/>
                  </a:ext>
                </a:extLst>
              </p:cNvPr>
              <p:cNvSpPr/>
              <p:nvPr/>
            </p:nvSpPr>
            <p:spPr>
              <a:xfrm>
                <a:off x="3588418" y="2970057"/>
                <a:ext cx="407670" cy="430339"/>
              </a:xfrm>
              <a:custGeom>
                <a:avLst/>
                <a:gdLst>
                  <a:gd name="connsiteX0" fmla="*/ 0 w 407670"/>
                  <a:gd name="connsiteY0" fmla="*/ 215170 h 430339"/>
                  <a:gd name="connsiteX1" fmla="*/ 203835 w 407670"/>
                  <a:gd name="connsiteY1" fmla="*/ 430340 h 430339"/>
                  <a:gd name="connsiteX2" fmla="*/ 407670 w 407670"/>
                  <a:gd name="connsiteY2" fmla="*/ 215170 h 430339"/>
                  <a:gd name="connsiteX3" fmla="*/ 203835 w 407670"/>
                  <a:gd name="connsiteY3" fmla="*/ 0 h 430339"/>
                  <a:gd name="connsiteX4" fmla="*/ 0 w 407670"/>
                  <a:gd name="connsiteY4" fmla="*/ 215170 h 430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670" h="430339">
                    <a:moveTo>
                      <a:pt x="0" y="215170"/>
                    </a:moveTo>
                    <a:cubicBezTo>
                      <a:pt x="0" y="333947"/>
                      <a:pt x="91250" y="430340"/>
                      <a:pt x="203835" y="430340"/>
                    </a:cubicBezTo>
                    <a:cubicBezTo>
                      <a:pt x="316421" y="430340"/>
                      <a:pt x="407670" y="334042"/>
                      <a:pt x="407670" y="215170"/>
                    </a:cubicBezTo>
                    <a:cubicBezTo>
                      <a:pt x="407670" y="96393"/>
                      <a:pt x="316421" y="0"/>
                      <a:pt x="203835" y="0"/>
                    </a:cubicBezTo>
                    <a:cubicBezTo>
                      <a:pt x="91250" y="0"/>
                      <a:pt x="0" y="96393"/>
                      <a:pt x="0" y="215170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09246D6A-7BD2-4AF6-B3ED-BDFB43AA8407}"/>
                  </a:ext>
                </a:extLst>
              </p:cNvPr>
              <p:cNvSpPr/>
              <p:nvPr/>
            </p:nvSpPr>
            <p:spPr>
              <a:xfrm>
                <a:off x="3599082" y="2984249"/>
                <a:ext cx="380786" cy="374713"/>
              </a:xfrm>
              <a:custGeom>
                <a:avLst/>
                <a:gdLst>
                  <a:gd name="connsiteX0" fmla="*/ 4 w 380786"/>
                  <a:gd name="connsiteY0" fmla="*/ 201835 h 374713"/>
                  <a:gd name="connsiteX1" fmla="*/ 193171 w 380786"/>
                  <a:gd name="connsiteY1" fmla="*/ 374714 h 374713"/>
                  <a:gd name="connsiteX2" fmla="*/ 380623 w 380786"/>
                  <a:gd name="connsiteY2" fmla="*/ 232982 h 374713"/>
                  <a:gd name="connsiteX3" fmla="*/ 193552 w 380786"/>
                  <a:gd name="connsiteY3" fmla="*/ 0 h 374713"/>
                  <a:gd name="connsiteX4" fmla="*/ 4 w 380786"/>
                  <a:gd name="connsiteY4" fmla="*/ 201835 h 374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0786" h="374713">
                    <a:moveTo>
                      <a:pt x="4" y="201835"/>
                    </a:moveTo>
                    <a:cubicBezTo>
                      <a:pt x="9719" y="298895"/>
                      <a:pt x="92492" y="374714"/>
                      <a:pt x="193171" y="374714"/>
                    </a:cubicBezTo>
                    <a:cubicBezTo>
                      <a:pt x="282801" y="374714"/>
                      <a:pt x="358239" y="314611"/>
                      <a:pt x="380623" y="232982"/>
                    </a:cubicBezTo>
                    <a:cubicBezTo>
                      <a:pt x="385004" y="216884"/>
                      <a:pt x="300803" y="0"/>
                      <a:pt x="193552" y="0"/>
                    </a:cubicBezTo>
                    <a:cubicBezTo>
                      <a:pt x="86300" y="0"/>
                      <a:pt x="-663" y="195548"/>
                      <a:pt x="4" y="201835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E7418C25-0075-4BC2-931B-4ABF435B61C1}"/>
                  </a:ext>
                </a:extLst>
              </p:cNvPr>
              <p:cNvSpPr/>
              <p:nvPr/>
            </p:nvSpPr>
            <p:spPr>
              <a:xfrm>
                <a:off x="3610543" y="2984126"/>
                <a:ext cx="282127" cy="247461"/>
              </a:xfrm>
              <a:custGeom>
                <a:avLst/>
                <a:gdLst>
                  <a:gd name="connsiteX0" fmla="*/ 281818 w 282127"/>
                  <a:gd name="connsiteY0" fmla="*/ 53749 h 247461"/>
                  <a:gd name="connsiteX1" fmla="*/ 236479 w 282127"/>
                  <a:gd name="connsiteY1" fmla="*/ 85087 h 247461"/>
                  <a:gd name="connsiteX2" fmla="*/ 116940 w 282127"/>
                  <a:gd name="connsiteY2" fmla="*/ 205387 h 247461"/>
                  <a:gd name="connsiteX3" fmla="*/ 545 w 282127"/>
                  <a:gd name="connsiteY3" fmla="*/ 152238 h 247461"/>
                  <a:gd name="connsiteX4" fmla="*/ 236669 w 282127"/>
                  <a:gd name="connsiteY4" fmla="*/ 7744 h 247461"/>
                  <a:gd name="connsiteX5" fmla="*/ 281818 w 282127"/>
                  <a:gd name="connsiteY5" fmla="*/ 53749 h 24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127" h="247461">
                    <a:moveTo>
                      <a:pt x="281818" y="53749"/>
                    </a:moveTo>
                    <a:cubicBezTo>
                      <a:pt x="279627" y="69085"/>
                      <a:pt x="270388" y="82991"/>
                      <a:pt x="236479" y="85087"/>
                    </a:cubicBezTo>
                    <a:cubicBezTo>
                      <a:pt x="174376" y="88992"/>
                      <a:pt x="121036" y="142903"/>
                      <a:pt x="116940" y="205387"/>
                    </a:cubicBezTo>
                    <a:cubicBezTo>
                      <a:pt x="111892" y="281492"/>
                      <a:pt x="-9076" y="248726"/>
                      <a:pt x="545" y="152238"/>
                    </a:cubicBezTo>
                    <a:cubicBezTo>
                      <a:pt x="9689" y="60798"/>
                      <a:pt x="119702" y="-26927"/>
                      <a:pt x="236669" y="7744"/>
                    </a:cubicBezTo>
                    <a:cubicBezTo>
                      <a:pt x="256577" y="13744"/>
                      <a:pt x="285437" y="28984"/>
                      <a:pt x="281818" y="537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1FEDCC5C-4016-413B-B094-A813807120E6}"/>
                  </a:ext>
                </a:extLst>
              </p:cNvPr>
              <p:cNvSpPr/>
              <p:nvPr/>
            </p:nvSpPr>
            <p:spPr>
              <a:xfrm>
                <a:off x="3741770" y="3278762"/>
                <a:ext cx="111251" cy="64865"/>
              </a:xfrm>
              <a:custGeom>
                <a:avLst/>
                <a:gdLst>
                  <a:gd name="connsiteX0" fmla="*/ 0 w 111251"/>
                  <a:gd name="connsiteY0" fmla="*/ 32385 h 64865"/>
                  <a:gd name="connsiteX1" fmla="*/ 55626 w 111251"/>
                  <a:gd name="connsiteY1" fmla="*/ 64865 h 64865"/>
                  <a:gd name="connsiteX2" fmla="*/ 111252 w 111251"/>
                  <a:gd name="connsiteY2" fmla="*/ 32385 h 64865"/>
                  <a:gd name="connsiteX3" fmla="*/ 55626 w 111251"/>
                  <a:gd name="connsiteY3" fmla="*/ 0 h 64865"/>
                  <a:gd name="connsiteX4" fmla="*/ 0 w 111251"/>
                  <a:gd name="connsiteY4" fmla="*/ 32385 h 64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51" h="64865">
                    <a:moveTo>
                      <a:pt x="0" y="32385"/>
                    </a:moveTo>
                    <a:cubicBezTo>
                      <a:pt x="0" y="50292"/>
                      <a:pt x="24860" y="64865"/>
                      <a:pt x="55626" y="64865"/>
                    </a:cubicBezTo>
                    <a:cubicBezTo>
                      <a:pt x="86392" y="64865"/>
                      <a:pt x="111252" y="50387"/>
                      <a:pt x="111252" y="32385"/>
                    </a:cubicBezTo>
                    <a:cubicBezTo>
                      <a:pt x="111252" y="14478"/>
                      <a:pt x="86392" y="0"/>
                      <a:pt x="55626" y="0"/>
                    </a:cubicBezTo>
                    <a:cubicBezTo>
                      <a:pt x="24955" y="0"/>
                      <a:pt x="0" y="14478"/>
                      <a:pt x="0" y="323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B88C5632-5B5C-4909-BA57-521856323DC7}"/>
                  </a:ext>
                </a:extLst>
              </p:cNvPr>
              <p:cNvSpPr/>
              <p:nvPr/>
            </p:nvSpPr>
            <p:spPr>
              <a:xfrm>
                <a:off x="3763106" y="3150746"/>
                <a:ext cx="59245" cy="59245"/>
              </a:xfrm>
              <a:custGeom>
                <a:avLst/>
                <a:gdLst>
                  <a:gd name="connsiteX0" fmla="*/ 0 w 59245"/>
                  <a:gd name="connsiteY0" fmla="*/ 29623 h 59245"/>
                  <a:gd name="connsiteX1" fmla="*/ 29623 w 59245"/>
                  <a:gd name="connsiteY1" fmla="*/ 59245 h 59245"/>
                  <a:gd name="connsiteX2" fmla="*/ 59245 w 59245"/>
                  <a:gd name="connsiteY2" fmla="*/ 29623 h 59245"/>
                  <a:gd name="connsiteX3" fmla="*/ 29623 w 59245"/>
                  <a:gd name="connsiteY3" fmla="*/ 0 h 59245"/>
                  <a:gd name="connsiteX4" fmla="*/ 0 w 59245"/>
                  <a:gd name="connsiteY4" fmla="*/ 29623 h 59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45" h="59245">
                    <a:moveTo>
                      <a:pt x="0" y="29623"/>
                    </a:moveTo>
                    <a:cubicBezTo>
                      <a:pt x="0" y="46006"/>
                      <a:pt x="13240" y="59245"/>
                      <a:pt x="29623" y="59245"/>
                    </a:cubicBezTo>
                    <a:cubicBezTo>
                      <a:pt x="45910" y="59245"/>
                      <a:pt x="59245" y="46006"/>
                      <a:pt x="59245" y="29623"/>
                    </a:cubicBezTo>
                    <a:cubicBezTo>
                      <a:pt x="59245" y="13335"/>
                      <a:pt x="46006" y="0"/>
                      <a:pt x="29623" y="0"/>
                    </a:cubicBezTo>
                    <a:cubicBezTo>
                      <a:pt x="13240" y="0"/>
                      <a:pt x="0" y="13335"/>
                      <a:pt x="0" y="296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8BD9DE3E-C23A-4D25-A7EB-A246EBEEB45F}"/>
                  </a:ext>
                </a:extLst>
              </p:cNvPr>
              <p:cNvSpPr/>
              <p:nvPr/>
            </p:nvSpPr>
            <p:spPr>
              <a:xfrm>
                <a:off x="3750628" y="3134458"/>
                <a:ext cx="49530" cy="49530"/>
              </a:xfrm>
              <a:custGeom>
                <a:avLst/>
                <a:gdLst>
                  <a:gd name="connsiteX0" fmla="*/ 0 w 49530"/>
                  <a:gd name="connsiteY0" fmla="*/ 24765 h 49530"/>
                  <a:gd name="connsiteX1" fmla="*/ 24765 w 49530"/>
                  <a:gd name="connsiteY1" fmla="*/ 49530 h 49530"/>
                  <a:gd name="connsiteX2" fmla="*/ 49530 w 49530"/>
                  <a:gd name="connsiteY2" fmla="*/ 24765 h 49530"/>
                  <a:gd name="connsiteX3" fmla="*/ 24765 w 49530"/>
                  <a:gd name="connsiteY3" fmla="*/ 0 h 49530"/>
                  <a:gd name="connsiteX4" fmla="*/ 0 w 49530"/>
                  <a:gd name="connsiteY4" fmla="*/ 24765 h 49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30" h="49530">
                    <a:moveTo>
                      <a:pt x="0" y="24765"/>
                    </a:moveTo>
                    <a:cubicBezTo>
                      <a:pt x="0" y="38481"/>
                      <a:pt x="11144" y="49530"/>
                      <a:pt x="24765" y="49530"/>
                    </a:cubicBezTo>
                    <a:cubicBezTo>
                      <a:pt x="38481" y="49530"/>
                      <a:pt x="49530" y="38386"/>
                      <a:pt x="49530" y="24765"/>
                    </a:cubicBezTo>
                    <a:cubicBezTo>
                      <a:pt x="49530" y="11049"/>
                      <a:pt x="38481" y="0"/>
                      <a:pt x="24765" y="0"/>
                    </a:cubicBezTo>
                    <a:cubicBezTo>
                      <a:pt x="11049" y="0"/>
                      <a:pt x="0" y="11049"/>
                      <a:pt x="0" y="247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23C7D982-1E8A-475A-A089-60EFA4D8F985}"/>
                  </a:ext>
                </a:extLst>
              </p:cNvPr>
              <p:cNvSpPr/>
              <p:nvPr/>
            </p:nvSpPr>
            <p:spPr>
              <a:xfrm>
                <a:off x="3138743" y="3015205"/>
                <a:ext cx="361568" cy="368617"/>
              </a:xfrm>
              <a:custGeom>
                <a:avLst/>
                <a:gdLst>
                  <a:gd name="connsiteX0" fmla="*/ 0 w 361568"/>
                  <a:gd name="connsiteY0" fmla="*/ 184214 h 368617"/>
                  <a:gd name="connsiteX1" fmla="*/ 180785 w 361568"/>
                  <a:gd name="connsiteY1" fmla="*/ 368618 h 368617"/>
                  <a:gd name="connsiteX2" fmla="*/ 361569 w 361568"/>
                  <a:gd name="connsiteY2" fmla="*/ 184309 h 368617"/>
                  <a:gd name="connsiteX3" fmla="*/ 180785 w 361568"/>
                  <a:gd name="connsiteY3" fmla="*/ 0 h 368617"/>
                  <a:gd name="connsiteX4" fmla="*/ 0 w 361568"/>
                  <a:gd name="connsiteY4" fmla="*/ 184214 h 368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568" h="368617">
                    <a:moveTo>
                      <a:pt x="0" y="184214"/>
                    </a:moveTo>
                    <a:cubicBezTo>
                      <a:pt x="0" y="286036"/>
                      <a:pt x="80963" y="368618"/>
                      <a:pt x="180785" y="368618"/>
                    </a:cubicBezTo>
                    <a:cubicBezTo>
                      <a:pt x="280607" y="368618"/>
                      <a:pt x="361569" y="286131"/>
                      <a:pt x="361569" y="184309"/>
                    </a:cubicBezTo>
                    <a:cubicBezTo>
                      <a:pt x="361569" y="82487"/>
                      <a:pt x="280607" y="0"/>
                      <a:pt x="180785" y="0"/>
                    </a:cubicBezTo>
                    <a:cubicBezTo>
                      <a:pt x="80963" y="-95"/>
                      <a:pt x="0" y="82391"/>
                      <a:pt x="0" y="184214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4AB5AED6-44EB-4D67-AEAE-C4CA444409C1}"/>
                  </a:ext>
                </a:extLst>
              </p:cNvPr>
              <p:cNvSpPr/>
              <p:nvPr/>
            </p:nvSpPr>
            <p:spPr>
              <a:xfrm>
                <a:off x="3151988" y="3023873"/>
                <a:ext cx="339275" cy="336041"/>
              </a:xfrm>
              <a:custGeom>
                <a:avLst/>
                <a:gdLst>
                  <a:gd name="connsiteX0" fmla="*/ 90 w 339275"/>
                  <a:gd name="connsiteY0" fmla="*/ 205550 h 336041"/>
                  <a:gd name="connsiteX1" fmla="*/ 167539 w 339275"/>
                  <a:gd name="connsiteY1" fmla="*/ 336042 h 336041"/>
                  <a:gd name="connsiteX2" fmla="*/ 339275 w 339275"/>
                  <a:gd name="connsiteY2" fmla="*/ 177927 h 336041"/>
                  <a:gd name="connsiteX3" fmla="*/ 167253 w 339275"/>
                  <a:gd name="connsiteY3" fmla="*/ 0 h 336041"/>
                  <a:gd name="connsiteX4" fmla="*/ 90 w 339275"/>
                  <a:gd name="connsiteY4" fmla="*/ 205550 h 3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9275" h="336041">
                    <a:moveTo>
                      <a:pt x="90" y="205550"/>
                    </a:moveTo>
                    <a:cubicBezTo>
                      <a:pt x="18187" y="280416"/>
                      <a:pt x="86291" y="336042"/>
                      <a:pt x="167539" y="336042"/>
                    </a:cubicBezTo>
                    <a:cubicBezTo>
                      <a:pt x="258408" y="336042"/>
                      <a:pt x="332893" y="266319"/>
                      <a:pt x="339275" y="177927"/>
                    </a:cubicBezTo>
                    <a:cubicBezTo>
                      <a:pt x="339561" y="173927"/>
                      <a:pt x="262313" y="0"/>
                      <a:pt x="167253" y="0"/>
                    </a:cubicBezTo>
                    <a:cubicBezTo>
                      <a:pt x="72099" y="0"/>
                      <a:pt x="-2958" y="192786"/>
                      <a:pt x="90" y="205550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E25E3D6D-54A1-469D-814B-5FD39B389E87}"/>
                  </a:ext>
                </a:extLst>
              </p:cNvPr>
              <p:cNvSpPr/>
              <p:nvPr/>
            </p:nvSpPr>
            <p:spPr>
              <a:xfrm>
                <a:off x="3158268" y="3027631"/>
                <a:ext cx="250216" cy="219301"/>
              </a:xfrm>
              <a:custGeom>
                <a:avLst/>
                <a:gdLst>
                  <a:gd name="connsiteX0" fmla="*/ 249937 w 250216"/>
                  <a:gd name="connsiteY0" fmla="*/ 47582 h 219301"/>
                  <a:gd name="connsiteX1" fmla="*/ 209741 w 250216"/>
                  <a:gd name="connsiteY1" fmla="*/ 75395 h 219301"/>
                  <a:gd name="connsiteX2" fmla="*/ 103728 w 250216"/>
                  <a:gd name="connsiteY2" fmla="*/ 181980 h 219301"/>
                  <a:gd name="connsiteX3" fmla="*/ 477 w 250216"/>
                  <a:gd name="connsiteY3" fmla="*/ 134927 h 219301"/>
                  <a:gd name="connsiteX4" fmla="*/ 209932 w 250216"/>
                  <a:gd name="connsiteY4" fmla="*/ 6911 h 219301"/>
                  <a:gd name="connsiteX5" fmla="*/ 249937 w 250216"/>
                  <a:gd name="connsiteY5" fmla="*/ 47582 h 219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0216" h="219301">
                    <a:moveTo>
                      <a:pt x="249937" y="47582"/>
                    </a:moveTo>
                    <a:cubicBezTo>
                      <a:pt x="247937" y="61203"/>
                      <a:pt x="239745" y="73490"/>
                      <a:pt x="209741" y="75395"/>
                    </a:cubicBezTo>
                    <a:cubicBezTo>
                      <a:pt x="154687" y="78920"/>
                      <a:pt x="107443" y="126640"/>
                      <a:pt x="103728" y="181980"/>
                    </a:cubicBezTo>
                    <a:cubicBezTo>
                      <a:pt x="99251" y="249512"/>
                      <a:pt x="-8000" y="220366"/>
                      <a:pt x="477" y="134927"/>
                    </a:cubicBezTo>
                    <a:cubicBezTo>
                      <a:pt x="8669" y="53869"/>
                      <a:pt x="106205" y="-23950"/>
                      <a:pt x="209932" y="6911"/>
                    </a:cubicBezTo>
                    <a:cubicBezTo>
                      <a:pt x="227553" y="12054"/>
                      <a:pt x="253175" y="25580"/>
                      <a:pt x="249937" y="475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9AC7A8DA-C860-46D3-BDC0-C9BACDE6C52B}"/>
                  </a:ext>
                </a:extLst>
              </p:cNvPr>
              <p:cNvSpPr/>
              <p:nvPr/>
            </p:nvSpPr>
            <p:spPr>
              <a:xfrm>
                <a:off x="3355246" y="3169796"/>
                <a:ext cx="52578" cy="52482"/>
              </a:xfrm>
              <a:custGeom>
                <a:avLst/>
                <a:gdLst>
                  <a:gd name="connsiteX0" fmla="*/ 0 w 52578"/>
                  <a:gd name="connsiteY0" fmla="*/ 26289 h 52482"/>
                  <a:gd name="connsiteX1" fmla="*/ 26289 w 52578"/>
                  <a:gd name="connsiteY1" fmla="*/ 52483 h 52482"/>
                  <a:gd name="connsiteX2" fmla="*/ 52578 w 52578"/>
                  <a:gd name="connsiteY2" fmla="*/ 26289 h 52482"/>
                  <a:gd name="connsiteX3" fmla="*/ 26289 w 52578"/>
                  <a:gd name="connsiteY3" fmla="*/ 0 h 52482"/>
                  <a:gd name="connsiteX4" fmla="*/ 0 w 52578"/>
                  <a:gd name="connsiteY4" fmla="*/ 26289 h 5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578" h="52482">
                    <a:moveTo>
                      <a:pt x="0" y="26289"/>
                    </a:moveTo>
                    <a:cubicBezTo>
                      <a:pt x="0" y="40767"/>
                      <a:pt x="11716" y="52483"/>
                      <a:pt x="26289" y="52483"/>
                    </a:cubicBezTo>
                    <a:cubicBezTo>
                      <a:pt x="40767" y="52483"/>
                      <a:pt x="52578" y="40767"/>
                      <a:pt x="52578" y="26289"/>
                    </a:cubicBezTo>
                    <a:cubicBezTo>
                      <a:pt x="52578" y="11811"/>
                      <a:pt x="40862" y="0"/>
                      <a:pt x="26289" y="0"/>
                    </a:cubicBezTo>
                    <a:cubicBezTo>
                      <a:pt x="11716" y="0"/>
                      <a:pt x="0" y="11716"/>
                      <a:pt x="0" y="262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F3201EDF-2ACB-4663-8775-0EDEBD3EF9E6}"/>
                  </a:ext>
                </a:extLst>
              </p:cNvPr>
              <p:cNvSpPr/>
              <p:nvPr/>
            </p:nvSpPr>
            <p:spPr>
              <a:xfrm>
                <a:off x="3344101" y="3155223"/>
                <a:ext cx="44005" cy="44005"/>
              </a:xfrm>
              <a:custGeom>
                <a:avLst/>
                <a:gdLst>
                  <a:gd name="connsiteX0" fmla="*/ 0 w 44005"/>
                  <a:gd name="connsiteY0" fmla="*/ 22003 h 44005"/>
                  <a:gd name="connsiteX1" fmla="*/ 22003 w 44005"/>
                  <a:gd name="connsiteY1" fmla="*/ 44006 h 44005"/>
                  <a:gd name="connsiteX2" fmla="*/ 44006 w 44005"/>
                  <a:gd name="connsiteY2" fmla="*/ 22003 h 44005"/>
                  <a:gd name="connsiteX3" fmla="*/ 22003 w 44005"/>
                  <a:gd name="connsiteY3" fmla="*/ 0 h 44005"/>
                  <a:gd name="connsiteX4" fmla="*/ 0 w 44005"/>
                  <a:gd name="connsiteY4" fmla="*/ 22003 h 4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05" h="44005">
                    <a:moveTo>
                      <a:pt x="0" y="22003"/>
                    </a:moveTo>
                    <a:cubicBezTo>
                      <a:pt x="0" y="34195"/>
                      <a:pt x="9811" y="44006"/>
                      <a:pt x="22003" y="44006"/>
                    </a:cubicBezTo>
                    <a:cubicBezTo>
                      <a:pt x="34100" y="44006"/>
                      <a:pt x="44006" y="34195"/>
                      <a:pt x="44006" y="22003"/>
                    </a:cubicBezTo>
                    <a:cubicBezTo>
                      <a:pt x="44006" y="9906"/>
                      <a:pt x="34195" y="0"/>
                      <a:pt x="22003" y="0"/>
                    </a:cubicBezTo>
                    <a:cubicBezTo>
                      <a:pt x="9811" y="95"/>
                      <a:pt x="0" y="9906"/>
                      <a:pt x="0" y="22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F8652A55-8191-42D4-8D17-444874987408}"/>
                  </a:ext>
                </a:extLst>
              </p:cNvPr>
              <p:cNvSpPr/>
              <p:nvPr/>
            </p:nvSpPr>
            <p:spPr>
              <a:xfrm>
                <a:off x="3145718" y="3017466"/>
                <a:ext cx="346848" cy="212147"/>
              </a:xfrm>
              <a:custGeom>
                <a:avLst/>
                <a:gdLst>
                  <a:gd name="connsiteX0" fmla="*/ 346688 w 346848"/>
                  <a:gd name="connsiteY0" fmla="*/ 185191 h 212147"/>
                  <a:gd name="connsiteX1" fmla="*/ 5502 w 346848"/>
                  <a:gd name="connsiteY1" fmla="*/ 212147 h 212147"/>
                  <a:gd name="connsiteX2" fmla="*/ 169713 w 346848"/>
                  <a:gd name="connsiteY2" fmla="*/ 25 h 212147"/>
                  <a:gd name="connsiteX3" fmla="*/ 346688 w 346848"/>
                  <a:gd name="connsiteY3" fmla="*/ 185191 h 212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6848" h="212147">
                    <a:moveTo>
                      <a:pt x="346688" y="185191"/>
                    </a:moveTo>
                    <a:cubicBezTo>
                      <a:pt x="330781" y="172333"/>
                      <a:pt x="175714" y="159664"/>
                      <a:pt x="5502" y="212147"/>
                    </a:cubicBezTo>
                    <a:cubicBezTo>
                      <a:pt x="-23454" y="100800"/>
                      <a:pt x="66367" y="1835"/>
                      <a:pt x="169713" y="25"/>
                    </a:cubicBezTo>
                    <a:cubicBezTo>
                      <a:pt x="253343" y="-1403"/>
                      <a:pt x="351355" y="57747"/>
                      <a:pt x="346688" y="185191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2993556F-275C-4A19-A0CF-986C7C63B7E7}"/>
                  </a:ext>
                </a:extLst>
              </p:cNvPr>
              <p:cNvSpPr/>
              <p:nvPr/>
            </p:nvSpPr>
            <p:spPr>
              <a:xfrm>
                <a:off x="3158840" y="3040692"/>
                <a:ext cx="320611" cy="182158"/>
              </a:xfrm>
              <a:custGeom>
                <a:avLst/>
                <a:gdLst>
                  <a:gd name="connsiteX0" fmla="*/ 320612 w 320611"/>
                  <a:gd name="connsiteY0" fmla="*/ 147773 h 182158"/>
                  <a:gd name="connsiteX1" fmla="*/ 0 w 320611"/>
                  <a:gd name="connsiteY1" fmla="*/ 182159 h 182158"/>
                  <a:gd name="connsiteX2" fmla="*/ 160306 w 320611"/>
                  <a:gd name="connsiteY2" fmla="*/ 41 h 182158"/>
                  <a:gd name="connsiteX3" fmla="*/ 320612 w 320611"/>
                  <a:gd name="connsiteY3" fmla="*/ 147773 h 182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0611" h="182158">
                    <a:moveTo>
                      <a:pt x="320612" y="147773"/>
                    </a:moveTo>
                    <a:cubicBezTo>
                      <a:pt x="267938" y="143201"/>
                      <a:pt x="153734" y="130914"/>
                      <a:pt x="0" y="182159"/>
                    </a:cubicBezTo>
                    <a:cubicBezTo>
                      <a:pt x="1429" y="92147"/>
                      <a:pt x="65151" y="2231"/>
                      <a:pt x="160306" y="41"/>
                    </a:cubicBezTo>
                    <a:cubicBezTo>
                      <a:pt x="233934" y="-1769"/>
                      <a:pt x="308420" y="57191"/>
                      <a:pt x="320612" y="147773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2FF5E0F7-1925-4478-B072-B705C88F0B9D}"/>
                  </a:ext>
                </a:extLst>
              </p:cNvPr>
              <p:cNvSpPr/>
              <p:nvPr/>
            </p:nvSpPr>
            <p:spPr>
              <a:xfrm>
                <a:off x="3596335" y="2973169"/>
                <a:ext cx="392739" cy="244918"/>
              </a:xfrm>
              <a:custGeom>
                <a:avLst/>
                <a:gdLst>
                  <a:gd name="connsiteX0" fmla="*/ 274 w 392739"/>
                  <a:gd name="connsiteY0" fmla="*/ 214439 h 244918"/>
                  <a:gd name="connsiteX1" fmla="*/ 386227 w 392739"/>
                  <a:gd name="connsiteY1" fmla="*/ 244919 h 244918"/>
                  <a:gd name="connsiteX2" fmla="*/ 201157 w 392739"/>
                  <a:gd name="connsiteY2" fmla="*/ 31 h 244918"/>
                  <a:gd name="connsiteX3" fmla="*/ 274 w 392739"/>
                  <a:gd name="connsiteY3" fmla="*/ 214439 h 244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2739" h="244918">
                    <a:moveTo>
                      <a:pt x="274" y="214439"/>
                    </a:moveTo>
                    <a:cubicBezTo>
                      <a:pt x="18277" y="199866"/>
                      <a:pt x="193632" y="185483"/>
                      <a:pt x="386227" y="244919"/>
                    </a:cubicBezTo>
                    <a:cubicBezTo>
                      <a:pt x="419851" y="116903"/>
                      <a:pt x="318028" y="2031"/>
                      <a:pt x="201157" y="31"/>
                    </a:cubicBezTo>
                    <a:cubicBezTo>
                      <a:pt x="106478" y="-1683"/>
                      <a:pt x="-6298" y="67468"/>
                      <a:pt x="274" y="214439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144D01A7-4864-44E7-8913-553E19EF0E66}"/>
                  </a:ext>
                </a:extLst>
              </p:cNvPr>
              <p:cNvSpPr/>
              <p:nvPr/>
            </p:nvSpPr>
            <p:spPr>
              <a:xfrm>
                <a:off x="3611278" y="3004303"/>
                <a:ext cx="362712" cy="206164"/>
              </a:xfrm>
              <a:custGeom>
                <a:avLst/>
                <a:gdLst>
                  <a:gd name="connsiteX0" fmla="*/ 0 w 362712"/>
                  <a:gd name="connsiteY0" fmla="*/ 167303 h 206164"/>
                  <a:gd name="connsiteX1" fmla="*/ 362712 w 362712"/>
                  <a:gd name="connsiteY1" fmla="*/ 206165 h 206164"/>
                  <a:gd name="connsiteX2" fmla="*/ 181356 w 362712"/>
                  <a:gd name="connsiteY2" fmla="*/ 44 h 206164"/>
                  <a:gd name="connsiteX3" fmla="*/ 0 w 362712"/>
                  <a:gd name="connsiteY3" fmla="*/ 167303 h 206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712" h="206164">
                    <a:moveTo>
                      <a:pt x="0" y="167303"/>
                    </a:moveTo>
                    <a:cubicBezTo>
                      <a:pt x="59722" y="162159"/>
                      <a:pt x="188786" y="148158"/>
                      <a:pt x="362712" y="206165"/>
                    </a:cubicBezTo>
                    <a:cubicBezTo>
                      <a:pt x="361093" y="104343"/>
                      <a:pt x="288988" y="2616"/>
                      <a:pt x="181356" y="44"/>
                    </a:cubicBezTo>
                    <a:cubicBezTo>
                      <a:pt x="98012" y="-1956"/>
                      <a:pt x="13811" y="64719"/>
                      <a:pt x="0" y="167303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EE711981-7812-43F1-94CC-F19D034204BF}"/>
                  </a:ext>
                </a:extLst>
              </p:cNvPr>
              <p:cNvSpPr/>
              <p:nvPr/>
            </p:nvSpPr>
            <p:spPr>
              <a:xfrm>
                <a:off x="3176462" y="2992312"/>
                <a:ext cx="286035" cy="87187"/>
              </a:xfrm>
              <a:custGeom>
                <a:avLst/>
                <a:gdLst>
                  <a:gd name="connsiteX0" fmla="*/ 144494 w 286035"/>
                  <a:gd name="connsiteY0" fmla="*/ 7082 h 87187"/>
                  <a:gd name="connsiteX1" fmla="*/ 0 w 286035"/>
                  <a:gd name="connsiteY1" fmla="*/ 75186 h 87187"/>
                  <a:gd name="connsiteX2" fmla="*/ 144590 w 286035"/>
                  <a:gd name="connsiteY2" fmla="*/ 320 h 87187"/>
                  <a:gd name="connsiteX3" fmla="*/ 286036 w 286035"/>
                  <a:gd name="connsiteY3" fmla="*/ 87188 h 87187"/>
                  <a:gd name="connsiteX4" fmla="*/ 144494 w 286035"/>
                  <a:gd name="connsiteY4" fmla="*/ 7082 h 8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035" h="87187">
                    <a:moveTo>
                      <a:pt x="144494" y="7082"/>
                    </a:moveTo>
                    <a:cubicBezTo>
                      <a:pt x="84201" y="3368"/>
                      <a:pt x="30670" y="30800"/>
                      <a:pt x="0" y="75186"/>
                    </a:cubicBezTo>
                    <a:cubicBezTo>
                      <a:pt x="28099" y="27085"/>
                      <a:pt x="82582" y="-3490"/>
                      <a:pt x="144590" y="320"/>
                    </a:cubicBezTo>
                    <a:cubicBezTo>
                      <a:pt x="206597" y="4225"/>
                      <a:pt x="259747" y="35657"/>
                      <a:pt x="286036" y="87188"/>
                    </a:cubicBezTo>
                    <a:cubicBezTo>
                      <a:pt x="257080" y="39086"/>
                      <a:pt x="204787" y="10892"/>
                      <a:pt x="144494" y="7082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8ABC6A99-CDE8-4DB3-85C9-DF417F9DA68F}"/>
                  </a:ext>
                </a:extLst>
              </p:cNvPr>
              <p:cNvSpPr/>
              <p:nvPr/>
            </p:nvSpPr>
            <p:spPr>
              <a:xfrm>
                <a:off x="3638233" y="2946614"/>
                <a:ext cx="318515" cy="87450"/>
              </a:xfrm>
              <a:custGeom>
                <a:avLst/>
                <a:gdLst>
                  <a:gd name="connsiteX0" fmla="*/ 146304 w 318515"/>
                  <a:gd name="connsiteY0" fmla="*/ 6965 h 87450"/>
                  <a:gd name="connsiteX1" fmla="*/ 0 w 318515"/>
                  <a:gd name="connsiteY1" fmla="*/ 87451 h 87450"/>
                  <a:gd name="connsiteX2" fmla="*/ 145161 w 318515"/>
                  <a:gd name="connsiteY2" fmla="*/ 11 h 87450"/>
                  <a:gd name="connsiteX3" fmla="*/ 318516 w 318515"/>
                  <a:gd name="connsiteY3" fmla="*/ 78497 h 87450"/>
                  <a:gd name="connsiteX4" fmla="*/ 146304 w 318515"/>
                  <a:gd name="connsiteY4" fmla="*/ 6965 h 8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8515" h="87450">
                    <a:moveTo>
                      <a:pt x="146304" y="6965"/>
                    </a:moveTo>
                    <a:cubicBezTo>
                      <a:pt x="78867" y="7536"/>
                      <a:pt x="25146" y="39635"/>
                      <a:pt x="0" y="87451"/>
                    </a:cubicBezTo>
                    <a:cubicBezTo>
                      <a:pt x="21527" y="36016"/>
                      <a:pt x="75819" y="678"/>
                      <a:pt x="145161" y="11"/>
                    </a:cubicBezTo>
                    <a:cubicBezTo>
                      <a:pt x="214503" y="-655"/>
                      <a:pt x="279464" y="27729"/>
                      <a:pt x="318516" y="78497"/>
                    </a:cubicBezTo>
                    <a:cubicBezTo>
                      <a:pt x="276987" y="31349"/>
                      <a:pt x="213741" y="6298"/>
                      <a:pt x="146304" y="6965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DB842084-E476-4B93-B70B-85F38C23E78F}"/>
                  </a:ext>
                </a:extLst>
              </p:cNvPr>
              <p:cNvSpPr/>
              <p:nvPr/>
            </p:nvSpPr>
            <p:spPr>
              <a:xfrm>
                <a:off x="3263806" y="3281906"/>
                <a:ext cx="111251" cy="64769"/>
              </a:xfrm>
              <a:custGeom>
                <a:avLst/>
                <a:gdLst>
                  <a:gd name="connsiteX0" fmla="*/ 0 w 111251"/>
                  <a:gd name="connsiteY0" fmla="*/ 32385 h 64769"/>
                  <a:gd name="connsiteX1" fmla="*/ 55626 w 111251"/>
                  <a:gd name="connsiteY1" fmla="*/ 64770 h 64769"/>
                  <a:gd name="connsiteX2" fmla="*/ 111252 w 111251"/>
                  <a:gd name="connsiteY2" fmla="*/ 32385 h 64769"/>
                  <a:gd name="connsiteX3" fmla="*/ 55626 w 111251"/>
                  <a:gd name="connsiteY3" fmla="*/ 0 h 64769"/>
                  <a:gd name="connsiteX4" fmla="*/ 0 w 111251"/>
                  <a:gd name="connsiteY4" fmla="*/ 32385 h 6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251" h="64769">
                    <a:moveTo>
                      <a:pt x="0" y="32385"/>
                    </a:moveTo>
                    <a:cubicBezTo>
                      <a:pt x="0" y="50292"/>
                      <a:pt x="24860" y="64770"/>
                      <a:pt x="55626" y="64770"/>
                    </a:cubicBezTo>
                    <a:cubicBezTo>
                      <a:pt x="86392" y="64770"/>
                      <a:pt x="111252" y="50197"/>
                      <a:pt x="111252" y="32385"/>
                    </a:cubicBezTo>
                    <a:cubicBezTo>
                      <a:pt x="111252" y="14478"/>
                      <a:pt x="86297" y="0"/>
                      <a:pt x="55626" y="0"/>
                    </a:cubicBezTo>
                    <a:cubicBezTo>
                      <a:pt x="24955" y="0"/>
                      <a:pt x="0" y="14478"/>
                      <a:pt x="0" y="323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7" name="Graphic 42">
              <a:extLst>
                <a:ext uri="{FF2B5EF4-FFF2-40B4-BE49-F238E27FC236}">
                  <a16:creationId xmlns:a16="http://schemas.microsoft.com/office/drawing/2014/main" id="{8C007CE4-B68E-458D-848D-1C069AAEADE7}"/>
                </a:ext>
              </a:extLst>
            </p:cNvPr>
            <p:cNvGrpSpPr/>
            <p:nvPr/>
          </p:nvGrpSpPr>
          <p:grpSpPr>
            <a:xfrm>
              <a:off x="3429737" y="3503707"/>
              <a:ext cx="336606" cy="156933"/>
              <a:chOff x="3429737" y="3503707"/>
              <a:chExt cx="336606" cy="156933"/>
            </a:xfrm>
          </p:grpSpPr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689E678-A8EF-42C9-87EC-51C54279577F}"/>
                  </a:ext>
                </a:extLst>
              </p:cNvPr>
              <p:cNvSpPr/>
              <p:nvPr/>
            </p:nvSpPr>
            <p:spPr>
              <a:xfrm>
                <a:off x="3477968" y="3591682"/>
                <a:ext cx="253597" cy="64093"/>
              </a:xfrm>
              <a:custGeom>
                <a:avLst/>
                <a:gdLst>
                  <a:gd name="connsiteX0" fmla="*/ 22533 w 253597"/>
                  <a:gd name="connsiteY0" fmla="*/ 58154 h 64093"/>
                  <a:gd name="connsiteX1" fmla="*/ 251133 w 253597"/>
                  <a:gd name="connsiteY1" fmla="*/ 61107 h 64093"/>
                  <a:gd name="connsiteX2" fmla="*/ 196746 w 253597"/>
                  <a:gd name="connsiteY2" fmla="*/ 6624 h 64093"/>
                  <a:gd name="connsiteX3" fmla="*/ 10627 w 253597"/>
                  <a:gd name="connsiteY3" fmla="*/ 40533 h 64093"/>
                  <a:gd name="connsiteX4" fmla="*/ 435 w 253597"/>
                  <a:gd name="connsiteY4" fmla="*/ 58154 h 64093"/>
                  <a:gd name="connsiteX5" fmla="*/ 22533 w 253597"/>
                  <a:gd name="connsiteY5" fmla="*/ 58154 h 6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597" h="64093">
                    <a:moveTo>
                      <a:pt x="22533" y="58154"/>
                    </a:moveTo>
                    <a:cubicBezTo>
                      <a:pt x="80922" y="29293"/>
                      <a:pt x="141310" y="-12045"/>
                      <a:pt x="251133" y="61107"/>
                    </a:cubicBezTo>
                    <a:cubicBezTo>
                      <a:pt x="260277" y="57678"/>
                      <a:pt x="244371" y="16720"/>
                      <a:pt x="196746" y="6624"/>
                    </a:cubicBezTo>
                    <a:cubicBezTo>
                      <a:pt x="149121" y="-3568"/>
                      <a:pt x="67872" y="-8235"/>
                      <a:pt x="10627" y="40533"/>
                    </a:cubicBezTo>
                    <a:cubicBezTo>
                      <a:pt x="7389" y="42914"/>
                      <a:pt x="-2136" y="53487"/>
                      <a:pt x="435" y="58154"/>
                    </a:cubicBezTo>
                    <a:cubicBezTo>
                      <a:pt x="3293" y="63298"/>
                      <a:pt x="1674" y="68441"/>
                      <a:pt x="22533" y="58154"/>
                    </a:cubicBezTo>
                    <a:close/>
                  </a:path>
                </a:pathLst>
              </a:custGeom>
              <a:solidFill>
                <a:srgbClr val="FF9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8B4FE815-FA63-497D-A3E8-F69C256BD0B1}"/>
                  </a:ext>
                </a:extLst>
              </p:cNvPr>
              <p:cNvSpPr/>
              <p:nvPr/>
            </p:nvSpPr>
            <p:spPr>
              <a:xfrm>
                <a:off x="3429737" y="3503707"/>
                <a:ext cx="336606" cy="156933"/>
              </a:xfrm>
              <a:custGeom>
                <a:avLst/>
                <a:gdLst>
                  <a:gd name="connsiteX0" fmla="*/ 81432 w 336606"/>
                  <a:gd name="connsiteY0" fmla="*/ 135937 h 156933"/>
                  <a:gd name="connsiteX1" fmla="*/ 242786 w 336606"/>
                  <a:gd name="connsiteY1" fmla="*/ 110600 h 156933"/>
                  <a:gd name="connsiteX2" fmla="*/ 289744 w 336606"/>
                  <a:gd name="connsiteY2" fmla="*/ 143176 h 156933"/>
                  <a:gd name="connsiteX3" fmla="*/ 334702 w 336606"/>
                  <a:gd name="connsiteY3" fmla="*/ 113744 h 156933"/>
                  <a:gd name="connsiteX4" fmla="*/ 302603 w 336606"/>
                  <a:gd name="connsiteY4" fmla="*/ 57546 h 156933"/>
                  <a:gd name="connsiteX5" fmla="*/ 250215 w 336606"/>
                  <a:gd name="connsiteY5" fmla="*/ 19351 h 156933"/>
                  <a:gd name="connsiteX6" fmla="*/ 128009 w 336606"/>
                  <a:gd name="connsiteY6" fmla="*/ 4778 h 156933"/>
                  <a:gd name="connsiteX7" fmla="*/ 1898 w 336606"/>
                  <a:gd name="connsiteY7" fmla="*/ 110600 h 156933"/>
                  <a:gd name="connsiteX8" fmla="*/ 7899 w 336606"/>
                  <a:gd name="connsiteY8" fmla="*/ 149558 h 156933"/>
                  <a:gd name="connsiteX9" fmla="*/ 81432 w 336606"/>
                  <a:gd name="connsiteY9" fmla="*/ 135937 h 15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6606" h="156933">
                    <a:moveTo>
                      <a:pt x="81432" y="135937"/>
                    </a:moveTo>
                    <a:cubicBezTo>
                      <a:pt x="130867" y="104219"/>
                      <a:pt x="188207" y="86026"/>
                      <a:pt x="242786" y="110600"/>
                    </a:cubicBezTo>
                    <a:cubicBezTo>
                      <a:pt x="260597" y="118601"/>
                      <a:pt x="275837" y="129555"/>
                      <a:pt x="289744" y="143176"/>
                    </a:cubicBezTo>
                    <a:cubicBezTo>
                      <a:pt x="310604" y="163655"/>
                      <a:pt x="345084" y="164988"/>
                      <a:pt x="334702" y="113744"/>
                    </a:cubicBezTo>
                    <a:cubicBezTo>
                      <a:pt x="330797" y="94694"/>
                      <a:pt x="315176" y="72024"/>
                      <a:pt x="302603" y="57546"/>
                    </a:cubicBezTo>
                    <a:cubicBezTo>
                      <a:pt x="288220" y="41068"/>
                      <a:pt x="269932" y="28590"/>
                      <a:pt x="250215" y="19351"/>
                    </a:cubicBezTo>
                    <a:cubicBezTo>
                      <a:pt x="212877" y="2111"/>
                      <a:pt x="168205" y="-5795"/>
                      <a:pt x="128009" y="4778"/>
                    </a:cubicBezTo>
                    <a:cubicBezTo>
                      <a:pt x="75622" y="18684"/>
                      <a:pt x="19901" y="59070"/>
                      <a:pt x="1898" y="110600"/>
                    </a:cubicBezTo>
                    <a:cubicBezTo>
                      <a:pt x="-388" y="117077"/>
                      <a:pt x="-2578" y="138509"/>
                      <a:pt x="7899" y="149558"/>
                    </a:cubicBezTo>
                    <a:cubicBezTo>
                      <a:pt x="18377" y="160702"/>
                      <a:pt x="41522" y="161464"/>
                      <a:pt x="81432" y="135937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B8F63D60-38CF-4623-AE84-33FB6EE754AF}"/>
                  </a:ext>
                </a:extLst>
              </p:cNvPr>
              <p:cNvSpPr/>
              <p:nvPr/>
            </p:nvSpPr>
            <p:spPr>
              <a:xfrm>
                <a:off x="3580657" y="3503869"/>
                <a:ext cx="110820" cy="85162"/>
              </a:xfrm>
              <a:custGeom>
                <a:avLst/>
                <a:gdLst>
                  <a:gd name="connsiteX0" fmla="*/ 616 w 110820"/>
                  <a:gd name="connsiteY0" fmla="*/ 37763 h 85162"/>
                  <a:gd name="connsiteX1" fmla="*/ 21286 w 110820"/>
                  <a:gd name="connsiteY1" fmla="*/ 73958 h 85162"/>
                  <a:gd name="connsiteX2" fmla="*/ 87199 w 110820"/>
                  <a:gd name="connsiteY2" fmla="*/ 70433 h 85162"/>
                  <a:gd name="connsiteX3" fmla="*/ 110821 w 110820"/>
                  <a:gd name="connsiteY3" fmla="*/ 25190 h 85162"/>
                  <a:gd name="connsiteX4" fmla="*/ 99295 w 110820"/>
                  <a:gd name="connsiteY4" fmla="*/ 19379 h 85162"/>
                  <a:gd name="connsiteX5" fmla="*/ 3569 w 110820"/>
                  <a:gd name="connsiteY5" fmla="*/ 425 h 85162"/>
                  <a:gd name="connsiteX6" fmla="*/ 616 w 110820"/>
                  <a:gd name="connsiteY6" fmla="*/ 37763 h 8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820" h="85162">
                    <a:moveTo>
                      <a:pt x="616" y="37763"/>
                    </a:moveTo>
                    <a:cubicBezTo>
                      <a:pt x="2331" y="51098"/>
                      <a:pt x="10141" y="66338"/>
                      <a:pt x="21286" y="73958"/>
                    </a:cubicBezTo>
                    <a:cubicBezTo>
                      <a:pt x="41955" y="87959"/>
                      <a:pt x="70816" y="91007"/>
                      <a:pt x="87199" y="70433"/>
                    </a:cubicBezTo>
                    <a:cubicBezTo>
                      <a:pt x="98057" y="56813"/>
                      <a:pt x="105106" y="41287"/>
                      <a:pt x="110821" y="25190"/>
                    </a:cubicBezTo>
                    <a:cubicBezTo>
                      <a:pt x="107011" y="23094"/>
                      <a:pt x="103201" y="21189"/>
                      <a:pt x="99295" y="19379"/>
                    </a:cubicBezTo>
                    <a:cubicBezTo>
                      <a:pt x="70054" y="5854"/>
                      <a:pt x="36240" y="-1957"/>
                      <a:pt x="3569" y="425"/>
                    </a:cubicBezTo>
                    <a:cubicBezTo>
                      <a:pt x="45" y="12617"/>
                      <a:pt x="-717" y="27476"/>
                      <a:pt x="616" y="37763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4FA60732-87B6-46B4-B860-94D2ABBB67B3}"/>
                  </a:ext>
                </a:extLst>
              </p:cNvPr>
              <p:cNvSpPr/>
              <p:nvPr/>
            </p:nvSpPr>
            <p:spPr>
              <a:xfrm>
                <a:off x="3580701" y="3503869"/>
                <a:ext cx="110872" cy="61575"/>
              </a:xfrm>
              <a:custGeom>
                <a:avLst/>
                <a:gdLst>
                  <a:gd name="connsiteX0" fmla="*/ 477 w 110872"/>
                  <a:gd name="connsiteY0" fmla="*/ 36429 h 61575"/>
                  <a:gd name="connsiteX1" fmla="*/ 17527 w 110872"/>
                  <a:gd name="connsiteY1" fmla="*/ 22618 h 61575"/>
                  <a:gd name="connsiteX2" fmla="*/ 24957 w 110872"/>
                  <a:gd name="connsiteY2" fmla="*/ 54527 h 61575"/>
                  <a:gd name="connsiteX3" fmla="*/ 51722 w 110872"/>
                  <a:gd name="connsiteY3" fmla="*/ 34048 h 61575"/>
                  <a:gd name="connsiteX4" fmla="*/ 54865 w 110872"/>
                  <a:gd name="connsiteY4" fmla="*/ 61575 h 61575"/>
                  <a:gd name="connsiteX5" fmla="*/ 85917 w 110872"/>
                  <a:gd name="connsiteY5" fmla="*/ 32429 h 61575"/>
                  <a:gd name="connsiteX6" fmla="*/ 98394 w 110872"/>
                  <a:gd name="connsiteY6" fmla="*/ 53574 h 61575"/>
                  <a:gd name="connsiteX7" fmla="*/ 110872 w 110872"/>
                  <a:gd name="connsiteY7" fmla="*/ 25190 h 61575"/>
                  <a:gd name="connsiteX8" fmla="*/ 99347 w 110872"/>
                  <a:gd name="connsiteY8" fmla="*/ 19379 h 61575"/>
                  <a:gd name="connsiteX9" fmla="*/ 3621 w 110872"/>
                  <a:gd name="connsiteY9" fmla="*/ 425 h 61575"/>
                  <a:gd name="connsiteX10" fmla="*/ 477 w 110872"/>
                  <a:gd name="connsiteY10" fmla="*/ 36429 h 61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872" h="61575">
                    <a:moveTo>
                      <a:pt x="477" y="36429"/>
                    </a:moveTo>
                    <a:cubicBezTo>
                      <a:pt x="5907" y="31381"/>
                      <a:pt x="11812" y="26809"/>
                      <a:pt x="17527" y="22618"/>
                    </a:cubicBezTo>
                    <a:cubicBezTo>
                      <a:pt x="18384" y="29952"/>
                      <a:pt x="24576" y="51288"/>
                      <a:pt x="24957" y="54527"/>
                    </a:cubicBezTo>
                    <a:cubicBezTo>
                      <a:pt x="33053" y="46811"/>
                      <a:pt x="42006" y="39953"/>
                      <a:pt x="51722" y="34048"/>
                    </a:cubicBezTo>
                    <a:cubicBezTo>
                      <a:pt x="51722" y="40620"/>
                      <a:pt x="54103" y="58622"/>
                      <a:pt x="54865" y="61575"/>
                    </a:cubicBezTo>
                    <a:cubicBezTo>
                      <a:pt x="63819" y="50526"/>
                      <a:pt x="74582" y="40906"/>
                      <a:pt x="85917" y="32429"/>
                    </a:cubicBezTo>
                    <a:cubicBezTo>
                      <a:pt x="88774" y="39953"/>
                      <a:pt x="95346" y="46240"/>
                      <a:pt x="98394" y="53574"/>
                    </a:cubicBezTo>
                    <a:cubicBezTo>
                      <a:pt x="103347" y="44525"/>
                      <a:pt x="107348" y="35000"/>
                      <a:pt x="110872" y="25190"/>
                    </a:cubicBezTo>
                    <a:cubicBezTo>
                      <a:pt x="107062" y="23094"/>
                      <a:pt x="103252" y="21189"/>
                      <a:pt x="99347" y="19379"/>
                    </a:cubicBezTo>
                    <a:cubicBezTo>
                      <a:pt x="70105" y="5854"/>
                      <a:pt x="36291" y="-1957"/>
                      <a:pt x="3621" y="425"/>
                    </a:cubicBezTo>
                    <a:cubicBezTo>
                      <a:pt x="192" y="12140"/>
                      <a:pt x="-666" y="26142"/>
                      <a:pt x="477" y="3642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17" name="Graphic 42">
                <a:extLst>
                  <a:ext uri="{FF2B5EF4-FFF2-40B4-BE49-F238E27FC236}">
                    <a16:creationId xmlns:a16="http://schemas.microsoft.com/office/drawing/2014/main" id="{EF3F0B87-71DC-46C3-B11D-3629361DB599}"/>
                  </a:ext>
                </a:extLst>
              </p:cNvPr>
              <p:cNvGrpSpPr/>
              <p:nvPr/>
            </p:nvGrpSpPr>
            <p:grpSpPr>
              <a:xfrm>
                <a:off x="3461016" y="3572836"/>
                <a:ext cx="288991" cy="85953"/>
                <a:chOff x="3461016" y="3572836"/>
                <a:chExt cx="288991" cy="85953"/>
              </a:xfrm>
              <a:solidFill>
                <a:srgbClr val="FFF8E1"/>
              </a:solidFill>
            </p:grpSpPr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35F87E73-7547-440A-8C32-FF8AAC409BD9}"/>
                    </a:ext>
                  </a:extLst>
                </p:cNvPr>
                <p:cNvSpPr/>
                <p:nvPr/>
              </p:nvSpPr>
              <p:spPr>
                <a:xfrm>
                  <a:off x="3461016" y="3572836"/>
                  <a:ext cx="98539" cy="85953"/>
                </a:xfrm>
                <a:custGeom>
                  <a:avLst/>
                  <a:gdLst>
                    <a:gd name="connsiteX0" fmla="*/ 52248 w 98539"/>
                    <a:gd name="connsiteY0" fmla="*/ 800 h 85953"/>
                    <a:gd name="connsiteX1" fmla="*/ 13863 w 98539"/>
                    <a:gd name="connsiteY1" fmla="*/ 21374 h 85953"/>
                    <a:gd name="connsiteX2" fmla="*/ 147 w 98539"/>
                    <a:gd name="connsiteY2" fmla="*/ 56140 h 85953"/>
                    <a:gd name="connsiteX3" fmla="*/ 9481 w 98539"/>
                    <a:gd name="connsiteY3" fmla="*/ 85953 h 85953"/>
                    <a:gd name="connsiteX4" fmla="*/ 50153 w 98539"/>
                    <a:gd name="connsiteY4" fmla="*/ 66713 h 85953"/>
                    <a:gd name="connsiteX5" fmla="*/ 98540 w 98539"/>
                    <a:gd name="connsiteY5" fmla="*/ 41757 h 85953"/>
                    <a:gd name="connsiteX6" fmla="*/ 85586 w 98539"/>
                    <a:gd name="connsiteY6" fmla="*/ 16802 h 85953"/>
                    <a:gd name="connsiteX7" fmla="*/ 52248 w 98539"/>
                    <a:gd name="connsiteY7" fmla="*/ 800 h 85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8539" h="85953">
                      <a:moveTo>
                        <a:pt x="52248" y="800"/>
                      </a:moveTo>
                      <a:cubicBezTo>
                        <a:pt x="38628" y="3943"/>
                        <a:pt x="24245" y="12134"/>
                        <a:pt x="13863" y="21374"/>
                      </a:cubicBezTo>
                      <a:cubicBezTo>
                        <a:pt x="3671" y="30518"/>
                        <a:pt x="-901" y="42519"/>
                        <a:pt x="147" y="56140"/>
                      </a:cubicBezTo>
                      <a:cubicBezTo>
                        <a:pt x="1004" y="66713"/>
                        <a:pt x="4719" y="76523"/>
                        <a:pt x="9481" y="85953"/>
                      </a:cubicBezTo>
                      <a:cubicBezTo>
                        <a:pt x="20435" y="83191"/>
                        <a:pt x="33960" y="77190"/>
                        <a:pt x="50153" y="66713"/>
                      </a:cubicBezTo>
                      <a:cubicBezTo>
                        <a:pt x="65679" y="56807"/>
                        <a:pt x="81871" y="48234"/>
                        <a:pt x="98540" y="41757"/>
                      </a:cubicBezTo>
                      <a:cubicBezTo>
                        <a:pt x="94730" y="33185"/>
                        <a:pt x="90729" y="24612"/>
                        <a:pt x="85586" y="16802"/>
                      </a:cubicBezTo>
                      <a:cubicBezTo>
                        <a:pt x="77680" y="4895"/>
                        <a:pt x="67012" y="-2534"/>
                        <a:pt x="52248" y="800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40328AD9-843A-4531-AC54-BF324EF75C98}"/>
                    </a:ext>
                  </a:extLst>
                </p:cNvPr>
                <p:cNvSpPr/>
                <p:nvPr/>
              </p:nvSpPr>
              <p:spPr>
                <a:xfrm>
                  <a:off x="3673666" y="3585787"/>
                  <a:ext cx="76342" cy="70620"/>
                </a:xfrm>
                <a:custGeom>
                  <a:avLst/>
                  <a:gdLst>
                    <a:gd name="connsiteX0" fmla="*/ 67056 w 76342"/>
                    <a:gd name="connsiteY0" fmla="*/ 61000 h 70620"/>
                    <a:gd name="connsiteX1" fmla="*/ 75819 w 76342"/>
                    <a:gd name="connsiteY1" fmla="*/ 32521 h 70620"/>
                    <a:gd name="connsiteX2" fmla="*/ 67342 w 76342"/>
                    <a:gd name="connsiteY2" fmla="*/ 19757 h 70620"/>
                    <a:gd name="connsiteX3" fmla="*/ 21907 w 76342"/>
                    <a:gd name="connsiteY3" fmla="*/ 2612 h 70620"/>
                    <a:gd name="connsiteX4" fmla="*/ 0 w 76342"/>
                    <a:gd name="connsiteY4" fmla="*/ 29092 h 70620"/>
                    <a:gd name="connsiteX5" fmla="*/ 45815 w 76342"/>
                    <a:gd name="connsiteY5" fmla="*/ 61191 h 70620"/>
                    <a:gd name="connsiteX6" fmla="*/ 58960 w 76342"/>
                    <a:gd name="connsiteY6" fmla="*/ 70621 h 70620"/>
                    <a:gd name="connsiteX7" fmla="*/ 67056 w 76342"/>
                    <a:gd name="connsiteY7" fmla="*/ 61000 h 70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342" h="70620">
                      <a:moveTo>
                        <a:pt x="67056" y="61000"/>
                      </a:moveTo>
                      <a:cubicBezTo>
                        <a:pt x="72485" y="52999"/>
                        <a:pt x="78105" y="42427"/>
                        <a:pt x="75819" y="32521"/>
                      </a:cubicBezTo>
                      <a:cubicBezTo>
                        <a:pt x="74771" y="27949"/>
                        <a:pt x="70580" y="22996"/>
                        <a:pt x="67342" y="19757"/>
                      </a:cubicBezTo>
                      <a:cubicBezTo>
                        <a:pt x="56007" y="8708"/>
                        <a:pt x="38481" y="-6056"/>
                        <a:pt x="21907" y="2612"/>
                      </a:cubicBezTo>
                      <a:cubicBezTo>
                        <a:pt x="11430" y="8041"/>
                        <a:pt x="4858" y="18328"/>
                        <a:pt x="0" y="29092"/>
                      </a:cubicBezTo>
                      <a:cubicBezTo>
                        <a:pt x="17335" y="37093"/>
                        <a:pt x="32290" y="47761"/>
                        <a:pt x="45815" y="61191"/>
                      </a:cubicBezTo>
                      <a:cubicBezTo>
                        <a:pt x="49816" y="65096"/>
                        <a:pt x="54292" y="68335"/>
                        <a:pt x="58960" y="70621"/>
                      </a:cubicBezTo>
                      <a:cubicBezTo>
                        <a:pt x="61913" y="67668"/>
                        <a:pt x="64675" y="64525"/>
                        <a:pt x="67056" y="61000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18" name="Graphic 42">
                <a:extLst>
                  <a:ext uri="{FF2B5EF4-FFF2-40B4-BE49-F238E27FC236}">
                    <a16:creationId xmlns:a16="http://schemas.microsoft.com/office/drawing/2014/main" id="{A381F15D-AFDF-4986-9BDE-935E3EFBA736}"/>
                  </a:ext>
                </a:extLst>
              </p:cNvPr>
              <p:cNvGrpSpPr/>
              <p:nvPr/>
            </p:nvGrpSpPr>
            <p:grpSpPr>
              <a:xfrm>
                <a:off x="3461068" y="3582780"/>
                <a:ext cx="285940" cy="76104"/>
                <a:chOff x="3461068" y="3582780"/>
                <a:chExt cx="285940" cy="76104"/>
              </a:xfrm>
              <a:solidFill>
                <a:srgbClr val="EADCB9"/>
              </a:solidFill>
            </p:grpSpPr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CAEC4379-B84D-4A15-97DC-20D65C771576}"/>
                    </a:ext>
                  </a:extLst>
                </p:cNvPr>
                <p:cNvSpPr/>
                <p:nvPr/>
              </p:nvSpPr>
              <p:spPr>
                <a:xfrm>
                  <a:off x="3461068" y="3582780"/>
                  <a:ext cx="98488" cy="76104"/>
                </a:xfrm>
                <a:custGeom>
                  <a:avLst/>
                  <a:gdLst>
                    <a:gd name="connsiteX0" fmla="*/ 85535 w 98488"/>
                    <a:gd name="connsiteY0" fmla="*/ 6953 h 76104"/>
                    <a:gd name="connsiteX1" fmla="*/ 80010 w 98488"/>
                    <a:gd name="connsiteY1" fmla="*/ 0 h 76104"/>
                    <a:gd name="connsiteX2" fmla="*/ 74390 w 98488"/>
                    <a:gd name="connsiteY2" fmla="*/ 23051 h 76104"/>
                    <a:gd name="connsiteX3" fmla="*/ 52388 w 98488"/>
                    <a:gd name="connsiteY3" fmla="*/ 11240 h 76104"/>
                    <a:gd name="connsiteX4" fmla="*/ 49435 w 98488"/>
                    <a:gd name="connsiteY4" fmla="*/ 34671 h 76104"/>
                    <a:gd name="connsiteX5" fmla="*/ 30575 w 98488"/>
                    <a:gd name="connsiteY5" fmla="*/ 25908 h 76104"/>
                    <a:gd name="connsiteX6" fmla="*/ 29432 w 98488"/>
                    <a:gd name="connsiteY6" fmla="*/ 48006 h 76104"/>
                    <a:gd name="connsiteX7" fmla="*/ 0 w 98488"/>
                    <a:gd name="connsiteY7" fmla="*/ 45148 h 76104"/>
                    <a:gd name="connsiteX8" fmla="*/ 95 w 98488"/>
                    <a:gd name="connsiteY8" fmla="*/ 46291 h 76104"/>
                    <a:gd name="connsiteX9" fmla="*/ 9430 w 98488"/>
                    <a:gd name="connsiteY9" fmla="*/ 76105 h 76104"/>
                    <a:gd name="connsiteX10" fmla="*/ 50102 w 98488"/>
                    <a:gd name="connsiteY10" fmla="*/ 56864 h 76104"/>
                    <a:gd name="connsiteX11" fmla="*/ 98489 w 98488"/>
                    <a:gd name="connsiteY11" fmla="*/ 31909 h 76104"/>
                    <a:gd name="connsiteX12" fmla="*/ 85535 w 98488"/>
                    <a:gd name="connsiteY12" fmla="*/ 6953 h 76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8488" h="76104">
                      <a:moveTo>
                        <a:pt x="85535" y="6953"/>
                      </a:moveTo>
                      <a:cubicBezTo>
                        <a:pt x="83820" y="4382"/>
                        <a:pt x="82010" y="2000"/>
                        <a:pt x="80010" y="0"/>
                      </a:cubicBezTo>
                      <a:cubicBezTo>
                        <a:pt x="78105" y="7334"/>
                        <a:pt x="77724" y="15145"/>
                        <a:pt x="74390" y="23051"/>
                      </a:cubicBezTo>
                      <a:cubicBezTo>
                        <a:pt x="66866" y="19336"/>
                        <a:pt x="59627" y="15335"/>
                        <a:pt x="52388" y="11240"/>
                      </a:cubicBezTo>
                      <a:cubicBezTo>
                        <a:pt x="51816" y="19145"/>
                        <a:pt x="50959" y="27051"/>
                        <a:pt x="49435" y="34671"/>
                      </a:cubicBezTo>
                      <a:cubicBezTo>
                        <a:pt x="42863" y="32480"/>
                        <a:pt x="36671" y="29337"/>
                        <a:pt x="30575" y="25908"/>
                      </a:cubicBezTo>
                      <a:cubicBezTo>
                        <a:pt x="30385" y="33147"/>
                        <a:pt x="30004" y="40481"/>
                        <a:pt x="29432" y="48006"/>
                      </a:cubicBezTo>
                      <a:cubicBezTo>
                        <a:pt x="20955" y="45625"/>
                        <a:pt x="9049" y="48387"/>
                        <a:pt x="0" y="45148"/>
                      </a:cubicBezTo>
                      <a:cubicBezTo>
                        <a:pt x="0" y="45529"/>
                        <a:pt x="0" y="45910"/>
                        <a:pt x="95" y="46291"/>
                      </a:cubicBezTo>
                      <a:cubicBezTo>
                        <a:pt x="953" y="56864"/>
                        <a:pt x="4667" y="66675"/>
                        <a:pt x="9430" y="76105"/>
                      </a:cubicBezTo>
                      <a:cubicBezTo>
                        <a:pt x="20383" y="73343"/>
                        <a:pt x="33909" y="67342"/>
                        <a:pt x="50102" y="56864"/>
                      </a:cubicBezTo>
                      <a:cubicBezTo>
                        <a:pt x="65627" y="46958"/>
                        <a:pt x="81820" y="38386"/>
                        <a:pt x="98489" y="31909"/>
                      </a:cubicBezTo>
                      <a:cubicBezTo>
                        <a:pt x="94774" y="23336"/>
                        <a:pt x="90678" y="14764"/>
                        <a:pt x="85535" y="6953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373C92F2-DF52-4C9D-87EE-8DE6119845F7}"/>
                    </a:ext>
                  </a:extLst>
                </p:cNvPr>
                <p:cNvSpPr/>
                <p:nvPr/>
              </p:nvSpPr>
              <p:spPr>
                <a:xfrm>
                  <a:off x="3673761" y="3590971"/>
                  <a:ext cx="73247" cy="65436"/>
                </a:xfrm>
                <a:custGeom>
                  <a:avLst/>
                  <a:gdLst>
                    <a:gd name="connsiteX0" fmla="*/ 56578 w 73247"/>
                    <a:gd name="connsiteY0" fmla="*/ 44768 h 65436"/>
                    <a:gd name="connsiteX1" fmla="*/ 61436 w 73247"/>
                    <a:gd name="connsiteY1" fmla="*/ 24384 h 65436"/>
                    <a:gd name="connsiteX2" fmla="*/ 33338 w 73247"/>
                    <a:gd name="connsiteY2" fmla="*/ 29813 h 65436"/>
                    <a:gd name="connsiteX3" fmla="*/ 39910 w 73247"/>
                    <a:gd name="connsiteY3" fmla="*/ 9906 h 65436"/>
                    <a:gd name="connsiteX4" fmla="*/ 18383 w 73247"/>
                    <a:gd name="connsiteY4" fmla="*/ 19812 h 65436"/>
                    <a:gd name="connsiteX5" fmla="*/ 17716 w 73247"/>
                    <a:gd name="connsiteY5" fmla="*/ 0 h 65436"/>
                    <a:gd name="connsiteX6" fmla="*/ 0 w 73247"/>
                    <a:gd name="connsiteY6" fmla="*/ 23908 h 65436"/>
                    <a:gd name="connsiteX7" fmla="*/ 45815 w 73247"/>
                    <a:gd name="connsiteY7" fmla="*/ 56007 h 65436"/>
                    <a:gd name="connsiteX8" fmla="*/ 58960 w 73247"/>
                    <a:gd name="connsiteY8" fmla="*/ 65437 h 65436"/>
                    <a:gd name="connsiteX9" fmla="*/ 67056 w 73247"/>
                    <a:gd name="connsiteY9" fmla="*/ 55912 h 65436"/>
                    <a:gd name="connsiteX10" fmla="*/ 73247 w 73247"/>
                    <a:gd name="connsiteY10" fmla="*/ 45053 h 65436"/>
                    <a:gd name="connsiteX11" fmla="*/ 56578 w 73247"/>
                    <a:gd name="connsiteY11" fmla="*/ 44768 h 65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73247" h="65436">
                      <a:moveTo>
                        <a:pt x="56578" y="44768"/>
                      </a:moveTo>
                      <a:cubicBezTo>
                        <a:pt x="57436" y="37624"/>
                        <a:pt x="59341" y="30861"/>
                        <a:pt x="61436" y="24384"/>
                      </a:cubicBezTo>
                      <a:cubicBezTo>
                        <a:pt x="52006" y="26861"/>
                        <a:pt x="42672" y="28861"/>
                        <a:pt x="33338" y="29813"/>
                      </a:cubicBezTo>
                      <a:cubicBezTo>
                        <a:pt x="36195" y="23146"/>
                        <a:pt x="37909" y="16478"/>
                        <a:pt x="39910" y="9906"/>
                      </a:cubicBezTo>
                      <a:cubicBezTo>
                        <a:pt x="32576" y="12668"/>
                        <a:pt x="25527" y="15907"/>
                        <a:pt x="18383" y="19812"/>
                      </a:cubicBezTo>
                      <a:cubicBezTo>
                        <a:pt x="18383" y="13621"/>
                        <a:pt x="18383" y="6572"/>
                        <a:pt x="17716" y="0"/>
                      </a:cubicBezTo>
                      <a:cubicBezTo>
                        <a:pt x="9620" y="5810"/>
                        <a:pt x="4191" y="14669"/>
                        <a:pt x="0" y="23908"/>
                      </a:cubicBezTo>
                      <a:cubicBezTo>
                        <a:pt x="17335" y="31909"/>
                        <a:pt x="32290" y="42577"/>
                        <a:pt x="45815" y="56007"/>
                      </a:cubicBezTo>
                      <a:cubicBezTo>
                        <a:pt x="49816" y="59912"/>
                        <a:pt x="54292" y="63151"/>
                        <a:pt x="58960" y="65437"/>
                      </a:cubicBezTo>
                      <a:cubicBezTo>
                        <a:pt x="61912" y="62579"/>
                        <a:pt x="64675" y="59341"/>
                        <a:pt x="67056" y="55912"/>
                      </a:cubicBezTo>
                      <a:cubicBezTo>
                        <a:pt x="69247" y="52673"/>
                        <a:pt x="71533" y="48959"/>
                        <a:pt x="73247" y="45053"/>
                      </a:cubicBezTo>
                      <a:cubicBezTo>
                        <a:pt x="67628" y="44768"/>
                        <a:pt x="62103" y="44768"/>
                        <a:pt x="56578" y="44768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34" name="Graphic 4988">
            <a:extLst>
              <a:ext uri="{FF2B5EF4-FFF2-40B4-BE49-F238E27FC236}">
                <a16:creationId xmlns:a16="http://schemas.microsoft.com/office/drawing/2014/main" id="{7D2BD079-EADC-4A87-802A-1F3A8BB41B76}"/>
              </a:ext>
            </a:extLst>
          </p:cNvPr>
          <p:cNvGrpSpPr/>
          <p:nvPr/>
        </p:nvGrpSpPr>
        <p:grpSpPr>
          <a:xfrm>
            <a:off x="3160294" y="3937214"/>
            <a:ext cx="733540" cy="1273658"/>
            <a:chOff x="3245739" y="3972368"/>
            <a:chExt cx="733540" cy="1273658"/>
          </a:xfrm>
        </p:grpSpPr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166E3D44-C112-4133-B6FE-5FFBFE814A8C}"/>
                </a:ext>
              </a:extLst>
            </p:cNvPr>
            <p:cNvSpPr/>
            <p:nvPr/>
          </p:nvSpPr>
          <p:spPr>
            <a:xfrm>
              <a:off x="3245739" y="4227961"/>
              <a:ext cx="245876" cy="917471"/>
            </a:xfrm>
            <a:custGeom>
              <a:avLst/>
              <a:gdLst>
                <a:gd name="connsiteX0" fmla="*/ 116163 w 245876"/>
                <a:gd name="connsiteY0" fmla="*/ 2960 h 917471"/>
                <a:gd name="connsiteX1" fmla="*/ 2167 w 245876"/>
                <a:gd name="connsiteY1" fmla="*/ 716427 h 917471"/>
                <a:gd name="connsiteX2" fmla="*/ 147756 w 245876"/>
                <a:gd name="connsiteY2" fmla="*/ 917040 h 917471"/>
                <a:gd name="connsiteX3" fmla="*/ 213310 w 245876"/>
                <a:gd name="connsiteY3" fmla="*/ 673777 h 917471"/>
                <a:gd name="connsiteX4" fmla="*/ 239638 w 245876"/>
                <a:gd name="connsiteY4" fmla="*/ 56141 h 917471"/>
                <a:gd name="connsiteX5" fmla="*/ 116163 w 245876"/>
                <a:gd name="connsiteY5" fmla="*/ 2960 h 91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6" h="917471">
                  <a:moveTo>
                    <a:pt x="116163" y="2960"/>
                  </a:moveTo>
                  <a:cubicBezTo>
                    <a:pt x="36918" y="135386"/>
                    <a:pt x="-10997" y="584001"/>
                    <a:pt x="2167" y="716427"/>
                  </a:cubicBezTo>
                  <a:cubicBezTo>
                    <a:pt x="15330" y="848853"/>
                    <a:pt x="64035" y="923885"/>
                    <a:pt x="147756" y="917040"/>
                  </a:cubicBezTo>
                  <a:cubicBezTo>
                    <a:pt x="255434" y="908615"/>
                    <a:pt x="217523" y="766185"/>
                    <a:pt x="213310" y="673777"/>
                  </a:cubicBezTo>
                  <a:cubicBezTo>
                    <a:pt x="208835" y="581105"/>
                    <a:pt x="200147" y="131174"/>
                    <a:pt x="239638" y="56141"/>
                  </a:cubicBezTo>
                  <a:cubicBezTo>
                    <a:pt x="279392" y="-18891"/>
                    <a:pt x="116163" y="2960"/>
                    <a:pt x="116163" y="2960"/>
                  </a:cubicBezTo>
                  <a:close/>
                </a:path>
              </a:pathLst>
            </a:custGeom>
            <a:solidFill>
              <a:schemeClr val="accent3"/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F1A99FC4-2C2C-4A78-81F1-B2FF53C780B5}"/>
                </a:ext>
              </a:extLst>
            </p:cNvPr>
            <p:cNvSpPr/>
            <p:nvPr/>
          </p:nvSpPr>
          <p:spPr>
            <a:xfrm>
              <a:off x="3649858" y="4218021"/>
              <a:ext cx="245695" cy="1028005"/>
            </a:xfrm>
            <a:custGeom>
              <a:avLst/>
              <a:gdLst>
                <a:gd name="connsiteX0" fmla="*/ 87733 w 245695"/>
                <a:gd name="connsiteY0" fmla="*/ 44756 h 1028005"/>
                <a:gd name="connsiteX1" fmla="*/ 8225 w 245695"/>
                <a:gd name="connsiteY1" fmla="*/ 799030 h 1028005"/>
                <a:gd name="connsiteX2" fmla="*/ 188303 w 245695"/>
                <a:gd name="connsiteY2" fmla="*/ 1027813 h 1028005"/>
                <a:gd name="connsiteX3" fmla="*/ 191199 w 245695"/>
                <a:gd name="connsiteY3" fmla="*/ 547605 h 1028005"/>
                <a:gd name="connsiteX4" fmla="*/ 245696 w 245695"/>
                <a:gd name="connsiteY4" fmla="*/ 0 h 1028005"/>
                <a:gd name="connsiteX5" fmla="*/ 87733 w 245695"/>
                <a:gd name="connsiteY5" fmla="*/ 44756 h 102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695" h="1028005">
                  <a:moveTo>
                    <a:pt x="87733" y="44756"/>
                  </a:moveTo>
                  <a:cubicBezTo>
                    <a:pt x="56930" y="159279"/>
                    <a:pt x="-26264" y="601313"/>
                    <a:pt x="8225" y="799030"/>
                  </a:cubicBezTo>
                  <a:cubicBezTo>
                    <a:pt x="37711" y="967261"/>
                    <a:pt x="100107" y="1032026"/>
                    <a:pt x="188303" y="1027813"/>
                  </a:cubicBezTo>
                  <a:cubicBezTo>
                    <a:pt x="276499" y="1023338"/>
                    <a:pt x="195148" y="771650"/>
                    <a:pt x="191199" y="547605"/>
                  </a:cubicBezTo>
                  <a:cubicBezTo>
                    <a:pt x="186723" y="305132"/>
                    <a:pt x="245696" y="0"/>
                    <a:pt x="245696" y="0"/>
                  </a:cubicBezTo>
                  <a:lnTo>
                    <a:pt x="87733" y="44756"/>
                  </a:lnTo>
                  <a:close/>
                </a:path>
              </a:pathLst>
            </a:custGeom>
            <a:solidFill>
              <a:schemeClr val="accent3"/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02B4BFE4-0930-4660-BB91-6E91F7BBE356}"/>
                </a:ext>
              </a:extLst>
            </p:cNvPr>
            <p:cNvSpPr/>
            <p:nvPr/>
          </p:nvSpPr>
          <p:spPr>
            <a:xfrm>
              <a:off x="3317146" y="4228143"/>
              <a:ext cx="174469" cy="331604"/>
            </a:xfrm>
            <a:custGeom>
              <a:avLst/>
              <a:gdLst>
                <a:gd name="connsiteX0" fmla="*/ 125054 w 174469"/>
                <a:gd name="connsiteY0" fmla="*/ 262101 h 331604"/>
                <a:gd name="connsiteX1" fmla="*/ 139271 w 174469"/>
                <a:gd name="connsiteY1" fmla="*/ 331605 h 331604"/>
                <a:gd name="connsiteX2" fmla="*/ 168231 w 174469"/>
                <a:gd name="connsiteY2" fmla="*/ 55959 h 331604"/>
                <a:gd name="connsiteX3" fmla="*/ 44756 w 174469"/>
                <a:gd name="connsiteY3" fmla="*/ 3042 h 331604"/>
                <a:gd name="connsiteX4" fmla="*/ 0 w 174469"/>
                <a:gd name="connsiteY4" fmla="*/ 120461 h 331604"/>
                <a:gd name="connsiteX5" fmla="*/ 125054 w 174469"/>
                <a:gd name="connsiteY5" fmla="*/ 262101 h 331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469" h="331604">
                  <a:moveTo>
                    <a:pt x="125054" y="262101"/>
                  </a:moveTo>
                  <a:cubicBezTo>
                    <a:pt x="129793" y="285269"/>
                    <a:pt x="134532" y="308437"/>
                    <a:pt x="139271" y="331605"/>
                  </a:cubicBezTo>
                  <a:cubicBezTo>
                    <a:pt x="141904" y="207604"/>
                    <a:pt x="149802" y="90974"/>
                    <a:pt x="168231" y="55959"/>
                  </a:cubicBezTo>
                  <a:cubicBezTo>
                    <a:pt x="207985" y="-19073"/>
                    <a:pt x="44756" y="3042"/>
                    <a:pt x="44756" y="3042"/>
                  </a:cubicBezTo>
                  <a:cubicBezTo>
                    <a:pt x="28433" y="30422"/>
                    <a:pt x="13427" y="71756"/>
                    <a:pt x="0" y="120461"/>
                  </a:cubicBezTo>
                  <a:cubicBezTo>
                    <a:pt x="77665" y="128622"/>
                    <a:pt x="108995" y="182330"/>
                    <a:pt x="125054" y="262101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878D3CD-4562-4A82-8440-E737267E9DE4}"/>
                </a:ext>
              </a:extLst>
            </p:cNvPr>
            <p:cNvSpPr/>
            <p:nvPr/>
          </p:nvSpPr>
          <p:spPr>
            <a:xfrm>
              <a:off x="3707315" y="4218021"/>
              <a:ext cx="188502" cy="370160"/>
            </a:xfrm>
            <a:custGeom>
              <a:avLst/>
              <a:gdLst>
                <a:gd name="connsiteX0" fmla="*/ 135585 w 188502"/>
                <a:gd name="connsiteY0" fmla="*/ 260376 h 370160"/>
                <a:gd name="connsiteX1" fmla="*/ 140061 w 188502"/>
                <a:gd name="connsiteY1" fmla="*/ 370160 h 370160"/>
                <a:gd name="connsiteX2" fmla="*/ 188503 w 188502"/>
                <a:gd name="connsiteY2" fmla="*/ 0 h 370160"/>
                <a:gd name="connsiteX3" fmla="*/ 30276 w 188502"/>
                <a:gd name="connsiteY3" fmla="*/ 45019 h 370160"/>
                <a:gd name="connsiteX4" fmla="*/ 0 w 188502"/>
                <a:gd name="connsiteY4" fmla="*/ 183237 h 370160"/>
                <a:gd name="connsiteX5" fmla="*/ 135585 w 188502"/>
                <a:gd name="connsiteY5" fmla="*/ 260376 h 3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8502" h="370160">
                  <a:moveTo>
                    <a:pt x="135585" y="260376"/>
                  </a:moveTo>
                  <a:cubicBezTo>
                    <a:pt x="140061" y="296971"/>
                    <a:pt x="140587" y="333565"/>
                    <a:pt x="140061" y="370160"/>
                  </a:cubicBezTo>
                  <a:cubicBezTo>
                    <a:pt x="154277" y="177972"/>
                    <a:pt x="188503" y="0"/>
                    <a:pt x="188503" y="0"/>
                  </a:cubicBezTo>
                  <a:lnTo>
                    <a:pt x="30276" y="45019"/>
                  </a:lnTo>
                  <a:cubicBezTo>
                    <a:pt x="22641" y="73453"/>
                    <a:pt x="11584" y="122685"/>
                    <a:pt x="0" y="183237"/>
                  </a:cubicBezTo>
                  <a:cubicBezTo>
                    <a:pt x="64765" y="160333"/>
                    <a:pt x="124791" y="172970"/>
                    <a:pt x="135585" y="2603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609CE26E-D656-40BC-B05B-47E8C28959AD}"/>
                </a:ext>
              </a:extLst>
            </p:cNvPr>
            <p:cNvSpPr/>
            <p:nvPr/>
          </p:nvSpPr>
          <p:spPr>
            <a:xfrm>
              <a:off x="3295410" y="3972368"/>
              <a:ext cx="634179" cy="238562"/>
            </a:xfrm>
            <a:custGeom>
              <a:avLst/>
              <a:gdLst>
                <a:gd name="connsiteX0" fmla="*/ 43062 w 634179"/>
                <a:gd name="connsiteY0" fmla="*/ 3706 h 238562"/>
                <a:gd name="connsiteX1" fmla="*/ 547490 w 634179"/>
                <a:gd name="connsiteY1" fmla="*/ 42407 h 238562"/>
                <a:gd name="connsiteX2" fmla="*/ 592246 w 634179"/>
                <a:gd name="connsiteY2" fmla="*/ 173253 h 238562"/>
                <a:gd name="connsiteX3" fmla="*/ 102561 w 634179"/>
                <a:gd name="connsiteY3" fmla="*/ 204056 h 238562"/>
                <a:gd name="connsiteX4" fmla="*/ 43062 w 634179"/>
                <a:gd name="connsiteY4" fmla="*/ 3706 h 23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179" h="238562">
                  <a:moveTo>
                    <a:pt x="43062" y="3706"/>
                  </a:moveTo>
                  <a:cubicBezTo>
                    <a:pt x="179700" y="94008"/>
                    <a:pt x="409273" y="113754"/>
                    <a:pt x="547490" y="42407"/>
                  </a:cubicBezTo>
                  <a:cubicBezTo>
                    <a:pt x="669912" y="-20778"/>
                    <a:pt x="640952" y="102696"/>
                    <a:pt x="592246" y="173253"/>
                  </a:cubicBezTo>
                  <a:cubicBezTo>
                    <a:pt x="543805" y="243810"/>
                    <a:pt x="241305" y="261976"/>
                    <a:pt x="102561" y="204056"/>
                  </a:cubicBezTo>
                  <a:cubicBezTo>
                    <a:pt x="-45135" y="142450"/>
                    <a:pt x="-3011" y="-27097"/>
                    <a:pt x="43062" y="3706"/>
                  </a:cubicBezTo>
                  <a:close/>
                </a:path>
              </a:pathLst>
            </a:custGeom>
            <a:solidFill>
              <a:schemeClr val="accent5"/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D2D5D80-4E04-44B5-92B7-CFF4EC5FA74A}"/>
                </a:ext>
              </a:extLst>
            </p:cNvPr>
            <p:cNvSpPr/>
            <p:nvPr/>
          </p:nvSpPr>
          <p:spPr>
            <a:xfrm>
              <a:off x="3249305" y="4014413"/>
              <a:ext cx="729946" cy="330358"/>
            </a:xfrm>
            <a:custGeom>
              <a:avLst/>
              <a:gdLst>
                <a:gd name="connsiteX0" fmla="*/ 44937 w 729946"/>
                <a:gd name="connsiteY0" fmla="*/ 10103 h 330358"/>
                <a:gd name="connsiteX1" fmla="*/ 84691 w 729946"/>
                <a:gd name="connsiteY1" fmla="*/ 265213 h 330358"/>
                <a:gd name="connsiteX2" fmla="*/ 677316 w 729946"/>
                <a:gd name="connsiteY2" fmla="*/ 247574 h 330358"/>
                <a:gd name="connsiteX3" fmla="*/ 682318 w 729946"/>
                <a:gd name="connsiteY3" fmla="*/ 36693 h 330358"/>
                <a:gd name="connsiteX4" fmla="*/ 320583 w 729946"/>
                <a:gd name="connsiteY4" fmla="*/ 124890 h 330358"/>
                <a:gd name="connsiteX5" fmla="*/ 44937 w 729946"/>
                <a:gd name="connsiteY5" fmla="*/ 10103 h 33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9946" h="330358">
                  <a:moveTo>
                    <a:pt x="44937" y="10103"/>
                  </a:moveTo>
                  <a:cubicBezTo>
                    <a:pt x="-13773" y="-52292"/>
                    <a:pt x="-28516" y="191761"/>
                    <a:pt x="84691" y="265213"/>
                  </a:cubicBezTo>
                  <a:cubicBezTo>
                    <a:pt x="165779" y="317868"/>
                    <a:pt x="598071" y="388688"/>
                    <a:pt x="677316" y="247574"/>
                  </a:cubicBezTo>
                  <a:cubicBezTo>
                    <a:pt x="756824" y="106461"/>
                    <a:pt x="736025" y="14052"/>
                    <a:pt x="682318" y="36693"/>
                  </a:cubicBezTo>
                  <a:cubicBezTo>
                    <a:pt x="570427" y="83819"/>
                    <a:pt x="450902" y="127259"/>
                    <a:pt x="320583" y="124890"/>
                  </a:cubicBezTo>
                  <a:cubicBezTo>
                    <a:pt x="192896" y="122520"/>
                    <a:pt x="114177" y="83556"/>
                    <a:pt x="44937" y="10103"/>
                  </a:cubicBezTo>
                  <a:close/>
                </a:path>
              </a:pathLst>
            </a:custGeom>
            <a:solidFill>
              <a:schemeClr val="accent3"/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1ED40821-46CE-4F06-8F37-CB251209E7C4}"/>
                </a:ext>
              </a:extLst>
            </p:cNvPr>
            <p:cNvSpPr/>
            <p:nvPr/>
          </p:nvSpPr>
          <p:spPr>
            <a:xfrm>
              <a:off x="3249305" y="4014413"/>
              <a:ext cx="729974" cy="330358"/>
            </a:xfrm>
            <a:custGeom>
              <a:avLst/>
              <a:gdLst>
                <a:gd name="connsiteX0" fmla="*/ 682581 w 729974"/>
                <a:gd name="connsiteY0" fmla="*/ 36430 h 330358"/>
                <a:gd name="connsiteX1" fmla="*/ 621765 w 729974"/>
                <a:gd name="connsiteY1" fmla="*/ 60914 h 330358"/>
                <a:gd name="connsiteX2" fmla="*/ 300047 w 729974"/>
                <a:gd name="connsiteY2" fmla="*/ 279167 h 330358"/>
                <a:gd name="connsiteX3" fmla="*/ 86797 w 729974"/>
                <a:gd name="connsiteY3" fmla="*/ 150953 h 330358"/>
                <a:gd name="connsiteX4" fmla="*/ 107069 w 729974"/>
                <a:gd name="connsiteY4" fmla="*/ 63810 h 330358"/>
                <a:gd name="connsiteX5" fmla="*/ 44937 w 729974"/>
                <a:gd name="connsiteY5" fmla="*/ 10103 h 330358"/>
                <a:gd name="connsiteX6" fmla="*/ 84691 w 729974"/>
                <a:gd name="connsiteY6" fmla="*/ 265213 h 330358"/>
                <a:gd name="connsiteX7" fmla="*/ 677316 w 729974"/>
                <a:gd name="connsiteY7" fmla="*/ 247574 h 330358"/>
                <a:gd name="connsiteX8" fmla="*/ 682581 w 729974"/>
                <a:gd name="connsiteY8" fmla="*/ 36430 h 33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9974" h="330358">
                  <a:moveTo>
                    <a:pt x="682581" y="36430"/>
                  </a:moveTo>
                  <a:cubicBezTo>
                    <a:pt x="662573" y="44855"/>
                    <a:pt x="642301" y="53016"/>
                    <a:pt x="621765" y="60914"/>
                  </a:cubicBezTo>
                  <a:cubicBezTo>
                    <a:pt x="719176" y="252576"/>
                    <a:pt x="428261" y="292857"/>
                    <a:pt x="300047" y="279167"/>
                  </a:cubicBezTo>
                  <a:cubicBezTo>
                    <a:pt x="210535" y="269689"/>
                    <a:pt x="109439" y="252576"/>
                    <a:pt x="86797" y="150953"/>
                  </a:cubicBezTo>
                  <a:cubicBezTo>
                    <a:pt x="81532" y="127786"/>
                    <a:pt x="90220" y="90138"/>
                    <a:pt x="107069" y="63810"/>
                  </a:cubicBezTo>
                  <a:cubicBezTo>
                    <a:pt x="85218" y="48541"/>
                    <a:pt x="64682" y="30902"/>
                    <a:pt x="44937" y="10103"/>
                  </a:cubicBezTo>
                  <a:cubicBezTo>
                    <a:pt x="-13773" y="-52292"/>
                    <a:pt x="-28516" y="191761"/>
                    <a:pt x="84691" y="265213"/>
                  </a:cubicBezTo>
                  <a:cubicBezTo>
                    <a:pt x="165779" y="317868"/>
                    <a:pt x="598071" y="388688"/>
                    <a:pt x="677316" y="247574"/>
                  </a:cubicBezTo>
                  <a:cubicBezTo>
                    <a:pt x="756824" y="106197"/>
                    <a:pt x="736025" y="14052"/>
                    <a:pt x="682581" y="364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42" name="Graphic 241">
            <a:extLst>
              <a:ext uri="{FF2B5EF4-FFF2-40B4-BE49-F238E27FC236}">
                <a16:creationId xmlns:a16="http://schemas.microsoft.com/office/drawing/2014/main" id="{7DEC160F-FAFE-4E4A-9C7D-AF7822A8F9E4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2179120" y="3630315"/>
            <a:ext cx="1230657" cy="1391272"/>
          </a:xfrm>
          <a:prstGeom prst="rect">
            <a:avLst/>
          </a:prstGeom>
        </p:spPr>
      </p:pic>
      <p:sp>
        <p:nvSpPr>
          <p:cNvPr id="243" name="Rectangle 242">
            <a:extLst>
              <a:ext uri="{FF2B5EF4-FFF2-40B4-BE49-F238E27FC236}">
                <a16:creationId xmlns:a16="http://schemas.microsoft.com/office/drawing/2014/main" id="{96A541AF-45A3-4E94-AE3C-C5F87110D55D}"/>
              </a:ext>
            </a:extLst>
          </p:cNvPr>
          <p:cNvSpPr/>
          <p:nvPr/>
        </p:nvSpPr>
        <p:spPr>
          <a:xfrm>
            <a:off x="8456308" y="2571378"/>
            <a:ext cx="675863" cy="793594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" name="Oval 243">
            <a:hlinkClick r:id="rId6" action="ppaction://hlinksldjump"/>
            <a:extLst>
              <a:ext uri="{FF2B5EF4-FFF2-40B4-BE49-F238E27FC236}">
                <a16:creationId xmlns:a16="http://schemas.microsoft.com/office/drawing/2014/main" id="{7BF87BBA-38CA-4F85-93B5-A91B9E6EB1F1}"/>
              </a:ext>
            </a:extLst>
          </p:cNvPr>
          <p:cNvSpPr/>
          <p:nvPr/>
        </p:nvSpPr>
        <p:spPr>
          <a:xfrm>
            <a:off x="4390880" y="2654963"/>
            <a:ext cx="668288" cy="66828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" name="Rectangle 244">
            <a:hlinkClick r:id="rId7" action="ppaction://hlinksldjump"/>
            <a:extLst>
              <a:ext uri="{FF2B5EF4-FFF2-40B4-BE49-F238E27FC236}">
                <a16:creationId xmlns:a16="http://schemas.microsoft.com/office/drawing/2014/main" id="{1F48BB53-77C7-4943-B45A-F41D3F957311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293769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53" name="TextBox 252">
            <a:extLst>
              <a:ext uri="{FF2B5EF4-FFF2-40B4-BE49-F238E27FC236}">
                <a16:creationId xmlns:a16="http://schemas.microsoft.com/office/drawing/2014/main" id="{98D77F43-06F3-4C2B-9D8D-C4590BF1F0E2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75BC798E-9845-44FF-B9E4-B33D9501FC99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5" name="Freeform: Shape 254">
            <a:extLst>
              <a:ext uri="{FF2B5EF4-FFF2-40B4-BE49-F238E27FC236}">
                <a16:creationId xmlns:a16="http://schemas.microsoft.com/office/drawing/2014/main" id="{FFE46774-8D67-4E6B-AA2F-DE5BEC866B50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9FD5C028-B369-4243-B661-558D8572F3A1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7" name="Graphic 739">
            <a:extLst>
              <a:ext uri="{FF2B5EF4-FFF2-40B4-BE49-F238E27FC236}">
                <a16:creationId xmlns:a16="http://schemas.microsoft.com/office/drawing/2014/main" id="{D75F5765-B5EC-483D-BEFC-E6DFDE6A884B}"/>
              </a:ext>
            </a:extLst>
          </p:cNvPr>
          <p:cNvSpPr/>
          <p:nvPr/>
        </p:nvSpPr>
        <p:spPr>
          <a:xfrm flipH="1">
            <a:off x="1287777" y="720113"/>
            <a:ext cx="2790461" cy="1902135"/>
          </a:xfrm>
          <a:custGeom>
            <a:avLst/>
            <a:gdLst>
              <a:gd name="connsiteX0" fmla="*/ 5157364 w 7476789"/>
              <a:gd name="connsiteY0" fmla="*/ 4236855 h 5096600"/>
              <a:gd name="connsiteX1" fmla="*/ 4776268 w 7476789"/>
              <a:gd name="connsiteY1" fmla="*/ 4239045 h 5096600"/>
              <a:gd name="connsiteX2" fmla="*/ 4653110 w 7476789"/>
              <a:gd name="connsiteY2" fmla="*/ 4311245 h 5096600"/>
              <a:gd name="connsiteX3" fmla="*/ 3934830 w 7476789"/>
              <a:gd name="connsiteY3" fmla="*/ 5091914 h 5096600"/>
              <a:gd name="connsiteX4" fmla="*/ 3885585 w 7476789"/>
              <a:gd name="connsiteY4" fmla="*/ 5046194 h 5096600"/>
              <a:gd name="connsiteX5" fmla="*/ 3999314 w 7476789"/>
              <a:gd name="connsiteY5" fmla="*/ 4213899 h 5096600"/>
              <a:gd name="connsiteX6" fmla="*/ 3888348 w 7476789"/>
              <a:gd name="connsiteY6" fmla="*/ 4080073 h 5096600"/>
              <a:gd name="connsiteX7" fmla="*/ 2456455 w 7476789"/>
              <a:gd name="connsiteY7" fmla="*/ 4004921 h 5096600"/>
              <a:gd name="connsiteX8" fmla="*/ 1144671 w 7476789"/>
              <a:gd name="connsiteY8" fmla="*/ 3877572 h 5096600"/>
              <a:gd name="connsiteX9" fmla="*/ 3100 w 7476789"/>
              <a:gd name="connsiteY9" fmla="*/ 2199933 h 5096600"/>
              <a:gd name="connsiteX10" fmla="*/ 688995 w 7476789"/>
              <a:gd name="connsiteY10" fmla="*/ 612211 h 5096600"/>
              <a:gd name="connsiteX11" fmla="*/ 2110316 w 7476789"/>
              <a:gd name="connsiteY11" fmla="*/ 143581 h 5096600"/>
              <a:gd name="connsiteX12" fmla="*/ 3766333 w 7476789"/>
              <a:gd name="connsiteY12" fmla="*/ 75191 h 5096600"/>
              <a:gd name="connsiteX13" fmla="*/ 4591483 w 7476789"/>
              <a:gd name="connsiteY13" fmla="*/ 25852 h 5096600"/>
              <a:gd name="connsiteX14" fmla="*/ 6068716 w 7476789"/>
              <a:gd name="connsiteY14" fmla="*/ 88431 h 5096600"/>
              <a:gd name="connsiteX15" fmla="*/ 7141135 w 7476789"/>
              <a:gd name="connsiteY15" fmla="*/ 3154910 h 5096600"/>
              <a:gd name="connsiteX16" fmla="*/ 5157364 w 7476789"/>
              <a:gd name="connsiteY16" fmla="*/ 4236855 h 509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476789" h="5096600">
                <a:moveTo>
                  <a:pt x="5157364" y="4236855"/>
                </a:moveTo>
                <a:cubicBezTo>
                  <a:pt x="5028395" y="4246094"/>
                  <a:pt x="4901141" y="4246570"/>
                  <a:pt x="4776268" y="4239045"/>
                </a:cubicBezTo>
                <a:cubicBezTo>
                  <a:pt x="4724357" y="4235902"/>
                  <a:pt x="4676066" y="4264573"/>
                  <a:pt x="4653110" y="4311245"/>
                </a:cubicBezTo>
                <a:cubicBezTo>
                  <a:pt x="4428225" y="4767873"/>
                  <a:pt x="4103327" y="4997521"/>
                  <a:pt x="3934830" y="5091914"/>
                </a:cubicBezTo>
                <a:cubicBezTo>
                  <a:pt x="3905017" y="5108678"/>
                  <a:pt x="3871679" y="5077436"/>
                  <a:pt x="3885585" y="5046194"/>
                </a:cubicBezTo>
                <a:cubicBezTo>
                  <a:pt x="3977883" y="4838740"/>
                  <a:pt x="3997981" y="4472598"/>
                  <a:pt x="3999314" y="4213899"/>
                </a:cubicBezTo>
                <a:cubicBezTo>
                  <a:pt x="3999695" y="4148272"/>
                  <a:pt x="3952927" y="4091693"/>
                  <a:pt x="3888348" y="4080073"/>
                </a:cubicBezTo>
                <a:cubicBezTo>
                  <a:pt x="3426481" y="3996443"/>
                  <a:pt x="2924703" y="3945390"/>
                  <a:pt x="2456455" y="4004921"/>
                </a:cubicBezTo>
                <a:cubicBezTo>
                  <a:pt x="1995159" y="4063595"/>
                  <a:pt x="1579774" y="4078740"/>
                  <a:pt x="1144671" y="3877572"/>
                </a:cubicBezTo>
                <a:cubicBezTo>
                  <a:pt x="488685" y="3574200"/>
                  <a:pt x="45105" y="2920785"/>
                  <a:pt x="3100" y="2199933"/>
                </a:cubicBezTo>
                <a:cubicBezTo>
                  <a:pt x="-31761" y="1601954"/>
                  <a:pt x="229319" y="1003879"/>
                  <a:pt x="688995" y="612211"/>
                </a:cubicBezTo>
                <a:cubicBezTo>
                  <a:pt x="1082568" y="276836"/>
                  <a:pt x="1605396" y="162345"/>
                  <a:pt x="2110316" y="143581"/>
                </a:cubicBezTo>
                <a:cubicBezTo>
                  <a:pt x="2663337" y="123007"/>
                  <a:pt x="3211977" y="108338"/>
                  <a:pt x="3766333" y="75191"/>
                </a:cubicBezTo>
                <a:cubicBezTo>
                  <a:pt x="4041415" y="58713"/>
                  <a:pt x="4316401" y="42330"/>
                  <a:pt x="4591483" y="25852"/>
                </a:cubicBezTo>
                <a:cubicBezTo>
                  <a:pt x="5085545" y="-3676"/>
                  <a:pt x="5588751" y="-32441"/>
                  <a:pt x="6068716" y="88431"/>
                </a:cubicBezTo>
                <a:cubicBezTo>
                  <a:pt x="7374117" y="417329"/>
                  <a:pt x="7866559" y="2078870"/>
                  <a:pt x="7141135" y="3154910"/>
                </a:cubicBezTo>
                <a:cubicBezTo>
                  <a:pt x="6702604" y="3805467"/>
                  <a:pt x="5927270" y="4181609"/>
                  <a:pt x="5157364" y="423685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B35A56C6-5284-4C72-A9F4-274332560052}"/>
              </a:ext>
            </a:extLst>
          </p:cNvPr>
          <p:cNvSpPr txBox="1"/>
          <p:nvPr/>
        </p:nvSpPr>
        <p:spPr>
          <a:xfrm>
            <a:off x="1885897" y="1255634"/>
            <a:ext cx="21923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chemeClr val="accent2"/>
                </a:solidFill>
              </a:rPr>
              <a:t>GREAT!</a:t>
            </a:r>
          </a:p>
          <a:p>
            <a:r>
              <a:rPr lang="en-GB" dirty="0">
                <a:solidFill>
                  <a:schemeClr val="bg1"/>
                </a:solidFill>
              </a:rPr>
              <a:t>Now pick an outfit</a:t>
            </a:r>
            <a:endParaRPr lang="en-US" dirty="0">
              <a:solidFill>
                <a:schemeClr val="bg1"/>
              </a:solidFill>
            </a:endParaRPr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1564DA4F-BB5F-4F27-AFE9-4EFF5C87634D}"/>
              </a:ext>
            </a:extLst>
          </p:cNvPr>
          <p:cNvGrpSpPr/>
          <p:nvPr/>
        </p:nvGrpSpPr>
        <p:grpSpPr>
          <a:xfrm>
            <a:off x="1427606" y="1196379"/>
            <a:ext cx="545718" cy="545778"/>
            <a:chOff x="6273110" y="2856185"/>
            <a:chExt cx="940679" cy="940783"/>
          </a:xfrm>
        </p:grpSpPr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E0889234-6C00-4EBB-8A37-5D0F12D768A4}"/>
                </a:ext>
              </a:extLst>
            </p:cNvPr>
            <p:cNvSpPr/>
            <p:nvPr/>
          </p:nvSpPr>
          <p:spPr>
            <a:xfrm flipH="1">
              <a:off x="6273110" y="3091213"/>
              <a:ext cx="705664" cy="705755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955C6760-AFBF-47F1-B93B-F0D1B55534A2}"/>
                </a:ext>
              </a:extLst>
            </p:cNvPr>
            <p:cNvGrpSpPr/>
            <p:nvPr/>
          </p:nvGrpSpPr>
          <p:grpSpPr>
            <a:xfrm>
              <a:off x="6682021" y="2856185"/>
              <a:ext cx="531768" cy="531821"/>
              <a:chOff x="6682021" y="2856185"/>
              <a:chExt cx="531768" cy="531821"/>
            </a:xfrm>
          </p:grpSpPr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0C19E113-1A18-4B25-BDAD-19BF5F3D45F0}"/>
                  </a:ext>
                </a:extLst>
              </p:cNvPr>
              <p:cNvSpPr/>
              <p:nvPr/>
            </p:nvSpPr>
            <p:spPr>
              <a:xfrm flipH="1">
                <a:off x="6996581" y="2940578"/>
                <a:ext cx="132829" cy="132836"/>
              </a:xfrm>
              <a:custGeom>
                <a:avLst/>
                <a:gdLst>
                  <a:gd name="connsiteX0" fmla="*/ 389562 w 963490"/>
                  <a:gd name="connsiteY0" fmla="*/ 66825 h 963540"/>
                  <a:gd name="connsiteX1" fmla="*/ 66885 w 963490"/>
                  <a:gd name="connsiteY1" fmla="*/ 66825 h 963540"/>
                  <a:gd name="connsiteX2" fmla="*/ 66885 w 963490"/>
                  <a:gd name="connsiteY2" fmla="*/ 389582 h 963540"/>
                  <a:gd name="connsiteX3" fmla="*/ 573889 w 963490"/>
                  <a:gd name="connsiteY3" fmla="*/ 896685 h 963540"/>
                  <a:gd name="connsiteX4" fmla="*/ 735337 w 963490"/>
                  <a:gd name="connsiteY4" fmla="*/ 963540 h 963540"/>
                  <a:gd name="connsiteX5" fmla="*/ 896665 w 963490"/>
                  <a:gd name="connsiteY5" fmla="*/ 896685 h 963540"/>
                  <a:gd name="connsiteX6" fmla="*/ 896665 w 963490"/>
                  <a:gd name="connsiteY6" fmla="*/ 573929 h 963540"/>
                  <a:gd name="connsiteX7" fmla="*/ 389562 w 963490"/>
                  <a:gd name="connsiteY7" fmla="*/ 66825 h 96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63490" h="963540">
                    <a:moveTo>
                      <a:pt x="389562" y="66825"/>
                    </a:moveTo>
                    <a:cubicBezTo>
                      <a:pt x="300461" y="-22275"/>
                      <a:pt x="155985" y="-22275"/>
                      <a:pt x="66885" y="66825"/>
                    </a:cubicBezTo>
                    <a:cubicBezTo>
                      <a:pt x="-22295" y="156005"/>
                      <a:pt x="-22295" y="300501"/>
                      <a:pt x="66885" y="389582"/>
                    </a:cubicBezTo>
                    <a:lnTo>
                      <a:pt x="573889" y="896685"/>
                    </a:lnTo>
                    <a:cubicBezTo>
                      <a:pt x="618400" y="941235"/>
                      <a:pt x="676888" y="963540"/>
                      <a:pt x="735337" y="963540"/>
                    </a:cubicBezTo>
                    <a:cubicBezTo>
                      <a:pt x="793666" y="963540"/>
                      <a:pt x="852115" y="941215"/>
                      <a:pt x="896665" y="896685"/>
                    </a:cubicBezTo>
                    <a:cubicBezTo>
                      <a:pt x="985766" y="807505"/>
                      <a:pt x="985766" y="663109"/>
                      <a:pt x="896665" y="573929"/>
                    </a:cubicBezTo>
                    <a:lnTo>
                      <a:pt x="389562" y="66825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83979106-62BB-47EA-9F8C-3E7CDE2486EA}"/>
                  </a:ext>
                </a:extLst>
              </p:cNvPr>
              <p:cNvSpPr/>
              <p:nvPr/>
            </p:nvSpPr>
            <p:spPr>
              <a:xfrm flipH="1">
                <a:off x="7052009" y="3135824"/>
                <a:ext cx="161780" cy="62935"/>
              </a:xfrm>
              <a:custGeom>
                <a:avLst/>
                <a:gdLst>
                  <a:gd name="connsiteX0" fmla="*/ 1173493 w 1173493"/>
                  <a:gd name="connsiteY0" fmla="*/ 228184 h 456506"/>
                  <a:gd name="connsiteX1" fmla="*/ 945310 w 1173493"/>
                  <a:gd name="connsiteY1" fmla="*/ 0 h 456506"/>
                  <a:gd name="connsiteX2" fmla="*/ 228184 w 1173493"/>
                  <a:gd name="connsiteY2" fmla="*/ 0 h 456506"/>
                  <a:gd name="connsiteX3" fmla="*/ 0 w 1173493"/>
                  <a:gd name="connsiteY3" fmla="*/ 228184 h 456506"/>
                  <a:gd name="connsiteX4" fmla="*/ 228184 w 1173493"/>
                  <a:gd name="connsiteY4" fmla="*/ 456506 h 456506"/>
                  <a:gd name="connsiteX5" fmla="*/ 945310 w 1173493"/>
                  <a:gd name="connsiteY5" fmla="*/ 456506 h 456506"/>
                  <a:gd name="connsiteX6" fmla="*/ 1173493 w 1173493"/>
                  <a:gd name="connsiteY6" fmla="*/ 228184 h 456506"/>
                  <a:gd name="connsiteX7" fmla="*/ 1173493 w 1173493"/>
                  <a:gd name="connsiteY7" fmla="*/ 228184 h 45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3493" h="456506">
                    <a:moveTo>
                      <a:pt x="1173493" y="228184"/>
                    </a:moveTo>
                    <a:cubicBezTo>
                      <a:pt x="1173493" y="102206"/>
                      <a:pt x="1071268" y="0"/>
                      <a:pt x="945310" y="0"/>
                    </a:cubicBezTo>
                    <a:lnTo>
                      <a:pt x="228184" y="0"/>
                    </a:lnTo>
                    <a:cubicBezTo>
                      <a:pt x="102186" y="0"/>
                      <a:pt x="0" y="102226"/>
                      <a:pt x="0" y="228184"/>
                    </a:cubicBezTo>
                    <a:cubicBezTo>
                      <a:pt x="0" y="354300"/>
                      <a:pt x="102067" y="456506"/>
                      <a:pt x="228184" y="456506"/>
                    </a:cubicBezTo>
                    <a:lnTo>
                      <a:pt x="945310" y="456506"/>
                    </a:lnTo>
                    <a:cubicBezTo>
                      <a:pt x="1071268" y="456506"/>
                      <a:pt x="1173493" y="354300"/>
                      <a:pt x="1173493" y="228184"/>
                    </a:cubicBezTo>
                    <a:lnTo>
                      <a:pt x="1173493" y="228184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848F8B62-32C7-488B-B330-9DF848BF6972}"/>
                  </a:ext>
                </a:extLst>
              </p:cNvPr>
              <p:cNvSpPr/>
              <p:nvPr/>
            </p:nvSpPr>
            <p:spPr>
              <a:xfrm flipH="1">
                <a:off x="7011061" y="3255179"/>
                <a:ext cx="132829" cy="132827"/>
              </a:xfrm>
              <a:custGeom>
                <a:avLst/>
                <a:gdLst>
                  <a:gd name="connsiteX0" fmla="*/ 574018 w 963490"/>
                  <a:gd name="connsiteY0" fmla="*/ 66763 h 963478"/>
                  <a:gd name="connsiteX1" fmla="*/ 66796 w 963490"/>
                  <a:gd name="connsiteY1" fmla="*/ 573986 h 963478"/>
                  <a:gd name="connsiteX2" fmla="*/ 66796 w 963490"/>
                  <a:gd name="connsiteY2" fmla="*/ 896623 h 963478"/>
                  <a:gd name="connsiteX3" fmla="*/ 228124 w 963490"/>
                  <a:gd name="connsiteY3" fmla="*/ 963478 h 963478"/>
                  <a:gd name="connsiteX4" fmla="*/ 389572 w 963490"/>
                  <a:gd name="connsiteY4" fmla="*/ 896623 h 963478"/>
                  <a:gd name="connsiteX5" fmla="*/ 896695 w 963490"/>
                  <a:gd name="connsiteY5" fmla="*/ 389539 h 963478"/>
                  <a:gd name="connsiteX6" fmla="*/ 896695 w 963490"/>
                  <a:gd name="connsiteY6" fmla="*/ 66783 h 963478"/>
                  <a:gd name="connsiteX7" fmla="*/ 574018 w 963490"/>
                  <a:gd name="connsiteY7" fmla="*/ 66763 h 963478"/>
                  <a:gd name="connsiteX8" fmla="*/ 574018 w 963490"/>
                  <a:gd name="connsiteY8" fmla="*/ 66763 h 963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90" h="963478">
                    <a:moveTo>
                      <a:pt x="574018" y="66763"/>
                    </a:moveTo>
                    <a:lnTo>
                      <a:pt x="66796" y="573986"/>
                    </a:lnTo>
                    <a:cubicBezTo>
                      <a:pt x="-22265" y="663047"/>
                      <a:pt x="-22265" y="807562"/>
                      <a:pt x="66796" y="896623"/>
                    </a:cubicBezTo>
                    <a:cubicBezTo>
                      <a:pt x="111346" y="941173"/>
                      <a:pt x="169794" y="963478"/>
                      <a:pt x="228124" y="963478"/>
                    </a:cubicBezTo>
                    <a:cubicBezTo>
                      <a:pt x="286593" y="963478"/>
                      <a:pt x="345041" y="941154"/>
                      <a:pt x="389572" y="896623"/>
                    </a:cubicBezTo>
                    <a:lnTo>
                      <a:pt x="896695" y="389539"/>
                    </a:lnTo>
                    <a:cubicBezTo>
                      <a:pt x="985756" y="300439"/>
                      <a:pt x="985756" y="155963"/>
                      <a:pt x="896695" y="66783"/>
                    </a:cubicBezTo>
                    <a:cubicBezTo>
                      <a:pt x="807594" y="-22198"/>
                      <a:pt x="663099" y="-22317"/>
                      <a:pt x="574018" y="66763"/>
                    </a:cubicBezTo>
                    <a:lnTo>
                      <a:pt x="574018" y="66763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705125B3-733B-48A8-AE70-1BA014D9725F}"/>
                  </a:ext>
                </a:extLst>
              </p:cNvPr>
              <p:cNvSpPr/>
              <p:nvPr/>
            </p:nvSpPr>
            <p:spPr>
              <a:xfrm flipH="1">
                <a:off x="6871251" y="2856185"/>
                <a:ext cx="62916" cy="161797"/>
              </a:xfrm>
              <a:custGeom>
                <a:avLst/>
                <a:gdLst>
                  <a:gd name="connsiteX0" fmla="*/ 228184 w 456367"/>
                  <a:gd name="connsiteY0" fmla="*/ 1173612 h 1173612"/>
                  <a:gd name="connsiteX1" fmla="*/ 456367 w 456367"/>
                  <a:gd name="connsiteY1" fmla="*/ 945310 h 1173612"/>
                  <a:gd name="connsiteX2" fmla="*/ 456367 w 456367"/>
                  <a:gd name="connsiteY2" fmla="*/ 228184 h 1173612"/>
                  <a:gd name="connsiteX3" fmla="*/ 228184 w 456367"/>
                  <a:gd name="connsiteY3" fmla="*/ 0 h 1173612"/>
                  <a:gd name="connsiteX4" fmla="*/ 0 w 456367"/>
                  <a:gd name="connsiteY4" fmla="*/ 228184 h 1173612"/>
                  <a:gd name="connsiteX5" fmla="*/ 0 w 456367"/>
                  <a:gd name="connsiteY5" fmla="*/ 945429 h 1173612"/>
                  <a:gd name="connsiteX6" fmla="*/ 228184 w 456367"/>
                  <a:gd name="connsiteY6" fmla="*/ 1173612 h 1173612"/>
                  <a:gd name="connsiteX7" fmla="*/ 228184 w 456367"/>
                  <a:gd name="connsiteY7" fmla="*/ 1173612 h 1173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6367" h="1173612">
                    <a:moveTo>
                      <a:pt x="228184" y="1173612"/>
                    </a:moveTo>
                    <a:cubicBezTo>
                      <a:pt x="354181" y="1173612"/>
                      <a:pt x="456367" y="1071426"/>
                      <a:pt x="456367" y="945310"/>
                    </a:cubicBezTo>
                    <a:lnTo>
                      <a:pt x="456367" y="228184"/>
                    </a:lnTo>
                    <a:cubicBezTo>
                      <a:pt x="456367" y="102206"/>
                      <a:pt x="354181" y="0"/>
                      <a:pt x="228184" y="0"/>
                    </a:cubicBezTo>
                    <a:cubicBezTo>
                      <a:pt x="102186" y="0"/>
                      <a:pt x="0" y="102226"/>
                      <a:pt x="0" y="228184"/>
                    </a:cubicBezTo>
                    <a:lnTo>
                      <a:pt x="0" y="945429"/>
                    </a:lnTo>
                    <a:cubicBezTo>
                      <a:pt x="0" y="1071426"/>
                      <a:pt x="102186" y="1173612"/>
                      <a:pt x="228184" y="1173612"/>
                    </a:cubicBezTo>
                    <a:lnTo>
                      <a:pt x="228184" y="1173612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6BC9A66A-956B-4E17-8A98-0E9FEAD3F361}"/>
                  </a:ext>
                </a:extLst>
              </p:cNvPr>
              <p:cNvSpPr/>
              <p:nvPr/>
            </p:nvSpPr>
            <p:spPr>
              <a:xfrm flipH="1">
                <a:off x="6682021" y="2926101"/>
                <a:ext cx="132826" cy="132821"/>
              </a:xfrm>
              <a:custGeom>
                <a:avLst/>
                <a:gdLst>
                  <a:gd name="connsiteX0" fmla="*/ 228228 w 963465"/>
                  <a:gd name="connsiteY0" fmla="*/ 963431 h 963431"/>
                  <a:gd name="connsiteX1" fmla="*/ 389557 w 963465"/>
                  <a:gd name="connsiteY1" fmla="*/ 896675 h 963431"/>
                  <a:gd name="connsiteX2" fmla="*/ 896640 w 963465"/>
                  <a:gd name="connsiteY2" fmla="*/ 389592 h 963431"/>
                  <a:gd name="connsiteX3" fmla="*/ 896640 w 963465"/>
                  <a:gd name="connsiteY3" fmla="*/ 66796 h 963431"/>
                  <a:gd name="connsiteX4" fmla="*/ 573884 w 963465"/>
                  <a:gd name="connsiteY4" fmla="*/ 66796 h 963431"/>
                  <a:gd name="connsiteX5" fmla="*/ 66900 w 963465"/>
                  <a:gd name="connsiteY5" fmla="*/ 573919 h 963431"/>
                  <a:gd name="connsiteX6" fmla="*/ 66900 w 963465"/>
                  <a:gd name="connsiteY6" fmla="*/ 896675 h 963431"/>
                  <a:gd name="connsiteX7" fmla="*/ 228228 w 963465"/>
                  <a:gd name="connsiteY7" fmla="*/ 963431 h 963431"/>
                  <a:gd name="connsiteX8" fmla="*/ 228228 w 963465"/>
                  <a:gd name="connsiteY8" fmla="*/ 963431 h 96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65" h="963431">
                    <a:moveTo>
                      <a:pt x="228228" y="963431"/>
                    </a:moveTo>
                    <a:cubicBezTo>
                      <a:pt x="286677" y="963431"/>
                      <a:pt x="345007" y="941225"/>
                      <a:pt x="389557" y="896675"/>
                    </a:cubicBezTo>
                    <a:lnTo>
                      <a:pt x="896640" y="389592"/>
                    </a:lnTo>
                    <a:cubicBezTo>
                      <a:pt x="985741" y="300491"/>
                      <a:pt x="985741" y="156015"/>
                      <a:pt x="896640" y="66796"/>
                    </a:cubicBezTo>
                    <a:cubicBezTo>
                      <a:pt x="807580" y="-22265"/>
                      <a:pt x="663064" y="-22265"/>
                      <a:pt x="573884" y="66796"/>
                    </a:cubicBezTo>
                    <a:lnTo>
                      <a:pt x="66900" y="573919"/>
                    </a:lnTo>
                    <a:cubicBezTo>
                      <a:pt x="-22300" y="662980"/>
                      <a:pt x="-22300" y="807475"/>
                      <a:pt x="66900" y="896675"/>
                    </a:cubicBezTo>
                    <a:cubicBezTo>
                      <a:pt x="111430" y="941225"/>
                      <a:pt x="169780" y="963431"/>
                      <a:pt x="228228" y="963431"/>
                    </a:cubicBezTo>
                    <a:lnTo>
                      <a:pt x="228228" y="963431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07" name="Rectangle: Rounded Corners 306">
            <a:extLst>
              <a:ext uri="{FF2B5EF4-FFF2-40B4-BE49-F238E27FC236}">
                <a16:creationId xmlns:a16="http://schemas.microsoft.com/office/drawing/2014/main" id="{ED0B54CD-5765-4140-A682-2E102C3DBFB0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28A5B81E-DE10-474D-A10C-D7AC6EAE16CC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5DD1BFEA-243A-4D73-97B0-26D17667B75F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CAB222BD-3A51-4DC6-A239-5BA0F7A3563D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3C7541A4-AD7C-46D8-A73C-838F9F9857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8293E350-640C-4220-A3BA-AE08761E5D1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65C9FD99-14AA-4468-B921-C925ACAA6200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841357B6-3858-402A-AB9C-4930237727E4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6391669-8A85-4163-A7C0-D8F20AB8D9B8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5FA61902-D7C4-4803-963E-4AA332E10A8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Straight Connector 316">
                <a:extLst>
                  <a:ext uri="{FF2B5EF4-FFF2-40B4-BE49-F238E27FC236}">
                    <a16:creationId xmlns:a16="http://schemas.microsoft.com/office/drawing/2014/main" id="{38BF2818-838C-49DE-B94C-9378EF0529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2DCE45B3-86B5-4F42-A188-A24BD7441560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9" name="Rectangle: Rounded Corners 318">
              <a:extLst>
                <a:ext uri="{FF2B5EF4-FFF2-40B4-BE49-F238E27FC236}">
                  <a16:creationId xmlns:a16="http://schemas.microsoft.com/office/drawing/2014/main" id="{3C240232-AC25-4597-8B22-0ADCC4D2571E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20" name="Graphic 30">
              <a:extLst>
                <a:ext uri="{FF2B5EF4-FFF2-40B4-BE49-F238E27FC236}">
                  <a16:creationId xmlns:a16="http://schemas.microsoft.com/office/drawing/2014/main" id="{3349ABE4-AA38-4EF7-AD11-624DA77A51AE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21" name="Rectangle 320">
            <a:hlinkClick r:id="rId2" action="ppaction://hlinksldjump"/>
            <a:extLst>
              <a:ext uri="{FF2B5EF4-FFF2-40B4-BE49-F238E27FC236}">
                <a16:creationId xmlns:a16="http://schemas.microsoft.com/office/drawing/2014/main" id="{CACA1C29-C821-474F-BC76-B5EFC3FE1654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624A63D-67E0-4572-974F-00D0B006018B}"/>
              </a:ext>
            </a:extLst>
          </p:cNvPr>
          <p:cNvSpPr/>
          <p:nvPr/>
        </p:nvSpPr>
        <p:spPr>
          <a:xfrm>
            <a:off x="4370621" y="2571378"/>
            <a:ext cx="675863" cy="914400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8" name="Graphic 1">
            <a:extLst>
              <a:ext uri="{FF2B5EF4-FFF2-40B4-BE49-F238E27FC236}">
                <a16:creationId xmlns:a16="http://schemas.microsoft.com/office/drawing/2014/main" id="{6EAF35CF-FFF1-43B0-B2D1-26965DCD2891}"/>
              </a:ext>
            </a:extLst>
          </p:cNvPr>
          <p:cNvGrpSpPr/>
          <p:nvPr/>
        </p:nvGrpSpPr>
        <p:grpSpPr>
          <a:xfrm flipH="1">
            <a:off x="2188160" y="2293313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D2F5909-F21D-4FA3-832F-BB20E642B541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596E829-C279-4217-91EB-138A2EABB554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AD444606-3188-4CFC-B1B3-564F2F121B6F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89A2EDC7-6FFD-4E25-8F99-134F6BC9B3B1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319F1B6-AB8C-4EEC-9616-033B47B04ACC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25F1CA6-33EC-412C-830E-7DBF4764F841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3344802B-B6F0-4BBA-8A8D-6D3EE2EFF12A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110D6D2-647A-4AA7-813D-B0EAE673E41A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141BCD84-DCCD-4E59-8D1F-4E4AF85EBF28}"/>
              </a:ext>
            </a:extLst>
          </p:cNvPr>
          <p:cNvGrpSpPr/>
          <p:nvPr/>
        </p:nvGrpSpPr>
        <p:grpSpPr>
          <a:xfrm>
            <a:off x="3094438" y="3026951"/>
            <a:ext cx="698876" cy="799437"/>
            <a:chOff x="3200072" y="2873246"/>
            <a:chExt cx="698876" cy="799437"/>
          </a:xfrm>
        </p:grpSpPr>
        <p:grpSp>
          <p:nvGrpSpPr>
            <p:cNvPr id="227" name="Graphic 4933">
              <a:extLst>
                <a:ext uri="{FF2B5EF4-FFF2-40B4-BE49-F238E27FC236}">
                  <a16:creationId xmlns:a16="http://schemas.microsoft.com/office/drawing/2014/main" id="{C340E4AC-4183-4D88-8415-C61CB04A6116}"/>
                </a:ext>
              </a:extLst>
            </p:cNvPr>
            <p:cNvGrpSpPr/>
            <p:nvPr/>
          </p:nvGrpSpPr>
          <p:grpSpPr>
            <a:xfrm>
              <a:off x="3290948" y="3456197"/>
              <a:ext cx="581594" cy="216486"/>
              <a:chOff x="3290948" y="3456197"/>
              <a:chExt cx="581594" cy="216486"/>
            </a:xfrm>
          </p:grpSpPr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F7D9A83F-8422-4D55-8FD2-EDC572FCB3BF}"/>
                  </a:ext>
                </a:extLst>
              </p:cNvPr>
              <p:cNvSpPr/>
              <p:nvPr/>
            </p:nvSpPr>
            <p:spPr>
              <a:xfrm>
                <a:off x="3793022" y="3508887"/>
                <a:ext cx="9310" cy="9341"/>
              </a:xfrm>
              <a:custGeom>
                <a:avLst/>
                <a:gdLst>
                  <a:gd name="connsiteX0" fmla="*/ 3703 w 9310"/>
                  <a:gd name="connsiteY0" fmla="*/ 115 h 9341"/>
                  <a:gd name="connsiteX1" fmla="*/ 83 w 9310"/>
                  <a:gd name="connsiteY1" fmla="*/ 5639 h 9341"/>
                  <a:gd name="connsiteX2" fmla="*/ 5608 w 9310"/>
                  <a:gd name="connsiteY2" fmla="*/ 9259 h 9341"/>
                  <a:gd name="connsiteX3" fmla="*/ 9227 w 9310"/>
                  <a:gd name="connsiteY3" fmla="*/ 3734 h 9341"/>
                  <a:gd name="connsiteX4" fmla="*/ 3703 w 9310"/>
                  <a:gd name="connsiteY4" fmla="*/ 115 h 9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10" h="9341">
                    <a:moveTo>
                      <a:pt x="3703" y="115"/>
                    </a:moveTo>
                    <a:cubicBezTo>
                      <a:pt x="1226" y="686"/>
                      <a:pt x="-393" y="3163"/>
                      <a:pt x="83" y="5639"/>
                    </a:cubicBezTo>
                    <a:cubicBezTo>
                      <a:pt x="655" y="8116"/>
                      <a:pt x="3036" y="9735"/>
                      <a:pt x="5608" y="9259"/>
                    </a:cubicBezTo>
                    <a:cubicBezTo>
                      <a:pt x="8084" y="8782"/>
                      <a:pt x="9703" y="6211"/>
                      <a:pt x="9227" y="3734"/>
                    </a:cubicBezTo>
                    <a:cubicBezTo>
                      <a:pt x="8656" y="1162"/>
                      <a:pt x="6274" y="-457"/>
                      <a:pt x="3703" y="115"/>
                    </a:cubicBezTo>
                    <a:close/>
                  </a:path>
                </a:pathLst>
              </a:custGeom>
              <a:solidFill>
                <a:srgbClr val="001B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66955295-6023-4B50-9BF3-8A3DEE9FB8D4}"/>
                  </a:ext>
                </a:extLst>
              </p:cNvPr>
              <p:cNvSpPr/>
              <p:nvPr/>
            </p:nvSpPr>
            <p:spPr>
              <a:xfrm>
                <a:off x="3823203" y="3467662"/>
                <a:ext cx="16291" cy="16296"/>
              </a:xfrm>
              <a:custGeom>
                <a:avLst/>
                <a:gdLst>
                  <a:gd name="connsiteX0" fmla="*/ 8384 w 16291"/>
                  <a:gd name="connsiteY0" fmla="*/ 2 h 16296"/>
                  <a:gd name="connsiteX1" fmla="*/ 2 w 16291"/>
                  <a:gd name="connsiteY1" fmla="*/ 7908 h 16296"/>
                  <a:gd name="connsiteX2" fmla="*/ 7908 w 16291"/>
                  <a:gd name="connsiteY2" fmla="*/ 16290 h 16296"/>
                  <a:gd name="connsiteX3" fmla="*/ 16290 w 16291"/>
                  <a:gd name="connsiteY3" fmla="*/ 8384 h 16296"/>
                  <a:gd name="connsiteX4" fmla="*/ 8384 w 16291"/>
                  <a:gd name="connsiteY4" fmla="*/ 2 h 1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91" h="16296">
                    <a:moveTo>
                      <a:pt x="8384" y="2"/>
                    </a:moveTo>
                    <a:cubicBezTo>
                      <a:pt x="3907" y="-93"/>
                      <a:pt x="97" y="3431"/>
                      <a:pt x="2" y="7908"/>
                    </a:cubicBezTo>
                    <a:cubicBezTo>
                      <a:pt x="-93" y="12384"/>
                      <a:pt x="3431" y="16194"/>
                      <a:pt x="7908" y="16290"/>
                    </a:cubicBezTo>
                    <a:cubicBezTo>
                      <a:pt x="12384" y="16480"/>
                      <a:pt x="16099" y="12861"/>
                      <a:pt x="16290" y="8384"/>
                    </a:cubicBezTo>
                    <a:cubicBezTo>
                      <a:pt x="16385" y="3907"/>
                      <a:pt x="12861" y="97"/>
                      <a:pt x="8384" y="2"/>
                    </a:cubicBezTo>
                    <a:close/>
                  </a:path>
                </a:pathLst>
              </a:custGeom>
              <a:solidFill>
                <a:srgbClr val="001B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29D12E48-6FFB-42FD-A76A-B287574A12D3}"/>
                  </a:ext>
                </a:extLst>
              </p:cNvPr>
              <p:cNvSpPr/>
              <p:nvPr/>
            </p:nvSpPr>
            <p:spPr>
              <a:xfrm>
                <a:off x="3752015" y="3506397"/>
                <a:ext cx="11219" cy="11215"/>
              </a:xfrm>
              <a:custGeom>
                <a:avLst/>
                <a:gdLst>
                  <a:gd name="connsiteX0" fmla="*/ 4419 w 11219"/>
                  <a:gd name="connsiteY0" fmla="*/ 128 h 11215"/>
                  <a:gd name="connsiteX1" fmla="*/ 133 w 11219"/>
                  <a:gd name="connsiteY1" fmla="*/ 6796 h 11215"/>
                  <a:gd name="connsiteX2" fmla="*/ 6800 w 11219"/>
                  <a:gd name="connsiteY2" fmla="*/ 11082 h 11215"/>
                  <a:gd name="connsiteX3" fmla="*/ 11087 w 11219"/>
                  <a:gd name="connsiteY3" fmla="*/ 4510 h 11215"/>
                  <a:gd name="connsiteX4" fmla="*/ 4419 w 11219"/>
                  <a:gd name="connsiteY4" fmla="*/ 128 h 11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19" h="11215">
                    <a:moveTo>
                      <a:pt x="4419" y="128"/>
                    </a:moveTo>
                    <a:cubicBezTo>
                      <a:pt x="1371" y="795"/>
                      <a:pt x="-534" y="3748"/>
                      <a:pt x="133" y="6796"/>
                    </a:cubicBezTo>
                    <a:cubicBezTo>
                      <a:pt x="800" y="9844"/>
                      <a:pt x="3752" y="11749"/>
                      <a:pt x="6800" y="11082"/>
                    </a:cubicBezTo>
                    <a:cubicBezTo>
                      <a:pt x="9848" y="10415"/>
                      <a:pt x="11753" y="7463"/>
                      <a:pt x="11087" y="4510"/>
                    </a:cubicBezTo>
                    <a:cubicBezTo>
                      <a:pt x="10420" y="1462"/>
                      <a:pt x="7467" y="-538"/>
                      <a:pt x="4419" y="128"/>
                    </a:cubicBezTo>
                    <a:close/>
                  </a:path>
                </a:pathLst>
              </a:custGeom>
              <a:solidFill>
                <a:srgbClr val="001B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18DF0936-B3AD-4799-A254-C54CEDEE677F}"/>
                  </a:ext>
                </a:extLst>
              </p:cNvPr>
              <p:cNvSpPr/>
              <p:nvPr/>
            </p:nvSpPr>
            <p:spPr>
              <a:xfrm>
                <a:off x="3419821" y="3478107"/>
                <a:ext cx="451903" cy="194575"/>
              </a:xfrm>
              <a:custGeom>
                <a:avLst/>
                <a:gdLst>
                  <a:gd name="connsiteX0" fmla="*/ 0 w 451903"/>
                  <a:gd name="connsiteY0" fmla="*/ 147481 h 194575"/>
                  <a:gd name="connsiteX1" fmla="*/ 394621 w 451903"/>
                  <a:gd name="connsiteY1" fmla="*/ 130431 h 194575"/>
                  <a:gd name="connsiteX2" fmla="*/ 451580 w 451903"/>
                  <a:gd name="connsiteY2" fmla="*/ 26132 h 194575"/>
                  <a:gd name="connsiteX3" fmla="*/ 388906 w 451903"/>
                  <a:gd name="connsiteY3" fmla="*/ 6130 h 194575"/>
                  <a:gd name="connsiteX4" fmla="*/ 305943 w 451903"/>
                  <a:gd name="connsiteY4" fmla="*/ 69947 h 194575"/>
                  <a:gd name="connsiteX5" fmla="*/ 0 w 451903"/>
                  <a:gd name="connsiteY5" fmla="*/ 147481 h 194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1903" h="194575">
                    <a:moveTo>
                      <a:pt x="0" y="147481"/>
                    </a:moveTo>
                    <a:cubicBezTo>
                      <a:pt x="32480" y="179390"/>
                      <a:pt x="241649" y="243302"/>
                      <a:pt x="394621" y="130431"/>
                    </a:cubicBezTo>
                    <a:cubicBezTo>
                      <a:pt x="447675" y="91283"/>
                      <a:pt x="453581" y="57755"/>
                      <a:pt x="451580" y="26132"/>
                    </a:cubicBezTo>
                    <a:cubicBezTo>
                      <a:pt x="449104" y="-13777"/>
                      <a:pt x="411099" y="3082"/>
                      <a:pt x="388906" y="6130"/>
                    </a:cubicBezTo>
                    <a:cubicBezTo>
                      <a:pt x="357569" y="10416"/>
                      <a:pt x="328613" y="47945"/>
                      <a:pt x="305943" y="69947"/>
                    </a:cubicBezTo>
                    <a:cubicBezTo>
                      <a:pt x="274511" y="100618"/>
                      <a:pt x="176308" y="192915"/>
                      <a:pt x="0" y="147481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336D2290-567F-48D0-A669-8EF7D6156BD0}"/>
                  </a:ext>
                </a:extLst>
              </p:cNvPr>
              <p:cNvSpPr/>
              <p:nvPr/>
            </p:nvSpPr>
            <p:spPr>
              <a:xfrm>
                <a:off x="3290948" y="3456197"/>
                <a:ext cx="581594" cy="201278"/>
              </a:xfrm>
              <a:custGeom>
                <a:avLst/>
                <a:gdLst>
                  <a:gd name="connsiteX0" fmla="*/ 0 w 581594"/>
                  <a:gd name="connsiteY0" fmla="*/ 112051 h 201278"/>
                  <a:gd name="connsiteX1" fmla="*/ 529400 w 581594"/>
                  <a:gd name="connsiteY1" fmla="*/ 129005 h 201278"/>
                  <a:gd name="connsiteX2" fmla="*/ 581501 w 581594"/>
                  <a:gd name="connsiteY2" fmla="*/ 44233 h 201278"/>
                  <a:gd name="connsiteX3" fmla="*/ 523399 w 581594"/>
                  <a:gd name="connsiteY3" fmla="*/ 704 h 201278"/>
                  <a:gd name="connsiteX4" fmla="*/ 434912 w 581594"/>
                  <a:gd name="connsiteY4" fmla="*/ 72713 h 201278"/>
                  <a:gd name="connsiteX5" fmla="*/ 334328 w 581594"/>
                  <a:gd name="connsiteY5" fmla="*/ 140912 h 201278"/>
                  <a:gd name="connsiteX6" fmla="*/ 762 w 581594"/>
                  <a:gd name="connsiteY6" fmla="*/ 107384 h 201278"/>
                  <a:gd name="connsiteX7" fmla="*/ 0 w 581594"/>
                  <a:gd name="connsiteY7" fmla="*/ 112051 h 201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81594" h="201278">
                    <a:moveTo>
                      <a:pt x="0" y="112051"/>
                    </a:moveTo>
                    <a:cubicBezTo>
                      <a:pt x="156401" y="211016"/>
                      <a:pt x="376904" y="242639"/>
                      <a:pt x="529400" y="129005"/>
                    </a:cubicBezTo>
                    <a:cubicBezTo>
                      <a:pt x="552926" y="111479"/>
                      <a:pt x="583502" y="75856"/>
                      <a:pt x="581501" y="44233"/>
                    </a:cubicBezTo>
                    <a:cubicBezTo>
                      <a:pt x="579025" y="4323"/>
                      <a:pt x="550545" y="-2535"/>
                      <a:pt x="523399" y="704"/>
                    </a:cubicBezTo>
                    <a:cubicBezTo>
                      <a:pt x="491966" y="4514"/>
                      <a:pt x="457486" y="50710"/>
                      <a:pt x="434912" y="72713"/>
                    </a:cubicBezTo>
                    <a:cubicBezTo>
                      <a:pt x="403384" y="103383"/>
                      <a:pt x="372713" y="120623"/>
                      <a:pt x="334328" y="140912"/>
                    </a:cubicBezTo>
                    <a:cubicBezTo>
                      <a:pt x="226981" y="197490"/>
                      <a:pt x="106204" y="177488"/>
                      <a:pt x="762" y="107384"/>
                    </a:cubicBezTo>
                    <a:cubicBezTo>
                      <a:pt x="381" y="109289"/>
                      <a:pt x="286" y="110241"/>
                      <a:pt x="0" y="112051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94" name="Graphic 4933">
                <a:extLst>
                  <a:ext uri="{FF2B5EF4-FFF2-40B4-BE49-F238E27FC236}">
                    <a16:creationId xmlns:a16="http://schemas.microsoft.com/office/drawing/2014/main" id="{CCE7B53E-9039-4598-BC49-079D1ED4D26C}"/>
                  </a:ext>
                </a:extLst>
              </p:cNvPr>
              <p:cNvGrpSpPr/>
              <p:nvPr/>
            </p:nvGrpSpPr>
            <p:grpSpPr>
              <a:xfrm>
                <a:off x="3611940" y="3482855"/>
                <a:ext cx="260508" cy="174070"/>
                <a:chOff x="3611940" y="3482855"/>
                <a:chExt cx="260508" cy="174070"/>
              </a:xfrm>
              <a:solidFill>
                <a:srgbClr val="FFF8E1"/>
              </a:solidFill>
            </p:grpSpPr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AF64AF89-376B-41A0-B5F4-87F6C26F022C}"/>
                    </a:ext>
                  </a:extLst>
                </p:cNvPr>
                <p:cNvSpPr/>
                <p:nvPr/>
              </p:nvSpPr>
              <p:spPr>
                <a:xfrm>
                  <a:off x="3748988" y="3482855"/>
                  <a:ext cx="123461" cy="129493"/>
                </a:xfrm>
                <a:custGeom>
                  <a:avLst/>
                  <a:gdLst>
                    <a:gd name="connsiteX0" fmla="*/ 30592 w 123461"/>
                    <a:gd name="connsiteY0" fmla="*/ 14717 h 129493"/>
                    <a:gd name="connsiteX1" fmla="*/ 28687 w 123461"/>
                    <a:gd name="connsiteY1" fmla="*/ 129494 h 129493"/>
                    <a:gd name="connsiteX2" fmla="*/ 71359 w 123461"/>
                    <a:gd name="connsiteY2" fmla="*/ 102347 h 129493"/>
                    <a:gd name="connsiteX3" fmla="*/ 123461 w 123461"/>
                    <a:gd name="connsiteY3" fmla="*/ 23766 h 129493"/>
                    <a:gd name="connsiteX4" fmla="*/ 30592 w 123461"/>
                    <a:gd name="connsiteY4" fmla="*/ 14717 h 129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461" h="129493">
                      <a:moveTo>
                        <a:pt x="30592" y="14717"/>
                      </a:moveTo>
                      <a:cubicBezTo>
                        <a:pt x="-19414" y="51103"/>
                        <a:pt x="684" y="96251"/>
                        <a:pt x="28687" y="129494"/>
                      </a:cubicBezTo>
                      <a:cubicBezTo>
                        <a:pt x="43356" y="121588"/>
                        <a:pt x="57643" y="112539"/>
                        <a:pt x="71359" y="102347"/>
                      </a:cubicBezTo>
                      <a:cubicBezTo>
                        <a:pt x="93362" y="85964"/>
                        <a:pt x="121556" y="53675"/>
                        <a:pt x="123461" y="23766"/>
                      </a:cubicBezTo>
                      <a:cubicBezTo>
                        <a:pt x="104125" y="4240"/>
                        <a:pt x="69454" y="-13572"/>
                        <a:pt x="30592" y="14717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0ED8A2D6-BD92-4D43-940D-AF5536B65300}"/>
                    </a:ext>
                  </a:extLst>
                </p:cNvPr>
                <p:cNvSpPr/>
                <p:nvPr/>
              </p:nvSpPr>
              <p:spPr>
                <a:xfrm>
                  <a:off x="3611940" y="3569669"/>
                  <a:ext cx="148304" cy="87256"/>
                </a:xfrm>
                <a:custGeom>
                  <a:avLst/>
                  <a:gdLst>
                    <a:gd name="connsiteX0" fmla="*/ 118777 w 148304"/>
                    <a:gd name="connsiteY0" fmla="*/ 3150 h 87256"/>
                    <a:gd name="connsiteX1" fmla="*/ 0 w 148304"/>
                    <a:gd name="connsiteY1" fmla="*/ 87256 h 87256"/>
                    <a:gd name="connsiteX2" fmla="*/ 148304 w 148304"/>
                    <a:gd name="connsiteY2" fmla="*/ 51537 h 87256"/>
                    <a:gd name="connsiteX3" fmla="*/ 118777 w 148304"/>
                    <a:gd name="connsiteY3" fmla="*/ 3150 h 87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8304" h="87256">
                      <a:moveTo>
                        <a:pt x="118777" y="3150"/>
                      </a:moveTo>
                      <a:cubicBezTo>
                        <a:pt x="101060" y="-12566"/>
                        <a:pt x="18574" y="32868"/>
                        <a:pt x="0" y="87256"/>
                      </a:cubicBezTo>
                      <a:cubicBezTo>
                        <a:pt x="51530" y="84684"/>
                        <a:pt x="101822" y="73350"/>
                        <a:pt x="148304" y="51537"/>
                      </a:cubicBezTo>
                      <a:cubicBezTo>
                        <a:pt x="139446" y="32392"/>
                        <a:pt x="126587" y="10104"/>
                        <a:pt x="118777" y="3150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95" name="Graphic 4933">
                <a:extLst>
                  <a:ext uri="{FF2B5EF4-FFF2-40B4-BE49-F238E27FC236}">
                    <a16:creationId xmlns:a16="http://schemas.microsoft.com/office/drawing/2014/main" id="{FBD5A526-6EE5-4478-B1A7-92CEC2A7030A}"/>
                  </a:ext>
                </a:extLst>
              </p:cNvPr>
              <p:cNvGrpSpPr/>
              <p:nvPr/>
            </p:nvGrpSpPr>
            <p:grpSpPr>
              <a:xfrm>
                <a:off x="3611750" y="3491476"/>
                <a:ext cx="260604" cy="165449"/>
                <a:chOff x="3611750" y="3491476"/>
                <a:chExt cx="260604" cy="165449"/>
              </a:xfrm>
              <a:solidFill>
                <a:srgbClr val="EADCB9"/>
              </a:solidFill>
            </p:grpSpPr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180E6F4B-C16C-4C34-876F-E59284213B41}"/>
                    </a:ext>
                  </a:extLst>
                </p:cNvPr>
                <p:cNvSpPr/>
                <p:nvPr/>
              </p:nvSpPr>
              <p:spPr>
                <a:xfrm>
                  <a:off x="3751767" y="3491476"/>
                  <a:ext cx="120586" cy="120967"/>
                </a:xfrm>
                <a:custGeom>
                  <a:avLst/>
                  <a:gdLst>
                    <a:gd name="connsiteX0" fmla="*/ 100870 w 120586"/>
                    <a:gd name="connsiteY0" fmla="*/ 0 h 120967"/>
                    <a:gd name="connsiteX1" fmla="*/ 96869 w 120586"/>
                    <a:gd name="connsiteY1" fmla="*/ 29623 h 120967"/>
                    <a:gd name="connsiteX2" fmla="*/ 79915 w 120586"/>
                    <a:gd name="connsiteY2" fmla="*/ 15621 h 120967"/>
                    <a:gd name="connsiteX3" fmla="*/ 62293 w 120586"/>
                    <a:gd name="connsiteY3" fmla="*/ 65913 h 120967"/>
                    <a:gd name="connsiteX4" fmla="*/ 33623 w 120586"/>
                    <a:gd name="connsiteY4" fmla="*/ 39815 h 120967"/>
                    <a:gd name="connsiteX5" fmla="*/ 31242 w 120586"/>
                    <a:gd name="connsiteY5" fmla="*/ 88392 h 120967"/>
                    <a:gd name="connsiteX6" fmla="*/ 0 w 120586"/>
                    <a:gd name="connsiteY6" fmla="*/ 76676 h 120967"/>
                    <a:gd name="connsiteX7" fmla="*/ 25813 w 120586"/>
                    <a:gd name="connsiteY7" fmla="*/ 120967 h 120967"/>
                    <a:gd name="connsiteX8" fmla="*/ 68485 w 120586"/>
                    <a:gd name="connsiteY8" fmla="*/ 93821 h 120967"/>
                    <a:gd name="connsiteX9" fmla="*/ 120587 w 120586"/>
                    <a:gd name="connsiteY9" fmla="*/ 15240 h 120967"/>
                    <a:gd name="connsiteX10" fmla="*/ 100870 w 120586"/>
                    <a:gd name="connsiteY10" fmla="*/ 0 h 120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0586" h="120967">
                      <a:moveTo>
                        <a:pt x="100870" y="0"/>
                      </a:moveTo>
                      <a:cubicBezTo>
                        <a:pt x="101537" y="10001"/>
                        <a:pt x="99822" y="20098"/>
                        <a:pt x="96869" y="29623"/>
                      </a:cubicBezTo>
                      <a:cubicBezTo>
                        <a:pt x="89821" y="26765"/>
                        <a:pt x="84487" y="21622"/>
                        <a:pt x="79915" y="15621"/>
                      </a:cubicBezTo>
                      <a:cubicBezTo>
                        <a:pt x="76676" y="33147"/>
                        <a:pt x="70485" y="50292"/>
                        <a:pt x="62293" y="65913"/>
                      </a:cubicBezTo>
                      <a:cubicBezTo>
                        <a:pt x="50387" y="59531"/>
                        <a:pt x="41434" y="50197"/>
                        <a:pt x="33623" y="39815"/>
                      </a:cubicBezTo>
                      <a:cubicBezTo>
                        <a:pt x="33623" y="56007"/>
                        <a:pt x="32766" y="72200"/>
                        <a:pt x="31242" y="88392"/>
                      </a:cubicBezTo>
                      <a:cubicBezTo>
                        <a:pt x="20288" y="85630"/>
                        <a:pt x="9334" y="82867"/>
                        <a:pt x="0" y="76676"/>
                      </a:cubicBezTo>
                      <a:cubicBezTo>
                        <a:pt x="4667" y="92488"/>
                        <a:pt x="14573" y="107633"/>
                        <a:pt x="25813" y="120967"/>
                      </a:cubicBezTo>
                      <a:cubicBezTo>
                        <a:pt x="40481" y="113062"/>
                        <a:pt x="54769" y="104013"/>
                        <a:pt x="68485" y="93821"/>
                      </a:cubicBezTo>
                      <a:cubicBezTo>
                        <a:pt x="90488" y="77438"/>
                        <a:pt x="118681" y="45148"/>
                        <a:pt x="120587" y="15240"/>
                      </a:cubicBezTo>
                      <a:cubicBezTo>
                        <a:pt x="115252" y="9620"/>
                        <a:pt x="108585" y="4286"/>
                        <a:pt x="100870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2A55FEC9-758C-4FCB-8D64-E761D419F9DC}"/>
                    </a:ext>
                  </a:extLst>
                </p:cNvPr>
                <p:cNvSpPr/>
                <p:nvPr/>
              </p:nvSpPr>
              <p:spPr>
                <a:xfrm>
                  <a:off x="3611750" y="3578154"/>
                  <a:ext cx="148304" cy="78771"/>
                </a:xfrm>
                <a:custGeom>
                  <a:avLst/>
                  <a:gdLst>
                    <a:gd name="connsiteX0" fmla="*/ 123730 w 148304"/>
                    <a:gd name="connsiteY0" fmla="*/ 0 h 78771"/>
                    <a:gd name="connsiteX1" fmla="*/ 116015 w 148304"/>
                    <a:gd name="connsiteY1" fmla="*/ 32766 h 78771"/>
                    <a:gd name="connsiteX2" fmla="*/ 87535 w 148304"/>
                    <a:gd name="connsiteY2" fmla="*/ 11430 h 78771"/>
                    <a:gd name="connsiteX3" fmla="*/ 76295 w 148304"/>
                    <a:gd name="connsiteY3" fmla="*/ 51721 h 78771"/>
                    <a:gd name="connsiteX4" fmla="*/ 40957 w 148304"/>
                    <a:gd name="connsiteY4" fmla="*/ 34671 h 78771"/>
                    <a:gd name="connsiteX5" fmla="*/ 34766 w 148304"/>
                    <a:gd name="connsiteY5" fmla="*/ 67342 h 78771"/>
                    <a:gd name="connsiteX6" fmla="*/ 9906 w 148304"/>
                    <a:gd name="connsiteY6" fmla="*/ 58579 h 78771"/>
                    <a:gd name="connsiteX7" fmla="*/ 0 w 148304"/>
                    <a:gd name="connsiteY7" fmla="*/ 78772 h 78771"/>
                    <a:gd name="connsiteX8" fmla="*/ 148304 w 148304"/>
                    <a:gd name="connsiteY8" fmla="*/ 43053 h 78771"/>
                    <a:gd name="connsiteX9" fmla="*/ 123730 w 148304"/>
                    <a:gd name="connsiteY9" fmla="*/ 0 h 7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8304" h="78771">
                      <a:moveTo>
                        <a:pt x="123730" y="0"/>
                      </a:moveTo>
                      <a:cubicBezTo>
                        <a:pt x="121729" y="11144"/>
                        <a:pt x="118872" y="22193"/>
                        <a:pt x="116015" y="32766"/>
                      </a:cubicBezTo>
                      <a:cubicBezTo>
                        <a:pt x="105442" y="26956"/>
                        <a:pt x="96488" y="19431"/>
                        <a:pt x="87535" y="11430"/>
                      </a:cubicBezTo>
                      <a:cubicBezTo>
                        <a:pt x="84296" y="24860"/>
                        <a:pt x="80772" y="38290"/>
                        <a:pt x="76295" y="51721"/>
                      </a:cubicBezTo>
                      <a:cubicBezTo>
                        <a:pt x="64389" y="46958"/>
                        <a:pt x="51721" y="42196"/>
                        <a:pt x="40957" y="34671"/>
                      </a:cubicBezTo>
                      <a:cubicBezTo>
                        <a:pt x="39719" y="45720"/>
                        <a:pt x="37909" y="56578"/>
                        <a:pt x="34766" y="67342"/>
                      </a:cubicBezTo>
                      <a:cubicBezTo>
                        <a:pt x="27242" y="62294"/>
                        <a:pt x="17812" y="61817"/>
                        <a:pt x="9906" y="58579"/>
                      </a:cubicBezTo>
                      <a:cubicBezTo>
                        <a:pt x="5715" y="65056"/>
                        <a:pt x="2381" y="71819"/>
                        <a:pt x="0" y="78772"/>
                      </a:cubicBezTo>
                      <a:cubicBezTo>
                        <a:pt x="51530" y="76200"/>
                        <a:pt x="101822" y="64865"/>
                        <a:pt x="148304" y="43053"/>
                      </a:cubicBezTo>
                      <a:cubicBezTo>
                        <a:pt x="141256" y="27432"/>
                        <a:pt x="131445" y="9811"/>
                        <a:pt x="123730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8" name="Graphic 4946">
              <a:extLst>
                <a:ext uri="{FF2B5EF4-FFF2-40B4-BE49-F238E27FC236}">
                  <a16:creationId xmlns:a16="http://schemas.microsoft.com/office/drawing/2014/main" id="{8297F432-3CCB-4958-BC92-3B6C91D1BD56}"/>
                </a:ext>
              </a:extLst>
            </p:cNvPr>
            <p:cNvGrpSpPr/>
            <p:nvPr/>
          </p:nvGrpSpPr>
          <p:grpSpPr>
            <a:xfrm>
              <a:off x="3200072" y="2873246"/>
              <a:ext cx="698876" cy="477704"/>
              <a:chOff x="3161045" y="2803618"/>
              <a:chExt cx="811149" cy="554446"/>
            </a:xfrm>
          </p:grpSpPr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91304FD8-ACFC-4BBB-8F94-BCD6C171AB8A}"/>
                  </a:ext>
                </a:extLst>
              </p:cNvPr>
              <p:cNvSpPr/>
              <p:nvPr/>
            </p:nvSpPr>
            <p:spPr>
              <a:xfrm>
                <a:off x="3221466" y="2816377"/>
                <a:ext cx="252395" cy="100986"/>
              </a:xfrm>
              <a:custGeom>
                <a:avLst/>
                <a:gdLst>
                  <a:gd name="connsiteX0" fmla="*/ 251903 w 252395"/>
                  <a:gd name="connsiteY0" fmla="*/ 62485 h 100986"/>
                  <a:gd name="connsiteX1" fmla="*/ 121220 w 252395"/>
                  <a:gd name="connsiteY1" fmla="*/ 45340 h 100986"/>
                  <a:gd name="connsiteX2" fmla="*/ 1396 w 252395"/>
                  <a:gd name="connsiteY2" fmla="*/ 100395 h 100986"/>
                  <a:gd name="connsiteX3" fmla="*/ 20731 w 252395"/>
                  <a:gd name="connsiteY3" fmla="*/ 54484 h 100986"/>
                  <a:gd name="connsiteX4" fmla="*/ 114648 w 252395"/>
                  <a:gd name="connsiteY4" fmla="*/ 1906 h 100986"/>
                  <a:gd name="connsiteX5" fmla="*/ 219804 w 252395"/>
                  <a:gd name="connsiteY5" fmla="*/ 24385 h 100986"/>
                  <a:gd name="connsiteX6" fmla="*/ 251903 w 252395"/>
                  <a:gd name="connsiteY6" fmla="*/ 62485 h 10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2395" h="100986">
                    <a:moveTo>
                      <a:pt x="251903" y="62485"/>
                    </a:moveTo>
                    <a:cubicBezTo>
                      <a:pt x="245426" y="71629"/>
                      <a:pt x="188562" y="33434"/>
                      <a:pt x="121220" y="45340"/>
                    </a:cubicBezTo>
                    <a:cubicBezTo>
                      <a:pt x="53212" y="53913"/>
                      <a:pt x="10254" y="107157"/>
                      <a:pt x="1396" y="100395"/>
                    </a:cubicBezTo>
                    <a:cubicBezTo>
                      <a:pt x="-2700" y="97442"/>
                      <a:pt x="1777" y="77058"/>
                      <a:pt x="20731" y="54484"/>
                    </a:cubicBezTo>
                    <a:cubicBezTo>
                      <a:pt x="39210" y="32196"/>
                      <a:pt x="72262" y="7716"/>
                      <a:pt x="114648" y="1906"/>
                    </a:cubicBezTo>
                    <a:cubicBezTo>
                      <a:pt x="156844" y="-5142"/>
                      <a:pt x="195610" y="8478"/>
                      <a:pt x="219804" y="24385"/>
                    </a:cubicBezTo>
                    <a:cubicBezTo>
                      <a:pt x="244569" y="40292"/>
                      <a:pt x="254856" y="58485"/>
                      <a:pt x="251903" y="62485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0633A377-7158-4A47-B1E9-14A50A48E107}"/>
                  </a:ext>
                </a:extLst>
              </p:cNvPr>
              <p:cNvSpPr/>
              <p:nvPr/>
            </p:nvSpPr>
            <p:spPr>
              <a:xfrm>
                <a:off x="3205336" y="2811145"/>
                <a:ext cx="283463" cy="101435"/>
              </a:xfrm>
              <a:custGeom>
                <a:avLst/>
                <a:gdLst>
                  <a:gd name="connsiteX0" fmla="*/ 130873 w 283463"/>
                  <a:gd name="connsiteY0" fmla="*/ 8281 h 101435"/>
                  <a:gd name="connsiteX1" fmla="*/ 283464 w 283463"/>
                  <a:gd name="connsiteY1" fmla="*/ 58669 h 101435"/>
                  <a:gd name="connsiteX2" fmla="*/ 129921 w 283463"/>
                  <a:gd name="connsiteY2" fmla="*/ 1995 h 101435"/>
                  <a:gd name="connsiteX3" fmla="*/ 0 w 283463"/>
                  <a:gd name="connsiteY3" fmla="*/ 101436 h 101435"/>
                  <a:gd name="connsiteX4" fmla="*/ 130873 w 283463"/>
                  <a:gd name="connsiteY4" fmla="*/ 8281 h 10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463" h="101435">
                    <a:moveTo>
                      <a:pt x="130873" y="8281"/>
                    </a:moveTo>
                    <a:cubicBezTo>
                      <a:pt x="190595" y="-767"/>
                      <a:pt x="247364" y="19997"/>
                      <a:pt x="283464" y="58669"/>
                    </a:cubicBezTo>
                    <a:cubicBezTo>
                      <a:pt x="249555" y="16282"/>
                      <a:pt x="191453" y="-7244"/>
                      <a:pt x="129921" y="1995"/>
                    </a:cubicBezTo>
                    <a:cubicBezTo>
                      <a:pt x="68485" y="11329"/>
                      <a:pt x="19907" y="50953"/>
                      <a:pt x="0" y="101436"/>
                    </a:cubicBezTo>
                    <a:cubicBezTo>
                      <a:pt x="23051" y="53906"/>
                      <a:pt x="71152" y="17330"/>
                      <a:pt x="130873" y="828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267DF13D-8E2F-4BFE-B429-EFF0CD4DFC50}"/>
                  </a:ext>
                </a:extLst>
              </p:cNvPr>
              <p:cNvSpPr/>
              <p:nvPr/>
            </p:nvSpPr>
            <p:spPr>
              <a:xfrm>
                <a:off x="3161045" y="2936965"/>
                <a:ext cx="394811" cy="421100"/>
              </a:xfrm>
              <a:custGeom>
                <a:avLst/>
                <a:gdLst>
                  <a:gd name="connsiteX0" fmla="*/ 394811 w 394811"/>
                  <a:gd name="connsiteY0" fmla="*/ 210598 h 421100"/>
                  <a:gd name="connsiteX1" fmla="*/ 197358 w 394811"/>
                  <a:gd name="connsiteY1" fmla="*/ 421100 h 421100"/>
                  <a:gd name="connsiteX2" fmla="*/ 0 w 394811"/>
                  <a:gd name="connsiteY2" fmla="*/ 210598 h 421100"/>
                  <a:gd name="connsiteX3" fmla="*/ 197453 w 394811"/>
                  <a:gd name="connsiteY3" fmla="*/ 0 h 421100"/>
                  <a:gd name="connsiteX4" fmla="*/ 394811 w 394811"/>
                  <a:gd name="connsiteY4" fmla="*/ 210598 h 421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811" h="421100">
                    <a:moveTo>
                      <a:pt x="394811" y="210598"/>
                    </a:moveTo>
                    <a:cubicBezTo>
                      <a:pt x="394811" y="326898"/>
                      <a:pt x="306419" y="421100"/>
                      <a:pt x="197358" y="421100"/>
                    </a:cubicBezTo>
                    <a:cubicBezTo>
                      <a:pt x="88392" y="421100"/>
                      <a:pt x="0" y="326803"/>
                      <a:pt x="0" y="210598"/>
                    </a:cubicBezTo>
                    <a:cubicBezTo>
                      <a:pt x="0" y="94298"/>
                      <a:pt x="88392" y="0"/>
                      <a:pt x="197453" y="0"/>
                    </a:cubicBezTo>
                    <a:cubicBezTo>
                      <a:pt x="306419" y="0"/>
                      <a:pt x="394811" y="94298"/>
                      <a:pt x="394811" y="2105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062D2698-6613-4F40-81D1-4A2CC66FD7C6}"/>
                  </a:ext>
                </a:extLst>
              </p:cNvPr>
              <p:cNvSpPr/>
              <p:nvPr/>
            </p:nvSpPr>
            <p:spPr>
              <a:xfrm>
                <a:off x="3170379" y="2941536"/>
                <a:ext cx="376046" cy="372046"/>
              </a:xfrm>
              <a:custGeom>
                <a:avLst/>
                <a:gdLst>
                  <a:gd name="connsiteX0" fmla="*/ 376047 w 376046"/>
                  <a:gd name="connsiteY0" fmla="*/ 186023 h 372046"/>
                  <a:gd name="connsiteX1" fmla="*/ 188024 w 376046"/>
                  <a:gd name="connsiteY1" fmla="*/ 372047 h 372046"/>
                  <a:gd name="connsiteX2" fmla="*/ 0 w 376046"/>
                  <a:gd name="connsiteY2" fmla="*/ 186023 h 372046"/>
                  <a:gd name="connsiteX3" fmla="*/ 188024 w 376046"/>
                  <a:gd name="connsiteY3" fmla="*/ 0 h 372046"/>
                  <a:gd name="connsiteX4" fmla="*/ 376047 w 376046"/>
                  <a:gd name="connsiteY4" fmla="*/ 186023 h 37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046" h="372046">
                    <a:moveTo>
                      <a:pt x="376047" y="186023"/>
                    </a:moveTo>
                    <a:cubicBezTo>
                      <a:pt x="376047" y="288798"/>
                      <a:pt x="291846" y="372047"/>
                      <a:pt x="188024" y="372047"/>
                    </a:cubicBezTo>
                    <a:cubicBezTo>
                      <a:pt x="84201" y="372047"/>
                      <a:pt x="0" y="288798"/>
                      <a:pt x="0" y="186023"/>
                    </a:cubicBezTo>
                    <a:cubicBezTo>
                      <a:pt x="0" y="83249"/>
                      <a:pt x="84201" y="0"/>
                      <a:pt x="188024" y="0"/>
                    </a:cubicBezTo>
                    <a:cubicBezTo>
                      <a:pt x="291941" y="0"/>
                      <a:pt x="376047" y="83344"/>
                      <a:pt x="376047" y="186023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3DF1D323-213E-43E9-8B43-76C7A63109DF}"/>
                  </a:ext>
                </a:extLst>
              </p:cNvPr>
              <p:cNvSpPr/>
              <p:nvPr/>
            </p:nvSpPr>
            <p:spPr>
              <a:xfrm>
                <a:off x="3329827" y="3098890"/>
                <a:ext cx="57340" cy="57340"/>
              </a:xfrm>
              <a:custGeom>
                <a:avLst/>
                <a:gdLst>
                  <a:gd name="connsiteX0" fmla="*/ 57341 w 57340"/>
                  <a:gd name="connsiteY0" fmla="*/ 28670 h 57340"/>
                  <a:gd name="connsiteX1" fmla="*/ 28670 w 57340"/>
                  <a:gd name="connsiteY1" fmla="*/ 57341 h 57340"/>
                  <a:gd name="connsiteX2" fmla="*/ 0 w 57340"/>
                  <a:gd name="connsiteY2" fmla="*/ 28670 h 57340"/>
                  <a:gd name="connsiteX3" fmla="*/ 28670 w 57340"/>
                  <a:gd name="connsiteY3" fmla="*/ 0 h 57340"/>
                  <a:gd name="connsiteX4" fmla="*/ 57341 w 57340"/>
                  <a:gd name="connsiteY4" fmla="*/ 28670 h 5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340" h="57340">
                    <a:moveTo>
                      <a:pt x="57341" y="28670"/>
                    </a:moveTo>
                    <a:cubicBezTo>
                      <a:pt x="57341" y="44482"/>
                      <a:pt x="44482" y="57341"/>
                      <a:pt x="28670" y="57341"/>
                    </a:cubicBezTo>
                    <a:cubicBezTo>
                      <a:pt x="12859" y="57341"/>
                      <a:pt x="0" y="44482"/>
                      <a:pt x="0" y="28670"/>
                    </a:cubicBezTo>
                    <a:cubicBezTo>
                      <a:pt x="0" y="12859"/>
                      <a:pt x="12859" y="0"/>
                      <a:pt x="28670" y="0"/>
                    </a:cubicBezTo>
                    <a:cubicBezTo>
                      <a:pt x="44482" y="0"/>
                      <a:pt x="57341" y="12859"/>
                      <a:pt x="57341" y="286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4B5B0358-9097-4F79-BA53-61872723999A}"/>
                  </a:ext>
                </a:extLst>
              </p:cNvPr>
              <p:cNvSpPr/>
              <p:nvPr/>
            </p:nvSpPr>
            <p:spPr>
              <a:xfrm>
                <a:off x="3351259" y="3083078"/>
                <a:ext cx="48006" cy="48006"/>
              </a:xfrm>
              <a:custGeom>
                <a:avLst/>
                <a:gdLst>
                  <a:gd name="connsiteX0" fmla="*/ 48006 w 48006"/>
                  <a:gd name="connsiteY0" fmla="*/ 24003 h 48006"/>
                  <a:gd name="connsiteX1" fmla="*/ 24003 w 48006"/>
                  <a:gd name="connsiteY1" fmla="*/ 48006 h 48006"/>
                  <a:gd name="connsiteX2" fmla="*/ 0 w 48006"/>
                  <a:gd name="connsiteY2" fmla="*/ 24003 h 48006"/>
                  <a:gd name="connsiteX3" fmla="*/ 24003 w 48006"/>
                  <a:gd name="connsiteY3" fmla="*/ 0 h 48006"/>
                  <a:gd name="connsiteX4" fmla="*/ 48006 w 48006"/>
                  <a:gd name="connsiteY4" fmla="*/ 24003 h 48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06" h="48006">
                    <a:moveTo>
                      <a:pt x="48006" y="24003"/>
                    </a:moveTo>
                    <a:cubicBezTo>
                      <a:pt x="48006" y="37243"/>
                      <a:pt x="37243" y="48006"/>
                      <a:pt x="24003" y="48006"/>
                    </a:cubicBezTo>
                    <a:cubicBezTo>
                      <a:pt x="10763" y="48006"/>
                      <a:pt x="0" y="37243"/>
                      <a:pt x="0" y="24003"/>
                    </a:cubicBezTo>
                    <a:cubicBezTo>
                      <a:pt x="0" y="10763"/>
                      <a:pt x="10763" y="0"/>
                      <a:pt x="24003" y="0"/>
                    </a:cubicBezTo>
                    <a:cubicBezTo>
                      <a:pt x="37243" y="0"/>
                      <a:pt x="48006" y="10763"/>
                      <a:pt x="48006" y="24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9F6A3FE3-63C6-4A37-B2C8-A0B578DADD0E}"/>
                  </a:ext>
                </a:extLst>
              </p:cNvPr>
              <p:cNvSpPr/>
              <p:nvPr/>
            </p:nvSpPr>
            <p:spPr>
              <a:xfrm>
                <a:off x="3183090" y="2950688"/>
                <a:ext cx="273247" cy="239615"/>
              </a:xfrm>
              <a:custGeom>
                <a:avLst/>
                <a:gdLst>
                  <a:gd name="connsiteX0" fmla="*/ 272944 w 273247"/>
                  <a:gd name="connsiteY0" fmla="*/ 51999 h 239615"/>
                  <a:gd name="connsiteX1" fmla="*/ 229034 w 273247"/>
                  <a:gd name="connsiteY1" fmla="*/ 82383 h 239615"/>
                  <a:gd name="connsiteX2" fmla="*/ 113305 w 273247"/>
                  <a:gd name="connsiteY2" fmla="*/ 198874 h 239615"/>
                  <a:gd name="connsiteX3" fmla="*/ 529 w 273247"/>
                  <a:gd name="connsiteY3" fmla="*/ 147439 h 239615"/>
                  <a:gd name="connsiteX4" fmla="*/ 229224 w 273247"/>
                  <a:gd name="connsiteY4" fmla="*/ 7517 h 239615"/>
                  <a:gd name="connsiteX5" fmla="*/ 272944 w 273247"/>
                  <a:gd name="connsiteY5" fmla="*/ 51999 h 239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3247" h="239615">
                    <a:moveTo>
                      <a:pt x="272944" y="51999"/>
                    </a:moveTo>
                    <a:cubicBezTo>
                      <a:pt x="270753" y="66858"/>
                      <a:pt x="261895" y="80288"/>
                      <a:pt x="229034" y="82383"/>
                    </a:cubicBezTo>
                    <a:cubicBezTo>
                      <a:pt x="168931" y="86193"/>
                      <a:pt x="117305" y="138390"/>
                      <a:pt x="113305" y="198874"/>
                    </a:cubicBezTo>
                    <a:cubicBezTo>
                      <a:pt x="108447" y="272598"/>
                      <a:pt x="-8806" y="240784"/>
                      <a:pt x="529" y="147439"/>
                    </a:cubicBezTo>
                    <a:cubicBezTo>
                      <a:pt x="9387" y="58857"/>
                      <a:pt x="115972" y="-26106"/>
                      <a:pt x="229224" y="7517"/>
                    </a:cubicBezTo>
                    <a:cubicBezTo>
                      <a:pt x="248560" y="13232"/>
                      <a:pt x="276468" y="27900"/>
                      <a:pt x="272944" y="519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2F68B21D-865C-4F93-AC3B-A40E432D06D2}"/>
                  </a:ext>
                </a:extLst>
              </p:cNvPr>
              <p:cNvSpPr/>
              <p:nvPr/>
            </p:nvSpPr>
            <p:spPr>
              <a:xfrm>
                <a:off x="3299443" y="3235859"/>
                <a:ext cx="107823" cy="62864"/>
              </a:xfrm>
              <a:custGeom>
                <a:avLst/>
                <a:gdLst>
                  <a:gd name="connsiteX0" fmla="*/ 107823 w 107823"/>
                  <a:gd name="connsiteY0" fmla="*/ 31432 h 62864"/>
                  <a:gd name="connsiteX1" fmla="*/ 53912 w 107823"/>
                  <a:gd name="connsiteY1" fmla="*/ 62865 h 62864"/>
                  <a:gd name="connsiteX2" fmla="*/ 0 w 107823"/>
                  <a:gd name="connsiteY2" fmla="*/ 31432 h 62864"/>
                  <a:gd name="connsiteX3" fmla="*/ 53912 w 107823"/>
                  <a:gd name="connsiteY3" fmla="*/ 0 h 62864"/>
                  <a:gd name="connsiteX4" fmla="*/ 107823 w 107823"/>
                  <a:gd name="connsiteY4" fmla="*/ 31432 h 62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823" h="62864">
                    <a:moveTo>
                      <a:pt x="107823" y="31432"/>
                    </a:moveTo>
                    <a:cubicBezTo>
                      <a:pt x="107823" y="48768"/>
                      <a:pt x="83725" y="62865"/>
                      <a:pt x="53912" y="62865"/>
                    </a:cubicBezTo>
                    <a:cubicBezTo>
                      <a:pt x="24098" y="62865"/>
                      <a:pt x="0" y="48768"/>
                      <a:pt x="0" y="31432"/>
                    </a:cubicBezTo>
                    <a:cubicBezTo>
                      <a:pt x="0" y="14097"/>
                      <a:pt x="24098" y="0"/>
                      <a:pt x="53912" y="0"/>
                    </a:cubicBezTo>
                    <a:cubicBezTo>
                      <a:pt x="83725" y="0"/>
                      <a:pt x="107823" y="14097"/>
                      <a:pt x="107823" y="314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61B21A8D-D5EB-4CE7-A51C-511348CE877E}"/>
                  </a:ext>
                </a:extLst>
              </p:cNvPr>
              <p:cNvSpPr/>
              <p:nvPr/>
            </p:nvSpPr>
            <p:spPr>
              <a:xfrm>
                <a:off x="3656102" y="2808855"/>
                <a:ext cx="252869" cy="99307"/>
              </a:xfrm>
              <a:custGeom>
                <a:avLst/>
                <a:gdLst>
                  <a:gd name="connsiteX0" fmla="*/ 251512 w 252869"/>
                  <a:gd name="connsiteY0" fmla="*/ 98677 h 99307"/>
                  <a:gd name="connsiteX1" fmla="*/ 131021 w 252869"/>
                  <a:gd name="connsiteY1" fmla="*/ 45147 h 99307"/>
                  <a:gd name="connsiteX2" fmla="*/ 528 w 252869"/>
                  <a:gd name="connsiteY2" fmla="*/ 63816 h 99307"/>
                  <a:gd name="connsiteX3" fmla="*/ 32151 w 252869"/>
                  <a:gd name="connsiteY3" fmla="*/ 25335 h 99307"/>
                  <a:gd name="connsiteX4" fmla="*/ 137117 w 252869"/>
                  <a:gd name="connsiteY4" fmla="*/ 1618 h 99307"/>
                  <a:gd name="connsiteX5" fmla="*/ 231605 w 252869"/>
                  <a:gd name="connsiteY5" fmla="*/ 53053 h 99307"/>
                  <a:gd name="connsiteX6" fmla="*/ 251512 w 252869"/>
                  <a:gd name="connsiteY6" fmla="*/ 98677 h 99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2869" h="99307">
                    <a:moveTo>
                      <a:pt x="251512" y="98677"/>
                    </a:moveTo>
                    <a:cubicBezTo>
                      <a:pt x="242654" y="105631"/>
                      <a:pt x="199124" y="52862"/>
                      <a:pt x="131021" y="45147"/>
                    </a:cubicBezTo>
                    <a:cubicBezTo>
                      <a:pt x="63488" y="34003"/>
                      <a:pt x="7100" y="72865"/>
                      <a:pt x="528" y="63816"/>
                    </a:cubicBezTo>
                    <a:cubicBezTo>
                      <a:pt x="-2520" y="59815"/>
                      <a:pt x="7577" y="41527"/>
                      <a:pt x="32151" y="25335"/>
                    </a:cubicBezTo>
                    <a:cubicBezTo>
                      <a:pt x="56249" y="9142"/>
                      <a:pt x="94826" y="-4859"/>
                      <a:pt x="137117" y="1618"/>
                    </a:cubicBezTo>
                    <a:cubicBezTo>
                      <a:pt x="179503" y="6856"/>
                      <a:pt x="212840" y="30955"/>
                      <a:pt x="231605" y="53053"/>
                    </a:cubicBezTo>
                    <a:cubicBezTo>
                      <a:pt x="250845" y="75341"/>
                      <a:pt x="255608" y="95725"/>
                      <a:pt x="251512" y="98677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D0811281-4ABA-4A6E-88C1-7278269AF0AE}"/>
                  </a:ext>
                </a:extLst>
              </p:cNvPr>
              <p:cNvSpPr/>
              <p:nvPr/>
            </p:nvSpPr>
            <p:spPr>
              <a:xfrm>
                <a:off x="3641105" y="2803618"/>
                <a:ext cx="284035" cy="99627"/>
              </a:xfrm>
              <a:custGeom>
                <a:avLst/>
                <a:gdLst>
                  <a:gd name="connsiteX0" fmla="*/ 152019 w 284035"/>
                  <a:gd name="connsiteY0" fmla="*/ 7997 h 99627"/>
                  <a:gd name="connsiteX1" fmla="*/ 284036 w 284035"/>
                  <a:gd name="connsiteY1" fmla="*/ 99628 h 99627"/>
                  <a:gd name="connsiteX2" fmla="*/ 152876 w 284035"/>
                  <a:gd name="connsiteY2" fmla="*/ 1711 h 99627"/>
                  <a:gd name="connsiteX3" fmla="*/ 0 w 284035"/>
                  <a:gd name="connsiteY3" fmla="*/ 60194 h 99627"/>
                  <a:gd name="connsiteX4" fmla="*/ 152019 w 284035"/>
                  <a:gd name="connsiteY4" fmla="*/ 7997 h 9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035" h="99627">
                    <a:moveTo>
                      <a:pt x="152019" y="7997"/>
                    </a:moveTo>
                    <a:cubicBezTo>
                      <a:pt x="211836" y="16284"/>
                      <a:pt x="260413" y="52288"/>
                      <a:pt x="284036" y="99628"/>
                    </a:cubicBezTo>
                    <a:cubicBezTo>
                      <a:pt x="263557" y="49431"/>
                      <a:pt x="214503" y="10283"/>
                      <a:pt x="152876" y="1711"/>
                    </a:cubicBezTo>
                    <a:cubicBezTo>
                      <a:pt x="91249" y="-6862"/>
                      <a:pt x="33433" y="17427"/>
                      <a:pt x="0" y="60194"/>
                    </a:cubicBezTo>
                    <a:cubicBezTo>
                      <a:pt x="35623" y="21142"/>
                      <a:pt x="92107" y="-290"/>
                      <a:pt x="152019" y="799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85DE7875-8EB7-4A53-B366-FEB5E1E69F1C}"/>
                  </a:ext>
                </a:extLst>
              </p:cNvPr>
              <p:cNvSpPr/>
              <p:nvPr/>
            </p:nvSpPr>
            <p:spPr>
              <a:xfrm>
                <a:off x="3577287" y="2936965"/>
                <a:ext cx="394906" cy="421100"/>
              </a:xfrm>
              <a:custGeom>
                <a:avLst/>
                <a:gdLst>
                  <a:gd name="connsiteX0" fmla="*/ 394907 w 394906"/>
                  <a:gd name="connsiteY0" fmla="*/ 210598 h 421100"/>
                  <a:gd name="connsiteX1" fmla="*/ 197453 w 394906"/>
                  <a:gd name="connsiteY1" fmla="*/ 421100 h 421100"/>
                  <a:gd name="connsiteX2" fmla="*/ 0 w 394906"/>
                  <a:gd name="connsiteY2" fmla="*/ 210598 h 421100"/>
                  <a:gd name="connsiteX3" fmla="*/ 197453 w 394906"/>
                  <a:gd name="connsiteY3" fmla="*/ 0 h 421100"/>
                  <a:gd name="connsiteX4" fmla="*/ 394907 w 394906"/>
                  <a:gd name="connsiteY4" fmla="*/ 210598 h 421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906" h="421100">
                    <a:moveTo>
                      <a:pt x="394907" y="210598"/>
                    </a:moveTo>
                    <a:cubicBezTo>
                      <a:pt x="394907" y="326898"/>
                      <a:pt x="306514" y="421100"/>
                      <a:pt x="197453" y="421100"/>
                    </a:cubicBezTo>
                    <a:cubicBezTo>
                      <a:pt x="88392" y="421100"/>
                      <a:pt x="0" y="326803"/>
                      <a:pt x="0" y="210598"/>
                    </a:cubicBezTo>
                    <a:cubicBezTo>
                      <a:pt x="0" y="94298"/>
                      <a:pt x="88392" y="0"/>
                      <a:pt x="197453" y="0"/>
                    </a:cubicBezTo>
                    <a:cubicBezTo>
                      <a:pt x="306514" y="0"/>
                      <a:pt x="394907" y="94298"/>
                      <a:pt x="394907" y="2105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76E23A2D-AC4F-42A5-9F7F-ED616419CD13}"/>
                  </a:ext>
                </a:extLst>
              </p:cNvPr>
              <p:cNvSpPr/>
              <p:nvPr/>
            </p:nvSpPr>
            <p:spPr>
              <a:xfrm>
                <a:off x="3586717" y="2941536"/>
                <a:ext cx="376046" cy="372046"/>
              </a:xfrm>
              <a:custGeom>
                <a:avLst/>
                <a:gdLst>
                  <a:gd name="connsiteX0" fmla="*/ 376047 w 376046"/>
                  <a:gd name="connsiteY0" fmla="*/ 186023 h 372046"/>
                  <a:gd name="connsiteX1" fmla="*/ 188024 w 376046"/>
                  <a:gd name="connsiteY1" fmla="*/ 372047 h 372046"/>
                  <a:gd name="connsiteX2" fmla="*/ 0 w 376046"/>
                  <a:gd name="connsiteY2" fmla="*/ 186023 h 372046"/>
                  <a:gd name="connsiteX3" fmla="*/ 188024 w 376046"/>
                  <a:gd name="connsiteY3" fmla="*/ 0 h 372046"/>
                  <a:gd name="connsiteX4" fmla="*/ 376047 w 376046"/>
                  <a:gd name="connsiteY4" fmla="*/ 186023 h 37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046" h="372046">
                    <a:moveTo>
                      <a:pt x="376047" y="186023"/>
                    </a:moveTo>
                    <a:cubicBezTo>
                      <a:pt x="376047" y="288798"/>
                      <a:pt x="291846" y="372047"/>
                      <a:pt x="188024" y="372047"/>
                    </a:cubicBezTo>
                    <a:cubicBezTo>
                      <a:pt x="84201" y="372047"/>
                      <a:pt x="0" y="288798"/>
                      <a:pt x="0" y="186023"/>
                    </a:cubicBezTo>
                    <a:cubicBezTo>
                      <a:pt x="0" y="83249"/>
                      <a:pt x="84201" y="0"/>
                      <a:pt x="188024" y="0"/>
                    </a:cubicBezTo>
                    <a:cubicBezTo>
                      <a:pt x="291846" y="0"/>
                      <a:pt x="376047" y="83344"/>
                      <a:pt x="376047" y="186023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E02BC11A-B2F4-4AED-8A07-98D9C5C94A3F}"/>
                  </a:ext>
                </a:extLst>
              </p:cNvPr>
              <p:cNvSpPr/>
              <p:nvPr/>
            </p:nvSpPr>
            <p:spPr>
              <a:xfrm>
                <a:off x="3746070" y="3098890"/>
                <a:ext cx="57340" cy="57340"/>
              </a:xfrm>
              <a:custGeom>
                <a:avLst/>
                <a:gdLst>
                  <a:gd name="connsiteX0" fmla="*/ 57341 w 57340"/>
                  <a:gd name="connsiteY0" fmla="*/ 28670 h 57340"/>
                  <a:gd name="connsiteX1" fmla="*/ 28670 w 57340"/>
                  <a:gd name="connsiteY1" fmla="*/ 57341 h 57340"/>
                  <a:gd name="connsiteX2" fmla="*/ 0 w 57340"/>
                  <a:gd name="connsiteY2" fmla="*/ 28670 h 57340"/>
                  <a:gd name="connsiteX3" fmla="*/ 28670 w 57340"/>
                  <a:gd name="connsiteY3" fmla="*/ 0 h 57340"/>
                  <a:gd name="connsiteX4" fmla="*/ 57341 w 57340"/>
                  <a:gd name="connsiteY4" fmla="*/ 28670 h 5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340" h="57340">
                    <a:moveTo>
                      <a:pt x="57341" y="28670"/>
                    </a:moveTo>
                    <a:cubicBezTo>
                      <a:pt x="57341" y="44482"/>
                      <a:pt x="44482" y="57341"/>
                      <a:pt x="28670" y="57341"/>
                    </a:cubicBezTo>
                    <a:cubicBezTo>
                      <a:pt x="12859" y="57341"/>
                      <a:pt x="0" y="44482"/>
                      <a:pt x="0" y="28670"/>
                    </a:cubicBezTo>
                    <a:cubicBezTo>
                      <a:pt x="0" y="12859"/>
                      <a:pt x="12859" y="0"/>
                      <a:pt x="28670" y="0"/>
                    </a:cubicBezTo>
                    <a:cubicBezTo>
                      <a:pt x="44482" y="0"/>
                      <a:pt x="57341" y="12859"/>
                      <a:pt x="57341" y="286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CE1C958A-E4ED-4D8B-A488-7B0C2FCE6DCD}"/>
                  </a:ext>
                </a:extLst>
              </p:cNvPr>
              <p:cNvSpPr/>
              <p:nvPr/>
            </p:nvSpPr>
            <p:spPr>
              <a:xfrm>
                <a:off x="3767501" y="3083078"/>
                <a:ext cx="48006" cy="48006"/>
              </a:xfrm>
              <a:custGeom>
                <a:avLst/>
                <a:gdLst>
                  <a:gd name="connsiteX0" fmla="*/ 48006 w 48006"/>
                  <a:gd name="connsiteY0" fmla="*/ 24003 h 48006"/>
                  <a:gd name="connsiteX1" fmla="*/ 24003 w 48006"/>
                  <a:gd name="connsiteY1" fmla="*/ 48006 h 48006"/>
                  <a:gd name="connsiteX2" fmla="*/ 0 w 48006"/>
                  <a:gd name="connsiteY2" fmla="*/ 24003 h 48006"/>
                  <a:gd name="connsiteX3" fmla="*/ 24003 w 48006"/>
                  <a:gd name="connsiteY3" fmla="*/ 0 h 48006"/>
                  <a:gd name="connsiteX4" fmla="*/ 48006 w 48006"/>
                  <a:gd name="connsiteY4" fmla="*/ 24003 h 48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06" h="48006">
                    <a:moveTo>
                      <a:pt x="48006" y="24003"/>
                    </a:moveTo>
                    <a:cubicBezTo>
                      <a:pt x="48006" y="37243"/>
                      <a:pt x="37243" y="48006"/>
                      <a:pt x="24003" y="48006"/>
                    </a:cubicBezTo>
                    <a:cubicBezTo>
                      <a:pt x="10763" y="48006"/>
                      <a:pt x="0" y="37243"/>
                      <a:pt x="0" y="24003"/>
                    </a:cubicBezTo>
                    <a:cubicBezTo>
                      <a:pt x="0" y="10763"/>
                      <a:pt x="10763" y="0"/>
                      <a:pt x="24003" y="0"/>
                    </a:cubicBezTo>
                    <a:cubicBezTo>
                      <a:pt x="37243" y="0"/>
                      <a:pt x="48006" y="10763"/>
                      <a:pt x="48006" y="24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EB5794B6-FF3D-4D0B-9974-8AD41F18E09C}"/>
                  </a:ext>
                </a:extLst>
              </p:cNvPr>
              <p:cNvSpPr/>
              <p:nvPr/>
            </p:nvSpPr>
            <p:spPr>
              <a:xfrm>
                <a:off x="3677487" y="2950694"/>
                <a:ext cx="273232" cy="239609"/>
              </a:xfrm>
              <a:custGeom>
                <a:avLst/>
                <a:gdLst>
                  <a:gd name="connsiteX0" fmla="*/ 288 w 273232"/>
                  <a:gd name="connsiteY0" fmla="*/ 51993 h 239609"/>
                  <a:gd name="connsiteX1" fmla="*/ 44199 w 273232"/>
                  <a:gd name="connsiteY1" fmla="*/ 82378 h 239609"/>
                  <a:gd name="connsiteX2" fmla="*/ 159927 w 273232"/>
                  <a:gd name="connsiteY2" fmla="*/ 198868 h 239609"/>
                  <a:gd name="connsiteX3" fmla="*/ 272703 w 273232"/>
                  <a:gd name="connsiteY3" fmla="*/ 147433 h 239609"/>
                  <a:gd name="connsiteX4" fmla="*/ 44008 w 273232"/>
                  <a:gd name="connsiteY4" fmla="*/ 7511 h 239609"/>
                  <a:gd name="connsiteX5" fmla="*/ 288 w 273232"/>
                  <a:gd name="connsiteY5" fmla="*/ 51993 h 239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3232" h="239609">
                    <a:moveTo>
                      <a:pt x="288" y="51993"/>
                    </a:moveTo>
                    <a:cubicBezTo>
                      <a:pt x="2479" y="66852"/>
                      <a:pt x="11337" y="80282"/>
                      <a:pt x="44199" y="82378"/>
                    </a:cubicBezTo>
                    <a:cubicBezTo>
                      <a:pt x="104301" y="86188"/>
                      <a:pt x="156022" y="138385"/>
                      <a:pt x="159927" y="198868"/>
                    </a:cubicBezTo>
                    <a:cubicBezTo>
                      <a:pt x="164785" y="272592"/>
                      <a:pt x="282038" y="240778"/>
                      <a:pt x="272703" y="147433"/>
                    </a:cubicBezTo>
                    <a:cubicBezTo>
                      <a:pt x="263845" y="58946"/>
                      <a:pt x="157260" y="-26112"/>
                      <a:pt x="44008" y="7511"/>
                    </a:cubicBezTo>
                    <a:cubicBezTo>
                      <a:pt x="24768" y="13226"/>
                      <a:pt x="-3141" y="27895"/>
                      <a:pt x="288" y="519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4591DCE5-DF33-4167-BF07-19D142D9A866}"/>
                  </a:ext>
                </a:extLst>
              </p:cNvPr>
              <p:cNvSpPr/>
              <p:nvPr/>
            </p:nvSpPr>
            <p:spPr>
              <a:xfrm>
                <a:off x="3715781" y="3235859"/>
                <a:ext cx="107822" cy="62864"/>
              </a:xfrm>
              <a:custGeom>
                <a:avLst/>
                <a:gdLst>
                  <a:gd name="connsiteX0" fmla="*/ 107823 w 107822"/>
                  <a:gd name="connsiteY0" fmla="*/ 31432 h 62864"/>
                  <a:gd name="connsiteX1" fmla="*/ 53912 w 107822"/>
                  <a:gd name="connsiteY1" fmla="*/ 62865 h 62864"/>
                  <a:gd name="connsiteX2" fmla="*/ 0 w 107822"/>
                  <a:gd name="connsiteY2" fmla="*/ 31432 h 62864"/>
                  <a:gd name="connsiteX3" fmla="*/ 53912 w 107822"/>
                  <a:gd name="connsiteY3" fmla="*/ 0 h 62864"/>
                  <a:gd name="connsiteX4" fmla="*/ 107823 w 107822"/>
                  <a:gd name="connsiteY4" fmla="*/ 31432 h 62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822" h="62864">
                    <a:moveTo>
                      <a:pt x="107823" y="31432"/>
                    </a:moveTo>
                    <a:cubicBezTo>
                      <a:pt x="107823" y="48768"/>
                      <a:pt x="83725" y="62865"/>
                      <a:pt x="53912" y="62865"/>
                    </a:cubicBezTo>
                    <a:cubicBezTo>
                      <a:pt x="24098" y="62865"/>
                      <a:pt x="0" y="48768"/>
                      <a:pt x="0" y="31432"/>
                    </a:cubicBezTo>
                    <a:cubicBezTo>
                      <a:pt x="0" y="14097"/>
                      <a:pt x="24098" y="0"/>
                      <a:pt x="53912" y="0"/>
                    </a:cubicBezTo>
                    <a:cubicBezTo>
                      <a:pt x="83629" y="0"/>
                      <a:pt x="107823" y="14097"/>
                      <a:pt x="107823" y="314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" name="Oval 2">
            <a:extLst>
              <a:ext uri="{FF2B5EF4-FFF2-40B4-BE49-F238E27FC236}">
                <a16:creationId xmlns:a16="http://schemas.microsoft.com/office/drawing/2014/main" id="{1D1FEB80-EC32-4DC8-B5A8-377AEE7621E7}"/>
              </a:ext>
            </a:extLst>
          </p:cNvPr>
          <p:cNvSpPr/>
          <p:nvPr/>
        </p:nvSpPr>
        <p:spPr>
          <a:xfrm>
            <a:off x="8555305" y="2687699"/>
            <a:ext cx="542726" cy="542726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Oval 3">
            <a:hlinkClick r:id="rId3" action="ppaction://hlinksldjump"/>
            <a:extLst>
              <a:ext uri="{FF2B5EF4-FFF2-40B4-BE49-F238E27FC236}">
                <a16:creationId xmlns:a16="http://schemas.microsoft.com/office/drawing/2014/main" id="{A5F207FB-67CA-492E-AF52-3B447540A6B1}"/>
              </a:ext>
            </a:extLst>
          </p:cNvPr>
          <p:cNvSpPr/>
          <p:nvPr/>
        </p:nvSpPr>
        <p:spPr>
          <a:xfrm>
            <a:off x="8495600" y="2654425"/>
            <a:ext cx="609274" cy="60927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854075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8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20" dur="250" spd="-1000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-1.25E-6 -2.59259E-6 " pathEditMode="relative" rAng="0" ptsTypes="AA">
                                          <p:cBhvr>
                                            <p:cTn id="27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3" dur="100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25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3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40" dur="5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6" dur="100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8" dur="25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7" grpId="0" animBg="1"/>
          <p:bldP spid="297" grpId="1" animBg="1"/>
          <p:bldP spid="297" grpId="2" animBg="1"/>
          <p:bldP spid="297" grpId="3" animBg="1"/>
          <p:bldP spid="298" grpId="0"/>
          <p:bldP spid="298" grpId="1"/>
          <p:bldP spid="307" grpId="0" animBg="1"/>
          <p:bldP spid="30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20" dur="250" spd="-1000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-1.25E-6 -2.59259E-6 " pathEditMode="relative" rAng="0" ptsTypes="AA">
                                          <p:cBhvr>
                                            <p:cTn id="27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3" dur="100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25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3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40" dur="5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6" dur="100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8" dur="25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7" grpId="0" animBg="1"/>
          <p:bldP spid="297" grpId="1" animBg="1"/>
          <p:bldP spid="297" grpId="2" animBg="1"/>
          <p:bldP spid="297" grpId="3" animBg="1"/>
          <p:bldP spid="298" grpId="0"/>
          <p:bldP spid="298" grpId="1"/>
          <p:bldP spid="307" grpId="0" animBg="1"/>
          <p:bldP spid="307" grpId="1" animBg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3BCC16FD-4D04-4EA6-8ED3-A0CD2E45033E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83" name="Freeform: Shape 282">
            <a:extLst>
              <a:ext uri="{FF2B5EF4-FFF2-40B4-BE49-F238E27FC236}">
                <a16:creationId xmlns:a16="http://schemas.microsoft.com/office/drawing/2014/main" id="{A1FD70F7-9411-4879-8255-4325953DE0FC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4E8105FA-972E-47DA-A324-E5B28BA4EBD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5" name="Rectangle: Rounded Corners 294">
            <a:extLst>
              <a:ext uri="{FF2B5EF4-FFF2-40B4-BE49-F238E27FC236}">
                <a16:creationId xmlns:a16="http://schemas.microsoft.com/office/drawing/2014/main" id="{1D842D52-FAAF-4D6D-AF00-BE02E174B09D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924D864-958D-45E4-A423-72CFF00552A5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FEC6B578-E316-47D8-90C5-ADF1BF43C4A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3CDB82B5-9AF2-44BC-9831-84DFBFD5D33A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BFAB2A34-3A55-4CBD-A9BA-1E53D0D11B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9CD84CB8-9964-4606-A532-E410942506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ACE84492-2FFB-4FCA-B3B7-9FA56825E41A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02" name="Oval 301">
              <a:extLst>
                <a:ext uri="{FF2B5EF4-FFF2-40B4-BE49-F238E27FC236}">
                  <a16:creationId xmlns:a16="http://schemas.microsoft.com/office/drawing/2014/main" id="{DE74C69A-541F-4C9C-A14F-7259121A41D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A449853F-66E4-42C1-8F6B-EEB6DF866ADB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04" name="Straight Connector 303">
                <a:extLst>
                  <a:ext uri="{FF2B5EF4-FFF2-40B4-BE49-F238E27FC236}">
                    <a16:creationId xmlns:a16="http://schemas.microsoft.com/office/drawing/2014/main" id="{8052E544-344E-444B-A5F8-2A0658D8755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4B86E1C8-E854-4E26-B3F5-ECB00CFF56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5BA60503-80B4-4E28-B072-58EE22237382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76B7FB21-77C6-42CB-B333-AA1956CEEFE2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1" name="Rectangle: Rounded Corners 310">
              <a:extLst>
                <a:ext uri="{FF2B5EF4-FFF2-40B4-BE49-F238E27FC236}">
                  <a16:creationId xmlns:a16="http://schemas.microsoft.com/office/drawing/2014/main" id="{85BD4309-F976-4D8C-8ADA-6049155C6453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12" name="Graphic 30">
              <a:extLst>
                <a:ext uri="{FF2B5EF4-FFF2-40B4-BE49-F238E27FC236}">
                  <a16:creationId xmlns:a16="http://schemas.microsoft.com/office/drawing/2014/main" id="{DADFC36C-14E2-4070-A698-C3F1E07EA561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13" name="Rectangle 312">
            <a:hlinkClick r:id="rId2" action="ppaction://hlinksldjump"/>
            <a:extLst>
              <a:ext uri="{FF2B5EF4-FFF2-40B4-BE49-F238E27FC236}">
                <a16:creationId xmlns:a16="http://schemas.microsoft.com/office/drawing/2014/main" id="{F18A59A5-E4F5-47A3-849C-2F3BD4D26371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Oval 313">
            <a:hlinkClick r:id="rId3" action="ppaction://hlinksldjump"/>
            <a:extLst>
              <a:ext uri="{FF2B5EF4-FFF2-40B4-BE49-F238E27FC236}">
                <a16:creationId xmlns:a16="http://schemas.microsoft.com/office/drawing/2014/main" id="{EFB35034-8161-4440-8050-A63888284315}"/>
              </a:ext>
            </a:extLst>
          </p:cNvPr>
          <p:cNvSpPr/>
          <p:nvPr/>
        </p:nvSpPr>
        <p:spPr>
          <a:xfrm>
            <a:off x="8521566" y="2665814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31D938F-1580-4012-8607-5832DE894346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489" name="Rectangle: Rounded Corners 488">
              <a:extLst>
                <a:ext uri="{FF2B5EF4-FFF2-40B4-BE49-F238E27FC236}">
                  <a16:creationId xmlns:a16="http://schemas.microsoft.com/office/drawing/2014/main" id="{9FC65EC5-C42B-4A3D-AA15-D39D80AAAC42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412" name="Graphic 2">
              <a:extLst>
                <a:ext uri="{FF2B5EF4-FFF2-40B4-BE49-F238E27FC236}">
                  <a16:creationId xmlns:a16="http://schemas.microsoft.com/office/drawing/2014/main" id="{E1EA7C73-AD76-4EFA-B1C5-541668ED73A4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468" name="Graphic 2">
                <a:extLst>
                  <a:ext uri="{FF2B5EF4-FFF2-40B4-BE49-F238E27FC236}">
                    <a16:creationId xmlns:a16="http://schemas.microsoft.com/office/drawing/2014/main" id="{320F7BB3-4F20-449B-98AA-C6C6D4A3109F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27D6A62-DD62-48CE-B818-0056D9FA7830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7D4C874C-B41F-4A50-A157-292075B90228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87A2487F-9A76-4367-B749-DDF4CC0F1B6E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6E4FE71C-5201-486E-A202-C0A5DBAEF63B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469" name="Graphic 2">
                <a:extLst>
                  <a:ext uri="{FF2B5EF4-FFF2-40B4-BE49-F238E27FC236}">
                    <a16:creationId xmlns:a16="http://schemas.microsoft.com/office/drawing/2014/main" id="{7979EB7A-0D4E-4949-8906-14307FFFDD01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006E8324-99A6-4A2F-9C62-08E3FB12864B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0164ED14-8807-4F3A-AEAC-9353B195D54F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6180AD3B-081D-44F0-8638-BE3E9AB77958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DFAB0A50-85ED-4265-903F-3636CB1DFB5D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93" name="Rectangle 492">
            <a:extLst>
              <a:ext uri="{FF2B5EF4-FFF2-40B4-BE49-F238E27FC236}">
                <a16:creationId xmlns:a16="http://schemas.microsoft.com/office/drawing/2014/main" id="{8E17BA18-153D-42A3-A2AB-0FA9A8DC84A5}"/>
              </a:ext>
            </a:extLst>
          </p:cNvPr>
          <p:cNvSpPr/>
          <p:nvPr/>
        </p:nvSpPr>
        <p:spPr>
          <a:xfrm>
            <a:off x="4370621" y="2571378"/>
            <a:ext cx="675863" cy="914400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4" name="Rectangle 493">
            <a:extLst>
              <a:ext uri="{FF2B5EF4-FFF2-40B4-BE49-F238E27FC236}">
                <a16:creationId xmlns:a16="http://schemas.microsoft.com/office/drawing/2014/main" id="{A41FA0C3-41F7-492B-BCC5-45A57EA36EC1}"/>
              </a:ext>
            </a:extLst>
          </p:cNvPr>
          <p:cNvSpPr/>
          <p:nvPr/>
        </p:nvSpPr>
        <p:spPr>
          <a:xfrm>
            <a:off x="4872037" y="3328243"/>
            <a:ext cx="3904099" cy="9618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2" name="Graphic 1">
            <a:extLst>
              <a:ext uri="{FF2B5EF4-FFF2-40B4-BE49-F238E27FC236}">
                <a16:creationId xmlns:a16="http://schemas.microsoft.com/office/drawing/2014/main" id="{AA10BCC2-C452-4A01-8A14-7E840F26CF3D}"/>
              </a:ext>
            </a:extLst>
          </p:cNvPr>
          <p:cNvGrpSpPr/>
          <p:nvPr/>
        </p:nvGrpSpPr>
        <p:grpSpPr>
          <a:xfrm flipH="1">
            <a:off x="2188160" y="2293313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A3E8C80-B4D0-4457-9080-53DE3BBD3CD8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03DA5E51-3EAD-4D42-B6AC-CE6467ACC41F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84F198D1-64C4-4684-9451-2A5BD591D927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FE2A6DB-4037-4B18-A4DA-D47CE4C6CFBF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AF10E55-C8C3-44DD-9C4E-B5454387012D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12177B8B-E3D6-4632-8D0C-3E09DE380C49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20B92F1-02FB-4A07-BB67-6A9859A3280D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023D347-C780-463B-BB94-1CB020B14476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7282BDC-72E2-4885-8372-4E161E2F16C6}"/>
              </a:ext>
            </a:extLst>
          </p:cNvPr>
          <p:cNvGrpSpPr/>
          <p:nvPr/>
        </p:nvGrpSpPr>
        <p:grpSpPr>
          <a:xfrm>
            <a:off x="3094438" y="3026951"/>
            <a:ext cx="698876" cy="799437"/>
            <a:chOff x="3200072" y="2873246"/>
            <a:chExt cx="698876" cy="799437"/>
          </a:xfrm>
        </p:grpSpPr>
        <p:grpSp>
          <p:nvGrpSpPr>
            <p:cNvPr id="226" name="Graphic 4933">
              <a:extLst>
                <a:ext uri="{FF2B5EF4-FFF2-40B4-BE49-F238E27FC236}">
                  <a16:creationId xmlns:a16="http://schemas.microsoft.com/office/drawing/2014/main" id="{6E3DFD57-239D-4621-938E-70F504362BB0}"/>
                </a:ext>
              </a:extLst>
            </p:cNvPr>
            <p:cNvGrpSpPr/>
            <p:nvPr/>
          </p:nvGrpSpPr>
          <p:grpSpPr>
            <a:xfrm>
              <a:off x="3290948" y="3456197"/>
              <a:ext cx="581594" cy="216486"/>
              <a:chOff x="3290948" y="3456197"/>
              <a:chExt cx="581594" cy="216486"/>
            </a:xfrm>
          </p:grpSpPr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06FFF699-B498-4C6D-9A4E-263849910AAA}"/>
                  </a:ext>
                </a:extLst>
              </p:cNvPr>
              <p:cNvSpPr/>
              <p:nvPr/>
            </p:nvSpPr>
            <p:spPr>
              <a:xfrm>
                <a:off x="3793022" y="3508887"/>
                <a:ext cx="9310" cy="9341"/>
              </a:xfrm>
              <a:custGeom>
                <a:avLst/>
                <a:gdLst>
                  <a:gd name="connsiteX0" fmla="*/ 3703 w 9310"/>
                  <a:gd name="connsiteY0" fmla="*/ 115 h 9341"/>
                  <a:gd name="connsiteX1" fmla="*/ 83 w 9310"/>
                  <a:gd name="connsiteY1" fmla="*/ 5639 h 9341"/>
                  <a:gd name="connsiteX2" fmla="*/ 5608 w 9310"/>
                  <a:gd name="connsiteY2" fmla="*/ 9259 h 9341"/>
                  <a:gd name="connsiteX3" fmla="*/ 9227 w 9310"/>
                  <a:gd name="connsiteY3" fmla="*/ 3734 h 9341"/>
                  <a:gd name="connsiteX4" fmla="*/ 3703 w 9310"/>
                  <a:gd name="connsiteY4" fmla="*/ 115 h 9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10" h="9341">
                    <a:moveTo>
                      <a:pt x="3703" y="115"/>
                    </a:moveTo>
                    <a:cubicBezTo>
                      <a:pt x="1226" y="686"/>
                      <a:pt x="-393" y="3163"/>
                      <a:pt x="83" y="5639"/>
                    </a:cubicBezTo>
                    <a:cubicBezTo>
                      <a:pt x="655" y="8116"/>
                      <a:pt x="3036" y="9735"/>
                      <a:pt x="5608" y="9259"/>
                    </a:cubicBezTo>
                    <a:cubicBezTo>
                      <a:pt x="8084" y="8782"/>
                      <a:pt x="9703" y="6211"/>
                      <a:pt x="9227" y="3734"/>
                    </a:cubicBezTo>
                    <a:cubicBezTo>
                      <a:pt x="8656" y="1162"/>
                      <a:pt x="6274" y="-457"/>
                      <a:pt x="3703" y="115"/>
                    </a:cubicBezTo>
                    <a:close/>
                  </a:path>
                </a:pathLst>
              </a:custGeom>
              <a:solidFill>
                <a:srgbClr val="001B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FBFACE11-5612-492A-B829-52DE4E48808F}"/>
                  </a:ext>
                </a:extLst>
              </p:cNvPr>
              <p:cNvSpPr/>
              <p:nvPr/>
            </p:nvSpPr>
            <p:spPr>
              <a:xfrm>
                <a:off x="3823203" y="3467662"/>
                <a:ext cx="16291" cy="16296"/>
              </a:xfrm>
              <a:custGeom>
                <a:avLst/>
                <a:gdLst>
                  <a:gd name="connsiteX0" fmla="*/ 8384 w 16291"/>
                  <a:gd name="connsiteY0" fmla="*/ 2 h 16296"/>
                  <a:gd name="connsiteX1" fmla="*/ 2 w 16291"/>
                  <a:gd name="connsiteY1" fmla="*/ 7908 h 16296"/>
                  <a:gd name="connsiteX2" fmla="*/ 7908 w 16291"/>
                  <a:gd name="connsiteY2" fmla="*/ 16290 h 16296"/>
                  <a:gd name="connsiteX3" fmla="*/ 16290 w 16291"/>
                  <a:gd name="connsiteY3" fmla="*/ 8384 h 16296"/>
                  <a:gd name="connsiteX4" fmla="*/ 8384 w 16291"/>
                  <a:gd name="connsiteY4" fmla="*/ 2 h 1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91" h="16296">
                    <a:moveTo>
                      <a:pt x="8384" y="2"/>
                    </a:moveTo>
                    <a:cubicBezTo>
                      <a:pt x="3907" y="-93"/>
                      <a:pt x="97" y="3431"/>
                      <a:pt x="2" y="7908"/>
                    </a:cubicBezTo>
                    <a:cubicBezTo>
                      <a:pt x="-93" y="12384"/>
                      <a:pt x="3431" y="16194"/>
                      <a:pt x="7908" y="16290"/>
                    </a:cubicBezTo>
                    <a:cubicBezTo>
                      <a:pt x="12384" y="16480"/>
                      <a:pt x="16099" y="12861"/>
                      <a:pt x="16290" y="8384"/>
                    </a:cubicBezTo>
                    <a:cubicBezTo>
                      <a:pt x="16385" y="3907"/>
                      <a:pt x="12861" y="97"/>
                      <a:pt x="8384" y="2"/>
                    </a:cubicBezTo>
                    <a:close/>
                  </a:path>
                </a:pathLst>
              </a:custGeom>
              <a:solidFill>
                <a:srgbClr val="001B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7552370D-7139-4D10-84FF-2A5FD77D5E97}"/>
                  </a:ext>
                </a:extLst>
              </p:cNvPr>
              <p:cNvSpPr/>
              <p:nvPr/>
            </p:nvSpPr>
            <p:spPr>
              <a:xfrm>
                <a:off x="3752015" y="3506397"/>
                <a:ext cx="11219" cy="11215"/>
              </a:xfrm>
              <a:custGeom>
                <a:avLst/>
                <a:gdLst>
                  <a:gd name="connsiteX0" fmla="*/ 4419 w 11219"/>
                  <a:gd name="connsiteY0" fmla="*/ 128 h 11215"/>
                  <a:gd name="connsiteX1" fmla="*/ 133 w 11219"/>
                  <a:gd name="connsiteY1" fmla="*/ 6796 h 11215"/>
                  <a:gd name="connsiteX2" fmla="*/ 6800 w 11219"/>
                  <a:gd name="connsiteY2" fmla="*/ 11082 h 11215"/>
                  <a:gd name="connsiteX3" fmla="*/ 11087 w 11219"/>
                  <a:gd name="connsiteY3" fmla="*/ 4510 h 11215"/>
                  <a:gd name="connsiteX4" fmla="*/ 4419 w 11219"/>
                  <a:gd name="connsiteY4" fmla="*/ 128 h 11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19" h="11215">
                    <a:moveTo>
                      <a:pt x="4419" y="128"/>
                    </a:moveTo>
                    <a:cubicBezTo>
                      <a:pt x="1371" y="795"/>
                      <a:pt x="-534" y="3748"/>
                      <a:pt x="133" y="6796"/>
                    </a:cubicBezTo>
                    <a:cubicBezTo>
                      <a:pt x="800" y="9844"/>
                      <a:pt x="3752" y="11749"/>
                      <a:pt x="6800" y="11082"/>
                    </a:cubicBezTo>
                    <a:cubicBezTo>
                      <a:pt x="9848" y="10415"/>
                      <a:pt x="11753" y="7463"/>
                      <a:pt x="11087" y="4510"/>
                    </a:cubicBezTo>
                    <a:cubicBezTo>
                      <a:pt x="10420" y="1462"/>
                      <a:pt x="7467" y="-538"/>
                      <a:pt x="4419" y="128"/>
                    </a:cubicBezTo>
                    <a:close/>
                  </a:path>
                </a:pathLst>
              </a:custGeom>
              <a:solidFill>
                <a:srgbClr val="001B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56ED0036-694F-4CDC-8CB8-71CCF461A473}"/>
                  </a:ext>
                </a:extLst>
              </p:cNvPr>
              <p:cNvSpPr/>
              <p:nvPr/>
            </p:nvSpPr>
            <p:spPr>
              <a:xfrm>
                <a:off x="3419821" y="3478107"/>
                <a:ext cx="451903" cy="194575"/>
              </a:xfrm>
              <a:custGeom>
                <a:avLst/>
                <a:gdLst>
                  <a:gd name="connsiteX0" fmla="*/ 0 w 451903"/>
                  <a:gd name="connsiteY0" fmla="*/ 147481 h 194575"/>
                  <a:gd name="connsiteX1" fmla="*/ 394621 w 451903"/>
                  <a:gd name="connsiteY1" fmla="*/ 130431 h 194575"/>
                  <a:gd name="connsiteX2" fmla="*/ 451580 w 451903"/>
                  <a:gd name="connsiteY2" fmla="*/ 26132 h 194575"/>
                  <a:gd name="connsiteX3" fmla="*/ 388906 w 451903"/>
                  <a:gd name="connsiteY3" fmla="*/ 6130 h 194575"/>
                  <a:gd name="connsiteX4" fmla="*/ 305943 w 451903"/>
                  <a:gd name="connsiteY4" fmla="*/ 69947 h 194575"/>
                  <a:gd name="connsiteX5" fmla="*/ 0 w 451903"/>
                  <a:gd name="connsiteY5" fmla="*/ 147481 h 194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1903" h="194575">
                    <a:moveTo>
                      <a:pt x="0" y="147481"/>
                    </a:moveTo>
                    <a:cubicBezTo>
                      <a:pt x="32480" y="179390"/>
                      <a:pt x="241649" y="243302"/>
                      <a:pt x="394621" y="130431"/>
                    </a:cubicBezTo>
                    <a:cubicBezTo>
                      <a:pt x="447675" y="91283"/>
                      <a:pt x="453581" y="57755"/>
                      <a:pt x="451580" y="26132"/>
                    </a:cubicBezTo>
                    <a:cubicBezTo>
                      <a:pt x="449104" y="-13777"/>
                      <a:pt x="411099" y="3082"/>
                      <a:pt x="388906" y="6130"/>
                    </a:cubicBezTo>
                    <a:cubicBezTo>
                      <a:pt x="357569" y="10416"/>
                      <a:pt x="328613" y="47945"/>
                      <a:pt x="305943" y="69947"/>
                    </a:cubicBezTo>
                    <a:cubicBezTo>
                      <a:pt x="274511" y="100618"/>
                      <a:pt x="176308" y="192915"/>
                      <a:pt x="0" y="147481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01D678BC-39C2-47C8-B4F1-FEABBD05B8AE}"/>
                  </a:ext>
                </a:extLst>
              </p:cNvPr>
              <p:cNvSpPr/>
              <p:nvPr/>
            </p:nvSpPr>
            <p:spPr>
              <a:xfrm>
                <a:off x="3290948" y="3456197"/>
                <a:ext cx="581594" cy="201278"/>
              </a:xfrm>
              <a:custGeom>
                <a:avLst/>
                <a:gdLst>
                  <a:gd name="connsiteX0" fmla="*/ 0 w 581594"/>
                  <a:gd name="connsiteY0" fmla="*/ 112051 h 201278"/>
                  <a:gd name="connsiteX1" fmla="*/ 529400 w 581594"/>
                  <a:gd name="connsiteY1" fmla="*/ 129005 h 201278"/>
                  <a:gd name="connsiteX2" fmla="*/ 581501 w 581594"/>
                  <a:gd name="connsiteY2" fmla="*/ 44233 h 201278"/>
                  <a:gd name="connsiteX3" fmla="*/ 523399 w 581594"/>
                  <a:gd name="connsiteY3" fmla="*/ 704 h 201278"/>
                  <a:gd name="connsiteX4" fmla="*/ 434912 w 581594"/>
                  <a:gd name="connsiteY4" fmla="*/ 72713 h 201278"/>
                  <a:gd name="connsiteX5" fmla="*/ 334328 w 581594"/>
                  <a:gd name="connsiteY5" fmla="*/ 140912 h 201278"/>
                  <a:gd name="connsiteX6" fmla="*/ 762 w 581594"/>
                  <a:gd name="connsiteY6" fmla="*/ 107384 h 201278"/>
                  <a:gd name="connsiteX7" fmla="*/ 0 w 581594"/>
                  <a:gd name="connsiteY7" fmla="*/ 112051 h 201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81594" h="201278">
                    <a:moveTo>
                      <a:pt x="0" y="112051"/>
                    </a:moveTo>
                    <a:cubicBezTo>
                      <a:pt x="156401" y="211016"/>
                      <a:pt x="376904" y="242639"/>
                      <a:pt x="529400" y="129005"/>
                    </a:cubicBezTo>
                    <a:cubicBezTo>
                      <a:pt x="552926" y="111479"/>
                      <a:pt x="583502" y="75856"/>
                      <a:pt x="581501" y="44233"/>
                    </a:cubicBezTo>
                    <a:cubicBezTo>
                      <a:pt x="579025" y="4323"/>
                      <a:pt x="550545" y="-2535"/>
                      <a:pt x="523399" y="704"/>
                    </a:cubicBezTo>
                    <a:cubicBezTo>
                      <a:pt x="491966" y="4514"/>
                      <a:pt x="457486" y="50710"/>
                      <a:pt x="434912" y="72713"/>
                    </a:cubicBezTo>
                    <a:cubicBezTo>
                      <a:pt x="403384" y="103383"/>
                      <a:pt x="372713" y="120623"/>
                      <a:pt x="334328" y="140912"/>
                    </a:cubicBezTo>
                    <a:cubicBezTo>
                      <a:pt x="226981" y="197490"/>
                      <a:pt x="106204" y="177488"/>
                      <a:pt x="762" y="107384"/>
                    </a:cubicBezTo>
                    <a:cubicBezTo>
                      <a:pt x="381" y="109289"/>
                      <a:pt x="286" y="110241"/>
                      <a:pt x="0" y="112051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49" name="Graphic 4933">
                <a:extLst>
                  <a:ext uri="{FF2B5EF4-FFF2-40B4-BE49-F238E27FC236}">
                    <a16:creationId xmlns:a16="http://schemas.microsoft.com/office/drawing/2014/main" id="{0665F4EF-0C7D-47F2-B25D-23E5B82DA13D}"/>
                  </a:ext>
                </a:extLst>
              </p:cNvPr>
              <p:cNvGrpSpPr/>
              <p:nvPr/>
            </p:nvGrpSpPr>
            <p:grpSpPr>
              <a:xfrm>
                <a:off x="3611940" y="3482855"/>
                <a:ext cx="260508" cy="174070"/>
                <a:chOff x="3611940" y="3482855"/>
                <a:chExt cx="260508" cy="174070"/>
              </a:xfrm>
              <a:solidFill>
                <a:srgbClr val="FFF8E1"/>
              </a:solidFill>
            </p:grpSpPr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583D5CBD-093B-4D71-9F2B-722317320171}"/>
                    </a:ext>
                  </a:extLst>
                </p:cNvPr>
                <p:cNvSpPr/>
                <p:nvPr/>
              </p:nvSpPr>
              <p:spPr>
                <a:xfrm>
                  <a:off x="3748988" y="3482855"/>
                  <a:ext cx="123461" cy="129493"/>
                </a:xfrm>
                <a:custGeom>
                  <a:avLst/>
                  <a:gdLst>
                    <a:gd name="connsiteX0" fmla="*/ 30592 w 123461"/>
                    <a:gd name="connsiteY0" fmla="*/ 14717 h 129493"/>
                    <a:gd name="connsiteX1" fmla="*/ 28687 w 123461"/>
                    <a:gd name="connsiteY1" fmla="*/ 129494 h 129493"/>
                    <a:gd name="connsiteX2" fmla="*/ 71359 w 123461"/>
                    <a:gd name="connsiteY2" fmla="*/ 102347 h 129493"/>
                    <a:gd name="connsiteX3" fmla="*/ 123461 w 123461"/>
                    <a:gd name="connsiteY3" fmla="*/ 23766 h 129493"/>
                    <a:gd name="connsiteX4" fmla="*/ 30592 w 123461"/>
                    <a:gd name="connsiteY4" fmla="*/ 14717 h 129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461" h="129493">
                      <a:moveTo>
                        <a:pt x="30592" y="14717"/>
                      </a:moveTo>
                      <a:cubicBezTo>
                        <a:pt x="-19414" y="51103"/>
                        <a:pt x="684" y="96251"/>
                        <a:pt x="28687" y="129494"/>
                      </a:cubicBezTo>
                      <a:cubicBezTo>
                        <a:pt x="43356" y="121588"/>
                        <a:pt x="57643" y="112539"/>
                        <a:pt x="71359" y="102347"/>
                      </a:cubicBezTo>
                      <a:cubicBezTo>
                        <a:pt x="93362" y="85964"/>
                        <a:pt x="121556" y="53675"/>
                        <a:pt x="123461" y="23766"/>
                      </a:cubicBezTo>
                      <a:cubicBezTo>
                        <a:pt x="104125" y="4240"/>
                        <a:pt x="69454" y="-13572"/>
                        <a:pt x="30592" y="14717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E8F79A2E-4FE4-4D45-927B-41443E15B7BE}"/>
                    </a:ext>
                  </a:extLst>
                </p:cNvPr>
                <p:cNvSpPr/>
                <p:nvPr/>
              </p:nvSpPr>
              <p:spPr>
                <a:xfrm>
                  <a:off x="3611940" y="3569669"/>
                  <a:ext cx="148304" cy="87256"/>
                </a:xfrm>
                <a:custGeom>
                  <a:avLst/>
                  <a:gdLst>
                    <a:gd name="connsiteX0" fmla="*/ 118777 w 148304"/>
                    <a:gd name="connsiteY0" fmla="*/ 3150 h 87256"/>
                    <a:gd name="connsiteX1" fmla="*/ 0 w 148304"/>
                    <a:gd name="connsiteY1" fmla="*/ 87256 h 87256"/>
                    <a:gd name="connsiteX2" fmla="*/ 148304 w 148304"/>
                    <a:gd name="connsiteY2" fmla="*/ 51537 h 87256"/>
                    <a:gd name="connsiteX3" fmla="*/ 118777 w 148304"/>
                    <a:gd name="connsiteY3" fmla="*/ 3150 h 87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8304" h="87256">
                      <a:moveTo>
                        <a:pt x="118777" y="3150"/>
                      </a:moveTo>
                      <a:cubicBezTo>
                        <a:pt x="101060" y="-12566"/>
                        <a:pt x="18574" y="32868"/>
                        <a:pt x="0" y="87256"/>
                      </a:cubicBezTo>
                      <a:cubicBezTo>
                        <a:pt x="51530" y="84684"/>
                        <a:pt x="101822" y="73350"/>
                        <a:pt x="148304" y="51537"/>
                      </a:cubicBezTo>
                      <a:cubicBezTo>
                        <a:pt x="139446" y="32392"/>
                        <a:pt x="126587" y="10104"/>
                        <a:pt x="118777" y="3150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50" name="Graphic 4933">
                <a:extLst>
                  <a:ext uri="{FF2B5EF4-FFF2-40B4-BE49-F238E27FC236}">
                    <a16:creationId xmlns:a16="http://schemas.microsoft.com/office/drawing/2014/main" id="{BA78D087-8827-4FBA-93A5-659A46D02E68}"/>
                  </a:ext>
                </a:extLst>
              </p:cNvPr>
              <p:cNvGrpSpPr/>
              <p:nvPr/>
            </p:nvGrpSpPr>
            <p:grpSpPr>
              <a:xfrm>
                <a:off x="3611750" y="3491476"/>
                <a:ext cx="260604" cy="165449"/>
                <a:chOff x="3611750" y="3491476"/>
                <a:chExt cx="260604" cy="165449"/>
              </a:xfrm>
              <a:solidFill>
                <a:srgbClr val="EADCB9"/>
              </a:solidFill>
            </p:grpSpPr>
            <p:sp>
              <p:nvSpPr>
                <p:cNvPr id="251" name="Freeform: Shape 250">
                  <a:extLst>
                    <a:ext uri="{FF2B5EF4-FFF2-40B4-BE49-F238E27FC236}">
                      <a16:creationId xmlns:a16="http://schemas.microsoft.com/office/drawing/2014/main" id="{42F1BCD3-BC55-429B-BF38-487DE6BCD173}"/>
                    </a:ext>
                  </a:extLst>
                </p:cNvPr>
                <p:cNvSpPr/>
                <p:nvPr/>
              </p:nvSpPr>
              <p:spPr>
                <a:xfrm>
                  <a:off x="3751767" y="3491476"/>
                  <a:ext cx="120586" cy="120967"/>
                </a:xfrm>
                <a:custGeom>
                  <a:avLst/>
                  <a:gdLst>
                    <a:gd name="connsiteX0" fmla="*/ 100870 w 120586"/>
                    <a:gd name="connsiteY0" fmla="*/ 0 h 120967"/>
                    <a:gd name="connsiteX1" fmla="*/ 96869 w 120586"/>
                    <a:gd name="connsiteY1" fmla="*/ 29623 h 120967"/>
                    <a:gd name="connsiteX2" fmla="*/ 79915 w 120586"/>
                    <a:gd name="connsiteY2" fmla="*/ 15621 h 120967"/>
                    <a:gd name="connsiteX3" fmla="*/ 62293 w 120586"/>
                    <a:gd name="connsiteY3" fmla="*/ 65913 h 120967"/>
                    <a:gd name="connsiteX4" fmla="*/ 33623 w 120586"/>
                    <a:gd name="connsiteY4" fmla="*/ 39815 h 120967"/>
                    <a:gd name="connsiteX5" fmla="*/ 31242 w 120586"/>
                    <a:gd name="connsiteY5" fmla="*/ 88392 h 120967"/>
                    <a:gd name="connsiteX6" fmla="*/ 0 w 120586"/>
                    <a:gd name="connsiteY6" fmla="*/ 76676 h 120967"/>
                    <a:gd name="connsiteX7" fmla="*/ 25813 w 120586"/>
                    <a:gd name="connsiteY7" fmla="*/ 120967 h 120967"/>
                    <a:gd name="connsiteX8" fmla="*/ 68485 w 120586"/>
                    <a:gd name="connsiteY8" fmla="*/ 93821 h 120967"/>
                    <a:gd name="connsiteX9" fmla="*/ 120587 w 120586"/>
                    <a:gd name="connsiteY9" fmla="*/ 15240 h 120967"/>
                    <a:gd name="connsiteX10" fmla="*/ 100870 w 120586"/>
                    <a:gd name="connsiteY10" fmla="*/ 0 h 120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0586" h="120967">
                      <a:moveTo>
                        <a:pt x="100870" y="0"/>
                      </a:moveTo>
                      <a:cubicBezTo>
                        <a:pt x="101537" y="10001"/>
                        <a:pt x="99822" y="20098"/>
                        <a:pt x="96869" y="29623"/>
                      </a:cubicBezTo>
                      <a:cubicBezTo>
                        <a:pt x="89821" y="26765"/>
                        <a:pt x="84487" y="21622"/>
                        <a:pt x="79915" y="15621"/>
                      </a:cubicBezTo>
                      <a:cubicBezTo>
                        <a:pt x="76676" y="33147"/>
                        <a:pt x="70485" y="50292"/>
                        <a:pt x="62293" y="65913"/>
                      </a:cubicBezTo>
                      <a:cubicBezTo>
                        <a:pt x="50387" y="59531"/>
                        <a:pt x="41434" y="50197"/>
                        <a:pt x="33623" y="39815"/>
                      </a:cubicBezTo>
                      <a:cubicBezTo>
                        <a:pt x="33623" y="56007"/>
                        <a:pt x="32766" y="72200"/>
                        <a:pt x="31242" y="88392"/>
                      </a:cubicBezTo>
                      <a:cubicBezTo>
                        <a:pt x="20288" y="85630"/>
                        <a:pt x="9334" y="82867"/>
                        <a:pt x="0" y="76676"/>
                      </a:cubicBezTo>
                      <a:cubicBezTo>
                        <a:pt x="4667" y="92488"/>
                        <a:pt x="14573" y="107633"/>
                        <a:pt x="25813" y="120967"/>
                      </a:cubicBezTo>
                      <a:cubicBezTo>
                        <a:pt x="40481" y="113062"/>
                        <a:pt x="54769" y="104013"/>
                        <a:pt x="68485" y="93821"/>
                      </a:cubicBezTo>
                      <a:cubicBezTo>
                        <a:pt x="90488" y="77438"/>
                        <a:pt x="118681" y="45148"/>
                        <a:pt x="120587" y="15240"/>
                      </a:cubicBezTo>
                      <a:cubicBezTo>
                        <a:pt x="115252" y="9620"/>
                        <a:pt x="108585" y="4286"/>
                        <a:pt x="100870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B68FA9A0-DB0A-4695-AEC1-880F35D67A0A}"/>
                    </a:ext>
                  </a:extLst>
                </p:cNvPr>
                <p:cNvSpPr/>
                <p:nvPr/>
              </p:nvSpPr>
              <p:spPr>
                <a:xfrm>
                  <a:off x="3611750" y="3578154"/>
                  <a:ext cx="148304" cy="78771"/>
                </a:xfrm>
                <a:custGeom>
                  <a:avLst/>
                  <a:gdLst>
                    <a:gd name="connsiteX0" fmla="*/ 123730 w 148304"/>
                    <a:gd name="connsiteY0" fmla="*/ 0 h 78771"/>
                    <a:gd name="connsiteX1" fmla="*/ 116015 w 148304"/>
                    <a:gd name="connsiteY1" fmla="*/ 32766 h 78771"/>
                    <a:gd name="connsiteX2" fmla="*/ 87535 w 148304"/>
                    <a:gd name="connsiteY2" fmla="*/ 11430 h 78771"/>
                    <a:gd name="connsiteX3" fmla="*/ 76295 w 148304"/>
                    <a:gd name="connsiteY3" fmla="*/ 51721 h 78771"/>
                    <a:gd name="connsiteX4" fmla="*/ 40957 w 148304"/>
                    <a:gd name="connsiteY4" fmla="*/ 34671 h 78771"/>
                    <a:gd name="connsiteX5" fmla="*/ 34766 w 148304"/>
                    <a:gd name="connsiteY5" fmla="*/ 67342 h 78771"/>
                    <a:gd name="connsiteX6" fmla="*/ 9906 w 148304"/>
                    <a:gd name="connsiteY6" fmla="*/ 58579 h 78771"/>
                    <a:gd name="connsiteX7" fmla="*/ 0 w 148304"/>
                    <a:gd name="connsiteY7" fmla="*/ 78772 h 78771"/>
                    <a:gd name="connsiteX8" fmla="*/ 148304 w 148304"/>
                    <a:gd name="connsiteY8" fmla="*/ 43053 h 78771"/>
                    <a:gd name="connsiteX9" fmla="*/ 123730 w 148304"/>
                    <a:gd name="connsiteY9" fmla="*/ 0 h 7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8304" h="78771">
                      <a:moveTo>
                        <a:pt x="123730" y="0"/>
                      </a:moveTo>
                      <a:cubicBezTo>
                        <a:pt x="121729" y="11144"/>
                        <a:pt x="118872" y="22193"/>
                        <a:pt x="116015" y="32766"/>
                      </a:cubicBezTo>
                      <a:cubicBezTo>
                        <a:pt x="105442" y="26956"/>
                        <a:pt x="96488" y="19431"/>
                        <a:pt x="87535" y="11430"/>
                      </a:cubicBezTo>
                      <a:cubicBezTo>
                        <a:pt x="84296" y="24860"/>
                        <a:pt x="80772" y="38290"/>
                        <a:pt x="76295" y="51721"/>
                      </a:cubicBezTo>
                      <a:cubicBezTo>
                        <a:pt x="64389" y="46958"/>
                        <a:pt x="51721" y="42196"/>
                        <a:pt x="40957" y="34671"/>
                      </a:cubicBezTo>
                      <a:cubicBezTo>
                        <a:pt x="39719" y="45720"/>
                        <a:pt x="37909" y="56578"/>
                        <a:pt x="34766" y="67342"/>
                      </a:cubicBezTo>
                      <a:cubicBezTo>
                        <a:pt x="27242" y="62294"/>
                        <a:pt x="17812" y="61817"/>
                        <a:pt x="9906" y="58579"/>
                      </a:cubicBezTo>
                      <a:cubicBezTo>
                        <a:pt x="5715" y="65056"/>
                        <a:pt x="2381" y="71819"/>
                        <a:pt x="0" y="78772"/>
                      </a:cubicBezTo>
                      <a:cubicBezTo>
                        <a:pt x="51530" y="76200"/>
                        <a:pt x="101822" y="64865"/>
                        <a:pt x="148304" y="43053"/>
                      </a:cubicBezTo>
                      <a:cubicBezTo>
                        <a:pt x="141256" y="27432"/>
                        <a:pt x="131445" y="9811"/>
                        <a:pt x="123730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" name="Graphic 4946">
              <a:extLst>
                <a:ext uri="{FF2B5EF4-FFF2-40B4-BE49-F238E27FC236}">
                  <a16:creationId xmlns:a16="http://schemas.microsoft.com/office/drawing/2014/main" id="{698F162B-F220-423F-80B1-63636D8C0E75}"/>
                </a:ext>
              </a:extLst>
            </p:cNvPr>
            <p:cNvGrpSpPr/>
            <p:nvPr/>
          </p:nvGrpSpPr>
          <p:grpSpPr>
            <a:xfrm>
              <a:off x="3200072" y="2873246"/>
              <a:ext cx="698876" cy="477704"/>
              <a:chOff x="3161045" y="2803618"/>
              <a:chExt cx="811149" cy="554446"/>
            </a:xfrm>
          </p:grpSpPr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11C8050B-3426-4B53-A851-AA7154F8BBC5}"/>
                  </a:ext>
                </a:extLst>
              </p:cNvPr>
              <p:cNvSpPr/>
              <p:nvPr/>
            </p:nvSpPr>
            <p:spPr>
              <a:xfrm>
                <a:off x="3221466" y="2816377"/>
                <a:ext cx="252395" cy="100986"/>
              </a:xfrm>
              <a:custGeom>
                <a:avLst/>
                <a:gdLst>
                  <a:gd name="connsiteX0" fmla="*/ 251903 w 252395"/>
                  <a:gd name="connsiteY0" fmla="*/ 62485 h 100986"/>
                  <a:gd name="connsiteX1" fmla="*/ 121220 w 252395"/>
                  <a:gd name="connsiteY1" fmla="*/ 45340 h 100986"/>
                  <a:gd name="connsiteX2" fmla="*/ 1396 w 252395"/>
                  <a:gd name="connsiteY2" fmla="*/ 100395 h 100986"/>
                  <a:gd name="connsiteX3" fmla="*/ 20731 w 252395"/>
                  <a:gd name="connsiteY3" fmla="*/ 54484 h 100986"/>
                  <a:gd name="connsiteX4" fmla="*/ 114648 w 252395"/>
                  <a:gd name="connsiteY4" fmla="*/ 1906 h 100986"/>
                  <a:gd name="connsiteX5" fmla="*/ 219804 w 252395"/>
                  <a:gd name="connsiteY5" fmla="*/ 24385 h 100986"/>
                  <a:gd name="connsiteX6" fmla="*/ 251903 w 252395"/>
                  <a:gd name="connsiteY6" fmla="*/ 62485 h 10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2395" h="100986">
                    <a:moveTo>
                      <a:pt x="251903" y="62485"/>
                    </a:moveTo>
                    <a:cubicBezTo>
                      <a:pt x="245426" y="71629"/>
                      <a:pt x="188562" y="33434"/>
                      <a:pt x="121220" y="45340"/>
                    </a:cubicBezTo>
                    <a:cubicBezTo>
                      <a:pt x="53212" y="53913"/>
                      <a:pt x="10254" y="107157"/>
                      <a:pt x="1396" y="100395"/>
                    </a:cubicBezTo>
                    <a:cubicBezTo>
                      <a:pt x="-2700" y="97442"/>
                      <a:pt x="1777" y="77058"/>
                      <a:pt x="20731" y="54484"/>
                    </a:cubicBezTo>
                    <a:cubicBezTo>
                      <a:pt x="39210" y="32196"/>
                      <a:pt x="72262" y="7716"/>
                      <a:pt x="114648" y="1906"/>
                    </a:cubicBezTo>
                    <a:cubicBezTo>
                      <a:pt x="156844" y="-5142"/>
                      <a:pt x="195610" y="8478"/>
                      <a:pt x="219804" y="24385"/>
                    </a:cubicBezTo>
                    <a:cubicBezTo>
                      <a:pt x="244569" y="40292"/>
                      <a:pt x="254856" y="58485"/>
                      <a:pt x="251903" y="62485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6E0820EA-281C-46D7-BB31-C54099C3053B}"/>
                  </a:ext>
                </a:extLst>
              </p:cNvPr>
              <p:cNvSpPr/>
              <p:nvPr/>
            </p:nvSpPr>
            <p:spPr>
              <a:xfrm>
                <a:off x="3205336" y="2811145"/>
                <a:ext cx="283463" cy="101435"/>
              </a:xfrm>
              <a:custGeom>
                <a:avLst/>
                <a:gdLst>
                  <a:gd name="connsiteX0" fmla="*/ 130873 w 283463"/>
                  <a:gd name="connsiteY0" fmla="*/ 8281 h 101435"/>
                  <a:gd name="connsiteX1" fmla="*/ 283464 w 283463"/>
                  <a:gd name="connsiteY1" fmla="*/ 58669 h 101435"/>
                  <a:gd name="connsiteX2" fmla="*/ 129921 w 283463"/>
                  <a:gd name="connsiteY2" fmla="*/ 1995 h 101435"/>
                  <a:gd name="connsiteX3" fmla="*/ 0 w 283463"/>
                  <a:gd name="connsiteY3" fmla="*/ 101436 h 101435"/>
                  <a:gd name="connsiteX4" fmla="*/ 130873 w 283463"/>
                  <a:gd name="connsiteY4" fmla="*/ 8281 h 10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463" h="101435">
                    <a:moveTo>
                      <a:pt x="130873" y="8281"/>
                    </a:moveTo>
                    <a:cubicBezTo>
                      <a:pt x="190595" y="-767"/>
                      <a:pt x="247364" y="19997"/>
                      <a:pt x="283464" y="58669"/>
                    </a:cubicBezTo>
                    <a:cubicBezTo>
                      <a:pt x="249555" y="16282"/>
                      <a:pt x="191453" y="-7244"/>
                      <a:pt x="129921" y="1995"/>
                    </a:cubicBezTo>
                    <a:cubicBezTo>
                      <a:pt x="68485" y="11329"/>
                      <a:pt x="19907" y="50953"/>
                      <a:pt x="0" y="101436"/>
                    </a:cubicBezTo>
                    <a:cubicBezTo>
                      <a:pt x="23051" y="53906"/>
                      <a:pt x="71152" y="17330"/>
                      <a:pt x="130873" y="828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70FB5C22-8ADB-4A67-B723-A833F57C88BB}"/>
                  </a:ext>
                </a:extLst>
              </p:cNvPr>
              <p:cNvSpPr/>
              <p:nvPr/>
            </p:nvSpPr>
            <p:spPr>
              <a:xfrm>
                <a:off x="3161045" y="2936965"/>
                <a:ext cx="394811" cy="421100"/>
              </a:xfrm>
              <a:custGeom>
                <a:avLst/>
                <a:gdLst>
                  <a:gd name="connsiteX0" fmla="*/ 394811 w 394811"/>
                  <a:gd name="connsiteY0" fmla="*/ 210598 h 421100"/>
                  <a:gd name="connsiteX1" fmla="*/ 197358 w 394811"/>
                  <a:gd name="connsiteY1" fmla="*/ 421100 h 421100"/>
                  <a:gd name="connsiteX2" fmla="*/ 0 w 394811"/>
                  <a:gd name="connsiteY2" fmla="*/ 210598 h 421100"/>
                  <a:gd name="connsiteX3" fmla="*/ 197453 w 394811"/>
                  <a:gd name="connsiteY3" fmla="*/ 0 h 421100"/>
                  <a:gd name="connsiteX4" fmla="*/ 394811 w 394811"/>
                  <a:gd name="connsiteY4" fmla="*/ 210598 h 421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811" h="421100">
                    <a:moveTo>
                      <a:pt x="394811" y="210598"/>
                    </a:moveTo>
                    <a:cubicBezTo>
                      <a:pt x="394811" y="326898"/>
                      <a:pt x="306419" y="421100"/>
                      <a:pt x="197358" y="421100"/>
                    </a:cubicBezTo>
                    <a:cubicBezTo>
                      <a:pt x="88392" y="421100"/>
                      <a:pt x="0" y="326803"/>
                      <a:pt x="0" y="210598"/>
                    </a:cubicBezTo>
                    <a:cubicBezTo>
                      <a:pt x="0" y="94298"/>
                      <a:pt x="88392" y="0"/>
                      <a:pt x="197453" y="0"/>
                    </a:cubicBezTo>
                    <a:cubicBezTo>
                      <a:pt x="306419" y="0"/>
                      <a:pt x="394811" y="94298"/>
                      <a:pt x="394811" y="2105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A2409B3F-2650-41BD-9923-EC3354CE4609}"/>
                  </a:ext>
                </a:extLst>
              </p:cNvPr>
              <p:cNvSpPr/>
              <p:nvPr/>
            </p:nvSpPr>
            <p:spPr>
              <a:xfrm>
                <a:off x="3170379" y="2941536"/>
                <a:ext cx="376046" cy="372046"/>
              </a:xfrm>
              <a:custGeom>
                <a:avLst/>
                <a:gdLst>
                  <a:gd name="connsiteX0" fmla="*/ 376047 w 376046"/>
                  <a:gd name="connsiteY0" fmla="*/ 186023 h 372046"/>
                  <a:gd name="connsiteX1" fmla="*/ 188024 w 376046"/>
                  <a:gd name="connsiteY1" fmla="*/ 372047 h 372046"/>
                  <a:gd name="connsiteX2" fmla="*/ 0 w 376046"/>
                  <a:gd name="connsiteY2" fmla="*/ 186023 h 372046"/>
                  <a:gd name="connsiteX3" fmla="*/ 188024 w 376046"/>
                  <a:gd name="connsiteY3" fmla="*/ 0 h 372046"/>
                  <a:gd name="connsiteX4" fmla="*/ 376047 w 376046"/>
                  <a:gd name="connsiteY4" fmla="*/ 186023 h 37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046" h="372046">
                    <a:moveTo>
                      <a:pt x="376047" y="186023"/>
                    </a:moveTo>
                    <a:cubicBezTo>
                      <a:pt x="376047" y="288798"/>
                      <a:pt x="291846" y="372047"/>
                      <a:pt x="188024" y="372047"/>
                    </a:cubicBezTo>
                    <a:cubicBezTo>
                      <a:pt x="84201" y="372047"/>
                      <a:pt x="0" y="288798"/>
                      <a:pt x="0" y="186023"/>
                    </a:cubicBezTo>
                    <a:cubicBezTo>
                      <a:pt x="0" y="83249"/>
                      <a:pt x="84201" y="0"/>
                      <a:pt x="188024" y="0"/>
                    </a:cubicBezTo>
                    <a:cubicBezTo>
                      <a:pt x="291941" y="0"/>
                      <a:pt x="376047" y="83344"/>
                      <a:pt x="376047" y="186023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326E747B-7129-4826-9E3B-590D539B1688}"/>
                  </a:ext>
                </a:extLst>
              </p:cNvPr>
              <p:cNvSpPr/>
              <p:nvPr/>
            </p:nvSpPr>
            <p:spPr>
              <a:xfrm>
                <a:off x="3329827" y="3098890"/>
                <a:ext cx="57340" cy="57340"/>
              </a:xfrm>
              <a:custGeom>
                <a:avLst/>
                <a:gdLst>
                  <a:gd name="connsiteX0" fmla="*/ 57341 w 57340"/>
                  <a:gd name="connsiteY0" fmla="*/ 28670 h 57340"/>
                  <a:gd name="connsiteX1" fmla="*/ 28670 w 57340"/>
                  <a:gd name="connsiteY1" fmla="*/ 57341 h 57340"/>
                  <a:gd name="connsiteX2" fmla="*/ 0 w 57340"/>
                  <a:gd name="connsiteY2" fmla="*/ 28670 h 57340"/>
                  <a:gd name="connsiteX3" fmla="*/ 28670 w 57340"/>
                  <a:gd name="connsiteY3" fmla="*/ 0 h 57340"/>
                  <a:gd name="connsiteX4" fmla="*/ 57341 w 57340"/>
                  <a:gd name="connsiteY4" fmla="*/ 28670 h 5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340" h="57340">
                    <a:moveTo>
                      <a:pt x="57341" y="28670"/>
                    </a:moveTo>
                    <a:cubicBezTo>
                      <a:pt x="57341" y="44482"/>
                      <a:pt x="44482" y="57341"/>
                      <a:pt x="28670" y="57341"/>
                    </a:cubicBezTo>
                    <a:cubicBezTo>
                      <a:pt x="12859" y="57341"/>
                      <a:pt x="0" y="44482"/>
                      <a:pt x="0" y="28670"/>
                    </a:cubicBezTo>
                    <a:cubicBezTo>
                      <a:pt x="0" y="12859"/>
                      <a:pt x="12859" y="0"/>
                      <a:pt x="28670" y="0"/>
                    </a:cubicBezTo>
                    <a:cubicBezTo>
                      <a:pt x="44482" y="0"/>
                      <a:pt x="57341" y="12859"/>
                      <a:pt x="57341" y="286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887DB78B-9368-4D76-B4E8-D2EC06BE6F46}"/>
                  </a:ext>
                </a:extLst>
              </p:cNvPr>
              <p:cNvSpPr/>
              <p:nvPr/>
            </p:nvSpPr>
            <p:spPr>
              <a:xfrm>
                <a:off x="3351259" y="3083078"/>
                <a:ext cx="48006" cy="48006"/>
              </a:xfrm>
              <a:custGeom>
                <a:avLst/>
                <a:gdLst>
                  <a:gd name="connsiteX0" fmla="*/ 48006 w 48006"/>
                  <a:gd name="connsiteY0" fmla="*/ 24003 h 48006"/>
                  <a:gd name="connsiteX1" fmla="*/ 24003 w 48006"/>
                  <a:gd name="connsiteY1" fmla="*/ 48006 h 48006"/>
                  <a:gd name="connsiteX2" fmla="*/ 0 w 48006"/>
                  <a:gd name="connsiteY2" fmla="*/ 24003 h 48006"/>
                  <a:gd name="connsiteX3" fmla="*/ 24003 w 48006"/>
                  <a:gd name="connsiteY3" fmla="*/ 0 h 48006"/>
                  <a:gd name="connsiteX4" fmla="*/ 48006 w 48006"/>
                  <a:gd name="connsiteY4" fmla="*/ 24003 h 48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06" h="48006">
                    <a:moveTo>
                      <a:pt x="48006" y="24003"/>
                    </a:moveTo>
                    <a:cubicBezTo>
                      <a:pt x="48006" y="37243"/>
                      <a:pt x="37243" y="48006"/>
                      <a:pt x="24003" y="48006"/>
                    </a:cubicBezTo>
                    <a:cubicBezTo>
                      <a:pt x="10763" y="48006"/>
                      <a:pt x="0" y="37243"/>
                      <a:pt x="0" y="24003"/>
                    </a:cubicBezTo>
                    <a:cubicBezTo>
                      <a:pt x="0" y="10763"/>
                      <a:pt x="10763" y="0"/>
                      <a:pt x="24003" y="0"/>
                    </a:cubicBezTo>
                    <a:cubicBezTo>
                      <a:pt x="37243" y="0"/>
                      <a:pt x="48006" y="10763"/>
                      <a:pt x="48006" y="24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4EF67524-EF96-4E9E-99E2-8F9300B5CFDB}"/>
                  </a:ext>
                </a:extLst>
              </p:cNvPr>
              <p:cNvSpPr/>
              <p:nvPr/>
            </p:nvSpPr>
            <p:spPr>
              <a:xfrm>
                <a:off x="3183090" y="2950688"/>
                <a:ext cx="273247" cy="239615"/>
              </a:xfrm>
              <a:custGeom>
                <a:avLst/>
                <a:gdLst>
                  <a:gd name="connsiteX0" fmla="*/ 272944 w 273247"/>
                  <a:gd name="connsiteY0" fmla="*/ 51999 h 239615"/>
                  <a:gd name="connsiteX1" fmla="*/ 229034 w 273247"/>
                  <a:gd name="connsiteY1" fmla="*/ 82383 h 239615"/>
                  <a:gd name="connsiteX2" fmla="*/ 113305 w 273247"/>
                  <a:gd name="connsiteY2" fmla="*/ 198874 h 239615"/>
                  <a:gd name="connsiteX3" fmla="*/ 529 w 273247"/>
                  <a:gd name="connsiteY3" fmla="*/ 147439 h 239615"/>
                  <a:gd name="connsiteX4" fmla="*/ 229224 w 273247"/>
                  <a:gd name="connsiteY4" fmla="*/ 7517 h 239615"/>
                  <a:gd name="connsiteX5" fmla="*/ 272944 w 273247"/>
                  <a:gd name="connsiteY5" fmla="*/ 51999 h 239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3247" h="239615">
                    <a:moveTo>
                      <a:pt x="272944" y="51999"/>
                    </a:moveTo>
                    <a:cubicBezTo>
                      <a:pt x="270753" y="66858"/>
                      <a:pt x="261895" y="80288"/>
                      <a:pt x="229034" y="82383"/>
                    </a:cubicBezTo>
                    <a:cubicBezTo>
                      <a:pt x="168931" y="86193"/>
                      <a:pt x="117305" y="138390"/>
                      <a:pt x="113305" y="198874"/>
                    </a:cubicBezTo>
                    <a:cubicBezTo>
                      <a:pt x="108447" y="272598"/>
                      <a:pt x="-8806" y="240784"/>
                      <a:pt x="529" y="147439"/>
                    </a:cubicBezTo>
                    <a:cubicBezTo>
                      <a:pt x="9387" y="58857"/>
                      <a:pt x="115972" y="-26106"/>
                      <a:pt x="229224" y="7517"/>
                    </a:cubicBezTo>
                    <a:cubicBezTo>
                      <a:pt x="248560" y="13232"/>
                      <a:pt x="276468" y="27900"/>
                      <a:pt x="272944" y="519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C210AD60-1A73-4AB4-B792-24EE723A05CB}"/>
                  </a:ext>
                </a:extLst>
              </p:cNvPr>
              <p:cNvSpPr/>
              <p:nvPr/>
            </p:nvSpPr>
            <p:spPr>
              <a:xfrm>
                <a:off x="3299443" y="3235859"/>
                <a:ext cx="107823" cy="62864"/>
              </a:xfrm>
              <a:custGeom>
                <a:avLst/>
                <a:gdLst>
                  <a:gd name="connsiteX0" fmla="*/ 107823 w 107823"/>
                  <a:gd name="connsiteY0" fmla="*/ 31432 h 62864"/>
                  <a:gd name="connsiteX1" fmla="*/ 53912 w 107823"/>
                  <a:gd name="connsiteY1" fmla="*/ 62865 h 62864"/>
                  <a:gd name="connsiteX2" fmla="*/ 0 w 107823"/>
                  <a:gd name="connsiteY2" fmla="*/ 31432 h 62864"/>
                  <a:gd name="connsiteX3" fmla="*/ 53912 w 107823"/>
                  <a:gd name="connsiteY3" fmla="*/ 0 h 62864"/>
                  <a:gd name="connsiteX4" fmla="*/ 107823 w 107823"/>
                  <a:gd name="connsiteY4" fmla="*/ 31432 h 62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823" h="62864">
                    <a:moveTo>
                      <a:pt x="107823" y="31432"/>
                    </a:moveTo>
                    <a:cubicBezTo>
                      <a:pt x="107823" y="48768"/>
                      <a:pt x="83725" y="62865"/>
                      <a:pt x="53912" y="62865"/>
                    </a:cubicBezTo>
                    <a:cubicBezTo>
                      <a:pt x="24098" y="62865"/>
                      <a:pt x="0" y="48768"/>
                      <a:pt x="0" y="31432"/>
                    </a:cubicBezTo>
                    <a:cubicBezTo>
                      <a:pt x="0" y="14097"/>
                      <a:pt x="24098" y="0"/>
                      <a:pt x="53912" y="0"/>
                    </a:cubicBezTo>
                    <a:cubicBezTo>
                      <a:pt x="83725" y="0"/>
                      <a:pt x="107823" y="14097"/>
                      <a:pt x="107823" y="314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ED72EF13-942E-46DD-B478-038E2953957A}"/>
                  </a:ext>
                </a:extLst>
              </p:cNvPr>
              <p:cNvSpPr/>
              <p:nvPr/>
            </p:nvSpPr>
            <p:spPr>
              <a:xfrm>
                <a:off x="3656102" y="2808855"/>
                <a:ext cx="252869" cy="99307"/>
              </a:xfrm>
              <a:custGeom>
                <a:avLst/>
                <a:gdLst>
                  <a:gd name="connsiteX0" fmla="*/ 251512 w 252869"/>
                  <a:gd name="connsiteY0" fmla="*/ 98677 h 99307"/>
                  <a:gd name="connsiteX1" fmla="*/ 131021 w 252869"/>
                  <a:gd name="connsiteY1" fmla="*/ 45147 h 99307"/>
                  <a:gd name="connsiteX2" fmla="*/ 528 w 252869"/>
                  <a:gd name="connsiteY2" fmla="*/ 63816 h 99307"/>
                  <a:gd name="connsiteX3" fmla="*/ 32151 w 252869"/>
                  <a:gd name="connsiteY3" fmla="*/ 25335 h 99307"/>
                  <a:gd name="connsiteX4" fmla="*/ 137117 w 252869"/>
                  <a:gd name="connsiteY4" fmla="*/ 1618 h 99307"/>
                  <a:gd name="connsiteX5" fmla="*/ 231605 w 252869"/>
                  <a:gd name="connsiteY5" fmla="*/ 53053 h 99307"/>
                  <a:gd name="connsiteX6" fmla="*/ 251512 w 252869"/>
                  <a:gd name="connsiteY6" fmla="*/ 98677 h 99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2869" h="99307">
                    <a:moveTo>
                      <a:pt x="251512" y="98677"/>
                    </a:moveTo>
                    <a:cubicBezTo>
                      <a:pt x="242654" y="105631"/>
                      <a:pt x="199124" y="52862"/>
                      <a:pt x="131021" y="45147"/>
                    </a:cubicBezTo>
                    <a:cubicBezTo>
                      <a:pt x="63488" y="34003"/>
                      <a:pt x="7100" y="72865"/>
                      <a:pt x="528" y="63816"/>
                    </a:cubicBezTo>
                    <a:cubicBezTo>
                      <a:pt x="-2520" y="59815"/>
                      <a:pt x="7577" y="41527"/>
                      <a:pt x="32151" y="25335"/>
                    </a:cubicBezTo>
                    <a:cubicBezTo>
                      <a:pt x="56249" y="9142"/>
                      <a:pt x="94826" y="-4859"/>
                      <a:pt x="137117" y="1618"/>
                    </a:cubicBezTo>
                    <a:cubicBezTo>
                      <a:pt x="179503" y="6856"/>
                      <a:pt x="212840" y="30955"/>
                      <a:pt x="231605" y="53053"/>
                    </a:cubicBezTo>
                    <a:cubicBezTo>
                      <a:pt x="250845" y="75341"/>
                      <a:pt x="255608" y="95725"/>
                      <a:pt x="251512" y="98677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726A0CE1-11F0-4D8D-8F18-B328A6F86DE2}"/>
                  </a:ext>
                </a:extLst>
              </p:cNvPr>
              <p:cNvSpPr/>
              <p:nvPr/>
            </p:nvSpPr>
            <p:spPr>
              <a:xfrm>
                <a:off x="3641105" y="2803618"/>
                <a:ext cx="284035" cy="99627"/>
              </a:xfrm>
              <a:custGeom>
                <a:avLst/>
                <a:gdLst>
                  <a:gd name="connsiteX0" fmla="*/ 152019 w 284035"/>
                  <a:gd name="connsiteY0" fmla="*/ 7997 h 99627"/>
                  <a:gd name="connsiteX1" fmla="*/ 284036 w 284035"/>
                  <a:gd name="connsiteY1" fmla="*/ 99628 h 99627"/>
                  <a:gd name="connsiteX2" fmla="*/ 152876 w 284035"/>
                  <a:gd name="connsiteY2" fmla="*/ 1711 h 99627"/>
                  <a:gd name="connsiteX3" fmla="*/ 0 w 284035"/>
                  <a:gd name="connsiteY3" fmla="*/ 60194 h 99627"/>
                  <a:gd name="connsiteX4" fmla="*/ 152019 w 284035"/>
                  <a:gd name="connsiteY4" fmla="*/ 7997 h 9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035" h="99627">
                    <a:moveTo>
                      <a:pt x="152019" y="7997"/>
                    </a:moveTo>
                    <a:cubicBezTo>
                      <a:pt x="211836" y="16284"/>
                      <a:pt x="260413" y="52288"/>
                      <a:pt x="284036" y="99628"/>
                    </a:cubicBezTo>
                    <a:cubicBezTo>
                      <a:pt x="263557" y="49431"/>
                      <a:pt x="214503" y="10283"/>
                      <a:pt x="152876" y="1711"/>
                    </a:cubicBezTo>
                    <a:cubicBezTo>
                      <a:pt x="91249" y="-6862"/>
                      <a:pt x="33433" y="17427"/>
                      <a:pt x="0" y="60194"/>
                    </a:cubicBezTo>
                    <a:cubicBezTo>
                      <a:pt x="35623" y="21142"/>
                      <a:pt x="92107" y="-290"/>
                      <a:pt x="152019" y="799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C04F4FDF-A01F-44EA-9473-AF6ABBAC375D}"/>
                  </a:ext>
                </a:extLst>
              </p:cNvPr>
              <p:cNvSpPr/>
              <p:nvPr/>
            </p:nvSpPr>
            <p:spPr>
              <a:xfrm>
                <a:off x="3577287" y="2936965"/>
                <a:ext cx="394906" cy="421100"/>
              </a:xfrm>
              <a:custGeom>
                <a:avLst/>
                <a:gdLst>
                  <a:gd name="connsiteX0" fmla="*/ 394907 w 394906"/>
                  <a:gd name="connsiteY0" fmla="*/ 210598 h 421100"/>
                  <a:gd name="connsiteX1" fmla="*/ 197453 w 394906"/>
                  <a:gd name="connsiteY1" fmla="*/ 421100 h 421100"/>
                  <a:gd name="connsiteX2" fmla="*/ 0 w 394906"/>
                  <a:gd name="connsiteY2" fmla="*/ 210598 h 421100"/>
                  <a:gd name="connsiteX3" fmla="*/ 197453 w 394906"/>
                  <a:gd name="connsiteY3" fmla="*/ 0 h 421100"/>
                  <a:gd name="connsiteX4" fmla="*/ 394907 w 394906"/>
                  <a:gd name="connsiteY4" fmla="*/ 210598 h 421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906" h="421100">
                    <a:moveTo>
                      <a:pt x="394907" y="210598"/>
                    </a:moveTo>
                    <a:cubicBezTo>
                      <a:pt x="394907" y="326898"/>
                      <a:pt x="306514" y="421100"/>
                      <a:pt x="197453" y="421100"/>
                    </a:cubicBezTo>
                    <a:cubicBezTo>
                      <a:pt x="88392" y="421100"/>
                      <a:pt x="0" y="326803"/>
                      <a:pt x="0" y="210598"/>
                    </a:cubicBezTo>
                    <a:cubicBezTo>
                      <a:pt x="0" y="94298"/>
                      <a:pt x="88392" y="0"/>
                      <a:pt x="197453" y="0"/>
                    </a:cubicBezTo>
                    <a:cubicBezTo>
                      <a:pt x="306514" y="0"/>
                      <a:pt x="394907" y="94298"/>
                      <a:pt x="394907" y="2105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291BC5F7-438E-4BD8-A4D8-9127523B9CC2}"/>
                  </a:ext>
                </a:extLst>
              </p:cNvPr>
              <p:cNvSpPr/>
              <p:nvPr/>
            </p:nvSpPr>
            <p:spPr>
              <a:xfrm>
                <a:off x="3586717" y="2941536"/>
                <a:ext cx="376046" cy="372046"/>
              </a:xfrm>
              <a:custGeom>
                <a:avLst/>
                <a:gdLst>
                  <a:gd name="connsiteX0" fmla="*/ 376047 w 376046"/>
                  <a:gd name="connsiteY0" fmla="*/ 186023 h 372046"/>
                  <a:gd name="connsiteX1" fmla="*/ 188024 w 376046"/>
                  <a:gd name="connsiteY1" fmla="*/ 372047 h 372046"/>
                  <a:gd name="connsiteX2" fmla="*/ 0 w 376046"/>
                  <a:gd name="connsiteY2" fmla="*/ 186023 h 372046"/>
                  <a:gd name="connsiteX3" fmla="*/ 188024 w 376046"/>
                  <a:gd name="connsiteY3" fmla="*/ 0 h 372046"/>
                  <a:gd name="connsiteX4" fmla="*/ 376047 w 376046"/>
                  <a:gd name="connsiteY4" fmla="*/ 186023 h 37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046" h="372046">
                    <a:moveTo>
                      <a:pt x="376047" y="186023"/>
                    </a:moveTo>
                    <a:cubicBezTo>
                      <a:pt x="376047" y="288798"/>
                      <a:pt x="291846" y="372047"/>
                      <a:pt x="188024" y="372047"/>
                    </a:cubicBezTo>
                    <a:cubicBezTo>
                      <a:pt x="84201" y="372047"/>
                      <a:pt x="0" y="288798"/>
                      <a:pt x="0" y="186023"/>
                    </a:cubicBezTo>
                    <a:cubicBezTo>
                      <a:pt x="0" y="83249"/>
                      <a:pt x="84201" y="0"/>
                      <a:pt x="188024" y="0"/>
                    </a:cubicBezTo>
                    <a:cubicBezTo>
                      <a:pt x="291846" y="0"/>
                      <a:pt x="376047" y="83344"/>
                      <a:pt x="376047" y="186023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C76DE609-FA4C-4D2C-92CA-083AECC6FCF7}"/>
                  </a:ext>
                </a:extLst>
              </p:cNvPr>
              <p:cNvSpPr/>
              <p:nvPr/>
            </p:nvSpPr>
            <p:spPr>
              <a:xfrm>
                <a:off x="3746070" y="3098890"/>
                <a:ext cx="57340" cy="57340"/>
              </a:xfrm>
              <a:custGeom>
                <a:avLst/>
                <a:gdLst>
                  <a:gd name="connsiteX0" fmla="*/ 57341 w 57340"/>
                  <a:gd name="connsiteY0" fmla="*/ 28670 h 57340"/>
                  <a:gd name="connsiteX1" fmla="*/ 28670 w 57340"/>
                  <a:gd name="connsiteY1" fmla="*/ 57341 h 57340"/>
                  <a:gd name="connsiteX2" fmla="*/ 0 w 57340"/>
                  <a:gd name="connsiteY2" fmla="*/ 28670 h 57340"/>
                  <a:gd name="connsiteX3" fmla="*/ 28670 w 57340"/>
                  <a:gd name="connsiteY3" fmla="*/ 0 h 57340"/>
                  <a:gd name="connsiteX4" fmla="*/ 57341 w 57340"/>
                  <a:gd name="connsiteY4" fmla="*/ 28670 h 5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340" h="57340">
                    <a:moveTo>
                      <a:pt x="57341" y="28670"/>
                    </a:moveTo>
                    <a:cubicBezTo>
                      <a:pt x="57341" y="44482"/>
                      <a:pt x="44482" y="57341"/>
                      <a:pt x="28670" y="57341"/>
                    </a:cubicBezTo>
                    <a:cubicBezTo>
                      <a:pt x="12859" y="57341"/>
                      <a:pt x="0" y="44482"/>
                      <a:pt x="0" y="28670"/>
                    </a:cubicBezTo>
                    <a:cubicBezTo>
                      <a:pt x="0" y="12859"/>
                      <a:pt x="12859" y="0"/>
                      <a:pt x="28670" y="0"/>
                    </a:cubicBezTo>
                    <a:cubicBezTo>
                      <a:pt x="44482" y="0"/>
                      <a:pt x="57341" y="12859"/>
                      <a:pt x="57341" y="286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8F504FC5-7F22-498E-8CFF-16EEB55E5F20}"/>
                  </a:ext>
                </a:extLst>
              </p:cNvPr>
              <p:cNvSpPr/>
              <p:nvPr/>
            </p:nvSpPr>
            <p:spPr>
              <a:xfrm>
                <a:off x="3767501" y="3083078"/>
                <a:ext cx="48006" cy="48006"/>
              </a:xfrm>
              <a:custGeom>
                <a:avLst/>
                <a:gdLst>
                  <a:gd name="connsiteX0" fmla="*/ 48006 w 48006"/>
                  <a:gd name="connsiteY0" fmla="*/ 24003 h 48006"/>
                  <a:gd name="connsiteX1" fmla="*/ 24003 w 48006"/>
                  <a:gd name="connsiteY1" fmla="*/ 48006 h 48006"/>
                  <a:gd name="connsiteX2" fmla="*/ 0 w 48006"/>
                  <a:gd name="connsiteY2" fmla="*/ 24003 h 48006"/>
                  <a:gd name="connsiteX3" fmla="*/ 24003 w 48006"/>
                  <a:gd name="connsiteY3" fmla="*/ 0 h 48006"/>
                  <a:gd name="connsiteX4" fmla="*/ 48006 w 48006"/>
                  <a:gd name="connsiteY4" fmla="*/ 24003 h 48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06" h="48006">
                    <a:moveTo>
                      <a:pt x="48006" y="24003"/>
                    </a:moveTo>
                    <a:cubicBezTo>
                      <a:pt x="48006" y="37243"/>
                      <a:pt x="37243" y="48006"/>
                      <a:pt x="24003" y="48006"/>
                    </a:cubicBezTo>
                    <a:cubicBezTo>
                      <a:pt x="10763" y="48006"/>
                      <a:pt x="0" y="37243"/>
                      <a:pt x="0" y="24003"/>
                    </a:cubicBezTo>
                    <a:cubicBezTo>
                      <a:pt x="0" y="10763"/>
                      <a:pt x="10763" y="0"/>
                      <a:pt x="24003" y="0"/>
                    </a:cubicBezTo>
                    <a:cubicBezTo>
                      <a:pt x="37243" y="0"/>
                      <a:pt x="48006" y="10763"/>
                      <a:pt x="48006" y="24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D803A250-BBEF-43F7-9762-7D28DFD148CC}"/>
                  </a:ext>
                </a:extLst>
              </p:cNvPr>
              <p:cNvSpPr/>
              <p:nvPr/>
            </p:nvSpPr>
            <p:spPr>
              <a:xfrm>
                <a:off x="3677487" y="2950694"/>
                <a:ext cx="273232" cy="239609"/>
              </a:xfrm>
              <a:custGeom>
                <a:avLst/>
                <a:gdLst>
                  <a:gd name="connsiteX0" fmla="*/ 288 w 273232"/>
                  <a:gd name="connsiteY0" fmla="*/ 51993 h 239609"/>
                  <a:gd name="connsiteX1" fmla="*/ 44199 w 273232"/>
                  <a:gd name="connsiteY1" fmla="*/ 82378 h 239609"/>
                  <a:gd name="connsiteX2" fmla="*/ 159927 w 273232"/>
                  <a:gd name="connsiteY2" fmla="*/ 198868 h 239609"/>
                  <a:gd name="connsiteX3" fmla="*/ 272703 w 273232"/>
                  <a:gd name="connsiteY3" fmla="*/ 147433 h 239609"/>
                  <a:gd name="connsiteX4" fmla="*/ 44008 w 273232"/>
                  <a:gd name="connsiteY4" fmla="*/ 7511 h 239609"/>
                  <a:gd name="connsiteX5" fmla="*/ 288 w 273232"/>
                  <a:gd name="connsiteY5" fmla="*/ 51993 h 239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3232" h="239609">
                    <a:moveTo>
                      <a:pt x="288" y="51993"/>
                    </a:moveTo>
                    <a:cubicBezTo>
                      <a:pt x="2479" y="66852"/>
                      <a:pt x="11337" y="80282"/>
                      <a:pt x="44199" y="82378"/>
                    </a:cubicBezTo>
                    <a:cubicBezTo>
                      <a:pt x="104301" y="86188"/>
                      <a:pt x="156022" y="138385"/>
                      <a:pt x="159927" y="198868"/>
                    </a:cubicBezTo>
                    <a:cubicBezTo>
                      <a:pt x="164785" y="272592"/>
                      <a:pt x="282038" y="240778"/>
                      <a:pt x="272703" y="147433"/>
                    </a:cubicBezTo>
                    <a:cubicBezTo>
                      <a:pt x="263845" y="58946"/>
                      <a:pt x="157260" y="-26112"/>
                      <a:pt x="44008" y="7511"/>
                    </a:cubicBezTo>
                    <a:cubicBezTo>
                      <a:pt x="24768" y="13226"/>
                      <a:pt x="-3141" y="27895"/>
                      <a:pt x="288" y="519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2740137C-1866-4C1C-A37C-1E066704341C}"/>
                  </a:ext>
                </a:extLst>
              </p:cNvPr>
              <p:cNvSpPr/>
              <p:nvPr/>
            </p:nvSpPr>
            <p:spPr>
              <a:xfrm>
                <a:off x="3715781" y="3235859"/>
                <a:ext cx="107822" cy="62864"/>
              </a:xfrm>
              <a:custGeom>
                <a:avLst/>
                <a:gdLst>
                  <a:gd name="connsiteX0" fmla="*/ 107823 w 107822"/>
                  <a:gd name="connsiteY0" fmla="*/ 31432 h 62864"/>
                  <a:gd name="connsiteX1" fmla="*/ 53912 w 107822"/>
                  <a:gd name="connsiteY1" fmla="*/ 62865 h 62864"/>
                  <a:gd name="connsiteX2" fmla="*/ 0 w 107822"/>
                  <a:gd name="connsiteY2" fmla="*/ 31432 h 62864"/>
                  <a:gd name="connsiteX3" fmla="*/ 53912 w 107822"/>
                  <a:gd name="connsiteY3" fmla="*/ 0 h 62864"/>
                  <a:gd name="connsiteX4" fmla="*/ 107823 w 107822"/>
                  <a:gd name="connsiteY4" fmla="*/ 31432 h 62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822" h="62864">
                    <a:moveTo>
                      <a:pt x="107823" y="31432"/>
                    </a:moveTo>
                    <a:cubicBezTo>
                      <a:pt x="107823" y="48768"/>
                      <a:pt x="83725" y="62865"/>
                      <a:pt x="53912" y="62865"/>
                    </a:cubicBezTo>
                    <a:cubicBezTo>
                      <a:pt x="24098" y="62865"/>
                      <a:pt x="0" y="48768"/>
                      <a:pt x="0" y="31432"/>
                    </a:cubicBezTo>
                    <a:cubicBezTo>
                      <a:pt x="0" y="14097"/>
                      <a:pt x="24098" y="0"/>
                      <a:pt x="53912" y="0"/>
                    </a:cubicBezTo>
                    <a:cubicBezTo>
                      <a:pt x="83629" y="0"/>
                      <a:pt x="107823" y="14097"/>
                      <a:pt x="107823" y="314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255" name="Graphic 254">
            <a:extLst>
              <a:ext uri="{FF2B5EF4-FFF2-40B4-BE49-F238E27FC236}">
                <a16:creationId xmlns:a16="http://schemas.microsoft.com/office/drawing/2014/main" id="{D0DBD7BC-1743-4F99-A4C7-CF0E664451B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198743">
            <a:off x="2905751" y="3760152"/>
            <a:ext cx="1101145" cy="632487"/>
          </a:xfrm>
          <a:prstGeom prst="rect">
            <a:avLst/>
          </a:prstGeom>
        </p:spPr>
      </p:pic>
      <p:pic>
        <p:nvPicPr>
          <p:cNvPr id="256" name="Graphic 255">
            <a:extLst>
              <a:ext uri="{FF2B5EF4-FFF2-40B4-BE49-F238E27FC236}">
                <a16:creationId xmlns:a16="http://schemas.microsoft.com/office/drawing/2014/main" id="{01A7CBB1-451A-44DF-BAAD-5EC2F0F7825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718066" y="-20249"/>
            <a:ext cx="1412011" cy="2093823"/>
          </a:xfrm>
          <a:prstGeom prst="rect">
            <a:avLst/>
          </a:prstGeom>
        </p:spPr>
      </p:pic>
      <p:sp>
        <p:nvSpPr>
          <p:cNvPr id="224" name="Oval 223">
            <a:hlinkClick r:id="rId8" action="ppaction://hlinksldjump"/>
            <a:extLst>
              <a:ext uri="{FF2B5EF4-FFF2-40B4-BE49-F238E27FC236}">
                <a16:creationId xmlns:a16="http://schemas.microsoft.com/office/drawing/2014/main" id="{D40828B1-DAF2-4591-B6D9-7F9F7FE6C953}"/>
              </a:ext>
            </a:extLst>
          </p:cNvPr>
          <p:cNvSpPr/>
          <p:nvPr/>
        </p:nvSpPr>
        <p:spPr>
          <a:xfrm>
            <a:off x="8495600" y="2654425"/>
            <a:ext cx="609274" cy="60927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" name="Rectangle 256">
            <a:hlinkClick r:id="rId9" action="ppaction://hlinksldjump"/>
            <a:extLst>
              <a:ext uri="{FF2B5EF4-FFF2-40B4-BE49-F238E27FC236}">
                <a16:creationId xmlns:a16="http://schemas.microsoft.com/office/drawing/2014/main" id="{53AD5F2F-E8AA-4DC9-B437-59F6EA500010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61775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-0.03842 L 1.875E-6 -2.96296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19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3BCC16FD-4D04-4EA6-8ED3-A0CD2E45033E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83" name="Freeform: Shape 282">
            <a:extLst>
              <a:ext uri="{FF2B5EF4-FFF2-40B4-BE49-F238E27FC236}">
                <a16:creationId xmlns:a16="http://schemas.microsoft.com/office/drawing/2014/main" id="{A1FD70F7-9411-4879-8255-4325953DE0FC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4E8105FA-972E-47DA-A324-E5B28BA4EBD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5" name="Rectangle: Rounded Corners 294">
            <a:extLst>
              <a:ext uri="{FF2B5EF4-FFF2-40B4-BE49-F238E27FC236}">
                <a16:creationId xmlns:a16="http://schemas.microsoft.com/office/drawing/2014/main" id="{1D842D52-FAAF-4D6D-AF00-BE02E174B09D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924D864-958D-45E4-A423-72CFF00552A5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FEC6B578-E316-47D8-90C5-ADF1BF43C4A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3CDB82B5-9AF2-44BC-9831-84DFBFD5D33A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BFAB2A34-3A55-4CBD-A9BA-1E53D0D11B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9CD84CB8-9964-4606-A532-E410942506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ACE84492-2FFB-4FCA-B3B7-9FA56825E41A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02" name="Oval 301">
              <a:extLst>
                <a:ext uri="{FF2B5EF4-FFF2-40B4-BE49-F238E27FC236}">
                  <a16:creationId xmlns:a16="http://schemas.microsoft.com/office/drawing/2014/main" id="{DE74C69A-541F-4C9C-A14F-7259121A41D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A449853F-66E4-42C1-8F6B-EEB6DF866ADB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04" name="Straight Connector 303">
                <a:extLst>
                  <a:ext uri="{FF2B5EF4-FFF2-40B4-BE49-F238E27FC236}">
                    <a16:creationId xmlns:a16="http://schemas.microsoft.com/office/drawing/2014/main" id="{8052E544-344E-444B-A5F8-2A0658D8755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4B86E1C8-E854-4E26-B3F5-ECB00CFF56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5BA60503-80B4-4E28-B072-58EE22237382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76B7FB21-77C6-42CB-B333-AA1956CEEFE2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1" name="Rectangle: Rounded Corners 310">
              <a:extLst>
                <a:ext uri="{FF2B5EF4-FFF2-40B4-BE49-F238E27FC236}">
                  <a16:creationId xmlns:a16="http://schemas.microsoft.com/office/drawing/2014/main" id="{85BD4309-F976-4D8C-8ADA-6049155C6453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12" name="Graphic 30">
              <a:extLst>
                <a:ext uri="{FF2B5EF4-FFF2-40B4-BE49-F238E27FC236}">
                  <a16:creationId xmlns:a16="http://schemas.microsoft.com/office/drawing/2014/main" id="{DADFC36C-14E2-4070-A698-C3F1E07EA561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13" name="Rectangle 312">
            <a:hlinkClick r:id="rId2" action="ppaction://hlinksldjump"/>
            <a:extLst>
              <a:ext uri="{FF2B5EF4-FFF2-40B4-BE49-F238E27FC236}">
                <a16:creationId xmlns:a16="http://schemas.microsoft.com/office/drawing/2014/main" id="{F18A59A5-E4F5-47A3-849C-2F3BD4D26371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Oval 313">
            <a:hlinkClick r:id="rId3" action="ppaction://hlinksldjump"/>
            <a:extLst>
              <a:ext uri="{FF2B5EF4-FFF2-40B4-BE49-F238E27FC236}">
                <a16:creationId xmlns:a16="http://schemas.microsoft.com/office/drawing/2014/main" id="{EFB35034-8161-4440-8050-A63888284315}"/>
              </a:ext>
            </a:extLst>
          </p:cNvPr>
          <p:cNvSpPr/>
          <p:nvPr/>
        </p:nvSpPr>
        <p:spPr>
          <a:xfrm>
            <a:off x="8521566" y="2665814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31D938F-1580-4012-8607-5832DE894346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489" name="Rectangle: Rounded Corners 488">
              <a:extLst>
                <a:ext uri="{FF2B5EF4-FFF2-40B4-BE49-F238E27FC236}">
                  <a16:creationId xmlns:a16="http://schemas.microsoft.com/office/drawing/2014/main" id="{9FC65EC5-C42B-4A3D-AA15-D39D80AAAC42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412" name="Graphic 2">
              <a:extLst>
                <a:ext uri="{FF2B5EF4-FFF2-40B4-BE49-F238E27FC236}">
                  <a16:creationId xmlns:a16="http://schemas.microsoft.com/office/drawing/2014/main" id="{E1EA7C73-AD76-4EFA-B1C5-541668ED73A4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468" name="Graphic 2">
                <a:extLst>
                  <a:ext uri="{FF2B5EF4-FFF2-40B4-BE49-F238E27FC236}">
                    <a16:creationId xmlns:a16="http://schemas.microsoft.com/office/drawing/2014/main" id="{320F7BB3-4F20-449B-98AA-C6C6D4A3109F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27D6A62-DD62-48CE-B818-0056D9FA7830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7D4C874C-B41F-4A50-A157-292075B90228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87A2487F-9A76-4367-B749-DDF4CC0F1B6E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6E4FE71C-5201-486E-A202-C0A5DBAEF63B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469" name="Graphic 2">
                <a:extLst>
                  <a:ext uri="{FF2B5EF4-FFF2-40B4-BE49-F238E27FC236}">
                    <a16:creationId xmlns:a16="http://schemas.microsoft.com/office/drawing/2014/main" id="{7979EB7A-0D4E-4949-8906-14307FFFDD01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006E8324-99A6-4A2F-9C62-08E3FB12864B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0164ED14-8807-4F3A-AEAC-9353B195D54F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6180AD3B-081D-44F0-8638-BE3E9AB77958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DFAB0A50-85ED-4265-903F-3636CB1DFB5D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94" name="Rectangle 493">
            <a:extLst>
              <a:ext uri="{FF2B5EF4-FFF2-40B4-BE49-F238E27FC236}">
                <a16:creationId xmlns:a16="http://schemas.microsoft.com/office/drawing/2014/main" id="{A41FA0C3-41F7-492B-BCC5-45A57EA36EC1}"/>
              </a:ext>
            </a:extLst>
          </p:cNvPr>
          <p:cNvSpPr/>
          <p:nvPr/>
        </p:nvSpPr>
        <p:spPr>
          <a:xfrm>
            <a:off x="4872037" y="3328243"/>
            <a:ext cx="3904099" cy="9618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2" name="Graphic 1">
            <a:extLst>
              <a:ext uri="{FF2B5EF4-FFF2-40B4-BE49-F238E27FC236}">
                <a16:creationId xmlns:a16="http://schemas.microsoft.com/office/drawing/2014/main" id="{AA10BCC2-C452-4A01-8A14-7E840F26CF3D}"/>
              </a:ext>
            </a:extLst>
          </p:cNvPr>
          <p:cNvGrpSpPr/>
          <p:nvPr/>
        </p:nvGrpSpPr>
        <p:grpSpPr>
          <a:xfrm flipH="1">
            <a:off x="2188160" y="2293313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A3E8C80-B4D0-4457-9080-53DE3BBD3CD8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03DA5E51-3EAD-4D42-B6AC-CE6467ACC41F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84F198D1-64C4-4684-9451-2A5BD591D927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FE2A6DB-4037-4B18-A4DA-D47CE4C6CFBF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AF10E55-C8C3-44DD-9C4E-B5454387012D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12177B8B-E3D6-4632-8D0C-3E09DE380C49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20B92F1-02FB-4A07-BB67-6A9859A3280D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023D347-C780-463B-BB94-1CB020B14476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5" name="Graphic 1">
            <a:extLst>
              <a:ext uri="{FF2B5EF4-FFF2-40B4-BE49-F238E27FC236}">
                <a16:creationId xmlns:a16="http://schemas.microsoft.com/office/drawing/2014/main" id="{1A397748-D3E9-4053-A95E-E3C3F75F7FBD}"/>
              </a:ext>
            </a:extLst>
          </p:cNvPr>
          <p:cNvGrpSpPr/>
          <p:nvPr/>
        </p:nvGrpSpPr>
        <p:grpSpPr>
          <a:xfrm rot="20993736">
            <a:off x="2359010" y="1784625"/>
            <a:ext cx="1629378" cy="1211456"/>
            <a:chOff x="2973539" y="2138851"/>
            <a:chExt cx="652225" cy="484934"/>
          </a:xfrm>
        </p:grpSpPr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F2E9EC11-EBD4-44FE-A51F-153978E3D22A}"/>
                </a:ext>
              </a:extLst>
            </p:cNvPr>
            <p:cNvSpPr/>
            <p:nvPr/>
          </p:nvSpPr>
          <p:spPr>
            <a:xfrm>
              <a:off x="3036017" y="2138851"/>
              <a:ext cx="524041" cy="358815"/>
            </a:xfrm>
            <a:custGeom>
              <a:avLst/>
              <a:gdLst>
                <a:gd name="connsiteX0" fmla="*/ 395 w 524041"/>
                <a:gd name="connsiteY0" fmla="*/ 353769 h 358815"/>
                <a:gd name="connsiteX1" fmla="*/ 155748 w 524041"/>
                <a:gd name="connsiteY1" fmla="*/ 62209 h 358815"/>
                <a:gd name="connsiteX2" fmla="*/ 453785 w 524041"/>
                <a:gd name="connsiteY2" fmla="*/ 32396 h 358815"/>
                <a:gd name="connsiteX3" fmla="*/ 506935 w 524041"/>
                <a:gd name="connsiteY3" fmla="*/ 134504 h 358815"/>
                <a:gd name="connsiteX4" fmla="*/ 451595 w 524041"/>
                <a:gd name="connsiteY4" fmla="*/ 162126 h 358815"/>
                <a:gd name="connsiteX5" fmla="*/ 523985 w 524041"/>
                <a:gd name="connsiteY5" fmla="*/ 336624 h 358815"/>
                <a:gd name="connsiteX6" fmla="*/ 395 w 524041"/>
                <a:gd name="connsiteY6" fmla="*/ 353769 h 35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4041" h="358815">
                  <a:moveTo>
                    <a:pt x="395" y="353769"/>
                  </a:moveTo>
                  <a:cubicBezTo>
                    <a:pt x="-3796" y="306906"/>
                    <a:pt x="23827" y="128217"/>
                    <a:pt x="155748" y="62209"/>
                  </a:cubicBezTo>
                  <a:cubicBezTo>
                    <a:pt x="287765" y="-3704"/>
                    <a:pt x="385586" y="-22944"/>
                    <a:pt x="453785" y="32396"/>
                  </a:cubicBezTo>
                  <a:cubicBezTo>
                    <a:pt x="521889" y="87736"/>
                    <a:pt x="506935" y="134504"/>
                    <a:pt x="506935" y="134504"/>
                  </a:cubicBezTo>
                  <a:lnTo>
                    <a:pt x="451595" y="162126"/>
                  </a:lnTo>
                  <a:cubicBezTo>
                    <a:pt x="451595" y="162126"/>
                    <a:pt x="517603" y="300429"/>
                    <a:pt x="523985" y="336624"/>
                  </a:cubicBezTo>
                  <a:cubicBezTo>
                    <a:pt x="530366" y="372915"/>
                    <a:pt x="395" y="353769"/>
                    <a:pt x="395" y="353769"/>
                  </a:cubicBezTo>
                  <a:close/>
                </a:path>
              </a:pathLst>
            </a:custGeom>
            <a:solidFill>
              <a:srgbClr val="E131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1266248-74D2-43C7-B432-30E6E83F8A28}"/>
                </a:ext>
              </a:extLst>
            </p:cNvPr>
            <p:cNvSpPr/>
            <p:nvPr/>
          </p:nvSpPr>
          <p:spPr>
            <a:xfrm>
              <a:off x="3036017" y="2143715"/>
              <a:ext cx="380157" cy="355286"/>
            </a:xfrm>
            <a:custGeom>
              <a:avLst/>
              <a:gdLst>
                <a:gd name="connsiteX0" fmla="*/ 73262 w 380157"/>
                <a:gd name="connsiteY0" fmla="*/ 320711 h 355286"/>
                <a:gd name="connsiteX1" fmla="*/ 133460 w 380157"/>
                <a:gd name="connsiteY1" fmla="*/ 244606 h 355286"/>
                <a:gd name="connsiteX2" fmla="*/ 184990 w 380157"/>
                <a:gd name="connsiteY2" fmla="*/ 217174 h 355286"/>
                <a:gd name="connsiteX3" fmla="*/ 133460 w 380157"/>
                <a:gd name="connsiteY3" fmla="*/ 183170 h 355286"/>
                <a:gd name="connsiteX4" fmla="*/ 206897 w 380157"/>
                <a:gd name="connsiteY4" fmla="*/ 68298 h 355286"/>
                <a:gd name="connsiteX5" fmla="*/ 380157 w 380157"/>
                <a:gd name="connsiteY5" fmla="*/ 1433 h 355286"/>
                <a:gd name="connsiteX6" fmla="*/ 155748 w 380157"/>
                <a:gd name="connsiteY6" fmla="*/ 62107 h 355286"/>
                <a:gd name="connsiteX7" fmla="*/ 395 w 380157"/>
                <a:gd name="connsiteY7" fmla="*/ 353667 h 355286"/>
                <a:gd name="connsiteX8" fmla="*/ 52592 w 380157"/>
                <a:gd name="connsiteY8" fmla="*/ 355286 h 355286"/>
                <a:gd name="connsiteX9" fmla="*/ 73262 w 380157"/>
                <a:gd name="connsiteY9" fmla="*/ 320711 h 355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0157" h="355286">
                  <a:moveTo>
                    <a:pt x="73262" y="320711"/>
                  </a:moveTo>
                  <a:cubicBezTo>
                    <a:pt x="90978" y="297565"/>
                    <a:pt x="106790" y="255941"/>
                    <a:pt x="133460" y="244606"/>
                  </a:cubicBezTo>
                  <a:cubicBezTo>
                    <a:pt x="146414" y="239177"/>
                    <a:pt x="213565" y="245844"/>
                    <a:pt x="184990" y="217174"/>
                  </a:cubicBezTo>
                  <a:cubicBezTo>
                    <a:pt x="177941" y="210125"/>
                    <a:pt x="154224" y="191933"/>
                    <a:pt x="133460" y="183170"/>
                  </a:cubicBezTo>
                  <a:cubicBezTo>
                    <a:pt x="83168" y="161929"/>
                    <a:pt x="172703" y="92587"/>
                    <a:pt x="206897" y="68298"/>
                  </a:cubicBezTo>
                  <a:cubicBezTo>
                    <a:pt x="251379" y="36580"/>
                    <a:pt x="328817" y="20102"/>
                    <a:pt x="380157" y="1433"/>
                  </a:cubicBezTo>
                  <a:cubicBezTo>
                    <a:pt x="320435" y="-6187"/>
                    <a:pt x="246045" y="16958"/>
                    <a:pt x="155748" y="62107"/>
                  </a:cubicBezTo>
                  <a:cubicBezTo>
                    <a:pt x="23827" y="128115"/>
                    <a:pt x="-3796" y="306899"/>
                    <a:pt x="395" y="353667"/>
                  </a:cubicBezTo>
                  <a:cubicBezTo>
                    <a:pt x="395" y="353667"/>
                    <a:pt x="20398" y="354429"/>
                    <a:pt x="52592" y="355286"/>
                  </a:cubicBezTo>
                  <a:cubicBezTo>
                    <a:pt x="57831" y="343475"/>
                    <a:pt x="64689" y="331855"/>
                    <a:pt x="73262" y="320711"/>
                  </a:cubicBezTo>
                  <a:close/>
                </a:path>
              </a:pathLst>
            </a:custGeom>
            <a:solidFill>
              <a:srgbClr val="CA20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3E42093D-F3F5-4C83-92DA-E8951942D7C7}"/>
                </a:ext>
              </a:extLst>
            </p:cNvPr>
            <p:cNvSpPr/>
            <p:nvPr/>
          </p:nvSpPr>
          <p:spPr>
            <a:xfrm>
              <a:off x="3393942" y="2293357"/>
              <a:ext cx="166102" cy="192024"/>
            </a:xfrm>
            <a:custGeom>
              <a:avLst/>
              <a:gdLst>
                <a:gd name="connsiteX0" fmla="*/ 118720 w 166102"/>
                <a:gd name="connsiteY0" fmla="*/ 0 h 192024"/>
                <a:gd name="connsiteX1" fmla="*/ 69762 w 166102"/>
                <a:gd name="connsiteY1" fmla="*/ 1905 h 192024"/>
                <a:gd name="connsiteX2" fmla="*/ 4611 w 166102"/>
                <a:gd name="connsiteY2" fmla="*/ 30575 h 192024"/>
                <a:gd name="connsiteX3" fmla="*/ 80049 w 166102"/>
                <a:gd name="connsiteY3" fmla="*/ 79820 h 192024"/>
                <a:gd name="connsiteX4" fmla="*/ 162916 w 166102"/>
                <a:gd name="connsiteY4" fmla="*/ 192024 h 192024"/>
                <a:gd name="connsiteX5" fmla="*/ 166060 w 166102"/>
                <a:gd name="connsiteY5" fmla="*/ 186976 h 192024"/>
                <a:gd name="connsiteX6" fmla="*/ 93670 w 166102"/>
                <a:gd name="connsiteY6" fmla="*/ 12478 h 192024"/>
                <a:gd name="connsiteX7" fmla="*/ 118720 w 166102"/>
                <a:gd name="connsiteY7" fmla="*/ 0 h 19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6102" h="192024">
                  <a:moveTo>
                    <a:pt x="118720" y="0"/>
                  </a:moveTo>
                  <a:cubicBezTo>
                    <a:pt x="102147" y="1524"/>
                    <a:pt x="85002" y="857"/>
                    <a:pt x="69762" y="1905"/>
                  </a:cubicBezTo>
                  <a:cubicBezTo>
                    <a:pt x="63856" y="2286"/>
                    <a:pt x="-20345" y="7048"/>
                    <a:pt x="4611" y="30575"/>
                  </a:cubicBezTo>
                  <a:cubicBezTo>
                    <a:pt x="26995" y="51626"/>
                    <a:pt x="54427" y="63627"/>
                    <a:pt x="80049" y="79820"/>
                  </a:cubicBezTo>
                  <a:cubicBezTo>
                    <a:pt x="121673" y="106109"/>
                    <a:pt x="150343" y="146971"/>
                    <a:pt x="162916" y="192024"/>
                  </a:cubicBezTo>
                  <a:cubicBezTo>
                    <a:pt x="165202" y="190500"/>
                    <a:pt x="166345" y="188786"/>
                    <a:pt x="166060" y="186976"/>
                  </a:cubicBezTo>
                  <a:cubicBezTo>
                    <a:pt x="159678" y="150781"/>
                    <a:pt x="93670" y="12478"/>
                    <a:pt x="93670" y="12478"/>
                  </a:cubicBezTo>
                  <a:lnTo>
                    <a:pt x="118720" y="0"/>
                  </a:lnTo>
                  <a:close/>
                </a:path>
              </a:pathLst>
            </a:custGeom>
            <a:solidFill>
              <a:srgbClr val="CA20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1664F6E3-140B-4006-AF00-9095BEC09F43}"/>
                </a:ext>
              </a:extLst>
            </p:cNvPr>
            <p:cNvSpPr/>
            <p:nvPr/>
          </p:nvSpPr>
          <p:spPr>
            <a:xfrm>
              <a:off x="3462961" y="2211786"/>
              <a:ext cx="162803" cy="168864"/>
            </a:xfrm>
            <a:custGeom>
              <a:avLst/>
              <a:gdLst>
                <a:gd name="connsiteX0" fmla="*/ 141141 w 162803"/>
                <a:gd name="connsiteY0" fmla="*/ 51377 h 168864"/>
                <a:gd name="connsiteX1" fmla="*/ 105613 w 162803"/>
                <a:gd name="connsiteY1" fmla="*/ 323 h 168864"/>
                <a:gd name="connsiteX2" fmla="*/ 63703 w 162803"/>
                <a:gd name="connsiteY2" fmla="*/ 20039 h 168864"/>
                <a:gd name="connsiteX3" fmla="*/ 18078 w 162803"/>
                <a:gd name="connsiteY3" fmla="*/ 27755 h 168864"/>
                <a:gd name="connsiteX4" fmla="*/ 15221 w 162803"/>
                <a:gd name="connsiteY4" fmla="*/ 71855 h 168864"/>
                <a:gd name="connsiteX5" fmla="*/ 933 w 162803"/>
                <a:gd name="connsiteY5" fmla="*/ 92525 h 168864"/>
                <a:gd name="connsiteX6" fmla="*/ 38557 w 162803"/>
                <a:gd name="connsiteY6" fmla="*/ 128720 h 168864"/>
                <a:gd name="connsiteX7" fmla="*/ 51130 w 162803"/>
                <a:gd name="connsiteY7" fmla="*/ 149008 h 168864"/>
                <a:gd name="connsiteX8" fmla="*/ 79991 w 162803"/>
                <a:gd name="connsiteY8" fmla="*/ 168629 h 168864"/>
                <a:gd name="connsiteX9" fmla="*/ 119996 w 162803"/>
                <a:gd name="connsiteY9" fmla="*/ 132911 h 168864"/>
                <a:gd name="connsiteX10" fmla="*/ 162001 w 162803"/>
                <a:gd name="connsiteY10" fmla="*/ 97478 h 168864"/>
                <a:gd name="connsiteX11" fmla="*/ 141141 w 162803"/>
                <a:gd name="connsiteY11" fmla="*/ 51377 h 16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803" h="168864">
                  <a:moveTo>
                    <a:pt x="141141" y="51377"/>
                  </a:moveTo>
                  <a:cubicBezTo>
                    <a:pt x="145047" y="27183"/>
                    <a:pt x="133807" y="3561"/>
                    <a:pt x="105613" y="323"/>
                  </a:cubicBezTo>
                  <a:cubicBezTo>
                    <a:pt x="87135" y="-1773"/>
                    <a:pt x="72085" y="6514"/>
                    <a:pt x="63703" y="20039"/>
                  </a:cubicBezTo>
                  <a:cubicBezTo>
                    <a:pt x="49892" y="12991"/>
                    <a:pt x="31318" y="15563"/>
                    <a:pt x="18078" y="27755"/>
                  </a:cubicBezTo>
                  <a:cubicBezTo>
                    <a:pt x="4934" y="39756"/>
                    <a:pt x="6744" y="59092"/>
                    <a:pt x="15221" y="71855"/>
                  </a:cubicBezTo>
                  <a:cubicBezTo>
                    <a:pt x="8172" y="77285"/>
                    <a:pt x="2648" y="84524"/>
                    <a:pt x="933" y="92525"/>
                  </a:cubicBezTo>
                  <a:cubicBezTo>
                    <a:pt x="-4877" y="118623"/>
                    <a:pt x="17507" y="125862"/>
                    <a:pt x="38557" y="128720"/>
                  </a:cubicBezTo>
                  <a:cubicBezTo>
                    <a:pt x="48463" y="130053"/>
                    <a:pt x="46939" y="141102"/>
                    <a:pt x="51130" y="149008"/>
                  </a:cubicBezTo>
                  <a:cubicBezTo>
                    <a:pt x="57131" y="160152"/>
                    <a:pt x="67227" y="167391"/>
                    <a:pt x="79991" y="168629"/>
                  </a:cubicBezTo>
                  <a:cubicBezTo>
                    <a:pt x="105327" y="171106"/>
                    <a:pt x="116472" y="153675"/>
                    <a:pt x="119996" y="132911"/>
                  </a:cubicBezTo>
                  <a:cubicBezTo>
                    <a:pt x="140379" y="131863"/>
                    <a:pt x="157715" y="120433"/>
                    <a:pt x="162001" y="97478"/>
                  </a:cubicBezTo>
                  <a:cubicBezTo>
                    <a:pt x="165525" y="78428"/>
                    <a:pt x="157239" y="59187"/>
                    <a:pt x="141141" y="51377"/>
                  </a:cubicBezTo>
                  <a:close/>
                </a:path>
              </a:pathLst>
            </a:custGeom>
            <a:solidFill>
              <a:srgbClr val="F1F3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436CE7D-C1E4-4249-BB7B-6EB96CC3578B}"/>
                </a:ext>
              </a:extLst>
            </p:cNvPr>
            <p:cNvSpPr/>
            <p:nvPr/>
          </p:nvSpPr>
          <p:spPr>
            <a:xfrm>
              <a:off x="3462961" y="2211786"/>
              <a:ext cx="162803" cy="168864"/>
            </a:xfrm>
            <a:custGeom>
              <a:avLst/>
              <a:gdLst>
                <a:gd name="connsiteX0" fmla="*/ 141141 w 162803"/>
                <a:gd name="connsiteY0" fmla="*/ 51377 h 168864"/>
                <a:gd name="connsiteX1" fmla="*/ 105613 w 162803"/>
                <a:gd name="connsiteY1" fmla="*/ 323 h 168864"/>
                <a:gd name="connsiteX2" fmla="*/ 63703 w 162803"/>
                <a:gd name="connsiteY2" fmla="*/ 20039 h 168864"/>
                <a:gd name="connsiteX3" fmla="*/ 18078 w 162803"/>
                <a:gd name="connsiteY3" fmla="*/ 27755 h 168864"/>
                <a:gd name="connsiteX4" fmla="*/ 15221 w 162803"/>
                <a:gd name="connsiteY4" fmla="*/ 71855 h 168864"/>
                <a:gd name="connsiteX5" fmla="*/ 933 w 162803"/>
                <a:gd name="connsiteY5" fmla="*/ 92525 h 168864"/>
                <a:gd name="connsiteX6" fmla="*/ 38557 w 162803"/>
                <a:gd name="connsiteY6" fmla="*/ 128720 h 168864"/>
                <a:gd name="connsiteX7" fmla="*/ 51130 w 162803"/>
                <a:gd name="connsiteY7" fmla="*/ 149008 h 168864"/>
                <a:gd name="connsiteX8" fmla="*/ 79991 w 162803"/>
                <a:gd name="connsiteY8" fmla="*/ 168629 h 168864"/>
                <a:gd name="connsiteX9" fmla="*/ 119996 w 162803"/>
                <a:gd name="connsiteY9" fmla="*/ 132911 h 168864"/>
                <a:gd name="connsiteX10" fmla="*/ 162001 w 162803"/>
                <a:gd name="connsiteY10" fmla="*/ 97478 h 168864"/>
                <a:gd name="connsiteX11" fmla="*/ 141141 w 162803"/>
                <a:gd name="connsiteY11" fmla="*/ 51377 h 168864"/>
                <a:gd name="connsiteX12" fmla="*/ 137331 w 162803"/>
                <a:gd name="connsiteY12" fmla="*/ 93191 h 168864"/>
                <a:gd name="connsiteX13" fmla="*/ 117710 w 162803"/>
                <a:gd name="connsiteY13" fmla="*/ 114242 h 168864"/>
                <a:gd name="connsiteX14" fmla="*/ 91707 w 162803"/>
                <a:gd name="connsiteY14" fmla="*/ 137387 h 168864"/>
                <a:gd name="connsiteX15" fmla="*/ 55512 w 162803"/>
                <a:gd name="connsiteY15" fmla="*/ 120338 h 168864"/>
                <a:gd name="connsiteX16" fmla="*/ 43129 w 162803"/>
                <a:gd name="connsiteY16" fmla="*/ 117766 h 168864"/>
                <a:gd name="connsiteX17" fmla="*/ 26079 w 162803"/>
                <a:gd name="connsiteY17" fmla="*/ 73094 h 168864"/>
                <a:gd name="connsiteX18" fmla="*/ 31794 w 162803"/>
                <a:gd name="connsiteY18" fmla="*/ 45757 h 168864"/>
                <a:gd name="connsiteX19" fmla="*/ 65227 w 162803"/>
                <a:gd name="connsiteY19" fmla="*/ 31184 h 168864"/>
                <a:gd name="connsiteX20" fmla="*/ 104661 w 162803"/>
                <a:gd name="connsiteY20" fmla="*/ 14039 h 168864"/>
                <a:gd name="connsiteX21" fmla="*/ 126378 w 162803"/>
                <a:gd name="connsiteY21" fmla="*/ 53186 h 168864"/>
                <a:gd name="connsiteX22" fmla="*/ 137331 w 162803"/>
                <a:gd name="connsiteY22" fmla="*/ 93191 h 16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2803" h="168864">
                  <a:moveTo>
                    <a:pt x="141141" y="51377"/>
                  </a:moveTo>
                  <a:cubicBezTo>
                    <a:pt x="145047" y="27183"/>
                    <a:pt x="133807" y="3561"/>
                    <a:pt x="105613" y="323"/>
                  </a:cubicBezTo>
                  <a:cubicBezTo>
                    <a:pt x="87135" y="-1773"/>
                    <a:pt x="72085" y="6514"/>
                    <a:pt x="63703" y="20039"/>
                  </a:cubicBezTo>
                  <a:cubicBezTo>
                    <a:pt x="49892" y="12991"/>
                    <a:pt x="31318" y="15563"/>
                    <a:pt x="18078" y="27755"/>
                  </a:cubicBezTo>
                  <a:cubicBezTo>
                    <a:pt x="4934" y="39756"/>
                    <a:pt x="6744" y="59092"/>
                    <a:pt x="15221" y="71855"/>
                  </a:cubicBezTo>
                  <a:cubicBezTo>
                    <a:pt x="8172" y="77285"/>
                    <a:pt x="2648" y="84524"/>
                    <a:pt x="933" y="92525"/>
                  </a:cubicBezTo>
                  <a:cubicBezTo>
                    <a:pt x="-4877" y="118623"/>
                    <a:pt x="17507" y="125862"/>
                    <a:pt x="38557" y="128720"/>
                  </a:cubicBezTo>
                  <a:cubicBezTo>
                    <a:pt x="48463" y="130053"/>
                    <a:pt x="46939" y="141102"/>
                    <a:pt x="51130" y="149008"/>
                  </a:cubicBezTo>
                  <a:cubicBezTo>
                    <a:pt x="57131" y="160152"/>
                    <a:pt x="67227" y="167391"/>
                    <a:pt x="79991" y="168629"/>
                  </a:cubicBezTo>
                  <a:cubicBezTo>
                    <a:pt x="105327" y="171106"/>
                    <a:pt x="116472" y="153675"/>
                    <a:pt x="119996" y="132911"/>
                  </a:cubicBezTo>
                  <a:cubicBezTo>
                    <a:pt x="140379" y="131863"/>
                    <a:pt x="157715" y="120433"/>
                    <a:pt x="162001" y="97478"/>
                  </a:cubicBezTo>
                  <a:cubicBezTo>
                    <a:pt x="165525" y="78428"/>
                    <a:pt x="157239" y="59187"/>
                    <a:pt x="141141" y="51377"/>
                  </a:cubicBezTo>
                  <a:close/>
                  <a:moveTo>
                    <a:pt x="137331" y="93191"/>
                  </a:moveTo>
                  <a:cubicBezTo>
                    <a:pt x="133998" y="104621"/>
                    <a:pt x="126663" y="111289"/>
                    <a:pt x="117710" y="114242"/>
                  </a:cubicBezTo>
                  <a:cubicBezTo>
                    <a:pt x="113805" y="125386"/>
                    <a:pt x="105804" y="134244"/>
                    <a:pt x="91707" y="137387"/>
                  </a:cubicBezTo>
                  <a:cubicBezTo>
                    <a:pt x="75705" y="140912"/>
                    <a:pt x="63036" y="132720"/>
                    <a:pt x="55512" y="120338"/>
                  </a:cubicBezTo>
                  <a:cubicBezTo>
                    <a:pt x="51511" y="119957"/>
                    <a:pt x="47415" y="119290"/>
                    <a:pt x="43129" y="117766"/>
                  </a:cubicBezTo>
                  <a:cubicBezTo>
                    <a:pt x="25508" y="111765"/>
                    <a:pt x="16554" y="88715"/>
                    <a:pt x="26079" y="73094"/>
                  </a:cubicBezTo>
                  <a:cubicBezTo>
                    <a:pt x="23984" y="64521"/>
                    <a:pt x="24936" y="55472"/>
                    <a:pt x="31794" y="45757"/>
                  </a:cubicBezTo>
                  <a:cubicBezTo>
                    <a:pt x="39510" y="34803"/>
                    <a:pt x="52845" y="29850"/>
                    <a:pt x="65227" y="31184"/>
                  </a:cubicBezTo>
                  <a:cubicBezTo>
                    <a:pt x="73323" y="17182"/>
                    <a:pt x="88373" y="7562"/>
                    <a:pt x="104661" y="14039"/>
                  </a:cubicBezTo>
                  <a:cubicBezTo>
                    <a:pt x="123139" y="21373"/>
                    <a:pt x="129140" y="37565"/>
                    <a:pt x="126378" y="53186"/>
                  </a:cubicBezTo>
                  <a:cubicBezTo>
                    <a:pt x="136855" y="62807"/>
                    <a:pt x="142380" y="75951"/>
                    <a:pt x="137331" y="93191"/>
                  </a:cubicBezTo>
                  <a:close/>
                </a:path>
              </a:pathLst>
            </a:custGeom>
            <a:solidFill>
              <a:srgbClr val="DAE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2BF88B44-AEA7-4114-A961-0AC40132568F}"/>
                </a:ext>
              </a:extLst>
            </p:cNvPr>
            <p:cNvSpPr/>
            <p:nvPr/>
          </p:nvSpPr>
          <p:spPr>
            <a:xfrm>
              <a:off x="2973539" y="2408742"/>
              <a:ext cx="625789" cy="215043"/>
            </a:xfrm>
            <a:custGeom>
              <a:avLst/>
              <a:gdLst>
                <a:gd name="connsiteX0" fmla="*/ 56492 w 625789"/>
                <a:gd name="connsiteY0" fmla="*/ 212084 h 215043"/>
                <a:gd name="connsiteX1" fmla="*/ 3342 w 625789"/>
                <a:gd name="connsiteY1" fmla="*/ 109976 h 215043"/>
                <a:gd name="connsiteX2" fmla="*/ 277853 w 625789"/>
                <a:gd name="connsiteY2" fmla="*/ 1391 h 215043"/>
                <a:gd name="connsiteX3" fmla="*/ 624753 w 625789"/>
                <a:gd name="connsiteY3" fmla="*/ 105690 h 215043"/>
                <a:gd name="connsiteX4" fmla="*/ 590749 w 625789"/>
                <a:gd name="connsiteY4" fmla="*/ 214275 h 215043"/>
                <a:gd name="connsiteX5" fmla="*/ 345956 w 625789"/>
                <a:gd name="connsiteY5" fmla="*/ 127026 h 215043"/>
                <a:gd name="connsiteX6" fmla="*/ 56492 w 625789"/>
                <a:gd name="connsiteY6" fmla="*/ 212084 h 21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5789" h="215043">
                  <a:moveTo>
                    <a:pt x="56492" y="212084"/>
                  </a:moveTo>
                  <a:cubicBezTo>
                    <a:pt x="39156" y="220466"/>
                    <a:pt x="-13708" y="139694"/>
                    <a:pt x="3342" y="109976"/>
                  </a:cubicBezTo>
                  <a:cubicBezTo>
                    <a:pt x="20297" y="80163"/>
                    <a:pt x="152313" y="9964"/>
                    <a:pt x="277853" y="1391"/>
                  </a:cubicBezTo>
                  <a:cubicBezTo>
                    <a:pt x="403392" y="-7086"/>
                    <a:pt x="620467" y="22632"/>
                    <a:pt x="624753" y="105690"/>
                  </a:cubicBezTo>
                  <a:cubicBezTo>
                    <a:pt x="629039" y="188653"/>
                    <a:pt x="620467" y="220561"/>
                    <a:pt x="590749" y="214275"/>
                  </a:cubicBezTo>
                  <a:cubicBezTo>
                    <a:pt x="560936" y="207893"/>
                    <a:pt x="509882" y="112167"/>
                    <a:pt x="345956" y="127026"/>
                  </a:cubicBezTo>
                  <a:cubicBezTo>
                    <a:pt x="182126" y="141885"/>
                    <a:pt x="114023" y="184462"/>
                    <a:pt x="56492" y="212084"/>
                  </a:cubicBezTo>
                  <a:close/>
                </a:path>
              </a:pathLst>
            </a:custGeom>
            <a:solidFill>
              <a:srgbClr val="F1F3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69F42E4B-0029-4776-ABA8-B52A753120A1}"/>
                </a:ext>
              </a:extLst>
            </p:cNvPr>
            <p:cNvSpPr/>
            <p:nvPr/>
          </p:nvSpPr>
          <p:spPr>
            <a:xfrm>
              <a:off x="2973539" y="2461664"/>
              <a:ext cx="625789" cy="162048"/>
            </a:xfrm>
            <a:custGeom>
              <a:avLst/>
              <a:gdLst>
                <a:gd name="connsiteX0" fmla="*/ 624753 w 625789"/>
                <a:gd name="connsiteY0" fmla="*/ 52769 h 162048"/>
                <a:gd name="connsiteX1" fmla="*/ 597416 w 625789"/>
                <a:gd name="connsiteY1" fmla="*/ 8001 h 162048"/>
                <a:gd name="connsiteX2" fmla="*/ 604370 w 625789"/>
                <a:gd name="connsiteY2" fmla="*/ 54197 h 162048"/>
                <a:gd name="connsiteX3" fmla="*/ 438063 w 625789"/>
                <a:gd name="connsiteY3" fmla="*/ 60674 h 162048"/>
                <a:gd name="connsiteX4" fmla="*/ 208034 w 625789"/>
                <a:gd name="connsiteY4" fmla="*/ 65627 h 162048"/>
                <a:gd name="connsiteX5" fmla="*/ 101259 w 625789"/>
                <a:gd name="connsiteY5" fmla="*/ 87058 h 162048"/>
                <a:gd name="connsiteX6" fmla="*/ 88591 w 625789"/>
                <a:gd name="connsiteY6" fmla="*/ 0 h 162048"/>
                <a:gd name="connsiteX7" fmla="*/ 3342 w 625789"/>
                <a:gd name="connsiteY7" fmla="*/ 57055 h 162048"/>
                <a:gd name="connsiteX8" fmla="*/ 56492 w 625789"/>
                <a:gd name="connsiteY8" fmla="*/ 159163 h 162048"/>
                <a:gd name="connsiteX9" fmla="*/ 345956 w 625789"/>
                <a:gd name="connsiteY9" fmla="*/ 74009 h 162048"/>
                <a:gd name="connsiteX10" fmla="*/ 590749 w 625789"/>
                <a:gd name="connsiteY10" fmla="*/ 161258 h 162048"/>
                <a:gd name="connsiteX11" fmla="*/ 624753 w 625789"/>
                <a:gd name="connsiteY11" fmla="*/ 52769 h 162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5789" h="162048">
                  <a:moveTo>
                    <a:pt x="624753" y="52769"/>
                  </a:moveTo>
                  <a:cubicBezTo>
                    <a:pt x="623896" y="35624"/>
                    <a:pt x="613799" y="20765"/>
                    <a:pt x="597416" y="8001"/>
                  </a:cubicBezTo>
                  <a:cubicBezTo>
                    <a:pt x="603227" y="22098"/>
                    <a:pt x="606084" y="37529"/>
                    <a:pt x="604370" y="54197"/>
                  </a:cubicBezTo>
                  <a:cubicBezTo>
                    <a:pt x="594464" y="149828"/>
                    <a:pt x="490832" y="71438"/>
                    <a:pt x="438063" y="60674"/>
                  </a:cubicBezTo>
                  <a:cubicBezTo>
                    <a:pt x="362339" y="45149"/>
                    <a:pt x="283187" y="46863"/>
                    <a:pt x="208034" y="65627"/>
                  </a:cubicBezTo>
                  <a:cubicBezTo>
                    <a:pt x="173840" y="74200"/>
                    <a:pt x="137073" y="92964"/>
                    <a:pt x="101259" y="87058"/>
                  </a:cubicBezTo>
                  <a:cubicBezTo>
                    <a:pt x="60397" y="80296"/>
                    <a:pt x="70589" y="34766"/>
                    <a:pt x="88591" y="0"/>
                  </a:cubicBezTo>
                  <a:cubicBezTo>
                    <a:pt x="43728" y="20955"/>
                    <a:pt x="11153" y="43339"/>
                    <a:pt x="3342" y="57055"/>
                  </a:cubicBezTo>
                  <a:cubicBezTo>
                    <a:pt x="-13708" y="86773"/>
                    <a:pt x="39156" y="167545"/>
                    <a:pt x="56492" y="159163"/>
                  </a:cubicBezTo>
                  <a:cubicBezTo>
                    <a:pt x="113927" y="131445"/>
                    <a:pt x="182031" y="88964"/>
                    <a:pt x="345956" y="74009"/>
                  </a:cubicBezTo>
                  <a:cubicBezTo>
                    <a:pt x="509786" y="59150"/>
                    <a:pt x="560936" y="154877"/>
                    <a:pt x="590749" y="161258"/>
                  </a:cubicBezTo>
                  <a:cubicBezTo>
                    <a:pt x="620467" y="167640"/>
                    <a:pt x="629039" y="135731"/>
                    <a:pt x="624753" y="52769"/>
                  </a:cubicBezTo>
                  <a:close/>
                </a:path>
              </a:pathLst>
            </a:custGeom>
            <a:solidFill>
              <a:srgbClr val="DAE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33" name="Graphic 232">
            <a:extLst>
              <a:ext uri="{FF2B5EF4-FFF2-40B4-BE49-F238E27FC236}">
                <a16:creationId xmlns:a16="http://schemas.microsoft.com/office/drawing/2014/main" id="{E748A0D7-606E-4C19-B2CE-890FD3B7EC4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011487" y="3483220"/>
            <a:ext cx="1014642" cy="292350"/>
          </a:xfrm>
          <a:prstGeom prst="rect">
            <a:avLst/>
          </a:prstGeom>
        </p:spPr>
      </p:pic>
      <p:grpSp>
        <p:nvGrpSpPr>
          <p:cNvPr id="234" name="Group 233">
            <a:extLst>
              <a:ext uri="{FF2B5EF4-FFF2-40B4-BE49-F238E27FC236}">
                <a16:creationId xmlns:a16="http://schemas.microsoft.com/office/drawing/2014/main" id="{925FA762-27D3-428C-BB87-92F51AF25462}"/>
              </a:ext>
            </a:extLst>
          </p:cNvPr>
          <p:cNvGrpSpPr/>
          <p:nvPr/>
        </p:nvGrpSpPr>
        <p:grpSpPr>
          <a:xfrm>
            <a:off x="3094438" y="3026951"/>
            <a:ext cx="698876" cy="799437"/>
            <a:chOff x="3200072" y="2873246"/>
            <a:chExt cx="698876" cy="799437"/>
          </a:xfrm>
        </p:grpSpPr>
        <p:grpSp>
          <p:nvGrpSpPr>
            <p:cNvPr id="235" name="Graphic 4933">
              <a:extLst>
                <a:ext uri="{FF2B5EF4-FFF2-40B4-BE49-F238E27FC236}">
                  <a16:creationId xmlns:a16="http://schemas.microsoft.com/office/drawing/2014/main" id="{4EE7895D-4BA0-48FC-A32D-26537F4DE530}"/>
                </a:ext>
              </a:extLst>
            </p:cNvPr>
            <p:cNvGrpSpPr/>
            <p:nvPr/>
          </p:nvGrpSpPr>
          <p:grpSpPr>
            <a:xfrm>
              <a:off x="3290948" y="3456197"/>
              <a:ext cx="581594" cy="216486"/>
              <a:chOff x="3290948" y="3456197"/>
              <a:chExt cx="581594" cy="216486"/>
            </a:xfrm>
          </p:grpSpPr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9589F5BF-2E79-4045-8F41-4F5C20AC6B5E}"/>
                  </a:ext>
                </a:extLst>
              </p:cNvPr>
              <p:cNvSpPr/>
              <p:nvPr/>
            </p:nvSpPr>
            <p:spPr>
              <a:xfrm>
                <a:off x="3793022" y="3508887"/>
                <a:ext cx="9310" cy="9341"/>
              </a:xfrm>
              <a:custGeom>
                <a:avLst/>
                <a:gdLst>
                  <a:gd name="connsiteX0" fmla="*/ 3703 w 9310"/>
                  <a:gd name="connsiteY0" fmla="*/ 115 h 9341"/>
                  <a:gd name="connsiteX1" fmla="*/ 83 w 9310"/>
                  <a:gd name="connsiteY1" fmla="*/ 5639 h 9341"/>
                  <a:gd name="connsiteX2" fmla="*/ 5608 w 9310"/>
                  <a:gd name="connsiteY2" fmla="*/ 9259 h 9341"/>
                  <a:gd name="connsiteX3" fmla="*/ 9227 w 9310"/>
                  <a:gd name="connsiteY3" fmla="*/ 3734 h 9341"/>
                  <a:gd name="connsiteX4" fmla="*/ 3703 w 9310"/>
                  <a:gd name="connsiteY4" fmla="*/ 115 h 9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10" h="9341">
                    <a:moveTo>
                      <a:pt x="3703" y="115"/>
                    </a:moveTo>
                    <a:cubicBezTo>
                      <a:pt x="1226" y="686"/>
                      <a:pt x="-393" y="3163"/>
                      <a:pt x="83" y="5639"/>
                    </a:cubicBezTo>
                    <a:cubicBezTo>
                      <a:pt x="655" y="8116"/>
                      <a:pt x="3036" y="9735"/>
                      <a:pt x="5608" y="9259"/>
                    </a:cubicBezTo>
                    <a:cubicBezTo>
                      <a:pt x="8084" y="8782"/>
                      <a:pt x="9703" y="6211"/>
                      <a:pt x="9227" y="3734"/>
                    </a:cubicBezTo>
                    <a:cubicBezTo>
                      <a:pt x="8656" y="1162"/>
                      <a:pt x="6274" y="-457"/>
                      <a:pt x="3703" y="115"/>
                    </a:cubicBezTo>
                    <a:close/>
                  </a:path>
                </a:pathLst>
              </a:custGeom>
              <a:solidFill>
                <a:srgbClr val="001B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26D0694A-96AA-4D32-987D-25985630BE02}"/>
                  </a:ext>
                </a:extLst>
              </p:cNvPr>
              <p:cNvSpPr/>
              <p:nvPr/>
            </p:nvSpPr>
            <p:spPr>
              <a:xfrm>
                <a:off x="3823203" y="3467662"/>
                <a:ext cx="16291" cy="16296"/>
              </a:xfrm>
              <a:custGeom>
                <a:avLst/>
                <a:gdLst>
                  <a:gd name="connsiteX0" fmla="*/ 8384 w 16291"/>
                  <a:gd name="connsiteY0" fmla="*/ 2 h 16296"/>
                  <a:gd name="connsiteX1" fmla="*/ 2 w 16291"/>
                  <a:gd name="connsiteY1" fmla="*/ 7908 h 16296"/>
                  <a:gd name="connsiteX2" fmla="*/ 7908 w 16291"/>
                  <a:gd name="connsiteY2" fmla="*/ 16290 h 16296"/>
                  <a:gd name="connsiteX3" fmla="*/ 16290 w 16291"/>
                  <a:gd name="connsiteY3" fmla="*/ 8384 h 16296"/>
                  <a:gd name="connsiteX4" fmla="*/ 8384 w 16291"/>
                  <a:gd name="connsiteY4" fmla="*/ 2 h 1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91" h="16296">
                    <a:moveTo>
                      <a:pt x="8384" y="2"/>
                    </a:moveTo>
                    <a:cubicBezTo>
                      <a:pt x="3907" y="-93"/>
                      <a:pt x="97" y="3431"/>
                      <a:pt x="2" y="7908"/>
                    </a:cubicBezTo>
                    <a:cubicBezTo>
                      <a:pt x="-93" y="12384"/>
                      <a:pt x="3431" y="16194"/>
                      <a:pt x="7908" y="16290"/>
                    </a:cubicBezTo>
                    <a:cubicBezTo>
                      <a:pt x="12384" y="16480"/>
                      <a:pt x="16099" y="12861"/>
                      <a:pt x="16290" y="8384"/>
                    </a:cubicBezTo>
                    <a:cubicBezTo>
                      <a:pt x="16385" y="3907"/>
                      <a:pt x="12861" y="97"/>
                      <a:pt x="8384" y="2"/>
                    </a:cubicBezTo>
                    <a:close/>
                  </a:path>
                </a:pathLst>
              </a:custGeom>
              <a:solidFill>
                <a:srgbClr val="001B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0BB3B48C-4489-4BD3-82E6-CD0A8E0DD193}"/>
                  </a:ext>
                </a:extLst>
              </p:cNvPr>
              <p:cNvSpPr/>
              <p:nvPr/>
            </p:nvSpPr>
            <p:spPr>
              <a:xfrm>
                <a:off x="3752015" y="3506397"/>
                <a:ext cx="11219" cy="11215"/>
              </a:xfrm>
              <a:custGeom>
                <a:avLst/>
                <a:gdLst>
                  <a:gd name="connsiteX0" fmla="*/ 4419 w 11219"/>
                  <a:gd name="connsiteY0" fmla="*/ 128 h 11215"/>
                  <a:gd name="connsiteX1" fmla="*/ 133 w 11219"/>
                  <a:gd name="connsiteY1" fmla="*/ 6796 h 11215"/>
                  <a:gd name="connsiteX2" fmla="*/ 6800 w 11219"/>
                  <a:gd name="connsiteY2" fmla="*/ 11082 h 11215"/>
                  <a:gd name="connsiteX3" fmla="*/ 11087 w 11219"/>
                  <a:gd name="connsiteY3" fmla="*/ 4510 h 11215"/>
                  <a:gd name="connsiteX4" fmla="*/ 4419 w 11219"/>
                  <a:gd name="connsiteY4" fmla="*/ 128 h 11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19" h="11215">
                    <a:moveTo>
                      <a:pt x="4419" y="128"/>
                    </a:moveTo>
                    <a:cubicBezTo>
                      <a:pt x="1371" y="795"/>
                      <a:pt x="-534" y="3748"/>
                      <a:pt x="133" y="6796"/>
                    </a:cubicBezTo>
                    <a:cubicBezTo>
                      <a:pt x="800" y="9844"/>
                      <a:pt x="3752" y="11749"/>
                      <a:pt x="6800" y="11082"/>
                    </a:cubicBezTo>
                    <a:cubicBezTo>
                      <a:pt x="9848" y="10415"/>
                      <a:pt x="11753" y="7463"/>
                      <a:pt x="11087" y="4510"/>
                    </a:cubicBezTo>
                    <a:cubicBezTo>
                      <a:pt x="10420" y="1462"/>
                      <a:pt x="7467" y="-538"/>
                      <a:pt x="4419" y="128"/>
                    </a:cubicBezTo>
                    <a:close/>
                  </a:path>
                </a:pathLst>
              </a:custGeom>
              <a:solidFill>
                <a:srgbClr val="001B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2821B9C3-42DB-4EF6-8855-32D3529AB3D0}"/>
                  </a:ext>
                </a:extLst>
              </p:cNvPr>
              <p:cNvSpPr/>
              <p:nvPr/>
            </p:nvSpPr>
            <p:spPr>
              <a:xfrm>
                <a:off x="3419821" y="3478107"/>
                <a:ext cx="451903" cy="194575"/>
              </a:xfrm>
              <a:custGeom>
                <a:avLst/>
                <a:gdLst>
                  <a:gd name="connsiteX0" fmla="*/ 0 w 451903"/>
                  <a:gd name="connsiteY0" fmla="*/ 147481 h 194575"/>
                  <a:gd name="connsiteX1" fmla="*/ 394621 w 451903"/>
                  <a:gd name="connsiteY1" fmla="*/ 130431 h 194575"/>
                  <a:gd name="connsiteX2" fmla="*/ 451580 w 451903"/>
                  <a:gd name="connsiteY2" fmla="*/ 26132 h 194575"/>
                  <a:gd name="connsiteX3" fmla="*/ 388906 w 451903"/>
                  <a:gd name="connsiteY3" fmla="*/ 6130 h 194575"/>
                  <a:gd name="connsiteX4" fmla="*/ 305943 w 451903"/>
                  <a:gd name="connsiteY4" fmla="*/ 69947 h 194575"/>
                  <a:gd name="connsiteX5" fmla="*/ 0 w 451903"/>
                  <a:gd name="connsiteY5" fmla="*/ 147481 h 194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1903" h="194575">
                    <a:moveTo>
                      <a:pt x="0" y="147481"/>
                    </a:moveTo>
                    <a:cubicBezTo>
                      <a:pt x="32480" y="179390"/>
                      <a:pt x="241649" y="243302"/>
                      <a:pt x="394621" y="130431"/>
                    </a:cubicBezTo>
                    <a:cubicBezTo>
                      <a:pt x="447675" y="91283"/>
                      <a:pt x="453581" y="57755"/>
                      <a:pt x="451580" y="26132"/>
                    </a:cubicBezTo>
                    <a:cubicBezTo>
                      <a:pt x="449104" y="-13777"/>
                      <a:pt x="411099" y="3082"/>
                      <a:pt x="388906" y="6130"/>
                    </a:cubicBezTo>
                    <a:cubicBezTo>
                      <a:pt x="357569" y="10416"/>
                      <a:pt x="328613" y="47945"/>
                      <a:pt x="305943" y="69947"/>
                    </a:cubicBezTo>
                    <a:cubicBezTo>
                      <a:pt x="274511" y="100618"/>
                      <a:pt x="176308" y="192915"/>
                      <a:pt x="0" y="147481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71A77CA0-E650-4F19-8164-D02184FAE64D}"/>
                  </a:ext>
                </a:extLst>
              </p:cNvPr>
              <p:cNvSpPr/>
              <p:nvPr/>
            </p:nvSpPr>
            <p:spPr>
              <a:xfrm>
                <a:off x="3290948" y="3456197"/>
                <a:ext cx="581594" cy="201278"/>
              </a:xfrm>
              <a:custGeom>
                <a:avLst/>
                <a:gdLst>
                  <a:gd name="connsiteX0" fmla="*/ 0 w 581594"/>
                  <a:gd name="connsiteY0" fmla="*/ 112051 h 201278"/>
                  <a:gd name="connsiteX1" fmla="*/ 529400 w 581594"/>
                  <a:gd name="connsiteY1" fmla="*/ 129005 h 201278"/>
                  <a:gd name="connsiteX2" fmla="*/ 581501 w 581594"/>
                  <a:gd name="connsiteY2" fmla="*/ 44233 h 201278"/>
                  <a:gd name="connsiteX3" fmla="*/ 523399 w 581594"/>
                  <a:gd name="connsiteY3" fmla="*/ 704 h 201278"/>
                  <a:gd name="connsiteX4" fmla="*/ 434912 w 581594"/>
                  <a:gd name="connsiteY4" fmla="*/ 72713 h 201278"/>
                  <a:gd name="connsiteX5" fmla="*/ 334328 w 581594"/>
                  <a:gd name="connsiteY5" fmla="*/ 140912 h 201278"/>
                  <a:gd name="connsiteX6" fmla="*/ 762 w 581594"/>
                  <a:gd name="connsiteY6" fmla="*/ 107384 h 201278"/>
                  <a:gd name="connsiteX7" fmla="*/ 0 w 581594"/>
                  <a:gd name="connsiteY7" fmla="*/ 112051 h 201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81594" h="201278">
                    <a:moveTo>
                      <a:pt x="0" y="112051"/>
                    </a:moveTo>
                    <a:cubicBezTo>
                      <a:pt x="156401" y="211016"/>
                      <a:pt x="376904" y="242639"/>
                      <a:pt x="529400" y="129005"/>
                    </a:cubicBezTo>
                    <a:cubicBezTo>
                      <a:pt x="552926" y="111479"/>
                      <a:pt x="583502" y="75856"/>
                      <a:pt x="581501" y="44233"/>
                    </a:cubicBezTo>
                    <a:cubicBezTo>
                      <a:pt x="579025" y="4323"/>
                      <a:pt x="550545" y="-2535"/>
                      <a:pt x="523399" y="704"/>
                    </a:cubicBezTo>
                    <a:cubicBezTo>
                      <a:pt x="491966" y="4514"/>
                      <a:pt x="457486" y="50710"/>
                      <a:pt x="434912" y="72713"/>
                    </a:cubicBezTo>
                    <a:cubicBezTo>
                      <a:pt x="403384" y="103383"/>
                      <a:pt x="372713" y="120623"/>
                      <a:pt x="334328" y="140912"/>
                    </a:cubicBezTo>
                    <a:cubicBezTo>
                      <a:pt x="226981" y="197490"/>
                      <a:pt x="106204" y="177488"/>
                      <a:pt x="762" y="107384"/>
                    </a:cubicBezTo>
                    <a:cubicBezTo>
                      <a:pt x="381" y="109289"/>
                      <a:pt x="286" y="110241"/>
                      <a:pt x="0" y="112051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58" name="Graphic 4933">
                <a:extLst>
                  <a:ext uri="{FF2B5EF4-FFF2-40B4-BE49-F238E27FC236}">
                    <a16:creationId xmlns:a16="http://schemas.microsoft.com/office/drawing/2014/main" id="{81C02189-7F69-4DB2-898B-94068341621F}"/>
                  </a:ext>
                </a:extLst>
              </p:cNvPr>
              <p:cNvGrpSpPr/>
              <p:nvPr/>
            </p:nvGrpSpPr>
            <p:grpSpPr>
              <a:xfrm>
                <a:off x="3611940" y="3482855"/>
                <a:ext cx="260508" cy="174070"/>
                <a:chOff x="3611940" y="3482855"/>
                <a:chExt cx="260508" cy="174070"/>
              </a:xfrm>
              <a:solidFill>
                <a:srgbClr val="FFF8E1"/>
              </a:solidFill>
            </p:grpSpPr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42C20310-5DE8-4633-9F84-7C4C48449F67}"/>
                    </a:ext>
                  </a:extLst>
                </p:cNvPr>
                <p:cNvSpPr/>
                <p:nvPr/>
              </p:nvSpPr>
              <p:spPr>
                <a:xfrm>
                  <a:off x="3748988" y="3482855"/>
                  <a:ext cx="123461" cy="129493"/>
                </a:xfrm>
                <a:custGeom>
                  <a:avLst/>
                  <a:gdLst>
                    <a:gd name="connsiteX0" fmla="*/ 30592 w 123461"/>
                    <a:gd name="connsiteY0" fmla="*/ 14717 h 129493"/>
                    <a:gd name="connsiteX1" fmla="*/ 28687 w 123461"/>
                    <a:gd name="connsiteY1" fmla="*/ 129494 h 129493"/>
                    <a:gd name="connsiteX2" fmla="*/ 71359 w 123461"/>
                    <a:gd name="connsiteY2" fmla="*/ 102347 h 129493"/>
                    <a:gd name="connsiteX3" fmla="*/ 123461 w 123461"/>
                    <a:gd name="connsiteY3" fmla="*/ 23766 h 129493"/>
                    <a:gd name="connsiteX4" fmla="*/ 30592 w 123461"/>
                    <a:gd name="connsiteY4" fmla="*/ 14717 h 129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461" h="129493">
                      <a:moveTo>
                        <a:pt x="30592" y="14717"/>
                      </a:moveTo>
                      <a:cubicBezTo>
                        <a:pt x="-19414" y="51103"/>
                        <a:pt x="684" y="96251"/>
                        <a:pt x="28687" y="129494"/>
                      </a:cubicBezTo>
                      <a:cubicBezTo>
                        <a:pt x="43356" y="121588"/>
                        <a:pt x="57643" y="112539"/>
                        <a:pt x="71359" y="102347"/>
                      </a:cubicBezTo>
                      <a:cubicBezTo>
                        <a:pt x="93362" y="85964"/>
                        <a:pt x="121556" y="53675"/>
                        <a:pt x="123461" y="23766"/>
                      </a:cubicBezTo>
                      <a:cubicBezTo>
                        <a:pt x="104125" y="4240"/>
                        <a:pt x="69454" y="-13572"/>
                        <a:pt x="30592" y="14717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7B2F2639-34CD-49C4-89F7-56F25C9B98D8}"/>
                    </a:ext>
                  </a:extLst>
                </p:cNvPr>
                <p:cNvSpPr/>
                <p:nvPr/>
              </p:nvSpPr>
              <p:spPr>
                <a:xfrm>
                  <a:off x="3611940" y="3569669"/>
                  <a:ext cx="148304" cy="87256"/>
                </a:xfrm>
                <a:custGeom>
                  <a:avLst/>
                  <a:gdLst>
                    <a:gd name="connsiteX0" fmla="*/ 118777 w 148304"/>
                    <a:gd name="connsiteY0" fmla="*/ 3150 h 87256"/>
                    <a:gd name="connsiteX1" fmla="*/ 0 w 148304"/>
                    <a:gd name="connsiteY1" fmla="*/ 87256 h 87256"/>
                    <a:gd name="connsiteX2" fmla="*/ 148304 w 148304"/>
                    <a:gd name="connsiteY2" fmla="*/ 51537 h 87256"/>
                    <a:gd name="connsiteX3" fmla="*/ 118777 w 148304"/>
                    <a:gd name="connsiteY3" fmla="*/ 3150 h 87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8304" h="87256">
                      <a:moveTo>
                        <a:pt x="118777" y="3150"/>
                      </a:moveTo>
                      <a:cubicBezTo>
                        <a:pt x="101060" y="-12566"/>
                        <a:pt x="18574" y="32868"/>
                        <a:pt x="0" y="87256"/>
                      </a:cubicBezTo>
                      <a:cubicBezTo>
                        <a:pt x="51530" y="84684"/>
                        <a:pt x="101822" y="73350"/>
                        <a:pt x="148304" y="51537"/>
                      </a:cubicBezTo>
                      <a:cubicBezTo>
                        <a:pt x="139446" y="32392"/>
                        <a:pt x="126587" y="10104"/>
                        <a:pt x="118777" y="3150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59" name="Graphic 4933">
                <a:extLst>
                  <a:ext uri="{FF2B5EF4-FFF2-40B4-BE49-F238E27FC236}">
                    <a16:creationId xmlns:a16="http://schemas.microsoft.com/office/drawing/2014/main" id="{BDA2F440-0011-4330-9785-B55655A1D177}"/>
                  </a:ext>
                </a:extLst>
              </p:cNvPr>
              <p:cNvGrpSpPr/>
              <p:nvPr/>
            </p:nvGrpSpPr>
            <p:grpSpPr>
              <a:xfrm>
                <a:off x="3611750" y="3491476"/>
                <a:ext cx="260604" cy="165449"/>
                <a:chOff x="3611750" y="3491476"/>
                <a:chExt cx="260604" cy="165449"/>
              </a:xfrm>
              <a:solidFill>
                <a:srgbClr val="EADCB9"/>
              </a:solidFill>
            </p:grpSpPr>
            <p:sp>
              <p:nvSpPr>
                <p:cNvPr id="260" name="Freeform: Shape 259">
                  <a:extLst>
                    <a:ext uri="{FF2B5EF4-FFF2-40B4-BE49-F238E27FC236}">
                      <a16:creationId xmlns:a16="http://schemas.microsoft.com/office/drawing/2014/main" id="{FC40DC86-167F-4978-805E-3D18C2F5C820}"/>
                    </a:ext>
                  </a:extLst>
                </p:cNvPr>
                <p:cNvSpPr/>
                <p:nvPr/>
              </p:nvSpPr>
              <p:spPr>
                <a:xfrm>
                  <a:off x="3751767" y="3491476"/>
                  <a:ext cx="120586" cy="120967"/>
                </a:xfrm>
                <a:custGeom>
                  <a:avLst/>
                  <a:gdLst>
                    <a:gd name="connsiteX0" fmla="*/ 100870 w 120586"/>
                    <a:gd name="connsiteY0" fmla="*/ 0 h 120967"/>
                    <a:gd name="connsiteX1" fmla="*/ 96869 w 120586"/>
                    <a:gd name="connsiteY1" fmla="*/ 29623 h 120967"/>
                    <a:gd name="connsiteX2" fmla="*/ 79915 w 120586"/>
                    <a:gd name="connsiteY2" fmla="*/ 15621 h 120967"/>
                    <a:gd name="connsiteX3" fmla="*/ 62293 w 120586"/>
                    <a:gd name="connsiteY3" fmla="*/ 65913 h 120967"/>
                    <a:gd name="connsiteX4" fmla="*/ 33623 w 120586"/>
                    <a:gd name="connsiteY4" fmla="*/ 39815 h 120967"/>
                    <a:gd name="connsiteX5" fmla="*/ 31242 w 120586"/>
                    <a:gd name="connsiteY5" fmla="*/ 88392 h 120967"/>
                    <a:gd name="connsiteX6" fmla="*/ 0 w 120586"/>
                    <a:gd name="connsiteY6" fmla="*/ 76676 h 120967"/>
                    <a:gd name="connsiteX7" fmla="*/ 25813 w 120586"/>
                    <a:gd name="connsiteY7" fmla="*/ 120967 h 120967"/>
                    <a:gd name="connsiteX8" fmla="*/ 68485 w 120586"/>
                    <a:gd name="connsiteY8" fmla="*/ 93821 h 120967"/>
                    <a:gd name="connsiteX9" fmla="*/ 120587 w 120586"/>
                    <a:gd name="connsiteY9" fmla="*/ 15240 h 120967"/>
                    <a:gd name="connsiteX10" fmla="*/ 100870 w 120586"/>
                    <a:gd name="connsiteY10" fmla="*/ 0 h 120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0586" h="120967">
                      <a:moveTo>
                        <a:pt x="100870" y="0"/>
                      </a:moveTo>
                      <a:cubicBezTo>
                        <a:pt x="101537" y="10001"/>
                        <a:pt x="99822" y="20098"/>
                        <a:pt x="96869" y="29623"/>
                      </a:cubicBezTo>
                      <a:cubicBezTo>
                        <a:pt x="89821" y="26765"/>
                        <a:pt x="84487" y="21622"/>
                        <a:pt x="79915" y="15621"/>
                      </a:cubicBezTo>
                      <a:cubicBezTo>
                        <a:pt x="76676" y="33147"/>
                        <a:pt x="70485" y="50292"/>
                        <a:pt x="62293" y="65913"/>
                      </a:cubicBezTo>
                      <a:cubicBezTo>
                        <a:pt x="50387" y="59531"/>
                        <a:pt x="41434" y="50197"/>
                        <a:pt x="33623" y="39815"/>
                      </a:cubicBezTo>
                      <a:cubicBezTo>
                        <a:pt x="33623" y="56007"/>
                        <a:pt x="32766" y="72200"/>
                        <a:pt x="31242" y="88392"/>
                      </a:cubicBezTo>
                      <a:cubicBezTo>
                        <a:pt x="20288" y="85630"/>
                        <a:pt x="9334" y="82867"/>
                        <a:pt x="0" y="76676"/>
                      </a:cubicBezTo>
                      <a:cubicBezTo>
                        <a:pt x="4667" y="92488"/>
                        <a:pt x="14573" y="107633"/>
                        <a:pt x="25813" y="120967"/>
                      </a:cubicBezTo>
                      <a:cubicBezTo>
                        <a:pt x="40481" y="113062"/>
                        <a:pt x="54769" y="104013"/>
                        <a:pt x="68485" y="93821"/>
                      </a:cubicBezTo>
                      <a:cubicBezTo>
                        <a:pt x="90488" y="77438"/>
                        <a:pt x="118681" y="45148"/>
                        <a:pt x="120587" y="15240"/>
                      </a:cubicBezTo>
                      <a:cubicBezTo>
                        <a:pt x="115252" y="9620"/>
                        <a:pt x="108585" y="4286"/>
                        <a:pt x="100870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9568C345-433B-4CB6-85BE-7D4B6B569D19}"/>
                    </a:ext>
                  </a:extLst>
                </p:cNvPr>
                <p:cNvSpPr/>
                <p:nvPr/>
              </p:nvSpPr>
              <p:spPr>
                <a:xfrm>
                  <a:off x="3611750" y="3578154"/>
                  <a:ext cx="148304" cy="78771"/>
                </a:xfrm>
                <a:custGeom>
                  <a:avLst/>
                  <a:gdLst>
                    <a:gd name="connsiteX0" fmla="*/ 123730 w 148304"/>
                    <a:gd name="connsiteY0" fmla="*/ 0 h 78771"/>
                    <a:gd name="connsiteX1" fmla="*/ 116015 w 148304"/>
                    <a:gd name="connsiteY1" fmla="*/ 32766 h 78771"/>
                    <a:gd name="connsiteX2" fmla="*/ 87535 w 148304"/>
                    <a:gd name="connsiteY2" fmla="*/ 11430 h 78771"/>
                    <a:gd name="connsiteX3" fmla="*/ 76295 w 148304"/>
                    <a:gd name="connsiteY3" fmla="*/ 51721 h 78771"/>
                    <a:gd name="connsiteX4" fmla="*/ 40957 w 148304"/>
                    <a:gd name="connsiteY4" fmla="*/ 34671 h 78771"/>
                    <a:gd name="connsiteX5" fmla="*/ 34766 w 148304"/>
                    <a:gd name="connsiteY5" fmla="*/ 67342 h 78771"/>
                    <a:gd name="connsiteX6" fmla="*/ 9906 w 148304"/>
                    <a:gd name="connsiteY6" fmla="*/ 58579 h 78771"/>
                    <a:gd name="connsiteX7" fmla="*/ 0 w 148304"/>
                    <a:gd name="connsiteY7" fmla="*/ 78772 h 78771"/>
                    <a:gd name="connsiteX8" fmla="*/ 148304 w 148304"/>
                    <a:gd name="connsiteY8" fmla="*/ 43053 h 78771"/>
                    <a:gd name="connsiteX9" fmla="*/ 123730 w 148304"/>
                    <a:gd name="connsiteY9" fmla="*/ 0 h 7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8304" h="78771">
                      <a:moveTo>
                        <a:pt x="123730" y="0"/>
                      </a:moveTo>
                      <a:cubicBezTo>
                        <a:pt x="121729" y="11144"/>
                        <a:pt x="118872" y="22193"/>
                        <a:pt x="116015" y="32766"/>
                      </a:cubicBezTo>
                      <a:cubicBezTo>
                        <a:pt x="105442" y="26956"/>
                        <a:pt x="96488" y="19431"/>
                        <a:pt x="87535" y="11430"/>
                      </a:cubicBezTo>
                      <a:cubicBezTo>
                        <a:pt x="84296" y="24860"/>
                        <a:pt x="80772" y="38290"/>
                        <a:pt x="76295" y="51721"/>
                      </a:cubicBezTo>
                      <a:cubicBezTo>
                        <a:pt x="64389" y="46958"/>
                        <a:pt x="51721" y="42196"/>
                        <a:pt x="40957" y="34671"/>
                      </a:cubicBezTo>
                      <a:cubicBezTo>
                        <a:pt x="39719" y="45720"/>
                        <a:pt x="37909" y="56578"/>
                        <a:pt x="34766" y="67342"/>
                      </a:cubicBezTo>
                      <a:cubicBezTo>
                        <a:pt x="27242" y="62294"/>
                        <a:pt x="17812" y="61817"/>
                        <a:pt x="9906" y="58579"/>
                      </a:cubicBezTo>
                      <a:cubicBezTo>
                        <a:pt x="5715" y="65056"/>
                        <a:pt x="2381" y="71819"/>
                        <a:pt x="0" y="78772"/>
                      </a:cubicBezTo>
                      <a:cubicBezTo>
                        <a:pt x="51530" y="76200"/>
                        <a:pt x="101822" y="64865"/>
                        <a:pt x="148304" y="43053"/>
                      </a:cubicBezTo>
                      <a:cubicBezTo>
                        <a:pt x="141256" y="27432"/>
                        <a:pt x="131445" y="9811"/>
                        <a:pt x="123730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36" name="Graphic 4946">
              <a:extLst>
                <a:ext uri="{FF2B5EF4-FFF2-40B4-BE49-F238E27FC236}">
                  <a16:creationId xmlns:a16="http://schemas.microsoft.com/office/drawing/2014/main" id="{5F7CEEBB-534B-4D53-BC35-5EE133C5275D}"/>
                </a:ext>
              </a:extLst>
            </p:cNvPr>
            <p:cNvGrpSpPr/>
            <p:nvPr/>
          </p:nvGrpSpPr>
          <p:grpSpPr>
            <a:xfrm>
              <a:off x="3200072" y="2873246"/>
              <a:ext cx="698876" cy="477704"/>
              <a:chOff x="3161045" y="2803618"/>
              <a:chExt cx="811149" cy="554446"/>
            </a:xfrm>
          </p:grpSpPr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E0BD1433-1905-4C4B-8F5D-72C8B26DA4EA}"/>
                  </a:ext>
                </a:extLst>
              </p:cNvPr>
              <p:cNvSpPr/>
              <p:nvPr/>
            </p:nvSpPr>
            <p:spPr>
              <a:xfrm>
                <a:off x="3221466" y="2816377"/>
                <a:ext cx="252395" cy="100986"/>
              </a:xfrm>
              <a:custGeom>
                <a:avLst/>
                <a:gdLst>
                  <a:gd name="connsiteX0" fmla="*/ 251903 w 252395"/>
                  <a:gd name="connsiteY0" fmla="*/ 62485 h 100986"/>
                  <a:gd name="connsiteX1" fmla="*/ 121220 w 252395"/>
                  <a:gd name="connsiteY1" fmla="*/ 45340 h 100986"/>
                  <a:gd name="connsiteX2" fmla="*/ 1396 w 252395"/>
                  <a:gd name="connsiteY2" fmla="*/ 100395 h 100986"/>
                  <a:gd name="connsiteX3" fmla="*/ 20731 w 252395"/>
                  <a:gd name="connsiteY3" fmla="*/ 54484 h 100986"/>
                  <a:gd name="connsiteX4" fmla="*/ 114648 w 252395"/>
                  <a:gd name="connsiteY4" fmla="*/ 1906 h 100986"/>
                  <a:gd name="connsiteX5" fmla="*/ 219804 w 252395"/>
                  <a:gd name="connsiteY5" fmla="*/ 24385 h 100986"/>
                  <a:gd name="connsiteX6" fmla="*/ 251903 w 252395"/>
                  <a:gd name="connsiteY6" fmla="*/ 62485 h 10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2395" h="100986">
                    <a:moveTo>
                      <a:pt x="251903" y="62485"/>
                    </a:moveTo>
                    <a:cubicBezTo>
                      <a:pt x="245426" y="71629"/>
                      <a:pt x="188562" y="33434"/>
                      <a:pt x="121220" y="45340"/>
                    </a:cubicBezTo>
                    <a:cubicBezTo>
                      <a:pt x="53212" y="53913"/>
                      <a:pt x="10254" y="107157"/>
                      <a:pt x="1396" y="100395"/>
                    </a:cubicBezTo>
                    <a:cubicBezTo>
                      <a:pt x="-2700" y="97442"/>
                      <a:pt x="1777" y="77058"/>
                      <a:pt x="20731" y="54484"/>
                    </a:cubicBezTo>
                    <a:cubicBezTo>
                      <a:pt x="39210" y="32196"/>
                      <a:pt x="72262" y="7716"/>
                      <a:pt x="114648" y="1906"/>
                    </a:cubicBezTo>
                    <a:cubicBezTo>
                      <a:pt x="156844" y="-5142"/>
                      <a:pt x="195610" y="8478"/>
                      <a:pt x="219804" y="24385"/>
                    </a:cubicBezTo>
                    <a:cubicBezTo>
                      <a:pt x="244569" y="40292"/>
                      <a:pt x="254856" y="58485"/>
                      <a:pt x="251903" y="62485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80FA18A0-FC71-49AE-BCD3-63019611200E}"/>
                  </a:ext>
                </a:extLst>
              </p:cNvPr>
              <p:cNvSpPr/>
              <p:nvPr/>
            </p:nvSpPr>
            <p:spPr>
              <a:xfrm>
                <a:off x="3205336" y="2811145"/>
                <a:ext cx="283463" cy="101435"/>
              </a:xfrm>
              <a:custGeom>
                <a:avLst/>
                <a:gdLst>
                  <a:gd name="connsiteX0" fmla="*/ 130873 w 283463"/>
                  <a:gd name="connsiteY0" fmla="*/ 8281 h 101435"/>
                  <a:gd name="connsiteX1" fmla="*/ 283464 w 283463"/>
                  <a:gd name="connsiteY1" fmla="*/ 58669 h 101435"/>
                  <a:gd name="connsiteX2" fmla="*/ 129921 w 283463"/>
                  <a:gd name="connsiteY2" fmla="*/ 1995 h 101435"/>
                  <a:gd name="connsiteX3" fmla="*/ 0 w 283463"/>
                  <a:gd name="connsiteY3" fmla="*/ 101436 h 101435"/>
                  <a:gd name="connsiteX4" fmla="*/ 130873 w 283463"/>
                  <a:gd name="connsiteY4" fmla="*/ 8281 h 10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463" h="101435">
                    <a:moveTo>
                      <a:pt x="130873" y="8281"/>
                    </a:moveTo>
                    <a:cubicBezTo>
                      <a:pt x="190595" y="-767"/>
                      <a:pt x="247364" y="19997"/>
                      <a:pt x="283464" y="58669"/>
                    </a:cubicBezTo>
                    <a:cubicBezTo>
                      <a:pt x="249555" y="16282"/>
                      <a:pt x="191453" y="-7244"/>
                      <a:pt x="129921" y="1995"/>
                    </a:cubicBezTo>
                    <a:cubicBezTo>
                      <a:pt x="68485" y="11329"/>
                      <a:pt x="19907" y="50953"/>
                      <a:pt x="0" y="101436"/>
                    </a:cubicBezTo>
                    <a:cubicBezTo>
                      <a:pt x="23051" y="53906"/>
                      <a:pt x="71152" y="17330"/>
                      <a:pt x="130873" y="828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F2769F1B-C4DF-4CEA-BB2D-A42CC81C16A5}"/>
                  </a:ext>
                </a:extLst>
              </p:cNvPr>
              <p:cNvSpPr/>
              <p:nvPr/>
            </p:nvSpPr>
            <p:spPr>
              <a:xfrm>
                <a:off x="3161045" y="2936965"/>
                <a:ext cx="394811" cy="421100"/>
              </a:xfrm>
              <a:custGeom>
                <a:avLst/>
                <a:gdLst>
                  <a:gd name="connsiteX0" fmla="*/ 394811 w 394811"/>
                  <a:gd name="connsiteY0" fmla="*/ 210598 h 421100"/>
                  <a:gd name="connsiteX1" fmla="*/ 197358 w 394811"/>
                  <a:gd name="connsiteY1" fmla="*/ 421100 h 421100"/>
                  <a:gd name="connsiteX2" fmla="*/ 0 w 394811"/>
                  <a:gd name="connsiteY2" fmla="*/ 210598 h 421100"/>
                  <a:gd name="connsiteX3" fmla="*/ 197453 w 394811"/>
                  <a:gd name="connsiteY3" fmla="*/ 0 h 421100"/>
                  <a:gd name="connsiteX4" fmla="*/ 394811 w 394811"/>
                  <a:gd name="connsiteY4" fmla="*/ 210598 h 421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811" h="421100">
                    <a:moveTo>
                      <a:pt x="394811" y="210598"/>
                    </a:moveTo>
                    <a:cubicBezTo>
                      <a:pt x="394811" y="326898"/>
                      <a:pt x="306419" y="421100"/>
                      <a:pt x="197358" y="421100"/>
                    </a:cubicBezTo>
                    <a:cubicBezTo>
                      <a:pt x="88392" y="421100"/>
                      <a:pt x="0" y="326803"/>
                      <a:pt x="0" y="210598"/>
                    </a:cubicBezTo>
                    <a:cubicBezTo>
                      <a:pt x="0" y="94298"/>
                      <a:pt x="88392" y="0"/>
                      <a:pt x="197453" y="0"/>
                    </a:cubicBezTo>
                    <a:cubicBezTo>
                      <a:pt x="306419" y="0"/>
                      <a:pt x="394811" y="94298"/>
                      <a:pt x="394811" y="2105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ACADA7CC-A184-4480-9282-B5B7118D8973}"/>
                  </a:ext>
                </a:extLst>
              </p:cNvPr>
              <p:cNvSpPr/>
              <p:nvPr/>
            </p:nvSpPr>
            <p:spPr>
              <a:xfrm>
                <a:off x="3170379" y="2941536"/>
                <a:ext cx="376046" cy="372046"/>
              </a:xfrm>
              <a:custGeom>
                <a:avLst/>
                <a:gdLst>
                  <a:gd name="connsiteX0" fmla="*/ 376047 w 376046"/>
                  <a:gd name="connsiteY0" fmla="*/ 186023 h 372046"/>
                  <a:gd name="connsiteX1" fmla="*/ 188024 w 376046"/>
                  <a:gd name="connsiteY1" fmla="*/ 372047 h 372046"/>
                  <a:gd name="connsiteX2" fmla="*/ 0 w 376046"/>
                  <a:gd name="connsiteY2" fmla="*/ 186023 h 372046"/>
                  <a:gd name="connsiteX3" fmla="*/ 188024 w 376046"/>
                  <a:gd name="connsiteY3" fmla="*/ 0 h 372046"/>
                  <a:gd name="connsiteX4" fmla="*/ 376047 w 376046"/>
                  <a:gd name="connsiteY4" fmla="*/ 186023 h 37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046" h="372046">
                    <a:moveTo>
                      <a:pt x="376047" y="186023"/>
                    </a:moveTo>
                    <a:cubicBezTo>
                      <a:pt x="376047" y="288798"/>
                      <a:pt x="291846" y="372047"/>
                      <a:pt x="188024" y="372047"/>
                    </a:cubicBezTo>
                    <a:cubicBezTo>
                      <a:pt x="84201" y="372047"/>
                      <a:pt x="0" y="288798"/>
                      <a:pt x="0" y="186023"/>
                    </a:cubicBezTo>
                    <a:cubicBezTo>
                      <a:pt x="0" y="83249"/>
                      <a:pt x="84201" y="0"/>
                      <a:pt x="188024" y="0"/>
                    </a:cubicBezTo>
                    <a:cubicBezTo>
                      <a:pt x="291941" y="0"/>
                      <a:pt x="376047" y="83344"/>
                      <a:pt x="376047" y="186023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6E9577F1-9A35-40BD-864E-F581455A1686}"/>
                  </a:ext>
                </a:extLst>
              </p:cNvPr>
              <p:cNvSpPr/>
              <p:nvPr/>
            </p:nvSpPr>
            <p:spPr>
              <a:xfrm>
                <a:off x="3329827" y="3098890"/>
                <a:ext cx="57340" cy="57340"/>
              </a:xfrm>
              <a:custGeom>
                <a:avLst/>
                <a:gdLst>
                  <a:gd name="connsiteX0" fmla="*/ 57341 w 57340"/>
                  <a:gd name="connsiteY0" fmla="*/ 28670 h 57340"/>
                  <a:gd name="connsiteX1" fmla="*/ 28670 w 57340"/>
                  <a:gd name="connsiteY1" fmla="*/ 57341 h 57340"/>
                  <a:gd name="connsiteX2" fmla="*/ 0 w 57340"/>
                  <a:gd name="connsiteY2" fmla="*/ 28670 h 57340"/>
                  <a:gd name="connsiteX3" fmla="*/ 28670 w 57340"/>
                  <a:gd name="connsiteY3" fmla="*/ 0 h 57340"/>
                  <a:gd name="connsiteX4" fmla="*/ 57341 w 57340"/>
                  <a:gd name="connsiteY4" fmla="*/ 28670 h 5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340" h="57340">
                    <a:moveTo>
                      <a:pt x="57341" y="28670"/>
                    </a:moveTo>
                    <a:cubicBezTo>
                      <a:pt x="57341" y="44482"/>
                      <a:pt x="44482" y="57341"/>
                      <a:pt x="28670" y="57341"/>
                    </a:cubicBezTo>
                    <a:cubicBezTo>
                      <a:pt x="12859" y="57341"/>
                      <a:pt x="0" y="44482"/>
                      <a:pt x="0" y="28670"/>
                    </a:cubicBezTo>
                    <a:cubicBezTo>
                      <a:pt x="0" y="12859"/>
                      <a:pt x="12859" y="0"/>
                      <a:pt x="28670" y="0"/>
                    </a:cubicBezTo>
                    <a:cubicBezTo>
                      <a:pt x="44482" y="0"/>
                      <a:pt x="57341" y="12859"/>
                      <a:pt x="57341" y="286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EE718A70-1340-4924-BD58-C64425158311}"/>
                  </a:ext>
                </a:extLst>
              </p:cNvPr>
              <p:cNvSpPr/>
              <p:nvPr/>
            </p:nvSpPr>
            <p:spPr>
              <a:xfrm>
                <a:off x="3351259" y="3083078"/>
                <a:ext cx="48006" cy="48006"/>
              </a:xfrm>
              <a:custGeom>
                <a:avLst/>
                <a:gdLst>
                  <a:gd name="connsiteX0" fmla="*/ 48006 w 48006"/>
                  <a:gd name="connsiteY0" fmla="*/ 24003 h 48006"/>
                  <a:gd name="connsiteX1" fmla="*/ 24003 w 48006"/>
                  <a:gd name="connsiteY1" fmla="*/ 48006 h 48006"/>
                  <a:gd name="connsiteX2" fmla="*/ 0 w 48006"/>
                  <a:gd name="connsiteY2" fmla="*/ 24003 h 48006"/>
                  <a:gd name="connsiteX3" fmla="*/ 24003 w 48006"/>
                  <a:gd name="connsiteY3" fmla="*/ 0 h 48006"/>
                  <a:gd name="connsiteX4" fmla="*/ 48006 w 48006"/>
                  <a:gd name="connsiteY4" fmla="*/ 24003 h 48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06" h="48006">
                    <a:moveTo>
                      <a:pt x="48006" y="24003"/>
                    </a:moveTo>
                    <a:cubicBezTo>
                      <a:pt x="48006" y="37243"/>
                      <a:pt x="37243" y="48006"/>
                      <a:pt x="24003" y="48006"/>
                    </a:cubicBezTo>
                    <a:cubicBezTo>
                      <a:pt x="10763" y="48006"/>
                      <a:pt x="0" y="37243"/>
                      <a:pt x="0" y="24003"/>
                    </a:cubicBezTo>
                    <a:cubicBezTo>
                      <a:pt x="0" y="10763"/>
                      <a:pt x="10763" y="0"/>
                      <a:pt x="24003" y="0"/>
                    </a:cubicBezTo>
                    <a:cubicBezTo>
                      <a:pt x="37243" y="0"/>
                      <a:pt x="48006" y="10763"/>
                      <a:pt x="48006" y="24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60600A4E-E0C0-4B6B-BB20-BCCEF55B4A47}"/>
                  </a:ext>
                </a:extLst>
              </p:cNvPr>
              <p:cNvSpPr/>
              <p:nvPr/>
            </p:nvSpPr>
            <p:spPr>
              <a:xfrm>
                <a:off x="3183090" y="2950688"/>
                <a:ext cx="273247" cy="239615"/>
              </a:xfrm>
              <a:custGeom>
                <a:avLst/>
                <a:gdLst>
                  <a:gd name="connsiteX0" fmla="*/ 272944 w 273247"/>
                  <a:gd name="connsiteY0" fmla="*/ 51999 h 239615"/>
                  <a:gd name="connsiteX1" fmla="*/ 229034 w 273247"/>
                  <a:gd name="connsiteY1" fmla="*/ 82383 h 239615"/>
                  <a:gd name="connsiteX2" fmla="*/ 113305 w 273247"/>
                  <a:gd name="connsiteY2" fmla="*/ 198874 h 239615"/>
                  <a:gd name="connsiteX3" fmla="*/ 529 w 273247"/>
                  <a:gd name="connsiteY3" fmla="*/ 147439 h 239615"/>
                  <a:gd name="connsiteX4" fmla="*/ 229224 w 273247"/>
                  <a:gd name="connsiteY4" fmla="*/ 7517 h 239615"/>
                  <a:gd name="connsiteX5" fmla="*/ 272944 w 273247"/>
                  <a:gd name="connsiteY5" fmla="*/ 51999 h 239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3247" h="239615">
                    <a:moveTo>
                      <a:pt x="272944" y="51999"/>
                    </a:moveTo>
                    <a:cubicBezTo>
                      <a:pt x="270753" y="66858"/>
                      <a:pt x="261895" y="80288"/>
                      <a:pt x="229034" y="82383"/>
                    </a:cubicBezTo>
                    <a:cubicBezTo>
                      <a:pt x="168931" y="86193"/>
                      <a:pt x="117305" y="138390"/>
                      <a:pt x="113305" y="198874"/>
                    </a:cubicBezTo>
                    <a:cubicBezTo>
                      <a:pt x="108447" y="272598"/>
                      <a:pt x="-8806" y="240784"/>
                      <a:pt x="529" y="147439"/>
                    </a:cubicBezTo>
                    <a:cubicBezTo>
                      <a:pt x="9387" y="58857"/>
                      <a:pt x="115972" y="-26106"/>
                      <a:pt x="229224" y="7517"/>
                    </a:cubicBezTo>
                    <a:cubicBezTo>
                      <a:pt x="248560" y="13232"/>
                      <a:pt x="276468" y="27900"/>
                      <a:pt x="272944" y="519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6D084F20-CC4D-4F94-908E-EBD1905A1E52}"/>
                  </a:ext>
                </a:extLst>
              </p:cNvPr>
              <p:cNvSpPr/>
              <p:nvPr/>
            </p:nvSpPr>
            <p:spPr>
              <a:xfrm>
                <a:off x="3299443" y="3235859"/>
                <a:ext cx="107823" cy="62864"/>
              </a:xfrm>
              <a:custGeom>
                <a:avLst/>
                <a:gdLst>
                  <a:gd name="connsiteX0" fmla="*/ 107823 w 107823"/>
                  <a:gd name="connsiteY0" fmla="*/ 31432 h 62864"/>
                  <a:gd name="connsiteX1" fmla="*/ 53912 w 107823"/>
                  <a:gd name="connsiteY1" fmla="*/ 62865 h 62864"/>
                  <a:gd name="connsiteX2" fmla="*/ 0 w 107823"/>
                  <a:gd name="connsiteY2" fmla="*/ 31432 h 62864"/>
                  <a:gd name="connsiteX3" fmla="*/ 53912 w 107823"/>
                  <a:gd name="connsiteY3" fmla="*/ 0 h 62864"/>
                  <a:gd name="connsiteX4" fmla="*/ 107823 w 107823"/>
                  <a:gd name="connsiteY4" fmla="*/ 31432 h 62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823" h="62864">
                    <a:moveTo>
                      <a:pt x="107823" y="31432"/>
                    </a:moveTo>
                    <a:cubicBezTo>
                      <a:pt x="107823" y="48768"/>
                      <a:pt x="83725" y="62865"/>
                      <a:pt x="53912" y="62865"/>
                    </a:cubicBezTo>
                    <a:cubicBezTo>
                      <a:pt x="24098" y="62865"/>
                      <a:pt x="0" y="48768"/>
                      <a:pt x="0" y="31432"/>
                    </a:cubicBezTo>
                    <a:cubicBezTo>
                      <a:pt x="0" y="14097"/>
                      <a:pt x="24098" y="0"/>
                      <a:pt x="53912" y="0"/>
                    </a:cubicBezTo>
                    <a:cubicBezTo>
                      <a:pt x="83725" y="0"/>
                      <a:pt x="107823" y="14097"/>
                      <a:pt x="107823" y="314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738ECC9B-B634-4B0B-ADBA-4F6991B43367}"/>
                  </a:ext>
                </a:extLst>
              </p:cNvPr>
              <p:cNvSpPr/>
              <p:nvPr/>
            </p:nvSpPr>
            <p:spPr>
              <a:xfrm>
                <a:off x="3656102" y="2808855"/>
                <a:ext cx="252869" cy="99307"/>
              </a:xfrm>
              <a:custGeom>
                <a:avLst/>
                <a:gdLst>
                  <a:gd name="connsiteX0" fmla="*/ 251512 w 252869"/>
                  <a:gd name="connsiteY0" fmla="*/ 98677 h 99307"/>
                  <a:gd name="connsiteX1" fmla="*/ 131021 w 252869"/>
                  <a:gd name="connsiteY1" fmla="*/ 45147 h 99307"/>
                  <a:gd name="connsiteX2" fmla="*/ 528 w 252869"/>
                  <a:gd name="connsiteY2" fmla="*/ 63816 h 99307"/>
                  <a:gd name="connsiteX3" fmla="*/ 32151 w 252869"/>
                  <a:gd name="connsiteY3" fmla="*/ 25335 h 99307"/>
                  <a:gd name="connsiteX4" fmla="*/ 137117 w 252869"/>
                  <a:gd name="connsiteY4" fmla="*/ 1618 h 99307"/>
                  <a:gd name="connsiteX5" fmla="*/ 231605 w 252869"/>
                  <a:gd name="connsiteY5" fmla="*/ 53053 h 99307"/>
                  <a:gd name="connsiteX6" fmla="*/ 251512 w 252869"/>
                  <a:gd name="connsiteY6" fmla="*/ 98677 h 99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2869" h="99307">
                    <a:moveTo>
                      <a:pt x="251512" y="98677"/>
                    </a:moveTo>
                    <a:cubicBezTo>
                      <a:pt x="242654" y="105631"/>
                      <a:pt x="199124" y="52862"/>
                      <a:pt x="131021" y="45147"/>
                    </a:cubicBezTo>
                    <a:cubicBezTo>
                      <a:pt x="63488" y="34003"/>
                      <a:pt x="7100" y="72865"/>
                      <a:pt x="528" y="63816"/>
                    </a:cubicBezTo>
                    <a:cubicBezTo>
                      <a:pt x="-2520" y="59815"/>
                      <a:pt x="7577" y="41527"/>
                      <a:pt x="32151" y="25335"/>
                    </a:cubicBezTo>
                    <a:cubicBezTo>
                      <a:pt x="56249" y="9142"/>
                      <a:pt x="94826" y="-4859"/>
                      <a:pt x="137117" y="1618"/>
                    </a:cubicBezTo>
                    <a:cubicBezTo>
                      <a:pt x="179503" y="6856"/>
                      <a:pt x="212840" y="30955"/>
                      <a:pt x="231605" y="53053"/>
                    </a:cubicBezTo>
                    <a:cubicBezTo>
                      <a:pt x="250845" y="75341"/>
                      <a:pt x="255608" y="95725"/>
                      <a:pt x="251512" y="98677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48FE52DF-0955-44EE-9CCF-E93592449C51}"/>
                  </a:ext>
                </a:extLst>
              </p:cNvPr>
              <p:cNvSpPr/>
              <p:nvPr/>
            </p:nvSpPr>
            <p:spPr>
              <a:xfrm>
                <a:off x="3641105" y="2803618"/>
                <a:ext cx="284035" cy="99627"/>
              </a:xfrm>
              <a:custGeom>
                <a:avLst/>
                <a:gdLst>
                  <a:gd name="connsiteX0" fmla="*/ 152019 w 284035"/>
                  <a:gd name="connsiteY0" fmla="*/ 7997 h 99627"/>
                  <a:gd name="connsiteX1" fmla="*/ 284036 w 284035"/>
                  <a:gd name="connsiteY1" fmla="*/ 99628 h 99627"/>
                  <a:gd name="connsiteX2" fmla="*/ 152876 w 284035"/>
                  <a:gd name="connsiteY2" fmla="*/ 1711 h 99627"/>
                  <a:gd name="connsiteX3" fmla="*/ 0 w 284035"/>
                  <a:gd name="connsiteY3" fmla="*/ 60194 h 99627"/>
                  <a:gd name="connsiteX4" fmla="*/ 152019 w 284035"/>
                  <a:gd name="connsiteY4" fmla="*/ 7997 h 9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035" h="99627">
                    <a:moveTo>
                      <a:pt x="152019" y="7997"/>
                    </a:moveTo>
                    <a:cubicBezTo>
                      <a:pt x="211836" y="16284"/>
                      <a:pt x="260413" y="52288"/>
                      <a:pt x="284036" y="99628"/>
                    </a:cubicBezTo>
                    <a:cubicBezTo>
                      <a:pt x="263557" y="49431"/>
                      <a:pt x="214503" y="10283"/>
                      <a:pt x="152876" y="1711"/>
                    </a:cubicBezTo>
                    <a:cubicBezTo>
                      <a:pt x="91249" y="-6862"/>
                      <a:pt x="33433" y="17427"/>
                      <a:pt x="0" y="60194"/>
                    </a:cubicBezTo>
                    <a:cubicBezTo>
                      <a:pt x="35623" y="21142"/>
                      <a:pt x="92107" y="-290"/>
                      <a:pt x="152019" y="799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8B88188B-69B1-4BFA-8E18-C3AC3F3FCA3F}"/>
                  </a:ext>
                </a:extLst>
              </p:cNvPr>
              <p:cNvSpPr/>
              <p:nvPr/>
            </p:nvSpPr>
            <p:spPr>
              <a:xfrm>
                <a:off x="3577287" y="2936965"/>
                <a:ext cx="394906" cy="421100"/>
              </a:xfrm>
              <a:custGeom>
                <a:avLst/>
                <a:gdLst>
                  <a:gd name="connsiteX0" fmla="*/ 394907 w 394906"/>
                  <a:gd name="connsiteY0" fmla="*/ 210598 h 421100"/>
                  <a:gd name="connsiteX1" fmla="*/ 197453 w 394906"/>
                  <a:gd name="connsiteY1" fmla="*/ 421100 h 421100"/>
                  <a:gd name="connsiteX2" fmla="*/ 0 w 394906"/>
                  <a:gd name="connsiteY2" fmla="*/ 210598 h 421100"/>
                  <a:gd name="connsiteX3" fmla="*/ 197453 w 394906"/>
                  <a:gd name="connsiteY3" fmla="*/ 0 h 421100"/>
                  <a:gd name="connsiteX4" fmla="*/ 394907 w 394906"/>
                  <a:gd name="connsiteY4" fmla="*/ 210598 h 421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906" h="421100">
                    <a:moveTo>
                      <a:pt x="394907" y="210598"/>
                    </a:moveTo>
                    <a:cubicBezTo>
                      <a:pt x="394907" y="326898"/>
                      <a:pt x="306514" y="421100"/>
                      <a:pt x="197453" y="421100"/>
                    </a:cubicBezTo>
                    <a:cubicBezTo>
                      <a:pt x="88392" y="421100"/>
                      <a:pt x="0" y="326803"/>
                      <a:pt x="0" y="210598"/>
                    </a:cubicBezTo>
                    <a:cubicBezTo>
                      <a:pt x="0" y="94298"/>
                      <a:pt x="88392" y="0"/>
                      <a:pt x="197453" y="0"/>
                    </a:cubicBezTo>
                    <a:cubicBezTo>
                      <a:pt x="306514" y="0"/>
                      <a:pt x="394907" y="94298"/>
                      <a:pt x="394907" y="2105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35B56CCA-F389-41E1-BDD0-A71A78341B10}"/>
                  </a:ext>
                </a:extLst>
              </p:cNvPr>
              <p:cNvSpPr/>
              <p:nvPr/>
            </p:nvSpPr>
            <p:spPr>
              <a:xfrm>
                <a:off x="3586717" y="2941536"/>
                <a:ext cx="376046" cy="372046"/>
              </a:xfrm>
              <a:custGeom>
                <a:avLst/>
                <a:gdLst>
                  <a:gd name="connsiteX0" fmla="*/ 376047 w 376046"/>
                  <a:gd name="connsiteY0" fmla="*/ 186023 h 372046"/>
                  <a:gd name="connsiteX1" fmla="*/ 188024 w 376046"/>
                  <a:gd name="connsiteY1" fmla="*/ 372047 h 372046"/>
                  <a:gd name="connsiteX2" fmla="*/ 0 w 376046"/>
                  <a:gd name="connsiteY2" fmla="*/ 186023 h 372046"/>
                  <a:gd name="connsiteX3" fmla="*/ 188024 w 376046"/>
                  <a:gd name="connsiteY3" fmla="*/ 0 h 372046"/>
                  <a:gd name="connsiteX4" fmla="*/ 376047 w 376046"/>
                  <a:gd name="connsiteY4" fmla="*/ 186023 h 37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046" h="372046">
                    <a:moveTo>
                      <a:pt x="376047" y="186023"/>
                    </a:moveTo>
                    <a:cubicBezTo>
                      <a:pt x="376047" y="288798"/>
                      <a:pt x="291846" y="372047"/>
                      <a:pt x="188024" y="372047"/>
                    </a:cubicBezTo>
                    <a:cubicBezTo>
                      <a:pt x="84201" y="372047"/>
                      <a:pt x="0" y="288798"/>
                      <a:pt x="0" y="186023"/>
                    </a:cubicBezTo>
                    <a:cubicBezTo>
                      <a:pt x="0" y="83249"/>
                      <a:pt x="84201" y="0"/>
                      <a:pt x="188024" y="0"/>
                    </a:cubicBezTo>
                    <a:cubicBezTo>
                      <a:pt x="291846" y="0"/>
                      <a:pt x="376047" y="83344"/>
                      <a:pt x="376047" y="186023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098F9D25-6F1B-4D6E-B216-93B0917D2CB8}"/>
                  </a:ext>
                </a:extLst>
              </p:cNvPr>
              <p:cNvSpPr/>
              <p:nvPr/>
            </p:nvSpPr>
            <p:spPr>
              <a:xfrm>
                <a:off x="3746070" y="3098890"/>
                <a:ext cx="57340" cy="57340"/>
              </a:xfrm>
              <a:custGeom>
                <a:avLst/>
                <a:gdLst>
                  <a:gd name="connsiteX0" fmla="*/ 57341 w 57340"/>
                  <a:gd name="connsiteY0" fmla="*/ 28670 h 57340"/>
                  <a:gd name="connsiteX1" fmla="*/ 28670 w 57340"/>
                  <a:gd name="connsiteY1" fmla="*/ 57341 h 57340"/>
                  <a:gd name="connsiteX2" fmla="*/ 0 w 57340"/>
                  <a:gd name="connsiteY2" fmla="*/ 28670 h 57340"/>
                  <a:gd name="connsiteX3" fmla="*/ 28670 w 57340"/>
                  <a:gd name="connsiteY3" fmla="*/ 0 h 57340"/>
                  <a:gd name="connsiteX4" fmla="*/ 57341 w 57340"/>
                  <a:gd name="connsiteY4" fmla="*/ 28670 h 5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340" h="57340">
                    <a:moveTo>
                      <a:pt x="57341" y="28670"/>
                    </a:moveTo>
                    <a:cubicBezTo>
                      <a:pt x="57341" y="44482"/>
                      <a:pt x="44482" y="57341"/>
                      <a:pt x="28670" y="57341"/>
                    </a:cubicBezTo>
                    <a:cubicBezTo>
                      <a:pt x="12859" y="57341"/>
                      <a:pt x="0" y="44482"/>
                      <a:pt x="0" y="28670"/>
                    </a:cubicBezTo>
                    <a:cubicBezTo>
                      <a:pt x="0" y="12859"/>
                      <a:pt x="12859" y="0"/>
                      <a:pt x="28670" y="0"/>
                    </a:cubicBezTo>
                    <a:cubicBezTo>
                      <a:pt x="44482" y="0"/>
                      <a:pt x="57341" y="12859"/>
                      <a:pt x="57341" y="286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6B63B303-597B-4B60-B324-A7CD486EE44C}"/>
                  </a:ext>
                </a:extLst>
              </p:cNvPr>
              <p:cNvSpPr/>
              <p:nvPr/>
            </p:nvSpPr>
            <p:spPr>
              <a:xfrm>
                <a:off x="3767501" y="3083078"/>
                <a:ext cx="48006" cy="48006"/>
              </a:xfrm>
              <a:custGeom>
                <a:avLst/>
                <a:gdLst>
                  <a:gd name="connsiteX0" fmla="*/ 48006 w 48006"/>
                  <a:gd name="connsiteY0" fmla="*/ 24003 h 48006"/>
                  <a:gd name="connsiteX1" fmla="*/ 24003 w 48006"/>
                  <a:gd name="connsiteY1" fmla="*/ 48006 h 48006"/>
                  <a:gd name="connsiteX2" fmla="*/ 0 w 48006"/>
                  <a:gd name="connsiteY2" fmla="*/ 24003 h 48006"/>
                  <a:gd name="connsiteX3" fmla="*/ 24003 w 48006"/>
                  <a:gd name="connsiteY3" fmla="*/ 0 h 48006"/>
                  <a:gd name="connsiteX4" fmla="*/ 48006 w 48006"/>
                  <a:gd name="connsiteY4" fmla="*/ 24003 h 48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06" h="48006">
                    <a:moveTo>
                      <a:pt x="48006" y="24003"/>
                    </a:moveTo>
                    <a:cubicBezTo>
                      <a:pt x="48006" y="37243"/>
                      <a:pt x="37243" y="48006"/>
                      <a:pt x="24003" y="48006"/>
                    </a:cubicBezTo>
                    <a:cubicBezTo>
                      <a:pt x="10763" y="48006"/>
                      <a:pt x="0" y="37243"/>
                      <a:pt x="0" y="24003"/>
                    </a:cubicBezTo>
                    <a:cubicBezTo>
                      <a:pt x="0" y="10763"/>
                      <a:pt x="10763" y="0"/>
                      <a:pt x="24003" y="0"/>
                    </a:cubicBezTo>
                    <a:cubicBezTo>
                      <a:pt x="37243" y="0"/>
                      <a:pt x="48006" y="10763"/>
                      <a:pt x="48006" y="24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5FB4B5C8-B21F-44DD-BA7C-9823B4191EBA}"/>
                  </a:ext>
                </a:extLst>
              </p:cNvPr>
              <p:cNvSpPr/>
              <p:nvPr/>
            </p:nvSpPr>
            <p:spPr>
              <a:xfrm>
                <a:off x="3677487" y="2950694"/>
                <a:ext cx="273232" cy="239609"/>
              </a:xfrm>
              <a:custGeom>
                <a:avLst/>
                <a:gdLst>
                  <a:gd name="connsiteX0" fmla="*/ 288 w 273232"/>
                  <a:gd name="connsiteY0" fmla="*/ 51993 h 239609"/>
                  <a:gd name="connsiteX1" fmla="*/ 44199 w 273232"/>
                  <a:gd name="connsiteY1" fmla="*/ 82378 h 239609"/>
                  <a:gd name="connsiteX2" fmla="*/ 159927 w 273232"/>
                  <a:gd name="connsiteY2" fmla="*/ 198868 h 239609"/>
                  <a:gd name="connsiteX3" fmla="*/ 272703 w 273232"/>
                  <a:gd name="connsiteY3" fmla="*/ 147433 h 239609"/>
                  <a:gd name="connsiteX4" fmla="*/ 44008 w 273232"/>
                  <a:gd name="connsiteY4" fmla="*/ 7511 h 239609"/>
                  <a:gd name="connsiteX5" fmla="*/ 288 w 273232"/>
                  <a:gd name="connsiteY5" fmla="*/ 51993 h 239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3232" h="239609">
                    <a:moveTo>
                      <a:pt x="288" y="51993"/>
                    </a:moveTo>
                    <a:cubicBezTo>
                      <a:pt x="2479" y="66852"/>
                      <a:pt x="11337" y="80282"/>
                      <a:pt x="44199" y="82378"/>
                    </a:cubicBezTo>
                    <a:cubicBezTo>
                      <a:pt x="104301" y="86188"/>
                      <a:pt x="156022" y="138385"/>
                      <a:pt x="159927" y="198868"/>
                    </a:cubicBezTo>
                    <a:cubicBezTo>
                      <a:pt x="164785" y="272592"/>
                      <a:pt x="282038" y="240778"/>
                      <a:pt x="272703" y="147433"/>
                    </a:cubicBezTo>
                    <a:cubicBezTo>
                      <a:pt x="263845" y="58946"/>
                      <a:pt x="157260" y="-26112"/>
                      <a:pt x="44008" y="7511"/>
                    </a:cubicBezTo>
                    <a:cubicBezTo>
                      <a:pt x="24768" y="13226"/>
                      <a:pt x="-3141" y="27895"/>
                      <a:pt x="288" y="519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D86829B2-D288-4A87-AF9C-EB54DB6FF521}"/>
                  </a:ext>
                </a:extLst>
              </p:cNvPr>
              <p:cNvSpPr/>
              <p:nvPr/>
            </p:nvSpPr>
            <p:spPr>
              <a:xfrm>
                <a:off x="3715781" y="3235859"/>
                <a:ext cx="107822" cy="62864"/>
              </a:xfrm>
              <a:custGeom>
                <a:avLst/>
                <a:gdLst>
                  <a:gd name="connsiteX0" fmla="*/ 107823 w 107822"/>
                  <a:gd name="connsiteY0" fmla="*/ 31432 h 62864"/>
                  <a:gd name="connsiteX1" fmla="*/ 53912 w 107822"/>
                  <a:gd name="connsiteY1" fmla="*/ 62865 h 62864"/>
                  <a:gd name="connsiteX2" fmla="*/ 0 w 107822"/>
                  <a:gd name="connsiteY2" fmla="*/ 31432 h 62864"/>
                  <a:gd name="connsiteX3" fmla="*/ 53912 w 107822"/>
                  <a:gd name="connsiteY3" fmla="*/ 0 h 62864"/>
                  <a:gd name="connsiteX4" fmla="*/ 107823 w 107822"/>
                  <a:gd name="connsiteY4" fmla="*/ 31432 h 62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822" h="62864">
                    <a:moveTo>
                      <a:pt x="107823" y="31432"/>
                    </a:moveTo>
                    <a:cubicBezTo>
                      <a:pt x="107823" y="48768"/>
                      <a:pt x="83725" y="62865"/>
                      <a:pt x="53912" y="62865"/>
                    </a:cubicBezTo>
                    <a:cubicBezTo>
                      <a:pt x="24098" y="62865"/>
                      <a:pt x="0" y="48768"/>
                      <a:pt x="0" y="31432"/>
                    </a:cubicBezTo>
                    <a:cubicBezTo>
                      <a:pt x="0" y="14097"/>
                      <a:pt x="24098" y="0"/>
                      <a:pt x="53912" y="0"/>
                    </a:cubicBezTo>
                    <a:cubicBezTo>
                      <a:pt x="83629" y="0"/>
                      <a:pt x="107823" y="14097"/>
                      <a:pt x="107823" y="314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64" name="Oval 263">
            <a:hlinkClick r:id="rId6" action="ppaction://hlinksldjump"/>
            <a:extLst>
              <a:ext uri="{FF2B5EF4-FFF2-40B4-BE49-F238E27FC236}">
                <a16:creationId xmlns:a16="http://schemas.microsoft.com/office/drawing/2014/main" id="{3F012674-3978-484B-B88D-46B3E3BA0F41}"/>
              </a:ext>
            </a:extLst>
          </p:cNvPr>
          <p:cNvSpPr/>
          <p:nvPr/>
        </p:nvSpPr>
        <p:spPr>
          <a:xfrm>
            <a:off x="8495600" y="2654425"/>
            <a:ext cx="609274" cy="60927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5" name="Oval 264">
            <a:hlinkClick r:id="rId7" action="ppaction://hlinksldjump"/>
            <a:extLst>
              <a:ext uri="{FF2B5EF4-FFF2-40B4-BE49-F238E27FC236}">
                <a16:creationId xmlns:a16="http://schemas.microsoft.com/office/drawing/2014/main" id="{C3B5A1B7-572A-4BC4-9AFD-21EBC8C3420D}"/>
              </a:ext>
            </a:extLst>
          </p:cNvPr>
          <p:cNvSpPr/>
          <p:nvPr/>
        </p:nvSpPr>
        <p:spPr>
          <a:xfrm>
            <a:off x="4455642" y="2654389"/>
            <a:ext cx="609274" cy="60927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6" name="Rectangle 265">
            <a:hlinkClick r:id="rId8" action="ppaction://hlinksldjump"/>
            <a:extLst>
              <a:ext uri="{FF2B5EF4-FFF2-40B4-BE49-F238E27FC236}">
                <a16:creationId xmlns:a16="http://schemas.microsoft.com/office/drawing/2014/main" id="{CDDD6325-9A92-4733-B0EA-E2A5A1697974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821084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3BCC16FD-4D04-4EA6-8ED3-A0CD2E45033E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83" name="Freeform: Shape 282">
            <a:extLst>
              <a:ext uri="{FF2B5EF4-FFF2-40B4-BE49-F238E27FC236}">
                <a16:creationId xmlns:a16="http://schemas.microsoft.com/office/drawing/2014/main" id="{A1FD70F7-9411-4879-8255-4325953DE0FC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4E8105FA-972E-47DA-A324-E5B28BA4EBD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5" name="Rectangle: Rounded Corners 294">
            <a:extLst>
              <a:ext uri="{FF2B5EF4-FFF2-40B4-BE49-F238E27FC236}">
                <a16:creationId xmlns:a16="http://schemas.microsoft.com/office/drawing/2014/main" id="{1D842D52-FAAF-4D6D-AF00-BE02E174B09D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924D864-958D-45E4-A423-72CFF00552A5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FEC6B578-E316-47D8-90C5-ADF1BF43C4A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3CDB82B5-9AF2-44BC-9831-84DFBFD5D33A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BFAB2A34-3A55-4CBD-A9BA-1E53D0D11B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9CD84CB8-9964-4606-A532-E410942506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ACE84492-2FFB-4FCA-B3B7-9FA56825E41A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02" name="Oval 301">
              <a:extLst>
                <a:ext uri="{FF2B5EF4-FFF2-40B4-BE49-F238E27FC236}">
                  <a16:creationId xmlns:a16="http://schemas.microsoft.com/office/drawing/2014/main" id="{DE74C69A-541F-4C9C-A14F-7259121A41D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A449853F-66E4-42C1-8F6B-EEB6DF866ADB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04" name="Straight Connector 303">
                <a:extLst>
                  <a:ext uri="{FF2B5EF4-FFF2-40B4-BE49-F238E27FC236}">
                    <a16:creationId xmlns:a16="http://schemas.microsoft.com/office/drawing/2014/main" id="{8052E544-344E-444B-A5F8-2A0658D8755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4B86E1C8-E854-4E26-B3F5-ECB00CFF56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5BA60503-80B4-4E28-B072-58EE22237382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76B7FB21-77C6-42CB-B333-AA1956CEEFE2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1" name="Rectangle: Rounded Corners 310">
              <a:extLst>
                <a:ext uri="{FF2B5EF4-FFF2-40B4-BE49-F238E27FC236}">
                  <a16:creationId xmlns:a16="http://schemas.microsoft.com/office/drawing/2014/main" id="{85BD4309-F976-4D8C-8ADA-6049155C6453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12" name="Graphic 30">
              <a:extLst>
                <a:ext uri="{FF2B5EF4-FFF2-40B4-BE49-F238E27FC236}">
                  <a16:creationId xmlns:a16="http://schemas.microsoft.com/office/drawing/2014/main" id="{DADFC36C-14E2-4070-A698-C3F1E07EA561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13" name="Rectangle 312">
            <a:hlinkClick r:id="rId2" action="ppaction://hlinksldjump"/>
            <a:extLst>
              <a:ext uri="{FF2B5EF4-FFF2-40B4-BE49-F238E27FC236}">
                <a16:creationId xmlns:a16="http://schemas.microsoft.com/office/drawing/2014/main" id="{F18A59A5-E4F5-47A3-849C-2F3BD4D26371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Oval 313">
            <a:hlinkClick r:id="rId3" action="ppaction://hlinksldjump"/>
            <a:extLst>
              <a:ext uri="{FF2B5EF4-FFF2-40B4-BE49-F238E27FC236}">
                <a16:creationId xmlns:a16="http://schemas.microsoft.com/office/drawing/2014/main" id="{EFB35034-8161-4440-8050-A63888284315}"/>
              </a:ext>
            </a:extLst>
          </p:cNvPr>
          <p:cNvSpPr/>
          <p:nvPr/>
        </p:nvSpPr>
        <p:spPr>
          <a:xfrm>
            <a:off x="8521566" y="2665814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31D938F-1580-4012-8607-5832DE894346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489" name="Rectangle: Rounded Corners 488">
              <a:extLst>
                <a:ext uri="{FF2B5EF4-FFF2-40B4-BE49-F238E27FC236}">
                  <a16:creationId xmlns:a16="http://schemas.microsoft.com/office/drawing/2014/main" id="{9FC65EC5-C42B-4A3D-AA15-D39D80AAAC42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412" name="Graphic 2">
              <a:extLst>
                <a:ext uri="{FF2B5EF4-FFF2-40B4-BE49-F238E27FC236}">
                  <a16:creationId xmlns:a16="http://schemas.microsoft.com/office/drawing/2014/main" id="{E1EA7C73-AD76-4EFA-B1C5-541668ED73A4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468" name="Graphic 2">
                <a:extLst>
                  <a:ext uri="{FF2B5EF4-FFF2-40B4-BE49-F238E27FC236}">
                    <a16:creationId xmlns:a16="http://schemas.microsoft.com/office/drawing/2014/main" id="{320F7BB3-4F20-449B-98AA-C6C6D4A3109F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27D6A62-DD62-48CE-B818-0056D9FA7830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7D4C874C-B41F-4A50-A157-292075B90228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87A2487F-9A76-4367-B749-DDF4CC0F1B6E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6E4FE71C-5201-486E-A202-C0A5DBAEF63B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469" name="Graphic 2">
                <a:extLst>
                  <a:ext uri="{FF2B5EF4-FFF2-40B4-BE49-F238E27FC236}">
                    <a16:creationId xmlns:a16="http://schemas.microsoft.com/office/drawing/2014/main" id="{7979EB7A-0D4E-4949-8906-14307FFFDD01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006E8324-99A6-4A2F-9C62-08E3FB12864B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0164ED14-8807-4F3A-AEAC-9353B195D54F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6180AD3B-081D-44F0-8638-BE3E9AB77958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DFAB0A50-85ED-4265-903F-3636CB1DFB5D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94" name="Rectangle 493">
            <a:extLst>
              <a:ext uri="{FF2B5EF4-FFF2-40B4-BE49-F238E27FC236}">
                <a16:creationId xmlns:a16="http://schemas.microsoft.com/office/drawing/2014/main" id="{A41FA0C3-41F7-492B-BCC5-45A57EA36EC1}"/>
              </a:ext>
            </a:extLst>
          </p:cNvPr>
          <p:cNvSpPr/>
          <p:nvPr/>
        </p:nvSpPr>
        <p:spPr>
          <a:xfrm>
            <a:off x="4872037" y="3328243"/>
            <a:ext cx="3904099" cy="9618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2" name="Graphic 1">
            <a:extLst>
              <a:ext uri="{FF2B5EF4-FFF2-40B4-BE49-F238E27FC236}">
                <a16:creationId xmlns:a16="http://schemas.microsoft.com/office/drawing/2014/main" id="{AA10BCC2-C452-4A01-8A14-7E840F26CF3D}"/>
              </a:ext>
            </a:extLst>
          </p:cNvPr>
          <p:cNvGrpSpPr/>
          <p:nvPr/>
        </p:nvGrpSpPr>
        <p:grpSpPr>
          <a:xfrm flipH="1">
            <a:off x="2188160" y="2293313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A3E8C80-B4D0-4457-9080-53DE3BBD3CD8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03DA5E51-3EAD-4D42-B6AC-CE6467ACC41F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84F198D1-64C4-4684-9451-2A5BD591D927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FE2A6DB-4037-4B18-A4DA-D47CE4C6CFBF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AF10E55-C8C3-44DD-9C4E-B5454387012D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12177B8B-E3D6-4632-8D0C-3E09DE380C49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20B92F1-02FB-4A07-BB67-6A9859A3280D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023D347-C780-463B-BB94-1CB020B14476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4" name="Graphic 4988">
            <a:extLst>
              <a:ext uri="{FF2B5EF4-FFF2-40B4-BE49-F238E27FC236}">
                <a16:creationId xmlns:a16="http://schemas.microsoft.com/office/drawing/2014/main" id="{7D2BD079-EADC-4A87-802A-1F3A8BB41B76}"/>
              </a:ext>
            </a:extLst>
          </p:cNvPr>
          <p:cNvGrpSpPr/>
          <p:nvPr/>
        </p:nvGrpSpPr>
        <p:grpSpPr>
          <a:xfrm>
            <a:off x="3254862" y="3899525"/>
            <a:ext cx="733540" cy="1273658"/>
            <a:chOff x="3245739" y="3972368"/>
            <a:chExt cx="733540" cy="1273658"/>
          </a:xfrm>
        </p:grpSpPr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166E3D44-C112-4133-B6FE-5FFBFE814A8C}"/>
                </a:ext>
              </a:extLst>
            </p:cNvPr>
            <p:cNvSpPr/>
            <p:nvPr/>
          </p:nvSpPr>
          <p:spPr>
            <a:xfrm>
              <a:off x="3245739" y="4227961"/>
              <a:ext cx="245876" cy="917471"/>
            </a:xfrm>
            <a:custGeom>
              <a:avLst/>
              <a:gdLst>
                <a:gd name="connsiteX0" fmla="*/ 116163 w 245876"/>
                <a:gd name="connsiteY0" fmla="*/ 2960 h 917471"/>
                <a:gd name="connsiteX1" fmla="*/ 2167 w 245876"/>
                <a:gd name="connsiteY1" fmla="*/ 716427 h 917471"/>
                <a:gd name="connsiteX2" fmla="*/ 147756 w 245876"/>
                <a:gd name="connsiteY2" fmla="*/ 917040 h 917471"/>
                <a:gd name="connsiteX3" fmla="*/ 213310 w 245876"/>
                <a:gd name="connsiteY3" fmla="*/ 673777 h 917471"/>
                <a:gd name="connsiteX4" fmla="*/ 239638 w 245876"/>
                <a:gd name="connsiteY4" fmla="*/ 56141 h 917471"/>
                <a:gd name="connsiteX5" fmla="*/ 116163 w 245876"/>
                <a:gd name="connsiteY5" fmla="*/ 2960 h 91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6" h="917471">
                  <a:moveTo>
                    <a:pt x="116163" y="2960"/>
                  </a:moveTo>
                  <a:cubicBezTo>
                    <a:pt x="36918" y="135386"/>
                    <a:pt x="-10997" y="584001"/>
                    <a:pt x="2167" y="716427"/>
                  </a:cubicBezTo>
                  <a:cubicBezTo>
                    <a:pt x="15330" y="848853"/>
                    <a:pt x="64035" y="923885"/>
                    <a:pt x="147756" y="917040"/>
                  </a:cubicBezTo>
                  <a:cubicBezTo>
                    <a:pt x="255434" y="908615"/>
                    <a:pt x="217523" y="766185"/>
                    <a:pt x="213310" y="673777"/>
                  </a:cubicBezTo>
                  <a:cubicBezTo>
                    <a:pt x="208835" y="581105"/>
                    <a:pt x="200147" y="131174"/>
                    <a:pt x="239638" y="56141"/>
                  </a:cubicBezTo>
                  <a:cubicBezTo>
                    <a:pt x="279392" y="-18891"/>
                    <a:pt x="116163" y="2960"/>
                    <a:pt x="116163" y="2960"/>
                  </a:cubicBezTo>
                  <a:close/>
                </a:path>
              </a:pathLst>
            </a:custGeom>
            <a:solidFill>
              <a:schemeClr val="accent3"/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F1A99FC4-2C2C-4A78-81F1-B2FF53C780B5}"/>
                </a:ext>
              </a:extLst>
            </p:cNvPr>
            <p:cNvSpPr/>
            <p:nvPr/>
          </p:nvSpPr>
          <p:spPr>
            <a:xfrm>
              <a:off x="3649858" y="4218021"/>
              <a:ext cx="245695" cy="1028005"/>
            </a:xfrm>
            <a:custGeom>
              <a:avLst/>
              <a:gdLst>
                <a:gd name="connsiteX0" fmla="*/ 87733 w 245695"/>
                <a:gd name="connsiteY0" fmla="*/ 44756 h 1028005"/>
                <a:gd name="connsiteX1" fmla="*/ 8225 w 245695"/>
                <a:gd name="connsiteY1" fmla="*/ 799030 h 1028005"/>
                <a:gd name="connsiteX2" fmla="*/ 188303 w 245695"/>
                <a:gd name="connsiteY2" fmla="*/ 1027813 h 1028005"/>
                <a:gd name="connsiteX3" fmla="*/ 191199 w 245695"/>
                <a:gd name="connsiteY3" fmla="*/ 547605 h 1028005"/>
                <a:gd name="connsiteX4" fmla="*/ 245696 w 245695"/>
                <a:gd name="connsiteY4" fmla="*/ 0 h 1028005"/>
                <a:gd name="connsiteX5" fmla="*/ 87733 w 245695"/>
                <a:gd name="connsiteY5" fmla="*/ 44756 h 102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695" h="1028005">
                  <a:moveTo>
                    <a:pt x="87733" y="44756"/>
                  </a:moveTo>
                  <a:cubicBezTo>
                    <a:pt x="56930" y="159279"/>
                    <a:pt x="-26264" y="601313"/>
                    <a:pt x="8225" y="799030"/>
                  </a:cubicBezTo>
                  <a:cubicBezTo>
                    <a:pt x="37711" y="967261"/>
                    <a:pt x="100107" y="1032026"/>
                    <a:pt x="188303" y="1027813"/>
                  </a:cubicBezTo>
                  <a:cubicBezTo>
                    <a:pt x="276499" y="1023338"/>
                    <a:pt x="195148" y="771650"/>
                    <a:pt x="191199" y="547605"/>
                  </a:cubicBezTo>
                  <a:cubicBezTo>
                    <a:pt x="186723" y="305132"/>
                    <a:pt x="245696" y="0"/>
                    <a:pt x="245696" y="0"/>
                  </a:cubicBezTo>
                  <a:lnTo>
                    <a:pt x="87733" y="44756"/>
                  </a:lnTo>
                  <a:close/>
                </a:path>
              </a:pathLst>
            </a:custGeom>
            <a:solidFill>
              <a:schemeClr val="accent3"/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02B4BFE4-0930-4660-BB91-6E91F7BBE356}"/>
                </a:ext>
              </a:extLst>
            </p:cNvPr>
            <p:cNvSpPr/>
            <p:nvPr/>
          </p:nvSpPr>
          <p:spPr>
            <a:xfrm>
              <a:off x="3317146" y="4228143"/>
              <a:ext cx="174469" cy="331604"/>
            </a:xfrm>
            <a:custGeom>
              <a:avLst/>
              <a:gdLst>
                <a:gd name="connsiteX0" fmla="*/ 125054 w 174469"/>
                <a:gd name="connsiteY0" fmla="*/ 262101 h 331604"/>
                <a:gd name="connsiteX1" fmla="*/ 139271 w 174469"/>
                <a:gd name="connsiteY1" fmla="*/ 331605 h 331604"/>
                <a:gd name="connsiteX2" fmla="*/ 168231 w 174469"/>
                <a:gd name="connsiteY2" fmla="*/ 55959 h 331604"/>
                <a:gd name="connsiteX3" fmla="*/ 44756 w 174469"/>
                <a:gd name="connsiteY3" fmla="*/ 3042 h 331604"/>
                <a:gd name="connsiteX4" fmla="*/ 0 w 174469"/>
                <a:gd name="connsiteY4" fmla="*/ 120461 h 331604"/>
                <a:gd name="connsiteX5" fmla="*/ 125054 w 174469"/>
                <a:gd name="connsiteY5" fmla="*/ 262101 h 331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469" h="331604">
                  <a:moveTo>
                    <a:pt x="125054" y="262101"/>
                  </a:moveTo>
                  <a:cubicBezTo>
                    <a:pt x="129793" y="285269"/>
                    <a:pt x="134532" y="308437"/>
                    <a:pt x="139271" y="331605"/>
                  </a:cubicBezTo>
                  <a:cubicBezTo>
                    <a:pt x="141904" y="207604"/>
                    <a:pt x="149802" y="90974"/>
                    <a:pt x="168231" y="55959"/>
                  </a:cubicBezTo>
                  <a:cubicBezTo>
                    <a:pt x="207985" y="-19073"/>
                    <a:pt x="44756" y="3042"/>
                    <a:pt x="44756" y="3042"/>
                  </a:cubicBezTo>
                  <a:cubicBezTo>
                    <a:pt x="28433" y="30422"/>
                    <a:pt x="13427" y="71756"/>
                    <a:pt x="0" y="120461"/>
                  </a:cubicBezTo>
                  <a:cubicBezTo>
                    <a:pt x="77665" y="128622"/>
                    <a:pt x="108995" y="182330"/>
                    <a:pt x="125054" y="262101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878D3CD-4562-4A82-8440-E737267E9DE4}"/>
                </a:ext>
              </a:extLst>
            </p:cNvPr>
            <p:cNvSpPr/>
            <p:nvPr/>
          </p:nvSpPr>
          <p:spPr>
            <a:xfrm>
              <a:off x="3707315" y="4218021"/>
              <a:ext cx="188502" cy="370160"/>
            </a:xfrm>
            <a:custGeom>
              <a:avLst/>
              <a:gdLst>
                <a:gd name="connsiteX0" fmla="*/ 135585 w 188502"/>
                <a:gd name="connsiteY0" fmla="*/ 260376 h 370160"/>
                <a:gd name="connsiteX1" fmla="*/ 140061 w 188502"/>
                <a:gd name="connsiteY1" fmla="*/ 370160 h 370160"/>
                <a:gd name="connsiteX2" fmla="*/ 188503 w 188502"/>
                <a:gd name="connsiteY2" fmla="*/ 0 h 370160"/>
                <a:gd name="connsiteX3" fmla="*/ 30276 w 188502"/>
                <a:gd name="connsiteY3" fmla="*/ 45019 h 370160"/>
                <a:gd name="connsiteX4" fmla="*/ 0 w 188502"/>
                <a:gd name="connsiteY4" fmla="*/ 183237 h 370160"/>
                <a:gd name="connsiteX5" fmla="*/ 135585 w 188502"/>
                <a:gd name="connsiteY5" fmla="*/ 260376 h 3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8502" h="370160">
                  <a:moveTo>
                    <a:pt x="135585" y="260376"/>
                  </a:moveTo>
                  <a:cubicBezTo>
                    <a:pt x="140061" y="296971"/>
                    <a:pt x="140587" y="333565"/>
                    <a:pt x="140061" y="370160"/>
                  </a:cubicBezTo>
                  <a:cubicBezTo>
                    <a:pt x="154277" y="177972"/>
                    <a:pt x="188503" y="0"/>
                    <a:pt x="188503" y="0"/>
                  </a:cubicBezTo>
                  <a:lnTo>
                    <a:pt x="30276" y="45019"/>
                  </a:lnTo>
                  <a:cubicBezTo>
                    <a:pt x="22641" y="73453"/>
                    <a:pt x="11584" y="122685"/>
                    <a:pt x="0" y="183237"/>
                  </a:cubicBezTo>
                  <a:cubicBezTo>
                    <a:pt x="64765" y="160333"/>
                    <a:pt x="124791" y="172970"/>
                    <a:pt x="135585" y="2603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609CE26E-D656-40BC-B05B-47E8C28959AD}"/>
                </a:ext>
              </a:extLst>
            </p:cNvPr>
            <p:cNvSpPr/>
            <p:nvPr/>
          </p:nvSpPr>
          <p:spPr>
            <a:xfrm>
              <a:off x="3295410" y="3972368"/>
              <a:ext cx="634179" cy="238562"/>
            </a:xfrm>
            <a:custGeom>
              <a:avLst/>
              <a:gdLst>
                <a:gd name="connsiteX0" fmla="*/ 43062 w 634179"/>
                <a:gd name="connsiteY0" fmla="*/ 3706 h 238562"/>
                <a:gd name="connsiteX1" fmla="*/ 547490 w 634179"/>
                <a:gd name="connsiteY1" fmla="*/ 42407 h 238562"/>
                <a:gd name="connsiteX2" fmla="*/ 592246 w 634179"/>
                <a:gd name="connsiteY2" fmla="*/ 173253 h 238562"/>
                <a:gd name="connsiteX3" fmla="*/ 102561 w 634179"/>
                <a:gd name="connsiteY3" fmla="*/ 204056 h 238562"/>
                <a:gd name="connsiteX4" fmla="*/ 43062 w 634179"/>
                <a:gd name="connsiteY4" fmla="*/ 3706 h 23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179" h="238562">
                  <a:moveTo>
                    <a:pt x="43062" y="3706"/>
                  </a:moveTo>
                  <a:cubicBezTo>
                    <a:pt x="179700" y="94008"/>
                    <a:pt x="409273" y="113754"/>
                    <a:pt x="547490" y="42407"/>
                  </a:cubicBezTo>
                  <a:cubicBezTo>
                    <a:pt x="669912" y="-20778"/>
                    <a:pt x="640952" y="102696"/>
                    <a:pt x="592246" y="173253"/>
                  </a:cubicBezTo>
                  <a:cubicBezTo>
                    <a:pt x="543805" y="243810"/>
                    <a:pt x="241305" y="261976"/>
                    <a:pt x="102561" y="204056"/>
                  </a:cubicBezTo>
                  <a:cubicBezTo>
                    <a:pt x="-45135" y="142450"/>
                    <a:pt x="-3011" y="-27097"/>
                    <a:pt x="43062" y="3706"/>
                  </a:cubicBezTo>
                  <a:close/>
                </a:path>
              </a:pathLst>
            </a:custGeom>
            <a:solidFill>
              <a:schemeClr val="accent5"/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D2D5D80-4E04-44B5-92B7-CFF4EC5FA74A}"/>
                </a:ext>
              </a:extLst>
            </p:cNvPr>
            <p:cNvSpPr/>
            <p:nvPr/>
          </p:nvSpPr>
          <p:spPr>
            <a:xfrm>
              <a:off x="3249305" y="4014413"/>
              <a:ext cx="729946" cy="330358"/>
            </a:xfrm>
            <a:custGeom>
              <a:avLst/>
              <a:gdLst>
                <a:gd name="connsiteX0" fmla="*/ 44937 w 729946"/>
                <a:gd name="connsiteY0" fmla="*/ 10103 h 330358"/>
                <a:gd name="connsiteX1" fmla="*/ 84691 w 729946"/>
                <a:gd name="connsiteY1" fmla="*/ 265213 h 330358"/>
                <a:gd name="connsiteX2" fmla="*/ 677316 w 729946"/>
                <a:gd name="connsiteY2" fmla="*/ 247574 h 330358"/>
                <a:gd name="connsiteX3" fmla="*/ 682318 w 729946"/>
                <a:gd name="connsiteY3" fmla="*/ 36693 h 330358"/>
                <a:gd name="connsiteX4" fmla="*/ 320583 w 729946"/>
                <a:gd name="connsiteY4" fmla="*/ 124890 h 330358"/>
                <a:gd name="connsiteX5" fmla="*/ 44937 w 729946"/>
                <a:gd name="connsiteY5" fmla="*/ 10103 h 33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9946" h="330358">
                  <a:moveTo>
                    <a:pt x="44937" y="10103"/>
                  </a:moveTo>
                  <a:cubicBezTo>
                    <a:pt x="-13773" y="-52292"/>
                    <a:pt x="-28516" y="191761"/>
                    <a:pt x="84691" y="265213"/>
                  </a:cubicBezTo>
                  <a:cubicBezTo>
                    <a:pt x="165779" y="317868"/>
                    <a:pt x="598071" y="388688"/>
                    <a:pt x="677316" y="247574"/>
                  </a:cubicBezTo>
                  <a:cubicBezTo>
                    <a:pt x="756824" y="106461"/>
                    <a:pt x="736025" y="14052"/>
                    <a:pt x="682318" y="36693"/>
                  </a:cubicBezTo>
                  <a:cubicBezTo>
                    <a:pt x="570427" y="83819"/>
                    <a:pt x="450902" y="127259"/>
                    <a:pt x="320583" y="124890"/>
                  </a:cubicBezTo>
                  <a:cubicBezTo>
                    <a:pt x="192896" y="122520"/>
                    <a:pt x="114177" y="83556"/>
                    <a:pt x="44937" y="10103"/>
                  </a:cubicBezTo>
                  <a:close/>
                </a:path>
              </a:pathLst>
            </a:custGeom>
            <a:solidFill>
              <a:schemeClr val="accent3"/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1ED40821-46CE-4F06-8F37-CB251209E7C4}"/>
                </a:ext>
              </a:extLst>
            </p:cNvPr>
            <p:cNvSpPr/>
            <p:nvPr/>
          </p:nvSpPr>
          <p:spPr>
            <a:xfrm>
              <a:off x="3249305" y="4014413"/>
              <a:ext cx="729974" cy="330358"/>
            </a:xfrm>
            <a:custGeom>
              <a:avLst/>
              <a:gdLst>
                <a:gd name="connsiteX0" fmla="*/ 682581 w 729974"/>
                <a:gd name="connsiteY0" fmla="*/ 36430 h 330358"/>
                <a:gd name="connsiteX1" fmla="*/ 621765 w 729974"/>
                <a:gd name="connsiteY1" fmla="*/ 60914 h 330358"/>
                <a:gd name="connsiteX2" fmla="*/ 300047 w 729974"/>
                <a:gd name="connsiteY2" fmla="*/ 279167 h 330358"/>
                <a:gd name="connsiteX3" fmla="*/ 86797 w 729974"/>
                <a:gd name="connsiteY3" fmla="*/ 150953 h 330358"/>
                <a:gd name="connsiteX4" fmla="*/ 107069 w 729974"/>
                <a:gd name="connsiteY4" fmla="*/ 63810 h 330358"/>
                <a:gd name="connsiteX5" fmla="*/ 44937 w 729974"/>
                <a:gd name="connsiteY5" fmla="*/ 10103 h 330358"/>
                <a:gd name="connsiteX6" fmla="*/ 84691 w 729974"/>
                <a:gd name="connsiteY6" fmla="*/ 265213 h 330358"/>
                <a:gd name="connsiteX7" fmla="*/ 677316 w 729974"/>
                <a:gd name="connsiteY7" fmla="*/ 247574 h 330358"/>
                <a:gd name="connsiteX8" fmla="*/ 682581 w 729974"/>
                <a:gd name="connsiteY8" fmla="*/ 36430 h 33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9974" h="330358">
                  <a:moveTo>
                    <a:pt x="682581" y="36430"/>
                  </a:moveTo>
                  <a:cubicBezTo>
                    <a:pt x="662573" y="44855"/>
                    <a:pt x="642301" y="53016"/>
                    <a:pt x="621765" y="60914"/>
                  </a:cubicBezTo>
                  <a:cubicBezTo>
                    <a:pt x="719176" y="252576"/>
                    <a:pt x="428261" y="292857"/>
                    <a:pt x="300047" y="279167"/>
                  </a:cubicBezTo>
                  <a:cubicBezTo>
                    <a:pt x="210535" y="269689"/>
                    <a:pt x="109439" y="252576"/>
                    <a:pt x="86797" y="150953"/>
                  </a:cubicBezTo>
                  <a:cubicBezTo>
                    <a:pt x="81532" y="127786"/>
                    <a:pt x="90220" y="90138"/>
                    <a:pt x="107069" y="63810"/>
                  </a:cubicBezTo>
                  <a:cubicBezTo>
                    <a:pt x="85218" y="48541"/>
                    <a:pt x="64682" y="30902"/>
                    <a:pt x="44937" y="10103"/>
                  </a:cubicBezTo>
                  <a:cubicBezTo>
                    <a:pt x="-13773" y="-52292"/>
                    <a:pt x="-28516" y="191761"/>
                    <a:pt x="84691" y="265213"/>
                  </a:cubicBezTo>
                  <a:cubicBezTo>
                    <a:pt x="165779" y="317868"/>
                    <a:pt x="598071" y="388688"/>
                    <a:pt x="677316" y="247574"/>
                  </a:cubicBezTo>
                  <a:cubicBezTo>
                    <a:pt x="756824" y="106197"/>
                    <a:pt x="736025" y="14052"/>
                    <a:pt x="682581" y="364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42" name="Graphic 241">
            <a:extLst>
              <a:ext uri="{FF2B5EF4-FFF2-40B4-BE49-F238E27FC236}">
                <a16:creationId xmlns:a16="http://schemas.microsoft.com/office/drawing/2014/main" id="{7DEC160F-FAFE-4E4A-9C7D-AF7822A8F9E4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2179120" y="3630315"/>
            <a:ext cx="1230657" cy="1391272"/>
          </a:xfrm>
          <a:prstGeom prst="rect">
            <a:avLst/>
          </a:prstGeom>
        </p:spPr>
      </p:pic>
      <p:sp>
        <p:nvSpPr>
          <p:cNvPr id="243" name="Rectangle 242">
            <a:extLst>
              <a:ext uri="{FF2B5EF4-FFF2-40B4-BE49-F238E27FC236}">
                <a16:creationId xmlns:a16="http://schemas.microsoft.com/office/drawing/2014/main" id="{96A541AF-45A3-4E94-AE3C-C5F87110D55D}"/>
              </a:ext>
            </a:extLst>
          </p:cNvPr>
          <p:cNvSpPr/>
          <p:nvPr/>
        </p:nvSpPr>
        <p:spPr>
          <a:xfrm>
            <a:off x="8456308" y="2571378"/>
            <a:ext cx="675863" cy="793594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6836F64C-5D75-4F03-9FB3-08029217A60B}"/>
              </a:ext>
            </a:extLst>
          </p:cNvPr>
          <p:cNvGrpSpPr/>
          <p:nvPr/>
        </p:nvGrpSpPr>
        <p:grpSpPr>
          <a:xfrm>
            <a:off x="3094438" y="3026951"/>
            <a:ext cx="698876" cy="799437"/>
            <a:chOff x="3200072" y="2873246"/>
            <a:chExt cx="698876" cy="799437"/>
          </a:xfrm>
        </p:grpSpPr>
        <p:grpSp>
          <p:nvGrpSpPr>
            <p:cNvPr id="252" name="Graphic 4933">
              <a:extLst>
                <a:ext uri="{FF2B5EF4-FFF2-40B4-BE49-F238E27FC236}">
                  <a16:creationId xmlns:a16="http://schemas.microsoft.com/office/drawing/2014/main" id="{153D1B1D-2C3E-46B6-BBAE-270C6F6CA0A0}"/>
                </a:ext>
              </a:extLst>
            </p:cNvPr>
            <p:cNvGrpSpPr/>
            <p:nvPr/>
          </p:nvGrpSpPr>
          <p:grpSpPr>
            <a:xfrm>
              <a:off x="3290948" y="3456197"/>
              <a:ext cx="581594" cy="216486"/>
              <a:chOff x="3290948" y="3456197"/>
              <a:chExt cx="581594" cy="216486"/>
            </a:xfrm>
          </p:grpSpPr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DC48DC24-ADC1-4511-B8DD-BA4D9AD9B223}"/>
                  </a:ext>
                </a:extLst>
              </p:cNvPr>
              <p:cNvSpPr/>
              <p:nvPr/>
            </p:nvSpPr>
            <p:spPr>
              <a:xfrm>
                <a:off x="3793022" y="3508887"/>
                <a:ext cx="9310" cy="9341"/>
              </a:xfrm>
              <a:custGeom>
                <a:avLst/>
                <a:gdLst>
                  <a:gd name="connsiteX0" fmla="*/ 3703 w 9310"/>
                  <a:gd name="connsiteY0" fmla="*/ 115 h 9341"/>
                  <a:gd name="connsiteX1" fmla="*/ 83 w 9310"/>
                  <a:gd name="connsiteY1" fmla="*/ 5639 h 9341"/>
                  <a:gd name="connsiteX2" fmla="*/ 5608 w 9310"/>
                  <a:gd name="connsiteY2" fmla="*/ 9259 h 9341"/>
                  <a:gd name="connsiteX3" fmla="*/ 9227 w 9310"/>
                  <a:gd name="connsiteY3" fmla="*/ 3734 h 9341"/>
                  <a:gd name="connsiteX4" fmla="*/ 3703 w 9310"/>
                  <a:gd name="connsiteY4" fmla="*/ 115 h 9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10" h="9341">
                    <a:moveTo>
                      <a:pt x="3703" y="115"/>
                    </a:moveTo>
                    <a:cubicBezTo>
                      <a:pt x="1226" y="686"/>
                      <a:pt x="-393" y="3163"/>
                      <a:pt x="83" y="5639"/>
                    </a:cubicBezTo>
                    <a:cubicBezTo>
                      <a:pt x="655" y="8116"/>
                      <a:pt x="3036" y="9735"/>
                      <a:pt x="5608" y="9259"/>
                    </a:cubicBezTo>
                    <a:cubicBezTo>
                      <a:pt x="8084" y="8782"/>
                      <a:pt x="9703" y="6211"/>
                      <a:pt x="9227" y="3734"/>
                    </a:cubicBezTo>
                    <a:cubicBezTo>
                      <a:pt x="8656" y="1162"/>
                      <a:pt x="6274" y="-457"/>
                      <a:pt x="3703" y="115"/>
                    </a:cubicBezTo>
                    <a:close/>
                  </a:path>
                </a:pathLst>
              </a:custGeom>
              <a:solidFill>
                <a:srgbClr val="001B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ADDE334F-215E-459B-B22B-EE6EA506B1A6}"/>
                  </a:ext>
                </a:extLst>
              </p:cNvPr>
              <p:cNvSpPr/>
              <p:nvPr/>
            </p:nvSpPr>
            <p:spPr>
              <a:xfrm>
                <a:off x="3823203" y="3467662"/>
                <a:ext cx="16291" cy="16296"/>
              </a:xfrm>
              <a:custGeom>
                <a:avLst/>
                <a:gdLst>
                  <a:gd name="connsiteX0" fmla="*/ 8384 w 16291"/>
                  <a:gd name="connsiteY0" fmla="*/ 2 h 16296"/>
                  <a:gd name="connsiteX1" fmla="*/ 2 w 16291"/>
                  <a:gd name="connsiteY1" fmla="*/ 7908 h 16296"/>
                  <a:gd name="connsiteX2" fmla="*/ 7908 w 16291"/>
                  <a:gd name="connsiteY2" fmla="*/ 16290 h 16296"/>
                  <a:gd name="connsiteX3" fmla="*/ 16290 w 16291"/>
                  <a:gd name="connsiteY3" fmla="*/ 8384 h 16296"/>
                  <a:gd name="connsiteX4" fmla="*/ 8384 w 16291"/>
                  <a:gd name="connsiteY4" fmla="*/ 2 h 1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91" h="16296">
                    <a:moveTo>
                      <a:pt x="8384" y="2"/>
                    </a:moveTo>
                    <a:cubicBezTo>
                      <a:pt x="3907" y="-93"/>
                      <a:pt x="97" y="3431"/>
                      <a:pt x="2" y="7908"/>
                    </a:cubicBezTo>
                    <a:cubicBezTo>
                      <a:pt x="-93" y="12384"/>
                      <a:pt x="3431" y="16194"/>
                      <a:pt x="7908" y="16290"/>
                    </a:cubicBezTo>
                    <a:cubicBezTo>
                      <a:pt x="12384" y="16480"/>
                      <a:pt x="16099" y="12861"/>
                      <a:pt x="16290" y="8384"/>
                    </a:cubicBezTo>
                    <a:cubicBezTo>
                      <a:pt x="16385" y="3907"/>
                      <a:pt x="12861" y="97"/>
                      <a:pt x="8384" y="2"/>
                    </a:cubicBezTo>
                    <a:close/>
                  </a:path>
                </a:pathLst>
              </a:custGeom>
              <a:solidFill>
                <a:srgbClr val="001B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9512C556-772A-41DC-B32D-6EAD8C3A1285}"/>
                  </a:ext>
                </a:extLst>
              </p:cNvPr>
              <p:cNvSpPr/>
              <p:nvPr/>
            </p:nvSpPr>
            <p:spPr>
              <a:xfrm>
                <a:off x="3752015" y="3506397"/>
                <a:ext cx="11219" cy="11215"/>
              </a:xfrm>
              <a:custGeom>
                <a:avLst/>
                <a:gdLst>
                  <a:gd name="connsiteX0" fmla="*/ 4419 w 11219"/>
                  <a:gd name="connsiteY0" fmla="*/ 128 h 11215"/>
                  <a:gd name="connsiteX1" fmla="*/ 133 w 11219"/>
                  <a:gd name="connsiteY1" fmla="*/ 6796 h 11215"/>
                  <a:gd name="connsiteX2" fmla="*/ 6800 w 11219"/>
                  <a:gd name="connsiteY2" fmla="*/ 11082 h 11215"/>
                  <a:gd name="connsiteX3" fmla="*/ 11087 w 11219"/>
                  <a:gd name="connsiteY3" fmla="*/ 4510 h 11215"/>
                  <a:gd name="connsiteX4" fmla="*/ 4419 w 11219"/>
                  <a:gd name="connsiteY4" fmla="*/ 128 h 11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19" h="11215">
                    <a:moveTo>
                      <a:pt x="4419" y="128"/>
                    </a:moveTo>
                    <a:cubicBezTo>
                      <a:pt x="1371" y="795"/>
                      <a:pt x="-534" y="3748"/>
                      <a:pt x="133" y="6796"/>
                    </a:cubicBezTo>
                    <a:cubicBezTo>
                      <a:pt x="800" y="9844"/>
                      <a:pt x="3752" y="11749"/>
                      <a:pt x="6800" y="11082"/>
                    </a:cubicBezTo>
                    <a:cubicBezTo>
                      <a:pt x="9848" y="10415"/>
                      <a:pt x="11753" y="7463"/>
                      <a:pt x="11087" y="4510"/>
                    </a:cubicBezTo>
                    <a:cubicBezTo>
                      <a:pt x="10420" y="1462"/>
                      <a:pt x="7467" y="-538"/>
                      <a:pt x="4419" y="128"/>
                    </a:cubicBezTo>
                    <a:close/>
                  </a:path>
                </a:pathLst>
              </a:custGeom>
              <a:solidFill>
                <a:srgbClr val="001B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07735EFF-5B27-4E5B-B1F0-76775ED17DC3}"/>
                  </a:ext>
                </a:extLst>
              </p:cNvPr>
              <p:cNvSpPr/>
              <p:nvPr/>
            </p:nvSpPr>
            <p:spPr>
              <a:xfrm>
                <a:off x="3419821" y="3478107"/>
                <a:ext cx="451903" cy="194575"/>
              </a:xfrm>
              <a:custGeom>
                <a:avLst/>
                <a:gdLst>
                  <a:gd name="connsiteX0" fmla="*/ 0 w 451903"/>
                  <a:gd name="connsiteY0" fmla="*/ 147481 h 194575"/>
                  <a:gd name="connsiteX1" fmla="*/ 394621 w 451903"/>
                  <a:gd name="connsiteY1" fmla="*/ 130431 h 194575"/>
                  <a:gd name="connsiteX2" fmla="*/ 451580 w 451903"/>
                  <a:gd name="connsiteY2" fmla="*/ 26132 h 194575"/>
                  <a:gd name="connsiteX3" fmla="*/ 388906 w 451903"/>
                  <a:gd name="connsiteY3" fmla="*/ 6130 h 194575"/>
                  <a:gd name="connsiteX4" fmla="*/ 305943 w 451903"/>
                  <a:gd name="connsiteY4" fmla="*/ 69947 h 194575"/>
                  <a:gd name="connsiteX5" fmla="*/ 0 w 451903"/>
                  <a:gd name="connsiteY5" fmla="*/ 147481 h 194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1903" h="194575">
                    <a:moveTo>
                      <a:pt x="0" y="147481"/>
                    </a:moveTo>
                    <a:cubicBezTo>
                      <a:pt x="32480" y="179390"/>
                      <a:pt x="241649" y="243302"/>
                      <a:pt x="394621" y="130431"/>
                    </a:cubicBezTo>
                    <a:cubicBezTo>
                      <a:pt x="447675" y="91283"/>
                      <a:pt x="453581" y="57755"/>
                      <a:pt x="451580" y="26132"/>
                    </a:cubicBezTo>
                    <a:cubicBezTo>
                      <a:pt x="449104" y="-13777"/>
                      <a:pt x="411099" y="3082"/>
                      <a:pt x="388906" y="6130"/>
                    </a:cubicBezTo>
                    <a:cubicBezTo>
                      <a:pt x="357569" y="10416"/>
                      <a:pt x="328613" y="47945"/>
                      <a:pt x="305943" y="69947"/>
                    </a:cubicBezTo>
                    <a:cubicBezTo>
                      <a:pt x="274511" y="100618"/>
                      <a:pt x="176308" y="192915"/>
                      <a:pt x="0" y="147481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CE150ADF-D93C-4387-B080-8CEAF64A9425}"/>
                  </a:ext>
                </a:extLst>
              </p:cNvPr>
              <p:cNvSpPr/>
              <p:nvPr/>
            </p:nvSpPr>
            <p:spPr>
              <a:xfrm>
                <a:off x="3290948" y="3456197"/>
                <a:ext cx="581594" cy="201278"/>
              </a:xfrm>
              <a:custGeom>
                <a:avLst/>
                <a:gdLst>
                  <a:gd name="connsiteX0" fmla="*/ 0 w 581594"/>
                  <a:gd name="connsiteY0" fmla="*/ 112051 h 201278"/>
                  <a:gd name="connsiteX1" fmla="*/ 529400 w 581594"/>
                  <a:gd name="connsiteY1" fmla="*/ 129005 h 201278"/>
                  <a:gd name="connsiteX2" fmla="*/ 581501 w 581594"/>
                  <a:gd name="connsiteY2" fmla="*/ 44233 h 201278"/>
                  <a:gd name="connsiteX3" fmla="*/ 523399 w 581594"/>
                  <a:gd name="connsiteY3" fmla="*/ 704 h 201278"/>
                  <a:gd name="connsiteX4" fmla="*/ 434912 w 581594"/>
                  <a:gd name="connsiteY4" fmla="*/ 72713 h 201278"/>
                  <a:gd name="connsiteX5" fmla="*/ 334328 w 581594"/>
                  <a:gd name="connsiteY5" fmla="*/ 140912 h 201278"/>
                  <a:gd name="connsiteX6" fmla="*/ 762 w 581594"/>
                  <a:gd name="connsiteY6" fmla="*/ 107384 h 201278"/>
                  <a:gd name="connsiteX7" fmla="*/ 0 w 581594"/>
                  <a:gd name="connsiteY7" fmla="*/ 112051 h 201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81594" h="201278">
                    <a:moveTo>
                      <a:pt x="0" y="112051"/>
                    </a:moveTo>
                    <a:cubicBezTo>
                      <a:pt x="156401" y="211016"/>
                      <a:pt x="376904" y="242639"/>
                      <a:pt x="529400" y="129005"/>
                    </a:cubicBezTo>
                    <a:cubicBezTo>
                      <a:pt x="552926" y="111479"/>
                      <a:pt x="583502" y="75856"/>
                      <a:pt x="581501" y="44233"/>
                    </a:cubicBezTo>
                    <a:cubicBezTo>
                      <a:pt x="579025" y="4323"/>
                      <a:pt x="550545" y="-2535"/>
                      <a:pt x="523399" y="704"/>
                    </a:cubicBezTo>
                    <a:cubicBezTo>
                      <a:pt x="491966" y="4514"/>
                      <a:pt x="457486" y="50710"/>
                      <a:pt x="434912" y="72713"/>
                    </a:cubicBezTo>
                    <a:cubicBezTo>
                      <a:pt x="403384" y="103383"/>
                      <a:pt x="372713" y="120623"/>
                      <a:pt x="334328" y="140912"/>
                    </a:cubicBezTo>
                    <a:cubicBezTo>
                      <a:pt x="226981" y="197490"/>
                      <a:pt x="106204" y="177488"/>
                      <a:pt x="762" y="107384"/>
                    </a:cubicBezTo>
                    <a:cubicBezTo>
                      <a:pt x="381" y="109289"/>
                      <a:pt x="286" y="110241"/>
                      <a:pt x="0" y="112051"/>
                    </a:cubicBezTo>
                    <a:close/>
                  </a:path>
                </a:pathLst>
              </a:custGeom>
              <a:solidFill>
                <a:srgbClr val="35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75" name="Graphic 4933">
                <a:extLst>
                  <a:ext uri="{FF2B5EF4-FFF2-40B4-BE49-F238E27FC236}">
                    <a16:creationId xmlns:a16="http://schemas.microsoft.com/office/drawing/2014/main" id="{8BCF660E-7DED-4FE5-BE8F-E8A38DB43F17}"/>
                  </a:ext>
                </a:extLst>
              </p:cNvPr>
              <p:cNvGrpSpPr/>
              <p:nvPr/>
            </p:nvGrpSpPr>
            <p:grpSpPr>
              <a:xfrm>
                <a:off x="3611940" y="3482855"/>
                <a:ext cx="260508" cy="174070"/>
                <a:chOff x="3611940" y="3482855"/>
                <a:chExt cx="260508" cy="174070"/>
              </a:xfrm>
              <a:solidFill>
                <a:srgbClr val="FFF8E1"/>
              </a:solidFill>
            </p:grpSpPr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820ADA0F-DB0A-4768-98B7-19F2BFD97877}"/>
                    </a:ext>
                  </a:extLst>
                </p:cNvPr>
                <p:cNvSpPr/>
                <p:nvPr/>
              </p:nvSpPr>
              <p:spPr>
                <a:xfrm>
                  <a:off x="3748988" y="3482855"/>
                  <a:ext cx="123461" cy="129493"/>
                </a:xfrm>
                <a:custGeom>
                  <a:avLst/>
                  <a:gdLst>
                    <a:gd name="connsiteX0" fmla="*/ 30592 w 123461"/>
                    <a:gd name="connsiteY0" fmla="*/ 14717 h 129493"/>
                    <a:gd name="connsiteX1" fmla="*/ 28687 w 123461"/>
                    <a:gd name="connsiteY1" fmla="*/ 129494 h 129493"/>
                    <a:gd name="connsiteX2" fmla="*/ 71359 w 123461"/>
                    <a:gd name="connsiteY2" fmla="*/ 102347 h 129493"/>
                    <a:gd name="connsiteX3" fmla="*/ 123461 w 123461"/>
                    <a:gd name="connsiteY3" fmla="*/ 23766 h 129493"/>
                    <a:gd name="connsiteX4" fmla="*/ 30592 w 123461"/>
                    <a:gd name="connsiteY4" fmla="*/ 14717 h 129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461" h="129493">
                      <a:moveTo>
                        <a:pt x="30592" y="14717"/>
                      </a:moveTo>
                      <a:cubicBezTo>
                        <a:pt x="-19414" y="51103"/>
                        <a:pt x="684" y="96251"/>
                        <a:pt x="28687" y="129494"/>
                      </a:cubicBezTo>
                      <a:cubicBezTo>
                        <a:pt x="43356" y="121588"/>
                        <a:pt x="57643" y="112539"/>
                        <a:pt x="71359" y="102347"/>
                      </a:cubicBezTo>
                      <a:cubicBezTo>
                        <a:pt x="93362" y="85964"/>
                        <a:pt x="121556" y="53675"/>
                        <a:pt x="123461" y="23766"/>
                      </a:cubicBezTo>
                      <a:cubicBezTo>
                        <a:pt x="104125" y="4240"/>
                        <a:pt x="69454" y="-13572"/>
                        <a:pt x="30592" y="14717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C9FCFE7E-A457-4145-AF8A-4448F28D3B15}"/>
                    </a:ext>
                  </a:extLst>
                </p:cNvPr>
                <p:cNvSpPr/>
                <p:nvPr/>
              </p:nvSpPr>
              <p:spPr>
                <a:xfrm>
                  <a:off x="3611940" y="3569669"/>
                  <a:ext cx="148304" cy="87256"/>
                </a:xfrm>
                <a:custGeom>
                  <a:avLst/>
                  <a:gdLst>
                    <a:gd name="connsiteX0" fmla="*/ 118777 w 148304"/>
                    <a:gd name="connsiteY0" fmla="*/ 3150 h 87256"/>
                    <a:gd name="connsiteX1" fmla="*/ 0 w 148304"/>
                    <a:gd name="connsiteY1" fmla="*/ 87256 h 87256"/>
                    <a:gd name="connsiteX2" fmla="*/ 148304 w 148304"/>
                    <a:gd name="connsiteY2" fmla="*/ 51537 h 87256"/>
                    <a:gd name="connsiteX3" fmla="*/ 118777 w 148304"/>
                    <a:gd name="connsiteY3" fmla="*/ 3150 h 87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8304" h="87256">
                      <a:moveTo>
                        <a:pt x="118777" y="3150"/>
                      </a:moveTo>
                      <a:cubicBezTo>
                        <a:pt x="101060" y="-12566"/>
                        <a:pt x="18574" y="32868"/>
                        <a:pt x="0" y="87256"/>
                      </a:cubicBezTo>
                      <a:cubicBezTo>
                        <a:pt x="51530" y="84684"/>
                        <a:pt x="101822" y="73350"/>
                        <a:pt x="148304" y="51537"/>
                      </a:cubicBezTo>
                      <a:cubicBezTo>
                        <a:pt x="139446" y="32392"/>
                        <a:pt x="126587" y="10104"/>
                        <a:pt x="118777" y="3150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76" name="Graphic 4933">
                <a:extLst>
                  <a:ext uri="{FF2B5EF4-FFF2-40B4-BE49-F238E27FC236}">
                    <a16:creationId xmlns:a16="http://schemas.microsoft.com/office/drawing/2014/main" id="{3B2000F3-C4FF-4660-817F-2486A179D6A8}"/>
                  </a:ext>
                </a:extLst>
              </p:cNvPr>
              <p:cNvGrpSpPr/>
              <p:nvPr/>
            </p:nvGrpSpPr>
            <p:grpSpPr>
              <a:xfrm>
                <a:off x="3611750" y="3491476"/>
                <a:ext cx="260604" cy="165449"/>
                <a:chOff x="3611750" y="3491476"/>
                <a:chExt cx="260604" cy="165449"/>
              </a:xfrm>
              <a:solidFill>
                <a:srgbClr val="EADCB9"/>
              </a:solidFill>
            </p:grpSpPr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8CCEE6CF-3465-4AF4-B1B6-E13A570B1ECE}"/>
                    </a:ext>
                  </a:extLst>
                </p:cNvPr>
                <p:cNvSpPr/>
                <p:nvPr/>
              </p:nvSpPr>
              <p:spPr>
                <a:xfrm>
                  <a:off x="3751767" y="3491476"/>
                  <a:ext cx="120586" cy="120967"/>
                </a:xfrm>
                <a:custGeom>
                  <a:avLst/>
                  <a:gdLst>
                    <a:gd name="connsiteX0" fmla="*/ 100870 w 120586"/>
                    <a:gd name="connsiteY0" fmla="*/ 0 h 120967"/>
                    <a:gd name="connsiteX1" fmla="*/ 96869 w 120586"/>
                    <a:gd name="connsiteY1" fmla="*/ 29623 h 120967"/>
                    <a:gd name="connsiteX2" fmla="*/ 79915 w 120586"/>
                    <a:gd name="connsiteY2" fmla="*/ 15621 h 120967"/>
                    <a:gd name="connsiteX3" fmla="*/ 62293 w 120586"/>
                    <a:gd name="connsiteY3" fmla="*/ 65913 h 120967"/>
                    <a:gd name="connsiteX4" fmla="*/ 33623 w 120586"/>
                    <a:gd name="connsiteY4" fmla="*/ 39815 h 120967"/>
                    <a:gd name="connsiteX5" fmla="*/ 31242 w 120586"/>
                    <a:gd name="connsiteY5" fmla="*/ 88392 h 120967"/>
                    <a:gd name="connsiteX6" fmla="*/ 0 w 120586"/>
                    <a:gd name="connsiteY6" fmla="*/ 76676 h 120967"/>
                    <a:gd name="connsiteX7" fmla="*/ 25813 w 120586"/>
                    <a:gd name="connsiteY7" fmla="*/ 120967 h 120967"/>
                    <a:gd name="connsiteX8" fmla="*/ 68485 w 120586"/>
                    <a:gd name="connsiteY8" fmla="*/ 93821 h 120967"/>
                    <a:gd name="connsiteX9" fmla="*/ 120587 w 120586"/>
                    <a:gd name="connsiteY9" fmla="*/ 15240 h 120967"/>
                    <a:gd name="connsiteX10" fmla="*/ 100870 w 120586"/>
                    <a:gd name="connsiteY10" fmla="*/ 0 h 120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0586" h="120967">
                      <a:moveTo>
                        <a:pt x="100870" y="0"/>
                      </a:moveTo>
                      <a:cubicBezTo>
                        <a:pt x="101537" y="10001"/>
                        <a:pt x="99822" y="20098"/>
                        <a:pt x="96869" y="29623"/>
                      </a:cubicBezTo>
                      <a:cubicBezTo>
                        <a:pt x="89821" y="26765"/>
                        <a:pt x="84487" y="21622"/>
                        <a:pt x="79915" y="15621"/>
                      </a:cubicBezTo>
                      <a:cubicBezTo>
                        <a:pt x="76676" y="33147"/>
                        <a:pt x="70485" y="50292"/>
                        <a:pt x="62293" y="65913"/>
                      </a:cubicBezTo>
                      <a:cubicBezTo>
                        <a:pt x="50387" y="59531"/>
                        <a:pt x="41434" y="50197"/>
                        <a:pt x="33623" y="39815"/>
                      </a:cubicBezTo>
                      <a:cubicBezTo>
                        <a:pt x="33623" y="56007"/>
                        <a:pt x="32766" y="72200"/>
                        <a:pt x="31242" y="88392"/>
                      </a:cubicBezTo>
                      <a:cubicBezTo>
                        <a:pt x="20288" y="85630"/>
                        <a:pt x="9334" y="82867"/>
                        <a:pt x="0" y="76676"/>
                      </a:cubicBezTo>
                      <a:cubicBezTo>
                        <a:pt x="4667" y="92488"/>
                        <a:pt x="14573" y="107633"/>
                        <a:pt x="25813" y="120967"/>
                      </a:cubicBezTo>
                      <a:cubicBezTo>
                        <a:pt x="40481" y="113062"/>
                        <a:pt x="54769" y="104013"/>
                        <a:pt x="68485" y="93821"/>
                      </a:cubicBezTo>
                      <a:cubicBezTo>
                        <a:pt x="90488" y="77438"/>
                        <a:pt x="118681" y="45148"/>
                        <a:pt x="120587" y="15240"/>
                      </a:cubicBezTo>
                      <a:cubicBezTo>
                        <a:pt x="115252" y="9620"/>
                        <a:pt x="108585" y="4286"/>
                        <a:pt x="100870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28700DD2-B2BF-447E-B806-BD7523DE3A4E}"/>
                    </a:ext>
                  </a:extLst>
                </p:cNvPr>
                <p:cNvSpPr/>
                <p:nvPr/>
              </p:nvSpPr>
              <p:spPr>
                <a:xfrm>
                  <a:off x="3611750" y="3578154"/>
                  <a:ext cx="148304" cy="78771"/>
                </a:xfrm>
                <a:custGeom>
                  <a:avLst/>
                  <a:gdLst>
                    <a:gd name="connsiteX0" fmla="*/ 123730 w 148304"/>
                    <a:gd name="connsiteY0" fmla="*/ 0 h 78771"/>
                    <a:gd name="connsiteX1" fmla="*/ 116015 w 148304"/>
                    <a:gd name="connsiteY1" fmla="*/ 32766 h 78771"/>
                    <a:gd name="connsiteX2" fmla="*/ 87535 w 148304"/>
                    <a:gd name="connsiteY2" fmla="*/ 11430 h 78771"/>
                    <a:gd name="connsiteX3" fmla="*/ 76295 w 148304"/>
                    <a:gd name="connsiteY3" fmla="*/ 51721 h 78771"/>
                    <a:gd name="connsiteX4" fmla="*/ 40957 w 148304"/>
                    <a:gd name="connsiteY4" fmla="*/ 34671 h 78771"/>
                    <a:gd name="connsiteX5" fmla="*/ 34766 w 148304"/>
                    <a:gd name="connsiteY5" fmla="*/ 67342 h 78771"/>
                    <a:gd name="connsiteX6" fmla="*/ 9906 w 148304"/>
                    <a:gd name="connsiteY6" fmla="*/ 58579 h 78771"/>
                    <a:gd name="connsiteX7" fmla="*/ 0 w 148304"/>
                    <a:gd name="connsiteY7" fmla="*/ 78772 h 78771"/>
                    <a:gd name="connsiteX8" fmla="*/ 148304 w 148304"/>
                    <a:gd name="connsiteY8" fmla="*/ 43053 h 78771"/>
                    <a:gd name="connsiteX9" fmla="*/ 123730 w 148304"/>
                    <a:gd name="connsiteY9" fmla="*/ 0 h 7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8304" h="78771">
                      <a:moveTo>
                        <a:pt x="123730" y="0"/>
                      </a:moveTo>
                      <a:cubicBezTo>
                        <a:pt x="121729" y="11144"/>
                        <a:pt x="118872" y="22193"/>
                        <a:pt x="116015" y="32766"/>
                      </a:cubicBezTo>
                      <a:cubicBezTo>
                        <a:pt x="105442" y="26956"/>
                        <a:pt x="96488" y="19431"/>
                        <a:pt x="87535" y="11430"/>
                      </a:cubicBezTo>
                      <a:cubicBezTo>
                        <a:pt x="84296" y="24860"/>
                        <a:pt x="80772" y="38290"/>
                        <a:pt x="76295" y="51721"/>
                      </a:cubicBezTo>
                      <a:cubicBezTo>
                        <a:pt x="64389" y="46958"/>
                        <a:pt x="51721" y="42196"/>
                        <a:pt x="40957" y="34671"/>
                      </a:cubicBezTo>
                      <a:cubicBezTo>
                        <a:pt x="39719" y="45720"/>
                        <a:pt x="37909" y="56578"/>
                        <a:pt x="34766" y="67342"/>
                      </a:cubicBezTo>
                      <a:cubicBezTo>
                        <a:pt x="27242" y="62294"/>
                        <a:pt x="17812" y="61817"/>
                        <a:pt x="9906" y="58579"/>
                      </a:cubicBezTo>
                      <a:cubicBezTo>
                        <a:pt x="5715" y="65056"/>
                        <a:pt x="2381" y="71819"/>
                        <a:pt x="0" y="78772"/>
                      </a:cubicBezTo>
                      <a:cubicBezTo>
                        <a:pt x="51530" y="76200"/>
                        <a:pt x="101822" y="64865"/>
                        <a:pt x="148304" y="43053"/>
                      </a:cubicBezTo>
                      <a:cubicBezTo>
                        <a:pt x="141256" y="27432"/>
                        <a:pt x="131445" y="9811"/>
                        <a:pt x="123730" y="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53" name="Graphic 4946">
              <a:extLst>
                <a:ext uri="{FF2B5EF4-FFF2-40B4-BE49-F238E27FC236}">
                  <a16:creationId xmlns:a16="http://schemas.microsoft.com/office/drawing/2014/main" id="{106242D9-FDD7-4E9C-A8F7-F9FA5B3EFB46}"/>
                </a:ext>
              </a:extLst>
            </p:cNvPr>
            <p:cNvGrpSpPr/>
            <p:nvPr/>
          </p:nvGrpSpPr>
          <p:grpSpPr>
            <a:xfrm>
              <a:off x="3200072" y="2873246"/>
              <a:ext cx="698876" cy="477704"/>
              <a:chOff x="3161045" y="2803618"/>
              <a:chExt cx="811149" cy="554446"/>
            </a:xfrm>
          </p:grpSpPr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20F274AD-C1BB-42AD-98D2-D3BFDF0CFC60}"/>
                  </a:ext>
                </a:extLst>
              </p:cNvPr>
              <p:cNvSpPr/>
              <p:nvPr/>
            </p:nvSpPr>
            <p:spPr>
              <a:xfrm>
                <a:off x="3221466" y="2816377"/>
                <a:ext cx="252395" cy="100986"/>
              </a:xfrm>
              <a:custGeom>
                <a:avLst/>
                <a:gdLst>
                  <a:gd name="connsiteX0" fmla="*/ 251903 w 252395"/>
                  <a:gd name="connsiteY0" fmla="*/ 62485 h 100986"/>
                  <a:gd name="connsiteX1" fmla="*/ 121220 w 252395"/>
                  <a:gd name="connsiteY1" fmla="*/ 45340 h 100986"/>
                  <a:gd name="connsiteX2" fmla="*/ 1396 w 252395"/>
                  <a:gd name="connsiteY2" fmla="*/ 100395 h 100986"/>
                  <a:gd name="connsiteX3" fmla="*/ 20731 w 252395"/>
                  <a:gd name="connsiteY3" fmla="*/ 54484 h 100986"/>
                  <a:gd name="connsiteX4" fmla="*/ 114648 w 252395"/>
                  <a:gd name="connsiteY4" fmla="*/ 1906 h 100986"/>
                  <a:gd name="connsiteX5" fmla="*/ 219804 w 252395"/>
                  <a:gd name="connsiteY5" fmla="*/ 24385 h 100986"/>
                  <a:gd name="connsiteX6" fmla="*/ 251903 w 252395"/>
                  <a:gd name="connsiteY6" fmla="*/ 62485 h 10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2395" h="100986">
                    <a:moveTo>
                      <a:pt x="251903" y="62485"/>
                    </a:moveTo>
                    <a:cubicBezTo>
                      <a:pt x="245426" y="71629"/>
                      <a:pt x="188562" y="33434"/>
                      <a:pt x="121220" y="45340"/>
                    </a:cubicBezTo>
                    <a:cubicBezTo>
                      <a:pt x="53212" y="53913"/>
                      <a:pt x="10254" y="107157"/>
                      <a:pt x="1396" y="100395"/>
                    </a:cubicBezTo>
                    <a:cubicBezTo>
                      <a:pt x="-2700" y="97442"/>
                      <a:pt x="1777" y="77058"/>
                      <a:pt x="20731" y="54484"/>
                    </a:cubicBezTo>
                    <a:cubicBezTo>
                      <a:pt x="39210" y="32196"/>
                      <a:pt x="72262" y="7716"/>
                      <a:pt x="114648" y="1906"/>
                    </a:cubicBezTo>
                    <a:cubicBezTo>
                      <a:pt x="156844" y="-5142"/>
                      <a:pt x="195610" y="8478"/>
                      <a:pt x="219804" y="24385"/>
                    </a:cubicBezTo>
                    <a:cubicBezTo>
                      <a:pt x="244569" y="40292"/>
                      <a:pt x="254856" y="58485"/>
                      <a:pt x="251903" y="62485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EE5F700B-7B74-4667-B8D3-CA61C19430EE}"/>
                  </a:ext>
                </a:extLst>
              </p:cNvPr>
              <p:cNvSpPr/>
              <p:nvPr/>
            </p:nvSpPr>
            <p:spPr>
              <a:xfrm>
                <a:off x="3205336" y="2811145"/>
                <a:ext cx="283463" cy="101435"/>
              </a:xfrm>
              <a:custGeom>
                <a:avLst/>
                <a:gdLst>
                  <a:gd name="connsiteX0" fmla="*/ 130873 w 283463"/>
                  <a:gd name="connsiteY0" fmla="*/ 8281 h 101435"/>
                  <a:gd name="connsiteX1" fmla="*/ 283464 w 283463"/>
                  <a:gd name="connsiteY1" fmla="*/ 58669 h 101435"/>
                  <a:gd name="connsiteX2" fmla="*/ 129921 w 283463"/>
                  <a:gd name="connsiteY2" fmla="*/ 1995 h 101435"/>
                  <a:gd name="connsiteX3" fmla="*/ 0 w 283463"/>
                  <a:gd name="connsiteY3" fmla="*/ 101436 h 101435"/>
                  <a:gd name="connsiteX4" fmla="*/ 130873 w 283463"/>
                  <a:gd name="connsiteY4" fmla="*/ 8281 h 10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463" h="101435">
                    <a:moveTo>
                      <a:pt x="130873" y="8281"/>
                    </a:moveTo>
                    <a:cubicBezTo>
                      <a:pt x="190595" y="-767"/>
                      <a:pt x="247364" y="19997"/>
                      <a:pt x="283464" y="58669"/>
                    </a:cubicBezTo>
                    <a:cubicBezTo>
                      <a:pt x="249555" y="16282"/>
                      <a:pt x="191453" y="-7244"/>
                      <a:pt x="129921" y="1995"/>
                    </a:cubicBezTo>
                    <a:cubicBezTo>
                      <a:pt x="68485" y="11329"/>
                      <a:pt x="19907" y="50953"/>
                      <a:pt x="0" y="101436"/>
                    </a:cubicBezTo>
                    <a:cubicBezTo>
                      <a:pt x="23051" y="53906"/>
                      <a:pt x="71152" y="17330"/>
                      <a:pt x="130873" y="828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39D74B5C-B9AC-46C1-B3E0-4F7D7C80FCED}"/>
                  </a:ext>
                </a:extLst>
              </p:cNvPr>
              <p:cNvSpPr/>
              <p:nvPr/>
            </p:nvSpPr>
            <p:spPr>
              <a:xfrm>
                <a:off x="3161045" y="2936965"/>
                <a:ext cx="394811" cy="421100"/>
              </a:xfrm>
              <a:custGeom>
                <a:avLst/>
                <a:gdLst>
                  <a:gd name="connsiteX0" fmla="*/ 394811 w 394811"/>
                  <a:gd name="connsiteY0" fmla="*/ 210598 h 421100"/>
                  <a:gd name="connsiteX1" fmla="*/ 197358 w 394811"/>
                  <a:gd name="connsiteY1" fmla="*/ 421100 h 421100"/>
                  <a:gd name="connsiteX2" fmla="*/ 0 w 394811"/>
                  <a:gd name="connsiteY2" fmla="*/ 210598 h 421100"/>
                  <a:gd name="connsiteX3" fmla="*/ 197453 w 394811"/>
                  <a:gd name="connsiteY3" fmla="*/ 0 h 421100"/>
                  <a:gd name="connsiteX4" fmla="*/ 394811 w 394811"/>
                  <a:gd name="connsiteY4" fmla="*/ 210598 h 421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811" h="421100">
                    <a:moveTo>
                      <a:pt x="394811" y="210598"/>
                    </a:moveTo>
                    <a:cubicBezTo>
                      <a:pt x="394811" y="326898"/>
                      <a:pt x="306419" y="421100"/>
                      <a:pt x="197358" y="421100"/>
                    </a:cubicBezTo>
                    <a:cubicBezTo>
                      <a:pt x="88392" y="421100"/>
                      <a:pt x="0" y="326803"/>
                      <a:pt x="0" y="210598"/>
                    </a:cubicBezTo>
                    <a:cubicBezTo>
                      <a:pt x="0" y="94298"/>
                      <a:pt x="88392" y="0"/>
                      <a:pt x="197453" y="0"/>
                    </a:cubicBezTo>
                    <a:cubicBezTo>
                      <a:pt x="306419" y="0"/>
                      <a:pt x="394811" y="94298"/>
                      <a:pt x="394811" y="2105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03D2E5B1-DF31-4936-9ADB-D422D3033CF4}"/>
                  </a:ext>
                </a:extLst>
              </p:cNvPr>
              <p:cNvSpPr/>
              <p:nvPr/>
            </p:nvSpPr>
            <p:spPr>
              <a:xfrm>
                <a:off x="3170379" y="2941536"/>
                <a:ext cx="376046" cy="372046"/>
              </a:xfrm>
              <a:custGeom>
                <a:avLst/>
                <a:gdLst>
                  <a:gd name="connsiteX0" fmla="*/ 376047 w 376046"/>
                  <a:gd name="connsiteY0" fmla="*/ 186023 h 372046"/>
                  <a:gd name="connsiteX1" fmla="*/ 188024 w 376046"/>
                  <a:gd name="connsiteY1" fmla="*/ 372047 h 372046"/>
                  <a:gd name="connsiteX2" fmla="*/ 0 w 376046"/>
                  <a:gd name="connsiteY2" fmla="*/ 186023 h 372046"/>
                  <a:gd name="connsiteX3" fmla="*/ 188024 w 376046"/>
                  <a:gd name="connsiteY3" fmla="*/ 0 h 372046"/>
                  <a:gd name="connsiteX4" fmla="*/ 376047 w 376046"/>
                  <a:gd name="connsiteY4" fmla="*/ 186023 h 37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046" h="372046">
                    <a:moveTo>
                      <a:pt x="376047" y="186023"/>
                    </a:moveTo>
                    <a:cubicBezTo>
                      <a:pt x="376047" y="288798"/>
                      <a:pt x="291846" y="372047"/>
                      <a:pt x="188024" y="372047"/>
                    </a:cubicBezTo>
                    <a:cubicBezTo>
                      <a:pt x="84201" y="372047"/>
                      <a:pt x="0" y="288798"/>
                      <a:pt x="0" y="186023"/>
                    </a:cubicBezTo>
                    <a:cubicBezTo>
                      <a:pt x="0" y="83249"/>
                      <a:pt x="84201" y="0"/>
                      <a:pt x="188024" y="0"/>
                    </a:cubicBezTo>
                    <a:cubicBezTo>
                      <a:pt x="291941" y="0"/>
                      <a:pt x="376047" y="83344"/>
                      <a:pt x="376047" y="186023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027695A9-0CBB-4E3C-BE4F-0873773A6B47}"/>
                  </a:ext>
                </a:extLst>
              </p:cNvPr>
              <p:cNvSpPr/>
              <p:nvPr/>
            </p:nvSpPr>
            <p:spPr>
              <a:xfrm>
                <a:off x="3329827" y="3098890"/>
                <a:ext cx="57340" cy="57340"/>
              </a:xfrm>
              <a:custGeom>
                <a:avLst/>
                <a:gdLst>
                  <a:gd name="connsiteX0" fmla="*/ 57341 w 57340"/>
                  <a:gd name="connsiteY0" fmla="*/ 28670 h 57340"/>
                  <a:gd name="connsiteX1" fmla="*/ 28670 w 57340"/>
                  <a:gd name="connsiteY1" fmla="*/ 57341 h 57340"/>
                  <a:gd name="connsiteX2" fmla="*/ 0 w 57340"/>
                  <a:gd name="connsiteY2" fmla="*/ 28670 h 57340"/>
                  <a:gd name="connsiteX3" fmla="*/ 28670 w 57340"/>
                  <a:gd name="connsiteY3" fmla="*/ 0 h 57340"/>
                  <a:gd name="connsiteX4" fmla="*/ 57341 w 57340"/>
                  <a:gd name="connsiteY4" fmla="*/ 28670 h 5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340" h="57340">
                    <a:moveTo>
                      <a:pt x="57341" y="28670"/>
                    </a:moveTo>
                    <a:cubicBezTo>
                      <a:pt x="57341" y="44482"/>
                      <a:pt x="44482" y="57341"/>
                      <a:pt x="28670" y="57341"/>
                    </a:cubicBezTo>
                    <a:cubicBezTo>
                      <a:pt x="12859" y="57341"/>
                      <a:pt x="0" y="44482"/>
                      <a:pt x="0" y="28670"/>
                    </a:cubicBezTo>
                    <a:cubicBezTo>
                      <a:pt x="0" y="12859"/>
                      <a:pt x="12859" y="0"/>
                      <a:pt x="28670" y="0"/>
                    </a:cubicBezTo>
                    <a:cubicBezTo>
                      <a:pt x="44482" y="0"/>
                      <a:pt x="57341" y="12859"/>
                      <a:pt x="57341" y="286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AF0F5189-EE28-46D9-A332-D9A345056841}"/>
                  </a:ext>
                </a:extLst>
              </p:cNvPr>
              <p:cNvSpPr/>
              <p:nvPr/>
            </p:nvSpPr>
            <p:spPr>
              <a:xfrm>
                <a:off x="3351259" y="3083078"/>
                <a:ext cx="48006" cy="48006"/>
              </a:xfrm>
              <a:custGeom>
                <a:avLst/>
                <a:gdLst>
                  <a:gd name="connsiteX0" fmla="*/ 48006 w 48006"/>
                  <a:gd name="connsiteY0" fmla="*/ 24003 h 48006"/>
                  <a:gd name="connsiteX1" fmla="*/ 24003 w 48006"/>
                  <a:gd name="connsiteY1" fmla="*/ 48006 h 48006"/>
                  <a:gd name="connsiteX2" fmla="*/ 0 w 48006"/>
                  <a:gd name="connsiteY2" fmla="*/ 24003 h 48006"/>
                  <a:gd name="connsiteX3" fmla="*/ 24003 w 48006"/>
                  <a:gd name="connsiteY3" fmla="*/ 0 h 48006"/>
                  <a:gd name="connsiteX4" fmla="*/ 48006 w 48006"/>
                  <a:gd name="connsiteY4" fmla="*/ 24003 h 48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06" h="48006">
                    <a:moveTo>
                      <a:pt x="48006" y="24003"/>
                    </a:moveTo>
                    <a:cubicBezTo>
                      <a:pt x="48006" y="37243"/>
                      <a:pt x="37243" y="48006"/>
                      <a:pt x="24003" y="48006"/>
                    </a:cubicBezTo>
                    <a:cubicBezTo>
                      <a:pt x="10763" y="48006"/>
                      <a:pt x="0" y="37243"/>
                      <a:pt x="0" y="24003"/>
                    </a:cubicBezTo>
                    <a:cubicBezTo>
                      <a:pt x="0" y="10763"/>
                      <a:pt x="10763" y="0"/>
                      <a:pt x="24003" y="0"/>
                    </a:cubicBezTo>
                    <a:cubicBezTo>
                      <a:pt x="37243" y="0"/>
                      <a:pt x="48006" y="10763"/>
                      <a:pt x="48006" y="24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42163DB3-8BEE-47CD-99D8-F7EDF645C749}"/>
                  </a:ext>
                </a:extLst>
              </p:cNvPr>
              <p:cNvSpPr/>
              <p:nvPr/>
            </p:nvSpPr>
            <p:spPr>
              <a:xfrm>
                <a:off x="3183090" y="2950688"/>
                <a:ext cx="273247" cy="239615"/>
              </a:xfrm>
              <a:custGeom>
                <a:avLst/>
                <a:gdLst>
                  <a:gd name="connsiteX0" fmla="*/ 272944 w 273247"/>
                  <a:gd name="connsiteY0" fmla="*/ 51999 h 239615"/>
                  <a:gd name="connsiteX1" fmla="*/ 229034 w 273247"/>
                  <a:gd name="connsiteY1" fmla="*/ 82383 h 239615"/>
                  <a:gd name="connsiteX2" fmla="*/ 113305 w 273247"/>
                  <a:gd name="connsiteY2" fmla="*/ 198874 h 239615"/>
                  <a:gd name="connsiteX3" fmla="*/ 529 w 273247"/>
                  <a:gd name="connsiteY3" fmla="*/ 147439 h 239615"/>
                  <a:gd name="connsiteX4" fmla="*/ 229224 w 273247"/>
                  <a:gd name="connsiteY4" fmla="*/ 7517 h 239615"/>
                  <a:gd name="connsiteX5" fmla="*/ 272944 w 273247"/>
                  <a:gd name="connsiteY5" fmla="*/ 51999 h 239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3247" h="239615">
                    <a:moveTo>
                      <a:pt x="272944" y="51999"/>
                    </a:moveTo>
                    <a:cubicBezTo>
                      <a:pt x="270753" y="66858"/>
                      <a:pt x="261895" y="80288"/>
                      <a:pt x="229034" y="82383"/>
                    </a:cubicBezTo>
                    <a:cubicBezTo>
                      <a:pt x="168931" y="86193"/>
                      <a:pt x="117305" y="138390"/>
                      <a:pt x="113305" y="198874"/>
                    </a:cubicBezTo>
                    <a:cubicBezTo>
                      <a:pt x="108447" y="272598"/>
                      <a:pt x="-8806" y="240784"/>
                      <a:pt x="529" y="147439"/>
                    </a:cubicBezTo>
                    <a:cubicBezTo>
                      <a:pt x="9387" y="58857"/>
                      <a:pt x="115972" y="-26106"/>
                      <a:pt x="229224" y="7517"/>
                    </a:cubicBezTo>
                    <a:cubicBezTo>
                      <a:pt x="248560" y="13232"/>
                      <a:pt x="276468" y="27900"/>
                      <a:pt x="272944" y="519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7C42DA83-4036-4724-AEB8-35D4D4976B74}"/>
                  </a:ext>
                </a:extLst>
              </p:cNvPr>
              <p:cNvSpPr/>
              <p:nvPr/>
            </p:nvSpPr>
            <p:spPr>
              <a:xfrm>
                <a:off x="3299443" y="3235859"/>
                <a:ext cx="107823" cy="62864"/>
              </a:xfrm>
              <a:custGeom>
                <a:avLst/>
                <a:gdLst>
                  <a:gd name="connsiteX0" fmla="*/ 107823 w 107823"/>
                  <a:gd name="connsiteY0" fmla="*/ 31432 h 62864"/>
                  <a:gd name="connsiteX1" fmla="*/ 53912 w 107823"/>
                  <a:gd name="connsiteY1" fmla="*/ 62865 h 62864"/>
                  <a:gd name="connsiteX2" fmla="*/ 0 w 107823"/>
                  <a:gd name="connsiteY2" fmla="*/ 31432 h 62864"/>
                  <a:gd name="connsiteX3" fmla="*/ 53912 w 107823"/>
                  <a:gd name="connsiteY3" fmla="*/ 0 h 62864"/>
                  <a:gd name="connsiteX4" fmla="*/ 107823 w 107823"/>
                  <a:gd name="connsiteY4" fmla="*/ 31432 h 62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823" h="62864">
                    <a:moveTo>
                      <a:pt x="107823" y="31432"/>
                    </a:moveTo>
                    <a:cubicBezTo>
                      <a:pt x="107823" y="48768"/>
                      <a:pt x="83725" y="62865"/>
                      <a:pt x="53912" y="62865"/>
                    </a:cubicBezTo>
                    <a:cubicBezTo>
                      <a:pt x="24098" y="62865"/>
                      <a:pt x="0" y="48768"/>
                      <a:pt x="0" y="31432"/>
                    </a:cubicBezTo>
                    <a:cubicBezTo>
                      <a:pt x="0" y="14097"/>
                      <a:pt x="24098" y="0"/>
                      <a:pt x="53912" y="0"/>
                    </a:cubicBezTo>
                    <a:cubicBezTo>
                      <a:pt x="83725" y="0"/>
                      <a:pt x="107823" y="14097"/>
                      <a:pt x="107823" y="314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63023F75-68D5-4A6F-BC0E-12120DD9DFDE}"/>
                  </a:ext>
                </a:extLst>
              </p:cNvPr>
              <p:cNvSpPr/>
              <p:nvPr/>
            </p:nvSpPr>
            <p:spPr>
              <a:xfrm>
                <a:off x="3656102" y="2808855"/>
                <a:ext cx="252869" cy="99307"/>
              </a:xfrm>
              <a:custGeom>
                <a:avLst/>
                <a:gdLst>
                  <a:gd name="connsiteX0" fmla="*/ 251512 w 252869"/>
                  <a:gd name="connsiteY0" fmla="*/ 98677 h 99307"/>
                  <a:gd name="connsiteX1" fmla="*/ 131021 w 252869"/>
                  <a:gd name="connsiteY1" fmla="*/ 45147 h 99307"/>
                  <a:gd name="connsiteX2" fmla="*/ 528 w 252869"/>
                  <a:gd name="connsiteY2" fmla="*/ 63816 h 99307"/>
                  <a:gd name="connsiteX3" fmla="*/ 32151 w 252869"/>
                  <a:gd name="connsiteY3" fmla="*/ 25335 h 99307"/>
                  <a:gd name="connsiteX4" fmla="*/ 137117 w 252869"/>
                  <a:gd name="connsiteY4" fmla="*/ 1618 h 99307"/>
                  <a:gd name="connsiteX5" fmla="*/ 231605 w 252869"/>
                  <a:gd name="connsiteY5" fmla="*/ 53053 h 99307"/>
                  <a:gd name="connsiteX6" fmla="*/ 251512 w 252869"/>
                  <a:gd name="connsiteY6" fmla="*/ 98677 h 99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2869" h="99307">
                    <a:moveTo>
                      <a:pt x="251512" y="98677"/>
                    </a:moveTo>
                    <a:cubicBezTo>
                      <a:pt x="242654" y="105631"/>
                      <a:pt x="199124" y="52862"/>
                      <a:pt x="131021" y="45147"/>
                    </a:cubicBezTo>
                    <a:cubicBezTo>
                      <a:pt x="63488" y="34003"/>
                      <a:pt x="7100" y="72865"/>
                      <a:pt x="528" y="63816"/>
                    </a:cubicBezTo>
                    <a:cubicBezTo>
                      <a:pt x="-2520" y="59815"/>
                      <a:pt x="7577" y="41527"/>
                      <a:pt x="32151" y="25335"/>
                    </a:cubicBezTo>
                    <a:cubicBezTo>
                      <a:pt x="56249" y="9142"/>
                      <a:pt x="94826" y="-4859"/>
                      <a:pt x="137117" y="1618"/>
                    </a:cubicBezTo>
                    <a:cubicBezTo>
                      <a:pt x="179503" y="6856"/>
                      <a:pt x="212840" y="30955"/>
                      <a:pt x="231605" y="53053"/>
                    </a:cubicBezTo>
                    <a:cubicBezTo>
                      <a:pt x="250845" y="75341"/>
                      <a:pt x="255608" y="95725"/>
                      <a:pt x="251512" y="98677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F43C9C8A-F80C-4C72-A867-C58C867E38F6}"/>
                  </a:ext>
                </a:extLst>
              </p:cNvPr>
              <p:cNvSpPr/>
              <p:nvPr/>
            </p:nvSpPr>
            <p:spPr>
              <a:xfrm>
                <a:off x="3641105" y="2803618"/>
                <a:ext cx="284035" cy="99627"/>
              </a:xfrm>
              <a:custGeom>
                <a:avLst/>
                <a:gdLst>
                  <a:gd name="connsiteX0" fmla="*/ 152019 w 284035"/>
                  <a:gd name="connsiteY0" fmla="*/ 7997 h 99627"/>
                  <a:gd name="connsiteX1" fmla="*/ 284036 w 284035"/>
                  <a:gd name="connsiteY1" fmla="*/ 99628 h 99627"/>
                  <a:gd name="connsiteX2" fmla="*/ 152876 w 284035"/>
                  <a:gd name="connsiteY2" fmla="*/ 1711 h 99627"/>
                  <a:gd name="connsiteX3" fmla="*/ 0 w 284035"/>
                  <a:gd name="connsiteY3" fmla="*/ 60194 h 99627"/>
                  <a:gd name="connsiteX4" fmla="*/ 152019 w 284035"/>
                  <a:gd name="connsiteY4" fmla="*/ 7997 h 9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035" h="99627">
                    <a:moveTo>
                      <a:pt x="152019" y="7997"/>
                    </a:moveTo>
                    <a:cubicBezTo>
                      <a:pt x="211836" y="16284"/>
                      <a:pt x="260413" y="52288"/>
                      <a:pt x="284036" y="99628"/>
                    </a:cubicBezTo>
                    <a:cubicBezTo>
                      <a:pt x="263557" y="49431"/>
                      <a:pt x="214503" y="10283"/>
                      <a:pt x="152876" y="1711"/>
                    </a:cubicBezTo>
                    <a:cubicBezTo>
                      <a:pt x="91249" y="-6862"/>
                      <a:pt x="33433" y="17427"/>
                      <a:pt x="0" y="60194"/>
                    </a:cubicBezTo>
                    <a:cubicBezTo>
                      <a:pt x="35623" y="21142"/>
                      <a:pt x="92107" y="-290"/>
                      <a:pt x="152019" y="799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96D5C165-233A-4CF7-B203-4464D98A556A}"/>
                  </a:ext>
                </a:extLst>
              </p:cNvPr>
              <p:cNvSpPr/>
              <p:nvPr/>
            </p:nvSpPr>
            <p:spPr>
              <a:xfrm>
                <a:off x="3577287" y="2936965"/>
                <a:ext cx="394906" cy="421100"/>
              </a:xfrm>
              <a:custGeom>
                <a:avLst/>
                <a:gdLst>
                  <a:gd name="connsiteX0" fmla="*/ 394907 w 394906"/>
                  <a:gd name="connsiteY0" fmla="*/ 210598 h 421100"/>
                  <a:gd name="connsiteX1" fmla="*/ 197453 w 394906"/>
                  <a:gd name="connsiteY1" fmla="*/ 421100 h 421100"/>
                  <a:gd name="connsiteX2" fmla="*/ 0 w 394906"/>
                  <a:gd name="connsiteY2" fmla="*/ 210598 h 421100"/>
                  <a:gd name="connsiteX3" fmla="*/ 197453 w 394906"/>
                  <a:gd name="connsiteY3" fmla="*/ 0 h 421100"/>
                  <a:gd name="connsiteX4" fmla="*/ 394907 w 394906"/>
                  <a:gd name="connsiteY4" fmla="*/ 210598 h 421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906" h="421100">
                    <a:moveTo>
                      <a:pt x="394907" y="210598"/>
                    </a:moveTo>
                    <a:cubicBezTo>
                      <a:pt x="394907" y="326898"/>
                      <a:pt x="306514" y="421100"/>
                      <a:pt x="197453" y="421100"/>
                    </a:cubicBezTo>
                    <a:cubicBezTo>
                      <a:pt x="88392" y="421100"/>
                      <a:pt x="0" y="326803"/>
                      <a:pt x="0" y="210598"/>
                    </a:cubicBezTo>
                    <a:cubicBezTo>
                      <a:pt x="0" y="94298"/>
                      <a:pt x="88392" y="0"/>
                      <a:pt x="197453" y="0"/>
                    </a:cubicBezTo>
                    <a:cubicBezTo>
                      <a:pt x="306514" y="0"/>
                      <a:pt x="394907" y="94298"/>
                      <a:pt x="394907" y="2105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8C069A16-DA37-4FA5-A4DF-C217A5C16679}"/>
                  </a:ext>
                </a:extLst>
              </p:cNvPr>
              <p:cNvSpPr/>
              <p:nvPr/>
            </p:nvSpPr>
            <p:spPr>
              <a:xfrm>
                <a:off x="3586717" y="2941536"/>
                <a:ext cx="376046" cy="372046"/>
              </a:xfrm>
              <a:custGeom>
                <a:avLst/>
                <a:gdLst>
                  <a:gd name="connsiteX0" fmla="*/ 376047 w 376046"/>
                  <a:gd name="connsiteY0" fmla="*/ 186023 h 372046"/>
                  <a:gd name="connsiteX1" fmla="*/ 188024 w 376046"/>
                  <a:gd name="connsiteY1" fmla="*/ 372047 h 372046"/>
                  <a:gd name="connsiteX2" fmla="*/ 0 w 376046"/>
                  <a:gd name="connsiteY2" fmla="*/ 186023 h 372046"/>
                  <a:gd name="connsiteX3" fmla="*/ 188024 w 376046"/>
                  <a:gd name="connsiteY3" fmla="*/ 0 h 372046"/>
                  <a:gd name="connsiteX4" fmla="*/ 376047 w 376046"/>
                  <a:gd name="connsiteY4" fmla="*/ 186023 h 37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046" h="372046">
                    <a:moveTo>
                      <a:pt x="376047" y="186023"/>
                    </a:moveTo>
                    <a:cubicBezTo>
                      <a:pt x="376047" y="288798"/>
                      <a:pt x="291846" y="372047"/>
                      <a:pt x="188024" y="372047"/>
                    </a:cubicBezTo>
                    <a:cubicBezTo>
                      <a:pt x="84201" y="372047"/>
                      <a:pt x="0" y="288798"/>
                      <a:pt x="0" y="186023"/>
                    </a:cubicBezTo>
                    <a:cubicBezTo>
                      <a:pt x="0" y="83249"/>
                      <a:pt x="84201" y="0"/>
                      <a:pt x="188024" y="0"/>
                    </a:cubicBezTo>
                    <a:cubicBezTo>
                      <a:pt x="291846" y="0"/>
                      <a:pt x="376047" y="83344"/>
                      <a:pt x="376047" y="186023"/>
                    </a:cubicBez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99A352B4-5DB4-49A1-B095-4A0114DE718F}"/>
                  </a:ext>
                </a:extLst>
              </p:cNvPr>
              <p:cNvSpPr/>
              <p:nvPr/>
            </p:nvSpPr>
            <p:spPr>
              <a:xfrm>
                <a:off x="3746070" y="3098890"/>
                <a:ext cx="57340" cy="57340"/>
              </a:xfrm>
              <a:custGeom>
                <a:avLst/>
                <a:gdLst>
                  <a:gd name="connsiteX0" fmla="*/ 57341 w 57340"/>
                  <a:gd name="connsiteY0" fmla="*/ 28670 h 57340"/>
                  <a:gd name="connsiteX1" fmla="*/ 28670 w 57340"/>
                  <a:gd name="connsiteY1" fmla="*/ 57341 h 57340"/>
                  <a:gd name="connsiteX2" fmla="*/ 0 w 57340"/>
                  <a:gd name="connsiteY2" fmla="*/ 28670 h 57340"/>
                  <a:gd name="connsiteX3" fmla="*/ 28670 w 57340"/>
                  <a:gd name="connsiteY3" fmla="*/ 0 h 57340"/>
                  <a:gd name="connsiteX4" fmla="*/ 57341 w 57340"/>
                  <a:gd name="connsiteY4" fmla="*/ 28670 h 5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340" h="57340">
                    <a:moveTo>
                      <a:pt x="57341" y="28670"/>
                    </a:moveTo>
                    <a:cubicBezTo>
                      <a:pt x="57341" y="44482"/>
                      <a:pt x="44482" y="57341"/>
                      <a:pt x="28670" y="57341"/>
                    </a:cubicBezTo>
                    <a:cubicBezTo>
                      <a:pt x="12859" y="57341"/>
                      <a:pt x="0" y="44482"/>
                      <a:pt x="0" y="28670"/>
                    </a:cubicBezTo>
                    <a:cubicBezTo>
                      <a:pt x="0" y="12859"/>
                      <a:pt x="12859" y="0"/>
                      <a:pt x="28670" y="0"/>
                    </a:cubicBezTo>
                    <a:cubicBezTo>
                      <a:pt x="44482" y="0"/>
                      <a:pt x="57341" y="12859"/>
                      <a:pt x="57341" y="286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7136CE7C-15F9-4436-8C62-B9D07AE677E1}"/>
                  </a:ext>
                </a:extLst>
              </p:cNvPr>
              <p:cNvSpPr/>
              <p:nvPr/>
            </p:nvSpPr>
            <p:spPr>
              <a:xfrm>
                <a:off x="3767501" y="3083078"/>
                <a:ext cx="48006" cy="48006"/>
              </a:xfrm>
              <a:custGeom>
                <a:avLst/>
                <a:gdLst>
                  <a:gd name="connsiteX0" fmla="*/ 48006 w 48006"/>
                  <a:gd name="connsiteY0" fmla="*/ 24003 h 48006"/>
                  <a:gd name="connsiteX1" fmla="*/ 24003 w 48006"/>
                  <a:gd name="connsiteY1" fmla="*/ 48006 h 48006"/>
                  <a:gd name="connsiteX2" fmla="*/ 0 w 48006"/>
                  <a:gd name="connsiteY2" fmla="*/ 24003 h 48006"/>
                  <a:gd name="connsiteX3" fmla="*/ 24003 w 48006"/>
                  <a:gd name="connsiteY3" fmla="*/ 0 h 48006"/>
                  <a:gd name="connsiteX4" fmla="*/ 48006 w 48006"/>
                  <a:gd name="connsiteY4" fmla="*/ 24003 h 48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06" h="48006">
                    <a:moveTo>
                      <a:pt x="48006" y="24003"/>
                    </a:moveTo>
                    <a:cubicBezTo>
                      <a:pt x="48006" y="37243"/>
                      <a:pt x="37243" y="48006"/>
                      <a:pt x="24003" y="48006"/>
                    </a:cubicBezTo>
                    <a:cubicBezTo>
                      <a:pt x="10763" y="48006"/>
                      <a:pt x="0" y="37243"/>
                      <a:pt x="0" y="24003"/>
                    </a:cubicBezTo>
                    <a:cubicBezTo>
                      <a:pt x="0" y="10763"/>
                      <a:pt x="10763" y="0"/>
                      <a:pt x="24003" y="0"/>
                    </a:cubicBezTo>
                    <a:cubicBezTo>
                      <a:pt x="37243" y="0"/>
                      <a:pt x="48006" y="10763"/>
                      <a:pt x="48006" y="24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5EC5BB12-5824-4EE8-84AD-6F5B21E1A934}"/>
                  </a:ext>
                </a:extLst>
              </p:cNvPr>
              <p:cNvSpPr/>
              <p:nvPr/>
            </p:nvSpPr>
            <p:spPr>
              <a:xfrm>
                <a:off x="3677487" y="2950694"/>
                <a:ext cx="273232" cy="239609"/>
              </a:xfrm>
              <a:custGeom>
                <a:avLst/>
                <a:gdLst>
                  <a:gd name="connsiteX0" fmla="*/ 288 w 273232"/>
                  <a:gd name="connsiteY0" fmla="*/ 51993 h 239609"/>
                  <a:gd name="connsiteX1" fmla="*/ 44199 w 273232"/>
                  <a:gd name="connsiteY1" fmla="*/ 82378 h 239609"/>
                  <a:gd name="connsiteX2" fmla="*/ 159927 w 273232"/>
                  <a:gd name="connsiteY2" fmla="*/ 198868 h 239609"/>
                  <a:gd name="connsiteX3" fmla="*/ 272703 w 273232"/>
                  <a:gd name="connsiteY3" fmla="*/ 147433 h 239609"/>
                  <a:gd name="connsiteX4" fmla="*/ 44008 w 273232"/>
                  <a:gd name="connsiteY4" fmla="*/ 7511 h 239609"/>
                  <a:gd name="connsiteX5" fmla="*/ 288 w 273232"/>
                  <a:gd name="connsiteY5" fmla="*/ 51993 h 239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3232" h="239609">
                    <a:moveTo>
                      <a:pt x="288" y="51993"/>
                    </a:moveTo>
                    <a:cubicBezTo>
                      <a:pt x="2479" y="66852"/>
                      <a:pt x="11337" y="80282"/>
                      <a:pt x="44199" y="82378"/>
                    </a:cubicBezTo>
                    <a:cubicBezTo>
                      <a:pt x="104301" y="86188"/>
                      <a:pt x="156022" y="138385"/>
                      <a:pt x="159927" y="198868"/>
                    </a:cubicBezTo>
                    <a:cubicBezTo>
                      <a:pt x="164785" y="272592"/>
                      <a:pt x="282038" y="240778"/>
                      <a:pt x="272703" y="147433"/>
                    </a:cubicBezTo>
                    <a:cubicBezTo>
                      <a:pt x="263845" y="58946"/>
                      <a:pt x="157260" y="-26112"/>
                      <a:pt x="44008" y="7511"/>
                    </a:cubicBezTo>
                    <a:cubicBezTo>
                      <a:pt x="24768" y="13226"/>
                      <a:pt x="-3141" y="27895"/>
                      <a:pt x="288" y="519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1993BD56-3FF5-4F32-92A9-F834428686B1}"/>
                  </a:ext>
                </a:extLst>
              </p:cNvPr>
              <p:cNvSpPr/>
              <p:nvPr/>
            </p:nvSpPr>
            <p:spPr>
              <a:xfrm>
                <a:off x="3715781" y="3235859"/>
                <a:ext cx="107822" cy="62864"/>
              </a:xfrm>
              <a:custGeom>
                <a:avLst/>
                <a:gdLst>
                  <a:gd name="connsiteX0" fmla="*/ 107823 w 107822"/>
                  <a:gd name="connsiteY0" fmla="*/ 31432 h 62864"/>
                  <a:gd name="connsiteX1" fmla="*/ 53912 w 107822"/>
                  <a:gd name="connsiteY1" fmla="*/ 62865 h 62864"/>
                  <a:gd name="connsiteX2" fmla="*/ 0 w 107822"/>
                  <a:gd name="connsiteY2" fmla="*/ 31432 h 62864"/>
                  <a:gd name="connsiteX3" fmla="*/ 53912 w 107822"/>
                  <a:gd name="connsiteY3" fmla="*/ 0 h 62864"/>
                  <a:gd name="connsiteX4" fmla="*/ 107823 w 107822"/>
                  <a:gd name="connsiteY4" fmla="*/ 31432 h 62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822" h="62864">
                    <a:moveTo>
                      <a:pt x="107823" y="31432"/>
                    </a:moveTo>
                    <a:cubicBezTo>
                      <a:pt x="107823" y="48768"/>
                      <a:pt x="83725" y="62865"/>
                      <a:pt x="53912" y="62865"/>
                    </a:cubicBezTo>
                    <a:cubicBezTo>
                      <a:pt x="24098" y="62865"/>
                      <a:pt x="0" y="48768"/>
                      <a:pt x="0" y="31432"/>
                    </a:cubicBezTo>
                    <a:cubicBezTo>
                      <a:pt x="0" y="14097"/>
                      <a:pt x="24098" y="0"/>
                      <a:pt x="53912" y="0"/>
                    </a:cubicBezTo>
                    <a:cubicBezTo>
                      <a:pt x="83629" y="0"/>
                      <a:pt x="107823" y="14097"/>
                      <a:pt x="107823" y="314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41" name="Oval 340">
            <a:hlinkClick r:id="rId6" action="ppaction://hlinksldjump"/>
            <a:extLst>
              <a:ext uri="{FF2B5EF4-FFF2-40B4-BE49-F238E27FC236}">
                <a16:creationId xmlns:a16="http://schemas.microsoft.com/office/drawing/2014/main" id="{F093BFD5-64E4-4925-BD3F-398A1B48655E}"/>
              </a:ext>
            </a:extLst>
          </p:cNvPr>
          <p:cNvSpPr/>
          <p:nvPr/>
        </p:nvSpPr>
        <p:spPr>
          <a:xfrm>
            <a:off x="4455642" y="2654389"/>
            <a:ext cx="609274" cy="60927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2" name="Rectangle 341">
            <a:hlinkClick r:id="rId7" action="ppaction://hlinksldjump"/>
            <a:extLst>
              <a:ext uri="{FF2B5EF4-FFF2-40B4-BE49-F238E27FC236}">
                <a16:creationId xmlns:a16="http://schemas.microsoft.com/office/drawing/2014/main" id="{7C7BDB7D-5356-4195-9117-F6DFC1C8641E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432477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53" name="TextBox 252">
            <a:extLst>
              <a:ext uri="{FF2B5EF4-FFF2-40B4-BE49-F238E27FC236}">
                <a16:creationId xmlns:a16="http://schemas.microsoft.com/office/drawing/2014/main" id="{98D77F43-06F3-4C2B-9D8D-C4590BF1F0E2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75BC798E-9845-44FF-B9E4-B33D9501FC99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5" name="Freeform: Shape 254">
            <a:extLst>
              <a:ext uri="{FF2B5EF4-FFF2-40B4-BE49-F238E27FC236}">
                <a16:creationId xmlns:a16="http://schemas.microsoft.com/office/drawing/2014/main" id="{FFE46774-8D67-4E6B-AA2F-DE5BEC866B50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9FD5C028-B369-4243-B661-558D8572F3A1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7" name="Graphic 739">
            <a:extLst>
              <a:ext uri="{FF2B5EF4-FFF2-40B4-BE49-F238E27FC236}">
                <a16:creationId xmlns:a16="http://schemas.microsoft.com/office/drawing/2014/main" id="{D75F5765-B5EC-483D-BEFC-E6DFDE6A884B}"/>
              </a:ext>
            </a:extLst>
          </p:cNvPr>
          <p:cNvSpPr/>
          <p:nvPr/>
        </p:nvSpPr>
        <p:spPr>
          <a:xfrm flipH="1">
            <a:off x="1287777" y="720113"/>
            <a:ext cx="2790461" cy="1902135"/>
          </a:xfrm>
          <a:custGeom>
            <a:avLst/>
            <a:gdLst>
              <a:gd name="connsiteX0" fmla="*/ 5157364 w 7476789"/>
              <a:gd name="connsiteY0" fmla="*/ 4236855 h 5096600"/>
              <a:gd name="connsiteX1" fmla="*/ 4776268 w 7476789"/>
              <a:gd name="connsiteY1" fmla="*/ 4239045 h 5096600"/>
              <a:gd name="connsiteX2" fmla="*/ 4653110 w 7476789"/>
              <a:gd name="connsiteY2" fmla="*/ 4311245 h 5096600"/>
              <a:gd name="connsiteX3" fmla="*/ 3934830 w 7476789"/>
              <a:gd name="connsiteY3" fmla="*/ 5091914 h 5096600"/>
              <a:gd name="connsiteX4" fmla="*/ 3885585 w 7476789"/>
              <a:gd name="connsiteY4" fmla="*/ 5046194 h 5096600"/>
              <a:gd name="connsiteX5" fmla="*/ 3999314 w 7476789"/>
              <a:gd name="connsiteY5" fmla="*/ 4213899 h 5096600"/>
              <a:gd name="connsiteX6" fmla="*/ 3888348 w 7476789"/>
              <a:gd name="connsiteY6" fmla="*/ 4080073 h 5096600"/>
              <a:gd name="connsiteX7" fmla="*/ 2456455 w 7476789"/>
              <a:gd name="connsiteY7" fmla="*/ 4004921 h 5096600"/>
              <a:gd name="connsiteX8" fmla="*/ 1144671 w 7476789"/>
              <a:gd name="connsiteY8" fmla="*/ 3877572 h 5096600"/>
              <a:gd name="connsiteX9" fmla="*/ 3100 w 7476789"/>
              <a:gd name="connsiteY9" fmla="*/ 2199933 h 5096600"/>
              <a:gd name="connsiteX10" fmla="*/ 688995 w 7476789"/>
              <a:gd name="connsiteY10" fmla="*/ 612211 h 5096600"/>
              <a:gd name="connsiteX11" fmla="*/ 2110316 w 7476789"/>
              <a:gd name="connsiteY11" fmla="*/ 143581 h 5096600"/>
              <a:gd name="connsiteX12" fmla="*/ 3766333 w 7476789"/>
              <a:gd name="connsiteY12" fmla="*/ 75191 h 5096600"/>
              <a:gd name="connsiteX13" fmla="*/ 4591483 w 7476789"/>
              <a:gd name="connsiteY13" fmla="*/ 25852 h 5096600"/>
              <a:gd name="connsiteX14" fmla="*/ 6068716 w 7476789"/>
              <a:gd name="connsiteY14" fmla="*/ 88431 h 5096600"/>
              <a:gd name="connsiteX15" fmla="*/ 7141135 w 7476789"/>
              <a:gd name="connsiteY15" fmla="*/ 3154910 h 5096600"/>
              <a:gd name="connsiteX16" fmla="*/ 5157364 w 7476789"/>
              <a:gd name="connsiteY16" fmla="*/ 4236855 h 509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476789" h="5096600">
                <a:moveTo>
                  <a:pt x="5157364" y="4236855"/>
                </a:moveTo>
                <a:cubicBezTo>
                  <a:pt x="5028395" y="4246094"/>
                  <a:pt x="4901141" y="4246570"/>
                  <a:pt x="4776268" y="4239045"/>
                </a:cubicBezTo>
                <a:cubicBezTo>
                  <a:pt x="4724357" y="4235902"/>
                  <a:pt x="4676066" y="4264573"/>
                  <a:pt x="4653110" y="4311245"/>
                </a:cubicBezTo>
                <a:cubicBezTo>
                  <a:pt x="4428225" y="4767873"/>
                  <a:pt x="4103327" y="4997521"/>
                  <a:pt x="3934830" y="5091914"/>
                </a:cubicBezTo>
                <a:cubicBezTo>
                  <a:pt x="3905017" y="5108678"/>
                  <a:pt x="3871679" y="5077436"/>
                  <a:pt x="3885585" y="5046194"/>
                </a:cubicBezTo>
                <a:cubicBezTo>
                  <a:pt x="3977883" y="4838740"/>
                  <a:pt x="3997981" y="4472598"/>
                  <a:pt x="3999314" y="4213899"/>
                </a:cubicBezTo>
                <a:cubicBezTo>
                  <a:pt x="3999695" y="4148272"/>
                  <a:pt x="3952927" y="4091693"/>
                  <a:pt x="3888348" y="4080073"/>
                </a:cubicBezTo>
                <a:cubicBezTo>
                  <a:pt x="3426481" y="3996443"/>
                  <a:pt x="2924703" y="3945390"/>
                  <a:pt x="2456455" y="4004921"/>
                </a:cubicBezTo>
                <a:cubicBezTo>
                  <a:pt x="1995159" y="4063595"/>
                  <a:pt x="1579774" y="4078740"/>
                  <a:pt x="1144671" y="3877572"/>
                </a:cubicBezTo>
                <a:cubicBezTo>
                  <a:pt x="488685" y="3574200"/>
                  <a:pt x="45105" y="2920785"/>
                  <a:pt x="3100" y="2199933"/>
                </a:cubicBezTo>
                <a:cubicBezTo>
                  <a:pt x="-31761" y="1601954"/>
                  <a:pt x="229319" y="1003879"/>
                  <a:pt x="688995" y="612211"/>
                </a:cubicBezTo>
                <a:cubicBezTo>
                  <a:pt x="1082568" y="276836"/>
                  <a:pt x="1605396" y="162345"/>
                  <a:pt x="2110316" y="143581"/>
                </a:cubicBezTo>
                <a:cubicBezTo>
                  <a:pt x="2663337" y="123007"/>
                  <a:pt x="3211977" y="108338"/>
                  <a:pt x="3766333" y="75191"/>
                </a:cubicBezTo>
                <a:cubicBezTo>
                  <a:pt x="4041415" y="58713"/>
                  <a:pt x="4316401" y="42330"/>
                  <a:pt x="4591483" y="25852"/>
                </a:cubicBezTo>
                <a:cubicBezTo>
                  <a:pt x="5085545" y="-3676"/>
                  <a:pt x="5588751" y="-32441"/>
                  <a:pt x="6068716" y="88431"/>
                </a:cubicBezTo>
                <a:cubicBezTo>
                  <a:pt x="7374117" y="417329"/>
                  <a:pt x="7866559" y="2078870"/>
                  <a:pt x="7141135" y="3154910"/>
                </a:cubicBezTo>
                <a:cubicBezTo>
                  <a:pt x="6702604" y="3805467"/>
                  <a:pt x="5927270" y="4181609"/>
                  <a:pt x="5157364" y="423685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B35A56C6-5284-4C72-A9F4-274332560052}"/>
              </a:ext>
            </a:extLst>
          </p:cNvPr>
          <p:cNvSpPr txBox="1"/>
          <p:nvPr/>
        </p:nvSpPr>
        <p:spPr>
          <a:xfrm>
            <a:off x="1885897" y="1255634"/>
            <a:ext cx="21923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chemeClr val="accent2"/>
                </a:solidFill>
              </a:rPr>
              <a:t>GREAT!</a:t>
            </a:r>
          </a:p>
          <a:p>
            <a:r>
              <a:rPr lang="en-GB" dirty="0">
                <a:solidFill>
                  <a:schemeClr val="bg1"/>
                </a:solidFill>
              </a:rPr>
              <a:t>Now pick an outfit</a:t>
            </a:r>
            <a:endParaRPr lang="en-US" dirty="0">
              <a:solidFill>
                <a:schemeClr val="bg1"/>
              </a:solidFill>
            </a:endParaRPr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1564DA4F-BB5F-4F27-AFE9-4EFF5C87634D}"/>
              </a:ext>
            </a:extLst>
          </p:cNvPr>
          <p:cNvGrpSpPr/>
          <p:nvPr/>
        </p:nvGrpSpPr>
        <p:grpSpPr>
          <a:xfrm>
            <a:off x="1427606" y="1196379"/>
            <a:ext cx="545718" cy="545778"/>
            <a:chOff x="6273110" y="2856185"/>
            <a:chExt cx="940679" cy="940783"/>
          </a:xfrm>
        </p:grpSpPr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E0889234-6C00-4EBB-8A37-5D0F12D768A4}"/>
                </a:ext>
              </a:extLst>
            </p:cNvPr>
            <p:cNvSpPr/>
            <p:nvPr/>
          </p:nvSpPr>
          <p:spPr>
            <a:xfrm flipH="1">
              <a:off x="6273110" y="3091213"/>
              <a:ext cx="705664" cy="705755"/>
            </a:xfrm>
            <a:custGeom>
              <a:avLst/>
              <a:gdLst>
                <a:gd name="connsiteX0" fmla="*/ 5051822 w 5118617"/>
                <a:gd name="connsiteY0" fmla="*/ 4066922 h 5119274"/>
                <a:gd name="connsiteX1" fmla="*/ 3693764 w 5118617"/>
                <a:gd name="connsiteY1" fmla="*/ 2708744 h 5119274"/>
                <a:gd name="connsiteX2" fmla="*/ 4662627 w 5118617"/>
                <a:gd name="connsiteY2" fmla="*/ 2149121 h 5119274"/>
                <a:gd name="connsiteX3" fmla="*/ 4776055 w 5118617"/>
                <a:gd name="connsiteY3" fmla="*/ 1935172 h 5119274"/>
                <a:gd name="connsiteX4" fmla="*/ 4633027 w 5118617"/>
                <a:gd name="connsiteY4" fmla="*/ 1739643 h 5119274"/>
                <a:gd name="connsiteX5" fmla="*/ 312803 w 5118617"/>
                <a:gd name="connsiteY5" fmla="*/ 16300 h 5119274"/>
                <a:gd name="connsiteX6" fmla="*/ 66875 w 5118617"/>
                <a:gd name="connsiteY6" fmla="*/ 66798 h 5119274"/>
                <a:gd name="connsiteX7" fmla="*/ 16298 w 5118617"/>
                <a:gd name="connsiteY7" fmla="*/ 312707 h 5119274"/>
                <a:gd name="connsiteX8" fmla="*/ 1739303 w 5118617"/>
                <a:gd name="connsiteY8" fmla="*/ 4633465 h 5119274"/>
                <a:gd name="connsiteX9" fmla="*/ 1934832 w 5118617"/>
                <a:gd name="connsiteY9" fmla="*/ 4776633 h 5119274"/>
                <a:gd name="connsiteX10" fmla="*/ 2148919 w 5118617"/>
                <a:gd name="connsiteY10" fmla="*/ 4663106 h 5119274"/>
                <a:gd name="connsiteX11" fmla="*/ 2708504 w 5118617"/>
                <a:gd name="connsiteY11" fmla="*/ 3694321 h 5119274"/>
                <a:gd name="connsiteX12" fmla="*/ 4066443 w 5118617"/>
                <a:gd name="connsiteY12" fmla="*/ 5052380 h 5119274"/>
                <a:gd name="connsiteX13" fmla="*/ 4227772 w 5118617"/>
                <a:gd name="connsiteY13" fmla="*/ 5119275 h 5119274"/>
                <a:gd name="connsiteX14" fmla="*/ 4389220 w 5118617"/>
                <a:gd name="connsiteY14" fmla="*/ 5052380 h 5119274"/>
                <a:gd name="connsiteX15" fmla="*/ 5051822 w 5118617"/>
                <a:gd name="connsiteY15" fmla="*/ 4389579 h 5119274"/>
                <a:gd name="connsiteX16" fmla="*/ 5051822 w 5118617"/>
                <a:gd name="connsiteY16" fmla="*/ 4066922 h 5119274"/>
                <a:gd name="connsiteX17" fmla="*/ 5051822 w 5118617"/>
                <a:gd name="connsiteY17" fmla="*/ 4066922 h 511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18617" h="5119274">
                  <a:moveTo>
                    <a:pt x="5051822" y="4066922"/>
                  </a:moveTo>
                  <a:lnTo>
                    <a:pt x="3693764" y="2708744"/>
                  </a:lnTo>
                  <a:lnTo>
                    <a:pt x="4662627" y="2149121"/>
                  </a:lnTo>
                  <a:cubicBezTo>
                    <a:pt x="4738365" y="2105502"/>
                    <a:pt x="4782340" y="2022349"/>
                    <a:pt x="4776055" y="1935172"/>
                  </a:cubicBezTo>
                  <a:cubicBezTo>
                    <a:pt x="4769770" y="1847896"/>
                    <a:pt x="4714256" y="1771960"/>
                    <a:pt x="4633027" y="1739643"/>
                  </a:cubicBezTo>
                  <a:lnTo>
                    <a:pt x="312803" y="16300"/>
                  </a:lnTo>
                  <a:cubicBezTo>
                    <a:pt x="228104" y="-17583"/>
                    <a:pt x="131371" y="2362"/>
                    <a:pt x="66875" y="66798"/>
                  </a:cubicBezTo>
                  <a:cubicBezTo>
                    <a:pt x="2359" y="131314"/>
                    <a:pt x="-17586" y="228008"/>
                    <a:pt x="16298" y="312707"/>
                  </a:cubicBezTo>
                  <a:lnTo>
                    <a:pt x="1739303" y="4633465"/>
                  </a:lnTo>
                  <a:cubicBezTo>
                    <a:pt x="1771719" y="4714715"/>
                    <a:pt x="1847675" y="4770347"/>
                    <a:pt x="1934832" y="4776633"/>
                  </a:cubicBezTo>
                  <a:cubicBezTo>
                    <a:pt x="2022109" y="4782918"/>
                    <a:pt x="2105261" y="4738804"/>
                    <a:pt x="2148919" y="4663106"/>
                  </a:cubicBezTo>
                  <a:lnTo>
                    <a:pt x="2708504" y="3694321"/>
                  </a:lnTo>
                  <a:lnTo>
                    <a:pt x="4066443" y="5052380"/>
                  </a:lnTo>
                  <a:cubicBezTo>
                    <a:pt x="4109170" y="5095146"/>
                    <a:pt x="4167301" y="5119275"/>
                    <a:pt x="4227772" y="5119275"/>
                  </a:cubicBezTo>
                  <a:cubicBezTo>
                    <a:pt x="4288382" y="5119275"/>
                    <a:pt x="4346354" y="5095146"/>
                    <a:pt x="4389220" y="5052380"/>
                  </a:cubicBezTo>
                  <a:lnTo>
                    <a:pt x="5051822" y="4389579"/>
                  </a:lnTo>
                  <a:cubicBezTo>
                    <a:pt x="5140883" y="4300518"/>
                    <a:pt x="5140883" y="4155983"/>
                    <a:pt x="5051822" y="4066922"/>
                  </a:cubicBezTo>
                  <a:lnTo>
                    <a:pt x="5051822" y="4066922"/>
                  </a:lnTo>
                  <a:close/>
                </a:path>
              </a:pathLst>
            </a:custGeom>
            <a:solidFill>
              <a:schemeClr val="bg1"/>
            </a:solidFill>
            <a:ln w="19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955C6760-AFBF-47F1-B93B-F0D1B55534A2}"/>
                </a:ext>
              </a:extLst>
            </p:cNvPr>
            <p:cNvGrpSpPr/>
            <p:nvPr/>
          </p:nvGrpSpPr>
          <p:grpSpPr>
            <a:xfrm>
              <a:off x="6682021" y="2856185"/>
              <a:ext cx="531768" cy="531821"/>
              <a:chOff x="6682021" y="2856185"/>
              <a:chExt cx="531768" cy="531821"/>
            </a:xfrm>
          </p:grpSpPr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0C19E113-1A18-4B25-BDAD-19BF5F3D45F0}"/>
                  </a:ext>
                </a:extLst>
              </p:cNvPr>
              <p:cNvSpPr/>
              <p:nvPr/>
            </p:nvSpPr>
            <p:spPr>
              <a:xfrm flipH="1">
                <a:off x="6996581" y="2940578"/>
                <a:ext cx="132829" cy="132836"/>
              </a:xfrm>
              <a:custGeom>
                <a:avLst/>
                <a:gdLst>
                  <a:gd name="connsiteX0" fmla="*/ 389562 w 963490"/>
                  <a:gd name="connsiteY0" fmla="*/ 66825 h 963540"/>
                  <a:gd name="connsiteX1" fmla="*/ 66885 w 963490"/>
                  <a:gd name="connsiteY1" fmla="*/ 66825 h 963540"/>
                  <a:gd name="connsiteX2" fmla="*/ 66885 w 963490"/>
                  <a:gd name="connsiteY2" fmla="*/ 389582 h 963540"/>
                  <a:gd name="connsiteX3" fmla="*/ 573889 w 963490"/>
                  <a:gd name="connsiteY3" fmla="*/ 896685 h 963540"/>
                  <a:gd name="connsiteX4" fmla="*/ 735337 w 963490"/>
                  <a:gd name="connsiteY4" fmla="*/ 963540 h 963540"/>
                  <a:gd name="connsiteX5" fmla="*/ 896665 w 963490"/>
                  <a:gd name="connsiteY5" fmla="*/ 896685 h 963540"/>
                  <a:gd name="connsiteX6" fmla="*/ 896665 w 963490"/>
                  <a:gd name="connsiteY6" fmla="*/ 573929 h 963540"/>
                  <a:gd name="connsiteX7" fmla="*/ 389562 w 963490"/>
                  <a:gd name="connsiteY7" fmla="*/ 66825 h 96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63490" h="963540">
                    <a:moveTo>
                      <a:pt x="389562" y="66825"/>
                    </a:moveTo>
                    <a:cubicBezTo>
                      <a:pt x="300461" y="-22275"/>
                      <a:pt x="155985" y="-22275"/>
                      <a:pt x="66885" y="66825"/>
                    </a:cubicBezTo>
                    <a:cubicBezTo>
                      <a:pt x="-22295" y="156005"/>
                      <a:pt x="-22295" y="300501"/>
                      <a:pt x="66885" y="389582"/>
                    </a:cubicBezTo>
                    <a:lnTo>
                      <a:pt x="573889" y="896685"/>
                    </a:lnTo>
                    <a:cubicBezTo>
                      <a:pt x="618400" y="941235"/>
                      <a:pt x="676888" y="963540"/>
                      <a:pt x="735337" y="963540"/>
                    </a:cubicBezTo>
                    <a:cubicBezTo>
                      <a:pt x="793666" y="963540"/>
                      <a:pt x="852115" y="941215"/>
                      <a:pt x="896665" y="896685"/>
                    </a:cubicBezTo>
                    <a:cubicBezTo>
                      <a:pt x="985766" y="807505"/>
                      <a:pt x="985766" y="663109"/>
                      <a:pt x="896665" y="573929"/>
                    </a:cubicBezTo>
                    <a:lnTo>
                      <a:pt x="389562" y="66825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83979106-62BB-47EA-9F8C-3E7CDE2486EA}"/>
                  </a:ext>
                </a:extLst>
              </p:cNvPr>
              <p:cNvSpPr/>
              <p:nvPr/>
            </p:nvSpPr>
            <p:spPr>
              <a:xfrm flipH="1">
                <a:off x="7052009" y="3135824"/>
                <a:ext cx="161780" cy="62935"/>
              </a:xfrm>
              <a:custGeom>
                <a:avLst/>
                <a:gdLst>
                  <a:gd name="connsiteX0" fmla="*/ 1173493 w 1173493"/>
                  <a:gd name="connsiteY0" fmla="*/ 228184 h 456506"/>
                  <a:gd name="connsiteX1" fmla="*/ 945310 w 1173493"/>
                  <a:gd name="connsiteY1" fmla="*/ 0 h 456506"/>
                  <a:gd name="connsiteX2" fmla="*/ 228184 w 1173493"/>
                  <a:gd name="connsiteY2" fmla="*/ 0 h 456506"/>
                  <a:gd name="connsiteX3" fmla="*/ 0 w 1173493"/>
                  <a:gd name="connsiteY3" fmla="*/ 228184 h 456506"/>
                  <a:gd name="connsiteX4" fmla="*/ 228184 w 1173493"/>
                  <a:gd name="connsiteY4" fmla="*/ 456506 h 456506"/>
                  <a:gd name="connsiteX5" fmla="*/ 945310 w 1173493"/>
                  <a:gd name="connsiteY5" fmla="*/ 456506 h 456506"/>
                  <a:gd name="connsiteX6" fmla="*/ 1173493 w 1173493"/>
                  <a:gd name="connsiteY6" fmla="*/ 228184 h 456506"/>
                  <a:gd name="connsiteX7" fmla="*/ 1173493 w 1173493"/>
                  <a:gd name="connsiteY7" fmla="*/ 228184 h 45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3493" h="456506">
                    <a:moveTo>
                      <a:pt x="1173493" y="228184"/>
                    </a:moveTo>
                    <a:cubicBezTo>
                      <a:pt x="1173493" y="102206"/>
                      <a:pt x="1071268" y="0"/>
                      <a:pt x="945310" y="0"/>
                    </a:cubicBezTo>
                    <a:lnTo>
                      <a:pt x="228184" y="0"/>
                    </a:lnTo>
                    <a:cubicBezTo>
                      <a:pt x="102186" y="0"/>
                      <a:pt x="0" y="102226"/>
                      <a:pt x="0" y="228184"/>
                    </a:cubicBezTo>
                    <a:cubicBezTo>
                      <a:pt x="0" y="354300"/>
                      <a:pt x="102067" y="456506"/>
                      <a:pt x="228184" y="456506"/>
                    </a:cubicBezTo>
                    <a:lnTo>
                      <a:pt x="945310" y="456506"/>
                    </a:lnTo>
                    <a:cubicBezTo>
                      <a:pt x="1071268" y="456506"/>
                      <a:pt x="1173493" y="354300"/>
                      <a:pt x="1173493" y="228184"/>
                    </a:cubicBezTo>
                    <a:lnTo>
                      <a:pt x="1173493" y="228184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848F8B62-32C7-488B-B330-9DF848BF6972}"/>
                  </a:ext>
                </a:extLst>
              </p:cNvPr>
              <p:cNvSpPr/>
              <p:nvPr/>
            </p:nvSpPr>
            <p:spPr>
              <a:xfrm flipH="1">
                <a:off x="7011061" y="3255179"/>
                <a:ext cx="132829" cy="132827"/>
              </a:xfrm>
              <a:custGeom>
                <a:avLst/>
                <a:gdLst>
                  <a:gd name="connsiteX0" fmla="*/ 574018 w 963490"/>
                  <a:gd name="connsiteY0" fmla="*/ 66763 h 963478"/>
                  <a:gd name="connsiteX1" fmla="*/ 66796 w 963490"/>
                  <a:gd name="connsiteY1" fmla="*/ 573986 h 963478"/>
                  <a:gd name="connsiteX2" fmla="*/ 66796 w 963490"/>
                  <a:gd name="connsiteY2" fmla="*/ 896623 h 963478"/>
                  <a:gd name="connsiteX3" fmla="*/ 228124 w 963490"/>
                  <a:gd name="connsiteY3" fmla="*/ 963478 h 963478"/>
                  <a:gd name="connsiteX4" fmla="*/ 389572 w 963490"/>
                  <a:gd name="connsiteY4" fmla="*/ 896623 h 963478"/>
                  <a:gd name="connsiteX5" fmla="*/ 896695 w 963490"/>
                  <a:gd name="connsiteY5" fmla="*/ 389539 h 963478"/>
                  <a:gd name="connsiteX6" fmla="*/ 896695 w 963490"/>
                  <a:gd name="connsiteY6" fmla="*/ 66783 h 963478"/>
                  <a:gd name="connsiteX7" fmla="*/ 574018 w 963490"/>
                  <a:gd name="connsiteY7" fmla="*/ 66763 h 963478"/>
                  <a:gd name="connsiteX8" fmla="*/ 574018 w 963490"/>
                  <a:gd name="connsiteY8" fmla="*/ 66763 h 963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90" h="963478">
                    <a:moveTo>
                      <a:pt x="574018" y="66763"/>
                    </a:moveTo>
                    <a:lnTo>
                      <a:pt x="66796" y="573986"/>
                    </a:lnTo>
                    <a:cubicBezTo>
                      <a:pt x="-22265" y="663047"/>
                      <a:pt x="-22265" y="807562"/>
                      <a:pt x="66796" y="896623"/>
                    </a:cubicBezTo>
                    <a:cubicBezTo>
                      <a:pt x="111346" y="941173"/>
                      <a:pt x="169794" y="963478"/>
                      <a:pt x="228124" y="963478"/>
                    </a:cubicBezTo>
                    <a:cubicBezTo>
                      <a:pt x="286593" y="963478"/>
                      <a:pt x="345041" y="941154"/>
                      <a:pt x="389572" y="896623"/>
                    </a:cubicBezTo>
                    <a:lnTo>
                      <a:pt x="896695" y="389539"/>
                    </a:lnTo>
                    <a:cubicBezTo>
                      <a:pt x="985756" y="300439"/>
                      <a:pt x="985756" y="155963"/>
                      <a:pt x="896695" y="66783"/>
                    </a:cubicBezTo>
                    <a:cubicBezTo>
                      <a:pt x="807594" y="-22198"/>
                      <a:pt x="663099" y="-22317"/>
                      <a:pt x="574018" y="66763"/>
                    </a:cubicBezTo>
                    <a:lnTo>
                      <a:pt x="574018" y="66763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705125B3-733B-48A8-AE70-1BA014D9725F}"/>
                  </a:ext>
                </a:extLst>
              </p:cNvPr>
              <p:cNvSpPr/>
              <p:nvPr/>
            </p:nvSpPr>
            <p:spPr>
              <a:xfrm flipH="1">
                <a:off x="6871251" y="2856185"/>
                <a:ext cx="62916" cy="161797"/>
              </a:xfrm>
              <a:custGeom>
                <a:avLst/>
                <a:gdLst>
                  <a:gd name="connsiteX0" fmla="*/ 228184 w 456367"/>
                  <a:gd name="connsiteY0" fmla="*/ 1173612 h 1173612"/>
                  <a:gd name="connsiteX1" fmla="*/ 456367 w 456367"/>
                  <a:gd name="connsiteY1" fmla="*/ 945310 h 1173612"/>
                  <a:gd name="connsiteX2" fmla="*/ 456367 w 456367"/>
                  <a:gd name="connsiteY2" fmla="*/ 228184 h 1173612"/>
                  <a:gd name="connsiteX3" fmla="*/ 228184 w 456367"/>
                  <a:gd name="connsiteY3" fmla="*/ 0 h 1173612"/>
                  <a:gd name="connsiteX4" fmla="*/ 0 w 456367"/>
                  <a:gd name="connsiteY4" fmla="*/ 228184 h 1173612"/>
                  <a:gd name="connsiteX5" fmla="*/ 0 w 456367"/>
                  <a:gd name="connsiteY5" fmla="*/ 945429 h 1173612"/>
                  <a:gd name="connsiteX6" fmla="*/ 228184 w 456367"/>
                  <a:gd name="connsiteY6" fmla="*/ 1173612 h 1173612"/>
                  <a:gd name="connsiteX7" fmla="*/ 228184 w 456367"/>
                  <a:gd name="connsiteY7" fmla="*/ 1173612 h 1173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6367" h="1173612">
                    <a:moveTo>
                      <a:pt x="228184" y="1173612"/>
                    </a:moveTo>
                    <a:cubicBezTo>
                      <a:pt x="354181" y="1173612"/>
                      <a:pt x="456367" y="1071426"/>
                      <a:pt x="456367" y="945310"/>
                    </a:cubicBezTo>
                    <a:lnTo>
                      <a:pt x="456367" y="228184"/>
                    </a:lnTo>
                    <a:cubicBezTo>
                      <a:pt x="456367" y="102206"/>
                      <a:pt x="354181" y="0"/>
                      <a:pt x="228184" y="0"/>
                    </a:cubicBezTo>
                    <a:cubicBezTo>
                      <a:pt x="102186" y="0"/>
                      <a:pt x="0" y="102226"/>
                      <a:pt x="0" y="228184"/>
                    </a:cubicBezTo>
                    <a:lnTo>
                      <a:pt x="0" y="945429"/>
                    </a:lnTo>
                    <a:cubicBezTo>
                      <a:pt x="0" y="1071426"/>
                      <a:pt x="102186" y="1173612"/>
                      <a:pt x="228184" y="1173612"/>
                    </a:cubicBezTo>
                    <a:lnTo>
                      <a:pt x="228184" y="1173612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6BC9A66A-956B-4E17-8A98-0E9FEAD3F361}"/>
                  </a:ext>
                </a:extLst>
              </p:cNvPr>
              <p:cNvSpPr/>
              <p:nvPr/>
            </p:nvSpPr>
            <p:spPr>
              <a:xfrm flipH="1">
                <a:off x="6682021" y="2926101"/>
                <a:ext cx="132826" cy="132821"/>
              </a:xfrm>
              <a:custGeom>
                <a:avLst/>
                <a:gdLst>
                  <a:gd name="connsiteX0" fmla="*/ 228228 w 963465"/>
                  <a:gd name="connsiteY0" fmla="*/ 963431 h 963431"/>
                  <a:gd name="connsiteX1" fmla="*/ 389557 w 963465"/>
                  <a:gd name="connsiteY1" fmla="*/ 896675 h 963431"/>
                  <a:gd name="connsiteX2" fmla="*/ 896640 w 963465"/>
                  <a:gd name="connsiteY2" fmla="*/ 389592 h 963431"/>
                  <a:gd name="connsiteX3" fmla="*/ 896640 w 963465"/>
                  <a:gd name="connsiteY3" fmla="*/ 66796 h 963431"/>
                  <a:gd name="connsiteX4" fmla="*/ 573884 w 963465"/>
                  <a:gd name="connsiteY4" fmla="*/ 66796 h 963431"/>
                  <a:gd name="connsiteX5" fmla="*/ 66900 w 963465"/>
                  <a:gd name="connsiteY5" fmla="*/ 573919 h 963431"/>
                  <a:gd name="connsiteX6" fmla="*/ 66900 w 963465"/>
                  <a:gd name="connsiteY6" fmla="*/ 896675 h 963431"/>
                  <a:gd name="connsiteX7" fmla="*/ 228228 w 963465"/>
                  <a:gd name="connsiteY7" fmla="*/ 963431 h 963431"/>
                  <a:gd name="connsiteX8" fmla="*/ 228228 w 963465"/>
                  <a:gd name="connsiteY8" fmla="*/ 963431 h 96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465" h="963431">
                    <a:moveTo>
                      <a:pt x="228228" y="963431"/>
                    </a:moveTo>
                    <a:cubicBezTo>
                      <a:pt x="286677" y="963431"/>
                      <a:pt x="345007" y="941225"/>
                      <a:pt x="389557" y="896675"/>
                    </a:cubicBezTo>
                    <a:lnTo>
                      <a:pt x="896640" y="389592"/>
                    </a:lnTo>
                    <a:cubicBezTo>
                      <a:pt x="985741" y="300491"/>
                      <a:pt x="985741" y="156015"/>
                      <a:pt x="896640" y="66796"/>
                    </a:cubicBezTo>
                    <a:cubicBezTo>
                      <a:pt x="807580" y="-22265"/>
                      <a:pt x="663064" y="-22265"/>
                      <a:pt x="573884" y="66796"/>
                    </a:cubicBezTo>
                    <a:lnTo>
                      <a:pt x="66900" y="573919"/>
                    </a:lnTo>
                    <a:cubicBezTo>
                      <a:pt x="-22300" y="662980"/>
                      <a:pt x="-22300" y="807475"/>
                      <a:pt x="66900" y="896675"/>
                    </a:cubicBezTo>
                    <a:cubicBezTo>
                      <a:pt x="111430" y="941225"/>
                      <a:pt x="169780" y="963431"/>
                      <a:pt x="228228" y="963431"/>
                    </a:cubicBezTo>
                    <a:lnTo>
                      <a:pt x="228228" y="963431"/>
                    </a:lnTo>
                    <a:close/>
                  </a:path>
                </a:pathLst>
              </a:custGeom>
              <a:solidFill>
                <a:schemeClr val="accent4"/>
              </a:solidFill>
              <a:ln w="19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07" name="Rectangle: Rounded Corners 306">
            <a:extLst>
              <a:ext uri="{FF2B5EF4-FFF2-40B4-BE49-F238E27FC236}">
                <a16:creationId xmlns:a16="http://schemas.microsoft.com/office/drawing/2014/main" id="{ED0B54CD-5765-4140-A682-2E102C3DBFB0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28A5B81E-DE10-474D-A10C-D7AC6EAE16CC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5DD1BFEA-243A-4D73-97B0-26D17667B75F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CAB222BD-3A51-4DC6-A239-5BA0F7A3563D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3C7541A4-AD7C-46D8-A73C-838F9F9857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8293E350-640C-4220-A3BA-AE08761E5D1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65C9FD99-14AA-4468-B921-C925ACAA6200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841357B6-3858-402A-AB9C-4930237727E4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6391669-8A85-4163-A7C0-D8F20AB8D9B8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5FA61902-D7C4-4803-963E-4AA332E10A8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Straight Connector 316">
                <a:extLst>
                  <a:ext uri="{FF2B5EF4-FFF2-40B4-BE49-F238E27FC236}">
                    <a16:creationId xmlns:a16="http://schemas.microsoft.com/office/drawing/2014/main" id="{38BF2818-838C-49DE-B94C-9378EF0529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2DCE45B3-86B5-4F42-A188-A24BD7441560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9" name="Rectangle: Rounded Corners 318">
              <a:extLst>
                <a:ext uri="{FF2B5EF4-FFF2-40B4-BE49-F238E27FC236}">
                  <a16:creationId xmlns:a16="http://schemas.microsoft.com/office/drawing/2014/main" id="{3C240232-AC25-4597-8B22-0ADCC4D2571E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20" name="Graphic 30">
              <a:extLst>
                <a:ext uri="{FF2B5EF4-FFF2-40B4-BE49-F238E27FC236}">
                  <a16:creationId xmlns:a16="http://schemas.microsoft.com/office/drawing/2014/main" id="{3349ABE4-AA38-4EF7-AD11-624DA77A51AE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21" name="Rectangle 320">
            <a:hlinkClick r:id="rId2" action="ppaction://hlinksldjump"/>
            <a:extLst>
              <a:ext uri="{FF2B5EF4-FFF2-40B4-BE49-F238E27FC236}">
                <a16:creationId xmlns:a16="http://schemas.microsoft.com/office/drawing/2014/main" id="{CACA1C29-C821-474F-BC76-B5EFC3FE1654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624A63D-67E0-4572-974F-00D0B006018B}"/>
              </a:ext>
            </a:extLst>
          </p:cNvPr>
          <p:cNvSpPr/>
          <p:nvPr/>
        </p:nvSpPr>
        <p:spPr>
          <a:xfrm>
            <a:off x="4370621" y="2571378"/>
            <a:ext cx="675863" cy="914400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8" name="Graphic 1">
            <a:extLst>
              <a:ext uri="{FF2B5EF4-FFF2-40B4-BE49-F238E27FC236}">
                <a16:creationId xmlns:a16="http://schemas.microsoft.com/office/drawing/2014/main" id="{6EAF35CF-FFF1-43B0-B2D1-26965DCD2891}"/>
              </a:ext>
            </a:extLst>
          </p:cNvPr>
          <p:cNvGrpSpPr/>
          <p:nvPr/>
        </p:nvGrpSpPr>
        <p:grpSpPr>
          <a:xfrm flipH="1">
            <a:off x="2188160" y="2293313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D2F5909-F21D-4FA3-832F-BB20E642B541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596E829-C279-4217-91EB-138A2EABB554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AD444606-3188-4CFC-B1B3-564F2F121B6F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89A2EDC7-6FFD-4E25-8F99-134F6BC9B3B1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319F1B6-AB8C-4EEC-9616-033B47B04ACC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25F1CA6-33EC-412C-830E-7DBF4764F841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3344802B-B6F0-4BBA-8A8D-6D3EE2EFF12A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110D6D2-647A-4AA7-813D-B0EAE673E41A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4057FA1B-9294-4EC1-AE28-DFFF7C9BADB6}"/>
              </a:ext>
            </a:extLst>
          </p:cNvPr>
          <p:cNvGrpSpPr/>
          <p:nvPr/>
        </p:nvGrpSpPr>
        <p:grpSpPr>
          <a:xfrm>
            <a:off x="3048118" y="3205458"/>
            <a:ext cx="846356" cy="640700"/>
            <a:chOff x="3124730" y="3206267"/>
            <a:chExt cx="846356" cy="640700"/>
          </a:xfrm>
        </p:grpSpPr>
        <p:grpSp>
          <p:nvGrpSpPr>
            <p:cNvPr id="217" name="Graphic 22">
              <a:extLst>
                <a:ext uri="{FF2B5EF4-FFF2-40B4-BE49-F238E27FC236}">
                  <a16:creationId xmlns:a16="http://schemas.microsoft.com/office/drawing/2014/main" id="{6D9E1B13-5D63-42CA-89B2-F0A7B6FC0B1C}"/>
                </a:ext>
              </a:extLst>
            </p:cNvPr>
            <p:cNvGrpSpPr/>
            <p:nvPr/>
          </p:nvGrpSpPr>
          <p:grpSpPr>
            <a:xfrm>
              <a:off x="3124730" y="3206267"/>
              <a:ext cx="846356" cy="239729"/>
              <a:chOff x="3058894" y="3184557"/>
              <a:chExt cx="970158" cy="274796"/>
            </a:xfrm>
          </p:grpSpPr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3215A82F-F489-4B46-B257-BF4781EA83A4}"/>
                  </a:ext>
                </a:extLst>
              </p:cNvPr>
              <p:cNvSpPr/>
              <p:nvPr/>
            </p:nvSpPr>
            <p:spPr>
              <a:xfrm>
                <a:off x="3062107" y="3186271"/>
                <a:ext cx="476250" cy="273081"/>
              </a:xfrm>
              <a:custGeom>
                <a:avLst/>
                <a:gdLst>
                  <a:gd name="connsiteX0" fmla="*/ 2000 w 476250"/>
                  <a:gd name="connsiteY0" fmla="*/ 0 h 273081"/>
                  <a:gd name="connsiteX1" fmla="*/ 0 w 476250"/>
                  <a:gd name="connsiteY1" fmla="*/ 30194 h 273081"/>
                  <a:gd name="connsiteX2" fmla="*/ 238125 w 476250"/>
                  <a:gd name="connsiteY2" fmla="*/ 273082 h 273081"/>
                  <a:gd name="connsiteX3" fmla="*/ 476250 w 476250"/>
                  <a:gd name="connsiteY3" fmla="*/ 30194 h 273081"/>
                  <a:gd name="connsiteX4" fmla="*/ 474250 w 476250"/>
                  <a:gd name="connsiteY4" fmla="*/ 0 h 273081"/>
                  <a:gd name="connsiteX5" fmla="*/ 2000 w 476250"/>
                  <a:gd name="connsiteY5" fmla="*/ 0 h 27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250" h="273081">
                    <a:moveTo>
                      <a:pt x="2000" y="0"/>
                    </a:moveTo>
                    <a:cubicBezTo>
                      <a:pt x="667" y="9430"/>
                      <a:pt x="0" y="19431"/>
                      <a:pt x="0" y="30194"/>
                    </a:cubicBezTo>
                    <a:cubicBezTo>
                      <a:pt x="0" y="164306"/>
                      <a:pt x="106585" y="273082"/>
                      <a:pt x="238125" y="273082"/>
                    </a:cubicBezTo>
                    <a:cubicBezTo>
                      <a:pt x="369665" y="273082"/>
                      <a:pt x="476250" y="164306"/>
                      <a:pt x="476250" y="30194"/>
                    </a:cubicBezTo>
                    <a:cubicBezTo>
                      <a:pt x="476250" y="19431"/>
                      <a:pt x="475583" y="9430"/>
                      <a:pt x="474250" y="0"/>
                    </a:cubicBezTo>
                    <a:lnTo>
                      <a:pt x="20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9F8E49D0-85CE-46E3-9484-57CC85470466}"/>
                  </a:ext>
                </a:extLst>
              </p:cNvPr>
              <p:cNvSpPr/>
              <p:nvPr/>
            </p:nvSpPr>
            <p:spPr>
              <a:xfrm>
                <a:off x="3086777" y="3186271"/>
                <a:ext cx="436244" cy="229457"/>
              </a:xfrm>
              <a:custGeom>
                <a:avLst/>
                <a:gdLst>
                  <a:gd name="connsiteX0" fmla="*/ 476 w 436244"/>
                  <a:gd name="connsiteY0" fmla="*/ 0 h 229457"/>
                  <a:gd name="connsiteX1" fmla="*/ 0 w 436244"/>
                  <a:gd name="connsiteY1" fmla="*/ 13621 h 229457"/>
                  <a:gd name="connsiteX2" fmla="*/ 218123 w 436244"/>
                  <a:gd name="connsiteY2" fmla="*/ 229457 h 229457"/>
                  <a:gd name="connsiteX3" fmla="*/ 436245 w 436244"/>
                  <a:gd name="connsiteY3" fmla="*/ 13621 h 229457"/>
                  <a:gd name="connsiteX4" fmla="*/ 435769 w 436244"/>
                  <a:gd name="connsiteY4" fmla="*/ 0 h 229457"/>
                  <a:gd name="connsiteX5" fmla="*/ 476 w 436244"/>
                  <a:gd name="connsiteY5" fmla="*/ 0 h 229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6244" h="229457">
                    <a:moveTo>
                      <a:pt x="476" y="0"/>
                    </a:moveTo>
                    <a:cubicBezTo>
                      <a:pt x="190" y="4382"/>
                      <a:pt x="0" y="8954"/>
                      <a:pt x="0" y="13621"/>
                    </a:cubicBezTo>
                    <a:cubicBezTo>
                      <a:pt x="0" y="132779"/>
                      <a:pt x="97631" y="229457"/>
                      <a:pt x="218123" y="229457"/>
                    </a:cubicBezTo>
                    <a:cubicBezTo>
                      <a:pt x="338614" y="229457"/>
                      <a:pt x="436245" y="132874"/>
                      <a:pt x="436245" y="13621"/>
                    </a:cubicBezTo>
                    <a:cubicBezTo>
                      <a:pt x="436245" y="8954"/>
                      <a:pt x="436055" y="4382"/>
                      <a:pt x="435769" y="0"/>
                    </a:cubicBezTo>
                    <a:lnTo>
                      <a:pt x="476" y="0"/>
                    </a:ln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2587A710-9A6F-4F8A-B724-673F4D9D2A40}"/>
                  </a:ext>
                </a:extLst>
              </p:cNvPr>
              <p:cNvSpPr/>
              <p:nvPr/>
            </p:nvSpPr>
            <p:spPr>
              <a:xfrm>
                <a:off x="3236510" y="3325527"/>
                <a:ext cx="124968" cy="72866"/>
              </a:xfrm>
              <a:custGeom>
                <a:avLst/>
                <a:gdLst>
                  <a:gd name="connsiteX0" fmla="*/ 62484 w 124968"/>
                  <a:gd name="connsiteY0" fmla="*/ 0 h 72866"/>
                  <a:gd name="connsiteX1" fmla="*/ 0 w 124968"/>
                  <a:gd name="connsiteY1" fmla="*/ 36386 h 72866"/>
                  <a:gd name="connsiteX2" fmla="*/ 62484 w 124968"/>
                  <a:gd name="connsiteY2" fmla="*/ 72866 h 72866"/>
                  <a:gd name="connsiteX3" fmla="*/ 124968 w 124968"/>
                  <a:gd name="connsiteY3" fmla="*/ 36386 h 72866"/>
                  <a:gd name="connsiteX4" fmla="*/ 62484 w 124968"/>
                  <a:gd name="connsiteY4" fmla="*/ 0 h 72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968" h="72866">
                    <a:moveTo>
                      <a:pt x="62484" y="0"/>
                    </a:moveTo>
                    <a:cubicBezTo>
                      <a:pt x="28004" y="0"/>
                      <a:pt x="0" y="16288"/>
                      <a:pt x="0" y="36386"/>
                    </a:cubicBezTo>
                    <a:cubicBezTo>
                      <a:pt x="0" y="56483"/>
                      <a:pt x="28004" y="72866"/>
                      <a:pt x="62484" y="72866"/>
                    </a:cubicBezTo>
                    <a:cubicBezTo>
                      <a:pt x="96965" y="72866"/>
                      <a:pt x="124968" y="56578"/>
                      <a:pt x="124968" y="36386"/>
                    </a:cubicBezTo>
                    <a:cubicBezTo>
                      <a:pt x="125063" y="16288"/>
                      <a:pt x="97060" y="0"/>
                      <a:pt x="62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B852C92E-F528-4110-8A6D-517F0297387C}"/>
                  </a:ext>
                </a:extLst>
              </p:cNvPr>
              <p:cNvSpPr/>
              <p:nvPr/>
            </p:nvSpPr>
            <p:spPr>
              <a:xfrm>
                <a:off x="3309376" y="3186271"/>
                <a:ext cx="66484" cy="64293"/>
              </a:xfrm>
              <a:custGeom>
                <a:avLst/>
                <a:gdLst>
                  <a:gd name="connsiteX0" fmla="*/ 44958 w 66484"/>
                  <a:gd name="connsiteY0" fmla="*/ 0 h 64293"/>
                  <a:gd name="connsiteX1" fmla="*/ 21431 w 66484"/>
                  <a:gd name="connsiteY1" fmla="*/ 0 h 64293"/>
                  <a:gd name="connsiteX2" fmla="*/ 0 w 66484"/>
                  <a:gd name="connsiteY2" fmla="*/ 31052 h 64293"/>
                  <a:gd name="connsiteX3" fmla="*/ 33242 w 66484"/>
                  <a:gd name="connsiteY3" fmla="*/ 64294 h 64293"/>
                  <a:gd name="connsiteX4" fmla="*/ 66484 w 66484"/>
                  <a:gd name="connsiteY4" fmla="*/ 31052 h 64293"/>
                  <a:gd name="connsiteX5" fmla="*/ 44958 w 66484"/>
                  <a:gd name="connsiteY5" fmla="*/ 0 h 6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84" h="64293">
                    <a:moveTo>
                      <a:pt x="44958" y="0"/>
                    </a:moveTo>
                    <a:lnTo>
                      <a:pt x="21431" y="0"/>
                    </a:lnTo>
                    <a:cubicBezTo>
                      <a:pt x="8858" y="4763"/>
                      <a:pt x="0" y="16859"/>
                      <a:pt x="0" y="31052"/>
                    </a:cubicBezTo>
                    <a:cubicBezTo>
                      <a:pt x="0" y="49435"/>
                      <a:pt x="14859" y="64294"/>
                      <a:pt x="33242" y="64294"/>
                    </a:cubicBezTo>
                    <a:cubicBezTo>
                      <a:pt x="51626" y="64294"/>
                      <a:pt x="66484" y="49435"/>
                      <a:pt x="66484" y="31052"/>
                    </a:cubicBezTo>
                    <a:cubicBezTo>
                      <a:pt x="66484" y="16859"/>
                      <a:pt x="57531" y="4763"/>
                      <a:pt x="4495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DC319EE5-9510-4B1F-8034-19DCC80032FE}"/>
                  </a:ext>
                </a:extLst>
              </p:cNvPr>
              <p:cNvSpPr/>
              <p:nvPr/>
            </p:nvSpPr>
            <p:spPr>
              <a:xfrm>
                <a:off x="3334236" y="3186271"/>
                <a:ext cx="55626" cy="35147"/>
              </a:xfrm>
              <a:custGeom>
                <a:avLst/>
                <a:gdLst>
                  <a:gd name="connsiteX0" fmla="*/ 953 w 55626"/>
                  <a:gd name="connsiteY0" fmla="*/ 0 h 35147"/>
                  <a:gd name="connsiteX1" fmla="*/ 0 w 55626"/>
                  <a:gd name="connsiteY1" fmla="*/ 7334 h 35147"/>
                  <a:gd name="connsiteX2" fmla="*/ 27813 w 55626"/>
                  <a:gd name="connsiteY2" fmla="*/ 35147 h 35147"/>
                  <a:gd name="connsiteX3" fmla="*/ 55626 w 55626"/>
                  <a:gd name="connsiteY3" fmla="*/ 7334 h 35147"/>
                  <a:gd name="connsiteX4" fmla="*/ 54674 w 55626"/>
                  <a:gd name="connsiteY4" fmla="*/ 0 h 35147"/>
                  <a:gd name="connsiteX5" fmla="*/ 953 w 55626"/>
                  <a:gd name="connsiteY5" fmla="*/ 0 h 35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626" h="35147">
                    <a:moveTo>
                      <a:pt x="953" y="0"/>
                    </a:moveTo>
                    <a:cubicBezTo>
                      <a:pt x="286" y="2286"/>
                      <a:pt x="0" y="4763"/>
                      <a:pt x="0" y="7334"/>
                    </a:cubicBezTo>
                    <a:cubicBezTo>
                      <a:pt x="0" y="22670"/>
                      <a:pt x="12478" y="35147"/>
                      <a:pt x="27813" y="35147"/>
                    </a:cubicBezTo>
                    <a:cubicBezTo>
                      <a:pt x="43148" y="35147"/>
                      <a:pt x="55626" y="22670"/>
                      <a:pt x="55626" y="7334"/>
                    </a:cubicBezTo>
                    <a:cubicBezTo>
                      <a:pt x="55626" y="4763"/>
                      <a:pt x="55245" y="2381"/>
                      <a:pt x="54674" y="0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2AB4E510-1539-4075-B9F2-E241C3CF699B}"/>
                  </a:ext>
                </a:extLst>
              </p:cNvPr>
              <p:cNvSpPr/>
              <p:nvPr/>
            </p:nvSpPr>
            <p:spPr>
              <a:xfrm>
                <a:off x="3363478" y="3186271"/>
                <a:ext cx="145256" cy="86297"/>
              </a:xfrm>
              <a:custGeom>
                <a:avLst/>
                <a:gdLst>
                  <a:gd name="connsiteX0" fmla="*/ 0 w 145256"/>
                  <a:gd name="connsiteY0" fmla="*/ 0 h 86297"/>
                  <a:gd name="connsiteX1" fmla="*/ 14192 w 145256"/>
                  <a:gd name="connsiteY1" fmla="*/ 39053 h 86297"/>
                  <a:gd name="connsiteX2" fmla="*/ 145256 w 145256"/>
                  <a:gd name="connsiteY2" fmla="*/ 0 h 86297"/>
                  <a:gd name="connsiteX3" fmla="*/ 0 w 145256"/>
                  <a:gd name="connsiteY3" fmla="*/ 0 h 86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5256" h="86297">
                    <a:moveTo>
                      <a:pt x="0" y="0"/>
                    </a:moveTo>
                    <a:cubicBezTo>
                      <a:pt x="7906" y="8382"/>
                      <a:pt x="12954" y="20764"/>
                      <a:pt x="14192" y="39053"/>
                    </a:cubicBezTo>
                    <a:cubicBezTo>
                      <a:pt x="19431" y="118872"/>
                      <a:pt x="138303" y="92012"/>
                      <a:pt x="14525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79DB1578-F9E1-45C4-ADD0-96F5F02E950B}"/>
                  </a:ext>
                </a:extLst>
              </p:cNvPr>
              <p:cNvSpPr/>
              <p:nvPr/>
            </p:nvSpPr>
            <p:spPr>
              <a:xfrm>
                <a:off x="3058894" y="3184557"/>
                <a:ext cx="479415" cy="26857"/>
              </a:xfrm>
              <a:custGeom>
                <a:avLst/>
                <a:gdLst>
                  <a:gd name="connsiteX0" fmla="*/ 69 w 479415"/>
                  <a:gd name="connsiteY0" fmla="*/ 0 h 26857"/>
                  <a:gd name="connsiteX1" fmla="*/ 479177 w 479415"/>
                  <a:gd name="connsiteY1" fmla="*/ 20669 h 26857"/>
                  <a:gd name="connsiteX2" fmla="*/ 478224 w 479415"/>
                  <a:gd name="connsiteY2" fmla="*/ 0 h 26857"/>
                  <a:gd name="connsiteX3" fmla="*/ 69 w 479415"/>
                  <a:gd name="connsiteY3" fmla="*/ 0 h 26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9415" h="26857">
                    <a:moveTo>
                      <a:pt x="69" y="0"/>
                    </a:moveTo>
                    <a:cubicBezTo>
                      <a:pt x="-6122" y="23908"/>
                      <a:pt x="403358" y="34576"/>
                      <a:pt x="479177" y="20669"/>
                    </a:cubicBezTo>
                    <a:cubicBezTo>
                      <a:pt x="479177" y="14669"/>
                      <a:pt x="480129" y="6096"/>
                      <a:pt x="478224" y="0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AF3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CFA9BFD1-9667-4C0A-9C06-7A880A81758A}"/>
                  </a:ext>
                </a:extLst>
              </p:cNvPr>
              <p:cNvSpPr/>
              <p:nvPr/>
            </p:nvSpPr>
            <p:spPr>
              <a:xfrm>
                <a:off x="3594650" y="3186271"/>
                <a:ext cx="431482" cy="247364"/>
              </a:xfrm>
              <a:custGeom>
                <a:avLst/>
                <a:gdLst>
                  <a:gd name="connsiteX0" fmla="*/ 429673 w 431482"/>
                  <a:gd name="connsiteY0" fmla="*/ 0 h 247364"/>
                  <a:gd name="connsiteX1" fmla="*/ 431483 w 431482"/>
                  <a:gd name="connsiteY1" fmla="*/ 27337 h 247364"/>
                  <a:gd name="connsiteX2" fmla="*/ 215741 w 431482"/>
                  <a:gd name="connsiteY2" fmla="*/ 247364 h 247364"/>
                  <a:gd name="connsiteX3" fmla="*/ 0 w 431482"/>
                  <a:gd name="connsiteY3" fmla="*/ 27337 h 247364"/>
                  <a:gd name="connsiteX4" fmla="*/ 1810 w 431482"/>
                  <a:gd name="connsiteY4" fmla="*/ 0 h 247364"/>
                  <a:gd name="connsiteX5" fmla="*/ 429673 w 431482"/>
                  <a:gd name="connsiteY5" fmla="*/ 0 h 247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1482" h="247364">
                    <a:moveTo>
                      <a:pt x="429673" y="0"/>
                    </a:moveTo>
                    <a:cubicBezTo>
                      <a:pt x="430911" y="8573"/>
                      <a:pt x="431483" y="17621"/>
                      <a:pt x="431483" y="27337"/>
                    </a:cubicBezTo>
                    <a:cubicBezTo>
                      <a:pt x="431483" y="148876"/>
                      <a:pt x="334899" y="247364"/>
                      <a:pt x="215741" y="247364"/>
                    </a:cubicBezTo>
                    <a:cubicBezTo>
                      <a:pt x="96583" y="247364"/>
                      <a:pt x="0" y="148876"/>
                      <a:pt x="0" y="27337"/>
                    </a:cubicBezTo>
                    <a:cubicBezTo>
                      <a:pt x="0" y="17621"/>
                      <a:pt x="572" y="8477"/>
                      <a:pt x="1810" y="0"/>
                    </a:cubicBezTo>
                    <a:lnTo>
                      <a:pt x="42967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0E10E98E-96CC-4A8E-AA60-422AAF40BADB}"/>
                  </a:ext>
                </a:extLst>
              </p:cNvPr>
              <p:cNvSpPr/>
              <p:nvPr/>
            </p:nvSpPr>
            <p:spPr>
              <a:xfrm>
                <a:off x="3619986" y="3186271"/>
                <a:ext cx="395096" cy="207835"/>
              </a:xfrm>
              <a:custGeom>
                <a:avLst/>
                <a:gdLst>
                  <a:gd name="connsiteX0" fmla="*/ 381 w 395096"/>
                  <a:gd name="connsiteY0" fmla="*/ 0 h 207835"/>
                  <a:gd name="connsiteX1" fmla="*/ 0 w 395096"/>
                  <a:gd name="connsiteY1" fmla="*/ 12383 h 207835"/>
                  <a:gd name="connsiteX2" fmla="*/ 197549 w 395096"/>
                  <a:gd name="connsiteY2" fmla="*/ 207836 h 207835"/>
                  <a:gd name="connsiteX3" fmla="*/ 395097 w 395096"/>
                  <a:gd name="connsiteY3" fmla="*/ 12383 h 207835"/>
                  <a:gd name="connsiteX4" fmla="*/ 394621 w 395096"/>
                  <a:gd name="connsiteY4" fmla="*/ 0 h 207835"/>
                  <a:gd name="connsiteX5" fmla="*/ 381 w 395096"/>
                  <a:gd name="connsiteY5" fmla="*/ 0 h 207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5096" h="207835">
                    <a:moveTo>
                      <a:pt x="381" y="0"/>
                    </a:moveTo>
                    <a:cubicBezTo>
                      <a:pt x="95" y="4001"/>
                      <a:pt x="0" y="8096"/>
                      <a:pt x="0" y="12383"/>
                    </a:cubicBezTo>
                    <a:cubicBezTo>
                      <a:pt x="0" y="120301"/>
                      <a:pt x="88487" y="207836"/>
                      <a:pt x="197549" y="207836"/>
                    </a:cubicBezTo>
                    <a:cubicBezTo>
                      <a:pt x="306705" y="207836"/>
                      <a:pt x="395097" y="120301"/>
                      <a:pt x="395097" y="12383"/>
                    </a:cubicBezTo>
                    <a:cubicBezTo>
                      <a:pt x="395097" y="8096"/>
                      <a:pt x="394907" y="4001"/>
                      <a:pt x="394621" y="0"/>
                    </a:cubicBezTo>
                    <a:lnTo>
                      <a:pt x="381" y="0"/>
                    </a:ln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25673D39-5D49-4E1C-B38F-DE1C65A78ED1}"/>
                  </a:ext>
                </a:extLst>
              </p:cNvPr>
              <p:cNvSpPr/>
              <p:nvPr/>
            </p:nvSpPr>
            <p:spPr>
              <a:xfrm>
                <a:off x="3755622" y="3312382"/>
                <a:ext cx="113252" cy="65913"/>
              </a:xfrm>
              <a:custGeom>
                <a:avLst/>
                <a:gdLst>
                  <a:gd name="connsiteX0" fmla="*/ 56674 w 113252"/>
                  <a:gd name="connsiteY0" fmla="*/ 0 h 65913"/>
                  <a:gd name="connsiteX1" fmla="*/ 0 w 113252"/>
                  <a:gd name="connsiteY1" fmla="*/ 32956 h 65913"/>
                  <a:gd name="connsiteX2" fmla="*/ 56674 w 113252"/>
                  <a:gd name="connsiteY2" fmla="*/ 65913 h 65913"/>
                  <a:gd name="connsiteX3" fmla="*/ 113252 w 113252"/>
                  <a:gd name="connsiteY3" fmla="*/ 32956 h 65913"/>
                  <a:gd name="connsiteX4" fmla="*/ 56674 w 113252"/>
                  <a:gd name="connsiteY4" fmla="*/ 0 h 6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252" h="65913">
                    <a:moveTo>
                      <a:pt x="56674" y="0"/>
                    </a:moveTo>
                    <a:cubicBezTo>
                      <a:pt x="25432" y="0"/>
                      <a:pt x="0" y="14764"/>
                      <a:pt x="0" y="32956"/>
                    </a:cubicBezTo>
                    <a:cubicBezTo>
                      <a:pt x="0" y="51149"/>
                      <a:pt x="25336" y="65913"/>
                      <a:pt x="56674" y="65913"/>
                    </a:cubicBezTo>
                    <a:cubicBezTo>
                      <a:pt x="87916" y="65913"/>
                      <a:pt x="113252" y="51149"/>
                      <a:pt x="113252" y="32956"/>
                    </a:cubicBezTo>
                    <a:cubicBezTo>
                      <a:pt x="113252" y="14764"/>
                      <a:pt x="87916" y="0"/>
                      <a:pt x="566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C5D95668-F02F-4A61-ABFE-19B099C39E48}"/>
                  </a:ext>
                </a:extLst>
              </p:cNvPr>
              <p:cNvSpPr/>
              <p:nvPr/>
            </p:nvSpPr>
            <p:spPr>
              <a:xfrm>
                <a:off x="3794389" y="3186271"/>
                <a:ext cx="60197" cy="58197"/>
              </a:xfrm>
              <a:custGeom>
                <a:avLst/>
                <a:gdLst>
                  <a:gd name="connsiteX0" fmla="*/ 40767 w 60197"/>
                  <a:gd name="connsiteY0" fmla="*/ 0 h 58197"/>
                  <a:gd name="connsiteX1" fmla="*/ 19431 w 60197"/>
                  <a:gd name="connsiteY1" fmla="*/ 0 h 58197"/>
                  <a:gd name="connsiteX2" fmla="*/ 0 w 60197"/>
                  <a:gd name="connsiteY2" fmla="*/ 28099 h 58197"/>
                  <a:gd name="connsiteX3" fmla="*/ 30099 w 60197"/>
                  <a:gd name="connsiteY3" fmla="*/ 58198 h 58197"/>
                  <a:gd name="connsiteX4" fmla="*/ 60198 w 60197"/>
                  <a:gd name="connsiteY4" fmla="*/ 28099 h 58197"/>
                  <a:gd name="connsiteX5" fmla="*/ 40767 w 60197"/>
                  <a:gd name="connsiteY5" fmla="*/ 0 h 58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197" h="58197">
                    <a:moveTo>
                      <a:pt x="40767" y="0"/>
                    </a:moveTo>
                    <a:lnTo>
                      <a:pt x="19431" y="0"/>
                    </a:lnTo>
                    <a:cubicBezTo>
                      <a:pt x="8096" y="4286"/>
                      <a:pt x="0" y="15240"/>
                      <a:pt x="0" y="28099"/>
                    </a:cubicBezTo>
                    <a:cubicBezTo>
                      <a:pt x="0" y="44768"/>
                      <a:pt x="13525" y="58198"/>
                      <a:pt x="30099" y="58198"/>
                    </a:cubicBezTo>
                    <a:cubicBezTo>
                      <a:pt x="46768" y="58198"/>
                      <a:pt x="60198" y="44768"/>
                      <a:pt x="60198" y="28099"/>
                    </a:cubicBezTo>
                    <a:cubicBezTo>
                      <a:pt x="60198" y="15240"/>
                      <a:pt x="52102" y="4286"/>
                      <a:pt x="4076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8CD1CCA8-5462-4368-92B7-445E2EB8D08A}"/>
                  </a:ext>
                </a:extLst>
              </p:cNvPr>
              <p:cNvSpPr/>
              <p:nvPr/>
            </p:nvSpPr>
            <p:spPr>
              <a:xfrm>
                <a:off x="3816963" y="3186271"/>
                <a:ext cx="50482" cy="31813"/>
              </a:xfrm>
              <a:custGeom>
                <a:avLst/>
                <a:gdLst>
                  <a:gd name="connsiteX0" fmla="*/ 857 w 50482"/>
                  <a:gd name="connsiteY0" fmla="*/ 0 h 31813"/>
                  <a:gd name="connsiteX1" fmla="*/ 0 w 50482"/>
                  <a:gd name="connsiteY1" fmla="*/ 6572 h 31813"/>
                  <a:gd name="connsiteX2" fmla="*/ 25241 w 50482"/>
                  <a:gd name="connsiteY2" fmla="*/ 31814 h 31813"/>
                  <a:gd name="connsiteX3" fmla="*/ 50483 w 50482"/>
                  <a:gd name="connsiteY3" fmla="*/ 6572 h 31813"/>
                  <a:gd name="connsiteX4" fmla="*/ 49625 w 50482"/>
                  <a:gd name="connsiteY4" fmla="*/ 0 h 31813"/>
                  <a:gd name="connsiteX5" fmla="*/ 857 w 50482"/>
                  <a:gd name="connsiteY5" fmla="*/ 0 h 3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82" h="31813">
                    <a:moveTo>
                      <a:pt x="857" y="0"/>
                    </a:moveTo>
                    <a:cubicBezTo>
                      <a:pt x="286" y="2096"/>
                      <a:pt x="0" y="4286"/>
                      <a:pt x="0" y="6572"/>
                    </a:cubicBezTo>
                    <a:cubicBezTo>
                      <a:pt x="0" y="20479"/>
                      <a:pt x="11335" y="31814"/>
                      <a:pt x="25241" y="31814"/>
                    </a:cubicBezTo>
                    <a:cubicBezTo>
                      <a:pt x="39148" y="31814"/>
                      <a:pt x="50483" y="20574"/>
                      <a:pt x="50483" y="6572"/>
                    </a:cubicBezTo>
                    <a:cubicBezTo>
                      <a:pt x="50483" y="4286"/>
                      <a:pt x="50102" y="2096"/>
                      <a:pt x="49625" y="0"/>
                    </a:cubicBezTo>
                    <a:lnTo>
                      <a:pt x="85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E0E7B1E3-ABE5-4FF8-9E08-3EC1601A3454}"/>
                  </a:ext>
                </a:extLst>
              </p:cNvPr>
              <p:cNvSpPr/>
              <p:nvPr/>
            </p:nvSpPr>
            <p:spPr>
              <a:xfrm>
                <a:off x="3870684" y="3186271"/>
                <a:ext cx="131540" cy="78231"/>
              </a:xfrm>
              <a:custGeom>
                <a:avLst/>
                <a:gdLst>
                  <a:gd name="connsiteX0" fmla="*/ 0 w 131540"/>
                  <a:gd name="connsiteY0" fmla="*/ 0 h 78231"/>
                  <a:gd name="connsiteX1" fmla="*/ 12859 w 131540"/>
                  <a:gd name="connsiteY1" fmla="*/ 35433 h 78231"/>
                  <a:gd name="connsiteX2" fmla="*/ 131540 w 131540"/>
                  <a:gd name="connsiteY2" fmla="*/ 0 h 78231"/>
                  <a:gd name="connsiteX3" fmla="*/ 0 w 131540"/>
                  <a:gd name="connsiteY3" fmla="*/ 0 h 78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540" h="78231">
                    <a:moveTo>
                      <a:pt x="0" y="0"/>
                    </a:moveTo>
                    <a:cubicBezTo>
                      <a:pt x="7239" y="7620"/>
                      <a:pt x="11716" y="18764"/>
                      <a:pt x="12859" y="35433"/>
                    </a:cubicBezTo>
                    <a:cubicBezTo>
                      <a:pt x="17621" y="107728"/>
                      <a:pt x="125349" y="83439"/>
                      <a:pt x="13154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71F0B76B-9D65-4631-805F-ACDB1181B0CE}"/>
                  </a:ext>
                </a:extLst>
              </p:cNvPr>
              <p:cNvSpPr/>
              <p:nvPr/>
            </p:nvSpPr>
            <p:spPr>
              <a:xfrm>
                <a:off x="3594721" y="3184557"/>
                <a:ext cx="434331" cy="24459"/>
              </a:xfrm>
              <a:custGeom>
                <a:avLst/>
                <a:gdLst>
                  <a:gd name="connsiteX0" fmla="*/ 434269 w 434331"/>
                  <a:gd name="connsiteY0" fmla="*/ 0 h 24459"/>
                  <a:gd name="connsiteX1" fmla="*/ 214 w 434331"/>
                  <a:gd name="connsiteY1" fmla="*/ 18860 h 24459"/>
                  <a:gd name="connsiteX2" fmla="*/ 1072 w 434331"/>
                  <a:gd name="connsiteY2" fmla="*/ 0 h 24459"/>
                  <a:gd name="connsiteX3" fmla="*/ 434269 w 434331"/>
                  <a:gd name="connsiteY3" fmla="*/ 0 h 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4331" h="24459">
                    <a:moveTo>
                      <a:pt x="434269" y="0"/>
                    </a:moveTo>
                    <a:cubicBezTo>
                      <a:pt x="439888" y="21622"/>
                      <a:pt x="68985" y="31528"/>
                      <a:pt x="214" y="18860"/>
                    </a:cubicBezTo>
                    <a:cubicBezTo>
                      <a:pt x="214" y="13430"/>
                      <a:pt x="-643" y="5525"/>
                      <a:pt x="1072" y="0"/>
                    </a:cubicBezTo>
                    <a:lnTo>
                      <a:pt x="434269" y="0"/>
                    </a:lnTo>
                    <a:close/>
                  </a:path>
                </a:pathLst>
              </a:custGeom>
              <a:solidFill>
                <a:srgbClr val="AF3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8" name="Graphic 39">
              <a:extLst>
                <a:ext uri="{FF2B5EF4-FFF2-40B4-BE49-F238E27FC236}">
                  <a16:creationId xmlns:a16="http://schemas.microsoft.com/office/drawing/2014/main" id="{6071730D-2A1B-4FEC-8810-F0E6B3AAA08B}"/>
                </a:ext>
              </a:extLst>
            </p:cNvPr>
            <p:cNvGrpSpPr/>
            <p:nvPr/>
          </p:nvGrpSpPr>
          <p:grpSpPr>
            <a:xfrm>
              <a:off x="3511987" y="3529095"/>
              <a:ext cx="203474" cy="317872"/>
              <a:chOff x="3511987" y="3529095"/>
              <a:chExt cx="203474" cy="317872"/>
            </a:xfrm>
          </p:grpSpPr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FF893053-0B59-4621-9DB7-E80B3BA1A333}"/>
                  </a:ext>
                </a:extLst>
              </p:cNvPr>
              <p:cNvSpPr/>
              <p:nvPr/>
            </p:nvSpPr>
            <p:spPr>
              <a:xfrm>
                <a:off x="3603072" y="3793238"/>
                <a:ext cx="79618" cy="53729"/>
              </a:xfrm>
              <a:custGeom>
                <a:avLst/>
                <a:gdLst>
                  <a:gd name="connsiteX0" fmla="*/ 39269 w 79618"/>
                  <a:gd name="connsiteY0" fmla="*/ 53516 h 53729"/>
                  <a:gd name="connsiteX1" fmla="*/ 28887 w 79618"/>
                  <a:gd name="connsiteY1" fmla="*/ 51801 h 53729"/>
                  <a:gd name="connsiteX2" fmla="*/ 42698 w 79618"/>
                  <a:gd name="connsiteY2" fmla="*/ 176 h 53729"/>
                  <a:gd name="connsiteX3" fmla="*/ 39269 w 79618"/>
                  <a:gd name="connsiteY3" fmla="*/ 53516 h 53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618" h="53729">
                    <a:moveTo>
                      <a:pt x="39269" y="53516"/>
                    </a:moveTo>
                    <a:cubicBezTo>
                      <a:pt x="35935" y="53230"/>
                      <a:pt x="32506" y="52754"/>
                      <a:pt x="28887" y="51801"/>
                    </a:cubicBezTo>
                    <a:cubicBezTo>
                      <a:pt x="-21405" y="39419"/>
                      <a:pt x="978" y="-3063"/>
                      <a:pt x="42698" y="176"/>
                    </a:cubicBezTo>
                    <a:cubicBezTo>
                      <a:pt x="93276" y="4081"/>
                      <a:pt x="91656" y="57516"/>
                      <a:pt x="39269" y="5351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FC97BC87-A9D0-47C3-8FE0-AA685E4246A1}"/>
                  </a:ext>
                </a:extLst>
              </p:cNvPr>
              <p:cNvSpPr/>
              <p:nvPr/>
            </p:nvSpPr>
            <p:spPr>
              <a:xfrm>
                <a:off x="3511987" y="3529190"/>
                <a:ext cx="202648" cy="143761"/>
              </a:xfrm>
              <a:custGeom>
                <a:avLst/>
                <a:gdLst>
                  <a:gd name="connsiteX0" fmla="*/ 202648 w 202648"/>
                  <a:gd name="connsiteY0" fmla="*/ 140875 h 143761"/>
                  <a:gd name="connsiteX1" fmla="*/ 89205 w 202648"/>
                  <a:gd name="connsiteY1" fmla="*/ 0 h 143761"/>
                  <a:gd name="connsiteX2" fmla="*/ 432 w 202648"/>
                  <a:gd name="connsiteY2" fmla="*/ 143732 h 143761"/>
                  <a:gd name="connsiteX3" fmla="*/ 202648 w 202648"/>
                  <a:gd name="connsiteY3" fmla="*/ 140875 h 143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648" h="143761">
                    <a:moveTo>
                      <a:pt x="202648" y="140875"/>
                    </a:moveTo>
                    <a:cubicBezTo>
                      <a:pt x="195981" y="67532"/>
                      <a:pt x="144165" y="0"/>
                      <a:pt x="89205" y="0"/>
                    </a:cubicBezTo>
                    <a:cubicBezTo>
                      <a:pt x="33579" y="0"/>
                      <a:pt x="-4521" y="70104"/>
                      <a:pt x="432" y="143732"/>
                    </a:cubicBezTo>
                    <a:cubicBezTo>
                      <a:pt x="528" y="144018"/>
                      <a:pt x="202839" y="142113"/>
                      <a:pt x="202648" y="140875"/>
                    </a:cubicBezTo>
                    <a:close/>
                  </a:path>
                </a:pathLst>
              </a:custGeom>
              <a:solidFill>
                <a:srgbClr val="33003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BDCF5C31-F374-46F3-AEA7-83F6F3028ACD}"/>
                  </a:ext>
                </a:extLst>
              </p:cNvPr>
              <p:cNvSpPr/>
              <p:nvPr/>
            </p:nvSpPr>
            <p:spPr>
              <a:xfrm>
                <a:off x="3518230" y="3689993"/>
                <a:ext cx="189137" cy="128565"/>
              </a:xfrm>
              <a:custGeom>
                <a:avLst/>
                <a:gdLst>
                  <a:gd name="connsiteX0" fmla="*/ 188500 w 189137"/>
                  <a:gd name="connsiteY0" fmla="*/ 645 h 128565"/>
                  <a:gd name="connsiteX1" fmla="*/ 111728 w 189137"/>
                  <a:gd name="connsiteY1" fmla="*/ 128566 h 128565"/>
                  <a:gd name="connsiteX2" fmla="*/ 0 w 189137"/>
                  <a:gd name="connsiteY2" fmla="*/ 645 h 128565"/>
                  <a:gd name="connsiteX3" fmla="*/ 188500 w 189137"/>
                  <a:gd name="connsiteY3" fmla="*/ 645 h 128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137" h="128565">
                    <a:moveTo>
                      <a:pt x="188500" y="645"/>
                    </a:moveTo>
                    <a:cubicBezTo>
                      <a:pt x="193643" y="74654"/>
                      <a:pt x="167640" y="128566"/>
                      <a:pt x="111728" y="128566"/>
                    </a:cubicBezTo>
                    <a:cubicBezTo>
                      <a:pt x="55817" y="128566"/>
                      <a:pt x="16955" y="69511"/>
                      <a:pt x="0" y="645"/>
                    </a:cubicBezTo>
                    <a:cubicBezTo>
                      <a:pt x="0" y="264"/>
                      <a:pt x="188405" y="-593"/>
                      <a:pt x="188500" y="64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B26270CD-9617-4E14-AD45-EAA21466B093}"/>
                  </a:ext>
                </a:extLst>
              </p:cNvPr>
              <p:cNvSpPr/>
              <p:nvPr/>
            </p:nvSpPr>
            <p:spPr>
              <a:xfrm>
                <a:off x="3512610" y="3650473"/>
                <a:ext cx="202851" cy="147131"/>
              </a:xfrm>
              <a:custGeom>
                <a:avLst/>
                <a:gdLst>
                  <a:gd name="connsiteX0" fmla="*/ 202025 w 202851"/>
                  <a:gd name="connsiteY0" fmla="*/ 19592 h 147131"/>
                  <a:gd name="connsiteX1" fmla="*/ 202406 w 202851"/>
                  <a:gd name="connsiteY1" fmla="*/ 23402 h 147131"/>
                  <a:gd name="connsiteX2" fmla="*/ 111633 w 202851"/>
                  <a:gd name="connsiteY2" fmla="*/ 147131 h 147131"/>
                  <a:gd name="connsiteX3" fmla="*/ 0 w 202851"/>
                  <a:gd name="connsiteY3" fmla="*/ 23402 h 147131"/>
                  <a:gd name="connsiteX4" fmla="*/ 0 w 202851"/>
                  <a:gd name="connsiteY4" fmla="*/ 22354 h 147131"/>
                  <a:gd name="connsiteX5" fmla="*/ 202025 w 202851"/>
                  <a:gd name="connsiteY5" fmla="*/ 19592 h 147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2851" h="147131">
                    <a:moveTo>
                      <a:pt x="202025" y="19592"/>
                    </a:moveTo>
                    <a:cubicBezTo>
                      <a:pt x="202121" y="20830"/>
                      <a:pt x="202311" y="22068"/>
                      <a:pt x="202406" y="23402"/>
                    </a:cubicBezTo>
                    <a:cubicBezTo>
                      <a:pt x="207550" y="97316"/>
                      <a:pt x="167545" y="147131"/>
                      <a:pt x="111633" y="147131"/>
                    </a:cubicBezTo>
                    <a:cubicBezTo>
                      <a:pt x="55721" y="147131"/>
                      <a:pt x="6096" y="106650"/>
                      <a:pt x="0" y="23402"/>
                    </a:cubicBezTo>
                    <a:cubicBezTo>
                      <a:pt x="0" y="23116"/>
                      <a:pt x="0" y="22735"/>
                      <a:pt x="0" y="22354"/>
                    </a:cubicBezTo>
                    <a:cubicBezTo>
                      <a:pt x="60770" y="-3459"/>
                      <a:pt x="145161" y="-10126"/>
                      <a:pt x="202025" y="19592"/>
                    </a:cubicBezTo>
                    <a:close/>
                  </a:path>
                </a:pathLst>
              </a:custGeom>
              <a:solidFill>
                <a:srgbClr val="F062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DFD48F20-BB05-44BE-9722-B5C8E35D43B5}"/>
                  </a:ext>
                </a:extLst>
              </p:cNvPr>
              <p:cNvSpPr/>
              <p:nvPr/>
            </p:nvSpPr>
            <p:spPr>
              <a:xfrm>
                <a:off x="3561552" y="3712429"/>
                <a:ext cx="114806" cy="59400"/>
              </a:xfrm>
              <a:custGeom>
                <a:avLst/>
                <a:gdLst>
                  <a:gd name="connsiteX0" fmla="*/ 111 w 114806"/>
                  <a:gd name="connsiteY0" fmla="*/ 35550 h 59400"/>
                  <a:gd name="connsiteX1" fmla="*/ 60500 w 114806"/>
                  <a:gd name="connsiteY1" fmla="*/ 58505 h 59400"/>
                  <a:gd name="connsiteX2" fmla="*/ 114697 w 114806"/>
                  <a:gd name="connsiteY2" fmla="*/ 21548 h 59400"/>
                  <a:gd name="connsiteX3" fmla="*/ 54309 w 114806"/>
                  <a:gd name="connsiteY3" fmla="*/ 688 h 59400"/>
                  <a:gd name="connsiteX4" fmla="*/ 111 w 114806"/>
                  <a:gd name="connsiteY4" fmla="*/ 35550 h 59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806" h="59400">
                    <a:moveTo>
                      <a:pt x="111" y="35550"/>
                    </a:moveTo>
                    <a:cubicBezTo>
                      <a:pt x="2683" y="60124"/>
                      <a:pt x="43641" y="60886"/>
                      <a:pt x="60500" y="58505"/>
                    </a:cubicBezTo>
                    <a:cubicBezTo>
                      <a:pt x="76883" y="56219"/>
                      <a:pt x="117174" y="44980"/>
                      <a:pt x="114697" y="21548"/>
                    </a:cubicBezTo>
                    <a:cubicBezTo>
                      <a:pt x="112316" y="-931"/>
                      <a:pt x="70596" y="-1121"/>
                      <a:pt x="54309" y="688"/>
                    </a:cubicBezTo>
                    <a:cubicBezTo>
                      <a:pt x="37068" y="2593"/>
                      <a:pt x="-2365" y="12023"/>
                      <a:pt x="111" y="35550"/>
                    </a:cubicBezTo>
                    <a:close/>
                  </a:path>
                </a:pathLst>
              </a:custGeom>
              <a:solidFill>
                <a:srgbClr val="F6A2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5162B40D-15C7-4B30-A8BC-4900C0E52DA0}"/>
                  </a:ext>
                </a:extLst>
              </p:cNvPr>
              <p:cNvSpPr/>
              <p:nvPr/>
            </p:nvSpPr>
            <p:spPr>
              <a:xfrm>
                <a:off x="3539747" y="3529190"/>
                <a:ext cx="137112" cy="95714"/>
              </a:xfrm>
              <a:custGeom>
                <a:avLst/>
                <a:gdLst>
                  <a:gd name="connsiteX0" fmla="*/ 126025 w 137112"/>
                  <a:gd name="connsiteY0" fmla="*/ 85725 h 95714"/>
                  <a:gd name="connsiteX1" fmla="*/ 22012 w 137112"/>
                  <a:gd name="connsiteY1" fmla="*/ 89345 h 95714"/>
                  <a:gd name="connsiteX2" fmla="*/ 3915 w 137112"/>
                  <a:gd name="connsiteY2" fmla="*/ 66770 h 95714"/>
                  <a:gd name="connsiteX3" fmla="*/ 295 w 137112"/>
                  <a:gd name="connsiteY3" fmla="*/ 35147 h 95714"/>
                  <a:gd name="connsiteX4" fmla="*/ 61446 w 137112"/>
                  <a:gd name="connsiteY4" fmla="*/ 0 h 95714"/>
                  <a:gd name="connsiteX5" fmla="*/ 136026 w 137112"/>
                  <a:gd name="connsiteY5" fmla="*/ 42672 h 95714"/>
                  <a:gd name="connsiteX6" fmla="*/ 126025 w 137112"/>
                  <a:gd name="connsiteY6" fmla="*/ 85725 h 95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112" h="95714">
                    <a:moveTo>
                      <a:pt x="126025" y="85725"/>
                    </a:moveTo>
                    <a:cubicBezTo>
                      <a:pt x="103356" y="100203"/>
                      <a:pt x="48777" y="96679"/>
                      <a:pt x="22012" y="89345"/>
                    </a:cubicBezTo>
                    <a:cubicBezTo>
                      <a:pt x="10773" y="86201"/>
                      <a:pt x="7248" y="76962"/>
                      <a:pt x="3915" y="66770"/>
                    </a:cubicBezTo>
                    <a:cubicBezTo>
                      <a:pt x="390" y="56293"/>
                      <a:pt x="-562" y="46101"/>
                      <a:pt x="295" y="35147"/>
                    </a:cubicBezTo>
                    <a:cubicBezTo>
                      <a:pt x="15821" y="13621"/>
                      <a:pt x="36871" y="0"/>
                      <a:pt x="61446" y="0"/>
                    </a:cubicBezTo>
                    <a:cubicBezTo>
                      <a:pt x="88782" y="0"/>
                      <a:pt x="115357" y="16764"/>
                      <a:pt x="136026" y="42672"/>
                    </a:cubicBezTo>
                    <a:cubicBezTo>
                      <a:pt x="138122" y="57817"/>
                      <a:pt x="138312" y="77914"/>
                      <a:pt x="126025" y="85725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2B3ED0AE-D397-4E6E-98E2-77D109213A9D}"/>
                  </a:ext>
                </a:extLst>
              </p:cNvPr>
              <p:cNvSpPr/>
              <p:nvPr/>
            </p:nvSpPr>
            <p:spPr>
              <a:xfrm>
                <a:off x="3539747" y="3529095"/>
                <a:ext cx="137041" cy="76009"/>
              </a:xfrm>
              <a:custGeom>
                <a:avLst/>
                <a:gdLst>
                  <a:gd name="connsiteX0" fmla="*/ 136407 w 137041"/>
                  <a:gd name="connsiteY0" fmla="*/ 66389 h 76009"/>
                  <a:gd name="connsiteX1" fmla="*/ 135169 w 137041"/>
                  <a:gd name="connsiteY1" fmla="*/ 66008 h 76009"/>
                  <a:gd name="connsiteX2" fmla="*/ 15154 w 137041"/>
                  <a:gd name="connsiteY2" fmla="*/ 69342 h 76009"/>
                  <a:gd name="connsiteX3" fmla="*/ 7344 w 137041"/>
                  <a:gd name="connsiteY3" fmla="*/ 76010 h 76009"/>
                  <a:gd name="connsiteX4" fmla="*/ 3915 w 137041"/>
                  <a:gd name="connsiteY4" fmla="*/ 66866 h 76009"/>
                  <a:gd name="connsiteX5" fmla="*/ 295 w 137041"/>
                  <a:gd name="connsiteY5" fmla="*/ 35243 h 76009"/>
                  <a:gd name="connsiteX6" fmla="*/ 61446 w 137041"/>
                  <a:gd name="connsiteY6" fmla="*/ 0 h 76009"/>
                  <a:gd name="connsiteX7" fmla="*/ 136026 w 137041"/>
                  <a:gd name="connsiteY7" fmla="*/ 42672 h 76009"/>
                  <a:gd name="connsiteX8" fmla="*/ 136407 w 137041"/>
                  <a:gd name="connsiteY8" fmla="*/ 66389 h 76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041" h="76009">
                    <a:moveTo>
                      <a:pt x="136407" y="66389"/>
                    </a:moveTo>
                    <a:cubicBezTo>
                      <a:pt x="136026" y="66294"/>
                      <a:pt x="135550" y="66104"/>
                      <a:pt x="135169" y="66008"/>
                    </a:cubicBezTo>
                    <a:cubicBezTo>
                      <a:pt x="96402" y="54388"/>
                      <a:pt x="52968" y="53912"/>
                      <a:pt x="15154" y="69342"/>
                    </a:cubicBezTo>
                    <a:cubicBezTo>
                      <a:pt x="12392" y="70104"/>
                      <a:pt x="8963" y="72771"/>
                      <a:pt x="7344" y="76010"/>
                    </a:cubicBezTo>
                    <a:cubicBezTo>
                      <a:pt x="6010" y="73152"/>
                      <a:pt x="4962" y="70104"/>
                      <a:pt x="3915" y="66866"/>
                    </a:cubicBezTo>
                    <a:cubicBezTo>
                      <a:pt x="390" y="56388"/>
                      <a:pt x="-562" y="46196"/>
                      <a:pt x="295" y="35243"/>
                    </a:cubicBezTo>
                    <a:cubicBezTo>
                      <a:pt x="15249" y="13145"/>
                      <a:pt x="36871" y="0"/>
                      <a:pt x="61446" y="0"/>
                    </a:cubicBezTo>
                    <a:cubicBezTo>
                      <a:pt x="88782" y="0"/>
                      <a:pt x="116024" y="16002"/>
                      <a:pt x="136026" y="42672"/>
                    </a:cubicBezTo>
                    <a:cubicBezTo>
                      <a:pt x="136979" y="50673"/>
                      <a:pt x="137550" y="58960"/>
                      <a:pt x="136407" y="6638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" name="Oval 2">
            <a:hlinkClick r:id="rId3" action="ppaction://hlinksldjump"/>
            <a:extLst>
              <a:ext uri="{FF2B5EF4-FFF2-40B4-BE49-F238E27FC236}">
                <a16:creationId xmlns:a16="http://schemas.microsoft.com/office/drawing/2014/main" id="{BBC6082D-AD15-40A3-ACB6-DA4068221C05}"/>
              </a:ext>
            </a:extLst>
          </p:cNvPr>
          <p:cNvSpPr/>
          <p:nvPr/>
        </p:nvSpPr>
        <p:spPr>
          <a:xfrm>
            <a:off x="8536271" y="2670500"/>
            <a:ext cx="562730" cy="56273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66656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8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20" dur="250" spd="-1000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-1.25E-6 -2.59259E-6 " pathEditMode="relative" rAng="0" ptsTypes="AA">
                                          <p:cBhvr>
                                            <p:cTn id="27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3" dur="100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25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3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40" dur="5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6" dur="100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8" dur="25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7" grpId="0" animBg="1"/>
          <p:bldP spid="297" grpId="1" animBg="1"/>
          <p:bldP spid="297" grpId="2" animBg="1"/>
          <p:bldP spid="297" grpId="3" animBg="1"/>
          <p:bldP spid="298" grpId="0"/>
          <p:bldP spid="298" grpId="1"/>
          <p:bldP spid="307" grpId="0" animBg="1"/>
          <p:bldP spid="30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29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35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 L -0.09844 0 " pathEditMode="relative" rAng="0" ptsTypes="AA">
                                          <p:cBhvr>
                                            <p:cTn id="20" dur="250" spd="-1000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250" fill="hold"/>
                                            <p:tgtEl>
                                              <p:spTgt spid="29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63" presetClass="path" presetSubtype="0" decel="10000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0.02383 -2.59259E-6 L -1.25E-6 -2.59259E-6 " pathEditMode="relative" rAng="0" ptsTypes="AA">
                                          <p:cBhvr>
                                            <p:cTn id="27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250" fill="hold"/>
                                            <p:tgtEl>
                                              <p:spTgt spid="30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3" dur="100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5" dur="250" fill="hold"/>
                                            <p:tgtEl>
                                              <p:spTgt spid="30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3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40" dur="500" fill="hold"/>
                                            <p:tgtEl>
                                              <p:spTgt spid="3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250" fill="hold"/>
                                            <p:tgtEl>
                                              <p:spTgt spid="3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6" dur="100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48" dur="250" fill="hold"/>
                                            <p:tgtEl>
                                              <p:spTgt spid="31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7" grpId="0" animBg="1"/>
          <p:bldP spid="297" grpId="1" animBg="1"/>
          <p:bldP spid="297" grpId="2" animBg="1"/>
          <p:bldP spid="297" grpId="3" animBg="1"/>
          <p:bldP spid="298" grpId="0"/>
          <p:bldP spid="298" grpId="1"/>
          <p:bldP spid="307" grpId="0" animBg="1"/>
          <p:bldP spid="307" grpId="1" animBg="1"/>
        </p:bldLst>
      </p:timing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3BCC16FD-4D04-4EA6-8ED3-A0CD2E45033E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83" name="Freeform: Shape 282">
            <a:extLst>
              <a:ext uri="{FF2B5EF4-FFF2-40B4-BE49-F238E27FC236}">
                <a16:creationId xmlns:a16="http://schemas.microsoft.com/office/drawing/2014/main" id="{A1FD70F7-9411-4879-8255-4325953DE0FC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4E8105FA-972E-47DA-A324-E5B28BA4EBD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5" name="Rectangle: Rounded Corners 294">
            <a:extLst>
              <a:ext uri="{FF2B5EF4-FFF2-40B4-BE49-F238E27FC236}">
                <a16:creationId xmlns:a16="http://schemas.microsoft.com/office/drawing/2014/main" id="{1D842D52-FAAF-4D6D-AF00-BE02E174B09D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924D864-958D-45E4-A423-72CFF00552A5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FEC6B578-E316-47D8-90C5-ADF1BF43C4A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3CDB82B5-9AF2-44BC-9831-84DFBFD5D33A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BFAB2A34-3A55-4CBD-A9BA-1E53D0D11B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9CD84CB8-9964-4606-A532-E410942506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ACE84492-2FFB-4FCA-B3B7-9FA56825E41A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02" name="Oval 301">
              <a:extLst>
                <a:ext uri="{FF2B5EF4-FFF2-40B4-BE49-F238E27FC236}">
                  <a16:creationId xmlns:a16="http://schemas.microsoft.com/office/drawing/2014/main" id="{DE74C69A-541F-4C9C-A14F-7259121A41D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A449853F-66E4-42C1-8F6B-EEB6DF866ADB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04" name="Straight Connector 303">
                <a:extLst>
                  <a:ext uri="{FF2B5EF4-FFF2-40B4-BE49-F238E27FC236}">
                    <a16:creationId xmlns:a16="http://schemas.microsoft.com/office/drawing/2014/main" id="{8052E544-344E-444B-A5F8-2A0658D8755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4B86E1C8-E854-4E26-B3F5-ECB00CFF56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5BA60503-80B4-4E28-B072-58EE22237382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76B7FB21-77C6-42CB-B333-AA1956CEEFE2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1" name="Rectangle: Rounded Corners 310">
              <a:extLst>
                <a:ext uri="{FF2B5EF4-FFF2-40B4-BE49-F238E27FC236}">
                  <a16:creationId xmlns:a16="http://schemas.microsoft.com/office/drawing/2014/main" id="{85BD4309-F976-4D8C-8ADA-6049155C6453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12" name="Graphic 30">
              <a:extLst>
                <a:ext uri="{FF2B5EF4-FFF2-40B4-BE49-F238E27FC236}">
                  <a16:creationId xmlns:a16="http://schemas.microsoft.com/office/drawing/2014/main" id="{DADFC36C-14E2-4070-A698-C3F1E07EA561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13" name="Rectangle 312">
            <a:hlinkClick r:id="rId2" action="ppaction://hlinksldjump"/>
            <a:extLst>
              <a:ext uri="{FF2B5EF4-FFF2-40B4-BE49-F238E27FC236}">
                <a16:creationId xmlns:a16="http://schemas.microsoft.com/office/drawing/2014/main" id="{F18A59A5-E4F5-47A3-849C-2F3BD4D26371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Oval 313">
            <a:hlinkClick r:id="rId3" action="ppaction://hlinksldjump"/>
            <a:extLst>
              <a:ext uri="{FF2B5EF4-FFF2-40B4-BE49-F238E27FC236}">
                <a16:creationId xmlns:a16="http://schemas.microsoft.com/office/drawing/2014/main" id="{EFB35034-8161-4440-8050-A63888284315}"/>
              </a:ext>
            </a:extLst>
          </p:cNvPr>
          <p:cNvSpPr/>
          <p:nvPr/>
        </p:nvSpPr>
        <p:spPr>
          <a:xfrm>
            <a:off x="8521566" y="2665814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31D938F-1580-4012-8607-5832DE894346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489" name="Rectangle: Rounded Corners 488">
              <a:extLst>
                <a:ext uri="{FF2B5EF4-FFF2-40B4-BE49-F238E27FC236}">
                  <a16:creationId xmlns:a16="http://schemas.microsoft.com/office/drawing/2014/main" id="{9FC65EC5-C42B-4A3D-AA15-D39D80AAAC42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412" name="Graphic 2">
              <a:extLst>
                <a:ext uri="{FF2B5EF4-FFF2-40B4-BE49-F238E27FC236}">
                  <a16:creationId xmlns:a16="http://schemas.microsoft.com/office/drawing/2014/main" id="{E1EA7C73-AD76-4EFA-B1C5-541668ED73A4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468" name="Graphic 2">
                <a:extLst>
                  <a:ext uri="{FF2B5EF4-FFF2-40B4-BE49-F238E27FC236}">
                    <a16:creationId xmlns:a16="http://schemas.microsoft.com/office/drawing/2014/main" id="{320F7BB3-4F20-449B-98AA-C6C6D4A3109F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27D6A62-DD62-48CE-B818-0056D9FA7830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7D4C874C-B41F-4A50-A157-292075B90228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87A2487F-9A76-4367-B749-DDF4CC0F1B6E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6E4FE71C-5201-486E-A202-C0A5DBAEF63B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469" name="Graphic 2">
                <a:extLst>
                  <a:ext uri="{FF2B5EF4-FFF2-40B4-BE49-F238E27FC236}">
                    <a16:creationId xmlns:a16="http://schemas.microsoft.com/office/drawing/2014/main" id="{7979EB7A-0D4E-4949-8906-14307FFFDD01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006E8324-99A6-4A2F-9C62-08E3FB12864B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0164ED14-8807-4F3A-AEAC-9353B195D54F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6180AD3B-081D-44F0-8638-BE3E9AB77958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DFAB0A50-85ED-4265-903F-3636CB1DFB5D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93" name="Rectangle 492">
            <a:extLst>
              <a:ext uri="{FF2B5EF4-FFF2-40B4-BE49-F238E27FC236}">
                <a16:creationId xmlns:a16="http://schemas.microsoft.com/office/drawing/2014/main" id="{8E17BA18-153D-42A3-A2AB-0FA9A8DC84A5}"/>
              </a:ext>
            </a:extLst>
          </p:cNvPr>
          <p:cNvSpPr/>
          <p:nvPr/>
        </p:nvSpPr>
        <p:spPr>
          <a:xfrm>
            <a:off x="4370621" y="2571378"/>
            <a:ext cx="675863" cy="914400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4" name="Rectangle 493">
            <a:extLst>
              <a:ext uri="{FF2B5EF4-FFF2-40B4-BE49-F238E27FC236}">
                <a16:creationId xmlns:a16="http://schemas.microsoft.com/office/drawing/2014/main" id="{A41FA0C3-41F7-492B-BCC5-45A57EA36EC1}"/>
              </a:ext>
            </a:extLst>
          </p:cNvPr>
          <p:cNvSpPr/>
          <p:nvPr/>
        </p:nvSpPr>
        <p:spPr>
          <a:xfrm>
            <a:off x="4872037" y="3328243"/>
            <a:ext cx="3904099" cy="9618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2" name="Graphic 1">
            <a:extLst>
              <a:ext uri="{FF2B5EF4-FFF2-40B4-BE49-F238E27FC236}">
                <a16:creationId xmlns:a16="http://schemas.microsoft.com/office/drawing/2014/main" id="{AA10BCC2-C452-4A01-8A14-7E840F26CF3D}"/>
              </a:ext>
            </a:extLst>
          </p:cNvPr>
          <p:cNvGrpSpPr/>
          <p:nvPr/>
        </p:nvGrpSpPr>
        <p:grpSpPr>
          <a:xfrm flipH="1">
            <a:off x="2188160" y="2293313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A3E8C80-B4D0-4457-9080-53DE3BBD3CD8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03DA5E51-3EAD-4D42-B6AC-CE6467ACC41F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84F198D1-64C4-4684-9451-2A5BD591D927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FE2A6DB-4037-4B18-A4DA-D47CE4C6CFBF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AF10E55-C8C3-44DD-9C4E-B5454387012D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12177B8B-E3D6-4632-8D0C-3E09DE380C49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20B92F1-02FB-4A07-BB67-6A9859A3280D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023D347-C780-463B-BB94-1CB020B14476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55" name="Graphic 254">
            <a:extLst>
              <a:ext uri="{FF2B5EF4-FFF2-40B4-BE49-F238E27FC236}">
                <a16:creationId xmlns:a16="http://schemas.microsoft.com/office/drawing/2014/main" id="{D0DBD7BC-1743-4F99-A4C7-CF0E664451B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198743">
            <a:off x="2905751" y="3760152"/>
            <a:ext cx="1101145" cy="632487"/>
          </a:xfrm>
          <a:prstGeom prst="rect">
            <a:avLst/>
          </a:prstGeom>
        </p:spPr>
      </p:pic>
      <p:pic>
        <p:nvPicPr>
          <p:cNvPr id="256" name="Graphic 255">
            <a:extLst>
              <a:ext uri="{FF2B5EF4-FFF2-40B4-BE49-F238E27FC236}">
                <a16:creationId xmlns:a16="http://schemas.microsoft.com/office/drawing/2014/main" id="{01A7CBB1-451A-44DF-BAAD-5EC2F0F7825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718066" y="-20249"/>
            <a:ext cx="1412011" cy="2093823"/>
          </a:xfrm>
          <a:prstGeom prst="rect">
            <a:avLst/>
          </a:prstGeom>
        </p:spPr>
      </p:pic>
      <p:grpSp>
        <p:nvGrpSpPr>
          <p:cNvPr id="257" name="Group 256">
            <a:extLst>
              <a:ext uri="{FF2B5EF4-FFF2-40B4-BE49-F238E27FC236}">
                <a16:creationId xmlns:a16="http://schemas.microsoft.com/office/drawing/2014/main" id="{EA638A44-4AE5-4BDF-B3A4-E7DA3B8C8473}"/>
              </a:ext>
            </a:extLst>
          </p:cNvPr>
          <p:cNvGrpSpPr/>
          <p:nvPr/>
        </p:nvGrpSpPr>
        <p:grpSpPr>
          <a:xfrm>
            <a:off x="3048118" y="3205458"/>
            <a:ext cx="846356" cy="640700"/>
            <a:chOff x="3124730" y="3206267"/>
            <a:chExt cx="846356" cy="640700"/>
          </a:xfrm>
        </p:grpSpPr>
        <p:grpSp>
          <p:nvGrpSpPr>
            <p:cNvPr id="258" name="Graphic 22">
              <a:extLst>
                <a:ext uri="{FF2B5EF4-FFF2-40B4-BE49-F238E27FC236}">
                  <a16:creationId xmlns:a16="http://schemas.microsoft.com/office/drawing/2014/main" id="{B350945F-58CF-426E-8889-9B2D7ABD63EB}"/>
                </a:ext>
              </a:extLst>
            </p:cNvPr>
            <p:cNvGrpSpPr/>
            <p:nvPr/>
          </p:nvGrpSpPr>
          <p:grpSpPr>
            <a:xfrm>
              <a:off x="3124730" y="3206267"/>
              <a:ext cx="846356" cy="239729"/>
              <a:chOff x="3058894" y="3184557"/>
              <a:chExt cx="970158" cy="274796"/>
            </a:xfrm>
          </p:grpSpPr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9CD5880C-F5DB-49AB-9EDF-7A13ADE67C6F}"/>
                  </a:ext>
                </a:extLst>
              </p:cNvPr>
              <p:cNvSpPr/>
              <p:nvPr/>
            </p:nvSpPr>
            <p:spPr>
              <a:xfrm>
                <a:off x="3062107" y="3186271"/>
                <a:ext cx="476250" cy="273081"/>
              </a:xfrm>
              <a:custGeom>
                <a:avLst/>
                <a:gdLst>
                  <a:gd name="connsiteX0" fmla="*/ 2000 w 476250"/>
                  <a:gd name="connsiteY0" fmla="*/ 0 h 273081"/>
                  <a:gd name="connsiteX1" fmla="*/ 0 w 476250"/>
                  <a:gd name="connsiteY1" fmla="*/ 30194 h 273081"/>
                  <a:gd name="connsiteX2" fmla="*/ 238125 w 476250"/>
                  <a:gd name="connsiteY2" fmla="*/ 273082 h 273081"/>
                  <a:gd name="connsiteX3" fmla="*/ 476250 w 476250"/>
                  <a:gd name="connsiteY3" fmla="*/ 30194 h 273081"/>
                  <a:gd name="connsiteX4" fmla="*/ 474250 w 476250"/>
                  <a:gd name="connsiteY4" fmla="*/ 0 h 273081"/>
                  <a:gd name="connsiteX5" fmla="*/ 2000 w 476250"/>
                  <a:gd name="connsiteY5" fmla="*/ 0 h 27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250" h="273081">
                    <a:moveTo>
                      <a:pt x="2000" y="0"/>
                    </a:moveTo>
                    <a:cubicBezTo>
                      <a:pt x="667" y="9430"/>
                      <a:pt x="0" y="19431"/>
                      <a:pt x="0" y="30194"/>
                    </a:cubicBezTo>
                    <a:cubicBezTo>
                      <a:pt x="0" y="164306"/>
                      <a:pt x="106585" y="273082"/>
                      <a:pt x="238125" y="273082"/>
                    </a:cubicBezTo>
                    <a:cubicBezTo>
                      <a:pt x="369665" y="273082"/>
                      <a:pt x="476250" y="164306"/>
                      <a:pt x="476250" y="30194"/>
                    </a:cubicBezTo>
                    <a:cubicBezTo>
                      <a:pt x="476250" y="19431"/>
                      <a:pt x="475583" y="9430"/>
                      <a:pt x="474250" y="0"/>
                    </a:cubicBezTo>
                    <a:lnTo>
                      <a:pt x="20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98731F79-A064-46C6-AB5C-4F8A34E48FB4}"/>
                  </a:ext>
                </a:extLst>
              </p:cNvPr>
              <p:cNvSpPr/>
              <p:nvPr/>
            </p:nvSpPr>
            <p:spPr>
              <a:xfrm>
                <a:off x="3086777" y="3186271"/>
                <a:ext cx="436244" cy="229457"/>
              </a:xfrm>
              <a:custGeom>
                <a:avLst/>
                <a:gdLst>
                  <a:gd name="connsiteX0" fmla="*/ 476 w 436244"/>
                  <a:gd name="connsiteY0" fmla="*/ 0 h 229457"/>
                  <a:gd name="connsiteX1" fmla="*/ 0 w 436244"/>
                  <a:gd name="connsiteY1" fmla="*/ 13621 h 229457"/>
                  <a:gd name="connsiteX2" fmla="*/ 218123 w 436244"/>
                  <a:gd name="connsiteY2" fmla="*/ 229457 h 229457"/>
                  <a:gd name="connsiteX3" fmla="*/ 436245 w 436244"/>
                  <a:gd name="connsiteY3" fmla="*/ 13621 h 229457"/>
                  <a:gd name="connsiteX4" fmla="*/ 435769 w 436244"/>
                  <a:gd name="connsiteY4" fmla="*/ 0 h 229457"/>
                  <a:gd name="connsiteX5" fmla="*/ 476 w 436244"/>
                  <a:gd name="connsiteY5" fmla="*/ 0 h 229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6244" h="229457">
                    <a:moveTo>
                      <a:pt x="476" y="0"/>
                    </a:moveTo>
                    <a:cubicBezTo>
                      <a:pt x="190" y="4382"/>
                      <a:pt x="0" y="8954"/>
                      <a:pt x="0" y="13621"/>
                    </a:cubicBezTo>
                    <a:cubicBezTo>
                      <a:pt x="0" y="132779"/>
                      <a:pt x="97631" y="229457"/>
                      <a:pt x="218123" y="229457"/>
                    </a:cubicBezTo>
                    <a:cubicBezTo>
                      <a:pt x="338614" y="229457"/>
                      <a:pt x="436245" y="132874"/>
                      <a:pt x="436245" y="13621"/>
                    </a:cubicBezTo>
                    <a:cubicBezTo>
                      <a:pt x="436245" y="8954"/>
                      <a:pt x="436055" y="4382"/>
                      <a:pt x="435769" y="0"/>
                    </a:cubicBezTo>
                    <a:lnTo>
                      <a:pt x="476" y="0"/>
                    </a:ln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38F32D00-CA11-45FD-995D-EE48B65ECC56}"/>
                  </a:ext>
                </a:extLst>
              </p:cNvPr>
              <p:cNvSpPr/>
              <p:nvPr/>
            </p:nvSpPr>
            <p:spPr>
              <a:xfrm>
                <a:off x="3236510" y="3325527"/>
                <a:ext cx="124968" cy="72866"/>
              </a:xfrm>
              <a:custGeom>
                <a:avLst/>
                <a:gdLst>
                  <a:gd name="connsiteX0" fmla="*/ 62484 w 124968"/>
                  <a:gd name="connsiteY0" fmla="*/ 0 h 72866"/>
                  <a:gd name="connsiteX1" fmla="*/ 0 w 124968"/>
                  <a:gd name="connsiteY1" fmla="*/ 36386 h 72866"/>
                  <a:gd name="connsiteX2" fmla="*/ 62484 w 124968"/>
                  <a:gd name="connsiteY2" fmla="*/ 72866 h 72866"/>
                  <a:gd name="connsiteX3" fmla="*/ 124968 w 124968"/>
                  <a:gd name="connsiteY3" fmla="*/ 36386 h 72866"/>
                  <a:gd name="connsiteX4" fmla="*/ 62484 w 124968"/>
                  <a:gd name="connsiteY4" fmla="*/ 0 h 72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968" h="72866">
                    <a:moveTo>
                      <a:pt x="62484" y="0"/>
                    </a:moveTo>
                    <a:cubicBezTo>
                      <a:pt x="28004" y="0"/>
                      <a:pt x="0" y="16288"/>
                      <a:pt x="0" y="36386"/>
                    </a:cubicBezTo>
                    <a:cubicBezTo>
                      <a:pt x="0" y="56483"/>
                      <a:pt x="28004" y="72866"/>
                      <a:pt x="62484" y="72866"/>
                    </a:cubicBezTo>
                    <a:cubicBezTo>
                      <a:pt x="96965" y="72866"/>
                      <a:pt x="124968" y="56578"/>
                      <a:pt x="124968" y="36386"/>
                    </a:cubicBezTo>
                    <a:cubicBezTo>
                      <a:pt x="125063" y="16288"/>
                      <a:pt x="97060" y="0"/>
                      <a:pt x="62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A2D9CA26-76A1-404B-92C0-E5C3133BCE8C}"/>
                  </a:ext>
                </a:extLst>
              </p:cNvPr>
              <p:cNvSpPr/>
              <p:nvPr/>
            </p:nvSpPr>
            <p:spPr>
              <a:xfrm>
                <a:off x="3309376" y="3186271"/>
                <a:ext cx="66484" cy="64293"/>
              </a:xfrm>
              <a:custGeom>
                <a:avLst/>
                <a:gdLst>
                  <a:gd name="connsiteX0" fmla="*/ 44958 w 66484"/>
                  <a:gd name="connsiteY0" fmla="*/ 0 h 64293"/>
                  <a:gd name="connsiteX1" fmla="*/ 21431 w 66484"/>
                  <a:gd name="connsiteY1" fmla="*/ 0 h 64293"/>
                  <a:gd name="connsiteX2" fmla="*/ 0 w 66484"/>
                  <a:gd name="connsiteY2" fmla="*/ 31052 h 64293"/>
                  <a:gd name="connsiteX3" fmla="*/ 33242 w 66484"/>
                  <a:gd name="connsiteY3" fmla="*/ 64294 h 64293"/>
                  <a:gd name="connsiteX4" fmla="*/ 66484 w 66484"/>
                  <a:gd name="connsiteY4" fmla="*/ 31052 h 64293"/>
                  <a:gd name="connsiteX5" fmla="*/ 44958 w 66484"/>
                  <a:gd name="connsiteY5" fmla="*/ 0 h 6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84" h="64293">
                    <a:moveTo>
                      <a:pt x="44958" y="0"/>
                    </a:moveTo>
                    <a:lnTo>
                      <a:pt x="21431" y="0"/>
                    </a:lnTo>
                    <a:cubicBezTo>
                      <a:pt x="8858" y="4763"/>
                      <a:pt x="0" y="16859"/>
                      <a:pt x="0" y="31052"/>
                    </a:cubicBezTo>
                    <a:cubicBezTo>
                      <a:pt x="0" y="49435"/>
                      <a:pt x="14859" y="64294"/>
                      <a:pt x="33242" y="64294"/>
                    </a:cubicBezTo>
                    <a:cubicBezTo>
                      <a:pt x="51626" y="64294"/>
                      <a:pt x="66484" y="49435"/>
                      <a:pt x="66484" y="31052"/>
                    </a:cubicBezTo>
                    <a:cubicBezTo>
                      <a:pt x="66484" y="16859"/>
                      <a:pt x="57531" y="4763"/>
                      <a:pt x="4495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C53593EB-D099-4D7F-B6E2-4B81D7CDC9A9}"/>
                  </a:ext>
                </a:extLst>
              </p:cNvPr>
              <p:cNvSpPr/>
              <p:nvPr/>
            </p:nvSpPr>
            <p:spPr>
              <a:xfrm>
                <a:off x="3334236" y="3186271"/>
                <a:ext cx="55626" cy="35147"/>
              </a:xfrm>
              <a:custGeom>
                <a:avLst/>
                <a:gdLst>
                  <a:gd name="connsiteX0" fmla="*/ 953 w 55626"/>
                  <a:gd name="connsiteY0" fmla="*/ 0 h 35147"/>
                  <a:gd name="connsiteX1" fmla="*/ 0 w 55626"/>
                  <a:gd name="connsiteY1" fmla="*/ 7334 h 35147"/>
                  <a:gd name="connsiteX2" fmla="*/ 27813 w 55626"/>
                  <a:gd name="connsiteY2" fmla="*/ 35147 h 35147"/>
                  <a:gd name="connsiteX3" fmla="*/ 55626 w 55626"/>
                  <a:gd name="connsiteY3" fmla="*/ 7334 h 35147"/>
                  <a:gd name="connsiteX4" fmla="*/ 54674 w 55626"/>
                  <a:gd name="connsiteY4" fmla="*/ 0 h 35147"/>
                  <a:gd name="connsiteX5" fmla="*/ 953 w 55626"/>
                  <a:gd name="connsiteY5" fmla="*/ 0 h 35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626" h="35147">
                    <a:moveTo>
                      <a:pt x="953" y="0"/>
                    </a:moveTo>
                    <a:cubicBezTo>
                      <a:pt x="286" y="2286"/>
                      <a:pt x="0" y="4763"/>
                      <a:pt x="0" y="7334"/>
                    </a:cubicBezTo>
                    <a:cubicBezTo>
                      <a:pt x="0" y="22670"/>
                      <a:pt x="12478" y="35147"/>
                      <a:pt x="27813" y="35147"/>
                    </a:cubicBezTo>
                    <a:cubicBezTo>
                      <a:pt x="43148" y="35147"/>
                      <a:pt x="55626" y="22670"/>
                      <a:pt x="55626" y="7334"/>
                    </a:cubicBezTo>
                    <a:cubicBezTo>
                      <a:pt x="55626" y="4763"/>
                      <a:pt x="55245" y="2381"/>
                      <a:pt x="54674" y="0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32B597F0-5349-43B9-8D12-55B905520371}"/>
                  </a:ext>
                </a:extLst>
              </p:cNvPr>
              <p:cNvSpPr/>
              <p:nvPr/>
            </p:nvSpPr>
            <p:spPr>
              <a:xfrm>
                <a:off x="3363478" y="3186271"/>
                <a:ext cx="145256" cy="86297"/>
              </a:xfrm>
              <a:custGeom>
                <a:avLst/>
                <a:gdLst>
                  <a:gd name="connsiteX0" fmla="*/ 0 w 145256"/>
                  <a:gd name="connsiteY0" fmla="*/ 0 h 86297"/>
                  <a:gd name="connsiteX1" fmla="*/ 14192 w 145256"/>
                  <a:gd name="connsiteY1" fmla="*/ 39053 h 86297"/>
                  <a:gd name="connsiteX2" fmla="*/ 145256 w 145256"/>
                  <a:gd name="connsiteY2" fmla="*/ 0 h 86297"/>
                  <a:gd name="connsiteX3" fmla="*/ 0 w 145256"/>
                  <a:gd name="connsiteY3" fmla="*/ 0 h 86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5256" h="86297">
                    <a:moveTo>
                      <a:pt x="0" y="0"/>
                    </a:moveTo>
                    <a:cubicBezTo>
                      <a:pt x="7906" y="8382"/>
                      <a:pt x="12954" y="20764"/>
                      <a:pt x="14192" y="39053"/>
                    </a:cubicBezTo>
                    <a:cubicBezTo>
                      <a:pt x="19431" y="118872"/>
                      <a:pt x="138303" y="92012"/>
                      <a:pt x="14525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DF5AAF59-C6E5-43B2-BEC0-F230103B8D7E}"/>
                  </a:ext>
                </a:extLst>
              </p:cNvPr>
              <p:cNvSpPr/>
              <p:nvPr/>
            </p:nvSpPr>
            <p:spPr>
              <a:xfrm>
                <a:off x="3058894" y="3184557"/>
                <a:ext cx="479415" cy="26857"/>
              </a:xfrm>
              <a:custGeom>
                <a:avLst/>
                <a:gdLst>
                  <a:gd name="connsiteX0" fmla="*/ 69 w 479415"/>
                  <a:gd name="connsiteY0" fmla="*/ 0 h 26857"/>
                  <a:gd name="connsiteX1" fmla="*/ 479177 w 479415"/>
                  <a:gd name="connsiteY1" fmla="*/ 20669 h 26857"/>
                  <a:gd name="connsiteX2" fmla="*/ 478224 w 479415"/>
                  <a:gd name="connsiteY2" fmla="*/ 0 h 26857"/>
                  <a:gd name="connsiteX3" fmla="*/ 69 w 479415"/>
                  <a:gd name="connsiteY3" fmla="*/ 0 h 26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9415" h="26857">
                    <a:moveTo>
                      <a:pt x="69" y="0"/>
                    </a:moveTo>
                    <a:cubicBezTo>
                      <a:pt x="-6122" y="23908"/>
                      <a:pt x="403358" y="34576"/>
                      <a:pt x="479177" y="20669"/>
                    </a:cubicBezTo>
                    <a:cubicBezTo>
                      <a:pt x="479177" y="14669"/>
                      <a:pt x="480129" y="6096"/>
                      <a:pt x="478224" y="0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AF3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95DD7AA7-B632-449D-ADD1-651095575BA5}"/>
                  </a:ext>
                </a:extLst>
              </p:cNvPr>
              <p:cNvSpPr/>
              <p:nvPr/>
            </p:nvSpPr>
            <p:spPr>
              <a:xfrm>
                <a:off x="3594650" y="3186271"/>
                <a:ext cx="431482" cy="247364"/>
              </a:xfrm>
              <a:custGeom>
                <a:avLst/>
                <a:gdLst>
                  <a:gd name="connsiteX0" fmla="*/ 429673 w 431482"/>
                  <a:gd name="connsiteY0" fmla="*/ 0 h 247364"/>
                  <a:gd name="connsiteX1" fmla="*/ 431483 w 431482"/>
                  <a:gd name="connsiteY1" fmla="*/ 27337 h 247364"/>
                  <a:gd name="connsiteX2" fmla="*/ 215741 w 431482"/>
                  <a:gd name="connsiteY2" fmla="*/ 247364 h 247364"/>
                  <a:gd name="connsiteX3" fmla="*/ 0 w 431482"/>
                  <a:gd name="connsiteY3" fmla="*/ 27337 h 247364"/>
                  <a:gd name="connsiteX4" fmla="*/ 1810 w 431482"/>
                  <a:gd name="connsiteY4" fmla="*/ 0 h 247364"/>
                  <a:gd name="connsiteX5" fmla="*/ 429673 w 431482"/>
                  <a:gd name="connsiteY5" fmla="*/ 0 h 247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1482" h="247364">
                    <a:moveTo>
                      <a:pt x="429673" y="0"/>
                    </a:moveTo>
                    <a:cubicBezTo>
                      <a:pt x="430911" y="8573"/>
                      <a:pt x="431483" y="17621"/>
                      <a:pt x="431483" y="27337"/>
                    </a:cubicBezTo>
                    <a:cubicBezTo>
                      <a:pt x="431483" y="148876"/>
                      <a:pt x="334899" y="247364"/>
                      <a:pt x="215741" y="247364"/>
                    </a:cubicBezTo>
                    <a:cubicBezTo>
                      <a:pt x="96583" y="247364"/>
                      <a:pt x="0" y="148876"/>
                      <a:pt x="0" y="27337"/>
                    </a:cubicBezTo>
                    <a:cubicBezTo>
                      <a:pt x="0" y="17621"/>
                      <a:pt x="572" y="8477"/>
                      <a:pt x="1810" y="0"/>
                    </a:cubicBezTo>
                    <a:lnTo>
                      <a:pt x="42967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E9E25BE4-3277-40E5-9FD1-F983042E3554}"/>
                  </a:ext>
                </a:extLst>
              </p:cNvPr>
              <p:cNvSpPr/>
              <p:nvPr/>
            </p:nvSpPr>
            <p:spPr>
              <a:xfrm>
                <a:off x="3619986" y="3186271"/>
                <a:ext cx="395096" cy="207835"/>
              </a:xfrm>
              <a:custGeom>
                <a:avLst/>
                <a:gdLst>
                  <a:gd name="connsiteX0" fmla="*/ 381 w 395096"/>
                  <a:gd name="connsiteY0" fmla="*/ 0 h 207835"/>
                  <a:gd name="connsiteX1" fmla="*/ 0 w 395096"/>
                  <a:gd name="connsiteY1" fmla="*/ 12383 h 207835"/>
                  <a:gd name="connsiteX2" fmla="*/ 197549 w 395096"/>
                  <a:gd name="connsiteY2" fmla="*/ 207836 h 207835"/>
                  <a:gd name="connsiteX3" fmla="*/ 395097 w 395096"/>
                  <a:gd name="connsiteY3" fmla="*/ 12383 h 207835"/>
                  <a:gd name="connsiteX4" fmla="*/ 394621 w 395096"/>
                  <a:gd name="connsiteY4" fmla="*/ 0 h 207835"/>
                  <a:gd name="connsiteX5" fmla="*/ 381 w 395096"/>
                  <a:gd name="connsiteY5" fmla="*/ 0 h 207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5096" h="207835">
                    <a:moveTo>
                      <a:pt x="381" y="0"/>
                    </a:moveTo>
                    <a:cubicBezTo>
                      <a:pt x="95" y="4001"/>
                      <a:pt x="0" y="8096"/>
                      <a:pt x="0" y="12383"/>
                    </a:cubicBezTo>
                    <a:cubicBezTo>
                      <a:pt x="0" y="120301"/>
                      <a:pt x="88487" y="207836"/>
                      <a:pt x="197549" y="207836"/>
                    </a:cubicBezTo>
                    <a:cubicBezTo>
                      <a:pt x="306705" y="207836"/>
                      <a:pt x="395097" y="120301"/>
                      <a:pt x="395097" y="12383"/>
                    </a:cubicBezTo>
                    <a:cubicBezTo>
                      <a:pt x="395097" y="8096"/>
                      <a:pt x="394907" y="4001"/>
                      <a:pt x="394621" y="0"/>
                    </a:cubicBezTo>
                    <a:lnTo>
                      <a:pt x="381" y="0"/>
                    </a:ln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BAF3E616-2943-4D35-AFA5-0997582919A5}"/>
                  </a:ext>
                </a:extLst>
              </p:cNvPr>
              <p:cNvSpPr/>
              <p:nvPr/>
            </p:nvSpPr>
            <p:spPr>
              <a:xfrm>
                <a:off x="3755622" y="3312382"/>
                <a:ext cx="113252" cy="65913"/>
              </a:xfrm>
              <a:custGeom>
                <a:avLst/>
                <a:gdLst>
                  <a:gd name="connsiteX0" fmla="*/ 56674 w 113252"/>
                  <a:gd name="connsiteY0" fmla="*/ 0 h 65913"/>
                  <a:gd name="connsiteX1" fmla="*/ 0 w 113252"/>
                  <a:gd name="connsiteY1" fmla="*/ 32956 h 65913"/>
                  <a:gd name="connsiteX2" fmla="*/ 56674 w 113252"/>
                  <a:gd name="connsiteY2" fmla="*/ 65913 h 65913"/>
                  <a:gd name="connsiteX3" fmla="*/ 113252 w 113252"/>
                  <a:gd name="connsiteY3" fmla="*/ 32956 h 65913"/>
                  <a:gd name="connsiteX4" fmla="*/ 56674 w 113252"/>
                  <a:gd name="connsiteY4" fmla="*/ 0 h 6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252" h="65913">
                    <a:moveTo>
                      <a:pt x="56674" y="0"/>
                    </a:moveTo>
                    <a:cubicBezTo>
                      <a:pt x="25432" y="0"/>
                      <a:pt x="0" y="14764"/>
                      <a:pt x="0" y="32956"/>
                    </a:cubicBezTo>
                    <a:cubicBezTo>
                      <a:pt x="0" y="51149"/>
                      <a:pt x="25336" y="65913"/>
                      <a:pt x="56674" y="65913"/>
                    </a:cubicBezTo>
                    <a:cubicBezTo>
                      <a:pt x="87916" y="65913"/>
                      <a:pt x="113252" y="51149"/>
                      <a:pt x="113252" y="32956"/>
                    </a:cubicBezTo>
                    <a:cubicBezTo>
                      <a:pt x="113252" y="14764"/>
                      <a:pt x="87916" y="0"/>
                      <a:pt x="566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F4E183CE-0531-4252-B578-1DCA738D6CAE}"/>
                  </a:ext>
                </a:extLst>
              </p:cNvPr>
              <p:cNvSpPr/>
              <p:nvPr/>
            </p:nvSpPr>
            <p:spPr>
              <a:xfrm>
                <a:off x="3794389" y="3186271"/>
                <a:ext cx="60197" cy="58197"/>
              </a:xfrm>
              <a:custGeom>
                <a:avLst/>
                <a:gdLst>
                  <a:gd name="connsiteX0" fmla="*/ 40767 w 60197"/>
                  <a:gd name="connsiteY0" fmla="*/ 0 h 58197"/>
                  <a:gd name="connsiteX1" fmla="*/ 19431 w 60197"/>
                  <a:gd name="connsiteY1" fmla="*/ 0 h 58197"/>
                  <a:gd name="connsiteX2" fmla="*/ 0 w 60197"/>
                  <a:gd name="connsiteY2" fmla="*/ 28099 h 58197"/>
                  <a:gd name="connsiteX3" fmla="*/ 30099 w 60197"/>
                  <a:gd name="connsiteY3" fmla="*/ 58198 h 58197"/>
                  <a:gd name="connsiteX4" fmla="*/ 60198 w 60197"/>
                  <a:gd name="connsiteY4" fmla="*/ 28099 h 58197"/>
                  <a:gd name="connsiteX5" fmla="*/ 40767 w 60197"/>
                  <a:gd name="connsiteY5" fmla="*/ 0 h 58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197" h="58197">
                    <a:moveTo>
                      <a:pt x="40767" y="0"/>
                    </a:moveTo>
                    <a:lnTo>
                      <a:pt x="19431" y="0"/>
                    </a:lnTo>
                    <a:cubicBezTo>
                      <a:pt x="8096" y="4286"/>
                      <a:pt x="0" y="15240"/>
                      <a:pt x="0" y="28099"/>
                    </a:cubicBezTo>
                    <a:cubicBezTo>
                      <a:pt x="0" y="44768"/>
                      <a:pt x="13525" y="58198"/>
                      <a:pt x="30099" y="58198"/>
                    </a:cubicBezTo>
                    <a:cubicBezTo>
                      <a:pt x="46768" y="58198"/>
                      <a:pt x="60198" y="44768"/>
                      <a:pt x="60198" y="28099"/>
                    </a:cubicBezTo>
                    <a:cubicBezTo>
                      <a:pt x="60198" y="15240"/>
                      <a:pt x="52102" y="4286"/>
                      <a:pt x="4076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6D7D2568-2B7F-4D60-A4C1-1198AB802AEC}"/>
                  </a:ext>
                </a:extLst>
              </p:cNvPr>
              <p:cNvSpPr/>
              <p:nvPr/>
            </p:nvSpPr>
            <p:spPr>
              <a:xfrm>
                <a:off x="3816963" y="3186271"/>
                <a:ext cx="50482" cy="31813"/>
              </a:xfrm>
              <a:custGeom>
                <a:avLst/>
                <a:gdLst>
                  <a:gd name="connsiteX0" fmla="*/ 857 w 50482"/>
                  <a:gd name="connsiteY0" fmla="*/ 0 h 31813"/>
                  <a:gd name="connsiteX1" fmla="*/ 0 w 50482"/>
                  <a:gd name="connsiteY1" fmla="*/ 6572 h 31813"/>
                  <a:gd name="connsiteX2" fmla="*/ 25241 w 50482"/>
                  <a:gd name="connsiteY2" fmla="*/ 31814 h 31813"/>
                  <a:gd name="connsiteX3" fmla="*/ 50483 w 50482"/>
                  <a:gd name="connsiteY3" fmla="*/ 6572 h 31813"/>
                  <a:gd name="connsiteX4" fmla="*/ 49625 w 50482"/>
                  <a:gd name="connsiteY4" fmla="*/ 0 h 31813"/>
                  <a:gd name="connsiteX5" fmla="*/ 857 w 50482"/>
                  <a:gd name="connsiteY5" fmla="*/ 0 h 3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82" h="31813">
                    <a:moveTo>
                      <a:pt x="857" y="0"/>
                    </a:moveTo>
                    <a:cubicBezTo>
                      <a:pt x="286" y="2096"/>
                      <a:pt x="0" y="4286"/>
                      <a:pt x="0" y="6572"/>
                    </a:cubicBezTo>
                    <a:cubicBezTo>
                      <a:pt x="0" y="20479"/>
                      <a:pt x="11335" y="31814"/>
                      <a:pt x="25241" y="31814"/>
                    </a:cubicBezTo>
                    <a:cubicBezTo>
                      <a:pt x="39148" y="31814"/>
                      <a:pt x="50483" y="20574"/>
                      <a:pt x="50483" y="6572"/>
                    </a:cubicBezTo>
                    <a:cubicBezTo>
                      <a:pt x="50483" y="4286"/>
                      <a:pt x="50102" y="2096"/>
                      <a:pt x="49625" y="0"/>
                    </a:cubicBezTo>
                    <a:lnTo>
                      <a:pt x="85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A06D18FB-90AA-4711-81EB-1508C296C2BD}"/>
                  </a:ext>
                </a:extLst>
              </p:cNvPr>
              <p:cNvSpPr/>
              <p:nvPr/>
            </p:nvSpPr>
            <p:spPr>
              <a:xfrm>
                <a:off x="3870684" y="3186271"/>
                <a:ext cx="131540" cy="78231"/>
              </a:xfrm>
              <a:custGeom>
                <a:avLst/>
                <a:gdLst>
                  <a:gd name="connsiteX0" fmla="*/ 0 w 131540"/>
                  <a:gd name="connsiteY0" fmla="*/ 0 h 78231"/>
                  <a:gd name="connsiteX1" fmla="*/ 12859 w 131540"/>
                  <a:gd name="connsiteY1" fmla="*/ 35433 h 78231"/>
                  <a:gd name="connsiteX2" fmla="*/ 131540 w 131540"/>
                  <a:gd name="connsiteY2" fmla="*/ 0 h 78231"/>
                  <a:gd name="connsiteX3" fmla="*/ 0 w 131540"/>
                  <a:gd name="connsiteY3" fmla="*/ 0 h 78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540" h="78231">
                    <a:moveTo>
                      <a:pt x="0" y="0"/>
                    </a:moveTo>
                    <a:cubicBezTo>
                      <a:pt x="7239" y="7620"/>
                      <a:pt x="11716" y="18764"/>
                      <a:pt x="12859" y="35433"/>
                    </a:cubicBezTo>
                    <a:cubicBezTo>
                      <a:pt x="17621" y="107728"/>
                      <a:pt x="125349" y="83439"/>
                      <a:pt x="13154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E6A73800-3C53-4FF4-900A-A76F45677CF7}"/>
                  </a:ext>
                </a:extLst>
              </p:cNvPr>
              <p:cNvSpPr/>
              <p:nvPr/>
            </p:nvSpPr>
            <p:spPr>
              <a:xfrm>
                <a:off x="3594721" y="3184557"/>
                <a:ext cx="434331" cy="24459"/>
              </a:xfrm>
              <a:custGeom>
                <a:avLst/>
                <a:gdLst>
                  <a:gd name="connsiteX0" fmla="*/ 434269 w 434331"/>
                  <a:gd name="connsiteY0" fmla="*/ 0 h 24459"/>
                  <a:gd name="connsiteX1" fmla="*/ 214 w 434331"/>
                  <a:gd name="connsiteY1" fmla="*/ 18860 h 24459"/>
                  <a:gd name="connsiteX2" fmla="*/ 1072 w 434331"/>
                  <a:gd name="connsiteY2" fmla="*/ 0 h 24459"/>
                  <a:gd name="connsiteX3" fmla="*/ 434269 w 434331"/>
                  <a:gd name="connsiteY3" fmla="*/ 0 h 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4331" h="24459">
                    <a:moveTo>
                      <a:pt x="434269" y="0"/>
                    </a:moveTo>
                    <a:cubicBezTo>
                      <a:pt x="439888" y="21622"/>
                      <a:pt x="68985" y="31528"/>
                      <a:pt x="214" y="18860"/>
                    </a:cubicBezTo>
                    <a:cubicBezTo>
                      <a:pt x="214" y="13430"/>
                      <a:pt x="-643" y="5525"/>
                      <a:pt x="1072" y="0"/>
                    </a:cubicBezTo>
                    <a:lnTo>
                      <a:pt x="434269" y="0"/>
                    </a:lnTo>
                    <a:close/>
                  </a:path>
                </a:pathLst>
              </a:custGeom>
              <a:solidFill>
                <a:srgbClr val="AF3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9" name="Graphic 39">
              <a:extLst>
                <a:ext uri="{FF2B5EF4-FFF2-40B4-BE49-F238E27FC236}">
                  <a16:creationId xmlns:a16="http://schemas.microsoft.com/office/drawing/2014/main" id="{BB1CD03B-CD67-46E5-AA52-AA0569872862}"/>
                </a:ext>
              </a:extLst>
            </p:cNvPr>
            <p:cNvGrpSpPr/>
            <p:nvPr/>
          </p:nvGrpSpPr>
          <p:grpSpPr>
            <a:xfrm>
              <a:off x="3511987" y="3529095"/>
              <a:ext cx="203474" cy="317872"/>
              <a:chOff x="3511987" y="3529095"/>
              <a:chExt cx="203474" cy="317872"/>
            </a:xfrm>
          </p:grpSpPr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0B01DA97-509E-4A52-9ACD-CE24D5CFFF46}"/>
                  </a:ext>
                </a:extLst>
              </p:cNvPr>
              <p:cNvSpPr/>
              <p:nvPr/>
            </p:nvSpPr>
            <p:spPr>
              <a:xfrm>
                <a:off x="3603072" y="3793238"/>
                <a:ext cx="79618" cy="53729"/>
              </a:xfrm>
              <a:custGeom>
                <a:avLst/>
                <a:gdLst>
                  <a:gd name="connsiteX0" fmla="*/ 39269 w 79618"/>
                  <a:gd name="connsiteY0" fmla="*/ 53516 h 53729"/>
                  <a:gd name="connsiteX1" fmla="*/ 28887 w 79618"/>
                  <a:gd name="connsiteY1" fmla="*/ 51801 h 53729"/>
                  <a:gd name="connsiteX2" fmla="*/ 42698 w 79618"/>
                  <a:gd name="connsiteY2" fmla="*/ 176 h 53729"/>
                  <a:gd name="connsiteX3" fmla="*/ 39269 w 79618"/>
                  <a:gd name="connsiteY3" fmla="*/ 53516 h 53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618" h="53729">
                    <a:moveTo>
                      <a:pt x="39269" y="53516"/>
                    </a:moveTo>
                    <a:cubicBezTo>
                      <a:pt x="35935" y="53230"/>
                      <a:pt x="32506" y="52754"/>
                      <a:pt x="28887" y="51801"/>
                    </a:cubicBezTo>
                    <a:cubicBezTo>
                      <a:pt x="-21405" y="39419"/>
                      <a:pt x="978" y="-3063"/>
                      <a:pt x="42698" y="176"/>
                    </a:cubicBezTo>
                    <a:cubicBezTo>
                      <a:pt x="93276" y="4081"/>
                      <a:pt x="91656" y="57516"/>
                      <a:pt x="39269" y="5351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9D94E4E9-B600-47C3-BEDD-35D778E625F9}"/>
                  </a:ext>
                </a:extLst>
              </p:cNvPr>
              <p:cNvSpPr/>
              <p:nvPr/>
            </p:nvSpPr>
            <p:spPr>
              <a:xfrm>
                <a:off x="3511987" y="3529190"/>
                <a:ext cx="202648" cy="143761"/>
              </a:xfrm>
              <a:custGeom>
                <a:avLst/>
                <a:gdLst>
                  <a:gd name="connsiteX0" fmla="*/ 202648 w 202648"/>
                  <a:gd name="connsiteY0" fmla="*/ 140875 h 143761"/>
                  <a:gd name="connsiteX1" fmla="*/ 89205 w 202648"/>
                  <a:gd name="connsiteY1" fmla="*/ 0 h 143761"/>
                  <a:gd name="connsiteX2" fmla="*/ 432 w 202648"/>
                  <a:gd name="connsiteY2" fmla="*/ 143732 h 143761"/>
                  <a:gd name="connsiteX3" fmla="*/ 202648 w 202648"/>
                  <a:gd name="connsiteY3" fmla="*/ 140875 h 143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648" h="143761">
                    <a:moveTo>
                      <a:pt x="202648" y="140875"/>
                    </a:moveTo>
                    <a:cubicBezTo>
                      <a:pt x="195981" y="67532"/>
                      <a:pt x="144165" y="0"/>
                      <a:pt x="89205" y="0"/>
                    </a:cubicBezTo>
                    <a:cubicBezTo>
                      <a:pt x="33579" y="0"/>
                      <a:pt x="-4521" y="70104"/>
                      <a:pt x="432" y="143732"/>
                    </a:cubicBezTo>
                    <a:cubicBezTo>
                      <a:pt x="528" y="144018"/>
                      <a:pt x="202839" y="142113"/>
                      <a:pt x="202648" y="140875"/>
                    </a:cubicBezTo>
                    <a:close/>
                  </a:path>
                </a:pathLst>
              </a:custGeom>
              <a:solidFill>
                <a:srgbClr val="33003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2F7F8DB8-B1AC-4CF8-B644-0A4504D5F776}"/>
                  </a:ext>
                </a:extLst>
              </p:cNvPr>
              <p:cNvSpPr/>
              <p:nvPr/>
            </p:nvSpPr>
            <p:spPr>
              <a:xfrm>
                <a:off x="3518230" y="3689993"/>
                <a:ext cx="189137" cy="128565"/>
              </a:xfrm>
              <a:custGeom>
                <a:avLst/>
                <a:gdLst>
                  <a:gd name="connsiteX0" fmla="*/ 188500 w 189137"/>
                  <a:gd name="connsiteY0" fmla="*/ 645 h 128565"/>
                  <a:gd name="connsiteX1" fmla="*/ 111728 w 189137"/>
                  <a:gd name="connsiteY1" fmla="*/ 128566 h 128565"/>
                  <a:gd name="connsiteX2" fmla="*/ 0 w 189137"/>
                  <a:gd name="connsiteY2" fmla="*/ 645 h 128565"/>
                  <a:gd name="connsiteX3" fmla="*/ 188500 w 189137"/>
                  <a:gd name="connsiteY3" fmla="*/ 645 h 128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137" h="128565">
                    <a:moveTo>
                      <a:pt x="188500" y="645"/>
                    </a:moveTo>
                    <a:cubicBezTo>
                      <a:pt x="193643" y="74654"/>
                      <a:pt x="167640" y="128566"/>
                      <a:pt x="111728" y="128566"/>
                    </a:cubicBezTo>
                    <a:cubicBezTo>
                      <a:pt x="55817" y="128566"/>
                      <a:pt x="16955" y="69511"/>
                      <a:pt x="0" y="645"/>
                    </a:cubicBezTo>
                    <a:cubicBezTo>
                      <a:pt x="0" y="264"/>
                      <a:pt x="188405" y="-593"/>
                      <a:pt x="188500" y="64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CE7141DA-F8EC-4B2D-BFB8-DFDBCB48A57A}"/>
                  </a:ext>
                </a:extLst>
              </p:cNvPr>
              <p:cNvSpPr/>
              <p:nvPr/>
            </p:nvSpPr>
            <p:spPr>
              <a:xfrm>
                <a:off x="3512610" y="3650473"/>
                <a:ext cx="202851" cy="147131"/>
              </a:xfrm>
              <a:custGeom>
                <a:avLst/>
                <a:gdLst>
                  <a:gd name="connsiteX0" fmla="*/ 202025 w 202851"/>
                  <a:gd name="connsiteY0" fmla="*/ 19592 h 147131"/>
                  <a:gd name="connsiteX1" fmla="*/ 202406 w 202851"/>
                  <a:gd name="connsiteY1" fmla="*/ 23402 h 147131"/>
                  <a:gd name="connsiteX2" fmla="*/ 111633 w 202851"/>
                  <a:gd name="connsiteY2" fmla="*/ 147131 h 147131"/>
                  <a:gd name="connsiteX3" fmla="*/ 0 w 202851"/>
                  <a:gd name="connsiteY3" fmla="*/ 23402 h 147131"/>
                  <a:gd name="connsiteX4" fmla="*/ 0 w 202851"/>
                  <a:gd name="connsiteY4" fmla="*/ 22354 h 147131"/>
                  <a:gd name="connsiteX5" fmla="*/ 202025 w 202851"/>
                  <a:gd name="connsiteY5" fmla="*/ 19592 h 147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2851" h="147131">
                    <a:moveTo>
                      <a:pt x="202025" y="19592"/>
                    </a:moveTo>
                    <a:cubicBezTo>
                      <a:pt x="202121" y="20830"/>
                      <a:pt x="202311" y="22068"/>
                      <a:pt x="202406" y="23402"/>
                    </a:cubicBezTo>
                    <a:cubicBezTo>
                      <a:pt x="207550" y="97316"/>
                      <a:pt x="167545" y="147131"/>
                      <a:pt x="111633" y="147131"/>
                    </a:cubicBezTo>
                    <a:cubicBezTo>
                      <a:pt x="55721" y="147131"/>
                      <a:pt x="6096" y="106650"/>
                      <a:pt x="0" y="23402"/>
                    </a:cubicBezTo>
                    <a:cubicBezTo>
                      <a:pt x="0" y="23116"/>
                      <a:pt x="0" y="22735"/>
                      <a:pt x="0" y="22354"/>
                    </a:cubicBezTo>
                    <a:cubicBezTo>
                      <a:pt x="60770" y="-3459"/>
                      <a:pt x="145161" y="-10126"/>
                      <a:pt x="202025" y="19592"/>
                    </a:cubicBezTo>
                    <a:close/>
                  </a:path>
                </a:pathLst>
              </a:custGeom>
              <a:solidFill>
                <a:srgbClr val="F062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F43C806C-FA80-4671-8CCF-5C3975F39764}"/>
                  </a:ext>
                </a:extLst>
              </p:cNvPr>
              <p:cNvSpPr/>
              <p:nvPr/>
            </p:nvSpPr>
            <p:spPr>
              <a:xfrm>
                <a:off x="3561552" y="3712429"/>
                <a:ext cx="114806" cy="59400"/>
              </a:xfrm>
              <a:custGeom>
                <a:avLst/>
                <a:gdLst>
                  <a:gd name="connsiteX0" fmla="*/ 111 w 114806"/>
                  <a:gd name="connsiteY0" fmla="*/ 35550 h 59400"/>
                  <a:gd name="connsiteX1" fmla="*/ 60500 w 114806"/>
                  <a:gd name="connsiteY1" fmla="*/ 58505 h 59400"/>
                  <a:gd name="connsiteX2" fmla="*/ 114697 w 114806"/>
                  <a:gd name="connsiteY2" fmla="*/ 21548 h 59400"/>
                  <a:gd name="connsiteX3" fmla="*/ 54309 w 114806"/>
                  <a:gd name="connsiteY3" fmla="*/ 688 h 59400"/>
                  <a:gd name="connsiteX4" fmla="*/ 111 w 114806"/>
                  <a:gd name="connsiteY4" fmla="*/ 35550 h 59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806" h="59400">
                    <a:moveTo>
                      <a:pt x="111" y="35550"/>
                    </a:moveTo>
                    <a:cubicBezTo>
                      <a:pt x="2683" y="60124"/>
                      <a:pt x="43641" y="60886"/>
                      <a:pt x="60500" y="58505"/>
                    </a:cubicBezTo>
                    <a:cubicBezTo>
                      <a:pt x="76883" y="56219"/>
                      <a:pt x="117174" y="44980"/>
                      <a:pt x="114697" y="21548"/>
                    </a:cubicBezTo>
                    <a:cubicBezTo>
                      <a:pt x="112316" y="-931"/>
                      <a:pt x="70596" y="-1121"/>
                      <a:pt x="54309" y="688"/>
                    </a:cubicBezTo>
                    <a:cubicBezTo>
                      <a:pt x="37068" y="2593"/>
                      <a:pt x="-2365" y="12023"/>
                      <a:pt x="111" y="35550"/>
                    </a:cubicBezTo>
                    <a:close/>
                  </a:path>
                </a:pathLst>
              </a:custGeom>
              <a:solidFill>
                <a:srgbClr val="F6A2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900893AD-4F76-425E-92E3-290549EA32FC}"/>
                  </a:ext>
                </a:extLst>
              </p:cNvPr>
              <p:cNvSpPr/>
              <p:nvPr/>
            </p:nvSpPr>
            <p:spPr>
              <a:xfrm>
                <a:off x="3539747" y="3529190"/>
                <a:ext cx="137112" cy="95714"/>
              </a:xfrm>
              <a:custGeom>
                <a:avLst/>
                <a:gdLst>
                  <a:gd name="connsiteX0" fmla="*/ 126025 w 137112"/>
                  <a:gd name="connsiteY0" fmla="*/ 85725 h 95714"/>
                  <a:gd name="connsiteX1" fmla="*/ 22012 w 137112"/>
                  <a:gd name="connsiteY1" fmla="*/ 89345 h 95714"/>
                  <a:gd name="connsiteX2" fmla="*/ 3915 w 137112"/>
                  <a:gd name="connsiteY2" fmla="*/ 66770 h 95714"/>
                  <a:gd name="connsiteX3" fmla="*/ 295 w 137112"/>
                  <a:gd name="connsiteY3" fmla="*/ 35147 h 95714"/>
                  <a:gd name="connsiteX4" fmla="*/ 61446 w 137112"/>
                  <a:gd name="connsiteY4" fmla="*/ 0 h 95714"/>
                  <a:gd name="connsiteX5" fmla="*/ 136026 w 137112"/>
                  <a:gd name="connsiteY5" fmla="*/ 42672 h 95714"/>
                  <a:gd name="connsiteX6" fmla="*/ 126025 w 137112"/>
                  <a:gd name="connsiteY6" fmla="*/ 85725 h 95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112" h="95714">
                    <a:moveTo>
                      <a:pt x="126025" y="85725"/>
                    </a:moveTo>
                    <a:cubicBezTo>
                      <a:pt x="103356" y="100203"/>
                      <a:pt x="48777" y="96679"/>
                      <a:pt x="22012" y="89345"/>
                    </a:cubicBezTo>
                    <a:cubicBezTo>
                      <a:pt x="10773" y="86201"/>
                      <a:pt x="7248" y="76962"/>
                      <a:pt x="3915" y="66770"/>
                    </a:cubicBezTo>
                    <a:cubicBezTo>
                      <a:pt x="390" y="56293"/>
                      <a:pt x="-562" y="46101"/>
                      <a:pt x="295" y="35147"/>
                    </a:cubicBezTo>
                    <a:cubicBezTo>
                      <a:pt x="15821" y="13621"/>
                      <a:pt x="36871" y="0"/>
                      <a:pt x="61446" y="0"/>
                    </a:cubicBezTo>
                    <a:cubicBezTo>
                      <a:pt x="88782" y="0"/>
                      <a:pt x="115357" y="16764"/>
                      <a:pt x="136026" y="42672"/>
                    </a:cubicBezTo>
                    <a:cubicBezTo>
                      <a:pt x="138122" y="57817"/>
                      <a:pt x="138312" y="77914"/>
                      <a:pt x="126025" y="85725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E46AEC75-D0A3-4FD6-B017-3B573F0EC631}"/>
                  </a:ext>
                </a:extLst>
              </p:cNvPr>
              <p:cNvSpPr/>
              <p:nvPr/>
            </p:nvSpPr>
            <p:spPr>
              <a:xfrm>
                <a:off x="3539747" y="3529095"/>
                <a:ext cx="137041" cy="76009"/>
              </a:xfrm>
              <a:custGeom>
                <a:avLst/>
                <a:gdLst>
                  <a:gd name="connsiteX0" fmla="*/ 136407 w 137041"/>
                  <a:gd name="connsiteY0" fmla="*/ 66389 h 76009"/>
                  <a:gd name="connsiteX1" fmla="*/ 135169 w 137041"/>
                  <a:gd name="connsiteY1" fmla="*/ 66008 h 76009"/>
                  <a:gd name="connsiteX2" fmla="*/ 15154 w 137041"/>
                  <a:gd name="connsiteY2" fmla="*/ 69342 h 76009"/>
                  <a:gd name="connsiteX3" fmla="*/ 7344 w 137041"/>
                  <a:gd name="connsiteY3" fmla="*/ 76010 h 76009"/>
                  <a:gd name="connsiteX4" fmla="*/ 3915 w 137041"/>
                  <a:gd name="connsiteY4" fmla="*/ 66866 h 76009"/>
                  <a:gd name="connsiteX5" fmla="*/ 295 w 137041"/>
                  <a:gd name="connsiteY5" fmla="*/ 35243 h 76009"/>
                  <a:gd name="connsiteX6" fmla="*/ 61446 w 137041"/>
                  <a:gd name="connsiteY6" fmla="*/ 0 h 76009"/>
                  <a:gd name="connsiteX7" fmla="*/ 136026 w 137041"/>
                  <a:gd name="connsiteY7" fmla="*/ 42672 h 76009"/>
                  <a:gd name="connsiteX8" fmla="*/ 136407 w 137041"/>
                  <a:gd name="connsiteY8" fmla="*/ 66389 h 76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041" h="76009">
                    <a:moveTo>
                      <a:pt x="136407" y="66389"/>
                    </a:moveTo>
                    <a:cubicBezTo>
                      <a:pt x="136026" y="66294"/>
                      <a:pt x="135550" y="66104"/>
                      <a:pt x="135169" y="66008"/>
                    </a:cubicBezTo>
                    <a:cubicBezTo>
                      <a:pt x="96402" y="54388"/>
                      <a:pt x="52968" y="53912"/>
                      <a:pt x="15154" y="69342"/>
                    </a:cubicBezTo>
                    <a:cubicBezTo>
                      <a:pt x="12392" y="70104"/>
                      <a:pt x="8963" y="72771"/>
                      <a:pt x="7344" y="76010"/>
                    </a:cubicBezTo>
                    <a:cubicBezTo>
                      <a:pt x="6010" y="73152"/>
                      <a:pt x="4962" y="70104"/>
                      <a:pt x="3915" y="66866"/>
                    </a:cubicBezTo>
                    <a:cubicBezTo>
                      <a:pt x="390" y="56388"/>
                      <a:pt x="-562" y="46196"/>
                      <a:pt x="295" y="35243"/>
                    </a:cubicBezTo>
                    <a:cubicBezTo>
                      <a:pt x="15249" y="13145"/>
                      <a:pt x="36871" y="0"/>
                      <a:pt x="61446" y="0"/>
                    </a:cubicBezTo>
                    <a:cubicBezTo>
                      <a:pt x="88782" y="0"/>
                      <a:pt x="116024" y="16002"/>
                      <a:pt x="136026" y="42672"/>
                    </a:cubicBezTo>
                    <a:cubicBezTo>
                      <a:pt x="136979" y="50673"/>
                      <a:pt x="137550" y="58960"/>
                      <a:pt x="136407" y="6638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43" name="Oval 342">
            <a:hlinkClick r:id="rId8" action="ppaction://hlinksldjump"/>
            <a:extLst>
              <a:ext uri="{FF2B5EF4-FFF2-40B4-BE49-F238E27FC236}">
                <a16:creationId xmlns:a16="http://schemas.microsoft.com/office/drawing/2014/main" id="{8E3FF8B7-1710-450F-8796-0ECB6D8D084B}"/>
              </a:ext>
            </a:extLst>
          </p:cNvPr>
          <p:cNvSpPr/>
          <p:nvPr/>
        </p:nvSpPr>
        <p:spPr>
          <a:xfrm>
            <a:off x="8536271" y="2670500"/>
            <a:ext cx="562730" cy="56273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4" name="Rectangle 343">
            <a:hlinkClick r:id="rId9" action="ppaction://hlinksldjump"/>
            <a:extLst>
              <a:ext uri="{FF2B5EF4-FFF2-40B4-BE49-F238E27FC236}">
                <a16:creationId xmlns:a16="http://schemas.microsoft.com/office/drawing/2014/main" id="{FB78C153-98D3-48D6-963D-A78DF3A8271A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057158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0026 -0.03842 L 1.875E-6 -2.96296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19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3BCC16FD-4D04-4EA6-8ED3-A0CD2E45033E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83" name="Freeform: Shape 282">
            <a:extLst>
              <a:ext uri="{FF2B5EF4-FFF2-40B4-BE49-F238E27FC236}">
                <a16:creationId xmlns:a16="http://schemas.microsoft.com/office/drawing/2014/main" id="{A1FD70F7-9411-4879-8255-4325953DE0FC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4E8105FA-972E-47DA-A324-E5B28BA4EBD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5" name="Rectangle: Rounded Corners 294">
            <a:extLst>
              <a:ext uri="{FF2B5EF4-FFF2-40B4-BE49-F238E27FC236}">
                <a16:creationId xmlns:a16="http://schemas.microsoft.com/office/drawing/2014/main" id="{1D842D52-FAAF-4D6D-AF00-BE02E174B09D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924D864-958D-45E4-A423-72CFF00552A5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FEC6B578-E316-47D8-90C5-ADF1BF43C4A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3CDB82B5-9AF2-44BC-9831-84DFBFD5D33A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BFAB2A34-3A55-4CBD-A9BA-1E53D0D11B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9CD84CB8-9964-4606-A532-E410942506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ACE84492-2FFB-4FCA-B3B7-9FA56825E41A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02" name="Oval 301">
              <a:extLst>
                <a:ext uri="{FF2B5EF4-FFF2-40B4-BE49-F238E27FC236}">
                  <a16:creationId xmlns:a16="http://schemas.microsoft.com/office/drawing/2014/main" id="{DE74C69A-541F-4C9C-A14F-7259121A41D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A449853F-66E4-42C1-8F6B-EEB6DF866ADB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04" name="Straight Connector 303">
                <a:extLst>
                  <a:ext uri="{FF2B5EF4-FFF2-40B4-BE49-F238E27FC236}">
                    <a16:creationId xmlns:a16="http://schemas.microsoft.com/office/drawing/2014/main" id="{8052E544-344E-444B-A5F8-2A0658D8755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4B86E1C8-E854-4E26-B3F5-ECB00CFF56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5BA60503-80B4-4E28-B072-58EE22237382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76B7FB21-77C6-42CB-B333-AA1956CEEFE2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1" name="Rectangle: Rounded Corners 310">
              <a:extLst>
                <a:ext uri="{FF2B5EF4-FFF2-40B4-BE49-F238E27FC236}">
                  <a16:creationId xmlns:a16="http://schemas.microsoft.com/office/drawing/2014/main" id="{85BD4309-F976-4D8C-8ADA-6049155C6453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12" name="Graphic 30">
              <a:extLst>
                <a:ext uri="{FF2B5EF4-FFF2-40B4-BE49-F238E27FC236}">
                  <a16:creationId xmlns:a16="http://schemas.microsoft.com/office/drawing/2014/main" id="{DADFC36C-14E2-4070-A698-C3F1E07EA561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13" name="Rectangle 312">
            <a:hlinkClick r:id="rId2" action="ppaction://hlinksldjump"/>
            <a:extLst>
              <a:ext uri="{FF2B5EF4-FFF2-40B4-BE49-F238E27FC236}">
                <a16:creationId xmlns:a16="http://schemas.microsoft.com/office/drawing/2014/main" id="{F18A59A5-E4F5-47A3-849C-2F3BD4D26371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Oval 313">
            <a:hlinkClick r:id="rId3" action="ppaction://hlinksldjump"/>
            <a:extLst>
              <a:ext uri="{FF2B5EF4-FFF2-40B4-BE49-F238E27FC236}">
                <a16:creationId xmlns:a16="http://schemas.microsoft.com/office/drawing/2014/main" id="{EFB35034-8161-4440-8050-A63888284315}"/>
              </a:ext>
            </a:extLst>
          </p:cNvPr>
          <p:cNvSpPr/>
          <p:nvPr/>
        </p:nvSpPr>
        <p:spPr>
          <a:xfrm>
            <a:off x="8521566" y="2665814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31D938F-1580-4012-8607-5832DE894346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489" name="Rectangle: Rounded Corners 488">
              <a:extLst>
                <a:ext uri="{FF2B5EF4-FFF2-40B4-BE49-F238E27FC236}">
                  <a16:creationId xmlns:a16="http://schemas.microsoft.com/office/drawing/2014/main" id="{9FC65EC5-C42B-4A3D-AA15-D39D80AAAC42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412" name="Graphic 2">
              <a:extLst>
                <a:ext uri="{FF2B5EF4-FFF2-40B4-BE49-F238E27FC236}">
                  <a16:creationId xmlns:a16="http://schemas.microsoft.com/office/drawing/2014/main" id="{E1EA7C73-AD76-4EFA-B1C5-541668ED73A4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468" name="Graphic 2">
                <a:extLst>
                  <a:ext uri="{FF2B5EF4-FFF2-40B4-BE49-F238E27FC236}">
                    <a16:creationId xmlns:a16="http://schemas.microsoft.com/office/drawing/2014/main" id="{320F7BB3-4F20-449B-98AA-C6C6D4A3109F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27D6A62-DD62-48CE-B818-0056D9FA7830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7D4C874C-B41F-4A50-A157-292075B90228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87A2487F-9A76-4367-B749-DDF4CC0F1B6E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6E4FE71C-5201-486E-A202-C0A5DBAEF63B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469" name="Graphic 2">
                <a:extLst>
                  <a:ext uri="{FF2B5EF4-FFF2-40B4-BE49-F238E27FC236}">
                    <a16:creationId xmlns:a16="http://schemas.microsoft.com/office/drawing/2014/main" id="{7979EB7A-0D4E-4949-8906-14307FFFDD01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006E8324-99A6-4A2F-9C62-08E3FB12864B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0164ED14-8807-4F3A-AEAC-9353B195D54F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6180AD3B-081D-44F0-8638-BE3E9AB77958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DFAB0A50-85ED-4265-903F-3636CB1DFB5D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94" name="Rectangle 493">
            <a:extLst>
              <a:ext uri="{FF2B5EF4-FFF2-40B4-BE49-F238E27FC236}">
                <a16:creationId xmlns:a16="http://schemas.microsoft.com/office/drawing/2014/main" id="{A41FA0C3-41F7-492B-BCC5-45A57EA36EC1}"/>
              </a:ext>
            </a:extLst>
          </p:cNvPr>
          <p:cNvSpPr/>
          <p:nvPr/>
        </p:nvSpPr>
        <p:spPr>
          <a:xfrm>
            <a:off x="4872037" y="3328243"/>
            <a:ext cx="3904099" cy="9618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2" name="Graphic 1">
            <a:extLst>
              <a:ext uri="{FF2B5EF4-FFF2-40B4-BE49-F238E27FC236}">
                <a16:creationId xmlns:a16="http://schemas.microsoft.com/office/drawing/2014/main" id="{AA10BCC2-C452-4A01-8A14-7E840F26CF3D}"/>
              </a:ext>
            </a:extLst>
          </p:cNvPr>
          <p:cNvGrpSpPr/>
          <p:nvPr/>
        </p:nvGrpSpPr>
        <p:grpSpPr>
          <a:xfrm flipH="1">
            <a:off x="2188160" y="2293313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A3E8C80-B4D0-4457-9080-53DE3BBD3CD8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03DA5E51-3EAD-4D42-B6AC-CE6467ACC41F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84F198D1-64C4-4684-9451-2A5BD591D927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FE2A6DB-4037-4B18-A4DA-D47CE4C6CFBF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AF10E55-C8C3-44DD-9C4E-B5454387012D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12177B8B-E3D6-4632-8D0C-3E09DE380C49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20B92F1-02FB-4A07-BB67-6A9859A3280D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023D347-C780-463B-BB94-1CB020B14476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5" name="Graphic 1">
            <a:extLst>
              <a:ext uri="{FF2B5EF4-FFF2-40B4-BE49-F238E27FC236}">
                <a16:creationId xmlns:a16="http://schemas.microsoft.com/office/drawing/2014/main" id="{1A397748-D3E9-4053-A95E-E3C3F75F7FBD}"/>
              </a:ext>
            </a:extLst>
          </p:cNvPr>
          <p:cNvGrpSpPr/>
          <p:nvPr/>
        </p:nvGrpSpPr>
        <p:grpSpPr>
          <a:xfrm rot="20993736">
            <a:off x="2359010" y="1784625"/>
            <a:ext cx="1629378" cy="1211456"/>
            <a:chOff x="2973539" y="2138851"/>
            <a:chExt cx="652225" cy="484934"/>
          </a:xfrm>
        </p:grpSpPr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F2E9EC11-EBD4-44FE-A51F-153978E3D22A}"/>
                </a:ext>
              </a:extLst>
            </p:cNvPr>
            <p:cNvSpPr/>
            <p:nvPr/>
          </p:nvSpPr>
          <p:spPr>
            <a:xfrm>
              <a:off x="3036017" y="2138851"/>
              <a:ext cx="524041" cy="358815"/>
            </a:xfrm>
            <a:custGeom>
              <a:avLst/>
              <a:gdLst>
                <a:gd name="connsiteX0" fmla="*/ 395 w 524041"/>
                <a:gd name="connsiteY0" fmla="*/ 353769 h 358815"/>
                <a:gd name="connsiteX1" fmla="*/ 155748 w 524041"/>
                <a:gd name="connsiteY1" fmla="*/ 62209 h 358815"/>
                <a:gd name="connsiteX2" fmla="*/ 453785 w 524041"/>
                <a:gd name="connsiteY2" fmla="*/ 32396 h 358815"/>
                <a:gd name="connsiteX3" fmla="*/ 506935 w 524041"/>
                <a:gd name="connsiteY3" fmla="*/ 134504 h 358815"/>
                <a:gd name="connsiteX4" fmla="*/ 451595 w 524041"/>
                <a:gd name="connsiteY4" fmla="*/ 162126 h 358815"/>
                <a:gd name="connsiteX5" fmla="*/ 523985 w 524041"/>
                <a:gd name="connsiteY5" fmla="*/ 336624 h 358815"/>
                <a:gd name="connsiteX6" fmla="*/ 395 w 524041"/>
                <a:gd name="connsiteY6" fmla="*/ 353769 h 35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4041" h="358815">
                  <a:moveTo>
                    <a:pt x="395" y="353769"/>
                  </a:moveTo>
                  <a:cubicBezTo>
                    <a:pt x="-3796" y="306906"/>
                    <a:pt x="23827" y="128217"/>
                    <a:pt x="155748" y="62209"/>
                  </a:cubicBezTo>
                  <a:cubicBezTo>
                    <a:pt x="287765" y="-3704"/>
                    <a:pt x="385586" y="-22944"/>
                    <a:pt x="453785" y="32396"/>
                  </a:cubicBezTo>
                  <a:cubicBezTo>
                    <a:pt x="521889" y="87736"/>
                    <a:pt x="506935" y="134504"/>
                    <a:pt x="506935" y="134504"/>
                  </a:cubicBezTo>
                  <a:lnTo>
                    <a:pt x="451595" y="162126"/>
                  </a:lnTo>
                  <a:cubicBezTo>
                    <a:pt x="451595" y="162126"/>
                    <a:pt x="517603" y="300429"/>
                    <a:pt x="523985" y="336624"/>
                  </a:cubicBezTo>
                  <a:cubicBezTo>
                    <a:pt x="530366" y="372915"/>
                    <a:pt x="395" y="353769"/>
                    <a:pt x="395" y="353769"/>
                  </a:cubicBezTo>
                  <a:close/>
                </a:path>
              </a:pathLst>
            </a:custGeom>
            <a:solidFill>
              <a:srgbClr val="E1312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1266248-74D2-43C7-B432-30E6E83F8A28}"/>
                </a:ext>
              </a:extLst>
            </p:cNvPr>
            <p:cNvSpPr/>
            <p:nvPr/>
          </p:nvSpPr>
          <p:spPr>
            <a:xfrm>
              <a:off x="3036017" y="2143715"/>
              <a:ext cx="380157" cy="355286"/>
            </a:xfrm>
            <a:custGeom>
              <a:avLst/>
              <a:gdLst>
                <a:gd name="connsiteX0" fmla="*/ 73262 w 380157"/>
                <a:gd name="connsiteY0" fmla="*/ 320711 h 355286"/>
                <a:gd name="connsiteX1" fmla="*/ 133460 w 380157"/>
                <a:gd name="connsiteY1" fmla="*/ 244606 h 355286"/>
                <a:gd name="connsiteX2" fmla="*/ 184990 w 380157"/>
                <a:gd name="connsiteY2" fmla="*/ 217174 h 355286"/>
                <a:gd name="connsiteX3" fmla="*/ 133460 w 380157"/>
                <a:gd name="connsiteY3" fmla="*/ 183170 h 355286"/>
                <a:gd name="connsiteX4" fmla="*/ 206897 w 380157"/>
                <a:gd name="connsiteY4" fmla="*/ 68298 h 355286"/>
                <a:gd name="connsiteX5" fmla="*/ 380157 w 380157"/>
                <a:gd name="connsiteY5" fmla="*/ 1433 h 355286"/>
                <a:gd name="connsiteX6" fmla="*/ 155748 w 380157"/>
                <a:gd name="connsiteY6" fmla="*/ 62107 h 355286"/>
                <a:gd name="connsiteX7" fmla="*/ 395 w 380157"/>
                <a:gd name="connsiteY7" fmla="*/ 353667 h 355286"/>
                <a:gd name="connsiteX8" fmla="*/ 52592 w 380157"/>
                <a:gd name="connsiteY8" fmla="*/ 355286 h 355286"/>
                <a:gd name="connsiteX9" fmla="*/ 73262 w 380157"/>
                <a:gd name="connsiteY9" fmla="*/ 320711 h 355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0157" h="355286">
                  <a:moveTo>
                    <a:pt x="73262" y="320711"/>
                  </a:moveTo>
                  <a:cubicBezTo>
                    <a:pt x="90978" y="297565"/>
                    <a:pt x="106790" y="255941"/>
                    <a:pt x="133460" y="244606"/>
                  </a:cubicBezTo>
                  <a:cubicBezTo>
                    <a:pt x="146414" y="239177"/>
                    <a:pt x="213565" y="245844"/>
                    <a:pt x="184990" y="217174"/>
                  </a:cubicBezTo>
                  <a:cubicBezTo>
                    <a:pt x="177941" y="210125"/>
                    <a:pt x="154224" y="191933"/>
                    <a:pt x="133460" y="183170"/>
                  </a:cubicBezTo>
                  <a:cubicBezTo>
                    <a:pt x="83168" y="161929"/>
                    <a:pt x="172703" y="92587"/>
                    <a:pt x="206897" y="68298"/>
                  </a:cubicBezTo>
                  <a:cubicBezTo>
                    <a:pt x="251379" y="36580"/>
                    <a:pt x="328817" y="20102"/>
                    <a:pt x="380157" y="1433"/>
                  </a:cubicBezTo>
                  <a:cubicBezTo>
                    <a:pt x="320435" y="-6187"/>
                    <a:pt x="246045" y="16958"/>
                    <a:pt x="155748" y="62107"/>
                  </a:cubicBezTo>
                  <a:cubicBezTo>
                    <a:pt x="23827" y="128115"/>
                    <a:pt x="-3796" y="306899"/>
                    <a:pt x="395" y="353667"/>
                  </a:cubicBezTo>
                  <a:cubicBezTo>
                    <a:pt x="395" y="353667"/>
                    <a:pt x="20398" y="354429"/>
                    <a:pt x="52592" y="355286"/>
                  </a:cubicBezTo>
                  <a:cubicBezTo>
                    <a:pt x="57831" y="343475"/>
                    <a:pt x="64689" y="331855"/>
                    <a:pt x="73262" y="320711"/>
                  </a:cubicBezTo>
                  <a:close/>
                </a:path>
              </a:pathLst>
            </a:custGeom>
            <a:solidFill>
              <a:srgbClr val="CA20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3E42093D-F3F5-4C83-92DA-E8951942D7C7}"/>
                </a:ext>
              </a:extLst>
            </p:cNvPr>
            <p:cNvSpPr/>
            <p:nvPr/>
          </p:nvSpPr>
          <p:spPr>
            <a:xfrm>
              <a:off x="3393942" y="2293357"/>
              <a:ext cx="166102" cy="192024"/>
            </a:xfrm>
            <a:custGeom>
              <a:avLst/>
              <a:gdLst>
                <a:gd name="connsiteX0" fmla="*/ 118720 w 166102"/>
                <a:gd name="connsiteY0" fmla="*/ 0 h 192024"/>
                <a:gd name="connsiteX1" fmla="*/ 69762 w 166102"/>
                <a:gd name="connsiteY1" fmla="*/ 1905 h 192024"/>
                <a:gd name="connsiteX2" fmla="*/ 4611 w 166102"/>
                <a:gd name="connsiteY2" fmla="*/ 30575 h 192024"/>
                <a:gd name="connsiteX3" fmla="*/ 80049 w 166102"/>
                <a:gd name="connsiteY3" fmla="*/ 79820 h 192024"/>
                <a:gd name="connsiteX4" fmla="*/ 162916 w 166102"/>
                <a:gd name="connsiteY4" fmla="*/ 192024 h 192024"/>
                <a:gd name="connsiteX5" fmla="*/ 166060 w 166102"/>
                <a:gd name="connsiteY5" fmla="*/ 186976 h 192024"/>
                <a:gd name="connsiteX6" fmla="*/ 93670 w 166102"/>
                <a:gd name="connsiteY6" fmla="*/ 12478 h 192024"/>
                <a:gd name="connsiteX7" fmla="*/ 118720 w 166102"/>
                <a:gd name="connsiteY7" fmla="*/ 0 h 19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6102" h="192024">
                  <a:moveTo>
                    <a:pt x="118720" y="0"/>
                  </a:moveTo>
                  <a:cubicBezTo>
                    <a:pt x="102147" y="1524"/>
                    <a:pt x="85002" y="857"/>
                    <a:pt x="69762" y="1905"/>
                  </a:cubicBezTo>
                  <a:cubicBezTo>
                    <a:pt x="63856" y="2286"/>
                    <a:pt x="-20345" y="7048"/>
                    <a:pt x="4611" y="30575"/>
                  </a:cubicBezTo>
                  <a:cubicBezTo>
                    <a:pt x="26995" y="51626"/>
                    <a:pt x="54427" y="63627"/>
                    <a:pt x="80049" y="79820"/>
                  </a:cubicBezTo>
                  <a:cubicBezTo>
                    <a:pt x="121673" y="106109"/>
                    <a:pt x="150343" y="146971"/>
                    <a:pt x="162916" y="192024"/>
                  </a:cubicBezTo>
                  <a:cubicBezTo>
                    <a:pt x="165202" y="190500"/>
                    <a:pt x="166345" y="188786"/>
                    <a:pt x="166060" y="186976"/>
                  </a:cubicBezTo>
                  <a:cubicBezTo>
                    <a:pt x="159678" y="150781"/>
                    <a:pt x="93670" y="12478"/>
                    <a:pt x="93670" y="12478"/>
                  </a:cubicBezTo>
                  <a:lnTo>
                    <a:pt x="118720" y="0"/>
                  </a:lnTo>
                  <a:close/>
                </a:path>
              </a:pathLst>
            </a:custGeom>
            <a:solidFill>
              <a:srgbClr val="CA20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1664F6E3-140B-4006-AF00-9095BEC09F43}"/>
                </a:ext>
              </a:extLst>
            </p:cNvPr>
            <p:cNvSpPr/>
            <p:nvPr/>
          </p:nvSpPr>
          <p:spPr>
            <a:xfrm>
              <a:off x="3462961" y="2211786"/>
              <a:ext cx="162803" cy="168864"/>
            </a:xfrm>
            <a:custGeom>
              <a:avLst/>
              <a:gdLst>
                <a:gd name="connsiteX0" fmla="*/ 141141 w 162803"/>
                <a:gd name="connsiteY0" fmla="*/ 51377 h 168864"/>
                <a:gd name="connsiteX1" fmla="*/ 105613 w 162803"/>
                <a:gd name="connsiteY1" fmla="*/ 323 h 168864"/>
                <a:gd name="connsiteX2" fmla="*/ 63703 w 162803"/>
                <a:gd name="connsiteY2" fmla="*/ 20039 h 168864"/>
                <a:gd name="connsiteX3" fmla="*/ 18078 w 162803"/>
                <a:gd name="connsiteY3" fmla="*/ 27755 h 168864"/>
                <a:gd name="connsiteX4" fmla="*/ 15221 w 162803"/>
                <a:gd name="connsiteY4" fmla="*/ 71855 h 168864"/>
                <a:gd name="connsiteX5" fmla="*/ 933 w 162803"/>
                <a:gd name="connsiteY5" fmla="*/ 92525 h 168864"/>
                <a:gd name="connsiteX6" fmla="*/ 38557 w 162803"/>
                <a:gd name="connsiteY6" fmla="*/ 128720 h 168864"/>
                <a:gd name="connsiteX7" fmla="*/ 51130 w 162803"/>
                <a:gd name="connsiteY7" fmla="*/ 149008 h 168864"/>
                <a:gd name="connsiteX8" fmla="*/ 79991 w 162803"/>
                <a:gd name="connsiteY8" fmla="*/ 168629 h 168864"/>
                <a:gd name="connsiteX9" fmla="*/ 119996 w 162803"/>
                <a:gd name="connsiteY9" fmla="*/ 132911 h 168864"/>
                <a:gd name="connsiteX10" fmla="*/ 162001 w 162803"/>
                <a:gd name="connsiteY10" fmla="*/ 97478 h 168864"/>
                <a:gd name="connsiteX11" fmla="*/ 141141 w 162803"/>
                <a:gd name="connsiteY11" fmla="*/ 51377 h 16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803" h="168864">
                  <a:moveTo>
                    <a:pt x="141141" y="51377"/>
                  </a:moveTo>
                  <a:cubicBezTo>
                    <a:pt x="145047" y="27183"/>
                    <a:pt x="133807" y="3561"/>
                    <a:pt x="105613" y="323"/>
                  </a:cubicBezTo>
                  <a:cubicBezTo>
                    <a:pt x="87135" y="-1773"/>
                    <a:pt x="72085" y="6514"/>
                    <a:pt x="63703" y="20039"/>
                  </a:cubicBezTo>
                  <a:cubicBezTo>
                    <a:pt x="49892" y="12991"/>
                    <a:pt x="31318" y="15563"/>
                    <a:pt x="18078" y="27755"/>
                  </a:cubicBezTo>
                  <a:cubicBezTo>
                    <a:pt x="4934" y="39756"/>
                    <a:pt x="6744" y="59092"/>
                    <a:pt x="15221" y="71855"/>
                  </a:cubicBezTo>
                  <a:cubicBezTo>
                    <a:pt x="8172" y="77285"/>
                    <a:pt x="2648" y="84524"/>
                    <a:pt x="933" y="92525"/>
                  </a:cubicBezTo>
                  <a:cubicBezTo>
                    <a:pt x="-4877" y="118623"/>
                    <a:pt x="17507" y="125862"/>
                    <a:pt x="38557" y="128720"/>
                  </a:cubicBezTo>
                  <a:cubicBezTo>
                    <a:pt x="48463" y="130053"/>
                    <a:pt x="46939" y="141102"/>
                    <a:pt x="51130" y="149008"/>
                  </a:cubicBezTo>
                  <a:cubicBezTo>
                    <a:pt x="57131" y="160152"/>
                    <a:pt x="67227" y="167391"/>
                    <a:pt x="79991" y="168629"/>
                  </a:cubicBezTo>
                  <a:cubicBezTo>
                    <a:pt x="105327" y="171106"/>
                    <a:pt x="116472" y="153675"/>
                    <a:pt x="119996" y="132911"/>
                  </a:cubicBezTo>
                  <a:cubicBezTo>
                    <a:pt x="140379" y="131863"/>
                    <a:pt x="157715" y="120433"/>
                    <a:pt x="162001" y="97478"/>
                  </a:cubicBezTo>
                  <a:cubicBezTo>
                    <a:pt x="165525" y="78428"/>
                    <a:pt x="157239" y="59187"/>
                    <a:pt x="141141" y="51377"/>
                  </a:cubicBezTo>
                  <a:close/>
                </a:path>
              </a:pathLst>
            </a:custGeom>
            <a:solidFill>
              <a:srgbClr val="F1F3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436CE7D-C1E4-4249-BB7B-6EB96CC3578B}"/>
                </a:ext>
              </a:extLst>
            </p:cNvPr>
            <p:cNvSpPr/>
            <p:nvPr/>
          </p:nvSpPr>
          <p:spPr>
            <a:xfrm>
              <a:off x="3462961" y="2211786"/>
              <a:ext cx="162803" cy="168864"/>
            </a:xfrm>
            <a:custGeom>
              <a:avLst/>
              <a:gdLst>
                <a:gd name="connsiteX0" fmla="*/ 141141 w 162803"/>
                <a:gd name="connsiteY0" fmla="*/ 51377 h 168864"/>
                <a:gd name="connsiteX1" fmla="*/ 105613 w 162803"/>
                <a:gd name="connsiteY1" fmla="*/ 323 h 168864"/>
                <a:gd name="connsiteX2" fmla="*/ 63703 w 162803"/>
                <a:gd name="connsiteY2" fmla="*/ 20039 h 168864"/>
                <a:gd name="connsiteX3" fmla="*/ 18078 w 162803"/>
                <a:gd name="connsiteY3" fmla="*/ 27755 h 168864"/>
                <a:gd name="connsiteX4" fmla="*/ 15221 w 162803"/>
                <a:gd name="connsiteY4" fmla="*/ 71855 h 168864"/>
                <a:gd name="connsiteX5" fmla="*/ 933 w 162803"/>
                <a:gd name="connsiteY5" fmla="*/ 92525 h 168864"/>
                <a:gd name="connsiteX6" fmla="*/ 38557 w 162803"/>
                <a:gd name="connsiteY6" fmla="*/ 128720 h 168864"/>
                <a:gd name="connsiteX7" fmla="*/ 51130 w 162803"/>
                <a:gd name="connsiteY7" fmla="*/ 149008 h 168864"/>
                <a:gd name="connsiteX8" fmla="*/ 79991 w 162803"/>
                <a:gd name="connsiteY8" fmla="*/ 168629 h 168864"/>
                <a:gd name="connsiteX9" fmla="*/ 119996 w 162803"/>
                <a:gd name="connsiteY9" fmla="*/ 132911 h 168864"/>
                <a:gd name="connsiteX10" fmla="*/ 162001 w 162803"/>
                <a:gd name="connsiteY10" fmla="*/ 97478 h 168864"/>
                <a:gd name="connsiteX11" fmla="*/ 141141 w 162803"/>
                <a:gd name="connsiteY11" fmla="*/ 51377 h 168864"/>
                <a:gd name="connsiteX12" fmla="*/ 137331 w 162803"/>
                <a:gd name="connsiteY12" fmla="*/ 93191 h 168864"/>
                <a:gd name="connsiteX13" fmla="*/ 117710 w 162803"/>
                <a:gd name="connsiteY13" fmla="*/ 114242 h 168864"/>
                <a:gd name="connsiteX14" fmla="*/ 91707 w 162803"/>
                <a:gd name="connsiteY14" fmla="*/ 137387 h 168864"/>
                <a:gd name="connsiteX15" fmla="*/ 55512 w 162803"/>
                <a:gd name="connsiteY15" fmla="*/ 120338 h 168864"/>
                <a:gd name="connsiteX16" fmla="*/ 43129 w 162803"/>
                <a:gd name="connsiteY16" fmla="*/ 117766 h 168864"/>
                <a:gd name="connsiteX17" fmla="*/ 26079 w 162803"/>
                <a:gd name="connsiteY17" fmla="*/ 73094 h 168864"/>
                <a:gd name="connsiteX18" fmla="*/ 31794 w 162803"/>
                <a:gd name="connsiteY18" fmla="*/ 45757 h 168864"/>
                <a:gd name="connsiteX19" fmla="*/ 65227 w 162803"/>
                <a:gd name="connsiteY19" fmla="*/ 31184 h 168864"/>
                <a:gd name="connsiteX20" fmla="*/ 104661 w 162803"/>
                <a:gd name="connsiteY20" fmla="*/ 14039 h 168864"/>
                <a:gd name="connsiteX21" fmla="*/ 126378 w 162803"/>
                <a:gd name="connsiteY21" fmla="*/ 53186 h 168864"/>
                <a:gd name="connsiteX22" fmla="*/ 137331 w 162803"/>
                <a:gd name="connsiteY22" fmla="*/ 93191 h 16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2803" h="168864">
                  <a:moveTo>
                    <a:pt x="141141" y="51377"/>
                  </a:moveTo>
                  <a:cubicBezTo>
                    <a:pt x="145047" y="27183"/>
                    <a:pt x="133807" y="3561"/>
                    <a:pt x="105613" y="323"/>
                  </a:cubicBezTo>
                  <a:cubicBezTo>
                    <a:pt x="87135" y="-1773"/>
                    <a:pt x="72085" y="6514"/>
                    <a:pt x="63703" y="20039"/>
                  </a:cubicBezTo>
                  <a:cubicBezTo>
                    <a:pt x="49892" y="12991"/>
                    <a:pt x="31318" y="15563"/>
                    <a:pt x="18078" y="27755"/>
                  </a:cubicBezTo>
                  <a:cubicBezTo>
                    <a:pt x="4934" y="39756"/>
                    <a:pt x="6744" y="59092"/>
                    <a:pt x="15221" y="71855"/>
                  </a:cubicBezTo>
                  <a:cubicBezTo>
                    <a:pt x="8172" y="77285"/>
                    <a:pt x="2648" y="84524"/>
                    <a:pt x="933" y="92525"/>
                  </a:cubicBezTo>
                  <a:cubicBezTo>
                    <a:pt x="-4877" y="118623"/>
                    <a:pt x="17507" y="125862"/>
                    <a:pt x="38557" y="128720"/>
                  </a:cubicBezTo>
                  <a:cubicBezTo>
                    <a:pt x="48463" y="130053"/>
                    <a:pt x="46939" y="141102"/>
                    <a:pt x="51130" y="149008"/>
                  </a:cubicBezTo>
                  <a:cubicBezTo>
                    <a:pt x="57131" y="160152"/>
                    <a:pt x="67227" y="167391"/>
                    <a:pt x="79991" y="168629"/>
                  </a:cubicBezTo>
                  <a:cubicBezTo>
                    <a:pt x="105327" y="171106"/>
                    <a:pt x="116472" y="153675"/>
                    <a:pt x="119996" y="132911"/>
                  </a:cubicBezTo>
                  <a:cubicBezTo>
                    <a:pt x="140379" y="131863"/>
                    <a:pt x="157715" y="120433"/>
                    <a:pt x="162001" y="97478"/>
                  </a:cubicBezTo>
                  <a:cubicBezTo>
                    <a:pt x="165525" y="78428"/>
                    <a:pt x="157239" y="59187"/>
                    <a:pt x="141141" y="51377"/>
                  </a:cubicBezTo>
                  <a:close/>
                  <a:moveTo>
                    <a:pt x="137331" y="93191"/>
                  </a:moveTo>
                  <a:cubicBezTo>
                    <a:pt x="133998" y="104621"/>
                    <a:pt x="126663" y="111289"/>
                    <a:pt x="117710" y="114242"/>
                  </a:cubicBezTo>
                  <a:cubicBezTo>
                    <a:pt x="113805" y="125386"/>
                    <a:pt x="105804" y="134244"/>
                    <a:pt x="91707" y="137387"/>
                  </a:cubicBezTo>
                  <a:cubicBezTo>
                    <a:pt x="75705" y="140912"/>
                    <a:pt x="63036" y="132720"/>
                    <a:pt x="55512" y="120338"/>
                  </a:cubicBezTo>
                  <a:cubicBezTo>
                    <a:pt x="51511" y="119957"/>
                    <a:pt x="47415" y="119290"/>
                    <a:pt x="43129" y="117766"/>
                  </a:cubicBezTo>
                  <a:cubicBezTo>
                    <a:pt x="25508" y="111765"/>
                    <a:pt x="16554" y="88715"/>
                    <a:pt x="26079" y="73094"/>
                  </a:cubicBezTo>
                  <a:cubicBezTo>
                    <a:pt x="23984" y="64521"/>
                    <a:pt x="24936" y="55472"/>
                    <a:pt x="31794" y="45757"/>
                  </a:cubicBezTo>
                  <a:cubicBezTo>
                    <a:pt x="39510" y="34803"/>
                    <a:pt x="52845" y="29850"/>
                    <a:pt x="65227" y="31184"/>
                  </a:cubicBezTo>
                  <a:cubicBezTo>
                    <a:pt x="73323" y="17182"/>
                    <a:pt x="88373" y="7562"/>
                    <a:pt x="104661" y="14039"/>
                  </a:cubicBezTo>
                  <a:cubicBezTo>
                    <a:pt x="123139" y="21373"/>
                    <a:pt x="129140" y="37565"/>
                    <a:pt x="126378" y="53186"/>
                  </a:cubicBezTo>
                  <a:cubicBezTo>
                    <a:pt x="136855" y="62807"/>
                    <a:pt x="142380" y="75951"/>
                    <a:pt x="137331" y="93191"/>
                  </a:cubicBezTo>
                  <a:close/>
                </a:path>
              </a:pathLst>
            </a:custGeom>
            <a:solidFill>
              <a:srgbClr val="DAE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2BF88B44-AEA7-4114-A961-0AC40132568F}"/>
                </a:ext>
              </a:extLst>
            </p:cNvPr>
            <p:cNvSpPr/>
            <p:nvPr/>
          </p:nvSpPr>
          <p:spPr>
            <a:xfrm>
              <a:off x="2973539" y="2408742"/>
              <a:ext cx="625789" cy="215043"/>
            </a:xfrm>
            <a:custGeom>
              <a:avLst/>
              <a:gdLst>
                <a:gd name="connsiteX0" fmla="*/ 56492 w 625789"/>
                <a:gd name="connsiteY0" fmla="*/ 212084 h 215043"/>
                <a:gd name="connsiteX1" fmla="*/ 3342 w 625789"/>
                <a:gd name="connsiteY1" fmla="*/ 109976 h 215043"/>
                <a:gd name="connsiteX2" fmla="*/ 277853 w 625789"/>
                <a:gd name="connsiteY2" fmla="*/ 1391 h 215043"/>
                <a:gd name="connsiteX3" fmla="*/ 624753 w 625789"/>
                <a:gd name="connsiteY3" fmla="*/ 105690 h 215043"/>
                <a:gd name="connsiteX4" fmla="*/ 590749 w 625789"/>
                <a:gd name="connsiteY4" fmla="*/ 214275 h 215043"/>
                <a:gd name="connsiteX5" fmla="*/ 345956 w 625789"/>
                <a:gd name="connsiteY5" fmla="*/ 127026 h 215043"/>
                <a:gd name="connsiteX6" fmla="*/ 56492 w 625789"/>
                <a:gd name="connsiteY6" fmla="*/ 212084 h 21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5789" h="215043">
                  <a:moveTo>
                    <a:pt x="56492" y="212084"/>
                  </a:moveTo>
                  <a:cubicBezTo>
                    <a:pt x="39156" y="220466"/>
                    <a:pt x="-13708" y="139694"/>
                    <a:pt x="3342" y="109976"/>
                  </a:cubicBezTo>
                  <a:cubicBezTo>
                    <a:pt x="20297" y="80163"/>
                    <a:pt x="152313" y="9964"/>
                    <a:pt x="277853" y="1391"/>
                  </a:cubicBezTo>
                  <a:cubicBezTo>
                    <a:pt x="403392" y="-7086"/>
                    <a:pt x="620467" y="22632"/>
                    <a:pt x="624753" y="105690"/>
                  </a:cubicBezTo>
                  <a:cubicBezTo>
                    <a:pt x="629039" y="188653"/>
                    <a:pt x="620467" y="220561"/>
                    <a:pt x="590749" y="214275"/>
                  </a:cubicBezTo>
                  <a:cubicBezTo>
                    <a:pt x="560936" y="207893"/>
                    <a:pt x="509882" y="112167"/>
                    <a:pt x="345956" y="127026"/>
                  </a:cubicBezTo>
                  <a:cubicBezTo>
                    <a:pt x="182126" y="141885"/>
                    <a:pt x="114023" y="184462"/>
                    <a:pt x="56492" y="212084"/>
                  </a:cubicBezTo>
                  <a:close/>
                </a:path>
              </a:pathLst>
            </a:custGeom>
            <a:solidFill>
              <a:srgbClr val="F1F3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69F42E4B-0029-4776-ABA8-B52A753120A1}"/>
                </a:ext>
              </a:extLst>
            </p:cNvPr>
            <p:cNvSpPr/>
            <p:nvPr/>
          </p:nvSpPr>
          <p:spPr>
            <a:xfrm>
              <a:off x="2973539" y="2461664"/>
              <a:ext cx="625789" cy="162048"/>
            </a:xfrm>
            <a:custGeom>
              <a:avLst/>
              <a:gdLst>
                <a:gd name="connsiteX0" fmla="*/ 624753 w 625789"/>
                <a:gd name="connsiteY0" fmla="*/ 52769 h 162048"/>
                <a:gd name="connsiteX1" fmla="*/ 597416 w 625789"/>
                <a:gd name="connsiteY1" fmla="*/ 8001 h 162048"/>
                <a:gd name="connsiteX2" fmla="*/ 604370 w 625789"/>
                <a:gd name="connsiteY2" fmla="*/ 54197 h 162048"/>
                <a:gd name="connsiteX3" fmla="*/ 438063 w 625789"/>
                <a:gd name="connsiteY3" fmla="*/ 60674 h 162048"/>
                <a:gd name="connsiteX4" fmla="*/ 208034 w 625789"/>
                <a:gd name="connsiteY4" fmla="*/ 65627 h 162048"/>
                <a:gd name="connsiteX5" fmla="*/ 101259 w 625789"/>
                <a:gd name="connsiteY5" fmla="*/ 87058 h 162048"/>
                <a:gd name="connsiteX6" fmla="*/ 88591 w 625789"/>
                <a:gd name="connsiteY6" fmla="*/ 0 h 162048"/>
                <a:gd name="connsiteX7" fmla="*/ 3342 w 625789"/>
                <a:gd name="connsiteY7" fmla="*/ 57055 h 162048"/>
                <a:gd name="connsiteX8" fmla="*/ 56492 w 625789"/>
                <a:gd name="connsiteY8" fmla="*/ 159163 h 162048"/>
                <a:gd name="connsiteX9" fmla="*/ 345956 w 625789"/>
                <a:gd name="connsiteY9" fmla="*/ 74009 h 162048"/>
                <a:gd name="connsiteX10" fmla="*/ 590749 w 625789"/>
                <a:gd name="connsiteY10" fmla="*/ 161258 h 162048"/>
                <a:gd name="connsiteX11" fmla="*/ 624753 w 625789"/>
                <a:gd name="connsiteY11" fmla="*/ 52769 h 162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5789" h="162048">
                  <a:moveTo>
                    <a:pt x="624753" y="52769"/>
                  </a:moveTo>
                  <a:cubicBezTo>
                    <a:pt x="623896" y="35624"/>
                    <a:pt x="613799" y="20765"/>
                    <a:pt x="597416" y="8001"/>
                  </a:cubicBezTo>
                  <a:cubicBezTo>
                    <a:pt x="603227" y="22098"/>
                    <a:pt x="606084" y="37529"/>
                    <a:pt x="604370" y="54197"/>
                  </a:cubicBezTo>
                  <a:cubicBezTo>
                    <a:pt x="594464" y="149828"/>
                    <a:pt x="490832" y="71438"/>
                    <a:pt x="438063" y="60674"/>
                  </a:cubicBezTo>
                  <a:cubicBezTo>
                    <a:pt x="362339" y="45149"/>
                    <a:pt x="283187" y="46863"/>
                    <a:pt x="208034" y="65627"/>
                  </a:cubicBezTo>
                  <a:cubicBezTo>
                    <a:pt x="173840" y="74200"/>
                    <a:pt x="137073" y="92964"/>
                    <a:pt x="101259" y="87058"/>
                  </a:cubicBezTo>
                  <a:cubicBezTo>
                    <a:pt x="60397" y="80296"/>
                    <a:pt x="70589" y="34766"/>
                    <a:pt x="88591" y="0"/>
                  </a:cubicBezTo>
                  <a:cubicBezTo>
                    <a:pt x="43728" y="20955"/>
                    <a:pt x="11153" y="43339"/>
                    <a:pt x="3342" y="57055"/>
                  </a:cubicBezTo>
                  <a:cubicBezTo>
                    <a:pt x="-13708" y="86773"/>
                    <a:pt x="39156" y="167545"/>
                    <a:pt x="56492" y="159163"/>
                  </a:cubicBezTo>
                  <a:cubicBezTo>
                    <a:pt x="113927" y="131445"/>
                    <a:pt x="182031" y="88964"/>
                    <a:pt x="345956" y="74009"/>
                  </a:cubicBezTo>
                  <a:cubicBezTo>
                    <a:pt x="509786" y="59150"/>
                    <a:pt x="560936" y="154877"/>
                    <a:pt x="590749" y="161258"/>
                  </a:cubicBezTo>
                  <a:cubicBezTo>
                    <a:pt x="620467" y="167640"/>
                    <a:pt x="629039" y="135731"/>
                    <a:pt x="624753" y="52769"/>
                  </a:cubicBezTo>
                  <a:close/>
                </a:path>
              </a:pathLst>
            </a:custGeom>
            <a:solidFill>
              <a:srgbClr val="DAE6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33" name="Graphic 232">
            <a:extLst>
              <a:ext uri="{FF2B5EF4-FFF2-40B4-BE49-F238E27FC236}">
                <a16:creationId xmlns:a16="http://schemas.microsoft.com/office/drawing/2014/main" id="{E748A0D7-606E-4C19-B2CE-890FD3B7EC4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011487" y="3483220"/>
            <a:ext cx="1014642" cy="292350"/>
          </a:xfrm>
          <a:prstGeom prst="rect">
            <a:avLst/>
          </a:prstGeom>
        </p:spPr>
      </p:pic>
      <p:grpSp>
        <p:nvGrpSpPr>
          <p:cNvPr id="264" name="Group 263">
            <a:extLst>
              <a:ext uri="{FF2B5EF4-FFF2-40B4-BE49-F238E27FC236}">
                <a16:creationId xmlns:a16="http://schemas.microsoft.com/office/drawing/2014/main" id="{74E6FDDE-5A42-4320-B45F-DEB2BE7D081B}"/>
              </a:ext>
            </a:extLst>
          </p:cNvPr>
          <p:cNvGrpSpPr/>
          <p:nvPr/>
        </p:nvGrpSpPr>
        <p:grpSpPr>
          <a:xfrm>
            <a:off x="3048118" y="3205458"/>
            <a:ext cx="846356" cy="640700"/>
            <a:chOff x="3124730" y="3206267"/>
            <a:chExt cx="846356" cy="640700"/>
          </a:xfrm>
        </p:grpSpPr>
        <p:grpSp>
          <p:nvGrpSpPr>
            <p:cNvPr id="265" name="Graphic 22">
              <a:extLst>
                <a:ext uri="{FF2B5EF4-FFF2-40B4-BE49-F238E27FC236}">
                  <a16:creationId xmlns:a16="http://schemas.microsoft.com/office/drawing/2014/main" id="{298A1428-6F71-4FB3-A719-35C15F7953C2}"/>
                </a:ext>
              </a:extLst>
            </p:cNvPr>
            <p:cNvGrpSpPr/>
            <p:nvPr/>
          </p:nvGrpSpPr>
          <p:grpSpPr>
            <a:xfrm>
              <a:off x="3124730" y="3206267"/>
              <a:ext cx="846356" cy="239729"/>
              <a:chOff x="3058894" y="3184557"/>
              <a:chExt cx="970158" cy="274796"/>
            </a:xfrm>
          </p:grpSpPr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272E563A-EE80-4594-9CA8-42B7DBDFD6E5}"/>
                  </a:ext>
                </a:extLst>
              </p:cNvPr>
              <p:cNvSpPr/>
              <p:nvPr/>
            </p:nvSpPr>
            <p:spPr>
              <a:xfrm>
                <a:off x="3062107" y="3186271"/>
                <a:ext cx="476250" cy="273081"/>
              </a:xfrm>
              <a:custGeom>
                <a:avLst/>
                <a:gdLst>
                  <a:gd name="connsiteX0" fmla="*/ 2000 w 476250"/>
                  <a:gd name="connsiteY0" fmla="*/ 0 h 273081"/>
                  <a:gd name="connsiteX1" fmla="*/ 0 w 476250"/>
                  <a:gd name="connsiteY1" fmla="*/ 30194 h 273081"/>
                  <a:gd name="connsiteX2" fmla="*/ 238125 w 476250"/>
                  <a:gd name="connsiteY2" fmla="*/ 273082 h 273081"/>
                  <a:gd name="connsiteX3" fmla="*/ 476250 w 476250"/>
                  <a:gd name="connsiteY3" fmla="*/ 30194 h 273081"/>
                  <a:gd name="connsiteX4" fmla="*/ 474250 w 476250"/>
                  <a:gd name="connsiteY4" fmla="*/ 0 h 273081"/>
                  <a:gd name="connsiteX5" fmla="*/ 2000 w 476250"/>
                  <a:gd name="connsiteY5" fmla="*/ 0 h 27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250" h="273081">
                    <a:moveTo>
                      <a:pt x="2000" y="0"/>
                    </a:moveTo>
                    <a:cubicBezTo>
                      <a:pt x="667" y="9430"/>
                      <a:pt x="0" y="19431"/>
                      <a:pt x="0" y="30194"/>
                    </a:cubicBezTo>
                    <a:cubicBezTo>
                      <a:pt x="0" y="164306"/>
                      <a:pt x="106585" y="273082"/>
                      <a:pt x="238125" y="273082"/>
                    </a:cubicBezTo>
                    <a:cubicBezTo>
                      <a:pt x="369665" y="273082"/>
                      <a:pt x="476250" y="164306"/>
                      <a:pt x="476250" y="30194"/>
                    </a:cubicBezTo>
                    <a:cubicBezTo>
                      <a:pt x="476250" y="19431"/>
                      <a:pt x="475583" y="9430"/>
                      <a:pt x="474250" y="0"/>
                    </a:cubicBezTo>
                    <a:lnTo>
                      <a:pt x="20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FABEA2B9-53C6-4AC4-876A-F85D9A3C690A}"/>
                  </a:ext>
                </a:extLst>
              </p:cNvPr>
              <p:cNvSpPr/>
              <p:nvPr/>
            </p:nvSpPr>
            <p:spPr>
              <a:xfrm>
                <a:off x="3086777" y="3186271"/>
                <a:ext cx="436244" cy="229457"/>
              </a:xfrm>
              <a:custGeom>
                <a:avLst/>
                <a:gdLst>
                  <a:gd name="connsiteX0" fmla="*/ 476 w 436244"/>
                  <a:gd name="connsiteY0" fmla="*/ 0 h 229457"/>
                  <a:gd name="connsiteX1" fmla="*/ 0 w 436244"/>
                  <a:gd name="connsiteY1" fmla="*/ 13621 h 229457"/>
                  <a:gd name="connsiteX2" fmla="*/ 218123 w 436244"/>
                  <a:gd name="connsiteY2" fmla="*/ 229457 h 229457"/>
                  <a:gd name="connsiteX3" fmla="*/ 436245 w 436244"/>
                  <a:gd name="connsiteY3" fmla="*/ 13621 h 229457"/>
                  <a:gd name="connsiteX4" fmla="*/ 435769 w 436244"/>
                  <a:gd name="connsiteY4" fmla="*/ 0 h 229457"/>
                  <a:gd name="connsiteX5" fmla="*/ 476 w 436244"/>
                  <a:gd name="connsiteY5" fmla="*/ 0 h 229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6244" h="229457">
                    <a:moveTo>
                      <a:pt x="476" y="0"/>
                    </a:moveTo>
                    <a:cubicBezTo>
                      <a:pt x="190" y="4382"/>
                      <a:pt x="0" y="8954"/>
                      <a:pt x="0" y="13621"/>
                    </a:cubicBezTo>
                    <a:cubicBezTo>
                      <a:pt x="0" y="132779"/>
                      <a:pt x="97631" y="229457"/>
                      <a:pt x="218123" y="229457"/>
                    </a:cubicBezTo>
                    <a:cubicBezTo>
                      <a:pt x="338614" y="229457"/>
                      <a:pt x="436245" y="132874"/>
                      <a:pt x="436245" y="13621"/>
                    </a:cubicBezTo>
                    <a:cubicBezTo>
                      <a:pt x="436245" y="8954"/>
                      <a:pt x="436055" y="4382"/>
                      <a:pt x="435769" y="0"/>
                    </a:cubicBezTo>
                    <a:lnTo>
                      <a:pt x="476" y="0"/>
                    </a:ln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06EC4172-3254-4D1C-B261-7E23399C9090}"/>
                  </a:ext>
                </a:extLst>
              </p:cNvPr>
              <p:cNvSpPr/>
              <p:nvPr/>
            </p:nvSpPr>
            <p:spPr>
              <a:xfrm>
                <a:off x="3236510" y="3325527"/>
                <a:ext cx="124968" cy="72866"/>
              </a:xfrm>
              <a:custGeom>
                <a:avLst/>
                <a:gdLst>
                  <a:gd name="connsiteX0" fmla="*/ 62484 w 124968"/>
                  <a:gd name="connsiteY0" fmla="*/ 0 h 72866"/>
                  <a:gd name="connsiteX1" fmla="*/ 0 w 124968"/>
                  <a:gd name="connsiteY1" fmla="*/ 36386 h 72866"/>
                  <a:gd name="connsiteX2" fmla="*/ 62484 w 124968"/>
                  <a:gd name="connsiteY2" fmla="*/ 72866 h 72866"/>
                  <a:gd name="connsiteX3" fmla="*/ 124968 w 124968"/>
                  <a:gd name="connsiteY3" fmla="*/ 36386 h 72866"/>
                  <a:gd name="connsiteX4" fmla="*/ 62484 w 124968"/>
                  <a:gd name="connsiteY4" fmla="*/ 0 h 72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968" h="72866">
                    <a:moveTo>
                      <a:pt x="62484" y="0"/>
                    </a:moveTo>
                    <a:cubicBezTo>
                      <a:pt x="28004" y="0"/>
                      <a:pt x="0" y="16288"/>
                      <a:pt x="0" y="36386"/>
                    </a:cubicBezTo>
                    <a:cubicBezTo>
                      <a:pt x="0" y="56483"/>
                      <a:pt x="28004" y="72866"/>
                      <a:pt x="62484" y="72866"/>
                    </a:cubicBezTo>
                    <a:cubicBezTo>
                      <a:pt x="96965" y="72866"/>
                      <a:pt x="124968" y="56578"/>
                      <a:pt x="124968" y="36386"/>
                    </a:cubicBezTo>
                    <a:cubicBezTo>
                      <a:pt x="125063" y="16288"/>
                      <a:pt x="97060" y="0"/>
                      <a:pt x="62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C6C22B51-F3B6-42F6-A06E-29A73EBF5C1D}"/>
                  </a:ext>
                </a:extLst>
              </p:cNvPr>
              <p:cNvSpPr/>
              <p:nvPr/>
            </p:nvSpPr>
            <p:spPr>
              <a:xfrm>
                <a:off x="3309376" y="3186271"/>
                <a:ext cx="66484" cy="64293"/>
              </a:xfrm>
              <a:custGeom>
                <a:avLst/>
                <a:gdLst>
                  <a:gd name="connsiteX0" fmla="*/ 44958 w 66484"/>
                  <a:gd name="connsiteY0" fmla="*/ 0 h 64293"/>
                  <a:gd name="connsiteX1" fmla="*/ 21431 w 66484"/>
                  <a:gd name="connsiteY1" fmla="*/ 0 h 64293"/>
                  <a:gd name="connsiteX2" fmla="*/ 0 w 66484"/>
                  <a:gd name="connsiteY2" fmla="*/ 31052 h 64293"/>
                  <a:gd name="connsiteX3" fmla="*/ 33242 w 66484"/>
                  <a:gd name="connsiteY3" fmla="*/ 64294 h 64293"/>
                  <a:gd name="connsiteX4" fmla="*/ 66484 w 66484"/>
                  <a:gd name="connsiteY4" fmla="*/ 31052 h 64293"/>
                  <a:gd name="connsiteX5" fmla="*/ 44958 w 66484"/>
                  <a:gd name="connsiteY5" fmla="*/ 0 h 6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84" h="64293">
                    <a:moveTo>
                      <a:pt x="44958" y="0"/>
                    </a:moveTo>
                    <a:lnTo>
                      <a:pt x="21431" y="0"/>
                    </a:lnTo>
                    <a:cubicBezTo>
                      <a:pt x="8858" y="4763"/>
                      <a:pt x="0" y="16859"/>
                      <a:pt x="0" y="31052"/>
                    </a:cubicBezTo>
                    <a:cubicBezTo>
                      <a:pt x="0" y="49435"/>
                      <a:pt x="14859" y="64294"/>
                      <a:pt x="33242" y="64294"/>
                    </a:cubicBezTo>
                    <a:cubicBezTo>
                      <a:pt x="51626" y="64294"/>
                      <a:pt x="66484" y="49435"/>
                      <a:pt x="66484" y="31052"/>
                    </a:cubicBezTo>
                    <a:cubicBezTo>
                      <a:pt x="66484" y="16859"/>
                      <a:pt x="57531" y="4763"/>
                      <a:pt x="4495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197B10B6-63E0-4774-B51C-ABCA088776C5}"/>
                  </a:ext>
                </a:extLst>
              </p:cNvPr>
              <p:cNvSpPr/>
              <p:nvPr/>
            </p:nvSpPr>
            <p:spPr>
              <a:xfrm>
                <a:off x="3334236" y="3186271"/>
                <a:ext cx="55626" cy="35147"/>
              </a:xfrm>
              <a:custGeom>
                <a:avLst/>
                <a:gdLst>
                  <a:gd name="connsiteX0" fmla="*/ 953 w 55626"/>
                  <a:gd name="connsiteY0" fmla="*/ 0 h 35147"/>
                  <a:gd name="connsiteX1" fmla="*/ 0 w 55626"/>
                  <a:gd name="connsiteY1" fmla="*/ 7334 h 35147"/>
                  <a:gd name="connsiteX2" fmla="*/ 27813 w 55626"/>
                  <a:gd name="connsiteY2" fmla="*/ 35147 h 35147"/>
                  <a:gd name="connsiteX3" fmla="*/ 55626 w 55626"/>
                  <a:gd name="connsiteY3" fmla="*/ 7334 h 35147"/>
                  <a:gd name="connsiteX4" fmla="*/ 54674 w 55626"/>
                  <a:gd name="connsiteY4" fmla="*/ 0 h 35147"/>
                  <a:gd name="connsiteX5" fmla="*/ 953 w 55626"/>
                  <a:gd name="connsiteY5" fmla="*/ 0 h 35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626" h="35147">
                    <a:moveTo>
                      <a:pt x="953" y="0"/>
                    </a:moveTo>
                    <a:cubicBezTo>
                      <a:pt x="286" y="2286"/>
                      <a:pt x="0" y="4763"/>
                      <a:pt x="0" y="7334"/>
                    </a:cubicBezTo>
                    <a:cubicBezTo>
                      <a:pt x="0" y="22670"/>
                      <a:pt x="12478" y="35147"/>
                      <a:pt x="27813" y="35147"/>
                    </a:cubicBezTo>
                    <a:cubicBezTo>
                      <a:pt x="43148" y="35147"/>
                      <a:pt x="55626" y="22670"/>
                      <a:pt x="55626" y="7334"/>
                    </a:cubicBezTo>
                    <a:cubicBezTo>
                      <a:pt x="55626" y="4763"/>
                      <a:pt x="55245" y="2381"/>
                      <a:pt x="54674" y="0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38B0008B-EB41-45F9-8C61-B0F00E74C274}"/>
                  </a:ext>
                </a:extLst>
              </p:cNvPr>
              <p:cNvSpPr/>
              <p:nvPr/>
            </p:nvSpPr>
            <p:spPr>
              <a:xfrm>
                <a:off x="3363478" y="3186271"/>
                <a:ext cx="145256" cy="86297"/>
              </a:xfrm>
              <a:custGeom>
                <a:avLst/>
                <a:gdLst>
                  <a:gd name="connsiteX0" fmla="*/ 0 w 145256"/>
                  <a:gd name="connsiteY0" fmla="*/ 0 h 86297"/>
                  <a:gd name="connsiteX1" fmla="*/ 14192 w 145256"/>
                  <a:gd name="connsiteY1" fmla="*/ 39053 h 86297"/>
                  <a:gd name="connsiteX2" fmla="*/ 145256 w 145256"/>
                  <a:gd name="connsiteY2" fmla="*/ 0 h 86297"/>
                  <a:gd name="connsiteX3" fmla="*/ 0 w 145256"/>
                  <a:gd name="connsiteY3" fmla="*/ 0 h 86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5256" h="86297">
                    <a:moveTo>
                      <a:pt x="0" y="0"/>
                    </a:moveTo>
                    <a:cubicBezTo>
                      <a:pt x="7906" y="8382"/>
                      <a:pt x="12954" y="20764"/>
                      <a:pt x="14192" y="39053"/>
                    </a:cubicBezTo>
                    <a:cubicBezTo>
                      <a:pt x="19431" y="118872"/>
                      <a:pt x="138303" y="92012"/>
                      <a:pt x="14525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E6A6CF73-25E8-4374-9C41-CC7AAE998D43}"/>
                  </a:ext>
                </a:extLst>
              </p:cNvPr>
              <p:cNvSpPr/>
              <p:nvPr/>
            </p:nvSpPr>
            <p:spPr>
              <a:xfrm>
                <a:off x="3058894" y="3184557"/>
                <a:ext cx="479415" cy="26857"/>
              </a:xfrm>
              <a:custGeom>
                <a:avLst/>
                <a:gdLst>
                  <a:gd name="connsiteX0" fmla="*/ 69 w 479415"/>
                  <a:gd name="connsiteY0" fmla="*/ 0 h 26857"/>
                  <a:gd name="connsiteX1" fmla="*/ 479177 w 479415"/>
                  <a:gd name="connsiteY1" fmla="*/ 20669 h 26857"/>
                  <a:gd name="connsiteX2" fmla="*/ 478224 w 479415"/>
                  <a:gd name="connsiteY2" fmla="*/ 0 h 26857"/>
                  <a:gd name="connsiteX3" fmla="*/ 69 w 479415"/>
                  <a:gd name="connsiteY3" fmla="*/ 0 h 26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9415" h="26857">
                    <a:moveTo>
                      <a:pt x="69" y="0"/>
                    </a:moveTo>
                    <a:cubicBezTo>
                      <a:pt x="-6122" y="23908"/>
                      <a:pt x="403358" y="34576"/>
                      <a:pt x="479177" y="20669"/>
                    </a:cubicBezTo>
                    <a:cubicBezTo>
                      <a:pt x="479177" y="14669"/>
                      <a:pt x="480129" y="6096"/>
                      <a:pt x="478224" y="0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AF3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27D103A9-A406-4285-BF0B-A563250490B9}"/>
                  </a:ext>
                </a:extLst>
              </p:cNvPr>
              <p:cNvSpPr/>
              <p:nvPr/>
            </p:nvSpPr>
            <p:spPr>
              <a:xfrm>
                <a:off x="3594650" y="3186271"/>
                <a:ext cx="431482" cy="247364"/>
              </a:xfrm>
              <a:custGeom>
                <a:avLst/>
                <a:gdLst>
                  <a:gd name="connsiteX0" fmla="*/ 429673 w 431482"/>
                  <a:gd name="connsiteY0" fmla="*/ 0 h 247364"/>
                  <a:gd name="connsiteX1" fmla="*/ 431483 w 431482"/>
                  <a:gd name="connsiteY1" fmla="*/ 27337 h 247364"/>
                  <a:gd name="connsiteX2" fmla="*/ 215741 w 431482"/>
                  <a:gd name="connsiteY2" fmla="*/ 247364 h 247364"/>
                  <a:gd name="connsiteX3" fmla="*/ 0 w 431482"/>
                  <a:gd name="connsiteY3" fmla="*/ 27337 h 247364"/>
                  <a:gd name="connsiteX4" fmla="*/ 1810 w 431482"/>
                  <a:gd name="connsiteY4" fmla="*/ 0 h 247364"/>
                  <a:gd name="connsiteX5" fmla="*/ 429673 w 431482"/>
                  <a:gd name="connsiteY5" fmla="*/ 0 h 247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1482" h="247364">
                    <a:moveTo>
                      <a:pt x="429673" y="0"/>
                    </a:moveTo>
                    <a:cubicBezTo>
                      <a:pt x="430911" y="8573"/>
                      <a:pt x="431483" y="17621"/>
                      <a:pt x="431483" y="27337"/>
                    </a:cubicBezTo>
                    <a:cubicBezTo>
                      <a:pt x="431483" y="148876"/>
                      <a:pt x="334899" y="247364"/>
                      <a:pt x="215741" y="247364"/>
                    </a:cubicBezTo>
                    <a:cubicBezTo>
                      <a:pt x="96583" y="247364"/>
                      <a:pt x="0" y="148876"/>
                      <a:pt x="0" y="27337"/>
                    </a:cubicBezTo>
                    <a:cubicBezTo>
                      <a:pt x="0" y="17621"/>
                      <a:pt x="572" y="8477"/>
                      <a:pt x="1810" y="0"/>
                    </a:cubicBezTo>
                    <a:lnTo>
                      <a:pt x="42967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E7707076-FE75-4F1E-B0C6-392D30DE8B9B}"/>
                  </a:ext>
                </a:extLst>
              </p:cNvPr>
              <p:cNvSpPr/>
              <p:nvPr/>
            </p:nvSpPr>
            <p:spPr>
              <a:xfrm>
                <a:off x="3619986" y="3186271"/>
                <a:ext cx="395096" cy="207835"/>
              </a:xfrm>
              <a:custGeom>
                <a:avLst/>
                <a:gdLst>
                  <a:gd name="connsiteX0" fmla="*/ 381 w 395096"/>
                  <a:gd name="connsiteY0" fmla="*/ 0 h 207835"/>
                  <a:gd name="connsiteX1" fmla="*/ 0 w 395096"/>
                  <a:gd name="connsiteY1" fmla="*/ 12383 h 207835"/>
                  <a:gd name="connsiteX2" fmla="*/ 197549 w 395096"/>
                  <a:gd name="connsiteY2" fmla="*/ 207836 h 207835"/>
                  <a:gd name="connsiteX3" fmla="*/ 395097 w 395096"/>
                  <a:gd name="connsiteY3" fmla="*/ 12383 h 207835"/>
                  <a:gd name="connsiteX4" fmla="*/ 394621 w 395096"/>
                  <a:gd name="connsiteY4" fmla="*/ 0 h 207835"/>
                  <a:gd name="connsiteX5" fmla="*/ 381 w 395096"/>
                  <a:gd name="connsiteY5" fmla="*/ 0 h 207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5096" h="207835">
                    <a:moveTo>
                      <a:pt x="381" y="0"/>
                    </a:moveTo>
                    <a:cubicBezTo>
                      <a:pt x="95" y="4001"/>
                      <a:pt x="0" y="8096"/>
                      <a:pt x="0" y="12383"/>
                    </a:cubicBezTo>
                    <a:cubicBezTo>
                      <a:pt x="0" y="120301"/>
                      <a:pt x="88487" y="207836"/>
                      <a:pt x="197549" y="207836"/>
                    </a:cubicBezTo>
                    <a:cubicBezTo>
                      <a:pt x="306705" y="207836"/>
                      <a:pt x="395097" y="120301"/>
                      <a:pt x="395097" y="12383"/>
                    </a:cubicBezTo>
                    <a:cubicBezTo>
                      <a:pt x="395097" y="8096"/>
                      <a:pt x="394907" y="4001"/>
                      <a:pt x="394621" y="0"/>
                    </a:cubicBezTo>
                    <a:lnTo>
                      <a:pt x="381" y="0"/>
                    </a:ln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3F5486AC-52E8-4FEF-A5B4-58017B50CE8D}"/>
                  </a:ext>
                </a:extLst>
              </p:cNvPr>
              <p:cNvSpPr/>
              <p:nvPr/>
            </p:nvSpPr>
            <p:spPr>
              <a:xfrm>
                <a:off x="3755622" y="3312382"/>
                <a:ext cx="113252" cy="65913"/>
              </a:xfrm>
              <a:custGeom>
                <a:avLst/>
                <a:gdLst>
                  <a:gd name="connsiteX0" fmla="*/ 56674 w 113252"/>
                  <a:gd name="connsiteY0" fmla="*/ 0 h 65913"/>
                  <a:gd name="connsiteX1" fmla="*/ 0 w 113252"/>
                  <a:gd name="connsiteY1" fmla="*/ 32956 h 65913"/>
                  <a:gd name="connsiteX2" fmla="*/ 56674 w 113252"/>
                  <a:gd name="connsiteY2" fmla="*/ 65913 h 65913"/>
                  <a:gd name="connsiteX3" fmla="*/ 113252 w 113252"/>
                  <a:gd name="connsiteY3" fmla="*/ 32956 h 65913"/>
                  <a:gd name="connsiteX4" fmla="*/ 56674 w 113252"/>
                  <a:gd name="connsiteY4" fmla="*/ 0 h 6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252" h="65913">
                    <a:moveTo>
                      <a:pt x="56674" y="0"/>
                    </a:moveTo>
                    <a:cubicBezTo>
                      <a:pt x="25432" y="0"/>
                      <a:pt x="0" y="14764"/>
                      <a:pt x="0" y="32956"/>
                    </a:cubicBezTo>
                    <a:cubicBezTo>
                      <a:pt x="0" y="51149"/>
                      <a:pt x="25336" y="65913"/>
                      <a:pt x="56674" y="65913"/>
                    </a:cubicBezTo>
                    <a:cubicBezTo>
                      <a:pt x="87916" y="65913"/>
                      <a:pt x="113252" y="51149"/>
                      <a:pt x="113252" y="32956"/>
                    </a:cubicBezTo>
                    <a:cubicBezTo>
                      <a:pt x="113252" y="14764"/>
                      <a:pt x="87916" y="0"/>
                      <a:pt x="566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B5A717D5-5B1F-4B7C-9ACE-3DFFB8F2ECFD}"/>
                  </a:ext>
                </a:extLst>
              </p:cNvPr>
              <p:cNvSpPr/>
              <p:nvPr/>
            </p:nvSpPr>
            <p:spPr>
              <a:xfrm>
                <a:off x="3794389" y="3186271"/>
                <a:ext cx="60197" cy="58197"/>
              </a:xfrm>
              <a:custGeom>
                <a:avLst/>
                <a:gdLst>
                  <a:gd name="connsiteX0" fmla="*/ 40767 w 60197"/>
                  <a:gd name="connsiteY0" fmla="*/ 0 h 58197"/>
                  <a:gd name="connsiteX1" fmla="*/ 19431 w 60197"/>
                  <a:gd name="connsiteY1" fmla="*/ 0 h 58197"/>
                  <a:gd name="connsiteX2" fmla="*/ 0 w 60197"/>
                  <a:gd name="connsiteY2" fmla="*/ 28099 h 58197"/>
                  <a:gd name="connsiteX3" fmla="*/ 30099 w 60197"/>
                  <a:gd name="connsiteY3" fmla="*/ 58198 h 58197"/>
                  <a:gd name="connsiteX4" fmla="*/ 60198 w 60197"/>
                  <a:gd name="connsiteY4" fmla="*/ 28099 h 58197"/>
                  <a:gd name="connsiteX5" fmla="*/ 40767 w 60197"/>
                  <a:gd name="connsiteY5" fmla="*/ 0 h 58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197" h="58197">
                    <a:moveTo>
                      <a:pt x="40767" y="0"/>
                    </a:moveTo>
                    <a:lnTo>
                      <a:pt x="19431" y="0"/>
                    </a:lnTo>
                    <a:cubicBezTo>
                      <a:pt x="8096" y="4286"/>
                      <a:pt x="0" y="15240"/>
                      <a:pt x="0" y="28099"/>
                    </a:cubicBezTo>
                    <a:cubicBezTo>
                      <a:pt x="0" y="44768"/>
                      <a:pt x="13525" y="58198"/>
                      <a:pt x="30099" y="58198"/>
                    </a:cubicBezTo>
                    <a:cubicBezTo>
                      <a:pt x="46768" y="58198"/>
                      <a:pt x="60198" y="44768"/>
                      <a:pt x="60198" y="28099"/>
                    </a:cubicBezTo>
                    <a:cubicBezTo>
                      <a:pt x="60198" y="15240"/>
                      <a:pt x="52102" y="4286"/>
                      <a:pt x="4076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AD72759D-EEBF-4B0E-AB9A-FE79B174EB95}"/>
                  </a:ext>
                </a:extLst>
              </p:cNvPr>
              <p:cNvSpPr/>
              <p:nvPr/>
            </p:nvSpPr>
            <p:spPr>
              <a:xfrm>
                <a:off x="3816963" y="3186271"/>
                <a:ext cx="50482" cy="31813"/>
              </a:xfrm>
              <a:custGeom>
                <a:avLst/>
                <a:gdLst>
                  <a:gd name="connsiteX0" fmla="*/ 857 w 50482"/>
                  <a:gd name="connsiteY0" fmla="*/ 0 h 31813"/>
                  <a:gd name="connsiteX1" fmla="*/ 0 w 50482"/>
                  <a:gd name="connsiteY1" fmla="*/ 6572 h 31813"/>
                  <a:gd name="connsiteX2" fmla="*/ 25241 w 50482"/>
                  <a:gd name="connsiteY2" fmla="*/ 31814 h 31813"/>
                  <a:gd name="connsiteX3" fmla="*/ 50483 w 50482"/>
                  <a:gd name="connsiteY3" fmla="*/ 6572 h 31813"/>
                  <a:gd name="connsiteX4" fmla="*/ 49625 w 50482"/>
                  <a:gd name="connsiteY4" fmla="*/ 0 h 31813"/>
                  <a:gd name="connsiteX5" fmla="*/ 857 w 50482"/>
                  <a:gd name="connsiteY5" fmla="*/ 0 h 3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82" h="31813">
                    <a:moveTo>
                      <a:pt x="857" y="0"/>
                    </a:moveTo>
                    <a:cubicBezTo>
                      <a:pt x="286" y="2096"/>
                      <a:pt x="0" y="4286"/>
                      <a:pt x="0" y="6572"/>
                    </a:cubicBezTo>
                    <a:cubicBezTo>
                      <a:pt x="0" y="20479"/>
                      <a:pt x="11335" y="31814"/>
                      <a:pt x="25241" y="31814"/>
                    </a:cubicBezTo>
                    <a:cubicBezTo>
                      <a:pt x="39148" y="31814"/>
                      <a:pt x="50483" y="20574"/>
                      <a:pt x="50483" y="6572"/>
                    </a:cubicBezTo>
                    <a:cubicBezTo>
                      <a:pt x="50483" y="4286"/>
                      <a:pt x="50102" y="2096"/>
                      <a:pt x="49625" y="0"/>
                    </a:cubicBezTo>
                    <a:lnTo>
                      <a:pt x="85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67DD3A2B-13DF-42CE-A0BD-DCBF2F334047}"/>
                  </a:ext>
                </a:extLst>
              </p:cNvPr>
              <p:cNvSpPr/>
              <p:nvPr/>
            </p:nvSpPr>
            <p:spPr>
              <a:xfrm>
                <a:off x="3870684" y="3186271"/>
                <a:ext cx="131540" cy="78231"/>
              </a:xfrm>
              <a:custGeom>
                <a:avLst/>
                <a:gdLst>
                  <a:gd name="connsiteX0" fmla="*/ 0 w 131540"/>
                  <a:gd name="connsiteY0" fmla="*/ 0 h 78231"/>
                  <a:gd name="connsiteX1" fmla="*/ 12859 w 131540"/>
                  <a:gd name="connsiteY1" fmla="*/ 35433 h 78231"/>
                  <a:gd name="connsiteX2" fmla="*/ 131540 w 131540"/>
                  <a:gd name="connsiteY2" fmla="*/ 0 h 78231"/>
                  <a:gd name="connsiteX3" fmla="*/ 0 w 131540"/>
                  <a:gd name="connsiteY3" fmla="*/ 0 h 78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540" h="78231">
                    <a:moveTo>
                      <a:pt x="0" y="0"/>
                    </a:moveTo>
                    <a:cubicBezTo>
                      <a:pt x="7239" y="7620"/>
                      <a:pt x="11716" y="18764"/>
                      <a:pt x="12859" y="35433"/>
                    </a:cubicBezTo>
                    <a:cubicBezTo>
                      <a:pt x="17621" y="107728"/>
                      <a:pt x="125349" y="83439"/>
                      <a:pt x="13154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C913BF0E-6B90-4052-8036-AC0151EE7856}"/>
                  </a:ext>
                </a:extLst>
              </p:cNvPr>
              <p:cNvSpPr/>
              <p:nvPr/>
            </p:nvSpPr>
            <p:spPr>
              <a:xfrm>
                <a:off x="3594721" y="3184557"/>
                <a:ext cx="434331" cy="24459"/>
              </a:xfrm>
              <a:custGeom>
                <a:avLst/>
                <a:gdLst>
                  <a:gd name="connsiteX0" fmla="*/ 434269 w 434331"/>
                  <a:gd name="connsiteY0" fmla="*/ 0 h 24459"/>
                  <a:gd name="connsiteX1" fmla="*/ 214 w 434331"/>
                  <a:gd name="connsiteY1" fmla="*/ 18860 h 24459"/>
                  <a:gd name="connsiteX2" fmla="*/ 1072 w 434331"/>
                  <a:gd name="connsiteY2" fmla="*/ 0 h 24459"/>
                  <a:gd name="connsiteX3" fmla="*/ 434269 w 434331"/>
                  <a:gd name="connsiteY3" fmla="*/ 0 h 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4331" h="24459">
                    <a:moveTo>
                      <a:pt x="434269" y="0"/>
                    </a:moveTo>
                    <a:cubicBezTo>
                      <a:pt x="439888" y="21622"/>
                      <a:pt x="68985" y="31528"/>
                      <a:pt x="214" y="18860"/>
                    </a:cubicBezTo>
                    <a:cubicBezTo>
                      <a:pt x="214" y="13430"/>
                      <a:pt x="-643" y="5525"/>
                      <a:pt x="1072" y="0"/>
                    </a:cubicBezTo>
                    <a:lnTo>
                      <a:pt x="434269" y="0"/>
                    </a:lnTo>
                    <a:close/>
                  </a:path>
                </a:pathLst>
              </a:custGeom>
              <a:solidFill>
                <a:srgbClr val="AF3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6" name="Graphic 39">
              <a:extLst>
                <a:ext uri="{FF2B5EF4-FFF2-40B4-BE49-F238E27FC236}">
                  <a16:creationId xmlns:a16="http://schemas.microsoft.com/office/drawing/2014/main" id="{1815B818-22D4-4044-9EDF-C39D2A5E5E2F}"/>
                </a:ext>
              </a:extLst>
            </p:cNvPr>
            <p:cNvGrpSpPr/>
            <p:nvPr/>
          </p:nvGrpSpPr>
          <p:grpSpPr>
            <a:xfrm>
              <a:off x="3511987" y="3529095"/>
              <a:ext cx="203474" cy="317872"/>
              <a:chOff x="3511987" y="3529095"/>
              <a:chExt cx="203474" cy="317872"/>
            </a:xfrm>
          </p:grpSpPr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243596D4-B38A-4822-BC9F-3E63AA74D7A9}"/>
                  </a:ext>
                </a:extLst>
              </p:cNvPr>
              <p:cNvSpPr/>
              <p:nvPr/>
            </p:nvSpPr>
            <p:spPr>
              <a:xfrm>
                <a:off x="3603072" y="3793238"/>
                <a:ext cx="79618" cy="53729"/>
              </a:xfrm>
              <a:custGeom>
                <a:avLst/>
                <a:gdLst>
                  <a:gd name="connsiteX0" fmla="*/ 39269 w 79618"/>
                  <a:gd name="connsiteY0" fmla="*/ 53516 h 53729"/>
                  <a:gd name="connsiteX1" fmla="*/ 28887 w 79618"/>
                  <a:gd name="connsiteY1" fmla="*/ 51801 h 53729"/>
                  <a:gd name="connsiteX2" fmla="*/ 42698 w 79618"/>
                  <a:gd name="connsiteY2" fmla="*/ 176 h 53729"/>
                  <a:gd name="connsiteX3" fmla="*/ 39269 w 79618"/>
                  <a:gd name="connsiteY3" fmla="*/ 53516 h 53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618" h="53729">
                    <a:moveTo>
                      <a:pt x="39269" y="53516"/>
                    </a:moveTo>
                    <a:cubicBezTo>
                      <a:pt x="35935" y="53230"/>
                      <a:pt x="32506" y="52754"/>
                      <a:pt x="28887" y="51801"/>
                    </a:cubicBezTo>
                    <a:cubicBezTo>
                      <a:pt x="-21405" y="39419"/>
                      <a:pt x="978" y="-3063"/>
                      <a:pt x="42698" y="176"/>
                    </a:cubicBezTo>
                    <a:cubicBezTo>
                      <a:pt x="93276" y="4081"/>
                      <a:pt x="91656" y="57516"/>
                      <a:pt x="39269" y="5351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5258C2A8-DDBA-4FA9-80E3-64737A032B70}"/>
                  </a:ext>
                </a:extLst>
              </p:cNvPr>
              <p:cNvSpPr/>
              <p:nvPr/>
            </p:nvSpPr>
            <p:spPr>
              <a:xfrm>
                <a:off x="3511987" y="3529190"/>
                <a:ext cx="202648" cy="143761"/>
              </a:xfrm>
              <a:custGeom>
                <a:avLst/>
                <a:gdLst>
                  <a:gd name="connsiteX0" fmla="*/ 202648 w 202648"/>
                  <a:gd name="connsiteY0" fmla="*/ 140875 h 143761"/>
                  <a:gd name="connsiteX1" fmla="*/ 89205 w 202648"/>
                  <a:gd name="connsiteY1" fmla="*/ 0 h 143761"/>
                  <a:gd name="connsiteX2" fmla="*/ 432 w 202648"/>
                  <a:gd name="connsiteY2" fmla="*/ 143732 h 143761"/>
                  <a:gd name="connsiteX3" fmla="*/ 202648 w 202648"/>
                  <a:gd name="connsiteY3" fmla="*/ 140875 h 143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648" h="143761">
                    <a:moveTo>
                      <a:pt x="202648" y="140875"/>
                    </a:moveTo>
                    <a:cubicBezTo>
                      <a:pt x="195981" y="67532"/>
                      <a:pt x="144165" y="0"/>
                      <a:pt x="89205" y="0"/>
                    </a:cubicBezTo>
                    <a:cubicBezTo>
                      <a:pt x="33579" y="0"/>
                      <a:pt x="-4521" y="70104"/>
                      <a:pt x="432" y="143732"/>
                    </a:cubicBezTo>
                    <a:cubicBezTo>
                      <a:pt x="528" y="144018"/>
                      <a:pt x="202839" y="142113"/>
                      <a:pt x="202648" y="140875"/>
                    </a:cubicBezTo>
                    <a:close/>
                  </a:path>
                </a:pathLst>
              </a:custGeom>
              <a:solidFill>
                <a:srgbClr val="33003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9F6E6D0E-5E1D-4967-9185-1430D0216A9F}"/>
                  </a:ext>
                </a:extLst>
              </p:cNvPr>
              <p:cNvSpPr/>
              <p:nvPr/>
            </p:nvSpPr>
            <p:spPr>
              <a:xfrm>
                <a:off x="3518230" y="3689993"/>
                <a:ext cx="189137" cy="128565"/>
              </a:xfrm>
              <a:custGeom>
                <a:avLst/>
                <a:gdLst>
                  <a:gd name="connsiteX0" fmla="*/ 188500 w 189137"/>
                  <a:gd name="connsiteY0" fmla="*/ 645 h 128565"/>
                  <a:gd name="connsiteX1" fmla="*/ 111728 w 189137"/>
                  <a:gd name="connsiteY1" fmla="*/ 128566 h 128565"/>
                  <a:gd name="connsiteX2" fmla="*/ 0 w 189137"/>
                  <a:gd name="connsiteY2" fmla="*/ 645 h 128565"/>
                  <a:gd name="connsiteX3" fmla="*/ 188500 w 189137"/>
                  <a:gd name="connsiteY3" fmla="*/ 645 h 128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137" h="128565">
                    <a:moveTo>
                      <a:pt x="188500" y="645"/>
                    </a:moveTo>
                    <a:cubicBezTo>
                      <a:pt x="193643" y="74654"/>
                      <a:pt x="167640" y="128566"/>
                      <a:pt x="111728" y="128566"/>
                    </a:cubicBezTo>
                    <a:cubicBezTo>
                      <a:pt x="55817" y="128566"/>
                      <a:pt x="16955" y="69511"/>
                      <a:pt x="0" y="645"/>
                    </a:cubicBezTo>
                    <a:cubicBezTo>
                      <a:pt x="0" y="264"/>
                      <a:pt x="188405" y="-593"/>
                      <a:pt x="188500" y="64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06FD5959-6138-4028-B167-1173E0C8B833}"/>
                  </a:ext>
                </a:extLst>
              </p:cNvPr>
              <p:cNvSpPr/>
              <p:nvPr/>
            </p:nvSpPr>
            <p:spPr>
              <a:xfrm>
                <a:off x="3512610" y="3650473"/>
                <a:ext cx="202851" cy="147131"/>
              </a:xfrm>
              <a:custGeom>
                <a:avLst/>
                <a:gdLst>
                  <a:gd name="connsiteX0" fmla="*/ 202025 w 202851"/>
                  <a:gd name="connsiteY0" fmla="*/ 19592 h 147131"/>
                  <a:gd name="connsiteX1" fmla="*/ 202406 w 202851"/>
                  <a:gd name="connsiteY1" fmla="*/ 23402 h 147131"/>
                  <a:gd name="connsiteX2" fmla="*/ 111633 w 202851"/>
                  <a:gd name="connsiteY2" fmla="*/ 147131 h 147131"/>
                  <a:gd name="connsiteX3" fmla="*/ 0 w 202851"/>
                  <a:gd name="connsiteY3" fmla="*/ 23402 h 147131"/>
                  <a:gd name="connsiteX4" fmla="*/ 0 w 202851"/>
                  <a:gd name="connsiteY4" fmla="*/ 22354 h 147131"/>
                  <a:gd name="connsiteX5" fmla="*/ 202025 w 202851"/>
                  <a:gd name="connsiteY5" fmla="*/ 19592 h 147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2851" h="147131">
                    <a:moveTo>
                      <a:pt x="202025" y="19592"/>
                    </a:moveTo>
                    <a:cubicBezTo>
                      <a:pt x="202121" y="20830"/>
                      <a:pt x="202311" y="22068"/>
                      <a:pt x="202406" y="23402"/>
                    </a:cubicBezTo>
                    <a:cubicBezTo>
                      <a:pt x="207550" y="97316"/>
                      <a:pt x="167545" y="147131"/>
                      <a:pt x="111633" y="147131"/>
                    </a:cubicBezTo>
                    <a:cubicBezTo>
                      <a:pt x="55721" y="147131"/>
                      <a:pt x="6096" y="106650"/>
                      <a:pt x="0" y="23402"/>
                    </a:cubicBezTo>
                    <a:cubicBezTo>
                      <a:pt x="0" y="23116"/>
                      <a:pt x="0" y="22735"/>
                      <a:pt x="0" y="22354"/>
                    </a:cubicBezTo>
                    <a:cubicBezTo>
                      <a:pt x="60770" y="-3459"/>
                      <a:pt x="145161" y="-10126"/>
                      <a:pt x="202025" y="19592"/>
                    </a:cubicBezTo>
                    <a:close/>
                  </a:path>
                </a:pathLst>
              </a:custGeom>
              <a:solidFill>
                <a:srgbClr val="F062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7C77FC1C-D746-44C0-B6D3-7B194BEEC7DD}"/>
                  </a:ext>
                </a:extLst>
              </p:cNvPr>
              <p:cNvSpPr/>
              <p:nvPr/>
            </p:nvSpPr>
            <p:spPr>
              <a:xfrm>
                <a:off x="3561552" y="3712429"/>
                <a:ext cx="114806" cy="59400"/>
              </a:xfrm>
              <a:custGeom>
                <a:avLst/>
                <a:gdLst>
                  <a:gd name="connsiteX0" fmla="*/ 111 w 114806"/>
                  <a:gd name="connsiteY0" fmla="*/ 35550 h 59400"/>
                  <a:gd name="connsiteX1" fmla="*/ 60500 w 114806"/>
                  <a:gd name="connsiteY1" fmla="*/ 58505 h 59400"/>
                  <a:gd name="connsiteX2" fmla="*/ 114697 w 114806"/>
                  <a:gd name="connsiteY2" fmla="*/ 21548 h 59400"/>
                  <a:gd name="connsiteX3" fmla="*/ 54309 w 114806"/>
                  <a:gd name="connsiteY3" fmla="*/ 688 h 59400"/>
                  <a:gd name="connsiteX4" fmla="*/ 111 w 114806"/>
                  <a:gd name="connsiteY4" fmla="*/ 35550 h 59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806" h="59400">
                    <a:moveTo>
                      <a:pt x="111" y="35550"/>
                    </a:moveTo>
                    <a:cubicBezTo>
                      <a:pt x="2683" y="60124"/>
                      <a:pt x="43641" y="60886"/>
                      <a:pt x="60500" y="58505"/>
                    </a:cubicBezTo>
                    <a:cubicBezTo>
                      <a:pt x="76883" y="56219"/>
                      <a:pt x="117174" y="44980"/>
                      <a:pt x="114697" y="21548"/>
                    </a:cubicBezTo>
                    <a:cubicBezTo>
                      <a:pt x="112316" y="-931"/>
                      <a:pt x="70596" y="-1121"/>
                      <a:pt x="54309" y="688"/>
                    </a:cubicBezTo>
                    <a:cubicBezTo>
                      <a:pt x="37068" y="2593"/>
                      <a:pt x="-2365" y="12023"/>
                      <a:pt x="111" y="35550"/>
                    </a:cubicBezTo>
                    <a:close/>
                  </a:path>
                </a:pathLst>
              </a:custGeom>
              <a:solidFill>
                <a:srgbClr val="F6A2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F2A780B0-8D06-4B7D-8FB3-CBF57F80C6E5}"/>
                  </a:ext>
                </a:extLst>
              </p:cNvPr>
              <p:cNvSpPr/>
              <p:nvPr/>
            </p:nvSpPr>
            <p:spPr>
              <a:xfrm>
                <a:off x="3539747" y="3529190"/>
                <a:ext cx="137112" cy="95714"/>
              </a:xfrm>
              <a:custGeom>
                <a:avLst/>
                <a:gdLst>
                  <a:gd name="connsiteX0" fmla="*/ 126025 w 137112"/>
                  <a:gd name="connsiteY0" fmla="*/ 85725 h 95714"/>
                  <a:gd name="connsiteX1" fmla="*/ 22012 w 137112"/>
                  <a:gd name="connsiteY1" fmla="*/ 89345 h 95714"/>
                  <a:gd name="connsiteX2" fmla="*/ 3915 w 137112"/>
                  <a:gd name="connsiteY2" fmla="*/ 66770 h 95714"/>
                  <a:gd name="connsiteX3" fmla="*/ 295 w 137112"/>
                  <a:gd name="connsiteY3" fmla="*/ 35147 h 95714"/>
                  <a:gd name="connsiteX4" fmla="*/ 61446 w 137112"/>
                  <a:gd name="connsiteY4" fmla="*/ 0 h 95714"/>
                  <a:gd name="connsiteX5" fmla="*/ 136026 w 137112"/>
                  <a:gd name="connsiteY5" fmla="*/ 42672 h 95714"/>
                  <a:gd name="connsiteX6" fmla="*/ 126025 w 137112"/>
                  <a:gd name="connsiteY6" fmla="*/ 85725 h 95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112" h="95714">
                    <a:moveTo>
                      <a:pt x="126025" y="85725"/>
                    </a:moveTo>
                    <a:cubicBezTo>
                      <a:pt x="103356" y="100203"/>
                      <a:pt x="48777" y="96679"/>
                      <a:pt x="22012" y="89345"/>
                    </a:cubicBezTo>
                    <a:cubicBezTo>
                      <a:pt x="10773" y="86201"/>
                      <a:pt x="7248" y="76962"/>
                      <a:pt x="3915" y="66770"/>
                    </a:cubicBezTo>
                    <a:cubicBezTo>
                      <a:pt x="390" y="56293"/>
                      <a:pt x="-562" y="46101"/>
                      <a:pt x="295" y="35147"/>
                    </a:cubicBezTo>
                    <a:cubicBezTo>
                      <a:pt x="15821" y="13621"/>
                      <a:pt x="36871" y="0"/>
                      <a:pt x="61446" y="0"/>
                    </a:cubicBezTo>
                    <a:cubicBezTo>
                      <a:pt x="88782" y="0"/>
                      <a:pt x="115357" y="16764"/>
                      <a:pt x="136026" y="42672"/>
                    </a:cubicBezTo>
                    <a:cubicBezTo>
                      <a:pt x="138122" y="57817"/>
                      <a:pt x="138312" y="77914"/>
                      <a:pt x="126025" y="85725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90DDFB4B-9E92-42ED-956A-E7C1F5AFC6AE}"/>
                  </a:ext>
                </a:extLst>
              </p:cNvPr>
              <p:cNvSpPr/>
              <p:nvPr/>
            </p:nvSpPr>
            <p:spPr>
              <a:xfrm>
                <a:off x="3539747" y="3529095"/>
                <a:ext cx="137041" cy="76009"/>
              </a:xfrm>
              <a:custGeom>
                <a:avLst/>
                <a:gdLst>
                  <a:gd name="connsiteX0" fmla="*/ 136407 w 137041"/>
                  <a:gd name="connsiteY0" fmla="*/ 66389 h 76009"/>
                  <a:gd name="connsiteX1" fmla="*/ 135169 w 137041"/>
                  <a:gd name="connsiteY1" fmla="*/ 66008 h 76009"/>
                  <a:gd name="connsiteX2" fmla="*/ 15154 w 137041"/>
                  <a:gd name="connsiteY2" fmla="*/ 69342 h 76009"/>
                  <a:gd name="connsiteX3" fmla="*/ 7344 w 137041"/>
                  <a:gd name="connsiteY3" fmla="*/ 76010 h 76009"/>
                  <a:gd name="connsiteX4" fmla="*/ 3915 w 137041"/>
                  <a:gd name="connsiteY4" fmla="*/ 66866 h 76009"/>
                  <a:gd name="connsiteX5" fmla="*/ 295 w 137041"/>
                  <a:gd name="connsiteY5" fmla="*/ 35243 h 76009"/>
                  <a:gd name="connsiteX6" fmla="*/ 61446 w 137041"/>
                  <a:gd name="connsiteY6" fmla="*/ 0 h 76009"/>
                  <a:gd name="connsiteX7" fmla="*/ 136026 w 137041"/>
                  <a:gd name="connsiteY7" fmla="*/ 42672 h 76009"/>
                  <a:gd name="connsiteX8" fmla="*/ 136407 w 137041"/>
                  <a:gd name="connsiteY8" fmla="*/ 66389 h 76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041" h="76009">
                    <a:moveTo>
                      <a:pt x="136407" y="66389"/>
                    </a:moveTo>
                    <a:cubicBezTo>
                      <a:pt x="136026" y="66294"/>
                      <a:pt x="135550" y="66104"/>
                      <a:pt x="135169" y="66008"/>
                    </a:cubicBezTo>
                    <a:cubicBezTo>
                      <a:pt x="96402" y="54388"/>
                      <a:pt x="52968" y="53912"/>
                      <a:pt x="15154" y="69342"/>
                    </a:cubicBezTo>
                    <a:cubicBezTo>
                      <a:pt x="12392" y="70104"/>
                      <a:pt x="8963" y="72771"/>
                      <a:pt x="7344" y="76010"/>
                    </a:cubicBezTo>
                    <a:cubicBezTo>
                      <a:pt x="6010" y="73152"/>
                      <a:pt x="4962" y="70104"/>
                      <a:pt x="3915" y="66866"/>
                    </a:cubicBezTo>
                    <a:cubicBezTo>
                      <a:pt x="390" y="56388"/>
                      <a:pt x="-562" y="46196"/>
                      <a:pt x="295" y="35243"/>
                    </a:cubicBezTo>
                    <a:cubicBezTo>
                      <a:pt x="15249" y="13145"/>
                      <a:pt x="36871" y="0"/>
                      <a:pt x="61446" y="0"/>
                    </a:cubicBezTo>
                    <a:cubicBezTo>
                      <a:pt x="88782" y="0"/>
                      <a:pt x="116024" y="16002"/>
                      <a:pt x="136026" y="42672"/>
                    </a:cubicBezTo>
                    <a:cubicBezTo>
                      <a:pt x="136979" y="50673"/>
                      <a:pt x="137550" y="58960"/>
                      <a:pt x="136407" y="6638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17" name="Oval 316">
            <a:hlinkClick r:id="rId6" action="ppaction://hlinksldjump"/>
            <a:extLst>
              <a:ext uri="{FF2B5EF4-FFF2-40B4-BE49-F238E27FC236}">
                <a16:creationId xmlns:a16="http://schemas.microsoft.com/office/drawing/2014/main" id="{466A55B9-CA2D-4C86-A0F7-FABADB4D9B6E}"/>
              </a:ext>
            </a:extLst>
          </p:cNvPr>
          <p:cNvSpPr/>
          <p:nvPr/>
        </p:nvSpPr>
        <p:spPr>
          <a:xfrm>
            <a:off x="8536271" y="2670500"/>
            <a:ext cx="562730" cy="56273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8" name="Oval 317">
            <a:hlinkClick r:id="rId7" action="ppaction://hlinksldjump"/>
            <a:extLst>
              <a:ext uri="{FF2B5EF4-FFF2-40B4-BE49-F238E27FC236}">
                <a16:creationId xmlns:a16="http://schemas.microsoft.com/office/drawing/2014/main" id="{EFE29CF7-EC52-4499-9703-2B09AD19C78A}"/>
              </a:ext>
            </a:extLst>
          </p:cNvPr>
          <p:cNvSpPr/>
          <p:nvPr/>
        </p:nvSpPr>
        <p:spPr>
          <a:xfrm>
            <a:off x="4479530" y="2659510"/>
            <a:ext cx="562730" cy="56273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9" name="Rectangle 318">
            <a:hlinkClick r:id="rId8" action="ppaction://hlinksldjump"/>
            <a:extLst>
              <a:ext uri="{FF2B5EF4-FFF2-40B4-BE49-F238E27FC236}">
                <a16:creationId xmlns:a16="http://schemas.microsoft.com/office/drawing/2014/main" id="{AF9A4583-567E-4F80-AE4F-428ABD61D4F9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27827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Freeform: Shape 4766">
            <a:extLst>
              <a:ext uri="{FF2B5EF4-FFF2-40B4-BE49-F238E27FC236}">
                <a16:creationId xmlns:a16="http://schemas.microsoft.com/office/drawing/2014/main" id="{3C22C1DD-F284-4AC8-B7DA-78C620C3B896}"/>
              </a:ext>
            </a:extLst>
          </p:cNvPr>
          <p:cNvSpPr/>
          <p:nvPr/>
        </p:nvSpPr>
        <p:spPr>
          <a:xfrm>
            <a:off x="-139700" y="-1"/>
            <a:ext cx="12433300" cy="6858001"/>
          </a:xfrm>
          <a:custGeom>
            <a:avLst/>
            <a:gdLst>
              <a:gd name="connsiteX0" fmla="*/ 0 w 10287000"/>
              <a:gd name="connsiteY0" fmla="*/ 0 h 6858000"/>
              <a:gd name="connsiteX1" fmla="*/ 10287000 w 10287000"/>
              <a:gd name="connsiteY1" fmla="*/ 0 h 6858000"/>
              <a:gd name="connsiteX2" fmla="*/ 10287000 w 10287000"/>
              <a:gd name="connsiteY2" fmla="*/ 6858000 h 6858000"/>
              <a:gd name="connsiteX3" fmla="*/ 0 w 10287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6858000">
                <a:moveTo>
                  <a:pt x="0" y="0"/>
                </a:moveTo>
                <a:lnTo>
                  <a:pt x="10287000" y="0"/>
                </a:lnTo>
                <a:lnTo>
                  <a:pt x="10287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68" name="Freeform: Shape 4767">
            <a:extLst>
              <a:ext uri="{FF2B5EF4-FFF2-40B4-BE49-F238E27FC236}">
                <a16:creationId xmlns:a16="http://schemas.microsoft.com/office/drawing/2014/main" id="{FFC0B65B-F779-4D1A-983A-443BB8EEB85E}"/>
              </a:ext>
            </a:extLst>
          </p:cNvPr>
          <p:cNvSpPr/>
          <p:nvPr/>
        </p:nvSpPr>
        <p:spPr>
          <a:xfrm>
            <a:off x="9334412" y="2443910"/>
            <a:ext cx="2959187" cy="1033061"/>
          </a:xfrm>
          <a:custGeom>
            <a:avLst/>
            <a:gdLst>
              <a:gd name="connsiteX0" fmla="*/ 83496 w 2448357"/>
              <a:gd name="connsiteY0" fmla="*/ 854730 h 854729"/>
              <a:gd name="connsiteX1" fmla="*/ 2448357 w 2448357"/>
              <a:gd name="connsiteY1" fmla="*/ 815142 h 854729"/>
              <a:gd name="connsiteX2" fmla="*/ 2448357 w 2448357"/>
              <a:gd name="connsiteY2" fmla="*/ 0 h 854729"/>
              <a:gd name="connsiteX3" fmla="*/ 0 w 2448357"/>
              <a:gd name="connsiteY3" fmla="*/ 0 h 85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48357" h="854729">
                <a:moveTo>
                  <a:pt x="83496" y="854730"/>
                </a:moveTo>
                <a:lnTo>
                  <a:pt x="2448357" y="815142"/>
                </a:lnTo>
                <a:lnTo>
                  <a:pt x="2448357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994" name="Group 4993">
            <a:extLst>
              <a:ext uri="{FF2B5EF4-FFF2-40B4-BE49-F238E27FC236}">
                <a16:creationId xmlns:a16="http://schemas.microsoft.com/office/drawing/2014/main" id="{A7E4D77D-48AF-4F45-854C-739E3C814466}"/>
              </a:ext>
            </a:extLst>
          </p:cNvPr>
          <p:cNvGrpSpPr/>
          <p:nvPr/>
        </p:nvGrpSpPr>
        <p:grpSpPr>
          <a:xfrm>
            <a:off x="369658" y="554662"/>
            <a:ext cx="3924522" cy="3361362"/>
            <a:chOff x="1636112" y="554662"/>
            <a:chExt cx="3924522" cy="3361362"/>
          </a:xfrm>
        </p:grpSpPr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2B2FB14D-1A15-45B6-87AB-67547533527B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rgbClr val="C0D4DB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93" name="Group 4992">
              <a:extLst>
                <a:ext uri="{FF2B5EF4-FFF2-40B4-BE49-F238E27FC236}">
                  <a16:creationId xmlns:a16="http://schemas.microsoft.com/office/drawing/2014/main" id="{02C54419-2819-4FDB-BA3A-A711855815DF}"/>
                </a:ext>
              </a:extLst>
            </p:cNvPr>
            <p:cNvGrpSpPr/>
            <p:nvPr/>
          </p:nvGrpSpPr>
          <p:grpSpPr>
            <a:xfrm>
              <a:off x="1636425" y="1154629"/>
              <a:ext cx="3924209" cy="2653141"/>
              <a:chOff x="-2948572" y="1776085"/>
              <a:chExt cx="7516520" cy="5081887"/>
            </a:xfrm>
          </p:grpSpPr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A991B0A4-CE10-408F-A8C5-76D5A035AE39}"/>
                  </a:ext>
                </a:extLst>
              </p:cNvPr>
              <p:cNvSpPr/>
              <p:nvPr/>
            </p:nvSpPr>
            <p:spPr>
              <a:xfrm>
                <a:off x="-2948572" y="5034799"/>
                <a:ext cx="7516520" cy="1823173"/>
              </a:xfrm>
              <a:custGeom>
                <a:avLst/>
                <a:gdLst>
                  <a:gd name="connsiteX0" fmla="*/ 3927653 w 5066100"/>
                  <a:gd name="connsiteY0" fmla="*/ 831900 h 1228810"/>
                  <a:gd name="connsiteX1" fmla="*/ 1754632 w 5066100"/>
                  <a:gd name="connsiteY1" fmla="*/ 260929 h 1228810"/>
                  <a:gd name="connsiteX2" fmla="*/ 0 w 5066100"/>
                  <a:gd name="connsiteY2" fmla="*/ 79288 h 1228810"/>
                  <a:gd name="connsiteX3" fmla="*/ 0 w 5066100"/>
                  <a:gd name="connsiteY3" fmla="*/ 1228811 h 1228810"/>
                  <a:gd name="connsiteX4" fmla="*/ 5066101 w 5066100"/>
                  <a:gd name="connsiteY4" fmla="*/ 1228811 h 1228810"/>
                  <a:gd name="connsiteX5" fmla="*/ 3927653 w 5066100"/>
                  <a:gd name="connsiteY5" fmla="*/ 831900 h 122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66100" h="1228810">
                    <a:moveTo>
                      <a:pt x="3927653" y="831900"/>
                    </a:moveTo>
                    <a:cubicBezTo>
                      <a:pt x="3020121" y="810625"/>
                      <a:pt x="2381707" y="611814"/>
                      <a:pt x="1754632" y="260929"/>
                    </a:cubicBezTo>
                    <a:cubicBezTo>
                      <a:pt x="950956" y="-188794"/>
                      <a:pt x="0" y="79288"/>
                      <a:pt x="0" y="79288"/>
                    </a:cubicBezTo>
                    <a:lnTo>
                      <a:pt x="0" y="1228811"/>
                    </a:lnTo>
                    <a:lnTo>
                      <a:pt x="5066101" y="1228811"/>
                    </a:lnTo>
                    <a:cubicBezTo>
                      <a:pt x="5066101" y="1228811"/>
                      <a:pt x="4835185" y="853175"/>
                      <a:pt x="3927653" y="831900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51" name="Graphic 3">
                <a:extLst>
                  <a:ext uri="{FF2B5EF4-FFF2-40B4-BE49-F238E27FC236}">
                    <a16:creationId xmlns:a16="http://schemas.microsoft.com/office/drawing/2014/main" id="{AF3C3DEE-96F1-4B02-9B83-54263A5F3F2C}"/>
                  </a:ext>
                </a:extLst>
              </p:cNvPr>
              <p:cNvGrpSpPr/>
              <p:nvPr/>
            </p:nvGrpSpPr>
            <p:grpSpPr>
              <a:xfrm>
                <a:off x="-2230118" y="3567755"/>
                <a:ext cx="2232141" cy="3189189"/>
                <a:chOff x="484235" y="3548208"/>
                <a:chExt cx="1504453" cy="2149499"/>
              </a:xfrm>
            </p:grpSpPr>
            <p:sp>
              <p:nvSpPr>
                <p:cNvPr id="4991" name="Freeform: Shape 4990">
                  <a:extLst>
                    <a:ext uri="{FF2B5EF4-FFF2-40B4-BE49-F238E27FC236}">
                      <a16:creationId xmlns:a16="http://schemas.microsoft.com/office/drawing/2014/main" id="{B9DFB694-73D3-4A63-84C6-47A6AD13B5A3}"/>
                    </a:ext>
                  </a:extLst>
                </p:cNvPr>
                <p:cNvSpPr/>
                <p:nvPr/>
              </p:nvSpPr>
              <p:spPr>
                <a:xfrm>
                  <a:off x="484235" y="3548208"/>
                  <a:ext cx="1504453" cy="2149499"/>
                </a:xfrm>
                <a:custGeom>
                  <a:avLst/>
                  <a:gdLst>
                    <a:gd name="connsiteX0" fmla="*/ 1205250 w 1504453"/>
                    <a:gd name="connsiteY0" fmla="*/ 1249079 h 2149499"/>
                    <a:gd name="connsiteX1" fmla="*/ 1302481 w 1504453"/>
                    <a:gd name="connsiteY1" fmla="*/ 894739 h 2149499"/>
                    <a:gd name="connsiteX2" fmla="*/ 980836 w 1504453"/>
                    <a:gd name="connsiteY2" fmla="*/ 1007393 h 2149499"/>
                    <a:gd name="connsiteX3" fmla="*/ 1153312 w 1504453"/>
                    <a:gd name="connsiteY3" fmla="*/ 532759 h 2149499"/>
                    <a:gd name="connsiteX4" fmla="*/ 839775 w 1504453"/>
                    <a:gd name="connsiteY4" fmla="*/ 631433 h 2149499"/>
                    <a:gd name="connsiteX5" fmla="*/ 744555 w 1504453"/>
                    <a:gd name="connsiteY5" fmla="*/ 3910 h 2149499"/>
                    <a:gd name="connsiteX6" fmla="*/ 420593 w 1504453"/>
                    <a:gd name="connsiteY6" fmla="*/ 416975 h 2149499"/>
                    <a:gd name="connsiteX7" fmla="*/ 146700 w 1504453"/>
                    <a:gd name="connsiteY7" fmla="*/ 372170 h 2149499"/>
                    <a:gd name="connsiteX8" fmla="*/ 124815 w 1504453"/>
                    <a:gd name="connsiteY8" fmla="*/ 1297786 h 2149499"/>
                    <a:gd name="connsiteX9" fmla="*/ 347340 w 1504453"/>
                    <a:gd name="connsiteY9" fmla="*/ 2149499 h 2149499"/>
                    <a:gd name="connsiteX10" fmla="*/ 1210208 w 1504453"/>
                    <a:gd name="connsiteY10" fmla="*/ 1922098 h 2149499"/>
                    <a:gd name="connsiteX11" fmla="*/ 1501069 w 1504453"/>
                    <a:gd name="connsiteY11" fmla="*/ 1366245 h 2149499"/>
                    <a:gd name="connsiteX12" fmla="*/ 1205250 w 1504453"/>
                    <a:gd name="connsiteY12" fmla="*/ 1249079 h 214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53" h="2149499">
                      <a:moveTo>
                        <a:pt x="1205250" y="1249079"/>
                      </a:moveTo>
                      <a:cubicBezTo>
                        <a:pt x="1172149" y="1170482"/>
                        <a:pt x="1441267" y="1002090"/>
                        <a:pt x="1302481" y="894739"/>
                      </a:cubicBezTo>
                      <a:cubicBezTo>
                        <a:pt x="1169263" y="791676"/>
                        <a:pt x="1059414" y="1072722"/>
                        <a:pt x="980836" y="1007393"/>
                      </a:cubicBezTo>
                      <a:cubicBezTo>
                        <a:pt x="829818" y="881856"/>
                        <a:pt x="1232052" y="649050"/>
                        <a:pt x="1153312" y="532759"/>
                      </a:cubicBezTo>
                      <a:cubicBezTo>
                        <a:pt x="1039602" y="364794"/>
                        <a:pt x="921461" y="675080"/>
                        <a:pt x="839775" y="631433"/>
                      </a:cubicBezTo>
                      <a:cubicBezTo>
                        <a:pt x="728645" y="572058"/>
                        <a:pt x="1034501" y="68101"/>
                        <a:pt x="744555" y="3910"/>
                      </a:cubicBezTo>
                      <a:cubicBezTo>
                        <a:pt x="530199" y="-43557"/>
                        <a:pt x="520243" y="355609"/>
                        <a:pt x="420593" y="416975"/>
                      </a:cubicBezTo>
                      <a:cubicBezTo>
                        <a:pt x="341833" y="465500"/>
                        <a:pt x="300970" y="305988"/>
                        <a:pt x="146700" y="372170"/>
                      </a:cubicBezTo>
                      <a:cubicBezTo>
                        <a:pt x="-102748" y="479195"/>
                        <a:pt x="18928" y="876675"/>
                        <a:pt x="124815" y="1297786"/>
                      </a:cubicBezTo>
                      <a:cubicBezTo>
                        <a:pt x="230703" y="1718919"/>
                        <a:pt x="347340" y="2149499"/>
                        <a:pt x="347340" y="2149499"/>
                      </a:cubicBezTo>
                      <a:lnTo>
                        <a:pt x="1210208" y="1922098"/>
                      </a:lnTo>
                      <a:cubicBezTo>
                        <a:pt x="1210208" y="1922098"/>
                        <a:pt x="1541262" y="1576313"/>
                        <a:pt x="1501069" y="1366245"/>
                      </a:cubicBezTo>
                      <a:cubicBezTo>
                        <a:pt x="1452219" y="1110964"/>
                        <a:pt x="1238351" y="1327657"/>
                        <a:pt x="1205250" y="12490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2" name="Freeform: Shape 4991">
                  <a:extLst>
                    <a:ext uri="{FF2B5EF4-FFF2-40B4-BE49-F238E27FC236}">
                      <a16:creationId xmlns:a16="http://schemas.microsoft.com/office/drawing/2014/main" id="{FBD4205B-8C8F-4335-AEC0-EC44F334F4C3}"/>
                    </a:ext>
                  </a:extLst>
                </p:cNvPr>
                <p:cNvSpPr/>
                <p:nvPr/>
              </p:nvSpPr>
              <p:spPr>
                <a:xfrm>
                  <a:off x="484235" y="3623972"/>
                  <a:ext cx="1432113" cy="2073734"/>
                </a:xfrm>
                <a:custGeom>
                  <a:avLst/>
                  <a:gdLst>
                    <a:gd name="connsiteX0" fmla="*/ 1159652 w 1432113"/>
                    <a:gd name="connsiteY0" fmla="*/ 1213203 h 2073734"/>
                    <a:gd name="connsiteX1" fmla="*/ 1238920 w 1432113"/>
                    <a:gd name="connsiteY1" fmla="*/ 865020 h 2073734"/>
                    <a:gd name="connsiteX2" fmla="*/ 948324 w 1432113"/>
                    <a:gd name="connsiteY2" fmla="*/ 1001875 h 2073734"/>
                    <a:gd name="connsiteX3" fmla="*/ 1098692 w 1432113"/>
                    <a:gd name="connsiteY3" fmla="*/ 510131 h 2073734"/>
                    <a:gd name="connsiteX4" fmla="*/ 793892 w 1432113"/>
                    <a:gd name="connsiteY4" fmla="*/ 676755 h 2073734"/>
                    <a:gd name="connsiteX5" fmla="*/ 736996 w 1432113"/>
                    <a:gd name="connsiteY5" fmla="*/ 22451 h 2073734"/>
                    <a:gd name="connsiteX6" fmla="*/ 420593 w 1432113"/>
                    <a:gd name="connsiteY6" fmla="*/ 341211 h 2073734"/>
                    <a:gd name="connsiteX7" fmla="*/ 146700 w 1432113"/>
                    <a:gd name="connsiteY7" fmla="*/ 296405 h 2073734"/>
                    <a:gd name="connsiteX8" fmla="*/ 124815 w 1432113"/>
                    <a:gd name="connsiteY8" fmla="*/ 1222022 h 2073734"/>
                    <a:gd name="connsiteX9" fmla="*/ 347340 w 1432113"/>
                    <a:gd name="connsiteY9" fmla="*/ 2073735 h 2073734"/>
                    <a:gd name="connsiteX10" fmla="*/ 1210208 w 1432113"/>
                    <a:gd name="connsiteY10" fmla="*/ 1846334 h 2073734"/>
                    <a:gd name="connsiteX11" fmla="*/ 1427856 w 1432113"/>
                    <a:gd name="connsiteY11" fmla="*/ 1347295 h 2073734"/>
                    <a:gd name="connsiteX12" fmla="*/ 1159652 w 1432113"/>
                    <a:gd name="connsiteY12" fmla="*/ 1213203 h 2073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32113" h="2073734">
                      <a:moveTo>
                        <a:pt x="1159652" y="1213203"/>
                      </a:moveTo>
                      <a:cubicBezTo>
                        <a:pt x="1126551" y="1134605"/>
                        <a:pt x="1354724" y="961235"/>
                        <a:pt x="1238920" y="865020"/>
                      </a:cubicBezTo>
                      <a:cubicBezTo>
                        <a:pt x="1128014" y="772869"/>
                        <a:pt x="1026902" y="1067204"/>
                        <a:pt x="948324" y="1001875"/>
                      </a:cubicBezTo>
                      <a:cubicBezTo>
                        <a:pt x="797306" y="876338"/>
                        <a:pt x="1102756" y="575155"/>
                        <a:pt x="1098692" y="510131"/>
                      </a:cubicBezTo>
                      <a:cubicBezTo>
                        <a:pt x="1089812" y="368176"/>
                        <a:pt x="875579" y="720402"/>
                        <a:pt x="793892" y="676755"/>
                      </a:cubicBezTo>
                      <a:cubicBezTo>
                        <a:pt x="682762" y="617380"/>
                        <a:pt x="879236" y="111859"/>
                        <a:pt x="736996" y="22451"/>
                      </a:cubicBezTo>
                      <a:cubicBezTo>
                        <a:pt x="551129" y="-94389"/>
                        <a:pt x="520243" y="279845"/>
                        <a:pt x="420593" y="341211"/>
                      </a:cubicBezTo>
                      <a:cubicBezTo>
                        <a:pt x="341833" y="389735"/>
                        <a:pt x="300970" y="230223"/>
                        <a:pt x="146700" y="296405"/>
                      </a:cubicBezTo>
                      <a:cubicBezTo>
                        <a:pt x="-102748" y="403431"/>
                        <a:pt x="18928" y="800910"/>
                        <a:pt x="124815" y="1222022"/>
                      </a:cubicBezTo>
                      <a:cubicBezTo>
                        <a:pt x="230703" y="1643154"/>
                        <a:pt x="347340" y="2073735"/>
                        <a:pt x="347340" y="2073735"/>
                      </a:cubicBezTo>
                      <a:lnTo>
                        <a:pt x="1210208" y="1846334"/>
                      </a:lnTo>
                      <a:cubicBezTo>
                        <a:pt x="1210208" y="1846334"/>
                        <a:pt x="1468069" y="1557363"/>
                        <a:pt x="1427856" y="1347295"/>
                      </a:cubicBezTo>
                      <a:cubicBezTo>
                        <a:pt x="1379007" y="1092015"/>
                        <a:pt x="1192753" y="1291801"/>
                        <a:pt x="1159652" y="1213203"/>
                      </a:cubicBez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6227AB53-6951-48FE-BE5B-A73AA86CA28D}"/>
                  </a:ext>
                </a:extLst>
              </p:cNvPr>
              <p:cNvSpPr/>
              <p:nvPr/>
            </p:nvSpPr>
            <p:spPr>
              <a:xfrm>
                <a:off x="-2948572" y="1776085"/>
                <a:ext cx="1690368" cy="5081886"/>
              </a:xfrm>
              <a:custGeom>
                <a:avLst/>
                <a:gdLst>
                  <a:gd name="connsiteX0" fmla="*/ 1080719 w 1139300"/>
                  <a:gd name="connsiteY0" fmla="*/ 1773275 h 3425168"/>
                  <a:gd name="connsiteX1" fmla="*/ 543885 w 1139300"/>
                  <a:gd name="connsiteY1" fmla="*/ 2095875 h 3425168"/>
                  <a:gd name="connsiteX2" fmla="*/ 886907 w 1139300"/>
                  <a:gd name="connsiteY2" fmla="*/ 931031 h 3425168"/>
                  <a:gd name="connsiteX3" fmla="*/ 457911 w 1139300"/>
                  <a:gd name="connsiteY3" fmla="*/ 1360799 h 3425168"/>
                  <a:gd name="connsiteX4" fmla="*/ 323759 w 1139300"/>
                  <a:gd name="connsiteY4" fmla="*/ 1248 h 3425168"/>
                  <a:gd name="connsiteX5" fmla="*/ 187411 w 1139300"/>
                  <a:gd name="connsiteY5" fmla="*/ 1063334 h 3425168"/>
                  <a:gd name="connsiteX6" fmla="*/ 0 w 1139300"/>
                  <a:gd name="connsiteY6" fmla="*/ 897746 h 3425168"/>
                  <a:gd name="connsiteX7" fmla="*/ 0 w 1139300"/>
                  <a:gd name="connsiteY7" fmla="*/ 1735743 h 3425168"/>
                  <a:gd name="connsiteX8" fmla="*/ 0 w 1139300"/>
                  <a:gd name="connsiteY8" fmla="*/ 1770816 h 3425168"/>
                  <a:gd name="connsiteX9" fmla="*/ 0 w 1139300"/>
                  <a:gd name="connsiteY9" fmla="*/ 2768426 h 3425168"/>
                  <a:gd name="connsiteX10" fmla="*/ 13289 w 1139300"/>
                  <a:gd name="connsiteY10" fmla="*/ 2802096 h 3425168"/>
                  <a:gd name="connsiteX11" fmla="*/ 97008 w 1139300"/>
                  <a:gd name="connsiteY11" fmla="*/ 3425169 h 3425168"/>
                  <a:gd name="connsiteX12" fmla="*/ 903021 w 1139300"/>
                  <a:gd name="connsiteY12" fmla="*/ 3425169 h 3425168"/>
                  <a:gd name="connsiteX13" fmla="*/ 839358 w 1139300"/>
                  <a:gd name="connsiteY13" fmla="*/ 2822579 h 3425168"/>
                  <a:gd name="connsiteX14" fmla="*/ 1080719 w 1139300"/>
                  <a:gd name="connsiteY14" fmla="*/ 1773275 h 342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9300" h="3425168">
                    <a:moveTo>
                      <a:pt x="1080719" y="1773275"/>
                    </a:moveTo>
                    <a:cubicBezTo>
                      <a:pt x="879592" y="1540976"/>
                      <a:pt x="612953" y="2189082"/>
                      <a:pt x="543885" y="2095875"/>
                    </a:cubicBezTo>
                    <a:cubicBezTo>
                      <a:pt x="454884" y="1975783"/>
                      <a:pt x="1112439" y="1194967"/>
                      <a:pt x="886907" y="931031"/>
                    </a:cubicBezTo>
                    <a:cubicBezTo>
                      <a:pt x="701203" y="713729"/>
                      <a:pt x="560365" y="1392213"/>
                      <a:pt x="457911" y="1360799"/>
                    </a:cubicBezTo>
                    <a:cubicBezTo>
                      <a:pt x="336967" y="1323715"/>
                      <a:pt x="737880" y="49529"/>
                      <a:pt x="323759" y="1248"/>
                    </a:cubicBezTo>
                    <a:cubicBezTo>
                      <a:pt x="-37836" y="-40916"/>
                      <a:pt x="223439" y="998534"/>
                      <a:pt x="187411" y="1063334"/>
                    </a:cubicBezTo>
                    <a:cubicBezTo>
                      <a:pt x="139436" y="1149694"/>
                      <a:pt x="85649" y="1009405"/>
                      <a:pt x="0" y="897746"/>
                    </a:cubicBezTo>
                    <a:lnTo>
                      <a:pt x="0" y="1735743"/>
                    </a:lnTo>
                    <a:cubicBezTo>
                      <a:pt x="2764" y="1750292"/>
                      <a:pt x="2926" y="1762119"/>
                      <a:pt x="0" y="1770816"/>
                    </a:cubicBezTo>
                    <a:lnTo>
                      <a:pt x="0" y="2768426"/>
                    </a:lnTo>
                    <a:cubicBezTo>
                      <a:pt x="5121" y="2780191"/>
                      <a:pt x="9591" y="2791449"/>
                      <a:pt x="13289" y="2802096"/>
                    </a:cubicBezTo>
                    <a:cubicBezTo>
                      <a:pt x="87620" y="3016432"/>
                      <a:pt x="97008" y="3425148"/>
                      <a:pt x="97008" y="3425169"/>
                    </a:cubicBezTo>
                    <a:lnTo>
                      <a:pt x="903021" y="3425169"/>
                    </a:lnTo>
                    <a:cubicBezTo>
                      <a:pt x="903021" y="3425148"/>
                      <a:pt x="825785" y="3179113"/>
                      <a:pt x="839358" y="2822579"/>
                    </a:cubicBezTo>
                    <a:cubicBezTo>
                      <a:pt x="864819" y="2154153"/>
                      <a:pt x="1292250" y="2017582"/>
                      <a:pt x="1080719" y="1773275"/>
                    </a:cubicBezTo>
                    <a:close/>
                  </a:path>
                </a:pathLst>
              </a:custGeom>
              <a:solidFill>
                <a:srgbClr val="85C5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6C3E2475-A8D5-4764-8151-A9F19580C650}"/>
                  </a:ext>
                </a:extLst>
              </p:cNvPr>
              <p:cNvSpPr/>
              <p:nvPr/>
            </p:nvSpPr>
            <p:spPr>
              <a:xfrm>
                <a:off x="-2948572" y="1954184"/>
                <a:ext cx="1520524" cy="4903787"/>
              </a:xfrm>
              <a:custGeom>
                <a:avLst/>
                <a:gdLst>
                  <a:gd name="connsiteX0" fmla="*/ 1009904 w 1024826"/>
                  <a:gd name="connsiteY0" fmla="*/ 1742522 h 3305130"/>
                  <a:gd name="connsiteX1" fmla="*/ 514096 w 1024826"/>
                  <a:gd name="connsiteY1" fmla="*/ 2132666 h 3305130"/>
                  <a:gd name="connsiteX2" fmla="*/ 814832 w 1024826"/>
                  <a:gd name="connsiteY2" fmla="*/ 937850 h 3305130"/>
                  <a:gd name="connsiteX3" fmla="*/ 385836 w 1024826"/>
                  <a:gd name="connsiteY3" fmla="*/ 1499312 h 3305130"/>
                  <a:gd name="connsiteX4" fmla="*/ 319024 w 1024826"/>
                  <a:gd name="connsiteY4" fmla="*/ 3130 h 3305130"/>
                  <a:gd name="connsiteX5" fmla="*/ 187411 w 1024826"/>
                  <a:gd name="connsiteY5" fmla="*/ 943296 h 3305130"/>
                  <a:gd name="connsiteX6" fmla="*/ 0 w 1024826"/>
                  <a:gd name="connsiteY6" fmla="*/ 777708 h 3305130"/>
                  <a:gd name="connsiteX7" fmla="*/ 0 w 1024826"/>
                  <a:gd name="connsiteY7" fmla="*/ 1615705 h 3305130"/>
                  <a:gd name="connsiteX8" fmla="*/ 0 w 1024826"/>
                  <a:gd name="connsiteY8" fmla="*/ 1650777 h 3305130"/>
                  <a:gd name="connsiteX9" fmla="*/ 0 w 1024826"/>
                  <a:gd name="connsiteY9" fmla="*/ 2648388 h 3305130"/>
                  <a:gd name="connsiteX10" fmla="*/ 13289 w 1024826"/>
                  <a:gd name="connsiteY10" fmla="*/ 2682058 h 3305130"/>
                  <a:gd name="connsiteX11" fmla="*/ 97008 w 1024826"/>
                  <a:gd name="connsiteY11" fmla="*/ 3305130 h 3305130"/>
                  <a:gd name="connsiteX12" fmla="*/ 903021 w 1024826"/>
                  <a:gd name="connsiteY12" fmla="*/ 3305130 h 3305130"/>
                  <a:gd name="connsiteX13" fmla="*/ 839358 w 1024826"/>
                  <a:gd name="connsiteY13" fmla="*/ 2702540 h 3305130"/>
                  <a:gd name="connsiteX14" fmla="*/ 1009904 w 1024826"/>
                  <a:gd name="connsiteY14" fmla="*/ 1742522 h 330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24826" h="3305130">
                    <a:moveTo>
                      <a:pt x="1009904" y="1742522"/>
                    </a:moveTo>
                    <a:cubicBezTo>
                      <a:pt x="905886" y="1522924"/>
                      <a:pt x="583184" y="2225874"/>
                      <a:pt x="514096" y="2132666"/>
                    </a:cubicBezTo>
                    <a:cubicBezTo>
                      <a:pt x="425094" y="2012575"/>
                      <a:pt x="842894" y="1283859"/>
                      <a:pt x="814832" y="937850"/>
                    </a:cubicBezTo>
                    <a:cubicBezTo>
                      <a:pt x="790448" y="637114"/>
                      <a:pt x="488269" y="1530727"/>
                      <a:pt x="385836" y="1499312"/>
                    </a:cubicBezTo>
                    <a:cubicBezTo>
                      <a:pt x="264871" y="1462208"/>
                      <a:pt x="655665" y="84410"/>
                      <a:pt x="319024" y="3130"/>
                    </a:cubicBezTo>
                    <a:cubicBezTo>
                      <a:pt x="53685" y="-60919"/>
                      <a:pt x="223418" y="878495"/>
                      <a:pt x="187411" y="943296"/>
                    </a:cubicBezTo>
                    <a:cubicBezTo>
                      <a:pt x="139436" y="1029656"/>
                      <a:pt x="85649" y="889367"/>
                      <a:pt x="0" y="777708"/>
                    </a:cubicBezTo>
                    <a:lnTo>
                      <a:pt x="0" y="1615705"/>
                    </a:lnTo>
                    <a:cubicBezTo>
                      <a:pt x="2764" y="1630254"/>
                      <a:pt x="2926" y="1642080"/>
                      <a:pt x="0" y="1650777"/>
                    </a:cubicBezTo>
                    <a:lnTo>
                      <a:pt x="0" y="2648388"/>
                    </a:lnTo>
                    <a:cubicBezTo>
                      <a:pt x="5121" y="2660153"/>
                      <a:pt x="9591" y="2671410"/>
                      <a:pt x="13289" y="2682058"/>
                    </a:cubicBezTo>
                    <a:cubicBezTo>
                      <a:pt x="87620" y="2896394"/>
                      <a:pt x="97008" y="3305110"/>
                      <a:pt x="97008" y="3305130"/>
                    </a:cubicBezTo>
                    <a:lnTo>
                      <a:pt x="903021" y="3305130"/>
                    </a:lnTo>
                    <a:cubicBezTo>
                      <a:pt x="903021" y="3305110"/>
                      <a:pt x="825785" y="3059075"/>
                      <a:pt x="839358" y="2702540"/>
                    </a:cubicBezTo>
                    <a:cubicBezTo>
                      <a:pt x="864819" y="2034114"/>
                      <a:pt x="1083056" y="1896954"/>
                      <a:pt x="1009904" y="1742522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0A75295E-FD20-4254-ABEF-92AD55DCA53F}"/>
                  </a:ext>
                </a:extLst>
              </p:cNvPr>
              <p:cNvSpPr/>
              <p:nvPr/>
            </p:nvSpPr>
            <p:spPr>
              <a:xfrm>
                <a:off x="-2948572" y="4972812"/>
                <a:ext cx="1333837" cy="1885130"/>
              </a:xfrm>
              <a:custGeom>
                <a:avLst/>
                <a:gdLst>
                  <a:gd name="connsiteX0" fmla="*/ 633131 w 899000"/>
                  <a:gd name="connsiteY0" fmla="*/ 830336 h 1270569"/>
                  <a:gd name="connsiteX1" fmla="*/ 750905 w 899000"/>
                  <a:gd name="connsiteY1" fmla="*/ 419730 h 1270569"/>
                  <a:gd name="connsiteX2" fmla="*/ 515356 w 899000"/>
                  <a:gd name="connsiteY2" fmla="*/ 636179 h 1270569"/>
                  <a:gd name="connsiteX3" fmla="*/ 482437 w 899000"/>
                  <a:gd name="connsiteY3" fmla="*/ 96662 h 1270569"/>
                  <a:gd name="connsiteX4" fmla="*/ 270256 w 899000"/>
                  <a:gd name="connsiteY4" fmla="*/ 629819 h 1270569"/>
                  <a:gd name="connsiteX5" fmla="*/ 0 w 899000"/>
                  <a:gd name="connsiteY5" fmla="*/ 0 h 1270569"/>
                  <a:gd name="connsiteX6" fmla="*/ 0 w 899000"/>
                  <a:gd name="connsiteY6" fmla="*/ 633273 h 1270569"/>
                  <a:gd name="connsiteX7" fmla="*/ 169875 w 899000"/>
                  <a:gd name="connsiteY7" fmla="*/ 1000902 h 1270569"/>
                  <a:gd name="connsiteX8" fmla="*/ 0 w 899000"/>
                  <a:gd name="connsiteY8" fmla="*/ 848076 h 1270569"/>
                  <a:gd name="connsiteX9" fmla="*/ 0 w 899000"/>
                  <a:gd name="connsiteY9" fmla="*/ 1069625 h 1270569"/>
                  <a:gd name="connsiteX10" fmla="*/ 248270 w 899000"/>
                  <a:gd name="connsiteY10" fmla="*/ 1270569 h 1270569"/>
                  <a:gd name="connsiteX11" fmla="*/ 658592 w 899000"/>
                  <a:gd name="connsiteY11" fmla="*/ 1270569 h 1270569"/>
                  <a:gd name="connsiteX12" fmla="*/ 744525 w 899000"/>
                  <a:gd name="connsiteY12" fmla="*/ 986292 h 1270569"/>
                  <a:gd name="connsiteX13" fmla="*/ 890951 w 899000"/>
                  <a:gd name="connsiteY13" fmla="*/ 687080 h 1270569"/>
                  <a:gd name="connsiteX14" fmla="*/ 633131 w 899000"/>
                  <a:gd name="connsiteY14" fmla="*/ 830336 h 127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9000" h="1270569">
                    <a:moveTo>
                      <a:pt x="633131" y="830336"/>
                    </a:moveTo>
                    <a:cubicBezTo>
                      <a:pt x="633131" y="830336"/>
                      <a:pt x="839968" y="531429"/>
                      <a:pt x="750905" y="419730"/>
                    </a:cubicBezTo>
                    <a:cubicBezTo>
                      <a:pt x="675417" y="325059"/>
                      <a:pt x="515356" y="636179"/>
                      <a:pt x="515356" y="636179"/>
                    </a:cubicBezTo>
                    <a:cubicBezTo>
                      <a:pt x="515356" y="636179"/>
                      <a:pt x="632948" y="160731"/>
                      <a:pt x="482437" y="96662"/>
                    </a:cubicBezTo>
                    <a:cubicBezTo>
                      <a:pt x="301081" y="19467"/>
                      <a:pt x="270256" y="629819"/>
                      <a:pt x="270256" y="629819"/>
                    </a:cubicBezTo>
                    <a:cubicBezTo>
                      <a:pt x="270256" y="629819"/>
                      <a:pt x="163617" y="79695"/>
                      <a:pt x="0" y="0"/>
                    </a:cubicBezTo>
                    <a:lnTo>
                      <a:pt x="0" y="633273"/>
                    </a:lnTo>
                    <a:cubicBezTo>
                      <a:pt x="81788" y="832592"/>
                      <a:pt x="169875" y="1000902"/>
                      <a:pt x="169875" y="1000902"/>
                    </a:cubicBezTo>
                    <a:cubicBezTo>
                      <a:pt x="169875" y="1000902"/>
                      <a:pt x="81707" y="892190"/>
                      <a:pt x="0" y="848076"/>
                    </a:cubicBezTo>
                    <a:lnTo>
                      <a:pt x="0" y="1069625"/>
                    </a:lnTo>
                    <a:cubicBezTo>
                      <a:pt x="107310" y="1173968"/>
                      <a:pt x="248249" y="1270569"/>
                      <a:pt x="248270" y="1270569"/>
                    </a:cubicBezTo>
                    <a:lnTo>
                      <a:pt x="658592" y="1270569"/>
                    </a:lnTo>
                    <a:cubicBezTo>
                      <a:pt x="658592" y="1270549"/>
                      <a:pt x="671515" y="1093887"/>
                      <a:pt x="744525" y="986292"/>
                    </a:cubicBezTo>
                    <a:cubicBezTo>
                      <a:pt x="821924" y="872236"/>
                      <a:pt x="929376" y="760679"/>
                      <a:pt x="890951" y="687080"/>
                    </a:cubicBezTo>
                    <a:cubicBezTo>
                      <a:pt x="824911" y="560649"/>
                      <a:pt x="633131" y="830336"/>
                      <a:pt x="633131" y="83033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AB1CFBE9-3EC6-4727-BEC9-4A64165BF26F}"/>
                  </a:ext>
                </a:extLst>
              </p:cNvPr>
              <p:cNvSpPr/>
              <p:nvPr/>
            </p:nvSpPr>
            <p:spPr>
              <a:xfrm>
                <a:off x="-1558045" y="5311772"/>
                <a:ext cx="1492694" cy="1546199"/>
              </a:xfrm>
              <a:custGeom>
                <a:avLst/>
                <a:gdLst>
                  <a:gd name="connsiteX0" fmla="*/ 884519 w 1006069"/>
                  <a:gd name="connsiteY0" fmla="*/ 225125 h 1042131"/>
                  <a:gd name="connsiteX1" fmla="*/ 631738 w 1006069"/>
                  <a:gd name="connsiteY1" fmla="*/ 490484 h 1042131"/>
                  <a:gd name="connsiteX2" fmla="*/ 334335 w 1006069"/>
                  <a:gd name="connsiteY2" fmla="*/ 1768 h 1042131"/>
                  <a:gd name="connsiteX3" fmla="*/ 366847 w 1006069"/>
                  <a:gd name="connsiteY3" fmla="*/ 611327 h 1042131"/>
                  <a:gd name="connsiteX4" fmla="*/ 18460 w 1006069"/>
                  <a:gd name="connsiteY4" fmla="*/ 550347 h 1042131"/>
                  <a:gd name="connsiteX5" fmla="*/ 365790 w 1006069"/>
                  <a:gd name="connsiteY5" fmla="*/ 1042131 h 1042131"/>
                  <a:gd name="connsiteX6" fmla="*/ 891692 w 1006069"/>
                  <a:gd name="connsiteY6" fmla="*/ 1042131 h 1042131"/>
                  <a:gd name="connsiteX7" fmla="*/ 884519 w 1006069"/>
                  <a:gd name="connsiteY7" fmla="*/ 225125 h 104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6069" h="1042131">
                    <a:moveTo>
                      <a:pt x="884519" y="225125"/>
                    </a:moveTo>
                    <a:cubicBezTo>
                      <a:pt x="667705" y="85547"/>
                      <a:pt x="715761" y="479653"/>
                      <a:pt x="631738" y="490484"/>
                    </a:cubicBezTo>
                    <a:cubicBezTo>
                      <a:pt x="505937" y="506720"/>
                      <a:pt x="525322" y="-34747"/>
                      <a:pt x="334335" y="1768"/>
                    </a:cubicBezTo>
                    <a:cubicBezTo>
                      <a:pt x="125709" y="41656"/>
                      <a:pt x="399379" y="565262"/>
                      <a:pt x="366847" y="611327"/>
                    </a:cubicBezTo>
                    <a:cubicBezTo>
                      <a:pt x="294162" y="714309"/>
                      <a:pt x="144485" y="366674"/>
                      <a:pt x="18460" y="550347"/>
                    </a:cubicBezTo>
                    <a:cubicBezTo>
                      <a:pt x="-96856" y="718373"/>
                      <a:pt x="365790" y="1042131"/>
                      <a:pt x="365790" y="1042131"/>
                    </a:cubicBezTo>
                    <a:lnTo>
                      <a:pt x="891692" y="1042131"/>
                    </a:lnTo>
                    <a:cubicBezTo>
                      <a:pt x="891692" y="1042131"/>
                      <a:pt x="1153759" y="398455"/>
                      <a:pt x="884519" y="225125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03CABD68-FC82-4EA8-A8F5-F88A510267D7}"/>
                  </a:ext>
                </a:extLst>
              </p:cNvPr>
              <p:cNvSpPr/>
              <p:nvPr/>
            </p:nvSpPr>
            <p:spPr>
              <a:xfrm>
                <a:off x="-2252744" y="6085174"/>
                <a:ext cx="2162255" cy="772768"/>
              </a:xfrm>
              <a:custGeom>
                <a:avLst/>
                <a:gdLst>
                  <a:gd name="connsiteX0" fmla="*/ 1106140 w 1457350"/>
                  <a:gd name="connsiteY0" fmla="*/ 399329 h 520842"/>
                  <a:gd name="connsiteX1" fmla="*/ 1228303 w 1457350"/>
                  <a:gd name="connsiteY1" fmla="*/ 156302 h 520842"/>
                  <a:gd name="connsiteX2" fmla="*/ 1048187 w 1457350"/>
                  <a:gd name="connsiteY2" fmla="*/ 46147 h 520842"/>
                  <a:gd name="connsiteX3" fmla="*/ 971946 w 1457350"/>
                  <a:gd name="connsiteY3" fmla="*/ 321869 h 520842"/>
                  <a:gd name="connsiteX4" fmla="*/ 972983 w 1457350"/>
                  <a:gd name="connsiteY4" fmla="*/ 22027 h 520842"/>
                  <a:gd name="connsiteX5" fmla="*/ 788701 w 1457350"/>
                  <a:gd name="connsiteY5" fmla="*/ 0 h 520842"/>
                  <a:gd name="connsiteX6" fmla="*/ 695554 w 1457350"/>
                  <a:gd name="connsiteY6" fmla="*/ 4755 h 520842"/>
                  <a:gd name="connsiteX7" fmla="*/ 783519 w 1457350"/>
                  <a:gd name="connsiteY7" fmla="*/ 321869 h 520842"/>
                  <a:gd name="connsiteX8" fmla="*/ 618358 w 1457350"/>
                  <a:gd name="connsiteY8" fmla="*/ 16155 h 520842"/>
                  <a:gd name="connsiteX9" fmla="*/ 332456 w 1457350"/>
                  <a:gd name="connsiteY9" fmla="*/ 128605 h 520842"/>
                  <a:gd name="connsiteX10" fmla="*/ 474309 w 1457350"/>
                  <a:gd name="connsiteY10" fmla="*/ 321849 h 520842"/>
                  <a:gd name="connsiteX11" fmla="*/ 260502 w 1457350"/>
                  <a:gd name="connsiteY11" fmla="*/ 179142 h 520842"/>
                  <a:gd name="connsiteX12" fmla="*/ 0 w 1457350"/>
                  <a:gd name="connsiteY12" fmla="*/ 520842 h 520842"/>
                  <a:gd name="connsiteX13" fmla="*/ 1457350 w 1457350"/>
                  <a:gd name="connsiteY13" fmla="*/ 520842 h 520842"/>
                  <a:gd name="connsiteX14" fmla="*/ 1285707 w 1457350"/>
                  <a:gd name="connsiteY14" fmla="*/ 213401 h 520842"/>
                  <a:gd name="connsiteX15" fmla="*/ 1106140 w 1457350"/>
                  <a:gd name="connsiteY15" fmla="*/ 399329 h 52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57350" h="520842">
                    <a:moveTo>
                      <a:pt x="1106140" y="399329"/>
                    </a:moveTo>
                    <a:cubicBezTo>
                      <a:pt x="1106140" y="399329"/>
                      <a:pt x="1178926" y="296103"/>
                      <a:pt x="1228303" y="156302"/>
                    </a:cubicBezTo>
                    <a:cubicBezTo>
                      <a:pt x="1177727" y="111801"/>
                      <a:pt x="1118230" y="73599"/>
                      <a:pt x="1048187" y="46147"/>
                    </a:cubicBezTo>
                    <a:cubicBezTo>
                      <a:pt x="1020572" y="188549"/>
                      <a:pt x="971946" y="321869"/>
                      <a:pt x="971946" y="321869"/>
                    </a:cubicBezTo>
                    <a:cubicBezTo>
                      <a:pt x="971946" y="321869"/>
                      <a:pt x="988974" y="197693"/>
                      <a:pt x="972983" y="22027"/>
                    </a:cubicBezTo>
                    <a:cubicBezTo>
                      <a:pt x="917407" y="7905"/>
                      <a:pt x="856244" y="-61"/>
                      <a:pt x="788701" y="0"/>
                    </a:cubicBezTo>
                    <a:cubicBezTo>
                      <a:pt x="756879" y="21"/>
                      <a:pt x="725830" y="1666"/>
                      <a:pt x="695554" y="4755"/>
                    </a:cubicBezTo>
                    <a:cubicBezTo>
                      <a:pt x="733755" y="174976"/>
                      <a:pt x="783519" y="321869"/>
                      <a:pt x="783519" y="321869"/>
                    </a:cubicBezTo>
                    <a:cubicBezTo>
                      <a:pt x="783519" y="321869"/>
                      <a:pt x="682508" y="186009"/>
                      <a:pt x="618358" y="16155"/>
                    </a:cubicBezTo>
                    <a:cubicBezTo>
                      <a:pt x="511515" y="36800"/>
                      <a:pt x="415869" y="76342"/>
                      <a:pt x="332456" y="128605"/>
                    </a:cubicBezTo>
                    <a:cubicBezTo>
                      <a:pt x="395691" y="234310"/>
                      <a:pt x="474309" y="321849"/>
                      <a:pt x="474309" y="321849"/>
                    </a:cubicBezTo>
                    <a:cubicBezTo>
                      <a:pt x="474309" y="321849"/>
                      <a:pt x="366654" y="278831"/>
                      <a:pt x="260502" y="179142"/>
                    </a:cubicBezTo>
                    <a:cubicBezTo>
                      <a:pt x="140167" y="273385"/>
                      <a:pt x="51735" y="395244"/>
                      <a:pt x="0" y="520842"/>
                    </a:cubicBezTo>
                    <a:lnTo>
                      <a:pt x="1457350" y="520842"/>
                    </a:lnTo>
                    <a:cubicBezTo>
                      <a:pt x="1424188" y="422433"/>
                      <a:pt x="1370909" y="309169"/>
                      <a:pt x="1285707" y="213401"/>
                    </a:cubicBezTo>
                    <a:cubicBezTo>
                      <a:pt x="1220663" y="319004"/>
                      <a:pt x="1106140" y="399329"/>
                      <a:pt x="1106140" y="399329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165E0FDA-3B66-4C1F-AB9D-6CC409175743}"/>
                  </a:ext>
                </a:extLst>
              </p:cNvPr>
              <p:cNvSpPr/>
              <p:nvPr/>
            </p:nvSpPr>
            <p:spPr>
              <a:xfrm>
                <a:off x="1316200" y="5786556"/>
                <a:ext cx="1742335" cy="1071415"/>
              </a:xfrm>
              <a:custGeom>
                <a:avLst/>
                <a:gdLst>
                  <a:gd name="connsiteX0" fmla="*/ 820023 w 1174326"/>
                  <a:gd name="connsiteY0" fmla="*/ 637415 h 722129"/>
                  <a:gd name="connsiteX1" fmla="*/ 1010686 w 1174326"/>
                  <a:gd name="connsiteY1" fmla="*/ 59819 h 722129"/>
                  <a:gd name="connsiteX2" fmla="*/ 696803 w 1174326"/>
                  <a:gd name="connsiteY2" fmla="*/ 510029 h 722129"/>
                  <a:gd name="connsiteX3" fmla="*/ 706760 w 1174326"/>
                  <a:gd name="connsiteY3" fmla="*/ 627 h 722129"/>
                  <a:gd name="connsiteX4" fmla="*/ 525079 w 1174326"/>
                  <a:gd name="connsiteY4" fmla="*/ 499442 h 722129"/>
                  <a:gd name="connsiteX5" fmla="*/ 417382 w 1174326"/>
                  <a:gd name="connsiteY5" fmla="*/ 57401 h 722129"/>
                  <a:gd name="connsiteX6" fmla="*/ 333867 w 1174326"/>
                  <a:gd name="connsiteY6" fmla="*/ 504949 h 722129"/>
                  <a:gd name="connsiteX7" fmla="*/ 180959 w 1174326"/>
                  <a:gd name="connsiteY7" fmla="*/ 309125 h 722129"/>
                  <a:gd name="connsiteX8" fmla="*/ 210301 w 1174326"/>
                  <a:gd name="connsiteY8" fmla="*/ 609089 h 722129"/>
                  <a:gd name="connsiteX9" fmla="*/ 25125 w 1174326"/>
                  <a:gd name="connsiteY9" fmla="*/ 523786 h 722129"/>
                  <a:gd name="connsiteX10" fmla="*/ 41219 w 1174326"/>
                  <a:gd name="connsiteY10" fmla="*/ 722129 h 722129"/>
                  <a:gd name="connsiteX11" fmla="*/ 965494 w 1174326"/>
                  <a:gd name="connsiteY11" fmla="*/ 722129 h 722129"/>
                  <a:gd name="connsiteX12" fmla="*/ 1162334 w 1174326"/>
                  <a:gd name="connsiteY12" fmla="*/ 395445 h 722129"/>
                  <a:gd name="connsiteX13" fmla="*/ 820023 w 1174326"/>
                  <a:gd name="connsiteY13" fmla="*/ 637415 h 72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4326" h="722129">
                    <a:moveTo>
                      <a:pt x="820023" y="637415"/>
                    </a:moveTo>
                    <a:cubicBezTo>
                      <a:pt x="820023" y="637415"/>
                      <a:pt x="1152967" y="130187"/>
                      <a:pt x="1010686" y="59819"/>
                    </a:cubicBezTo>
                    <a:cubicBezTo>
                      <a:pt x="897666" y="3919"/>
                      <a:pt x="696803" y="510029"/>
                      <a:pt x="696803" y="510029"/>
                    </a:cubicBezTo>
                    <a:cubicBezTo>
                      <a:pt x="696803" y="510029"/>
                      <a:pt x="825774" y="18244"/>
                      <a:pt x="706760" y="627"/>
                    </a:cubicBezTo>
                    <a:cubicBezTo>
                      <a:pt x="564032" y="-20506"/>
                      <a:pt x="525079" y="499442"/>
                      <a:pt x="525079" y="499442"/>
                    </a:cubicBezTo>
                    <a:cubicBezTo>
                      <a:pt x="525079" y="499442"/>
                      <a:pt x="543732" y="72377"/>
                      <a:pt x="417382" y="57401"/>
                    </a:cubicBezTo>
                    <a:cubicBezTo>
                      <a:pt x="297474" y="43218"/>
                      <a:pt x="333867" y="504949"/>
                      <a:pt x="333867" y="504949"/>
                    </a:cubicBezTo>
                    <a:cubicBezTo>
                      <a:pt x="333867" y="504949"/>
                      <a:pt x="260207" y="286916"/>
                      <a:pt x="180959" y="309125"/>
                    </a:cubicBezTo>
                    <a:cubicBezTo>
                      <a:pt x="74442" y="338975"/>
                      <a:pt x="210301" y="609089"/>
                      <a:pt x="210301" y="609089"/>
                    </a:cubicBezTo>
                    <a:cubicBezTo>
                      <a:pt x="210301" y="609089"/>
                      <a:pt x="88280" y="461911"/>
                      <a:pt x="25125" y="523786"/>
                    </a:cubicBezTo>
                    <a:cubicBezTo>
                      <a:pt x="-22566" y="570481"/>
                      <a:pt x="6106" y="655845"/>
                      <a:pt x="41219" y="722129"/>
                    </a:cubicBezTo>
                    <a:lnTo>
                      <a:pt x="965494" y="722129"/>
                    </a:lnTo>
                    <a:cubicBezTo>
                      <a:pt x="1021598" y="676247"/>
                      <a:pt x="1225448" y="482699"/>
                      <a:pt x="1162334" y="395445"/>
                    </a:cubicBezTo>
                    <a:cubicBezTo>
                      <a:pt x="1089812" y="295206"/>
                      <a:pt x="820023" y="637415"/>
                      <a:pt x="820023" y="637415"/>
                    </a:cubicBez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66" name="Graphic 3">
                <a:extLst>
                  <a:ext uri="{FF2B5EF4-FFF2-40B4-BE49-F238E27FC236}">
                    <a16:creationId xmlns:a16="http://schemas.microsoft.com/office/drawing/2014/main" id="{530DB3F2-7C74-4F58-A2FF-B4730D58927E}"/>
                  </a:ext>
                </a:extLst>
              </p:cNvPr>
              <p:cNvGrpSpPr/>
              <p:nvPr/>
            </p:nvGrpSpPr>
            <p:grpSpPr>
              <a:xfrm>
                <a:off x="-343054" y="5422212"/>
                <a:ext cx="2595252" cy="1435759"/>
                <a:chOff x="1756107" y="4798104"/>
                <a:chExt cx="1749188" cy="967695"/>
              </a:xfrm>
              <a:solidFill>
                <a:srgbClr val="FDFBFB"/>
              </a:solidFill>
            </p:grpSpPr>
            <p:sp>
              <p:nvSpPr>
                <p:cNvPr id="4973" name="Freeform: Shape 4972">
                  <a:extLst>
                    <a:ext uri="{FF2B5EF4-FFF2-40B4-BE49-F238E27FC236}">
                      <a16:creationId xmlns:a16="http://schemas.microsoft.com/office/drawing/2014/main" id="{BE0B3D07-E323-4602-9C62-F23CA2D9B087}"/>
                    </a:ext>
                  </a:extLst>
                </p:cNvPr>
                <p:cNvSpPr/>
                <p:nvPr/>
              </p:nvSpPr>
              <p:spPr>
                <a:xfrm>
                  <a:off x="2327803" y="4798104"/>
                  <a:ext cx="1177493" cy="967695"/>
                </a:xfrm>
                <a:custGeom>
                  <a:avLst/>
                  <a:gdLst>
                    <a:gd name="connsiteX0" fmla="*/ 911164 w 1177493"/>
                    <a:gd name="connsiteY0" fmla="*/ 239000 h 967695"/>
                    <a:gd name="connsiteX1" fmla="*/ 900964 w 1177493"/>
                    <a:gd name="connsiteY1" fmla="*/ 245319 h 967695"/>
                    <a:gd name="connsiteX2" fmla="*/ 764657 w 1177493"/>
                    <a:gd name="connsiteY2" fmla="*/ 394407 h 967695"/>
                    <a:gd name="connsiteX3" fmla="*/ 771972 w 1177493"/>
                    <a:gd name="connsiteY3" fmla="*/ 128662 h 967695"/>
                    <a:gd name="connsiteX4" fmla="*/ 732125 w 1177493"/>
                    <a:gd name="connsiteY4" fmla="*/ 426330 h 967695"/>
                    <a:gd name="connsiteX5" fmla="*/ 554243 w 1177493"/>
                    <a:gd name="connsiteY5" fmla="*/ 584277 h 967695"/>
                    <a:gd name="connsiteX6" fmla="*/ 536606 w 1177493"/>
                    <a:gd name="connsiteY6" fmla="*/ 225629 h 967695"/>
                    <a:gd name="connsiteX7" fmla="*/ 544327 w 1177493"/>
                    <a:gd name="connsiteY7" fmla="*/ 592446 h 967695"/>
                    <a:gd name="connsiteX8" fmla="*/ 350942 w 1177493"/>
                    <a:gd name="connsiteY8" fmla="*/ 740741 h 967695"/>
                    <a:gd name="connsiteX9" fmla="*/ 295976 w 1177493"/>
                    <a:gd name="connsiteY9" fmla="*/ 370043 h 967695"/>
                    <a:gd name="connsiteX10" fmla="*/ 339481 w 1177493"/>
                    <a:gd name="connsiteY10" fmla="*/ 749092 h 967695"/>
                    <a:gd name="connsiteX11" fmla="*/ 124049 w 1177493"/>
                    <a:gd name="connsiteY11" fmla="*/ 895579 h 967695"/>
                    <a:gd name="connsiteX12" fmla="*/ 58740 w 1177493"/>
                    <a:gd name="connsiteY12" fmla="*/ 511552 h 967695"/>
                    <a:gd name="connsiteX13" fmla="*/ 107529 w 1177493"/>
                    <a:gd name="connsiteY13" fmla="*/ 907040 h 967695"/>
                    <a:gd name="connsiteX14" fmla="*/ 12695 w 1177493"/>
                    <a:gd name="connsiteY14" fmla="*/ 967695 h 967695"/>
                    <a:gd name="connsiteX15" fmla="*/ 83429 w 1177493"/>
                    <a:gd name="connsiteY15" fmla="*/ 967695 h 967695"/>
                    <a:gd name="connsiteX16" fmla="*/ 127584 w 1177493"/>
                    <a:gd name="connsiteY16" fmla="*/ 939653 h 967695"/>
                    <a:gd name="connsiteX17" fmla="*/ 149063 w 1177493"/>
                    <a:gd name="connsiteY17" fmla="*/ 967695 h 967695"/>
                    <a:gd name="connsiteX18" fmla="*/ 309448 w 1177493"/>
                    <a:gd name="connsiteY18" fmla="*/ 967695 h 967695"/>
                    <a:gd name="connsiteX19" fmla="*/ 146238 w 1177493"/>
                    <a:gd name="connsiteY19" fmla="*/ 927075 h 967695"/>
                    <a:gd name="connsiteX20" fmla="*/ 361793 w 1177493"/>
                    <a:gd name="connsiteY20" fmla="*/ 780345 h 967695"/>
                    <a:gd name="connsiteX21" fmla="*/ 623271 w 1177493"/>
                    <a:gd name="connsiteY21" fmla="*/ 967695 h 967695"/>
                    <a:gd name="connsiteX22" fmla="*/ 712292 w 1177493"/>
                    <a:gd name="connsiteY22" fmla="*/ 967695 h 967695"/>
                    <a:gd name="connsiteX23" fmla="*/ 742813 w 1177493"/>
                    <a:gd name="connsiteY23" fmla="*/ 937032 h 967695"/>
                    <a:gd name="connsiteX24" fmla="*/ 378435 w 1177493"/>
                    <a:gd name="connsiteY24" fmla="*/ 767198 h 967695"/>
                    <a:gd name="connsiteX25" fmla="*/ 564830 w 1177493"/>
                    <a:gd name="connsiteY25" fmla="*/ 624165 h 967695"/>
                    <a:gd name="connsiteX26" fmla="*/ 923153 w 1177493"/>
                    <a:gd name="connsiteY26" fmla="*/ 724261 h 967695"/>
                    <a:gd name="connsiteX27" fmla="*/ 580599 w 1177493"/>
                    <a:gd name="connsiteY27" fmla="*/ 611242 h 967695"/>
                    <a:gd name="connsiteX28" fmla="*/ 764698 w 1177493"/>
                    <a:gd name="connsiteY28" fmla="*/ 447097 h 967695"/>
                    <a:gd name="connsiteX29" fmla="*/ 1085124 w 1177493"/>
                    <a:gd name="connsiteY29" fmla="*/ 434823 h 967695"/>
                    <a:gd name="connsiteX30" fmla="*/ 790829 w 1177493"/>
                    <a:gd name="connsiteY30" fmla="*/ 421372 h 967695"/>
                    <a:gd name="connsiteX31" fmla="*/ 929920 w 1177493"/>
                    <a:gd name="connsiteY31" fmla="*/ 269276 h 967695"/>
                    <a:gd name="connsiteX32" fmla="*/ 933638 w 1177493"/>
                    <a:gd name="connsiteY32" fmla="*/ 261880 h 967695"/>
                    <a:gd name="connsiteX33" fmla="*/ 1158662 w 1177493"/>
                    <a:gd name="connsiteY33" fmla="*/ 33056 h 967695"/>
                    <a:gd name="connsiteX34" fmla="*/ 911164 w 1177493"/>
                    <a:gd name="connsiteY34" fmla="*/ 239000 h 96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77493" h="967695">
                      <a:moveTo>
                        <a:pt x="911164" y="239000"/>
                      </a:moveTo>
                      <a:cubicBezTo>
                        <a:pt x="907303" y="239914"/>
                        <a:pt x="903687" y="242007"/>
                        <a:pt x="900964" y="245319"/>
                      </a:cubicBezTo>
                      <a:cubicBezTo>
                        <a:pt x="860161" y="294697"/>
                        <a:pt x="814685" y="344399"/>
                        <a:pt x="764657" y="394407"/>
                      </a:cubicBezTo>
                      <a:cubicBezTo>
                        <a:pt x="807451" y="306584"/>
                        <a:pt x="876783" y="135611"/>
                        <a:pt x="771972" y="128662"/>
                      </a:cubicBezTo>
                      <a:cubicBezTo>
                        <a:pt x="650174" y="120575"/>
                        <a:pt x="711398" y="356551"/>
                        <a:pt x="732125" y="426330"/>
                      </a:cubicBezTo>
                      <a:cubicBezTo>
                        <a:pt x="677789" y="478715"/>
                        <a:pt x="618475" y="531384"/>
                        <a:pt x="554243" y="584277"/>
                      </a:cubicBezTo>
                      <a:cubicBezTo>
                        <a:pt x="577896" y="508382"/>
                        <a:pt x="658648" y="223353"/>
                        <a:pt x="536606" y="225629"/>
                      </a:cubicBezTo>
                      <a:cubicBezTo>
                        <a:pt x="411069" y="227966"/>
                        <a:pt x="521345" y="532380"/>
                        <a:pt x="544327" y="592446"/>
                      </a:cubicBezTo>
                      <a:cubicBezTo>
                        <a:pt x="484099" y="641701"/>
                        <a:pt x="419603" y="691160"/>
                        <a:pt x="350942" y="740741"/>
                      </a:cubicBezTo>
                      <a:cubicBezTo>
                        <a:pt x="365511" y="657734"/>
                        <a:pt x="409707" y="361184"/>
                        <a:pt x="295976" y="370043"/>
                      </a:cubicBezTo>
                      <a:cubicBezTo>
                        <a:pt x="141971" y="382052"/>
                        <a:pt x="301930" y="682321"/>
                        <a:pt x="339481" y="749092"/>
                      </a:cubicBezTo>
                      <a:cubicBezTo>
                        <a:pt x="271653" y="797759"/>
                        <a:pt x="199822" y="846710"/>
                        <a:pt x="124049" y="895579"/>
                      </a:cubicBezTo>
                      <a:cubicBezTo>
                        <a:pt x="143150" y="795219"/>
                        <a:pt x="194783" y="472395"/>
                        <a:pt x="58740" y="511552"/>
                      </a:cubicBezTo>
                      <a:cubicBezTo>
                        <a:pt x="-80228" y="551562"/>
                        <a:pt x="65466" y="831937"/>
                        <a:pt x="107529" y="907040"/>
                      </a:cubicBezTo>
                      <a:cubicBezTo>
                        <a:pt x="76561" y="926872"/>
                        <a:pt x="44943" y="952292"/>
                        <a:pt x="12695" y="967695"/>
                      </a:cubicBezTo>
                      <a:lnTo>
                        <a:pt x="83429" y="967695"/>
                      </a:lnTo>
                      <a:cubicBezTo>
                        <a:pt x="98283" y="959994"/>
                        <a:pt x="112995" y="948980"/>
                        <a:pt x="127584" y="939653"/>
                      </a:cubicBezTo>
                      <a:cubicBezTo>
                        <a:pt x="133152" y="947131"/>
                        <a:pt x="140427" y="959973"/>
                        <a:pt x="149063" y="967695"/>
                      </a:cubicBezTo>
                      <a:lnTo>
                        <a:pt x="309448" y="967695"/>
                      </a:lnTo>
                      <a:cubicBezTo>
                        <a:pt x="246944" y="952272"/>
                        <a:pt x="182997" y="933822"/>
                        <a:pt x="146238" y="927075"/>
                      </a:cubicBezTo>
                      <a:cubicBezTo>
                        <a:pt x="221971" y="878185"/>
                        <a:pt x="293904" y="829072"/>
                        <a:pt x="361793" y="780345"/>
                      </a:cubicBezTo>
                      <a:cubicBezTo>
                        <a:pt x="404180" y="821940"/>
                        <a:pt x="524556" y="936849"/>
                        <a:pt x="623271" y="967695"/>
                      </a:cubicBezTo>
                      <a:lnTo>
                        <a:pt x="712292" y="967695"/>
                      </a:lnTo>
                      <a:cubicBezTo>
                        <a:pt x="724058" y="959994"/>
                        <a:pt x="734380" y="950707"/>
                        <a:pt x="742813" y="937032"/>
                      </a:cubicBezTo>
                      <a:cubicBezTo>
                        <a:pt x="808000" y="831307"/>
                        <a:pt x="483977" y="780426"/>
                        <a:pt x="378435" y="767198"/>
                      </a:cubicBezTo>
                      <a:cubicBezTo>
                        <a:pt x="444414" y="719405"/>
                        <a:pt x="506552" y="671714"/>
                        <a:pt x="564830" y="624165"/>
                      </a:cubicBezTo>
                      <a:cubicBezTo>
                        <a:pt x="626379" y="674457"/>
                        <a:pt x="862152" y="855102"/>
                        <a:pt x="923153" y="724261"/>
                      </a:cubicBezTo>
                      <a:cubicBezTo>
                        <a:pt x="973262" y="616748"/>
                        <a:pt x="678175" y="610429"/>
                        <a:pt x="580599" y="611242"/>
                      </a:cubicBezTo>
                      <a:cubicBezTo>
                        <a:pt x="647187" y="556296"/>
                        <a:pt x="708594" y="501554"/>
                        <a:pt x="764698" y="447097"/>
                      </a:cubicBezTo>
                      <a:cubicBezTo>
                        <a:pt x="835493" y="480421"/>
                        <a:pt x="1087156" y="588178"/>
                        <a:pt x="1085124" y="434823"/>
                      </a:cubicBezTo>
                      <a:cubicBezTo>
                        <a:pt x="1083722" y="329566"/>
                        <a:pt x="882411" y="388900"/>
                        <a:pt x="790829" y="421372"/>
                      </a:cubicBezTo>
                      <a:cubicBezTo>
                        <a:pt x="841873" y="370389"/>
                        <a:pt x="888264" y="319670"/>
                        <a:pt x="929920" y="269276"/>
                      </a:cubicBezTo>
                      <a:cubicBezTo>
                        <a:pt x="931769" y="267041"/>
                        <a:pt x="932988" y="264501"/>
                        <a:pt x="933638" y="261880"/>
                      </a:cubicBezTo>
                      <a:cubicBezTo>
                        <a:pt x="1023656" y="228616"/>
                        <a:pt x="1242665" y="134575"/>
                        <a:pt x="1158662" y="33056"/>
                      </a:cubicBezTo>
                      <a:cubicBezTo>
                        <a:pt x="1060455" y="-85673"/>
                        <a:pt x="949671" y="146605"/>
                        <a:pt x="911164" y="23900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4" name="Freeform: Shape 4973">
                  <a:extLst>
                    <a:ext uri="{FF2B5EF4-FFF2-40B4-BE49-F238E27FC236}">
                      <a16:creationId xmlns:a16="http://schemas.microsoft.com/office/drawing/2014/main" id="{EB3D681C-F884-48D6-996C-44D40BE67C69}"/>
                    </a:ext>
                  </a:extLst>
                </p:cNvPr>
                <p:cNvSpPr/>
                <p:nvPr/>
              </p:nvSpPr>
              <p:spPr>
                <a:xfrm>
                  <a:off x="2049762" y="5424733"/>
                  <a:ext cx="164650" cy="341066"/>
                </a:xfrm>
                <a:custGeom>
                  <a:avLst/>
                  <a:gdLst>
                    <a:gd name="connsiteX0" fmla="*/ 61120 w 164650"/>
                    <a:gd name="connsiteY0" fmla="*/ 4751 h 341066"/>
                    <a:gd name="connsiteX1" fmla="*/ 77783 w 164650"/>
                    <a:gd name="connsiteY1" fmla="*/ 341067 h 341066"/>
                    <a:gd name="connsiteX2" fmla="*/ 154999 w 164650"/>
                    <a:gd name="connsiteY2" fmla="*/ 341067 h 341066"/>
                    <a:gd name="connsiteX3" fmla="*/ 61120 w 164650"/>
                    <a:gd name="connsiteY3" fmla="*/ 4751 h 341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4650" h="341066">
                      <a:moveTo>
                        <a:pt x="61120" y="4751"/>
                      </a:moveTo>
                      <a:cubicBezTo>
                        <a:pt x="-53038" y="43745"/>
                        <a:pt x="16538" y="227356"/>
                        <a:pt x="77783" y="341067"/>
                      </a:cubicBezTo>
                      <a:lnTo>
                        <a:pt x="154999" y="341067"/>
                      </a:lnTo>
                      <a:cubicBezTo>
                        <a:pt x="171478" y="196511"/>
                        <a:pt x="180886" y="-36153"/>
                        <a:pt x="61120" y="4751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5" name="Freeform: Shape 4974">
                  <a:extLst>
                    <a:ext uri="{FF2B5EF4-FFF2-40B4-BE49-F238E27FC236}">
                      <a16:creationId xmlns:a16="http://schemas.microsoft.com/office/drawing/2014/main" id="{0D078D79-02F7-4C81-A046-4DD350E83EFB}"/>
                    </a:ext>
                  </a:extLst>
                </p:cNvPr>
                <p:cNvSpPr/>
                <p:nvPr/>
              </p:nvSpPr>
              <p:spPr>
                <a:xfrm>
                  <a:off x="1756107" y="5582088"/>
                  <a:ext cx="175694" cy="183711"/>
                </a:xfrm>
                <a:custGeom>
                  <a:avLst/>
                  <a:gdLst>
                    <a:gd name="connsiteX0" fmla="*/ 76208 w 175694"/>
                    <a:gd name="connsiteY0" fmla="*/ 1096 h 183711"/>
                    <a:gd name="connsiteX1" fmla="*/ 18011 w 175694"/>
                    <a:gd name="connsiteY1" fmla="*/ 183712 h 183711"/>
                    <a:gd name="connsiteX2" fmla="*/ 175695 w 175694"/>
                    <a:gd name="connsiteY2" fmla="*/ 183712 h 183711"/>
                    <a:gd name="connsiteX3" fmla="*/ 76208 w 175694"/>
                    <a:gd name="connsiteY3" fmla="*/ 1096 h 1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694" h="183711">
                      <a:moveTo>
                        <a:pt x="76208" y="1096"/>
                      </a:moveTo>
                      <a:cubicBezTo>
                        <a:pt x="-12062" y="16275"/>
                        <a:pt x="-11900" y="100847"/>
                        <a:pt x="18011" y="183712"/>
                      </a:cubicBezTo>
                      <a:lnTo>
                        <a:pt x="175695" y="183712"/>
                      </a:lnTo>
                      <a:cubicBezTo>
                        <a:pt x="171996" y="85424"/>
                        <a:pt x="148933" y="-11421"/>
                        <a:pt x="76208" y="1096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D377427-A2FC-4D98-874C-F02FE5306EA6}"/>
                </a:ext>
              </a:extLst>
            </p:cNvPr>
            <p:cNvSpPr/>
            <p:nvPr/>
          </p:nvSpPr>
          <p:spPr>
            <a:xfrm>
              <a:off x="1685465" y="604015"/>
              <a:ext cx="3790441" cy="3262672"/>
            </a:xfrm>
            <a:custGeom>
              <a:avLst/>
              <a:gdLst>
                <a:gd name="connsiteX0" fmla="*/ 0 w 4016199"/>
                <a:gd name="connsiteY0" fmla="*/ 0 h 3456997"/>
                <a:gd name="connsiteX1" fmla="*/ 4016199 w 4016199"/>
                <a:gd name="connsiteY1" fmla="*/ 0 h 3456997"/>
                <a:gd name="connsiteX2" fmla="*/ 4016199 w 4016199"/>
                <a:gd name="connsiteY2" fmla="*/ 3456998 h 3456997"/>
                <a:gd name="connsiteX3" fmla="*/ 0 w 4016199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199" h="3456997">
                  <a:moveTo>
                    <a:pt x="0" y="0"/>
                  </a:moveTo>
                  <a:lnTo>
                    <a:pt x="4016199" y="0"/>
                  </a:lnTo>
                  <a:lnTo>
                    <a:pt x="4016199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accent1">
                <a:alpha val="58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FD99493E-5354-42EC-987A-2465054EB06C}"/>
                </a:ext>
              </a:extLst>
            </p:cNvPr>
            <p:cNvSpPr/>
            <p:nvPr/>
          </p:nvSpPr>
          <p:spPr>
            <a:xfrm>
              <a:off x="4319319" y="1363945"/>
              <a:ext cx="1908" cy="54"/>
            </a:xfrm>
            <a:custGeom>
              <a:avLst/>
              <a:gdLst>
                <a:gd name="connsiteX0" fmla="*/ 0 w 2022"/>
                <a:gd name="connsiteY0" fmla="*/ 6 h 57"/>
                <a:gd name="connsiteX1" fmla="*/ 2023 w 2022"/>
                <a:gd name="connsiteY1" fmla="*/ 58 h 57"/>
                <a:gd name="connsiteX2" fmla="*/ 0 w 2022"/>
                <a:gd name="connsiteY2" fmla="*/ 6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2" h="57">
                  <a:moveTo>
                    <a:pt x="0" y="6"/>
                  </a:moveTo>
                  <a:cubicBezTo>
                    <a:pt x="668" y="24"/>
                    <a:pt x="1371" y="41"/>
                    <a:pt x="2023" y="58"/>
                  </a:cubicBezTo>
                  <a:cubicBezTo>
                    <a:pt x="651" y="6"/>
                    <a:pt x="17" y="-11"/>
                    <a:pt x="0" y="6"/>
                  </a:cubicBezTo>
                  <a:close/>
                </a:path>
              </a:pathLst>
            </a:custGeom>
            <a:solidFill>
              <a:srgbClr val="E1E7F3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7ADA35E0-8090-4428-98AC-9B410188AEDC}"/>
                </a:ext>
              </a:extLst>
            </p:cNvPr>
            <p:cNvSpPr/>
            <p:nvPr/>
          </p:nvSpPr>
          <p:spPr>
            <a:xfrm>
              <a:off x="1636112" y="554662"/>
              <a:ext cx="3889146" cy="3361362"/>
            </a:xfrm>
            <a:custGeom>
              <a:avLst/>
              <a:gdLst>
                <a:gd name="connsiteX0" fmla="*/ 0 w 4120783"/>
                <a:gd name="connsiteY0" fmla="*/ 3561565 h 3561565"/>
                <a:gd name="connsiteX1" fmla="*/ 4120784 w 4120783"/>
                <a:gd name="connsiteY1" fmla="*/ 3561565 h 3561565"/>
                <a:gd name="connsiteX2" fmla="*/ 4120784 w 4120783"/>
                <a:gd name="connsiteY2" fmla="*/ 0 h 3561565"/>
                <a:gd name="connsiteX3" fmla="*/ 0 w 4120783"/>
                <a:gd name="connsiteY3" fmla="*/ 0 h 3561565"/>
                <a:gd name="connsiteX4" fmla="*/ 0 w 4120783"/>
                <a:gd name="connsiteY4" fmla="*/ 3561565 h 3561565"/>
                <a:gd name="connsiteX5" fmla="*/ 104585 w 4120783"/>
                <a:gd name="connsiteY5" fmla="*/ 104567 h 3561565"/>
                <a:gd name="connsiteX6" fmla="*/ 4016199 w 4120783"/>
                <a:gd name="connsiteY6" fmla="*/ 104567 h 3561565"/>
                <a:gd name="connsiteX7" fmla="*/ 4016199 w 4120783"/>
                <a:gd name="connsiteY7" fmla="*/ 3456981 h 3561565"/>
                <a:gd name="connsiteX8" fmla="*/ 104585 w 4120783"/>
                <a:gd name="connsiteY8" fmla="*/ 3456981 h 3561565"/>
                <a:gd name="connsiteX9" fmla="*/ 104585 w 4120783"/>
                <a:gd name="connsiteY9" fmla="*/ 104567 h 35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3561565">
                  <a:moveTo>
                    <a:pt x="0" y="3561565"/>
                  </a:moveTo>
                  <a:lnTo>
                    <a:pt x="4120784" y="3561565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3561565"/>
                  </a:lnTo>
                  <a:close/>
                  <a:moveTo>
                    <a:pt x="104585" y="104567"/>
                  </a:moveTo>
                  <a:lnTo>
                    <a:pt x="4016199" y="104567"/>
                  </a:lnTo>
                  <a:lnTo>
                    <a:pt x="4016199" y="3456981"/>
                  </a:lnTo>
                  <a:lnTo>
                    <a:pt x="104585" y="3456981"/>
                  </a:lnTo>
                  <a:lnTo>
                    <a:pt x="104585" y="1045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914C6C50-F641-47E4-9363-D66A7B95323B}"/>
                </a:ext>
              </a:extLst>
            </p:cNvPr>
            <p:cNvSpPr/>
            <p:nvPr/>
          </p:nvSpPr>
          <p:spPr>
            <a:xfrm>
              <a:off x="3531340" y="604015"/>
              <a:ext cx="98705" cy="3262672"/>
            </a:xfrm>
            <a:custGeom>
              <a:avLst/>
              <a:gdLst>
                <a:gd name="connsiteX0" fmla="*/ 0 w 104584"/>
                <a:gd name="connsiteY0" fmla="*/ 0 h 3456997"/>
                <a:gd name="connsiteX1" fmla="*/ 104584 w 104584"/>
                <a:gd name="connsiteY1" fmla="*/ 0 h 3456997"/>
                <a:gd name="connsiteX2" fmla="*/ 104584 w 104584"/>
                <a:gd name="connsiteY2" fmla="*/ 3456998 h 3456997"/>
                <a:gd name="connsiteX3" fmla="*/ 0 w 104584"/>
                <a:gd name="connsiteY3" fmla="*/ 3456998 h 34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4" h="3456997">
                  <a:moveTo>
                    <a:pt x="0" y="0"/>
                  </a:moveTo>
                  <a:lnTo>
                    <a:pt x="104584" y="0"/>
                  </a:lnTo>
                  <a:lnTo>
                    <a:pt x="104584" y="3456998"/>
                  </a:lnTo>
                  <a:lnTo>
                    <a:pt x="0" y="345699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904B50EA-9032-4FBC-B427-FCCF60FE9E33}"/>
                </a:ext>
              </a:extLst>
            </p:cNvPr>
            <p:cNvSpPr/>
            <p:nvPr/>
          </p:nvSpPr>
          <p:spPr>
            <a:xfrm>
              <a:off x="1636112" y="1518433"/>
              <a:ext cx="3889146" cy="2397590"/>
            </a:xfrm>
            <a:custGeom>
              <a:avLst/>
              <a:gdLst>
                <a:gd name="connsiteX0" fmla="*/ 0 w 4120783"/>
                <a:gd name="connsiteY0" fmla="*/ 2540392 h 2540391"/>
                <a:gd name="connsiteX1" fmla="*/ 4120784 w 4120783"/>
                <a:gd name="connsiteY1" fmla="*/ 2540392 h 2540391"/>
                <a:gd name="connsiteX2" fmla="*/ 4120784 w 4120783"/>
                <a:gd name="connsiteY2" fmla="*/ 0 h 2540391"/>
                <a:gd name="connsiteX3" fmla="*/ 0 w 4120783"/>
                <a:gd name="connsiteY3" fmla="*/ 0 h 2540391"/>
                <a:gd name="connsiteX4" fmla="*/ 0 w 4120783"/>
                <a:gd name="connsiteY4" fmla="*/ 2540392 h 2540391"/>
                <a:gd name="connsiteX5" fmla="*/ 104585 w 4120783"/>
                <a:gd name="connsiteY5" fmla="*/ 104585 h 2540391"/>
                <a:gd name="connsiteX6" fmla="*/ 4016199 w 4120783"/>
                <a:gd name="connsiteY6" fmla="*/ 104585 h 2540391"/>
                <a:gd name="connsiteX7" fmla="*/ 4016199 w 4120783"/>
                <a:gd name="connsiteY7" fmla="*/ 2435825 h 2540391"/>
                <a:gd name="connsiteX8" fmla="*/ 104585 w 4120783"/>
                <a:gd name="connsiteY8" fmla="*/ 2435825 h 2540391"/>
                <a:gd name="connsiteX9" fmla="*/ 104585 w 4120783"/>
                <a:gd name="connsiteY9" fmla="*/ 104585 h 25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0783" h="2540391">
                  <a:moveTo>
                    <a:pt x="0" y="2540392"/>
                  </a:moveTo>
                  <a:lnTo>
                    <a:pt x="4120784" y="2540392"/>
                  </a:lnTo>
                  <a:lnTo>
                    <a:pt x="4120784" y="0"/>
                  </a:lnTo>
                  <a:lnTo>
                    <a:pt x="0" y="0"/>
                  </a:lnTo>
                  <a:lnTo>
                    <a:pt x="0" y="2540392"/>
                  </a:lnTo>
                  <a:close/>
                  <a:moveTo>
                    <a:pt x="104585" y="104585"/>
                  </a:moveTo>
                  <a:lnTo>
                    <a:pt x="4016199" y="104585"/>
                  </a:lnTo>
                  <a:lnTo>
                    <a:pt x="4016199" y="2435825"/>
                  </a:lnTo>
                  <a:lnTo>
                    <a:pt x="104585" y="2435825"/>
                  </a:lnTo>
                  <a:lnTo>
                    <a:pt x="104585" y="1045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93" name="Freeform: Shape 4792">
            <a:extLst>
              <a:ext uri="{FF2B5EF4-FFF2-40B4-BE49-F238E27FC236}">
                <a16:creationId xmlns:a16="http://schemas.microsoft.com/office/drawing/2014/main" id="{EF526BA7-5595-44CD-82EF-4902F5AA0ECE}"/>
              </a:ext>
            </a:extLst>
          </p:cNvPr>
          <p:cNvSpPr/>
          <p:nvPr/>
        </p:nvSpPr>
        <p:spPr>
          <a:xfrm>
            <a:off x="-139700" y="4351177"/>
            <a:ext cx="12433300" cy="2506822"/>
          </a:xfrm>
          <a:custGeom>
            <a:avLst/>
            <a:gdLst>
              <a:gd name="connsiteX0" fmla="*/ 0 w 10287000"/>
              <a:gd name="connsiteY0" fmla="*/ 0 h 2074082"/>
              <a:gd name="connsiteX1" fmla="*/ 10287000 w 10287000"/>
              <a:gd name="connsiteY1" fmla="*/ 0 h 2074082"/>
              <a:gd name="connsiteX2" fmla="*/ 10287000 w 10287000"/>
              <a:gd name="connsiteY2" fmla="*/ 2074082 h 2074082"/>
              <a:gd name="connsiteX3" fmla="*/ 0 w 10287000"/>
              <a:gd name="connsiteY3" fmla="*/ 2074082 h 2074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2074082">
                <a:moveTo>
                  <a:pt x="0" y="0"/>
                </a:moveTo>
                <a:lnTo>
                  <a:pt x="10287000" y="0"/>
                </a:lnTo>
                <a:lnTo>
                  <a:pt x="10287000" y="2074082"/>
                </a:lnTo>
                <a:lnTo>
                  <a:pt x="0" y="2074082"/>
                </a:lnTo>
                <a:close/>
              </a:path>
            </a:pathLst>
          </a:custGeom>
          <a:solidFill>
            <a:schemeClr val="accent6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94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-139700" y="4542961"/>
            <a:ext cx="12433300" cy="2007169"/>
            <a:chOff x="952500" y="4942594"/>
            <a:chExt cx="10287000" cy="1660681"/>
          </a:xfrm>
          <a:solidFill>
            <a:schemeClr val="accent1"/>
          </a:solidFill>
        </p:grpSpPr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1251A586-65B9-4B89-BBB0-73FBD5FE91D1}"/>
                </a:ext>
              </a:extLst>
            </p:cNvPr>
            <p:cNvSpPr/>
            <p:nvPr/>
          </p:nvSpPr>
          <p:spPr>
            <a:xfrm>
              <a:off x="952500" y="5353663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D63EDF60-A8FE-4728-AB5F-3A8F86F41EA3}"/>
                </a:ext>
              </a:extLst>
            </p:cNvPr>
            <p:cNvSpPr/>
            <p:nvPr/>
          </p:nvSpPr>
          <p:spPr>
            <a:xfrm>
              <a:off x="952500" y="5764731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BF4DF440-826D-4903-95E6-B531093495B9}"/>
                </a:ext>
              </a:extLst>
            </p:cNvPr>
            <p:cNvSpPr/>
            <p:nvPr/>
          </p:nvSpPr>
          <p:spPr>
            <a:xfrm>
              <a:off x="952500" y="6175800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E352A868-F7D0-40F7-99D9-E0670EB2930D}"/>
                </a:ext>
              </a:extLst>
            </p:cNvPr>
            <p:cNvSpPr/>
            <p:nvPr/>
          </p:nvSpPr>
          <p:spPr>
            <a:xfrm>
              <a:off x="952500" y="6586868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9CF4285E-4F6C-4325-9988-D427612BCA7D}"/>
                </a:ext>
              </a:extLst>
            </p:cNvPr>
            <p:cNvSpPr/>
            <p:nvPr/>
          </p:nvSpPr>
          <p:spPr>
            <a:xfrm>
              <a:off x="952500" y="4942594"/>
              <a:ext cx="10287000" cy="16407"/>
            </a:xfrm>
            <a:custGeom>
              <a:avLst/>
              <a:gdLst>
                <a:gd name="connsiteX0" fmla="*/ 0 w 10287000"/>
                <a:gd name="connsiteY0" fmla="*/ 0 h 16407"/>
                <a:gd name="connsiteX1" fmla="*/ 10287000 w 10287000"/>
                <a:gd name="connsiteY1" fmla="*/ 0 h 16407"/>
                <a:gd name="connsiteX2" fmla="*/ 10287000 w 10287000"/>
                <a:gd name="connsiteY2" fmla="*/ 16408 h 16407"/>
                <a:gd name="connsiteX3" fmla="*/ 0 w 10287000"/>
                <a:gd name="connsiteY3" fmla="*/ 16408 h 1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000" h="16407">
                  <a:moveTo>
                    <a:pt x="0" y="0"/>
                  </a:moveTo>
                  <a:lnTo>
                    <a:pt x="10287000" y="0"/>
                  </a:lnTo>
                  <a:lnTo>
                    <a:pt x="10287000" y="16408"/>
                  </a:lnTo>
                  <a:lnTo>
                    <a:pt x="0" y="16408"/>
                  </a:lnTo>
                  <a:close/>
                </a:path>
              </a:pathLst>
            </a:custGeom>
            <a:grpFill/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00" name="Freeform: Shape 4799">
            <a:extLst>
              <a:ext uri="{FF2B5EF4-FFF2-40B4-BE49-F238E27FC236}">
                <a16:creationId xmlns:a16="http://schemas.microsoft.com/office/drawing/2014/main" id="{12765645-76BB-460F-86F1-B82C87CE5853}"/>
              </a:ext>
            </a:extLst>
          </p:cNvPr>
          <p:cNvSpPr/>
          <p:nvPr/>
        </p:nvSpPr>
        <p:spPr>
          <a:xfrm>
            <a:off x="3389756" y="5065905"/>
            <a:ext cx="8903843" cy="1792011"/>
          </a:xfrm>
          <a:custGeom>
            <a:avLst/>
            <a:gdLst>
              <a:gd name="connsiteX0" fmla="*/ 4797158 w 7366816"/>
              <a:gd name="connsiteY0" fmla="*/ 64123 h 1482665"/>
              <a:gd name="connsiteX1" fmla="*/ 4667868 w 7366816"/>
              <a:gd name="connsiteY1" fmla="*/ 68923 h 1482665"/>
              <a:gd name="connsiteX2" fmla="*/ 3388885 w 7366816"/>
              <a:gd name="connsiteY2" fmla="*/ 125999 h 1482665"/>
              <a:gd name="connsiteX3" fmla="*/ 2530486 w 7366816"/>
              <a:gd name="connsiteY3" fmla="*/ 129617 h 1482665"/>
              <a:gd name="connsiteX4" fmla="*/ 202778 w 7366816"/>
              <a:gd name="connsiteY4" fmla="*/ 94470 h 1482665"/>
              <a:gd name="connsiteX5" fmla="*/ 193314 w 7366816"/>
              <a:gd name="connsiteY5" fmla="*/ 106780 h 1482665"/>
              <a:gd name="connsiteX6" fmla="*/ 179563 w 7366816"/>
              <a:gd name="connsiteY6" fmla="*/ 106282 h 1482665"/>
              <a:gd name="connsiteX7" fmla="*/ 9639 w 7366816"/>
              <a:gd name="connsiteY7" fmla="*/ 112883 h 1482665"/>
              <a:gd name="connsiteX8" fmla="*/ 8765 w 7366816"/>
              <a:gd name="connsiteY8" fmla="*/ 134023 h 1482665"/>
              <a:gd name="connsiteX9" fmla="*/ 141862 w 7366816"/>
              <a:gd name="connsiteY9" fmla="*/ 125348 h 1482665"/>
              <a:gd name="connsiteX10" fmla="*/ 208264 w 7366816"/>
              <a:gd name="connsiteY10" fmla="*/ 127182 h 1482665"/>
              <a:gd name="connsiteX11" fmla="*/ 216151 w 7366816"/>
              <a:gd name="connsiteY11" fmla="*/ 146607 h 1482665"/>
              <a:gd name="connsiteX12" fmla="*/ 55194 w 7366816"/>
              <a:gd name="connsiteY12" fmla="*/ 191853 h 1482665"/>
              <a:gd name="connsiteX13" fmla="*/ 77945 w 7366816"/>
              <a:gd name="connsiteY13" fmla="*/ 202535 h 1482665"/>
              <a:gd name="connsiteX14" fmla="*/ 236262 w 7366816"/>
              <a:gd name="connsiteY14" fmla="*/ 178291 h 1482665"/>
              <a:gd name="connsiteX15" fmla="*/ 260402 w 7366816"/>
              <a:gd name="connsiteY15" fmla="*/ 215650 h 1482665"/>
              <a:gd name="connsiteX16" fmla="*/ 38237 w 7366816"/>
              <a:gd name="connsiteY16" fmla="*/ 247180 h 1482665"/>
              <a:gd name="connsiteX17" fmla="*/ 49690 w 7366816"/>
              <a:gd name="connsiteY17" fmla="*/ 278898 h 1482665"/>
              <a:gd name="connsiteX18" fmla="*/ 278284 w 7366816"/>
              <a:gd name="connsiteY18" fmla="*/ 246408 h 1482665"/>
              <a:gd name="connsiteX19" fmla="*/ 288657 w 7366816"/>
              <a:gd name="connsiteY19" fmla="*/ 265645 h 1482665"/>
              <a:gd name="connsiteX20" fmla="*/ 121459 w 7366816"/>
              <a:gd name="connsiteY20" fmla="*/ 286545 h 1482665"/>
              <a:gd name="connsiteX21" fmla="*/ 113418 w 7366816"/>
              <a:gd name="connsiteY21" fmla="*/ 340517 h 1482665"/>
              <a:gd name="connsiteX22" fmla="*/ 311991 w 7366816"/>
              <a:gd name="connsiteY22" fmla="*/ 312777 h 1482665"/>
              <a:gd name="connsiteX23" fmla="*/ 329805 w 7366816"/>
              <a:gd name="connsiteY23" fmla="*/ 352365 h 1482665"/>
              <a:gd name="connsiteX24" fmla="*/ 121648 w 7366816"/>
              <a:gd name="connsiteY24" fmla="*/ 379522 h 1482665"/>
              <a:gd name="connsiteX25" fmla="*/ 134369 w 7366816"/>
              <a:gd name="connsiteY25" fmla="*/ 414790 h 1482665"/>
              <a:gd name="connsiteX26" fmla="*/ 343041 w 7366816"/>
              <a:gd name="connsiteY26" fmla="*/ 383860 h 1482665"/>
              <a:gd name="connsiteX27" fmla="*/ 355900 w 7366816"/>
              <a:gd name="connsiteY27" fmla="*/ 422625 h 1482665"/>
              <a:gd name="connsiteX28" fmla="*/ 130340 w 7366816"/>
              <a:gd name="connsiteY28" fmla="*/ 496657 h 1482665"/>
              <a:gd name="connsiteX29" fmla="*/ 157498 w 7366816"/>
              <a:gd name="connsiteY29" fmla="*/ 509413 h 1482665"/>
              <a:gd name="connsiteX30" fmla="*/ 367267 w 7366816"/>
              <a:gd name="connsiteY30" fmla="*/ 461904 h 1482665"/>
              <a:gd name="connsiteX31" fmla="*/ 367284 w 7366816"/>
              <a:gd name="connsiteY31" fmla="*/ 461939 h 1482665"/>
              <a:gd name="connsiteX32" fmla="*/ 386812 w 7366816"/>
              <a:gd name="connsiteY32" fmla="*/ 513648 h 1482665"/>
              <a:gd name="connsiteX33" fmla="*/ 329342 w 7366816"/>
              <a:gd name="connsiteY33" fmla="*/ 520677 h 1482665"/>
              <a:gd name="connsiteX34" fmla="*/ 191719 w 7366816"/>
              <a:gd name="connsiteY34" fmla="*/ 570895 h 1482665"/>
              <a:gd name="connsiteX35" fmla="*/ 216597 w 7366816"/>
              <a:gd name="connsiteY35" fmla="*/ 582571 h 1482665"/>
              <a:gd name="connsiteX36" fmla="*/ 401728 w 7366816"/>
              <a:gd name="connsiteY36" fmla="*/ 549292 h 1482665"/>
              <a:gd name="connsiteX37" fmla="*/ 411587 w 7366816"/>
              <a:gd name="connsiteY37" fmla="*/ 576998 h 1482665"/>
              <a:gd name="connsiteX38" fmla="*/ 227930 w 7366816"/>
              <a:gd name="connsiteY38" fmla="*/ 613311 h 1482665"/>
              <a:gd name="connsiteX39" fmla="*/ 178226 w 7366816"/>
              <a:gd name="connsiteY39" fmla="*/ 647019 h 1482665"/>
              <a:gd name="connsiteX40" fmla="*/ 201303 w 7366816"/>
              <a:gd name="connsiteY40" fmla="*/ 657854 h 1482665"/>
              <a:gd name="connsiteX41" fmla="*/ 419011 w 7366816"/>
              <a:gd name="connsiteY41" fmla="*/ 601361 h 1482665"/>
              <a:gd name="connsiteX42" fmla="*/ 429452 w 7366816"/>
              <a:gd name="connsiteY42" fmla="*/ 640846 h 1482665"/>
              <a:gd name="connsiteX43" fmla="*/ 184793 w 7366816"/>
              <a:gd name="connsiteY43" fmla="*/ 723485 h 1482665"/>
              <a:gd name="connsiteX44" fmla="*/ 193091 w 7366816"/>
              <a:gd name="connsiteY44" fmla="*/ 760073 h 1482665"/>
              <a:gd name="connsiteX45" fmla="*/ 373251 w 7366816"/>
              <a:gd name="connsiteY45" fmla="*/ 696259 h 1482665"/>
              <a:gd name="connsiteX46" fmla="*/ 438299 w 7366816"/>
              <a:gd name="connsiteY46" fmla="*/ 678634 h 1482665"/>
              <a:gd name="connsiteX47" fmla="*/ 439447 w 7366816"/>
              <a:gd name="connsiteY47" fmla="*/ 683812 h 1482665"/>
              <a:gd name="connsiteX48" fmla="*/ 448106 w 7366816"/>
              <a:gd name="connsiteY48" fmla="*/ 717382 h 1482665"/>
              <a:gd name="connsiteX49" fmla="*/ 267294 w 7366816"/>
              <a:gd name="connsiteY49" fmla="*/ 773309 h 1482665"/>
              <a:gd name="connsiteX50" fmla="*/ 280890 w 7366816"/>
              <a:gd name="connsiteY50" fmla="*/ 810976 h 1482665"/>
              <a:gd name="connsiteX51" fmla="*/ 458753 w 7366816"/>
              <a:gd name="connsiteY51" fmla="*/ 752597 h 1482665"/>
              <a:gd name="connsiteX52" fmla="*/ 469451 w 7366816"/>
              <a:gd name="connsiteY52" fmla="*/ 785447 h 1482665"/>
              <a:gd name="connsiteX53" fmla="*/ 222426 w 7366816"/>
              <a:gd name="connsiteY53" fmla="*/ 894678 h 1482665"/>
              <a:gd name="connsiteX54" fmla="*/ 238474 w 7366816"/>
              <a:gd name="connsiteY54" fmla="*/ 917378 h 1482665"/>
              <a:gd name="connsiteX55" fmla="*/ 341241 w 7366816"/>
              <a:gd name="connsiteY55" fmla="*/ 870932 h 1482665"/>
              <a:gd name="connsiteX56" fmla="*/ 481041 w 7366816"/>
              <a:gd name="connsiteY56" fmla="*/ 819429 h 1482665"/>
              <a:gd name="connsiteX57" fmla="*/ 494037 w 7366816"/>
              <a:gd name="connsiteY57" fmla="*/ 856342 h 1482665"/>
              <a:gd name="connsiteX58" fmla="*/ 271323 w 7366816"/>
              <a:gd name="connsiteY58" fmla="*/ 943833 h 1482665"/>
              <a:gd name="connsiteX59" fmla="*/ 286188 w 7366816"/>
              <a:gd name="connsiteY59" fmla="*/ 984415 h 1482665"/>
              <a:gd name="connsiteX60" fmla="*/ 363649 w 7366816"/>
              <a:gd name="connsiteY60" fmla="*/ 946525 h 1482665"/>
              <a:gd name="connsiteX61" fmla="*/ 508627 w 7366816"/>
              <a:gd name="connsiteY61" fmla="*/ 896684 h 1482665"/>
              <a:gd name="connsiteX62" fmla="*/ 525447 w 7366816"/>
              <a:gd name="connsiteY62" fmla="*/ 942204 h 1482665"/>
              <a:gd name="connsiteX63" fmla="*/ 277547 w 7366816"/>
              <a:gd name="connsiteY63" fmla="*/ 1027312 h 1482665"/>
              <a:gd name="connsiteX64" fmla="*/ 286188 w 7366816"/>
              <a:gd name="connsiteY64" fmla="*/ 1050321 h 1482665"/>
              <a:gd name="connsiteX65" fmla="*/ 379457 w 7366816"/>
              <a:gd name="connsiteY65" fmla="*/ 1018602 h 1482665"/>
              <a:gd name="connsiteX66" fmla="*/ 535734 w 7366816"/>
              <a:gd name="connsiteY66" fmla="*/ 969585 h 1482665"/>
              <a:gd name="connsiteX67" fmla="*/ 558177 w 7366816"/>
              <a:gd name="connsiteY67" fmla="*/ 1028581 h 1482665"/>
              <a:gd name="connsiteX68" fmla="*/ 335532 w 7366816"/>
              <a:gd name="connsiteY68" fmla="*/ 1094023 h 1482665"/>
              <a:gd name="connsiteX69" fmla="*/ 356551 w 7366816"/>
              <a:gd name="connsiteY69" fmla="*/ 1103899 h 1482665"/>
              <a:gd name="connsiteX70" fmla="*/ 565737 w 7366816"/>
              <a:gd name="connsiteY70" fmla="*/ 1048229 h 1482665"/>
              <a:gd name="connsiteX71" fmla="*/ 575082 w 7366816"/>
              <a:gd name="connsiteY71" fmla="*/ 1072386 h 1482665"/>
              <a:gd name="connsiteX72" fmla="*/ 374759 w 7366816"/>
              <a:gd name="connsiteY72" fmla="*/ 1145150 h 1482665"/>
              <a:gd name="connsiteX73" fmla="*/ 391956 w 7366816"/>
              <a:gd name="connsiteY73" fmla="*/ 1169478 h 1482665"/>
              <a:gd name="connsiteX74" fmla="*/ 584254 w 7366816"/>
              <a:gd name="connsiteY74" fmla="*/ 1095977 h 1482665"/>
              <a:gd name="connsiteX75" fmla="*/ 602153 w 7366816"/>
              <a:gd name="connsiteY75" fmla="*/ 1141686 h 1482665"/>
              <a:gd name="connsiteX76" fmla="*/ 366427 w 7366816"/>
              <a:gd name="connsiteY76" fmla="*/ 1227360 h 1482665"/>
              <a:gd name="connsiteX77" fmla="*/ 365484 w 7366816"/>
              <a:gd name="connsiteY77" fmla="*/ 1251020 h 1482665"/>
              <a:gd name="connsiteX78" fmla="*/ 609440 w 7366816"/>
              <a:gd name="connsiteY78" fmla="*/ 1160186 h 1482665"/>
              <a:gd name="connsiteX79" fmla="*/ 629500 w 7366816"/>
              <a:gd name="connsiteY79" fmla="*/ 1210866 h 1482665"/>
              <a:gd name="connsiteX80" fmla="*/ 346264 w 7366816"/>
              <a:gd name="connsiteY80" fmla="*/ 1352758 h 1482665"/>
              <a:gd name="connsiteX81" fmla="*/ 372925 w 7366816"/>
              <a:gd name="connsiteY81" fmla="*/ 1390477 h 1482665"/>
              <a:gd name="connsiteX82" fmla="*/ 641793 w 7366816"/>
              <a:gd name="connsiteY82" fmla="*/ 1253146 h 1482665"/>
              <a:gd name="connsiteX83" fmla="*/ 645702 w 7366816"/>
              <a:gd name="connsiteY83" fmla="*/ 1251551 h 1482665"/>
              <a:gd name="connsiteX84" fmla="*/ 663841 w 7366816"/>
              <a:gd name="connsiteY84" fmla="*/ 1296831 h 1482665"/>
              <a:gd name="connsiteX85" fmla="*/ 480664 w 7366816"/>
              <a:gd name="connsiteY85" fmla="*/ 1376521 h 1482665"/>
              <a:gd name="connsiteX86" fmla="*/ 480373 w 7366816"/>
              <a:gd name="connsiteY86" fmla="*/ 1426499 h 1482665"/>
              <a:gd name="connsiteX87" fmla="*/ 513308 w 7366816"/>
              <a:gd name="connsiteY87" fmla="*/ 1411772 h 1482665"/>
              <a:gd name="connsiteX88" fmla="*/ 681312 w 7366816"/>
              <a:gd name="connsiteY88" fmla="*/ 1340242 h 1482665"/>
              <a:gd name="connsiteX89" fmla="*/ 695354 w 7366816"/>
              <a:gd name="connsiteY89" fmla="*/ 1374978 h 1482665"/>
              <a:gd name="connsiteX90" fmla="*/ 482910 w 7366816"/>
              <a:gd name="connsiteY90" fmla="*/ 1474882 h 1482665"/>
              <a:gd name="connsiteX91" fmla="*/ 477886 w 7366816"/>
              <a:gd name="connsiteY91" fmla="*/ 1482666 h 1482665"/>
              <a:gd name="connsiteX92" fmla="*/ 516754 w 7366816"/>
              <a:gd name="connsiteY92" fmla="*/ 1482666 h 1482665"/>
              <a:gd name="connsiteX93" fmla="*/ 639272 w 7366816"/>
              <a:gd name="connsiteY93" fmla="*/ 1415492 h 1482665"/>
              <a:gd name="connsiteX94" fmla="*/ 700857 w 7366816"/>
              <a:gd name="connsiteY94" fmla="*/ 1388626 h 1482665"/>
              <a:gd name="connsiteX95" fmla="*/ 724432 w 7366816"/>
              <a:gd name="connsiteY95" fmla="*/ 1446747 h 1482665"/>
              <a:gd name="connsiteX96" fmla="*/ 654034 w 7366816"/>
              <a:gd name="connsiteY96" fmla="*/ 1482666 h 1482665"/>
              <a:gd name="connsiteX97" fmla="*/ 7366816 w 7366816"/>
              <a:gd name="connsiteY97" fmla="*/ 1482666 h 1482665"/>
              <a:gd name="connsiteX98" fmla="*/ 7366816 w 7366816"/>
              <a:gd name="connsiteY98" fmla="*/ 841 h 1482665"/>
              <a:gd name="connsiteX99" fmla="*/ 4797158 w 7366816"/>
              <a:gd name="connsiteY99" fmla="*/ 64123 h 14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366816" h="1482665">
                <a:moveTo>
                  <a:pt x="4797158" y="64123"/>
                </a:moveTo>
                <a:cubicBezTo>
                  <a:pt x="4733550" y="68375"/>
                  <a:pt x="4667611" y="68940"/>
                  <a:pt x="4667868" y="68923"/>
                </a:cubicBezTo>
                <a:cubicBezTo>
                  <a:pt x="3753593" y="94864"/>
                  <a:pt x="3462145" y="123153"/>
                  <a:pt x="3388885" y="125999"/>
                </a:cubicBezTo>
                <a:cubicBezTo>
                  <a:pt x="3287764" y="129925"/>
                  <a:pt x="2533623" y="129720"/>
                  <a:pt x="2530486" y="129617"/>
                </a:cubicBezTo>
                <a:cubicBezTo>
                  <a:pt x="19292" y="46292"/>
                  <a:pt x="646405" y="74530"/>
                  <a:pt x="202778" y="94470"/>
                </a:cubicBezTo>
                <a:cubicBezTo>
                  <a:pt x="195766" y="94778"/>
                  <a:pt x="192062" y="101293"/>
                  <a:pt x="193314" y="106780"/>
                </a:cubicBezTo>
                <a:cubicBezTo>
                  <a:pt x="188976" y="106608"/>
                  <a:pt x="184398" y="106437"/>
                  <a:pt x="179563" y="106282"/>
                </a:cubicBezTo>
                <a:cubicBezTo>
                  <a:pt x="105394" y="103814"/>
                  <a:pt x="32596" y="112866"/>
                  <a:pt x="9639" y="112883"/>
                </a:cubicBezTo>
                <a:cubicBezTo>
                  <a:pt x="-1694" y="112883"/>
                  <a:pt x="-4317" y="131760"/>
                  <a:pt x="8765" y="134023"/>
                </a:cubicBezTo>
                <a:cubicBezTo>
                  <a:pt x="14731" y="135069"/>
                  <a:pt x="105857" y="125382"/>
                  <a:pt x="141862" y="125348"/>
                </a:cubicBezTo>
                <a:cubicBezTo>
                  <a:pt x="169842" y="125296"/>
                  <a:pt x="191479" y="126136"/>
                  <a:pt x="208264" y="127182"/>
                </a:cubicBezTo>
                <a:cubicBezTo>
                  <a:pt x="210064" y="133886"/>
                  <a:pt x="212688" y="140127"/>
                  <a:pt x="216151" y="146607"/>
                </a:cubicBezTo>
                <a:cubicBezTo>
                  <a:pt x="107091" y="155660"/>
                  <a:pt x="44169" y="161421"/>
                  <a:pt x="55194" y="191853"/>
                </a:cubicBezTo>
                <a:cubicBezTo>
                  <a:pt x="58228" y="200254"/>
                  <a:pt x="67178" y="205826"/>
                  <a:pt x="77945" y="202535"/>
                </a:cubicBezTo>
                <a:cubicBezTo>
                  <a:pt x="115475" y="190996"/>
                  <a:pt x="182290" y="183349"/>
                  <a:pt x="236262" y="178291"/>
                </a:cubicBezTo>
                <a:cubicBezTo>
                  <a:pt x="243154" y="188544"/>
                  <a:pt x="251195" y="200614"/>
                  <a:pt x="260402" y="215650"/>
                </a:cubicBezTo>
                <a:cubicBezTo>
                  <a:pt x="191548" y="219217"/>
                  <a:pt x="87718" y="227652"/>
                  <a:pt x="38237" y="247180"/>
                </a:cubicBezTo>
                <a:cubicBezTo>
                  <a:pt x="16806" y="255650"/>
                  <a:pt x="29562" y="286442"/>
                  <a:pt x="49690" y="278898"/>
                </a:cubicBezTo>
                <a:cubicBezTo>
                  <a:pt x="75836" y="269125"/>
                  <a:pt x="185187" y="250626"/>
                  <a:pt x="278284" y="246408"/>
                </a:cubicBezTo>
                <a:cubicBezTo>
                  <a:pt x="281628" y="252443"/>
                  <a:pt x="285091" y="258838"/>
                  <a:pt x="288657" y="265645"/>
                </a:cubicBezTo>
                <a:cubicBezTo>
                  <a:pt x="215448" y="271097"/>
                  <a:pt x="147194" y="281367"/>
                  <a:pt x="121459" y="286545"/>
                </a:cubicBezTo>
                <a:cubicBezTo>
                  <a:pt x="29167" y="305164"/>
                  <a:pt x="85043" y="371910"/>
                  <a:pt x="113418" y="340517"/>
                </a:cubicBezTo>
                <a:cubicBezTo>
                  <a:pt x="119607" y="335700"/>
                  <a:pt x="213442" y="318966"/>
                  <a:pt x="311991" y="312777"/>
                </a:cubicBezTo>
                <a:cubicBezTo>
                  <a:pt x="317701" y="324967"/>
                  <a:pt x="323633" y="338117"/>
                  <a:pt x="329805" y="352365"/>
                </a:cubicBezTo>
                <a:cubicBezTo>
                  <a:pt x="267775" y="354902"/>
                  <a:pt x="183524" y="361691"/>
                  <a:pt x="121648" y="379522"/>
                </a:cubicBezTo>
                <a:cubicBezTo>
                  <a:pt x="99754" y="385849"/>
                  <a:pt x="108875" y="422796"/>
                  <a:pt x="134369" y="414790"/>
                </a:cubicBezTo>
                <a:cubicBezTo>
                  <a:pt x="156161" y="407932"/>
                  <a:pt x="244852" y="388901"/>
                  <a:pt x="343041" y="383860"/>
                </a:cubicBezTo>
                <a:cubicBezTo>
                  <a:pt x="347876" y="396204"/>
                  <a:pt x="352145" y="409783"/>
                  <a:pt x="355900" y="422625"/>
                </a:cubicBezTo>
                <a:cubicBezTo>
                  <a:pt x="166533" y="453451"/>
                  <a:pt x="119316" y="466139"/>
                  <a:pt x="130340" y="496657"/>
                </a:cubicBezTo>
                <a:cubicBezTo>
                  <a:pt x="134575" y="508384"/>
                  <a:pt x="148137" y="513528"/>
                  <a:pt x="157498" y="509413"/>
                </a:cubicBezTo>
                <a:cubicBezTo>
                  <a:pt x="197034" y="492045"/>
                  <a:pt x="296441" y="473751"/>
                  <a:pt x="367267" y="461904"/>
                </a:cubicBezTo>
                <a:cubicBezTo>
                  <a:pt x="367267" y="461921"/>
                  <a:pt x="367267" y="461921"/>
                  <a:pt x="367284" y="461939"/>
                </a:cubicBezTo>
                <a:cubicBezTo>
                  <a:pt x="374382" y="483901"/>
                  <a:pt x="380657" y="499263"/>
                  <a:pt x="386812" y="513648"/>
                </a:cubicBezTo>
                <a:cubicBezTo>
                  <a:pt x="370867" y="514882"/>
                  <a:pt x="352454" y="517077"/>
                  <a:pt x="329342" y="520677"/>
                </a:cubicBezTo>
                <a:cubicBezTo>
                  <a:pt x="212276" y="539005"/>
                  <a:pt x="182255" y="544680"/>
                  <a:pt x="191719" y="570895"/>
                </a:cubicBezTo>
                <a:cubicBezTo>
                  <a:pt x="195354" y="580942"/>
                  <a:pt x="206601" y="586051"/>
                  <a:pt x="216597" y="582571"/>
                </a:cubicBezTo>
                <a:cubicBezTo>
                  <a:pt x="239708" y="574530"/>
                  <a:pt x="327319" y="555036"/>
                  <a:pt x="401728" y="549292"/>
                </a:cubicBezTo>
                <a:cubicBezTo>
                  <a:pt x="404883" y="557436"/>
                  <a:pt x="408141" y="566437"/>
                  <a:pt x="411587" y="576998"/>
                </a:cubicBezTo>
                <a:cubicBezTo>
                  <a:pt x="357666" y="588005"/>
                  <a:pt x="290303" y="602528"/>
                  <a:pt x="227930" y="613311"/>
                </a:cubicBezTo>
                <a:cubicBezTo>
                  <a:pt x="203909" y="617426"/>
                  <a:pt x="170048" y="624421"/>
                  <a:pt x="178226" y="647019"/>
                </a:cubicBezTo>
                <a:cubicBezTo>
                  <a:pt x="181415" y="655848"/>
                  <a:pt x="192268" y="661712"/>
                  <a:pt x="201303" y="657854"/>
                </a:cubicBezTo>
                <a:cubicBezTo>
                  <a:pt x="226181" y="647224"/>
                  <a:pt x="331074" y="619690"/>
                  <a:pt x="419011" y="601361"/>
                </a:cubicBezTo>
                <a:cubicBezTo>
                  <a:pt x="422285" y="612797"/>
                  <a:pt x="425749" y="625810"/>
                  <a:pt x="429452" y="640846"/>
                </a:cubicBezTo>
                <a:cubicBezTo>
                  <a:pt x="354785" y="658163"/>
                  <a:pt x="242108" y="687498"/>
                  <a:pt x="184793" y="723485"/>
                </a:cubicBezTo>
                <a:cubicBezTo>
                  <a:pt x="170888" y="732195"/>
                  <a:pt x="174231" y="756815"/>
                  <a:pt x="193091" y="760073"/>
                </a:cubicBezTo>
                <a:cubicBezTo>
                  <a:pt x="211693" y="763279"/>
                  <a:pt x="199606" y="745277"/>
                  <a:pt x="373251" y="696259"/>
                </a:cubicBezTo>
                <a:cubicBezTo>
                  <a:pt x="399688" y="688801"/>
                  <a:pt x="421017" y="683075"/>
                  <a:pt x="438299" y="678634"/>
                </a:cubicBezTo>
                <a:cubicBezTo>
                  <a:pt x="438676" y="680348"/>
                  <a:pt x="439070" y="682063"/>
                  <a:pt x="439447" y="683812"/>
                </a:cubicBezTo>
                <a:cubicBezTo>
                  <a:pt x="441573" y="693430"/>
                  <a:pt x="444488" y="704711"/>
                  <a:pt x="448106" y="717382"/>
                </a:cubicBezTo>
                <a:cubicBezTo>
                  <a:pt x="383983" y="734904"/>
                  <a:pt x="306676" y="757484"/>
                  <a:pt x="267294" y="773309"/>
                </a:cubicBezTo>
                <a:cubicBezTo>
                  <a:pt x="241405" y="783699"/>
                  <a:pt x="257573" y="820097"/>
                  <a:pt x="280890" y="810976"/>
                </a:cubicBezTo>
                <a:cubicBezTo>
                  <a:pt x="322278" y="794791"/>
                  <a:pt x="385732" y="773360"/>
                  <a:pt x="458753" y="752597"/>
                </a:cubicBezTo>
                <a:cubicBezTo>
                  <a:pt x="462027" y="762970"/>
                  <a:pt x="465611" y="773943"/>
                  <a:pt x="469451" y="785447"/>
                </a:cubicBezTo>
                <a:cubicBezTo>
                  <a:pt x="363495" y="822120"/>
                  <a:pt x="227106" y="867212"/>
                  <a:pt x="222426" y="894678"/>
                </a:cubicBezTo>
                <a:cubicBezTo>
                  <a:pt x="220591" y="905359"/>
                  <a:pt x="227758" y="915526"/>
                  <a:pt x="238474" y="917378"/>
                </a:cubicBezTo>
                <a:cubicBezTo>
                  <a:pt x="253424" y="919950"/>
                  <a:pt x="262991" y="902342"/>
                  <a:pt x="341241" y="870932"/>
                </a:cubicBezTo>
                <a:cubicBezTo>
                  <a:pt x="399945" y="847409"/>
                  <a:pt x="445911" y="831345"/>
                  <a:pt x="481041" y="819429"/>
                </a:cubicBezTo>
                <a:cubicBezTo>
                  <a:pt x="485173" y="831345"/>
                  <a:pt x="489511" y="843672"/>
                  <a:pt x="494037" y="856342"/>
                </a:cubicBezTo>
                <a:cubicBezTo>
                  <a:pt x="436258" y="872561"/>
                  <a:pt x="354648" y="900285"/>
                  <a:pt x="271323" y="943833"/>
                </a:cubicBezTo>
                <a:cubicBezTo>
                  <a:pt x="252790" y="957051"/>
                  <a:pt x="263420" y="986267"/>
                  <a:pt x="286188" y="984415"/>
                </a:cubicBezTo>
                <a:cubicBezTo>
                  <a:pt x="293098" y="983781"/>
                  <a:pt x="283719" y="986267"/>
                  <a:pt x="363649" y="946525"/>
                </a:cubicBezTo>
                <a:cubicBezTo>
                  <a:pt x="409238" y="923876"/>
                  <a:pt x="463913" y="908583"/>
                  <a:pt x="508627" y="896684"/>
                </a:cubicBezTo>
                <a:cubicBezTo>
                  <a:pt x="514062" y="911549"/>
                  <a:pt x="519686" y="926756"/>
                  <a:pt x="525447" y="942204"/>
                </a:cubicBezTo>
                <a:cubicBezTo>
                  <a:pt x="424891" y="967596"/>
                  <a:pt x="285194" y="1010476"/>
                  <a:pt x="277547" y="1027312"/>
                </a:cubicBezTo>
                <a:cubicBezTo>
                  <a:pt x="273621" y="1035970"/>
                  <a:pt x="277376" y="1046308"/>
                  <a:pt x="286188" y="1050321"/>
                </a:cubicBezTo>
                <a:cubicBezTo>
                  <a:pt x="299218" y="1056235"/>
                  <a:pt x="299013" y="1046909"/>
                  <a:pt x="379457" y="1018602"/>
                </a:cubicBezTo>
                <a:cubicBezTo>
                  <a:pt x="449151" y="994085"/>
                  <a:pt x="499455" y="979117"/>
                  <a:pt x="535734" y="969585"/>
                </a:cubicBezTo>
                <a:cubicBezTo>
                  <a:pt x="543055" y="989010"/>
                  <a:pt x="550564" y="1008727"/>
                  <a:pt x="558177" y="1028581"/>
                </a:cubicBezTo>
                <a:cubicBezTo>
                  <a:pt x="384309" y="1059562"/>
                  <a:pt x="325279" y="1065700"/>
                  <a:pt x="335532" y="1094023"/>
                </a:cubicBezTo>
                <a:cubicBezTo>
                  <a:pt x="338926" y="1103419"/>
                  <a:pt x="349813" y="1107019"/>
                  <a:pt x="356551" y="1103899"/>
                </a:cubicBezTo>
                <a:cubicBezTo>
                  <a:pt x="411124" y="1078558"/>
                  <a:pt x="491791" y="1061790"/>
                  <a:pt x="565737" y="1048229"/>
                </a:cubicBezTo>
                <a:cubicBezTo>
                  <a:pt x="568841" y="1056270"/>
                  <a:pt x="571944" y="1064328"/>
                  <a:pt x="575082" y="1072386"/>
                </a:cubicBezTo>
                <a:cubicBezTo>
                  <a:pt x="501701" y="1091143"/>
                  <a:pt x="414227" y="1117580"/>
                  <a:pt x="374759" y="1145150"/>
                </a:cubicBezTo>
                <a:cubicBezTo>
                  <a:pt x="358814" y="1156294"/>
                  <a:pt x="375651" y="1180845"/>
                  <a:pt x="391956" y="1169478"/>
                </a:cubicBezTo>
                <a:cubicBezTo>
                  <a:pt x="431046" y="1142149"/>
                  <a:pt x="514577" y="1114906"/>
                  <a:pt x="584254" y="1095977"/>
                </a:cubicBezTo>
                <a:cubicBezTo>
                  <a:pt x="590220" y="1111271"/>
                  <a:pt x="596187" y="1126547"/>
                  <a:pt x="602153" y="1141686"/>
                </a:cubicBezTo>
                <a:cubicBezTo>
                  <a:pt x="533179" y="1165621"/>
                  <a:pt x="433515" y="1200871"/>
                  <a:pt x="366427" y="1227360"/>
                </a:cubicBezTo>
                <a:cubicBezTo>
                  <a:pt x="355471" y="1231698"/>
                  <a:pt x="355317" y="1246425"/>
                  <a:pt x="365484" y="1251020"/>
                </a:cubicBezTo>
                <a:cubicBezTo>
                  <a:pt x="376559" y="1256078"/>
                  <a:pt x="356757" y="1251346"/>
                  <a:pt x="609440" y="1160186"/>
                </a:cubicBezTo>
                <a:cubicBezTo>
                  <a:pt x="616195" y="1177314"/>
                  <a:pt x="622899" y="1194236"/>
                  <a:pt x="629500" y="1210866"/>
                </a:cubicBezTo>
                <a:cubicBezTo>
                  <a:pt x="545489" y="1242345"/>
                  <a:pt x="426657" y="1294774"/>
                  <a:pt x="346264" y="1352758"/>
                </a:cubicBezTo>
                <a:cubicBezTo>
                  <a:pt x="321164" y="1370846"/>
                  <a:pt x="348613" y="1408068"/>
                  <a:pt x="372925" y="1390477"/>
                </a:cubicBezTo>
                <a:cubicBezTo>
                  <a:pt x="459301" y="1328155"/>
                  <a:pt x="527058" y="1300758"/>
                  <a:pt x="641793" y="1253146"/>
                </a:cubicBezTo>
                <a:cubicBezTo>
                  <a:pt x="643130" y="1252597"/>
                  <a:pt x="644399" y="1252083"/>
                  <a:pt x="645702" y="1251551"/>
                </a:cubicBezTo>
                <a:cubicBezTo>
                  <a:pt x="651891" y="1267050"/>
                  <a:pt x="657960" y="1282190"/>
                  <a:pt x="663841" y="1296831"/>
                </a:cubicBezTo>
                <a:cubicBezTo>
                  <a:pt x="602908" y="1318691"/>
                  <a:pt x="522841" y="1349346"/>
                  <a:pt x="480664" y="1376521"/>
                </a:cubicBezTo>
                <a:cubicBezTo>
                  <a:pt x="447351" y="1398004"/>
                  <a:pt x="462713" y="1423464"/>
                  <a:pt x="480373" y="1426499"/>
                </a:cubicBezTo>
                <a:cubicBezTo>
                  <a:pt x="494929" y="1429002"/>
                  <a:pt x="496420" y="1421252"/>
                  <a:pt x="513308" y="1411772"/>
                </a:cubicBezTo>
                <a:cubicBezTo>
                  <a:pt x="579796" y="1374464"/>
                  <a:pt x="637609" y="1354370"/>
                  <a:pt x="681312" y="1340242"/>
                </a:cubicBezTo>
                <a:cubicBezTo>
                  <a:pt x="686181" y="1352312"/>
                  <a:pt x="690879" y="1363920"/>
                  <a:pt x="695354" y="1374978"/>
                </a:cubicBezTo>
                <a:cubicBezTo>
                  <a:pt x="631746" y="1400644"/>
                  <a:pt x="547118" y="1437832"/>
                  <a:pt x="482910" y="1474882"/>
                </a:cubicBezTo>
                <a:cubicBezTo>
                  <a:pt x="480373" y="1476339"/>
                  <a:pt x="478504" y="1479306"/>
                  <a:pt x="477886" y="1482666"/>
                </a:cubicBezTo>
                <a:lnTo>
                  <a:pt x="516754" y="1482666"/>
                </a:lnTo>
                <a:cubicBezTo>
                  <a:pt x="538151" y="1468967"/>
                  <a:pt x="574293" y="1446250"/>
                  <a:pt x="639272" y="1415492"/>
                </a:cubicBezTo>
                <a:cubicBezTo>
                  <a:pt x="644124" y="1413194"/>
                  <a:pt x="670545" y="1401485"/>
                  <a:pt x="700857" y="1388626"/>
                </a:cubicBezTo>
                <a:cubicBezTo>
                  <a:pt x="709790" y="1410691"/>
                  <a:pt x="717762" y="1430288"/>
                  <a:pt x="724432" y="1446747"/>
                </a:cubicBezTo>
                <a:cubicBezTo>
                  <a:pt x="702126" y="1457754"/>
                  <a:pt x="678020" y="1469944"/>
                  <a:pt x="654034" y="1482666"/>
                </a:cubicBezTo>
                <a:lnTo>
                  <a:pt x="7366816" y="1482666"/>
                </a:lnTo>
                <a:lnTo>
                  <a:pt x="7366816" y="841"/>
                </a:lnTo>
                <a:cubicBezTo>
                  <a:pt x="6860233" y="-4131"/>
                  <a:pt x="5569883" y="12448"/>
                  <a:pt x="4797158" y="64123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01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560891" y="2572537"/>
            <a:ext cx="1789332" cy="1824061"/>
            <a:chOff x="1833476" y="2453925"/>
            <a:chExt cx="2504832" cy="2553447"/>
          </a:xfrm>
        </p:grpSpPr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F21AC86F-5048-4211-8F97-11994119F519}"/>
                </a:ext>
              </a:extLst>
            </p:cNvPr>
            <p:cNvSpPr/>
            <p:nvPr/>
          </p:nvSpPr>
          <p:spPr>
            <a:xfrm>
              <a:off x="3384392" y="3476457"/>
              <a:ext cx="409586" cy="605149"/>
            </a:xfrm>
            <a:custGeom>
              <a:avLst/>
              <a:gdLst>
                <a:gd name="connsiteX0" fmla="*/ 347860 w 409586"/>
                <a:gd name="connsiteY0" fmla="*/ 34 h 605149"/>
                <a:gd name="connsiteX1" fmla="*/ 265444 w 409586"/>
                <a:gd name="connsiteY1" fmla="*/ 30381 h 605149"/>
                <a:gd name="connsiteX2" fmla="*/ 172175 w 409586"/>
                <a:gd name="connsiteY2" fmla="*/ 157819 h 605149"/>
                <a:gd name="connsiteX3" fmla="*/ 7378 w 409586"/>
                <a:gd name="connsiteY3" fmla="*/ 579792 h 605149"/>
                <a:gd name="connsiteX4" fmla="*/ 6726 w 409586"/>
                <a:gd name="connsiteY4" fmla="*/ 602132 h 605149"/>
                <a:gd name="connsiteX5" fmla="*/ 19345 w 409586"/>
                <a:gd name="connsiteY5" fmla="*/ 604532 h 605149"/>
                <a:gd name="connsiteX6" fmla="*/ 56412 w 409586"/>
                <a:gd name="connsiteY6" fmla="*/ 595651 h 605149"/>
                <a:gd name="connsiteX7" fmla="*/ 303095 w 409586"/>
                <a:gd name="connsiteY7" fmla="*/ 330504 h 605149"/>
                <a:gd name="connsiteX8" fmla="*/ 389488 w 409586"/>
                <a:gd name="connsiteY8" fmla="*/ 15396 h 605149"/>
                <a:gd name="connsiteX9" fmla="*/ 347860 w 409586"/>
                <a:gd name="connsiteY9" fmla="*/ 34 h 60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9586" h="605149">
                  <a:moveTo>
                    <a:pt x="347860" y="34"/>
                  </a:moveTo>
                  <a:cubicBezTo>
                    <a:pt x="287441" y="-18"/>
                    <a:pt x="263695" y="32095"/>
                    <a:pt x="265444" y="30381"/>
                  </a:cubicBezTo>
                  <a:cubicBezTo>
                    <a:pt x="244304" y="51074"/>
                    <a:pt x="189697" y="129924"/>
                    <a:pt x="172175" y="157819"/>
                  </a:cubicBezTo>
                  <a:cubicBezTo>
                    <a:pt x="72992" y="315605"/>
                    <a:pt x="23700" y="571134"/>
                    <a:pt x="7378" y="579792"/>
                  </a:cubicBezTo>
                  <a:cubicBezTo>
                    <a:pt x="1240" y="582432"/>
                    <a:pt x="-5275" y="593800"/>
                    <a:pt x="6726" y="602132"/>
                  </a:cubicBezTo>
                  <a:cubicBezTo>
                    <a:pt x="12710" y="604944"/>
                    <a:pt x="19602" y="604549"/>
                    <a:pt x="19345" y="604532"/>
                  </a:cubicBezTo>
                  <a:cubicBezTo>
                    <a:pt x="45319" y="605527"/>
                    <a:pt x="54664" y="606744"/>
                    <a:pt x="56412" y="595651"/>
                  </a:cubicBezTo>
                  <a:cubicBezTo>
                    <a:pt x="208763" y="597246"/>
                    <a:pt x="151138" y="639302"/>
                    <a:pt x="303095" y="330504"/>
                  </a:cubicBezTo>
                  <a:cubicBezTo>
                    <a:pt x="356158" y="222730"/>
                    <a:pt x="451142" y="79844"/>
                    <a:pt x="389488" y="15396"/>
                  </a:cubicBezTo>
                  <a:cubicBezTo>
                    <a:pt x="373321" y="-1458"/>
                    <a:pt x="343454" y="34"/>
                    <a:pt x="347860" y="34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5979075-99BC-4BB1-B981-6E477B259170}"/>
                </a:ext>
              </a:extLst>
            </p:cNvPr>
            <p:cNvSpPr/>
            <p:nvPr/>
          </p:nvSpPr>
          <p:spPr>
            <a:xfrm>
              <a:off x="3260274" y="2970004"/>
              <a:ext cx="426234" cy="1098983"/>
            </a:xfrm>
            <a:custGeom>
              <a:avLst/>
              <a:gdLst>
                <a:gd name="connsiteX0" fmla="*/ 318016 w 426234"/>
                <a:gd name="connsiteY0" fmla="*/ 435 h 1098983"/>
                <a:gd name="connsiteX1" fmla="*/ 122958 w 426234"/>
                <a:gd name="connsiteY1" fmla="*/ 323601 h 1098983"/>
                <a:gd name="connsiteX2" fmla="*/ 58390 w 426234"/>
                <a:gd name="connsiteY2" fmla="*/ 657363 h 1098983"/>
                <a:gd name="connsiteX3" fmla="*/ 11258 w 426234"/>
                <a:gd name="connsiteY3" fmla="*/ 1055435 h 1098983"/>
                <a:gd name="connsiteX4" fmla="*/ 21236 w 426234"/>
                <a:gd name="connsiteY4" fmla="*/ 1083982 h 1098983"/>
                <a:gd name="connsiteX5" fmla="*/ 96949 w 426234"/>
                <a:gd name="connsiteY5" fmla="*/ 1098984 h 1098983"/>
                <a:gd name="connsiteX6" fmla="*/ 119169 w 426234"/>
                <a:gd name="connsiteY6" fmla="*/ 1060339 h 1098983"/>
                <a:gd name="connsiteX7" fmla="*/ 170038 w 426234"/>
                <a:gd name="connsiteY7" fmla="*/ 878139 h 1098983"/>
                <a:gd name="connsiteX8" fmla="*/ 324960 w 426234"/>
                <a:gd name="connsiteY8" fmla="*/ 437067 h 1098983"/>
                <a:gd name="connsiteX9" fmla="*/ 418572 w 426234"/>
                <a:gd name="connsiteY9" fmla="*/ 183869 h 1098983"/>
                <a:gd name="connsiteX10" fmla="*/ 422292 w 426234"/>
                <a:gd name="connsiteY10" fmla="*/ 101316 h 1098983"/>
                <a:gd name="connsiteX11" fmla="*/ 318016 w 426234"/>
                <a:gd name="connsiteY11" fmla="*/ 435 h 109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6234" h="1098983">
                  <a:moveTo>
                    <a:pt x="318016" y="435"/>
                  </a:moveTo>
                  <a:cubicBezTo>
                    <a:pt x="204911" y="332"/>
                    <a:pt x="151110" y="214868"/>
                    <a:pt x="122958" y="323601"/>
                  </a:cubicBezTo>
                  <a:cubicBezTo>
                    <a:pt x="91411" y="445433"/>
                    <a:pt x="78792" y="470774"/>
                    <a:pt x="58390" y="657363"/>
                  </a:cubicBezTo>
                  <a:cubicBezTo>
                    <a:pt x="57464" y="665884"/>
                    <a:pt x="11378" y="1046846"/>
                    <a:pt x="11258" y="1055435"/>
                  </a:cubicBezTo>
                  <a:cubicBezTo>
                    <a:pt x="-298" y="1055693"/>
                    <a:pt x="-10533" y="1083622"/>
                    <a:pt x="21236" y="1083982"/>
                  </a:cubicBezTo>
                  <a:cubicBezTo>
                    <a:pt x="61750" y="1084445"/>
                    <a:pt x="78912" y="1098967"/>
                    <a:pt x="96949" y="1098984"/>
                  </a:cubicBezTo>
                  <a:cubicBezTo>
                    <a:pt x="112928" y="1099001"/>
                    <a:pt x="113031" y="1086965"/>
                    <a:pt x="119169" y="1060339"/>
                  </a:cubicBezTo>
                  <a:cubicBezTo>
                    <a:pt x="125324" y="1033850"/>
                    <a:pt x="138645" y="996714"/>
                    <a:pt x="170038" y="878139"/>
                  </a:cubicBezTo>
                  <a:cubicBezTo>
                    <a:pt x="232583" y="641915"/>
                    <a:pt x="267541" y="598092"/>
                    <a:pt x="324960" y="437067"/>
                  </a:cubicBezTo>
                  <a:cubicBezTo>
                    <a:pt x="415914" y="182344"/>
                    <a:pt x="410359" y="213599"/>
                    <a:pt x="418572" y="183869"/>
                  </a:cubicBezTo>
                  <a:cubicBezTo>
                    <a:pt x="427247" y="152408"/>
                    <a:pt x="428653" y="140784"/>
                    <a:pt x="422292" y="101316"/>
                  </a:cubicBezTo>
                  <a:cubicBezTo>
                    <a:pt x="403999" y="-12321"/>
                    <a:pt x="291099" y="418"/>
                    <a:pt x="318016" y="43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08CC0721-6D80-467E-A399-8A2C16C90DF0}"/>
                </a:ext>
              </a:extLst>
            </p:cNvPr>
            <p:cNvSpPr/>
            <p:nvPr/>
          </p:nvSpPr>
          <p:spPr>
            <a:xfrm>
              <a:off x="2992994" y="2453925"/>
              <a:ext cx="314647" cy="1603163"/>
            </a:xfrm>
            <a:custGeom>
              <a:avLst/>
              <a:gdLst>
                <a:gd name="connsiteX0" fmla="*/ 179080 w 314647"/>
                <a:gd name="connsiteY0" fmla="*/ 6090 h 1603163"/>
                <a:gd name="connsiteX1" fmla="*/ 3087 w 314647"/>
                <a:gd name="connsiteY1" fmla="*/ 178432 h 1603163"/>
                <a:gd name="connsiteX2" fmla="*/ 34034 w 314647"/>
                <a:gd name="connsiteY2" fmla="*/ 433052 h 1603163"/>
                <a:gd name="connsiteX3" fmla="*/ 52824 w 314647"/>
                <a:gd name="connsiteY3" fmla="*/ 677368 h 1603163"/>
                <a:gd name="connsiteX4" fmla="*/ 182801 w 314647"/>
                <a:gd name="connsiteY4" fmla="*/ 1580036 h 1603163"/>
                <a:gd name="connsiteX5" fmla="*/ 186521 w 314647"/>
                <a:gd name="connsiteY5" fmla="*/ 1599495 h 1603163"/>
                <a:gd name="connsiteX6" fmla="*/ 205981 w 314647"/>
                <a:gd name="connsiteY6" fmla="*/ 1599495 h 1603163"/>
                <a:gd name="connsiteX7" fmla="*/ 242054 w 314647"/>
                <a:gd name="connsiteY7" fmla="*/ 1556821 h 1603163"/>
                <a:gd name="connsiteX8" fmla="*/ 287351 w 314647"/>
                <a:gd name="connsiteY8" fmla="*/ 826153 h 1603163"/>
                <a:gd name="connsiteX9" fmla="*/ 300364 w 314647"/>
                <a:gd name="connsiteY9" fmla="*/ 631831 h 1603163"/>
                <a:gd name="connsiteX10" fmla="*/ 314646 w 314647"/>
                <a:gd name="connsiteY10" fmla="*/ 369153 h 1603163"/>
                <a:gd name="connsiteX11" fmla="*/ 279138 w 314647"/>
                <a:gd name="connsiteY11" fmla="*/ 150914 h 1603163"/>
                <a:gd name="connsiteX12" fmla="*/ 179080 w 314647"/>
                <a:gd name="connsiteY12" fmla="*/ 6090 h 1603163"/>
                <a:gd name="connsiteX13" fmla="*/ 116072 w 314647"/>
                <a:gd name="connsiteY13" fmla="*/ 1070623 h 1603163"/>
                <a:gd name="connsiteX14" fmla="*/ 116072 w 314647"/>
                <a:gd name="connsiteY14" fmla="*/ 1070623 h 1603163"/>
                <a:gd name="connsiteX15" fmla="*/ 116072 w 314647"/>
                <a:gd name="connsiteY15" fmla="*/ 1070623 h 16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4647" h="1603163">
                  <a:moveTo>
                    <a:pt x="179080" y="6090"/>
                  </a:moveTo>
                  <a:cubicBezTo>
                    <a:pt x="85777" y="-27583"/>
                    <a:pt x="15345" y="85129"/>
                    <a:pt x="3087" y="178432"/>
                  </a:cubicBezTo>
                  <a:cubicBezTo>
                    <a:pt x="-10903" y="285811"/>
                    <a:pt x="26781" y="352076"/>
                    <a:pt x="34034" y="433052"/>
                  </a:cubicBezTo>
                  <a:cubicBezTo>
                    <a:pt x="48230" y="592844"/>
                    <a:pt x="37308" y="513274"/>
                    <a:pt x="52824" y="677368"/>
                  </a:cubicBezTo>
                  <a:cubicBezTo>
                    <a:pt x="100488" y="1181277"/>
                    <a:pt x="166547" y="1447693"/>
                    <a:pt x="182801" y="1580036"/>
                  </a:cubicBezTo>
                  <a:cubicBezTo>
                    <a:pt x="175617" y="1585745"/>
                    <a:pt x="177949" y="1597078"/>
                    <a:pt x="186521" y="1599495"/>
                  </a:cubicBezTo>
                  <a:cubicBezTo>
                    <a:pt x="198231" y="1604381"/>
                    <a:pt x="194991" y="1596238"/>
                    <a:pt x="205981" y="1599495"/>
                  </a:cubicBezTo>
                  <a:cubicBezTo>
                    <a:pt x="248740" y="1611856"/>
                    <a:pt x="243734" y="1591814"/>
                    <a:pt x="242054" y="1556821"/>
                  </a:cubicBezTo>
                  <a:cubicBezTo>
                    <a:pt x="234750" y="1404882"/>
                    <a:pt x="283648" y="1013667"/>
                    <a:pt x="287351" y="826153"/>
                  </a:cubicBezTo>
                  <a:cubicBezTo>
                    <a:pt x="289923" y="696159"/>
                    <a:pt x="300810" y="628522"/>
                    <a:pt x="300364" y="631831"/>
                  </a:cubicBezTo>
                  <a:cubicBezTo>
                    <a:pt x="311320" y="586174"/>
                    <a:pt x="314663" y="352676"/>
                    <a:pt x="314646" y="369153"/>
                  </a:cubicBezTo>
                  <a:cubicBezTo>
                    <a:pt x="314800" y="278198"/>
                    <a:pt x="305559" y="221894"/>
                    <a:pt x="279138" y="150914"/>
                  </a:cubicBezTo>
                  <a:cubicBezTo>
                    <a:pt x="251655" y="77088"/>
                    <a:pt x="230069" y="24590"/>
                    <a:pt x="179080" y="6090"/>
                  </a:cubicBezTo>
                  <a:close/>
                  <a:moveTo>
                    <a:pt x="116072" y="1070623"/>
                  </a:moveTo>
                  <a:cubicBezTo>
                    <a:pt x="116072" y="1068532"/>
                    <a:pt x="117838" y="1084699"/>
                    <a:pt x="116072" y="1070623"/>
                  </a:cubicBezTo>
                  <a:lnTo>
                    <a:pt x="116072" y="1070623"/>
                  </a:ln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3CD9C97F-1B1E-44DF-8396-1DFE042A5718}"/>
                </a:ext>
              </a:extLst>
            </p:cNvPr>
            <p:cNvSpPr/>
            <p:nvPr/>
          </p:nvSpPr>
          <p:spPr>
            <a:xfrm>
              <a:off x="2399258" y="2795753"/>
              <a:ext cx="744504" cy="1287688"/>
            </a:xfrm>
            <a:custGeom>
              <a:avLst/>
              <a:gdLst>
                <a:gd name="connsiteX0" fmla="*/ 369051 w 744504"/>
                <a:gd name="connsiteY0" fmla="*/ 101529 h 1287688"/>
                <a:gd name="connsiteX1" fmla="*/ 214009 w 744504"/>
                <a:gd name="connsiteY1" fmla="*/ 340976 h 1287688"/>
                <a:gd name="connsiteX2" fmla="*/ 365039 w 744504"/>
                <a:gd name="connsiteY2" fmla="*/ 738414 h 1287688"/>
                <a:gd name="connsiteX3" fmla="*/ 465355 w 744504"/>
                <a:gd name="connsiteY3" fmla="*/ 917905 h 1287688"/>
                <a:gd name="connsiteX4" fmla="*/ 508029 w 744504"/>
                <a:gd name="connsiteY4" fmla="*/ 972117 h 1287688"/>
                <a:gd name="connsiteX5" fmla="*/ 645823 w 744504"/>
                <a:gd name="connsiteY5" fmla="*/ 1217034 h 1287688"/>
                <a:gd name="connsiteX6" fmla="*/ 642051 w 744504"/>
                <a:gd name="connsiteY6" fmla="*/ 1225932 h 1287688"/>
                <a:gd name="connsiteX7" fmla="*/ 641022 w 744504"/>
                <a:gd name="connsiteY7" fmla="*/ 1226343 h 1287688"/>
                <a:gd name="connsiteX8" fmla="*/ 642051 w 744504"/>
                <a:gd name="connsiteY8" fmla="*/ 1225932 h 1287688"/>
                <a:gd name="connsiteX9" fmla="*/ 608755 w 744504"/>
                <a:gd name="connsiteY9" fmla="*/ 1235687 h 1287688"/>
                <a:gd name="connsiteX10" fmla="*/ 579438 w 744504"/>
                <a:gd name="connsiteY10" fmla="*/ 1234024 h 1287688"/>
                <a:gd name="connsiteX11" fmla="*/ 285846 w 744504"/>
                <a:gd name="connsiteY11" fmla="*/ 758628 h 1287688"/>
                <a:gd name="connsiteX12" fmla="*/ 109236 w 744504"/>
                <a:gd name="connsiteY12" fmla="*/ 599968 h 1287688"/>
                <a:gd name="connsiteX13" fmla="*/ 24814 w 744504"/>
                <a:gd name="connsiteY13" fmla="*/ 607649 h 1287688"/>
                <a:gd name="connsiteX14" fmla="*/ 3314 w 744504"/>
                <a:gd name="connsiteY14" fmla="*/ 702186 h 1287688"/>
                <a:gd name="connsiteX15" fmla="*/ 336733 w 744504"/>
                <a:gd name="connsiteY15" fmla="*/ 1133538 h 1287688"/>
                <a:gd name="connsiteX16" fmla="*/ 434014 w 744504"/>
                <a:gd name="connsiteY16" fmla="*/ 1198071 h 1287688"/>
                <a:gd name="connsiteX17" fmla="*/ 463829 w 744504"/>
                <a:gd name="connsiteY17" fmla="*/ 1213827 h 1287688"/>
                <a:gd name="connsiteX18" fmla="*/ 436534 w 744504"/>
                <a:gd name="connsiteY18" fmla="*/ 1210296 h 1287688"/>
                <a:gd name="connsiteX19" fmla="*/ 460417 w 744504"/>
                <a:gd name="connsiteY19" fmla="*/ 1229790 h 1287688"/>
                <a:gd name="connsiteX20" fmla="*/ 520167 w 744504"/>
                <a:gd name="connsiteY20" fmla="*/ 1270475 h 1287688"/>
                <a:gd name="connsiteX21" fmla="*/ 554869 w 744504"/>
                <a:gd name="connsiteY21" fmla="*/ 1283025 h 1287688"/>
                <a:gd name="connsiteX22" fmla="*/ 569305 w 744504"/>
                <a:gd name="connsiteY22" fmla="*/ 1276304 h 1287688"/>
                <a:gd name="connsiteX23" fmla="*/ 590685 w 744504"/>
                <a:gd name="connsiteY23" fmla="*/ 1264800 h 1287688"/>
                <a:gd name="connsiteX24" fmla="*/ 652235 w 744504"/>
                <a:gd name="connsiteY24" fmla="*/ 1239751 h 1287688"/>
                <a:gd name="connsiteX25" fmla="*/ 645892 w 744504"/>
                <a:gd name="connsiteY25" fmla="*/ 1251992 h 1287688"/>
                <a:gd name="connsiteX26" fmla="*/ 672861 w 744504"/>
                <a:gd name="connsiteY26" fmla="*/ 1256433 h 1287688"/>
                <a:gd name="connsiteX27" fmla="*/ 744012 w 744504"/>
                <a:gd name="connsiteY27" fmla="*/ 1232876 h 1287688"/>
                <a:gd name="connsiteX28" fmla="*/ 369051 w 744504"/>
                <a:gd name="connsiteY28" fmla="*/ 101529 h 1287688"/>
                <a:gd name="connsiteX29" fmla="*/ 665780 w 744504"/>
                <a:gd name="connsiteY29" fmla="*/ 1238465 h 1287688"/>
                <a:gd name="connsiteX30" fmla="*/ 666105 w 744504"/>
                <a:gd name="connsiteY30" fmla="*/ 1237128 h 1287688"/>
                <a:gd name="connsiteX31" fmla="*/ 665780 w 744504"/>
                <a:gd name="connsiteY31" fmla="*/ 1238465 h 128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4504" h="1287688">
                  <a:moveTo>
                    <a:pt x="369051" y="101529"/>
                  </a:moveTo>
                  <a:cubicBezTo>
                    <a:pt x="292876" y="-52828"/>
                    <a:pt x="108739" y="-72665"/>
                    <a:pt x="214009" y="340976"/>
                  </a:cubicBezTo>
                  <a:cubicBezTo>
                    <a:pt x="234257" y="420511"/>
                    <a:pt x="330441" y="668788"/>
                    <a:pt x="365039" y="738414"/>
                  </a:cubicBezTo>
                  <a:cubicBezTo>
                    <a:pt x="382613" y="773801"/>
                    <a:pt x="465526" y="918196"/>
                    <a:pt x="465355" y="917905"/>
                  </a:cubicBezTo>
                  <a:cubicBezTo>
                    <a:pt x="475024" y="933713"/>
                    <a:pt x="495513" y="956567"/>
                    <a:pt x="508029" y="972117"/>
                  </a:cubicBezTo>
                  <a:cubicBezTo>
                    <a:pt x="551714" y="1031508"/>
                    <a:pt x="635004" y="1199426"/>
                    <a:pt x="645823" y="1217034"/>
                  </a:cubicBezTo>
                  <a:cubicBezTo>
                    <a:pt x="650109" y="1224012"/>
                    <a:pt x="650863" y="1222400"/>
                    <a:pt x="642051" y="1225932"/>
                  </a:cubicBezTo>
                  <a:cubicBezTo>
                    <a:pt x="642377" y="1225863"/>
                    <a:pt x="642085" y="1225983"/>
                    <a:pt x="641022" y="1226343"/>
                  </a:cubicBezTo>
                  <a:cubicBezTo>
                    <a:pt x="641382" y="1226189"/>
                    <a:pt x="641708" y="1226069"/>
                    <a:pt x="642051" y="1225932"/>
                  </a:cubicBezTo>
                  <a:cubicBezTo>
                    <a:pt x="639822" y="1226395"/>
                    <a:pt x="608533" y="1235756"/>
                    <a:pt x="608755" y="1235687"/>
                  </a:cubicBezTo>
                  <a:cubicBezTo>
                    <a:pt x="577089" y="1246557"/>
                    <a:pt x="590582" y="1250775"/>
                    <a:pt x="579438" y="1234024"/>
                  </a:cubicBezTo>
                  <a:cubicBezTo>
                    <a:pt x="556635" y="1199751"/>
                    <a:pt x="498907" y="1020706"/>
                    <a:pt x="285846" y="758628"/>
                  </a:cubicBezTo>
                  <a:cubicBezTo>
                    <a:pt x="251265" y="716091"/>
                    <a:pt x="171455" y="623885"/>
                    <a:pt x="109236" y="599968"/>
                  </a:cubicBezTo>
                  <a:cubicBezTo>
                    <a:pt x="84290" y="590350"/>
                    <a:pt x="38770" y="597482"/>
                    <a:pt x="24814" y="607649"/>
                  </a:cubicBezTo>
                  <a:cubicBezTo>
                    <a:pt x="-4538" y="628909"/>
                    <a:pt x="-2001" y="666491"/>
                    <a:pt x="3314" y="702186"/>
                  </a:cubicBezTo>
                  <a:cubicBezTo>
                    <a:pt x="20956" y="820727"/>
                    <a:pt x="81461" y="914939"/>
                    <a:pt x="336733" y="1133538"/>
                  </a:cubicBezTo>
                  <a:cubicBezTo>
                    <a:pt x="394751" y="1183344"/>
                    <a:pt x="434271" y="1198209"/>
                    <a:pt x="434014" y="1198071"/>
                  </a:cubicBezTo>
                  <a:cubicBezTo>
                    <a:pt x="465886" y="1213022"/>
                    <a:pt x="464086" y="1214102"/>
                    <a:pt x="463829" y="1213827"/>
                  </a:cubicBezTo>
                  <a:cubicBezTo>
                    <a:pt x="453422" y="1206695"/>
                    <a:pt x="436774" y="1198672"/>
                    <a:pt x="436534" y="1210296"/>
                  </a:cubicBezTo>
                  <a:cubicBezTo>
                    <a:pt x="436431" y="1216914"/>
                    <a:pt x="439174" y="1216982"/>
                    <a:pt x="460417" y="1229790"/>
                  </a:cubicBezTo>
                  <a:cubicBezTo>
                    <a:pt x="499782" y="1253450"/>
                    <a:pt x="521487" y="1271503"/>
                    <a:pt x="520167" y="1270475"/>
                  </a:cubicBezTo>
                  <a:cubicBezTo>
                    <a:pt x="555914" y="1298421"/>
                    <a:pt x="546879" y="1284225"/>
                    <a:pt x="554869" y="1283025"/>
                  </a:cubicBezTo>
                  <a:cubicBezTo>
                    <a:pt x="560304" y="1282596"/>
                    <a:pt x="569579" y="1276133"/>
                    <a:pt x="569305" y="1276304"/>
                  </a:cubicBezTo>
                  <a:cubicBezTo>
                    <a:pt x="577997" y="1284499"/>
                    <a:pt x="590856" y="1277556"/>
                    <a:pt x="590685" y="1264800"/>
                  </a:cubicBezTo>
                  <a:cubicBezTo>
                    <a:pt x="590565" y="1257222"/>
                    <a:pt x="639531" y="1246009"/>
                    <a:pt x="652235" y="1239751"/>
                  </a:cubicBezTo>
                  <a:cubicBezTo>
                    <a:pt x="652029" y="1240780"/>
                    <a:pt x="643714" y="1243934"/>
                    <a:pt x="645892" y="1251992"/>
                  </a:cubicBezTo>
                  <a:cubicBezTo>
                    <a:pt x="648206" y="1260325"/>
                    <a:pt x="667614" y="1263582"/>
                    <a:pt x="672861" y="1256433"/>
                  </a:cubicBezTo>
                  <a:cubicBezTo>
                    <a:pt x="733228" y="1248066"/>
                    <a:pt x="747510" y="1251615"/>
                    <a:pt x="744012" y="1232876"/>
                  </a:cubicBezTo>
                  <a:cubicBezTo>
                    <a:pt x="675227" y="859612"/>
                    <a:pt x="588679" y="546527"/>
                    <a:pt x="369051" y="101529"/>
                  </a:cubicBezTo>
                  <a:close/>
                  <a:moveTo>
                    <a:pt x="665780" y="1238465"/>
                  </a:moveTo>
                  <a:cubicBezTo>
                    <a:pt x="666397" y="1238465"/>
                    <a:pt x="664957" y="1234076"/>
                    <a:pt x="666105" y="1237128"/>
                  </a:cubicBezTo>
                  <a:cubicBezTo>
                    <a:pt x="666757" y="1238945"/>
                    <a:pt x="667220" y="1238328"/>
                    <a:pt x="665780" y="1238465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EE627F5-87C0-488C-9306-D0A88989D71D}"/>
                </a:ext>
              </a:extLst>
            </p:cNvPr>
            <p:cNvSpPr/>
            <p:nvPr/>
          </p:nvSpPr>
          <p:spPr>
            <a:xfrm>
              <a:off x="3040280" y="4021649"/>
              <a:ext cx="1157" cy="429"/>
            </a:xfrm>
            <a:custGeom>
              <a:avLst/>
              <a:gdLst>
                <a:gd name="connsiteX0" fmla="*/ 1029 w 1157"/>
                <a:gd name="connsiteY0" fmla="*/ 18 h 429"/>
                <a:gd name="connsiteX1" fmla="*/ 0 w 1157"/>
                <a:gd name="connsiteY1" fmla="*/ 430 h 429"/>
                <a:gd name="connsiteX2" fmla="*/ 1029 w 1157"/>
                <a:gd name="connsiteY2" fmla="*/ 18 h 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" h="429">
                  <a:moveTo>
                    <a:pt x="1029" y="18"/>
                  </a:moveTo>
                  <a:cubicBezTo>
                    <a:pt x="686" y="156"/>
                    <a:pt x="377" y="276"/>
                    <a:pt x="0" y="430"/>
                  </a:cubicBezTo>
                  <a:cubicBezTo>
                    <a:pt x="1080" y="70"/>
                    <a:pt x="1355" y="-50"/>
                    <a:pt x="1029" y="18"/>
                  </a:cubicBezTo>
                  <a:close/>
                </a:path>
              </a:pathLst>
            </a:custGeom>
            <a:solidFill>
              <a:schemeClr val="accent4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7B3DBF30-90B2-49EB-BE89-DB7AB66768A6}"/>
                </a:ext>
              </a:extLst>
            </p:cNvPr>
            <p:cNvSpPr/>
            <p:nvPr/>
          </p:nvSpPr>
          <p:spPr>
            <a:xfrm>
              <a:off x="3123464" y="2531202"/>
              <a:ext cx="105254" cy="1484208"/>
            </a:xfrm>
            <a:custGeom>
              <a:avLst/>
              <a:gdLst>
                <a:gd name="connsiteX0" fmla="*/ 70127 w 105254"/>
                <a:gd name="connsiteY0" fmla="*/ 1072231 h 1484208"/>
                <a:gd name="connsiteX1" fmla="*/ 62171 w 105254"/>
                <a:gd name="connsiteY1" fmla="*/ 933288 h 1484208"/>
                <a:gd name="connsiteX2" fmla="*/ 49296 w 105254"/>
                <a:gd name="connsiteY2" fmla="*/ 679559 h 1484208"/>
                <a:gd name="connsiteX3" fmla="*/ 22584 w 105254"/>
                <a:gd name="connsiteY3" fmla="*/ 267291 h 1484208"/>
                <a:gd name="connsiteX4" fmla="*/ 5387 w 105254"/>
                <a:gd name="connsiteY4" fmla="*/ 0 h 1484208"/>
                <a:gd name="connsiteX5" fmla="*/ 2473 w 105254"/>
                <a:gd name="connsiteY5" fmla="*/ 29438 h 1484208"/>
                <a:gd name="connsiteX6" fmla="*/ 10051 w 105254"/>
                <a:gd name="connsiteY6" fmla="*/ 327127 h 1484208"/>
                <a:gd name="connsiteX7" fmla="*/ 43158 w 105254"/>
                <a:gd name="connsiteY7" fmla="*/ 824726 h 1484208"/>
                <a:gd name="connsiteX8" fmla="*/ 52090 w 105254"/>
                <a:gd name="connsiteY8" fmla="*/ 1058721 h 1484208"/>
                <a:gd name="connsiteX9" fmla="*/ 66269 w 105254"/>
                <a:gd name="connsiteY9" fmla="*/ 1180759 h 1484208"/>
                <a:gd name="connsiteX10" fmla="*/ 70487 w 105254"/>
                <a:gd name="connsiteY10" fmla="*/ 1246544 h 1484208"/>
                <a:gd name="connsiteX11" fmla="*/ 89089 w 105254"/>
                <a:gd name="connsiteY11" fmla="*/ 1476956 h 1484208"/>
                <a:gd name="connsiteX12" fmla="*/ 103302 w 105254"/>
                <a:gd name="connsiteY12" fmla="*/ 1482305 h 1484208"/>
                <a:gd name="connsiteX13" fmla="*/ 96290 w 105254"/>
                <a:gd name="connsiteY13" fmla="*/ 1465675 h 1484208"/>
                <a:gd name="connsiteX14" fmla="*/ 70127 w 105254"/>
                <a:gd name="connsiteY14" fmla="*/ 1072231 h 1484208"/>
                <a:gd name="connsiteX15" fmla="*/ 55691 w 105254"/>
                <a:gd name="connsiteY15" fmla="*/ 1086513 h 1484208"/>
                <a:gd name="connsiteX16" fmla="*/ 55691 w 105254"/>
                <a:gd name="connsiteY16" fmla="*/ 1086513 h 1484208"/>
                <a:gd name="connsiteX17" fmla="*/ 55691 w 105254"/>
                <a:gd name="connsiteY17" fmla="*/ 1086513 h 1484208"/>
                <a:gd name="connsiteX18" fmla="*/ 55845 w 105254"/>
                <a:gd name="connsiteY18" fmla="*/ 1087610 h 1484208"/>
                <a:gd name="connsiteX19" fmla="*/ 55845 w 105254"/>
                <a:gd name="connsiteY19" fmla="*/ 1087610 h 1484208"/>
                <a:gd name="connsiteX20" fmla="*/ 55845 w 105254"/>
                <a:gd name="connsiteY20" fmla="*/ 1087610 h 148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254" h="1484208">
                  <a:moveTo>
                    <a:pt x="70127" y="1072231"/>
                  </a:moveTo>
                  <a:cubicBezTo>
                    <a:pt x="64778" y="1030723"/>
                    <a:pt x="62052" y="965023"/>
                    <a:pt x="62171" y="933288"/>
                  </a:cubicBezTo>
                  <a:cubicBezTo>
                    <a:pt x="62943" y="737869"/>
                    <a:pt x="53496" y="824983"/>
                    <a:pt x="49296" y="679559"/>
                  </a:cubicBezTo>
                  <a:cubicBezTo>
                    <a:pt x="41203" y="389020"/>
                    <a:pt x="24521" y="331653"/>
                    <a:pt x="22584" y="267291"/>
                  </a:cubicBezTo>
                  <a:cubicBezTo>
                    <a:pt x="14954" y="7544"/>
                    <a:pt x="14697" y="17"/>
                    <a:pt x="5387" y="0"/>
                  </a:cubicBezTo>
                  <a:cubicBezTo>
                    <a:pt x="-3391" y="0"/>
                    <a:pt x="809" y="11213"/>
                    <a:pt x="2473" y="29438"/>
                  </a:cubicBezTo>
                  <a:cubicBezTo>
                    <a:pt x="10136" y="116757"/>
                    <a:pt x="-956" y="217570"/>
                    <a:pt x="10051" y="327127"/>
                  </a:cubicBezTo>
                  <a:cubicBezTo>
                    <a:pt x="36368" y="589840"/>
                    <a:pt x="8302" y="385900"/>
                    <a:pt x="43158" y="824726"/>
                  </a:cubicBezTo>
                  <a:cubicBezTo>
                    <a:pt x="48061" y="886791"/>
                    <a:pt x="40346" y="942255"/>
                    <a:pt x="52090" y="1058721"/>
                  </a:cubicBezTo>
                  <a:cubicBezTo>
                    <a:pt x="57628" y="1113636"/>
                    <a:pt x="64778" y="1118591"/>
                    <a:pt x="66269" y="1180759"/>
                  </a:cubicBezTo>
                  <a:cubicBezTo>
                    <a:pt x="67144" y="1215409"/>
                    <a:pt x="69270" y="1230737"/>
                    <a:pt x="70487" y="1246544"/>
                  </a:cubicBezTo>
                  <a:cubicBezTo>
                    <a:pt x="76265" y="1323131"/>
                    <a:pt x="65686" y="1452387"/>
                    <a:pt x="89089" y="1476956"/>
                  </a:cubicBezTo>
                  <a:cubicBezTo>
                    <a:pt x="93410" y="1481534"/>
                    <a:pt x="98365" y="1487243"/>
                    <a:pt x="103302" y="1482305"/>
                  </a:cubicBezTo>
                  <a:cubicBezTo>
                    <a:pt x="108874" y="1476716"/>
                    <a:pt x="101245" y="1471813"/>
                    <a:pt x="96290" y="1465675"/>
                  </a:cubicBezTo>
                  <a:cubicBezTo>
                    <a:pt x="79334" y="1440386"/>
                    <a:pt x="96942" y="1259352"/>
                    <a:pt x="70127" y="1072231"/>
                  </a:cubicBezTo>
                  <a:close/>
                  <a:moveTo>
                    <a:pt x="55691" y="1086513"/>
                  </a:moveTo>
                  <a:cubicBezTo>
                    <a:pt x="55485" y="1085004"/>
                    <a:pt x="55502" y="1085124"/>
                    <a:pt x="55691" y="1086513"/>
                  </a:cubicBezTo>
                  <a:lnTo>
                    <a:pt x="55691" y="1086513"/>
                  </a:lnTo>
                  <a:close/>
                  <a:moveTo>
                    <a:pt x="55845" y="1087610"/>
                  </a:moveTo>
                  <a:cubicBezTo>
                    <a:pt x="55639" y="1086136"/>
                    <a:pt x="55656" y="1086187"/>
                    <a:pt x="55845" y="1087610"/>
                  </a:cubicBezTo>
                  <a:lnTo>
                    <a:pt x="55845" y="108761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FFAFF93-B18A-4957-BC3F-91001F9E4C1A}"/>
                </a:ext>
              </a:extLst>
            </p:cNvPr>
            <p:cNvSpPr/>
            <p:nvPr/>
          </p:nvSpPr>
          <p:spPr>
            <a:xfrm>
              <a:off x="3195683" y="3618452"/>
              <a:ext cx="167" cy="1280"/>
            </a:xfrm>
            <a:custGeom>
              <a:avLst/>
              <a:gdLst>
                <a:gd name="connsiteX0" fmla="*/ 0 w 167"/>
                <a:gd name="connsiteY0" fmla="*/ 0 h 1280"/>
                <a:gd name="connsiteX1" fmla="*/ 0 w 167"/>
                <a:gd name="connsiteY1" fmla="*/ 0 h 1280"/>
                <a:gd name="connsiteX2" fmla="*/ 0 w 167"/>
                <a:gd name="connsiteY2" fmla="*/ 0 h 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" h="1280">
                  <a:moveTo>
                    <a:pt x="0" y="0"/>
                  </a:moveTo>
                  <a:cubicBezTo>
                    <a:pt x="240" y="1800"/>
                    <a:pt x="206" y="16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FF64CF6B-7B39-4A58-BF0E-09FB3921F604}"/>
                </a:ext>
              </a:extLst>
            </p:cNvPr>
            <p:cNvSpPr/>
            <p:nvPr/>
          </p:nvSpPr>
          <p:spPr>
            <a:xfrm>
              <a:off x="3179007" y="3616627"/>
              <a:ext cx="147" cy="1087"/>
            </a:xfrm>
            <a:custGeom>
              <a:avLst/>
              <a:gdLst>
                <a:gd name="connsiteX0" fmla="*/ 148 w 147"/>
                <a:gd name="connsiteY0" fmla="*/ 1087 h 1087"/>
                <a:gd name="connsiteX1" fmla="*/ 148 w 147"/>
                <a:gd name="connsiteY1" fmla="*/ 1087 h 1087"/>
                <a:gd name="connsiteX2" fmla="*/ 148 w 147"/>
                <a:gd name="connsiteY2" fmla="*/ 1087 h 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" h="1087">
                  <a:moveTo>
                    <a:pt x="148" y="1087"/>
                  </a:moveTo>
                  <a:cubicBezTo>
                    <a:pt x="-41" y="-302"/>
                    <a:pt x="-58" y="-422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57B9AEB4-92FA-4073-A1F5-898818953F36}"/>
                </a:ext>
              </a:extLst>
            </p:cNvPr>
            <p:cNvSpPr/>
            <p:nvPr/>
          </p:nvSpPr>
          <p:spPr>
            <a:xfrm>
              <a:off x="3179161" y="3617725"/>
              <a:ext cx="148" cy="1086"/>
            </a:xfrm>
            <a:custGeom>
              <a:avLst/>
              <a:gdLst>
                <a:gd name="connsiteX0" fmla="*/ 148 w 148"/>
                <a:gd name="connsiteY0" fmla="*/ 1087 h 1086"/>
                <a:gd name="connsiteX1" fmla="*/ 148 w 148"/>
                <a:gd name="connsiteY1" fmla="*/ 1087 h 1086"/>
                <a:gd name="connsiteX2" fmla="*/ 148 w 148"/>
                <a:gd name="connsiteY2" fmla="*/ 1087 h 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" h="1086">
                  <a:moveTo>
                    <a:pt x="148" y="1087"/>
                  </a:moveTo>
                  <a:cubicBezTo>
                    <a:pt x="-41" y="-337"/>
                    <a:pt x="-58" y="-388"/>
                    <a:pt x="148" y="1087"/>
                  </a:cubicBezTo>
                  <a:lnTo>
                    <a:pt x="148" y="108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9FECDD85-B41C-428A-923F-79CD23DBE60D}"/>
                </a:ext>
              </a:extLst>
            </p:cNvPr>
            <p:cNvSpPr/>
            <p:nvPr/>
          </p:nvSpPr>
          <p:spPr>
            <a:xfrm>
              <a:off x="3327645" y="3100192"/>
              <a:ext cx="275247" cy="937493"/>
            </a:xfrm>
            <a:custGeom>
              <a:avLst/>
              <a:gdLst>
                <a:gd name="connsiteX0" fmla="*/ 271151 w 275247"/>
                <a:gd name="connsiteY0" fmla="*/ 2024 h 937493"/>
                <a:gd name="connsiteX1" fmla="*/ 236055 w 275247"/>
                <a:gd name="connsiteY1" fmla="*/ 56922 h 937493"/>
                <a:gd name="connsiteX2" fmla="*/ 159262 w 275247"/>
                <a:gd name="connsiteY2" fmla="*/ 275641 h 937493"/>
                <a:gd name="connsiteX3" fmla="*/ 142186 w 275247"/>
                <a:gd name="connsiteY3" fmla="*/ 345884 h 937493"/>
                <a:gd name="connsiteX4" fmla="*/ 92208 w 275247"/>
                <a:gd name="connsiteY4" fmla="*/ 497755 h 937493"/>
                <a:gd name="connsiteX5" fmla="*/ 5215 w 275247"/>
                <a:gd name="connsiteY5" fmla="*/ 899376 h 937493"/>
                <a:gd name="connsiteX6" fmla="*/ 4803 w 275247"/>
                <a:gd name="connsiteY6" fmla="*/ 937078 h 937493"/>
                <a:gd name="connsiteX7" fmla="*/ 35081 w 275247"/>
                <a:gd name="connsiteY7" fmla="*/ 815743 h 937493"/>
                <a:gd name="connsiteX8" fmla="*/ 89842 w 275247"/>
                <a:gd name="connsiteY8" fmla="*/ 589103 h 937493"/>
                <a:gd name="connsiteX9" fmla="*/ 157256 w 275247"/>
                <a:gd name="connsiteY9" fmla="*/ 365910 h 937493"/>
                <a:gd name="connsiteX10" fmla="*/ 224242 w 275247"/>
                <a:gd name="connsiteY10" fmla="*/ 145562 h 937493"/>
                <a:gd name="connsiteX11" fmla="*/ 270036 w 275247"/>
                <a:gd name="connsiteY11" fmla="*/ 16940 h 937493"/>
                <a:gd name="connsiteX12" fmla="*/ 271151 w 275247"/>
                <a:gd name="connsiteY12" fmla="*/ 2024 h 937493"/>
                <a:gd name="connsiteX13" fmla="*/ 5146 w 275247"/>
                <a:gd name="connsiteY13" fmla="*/ 899822 h 937493"/>
                <a:gd name="connsiteX14" fmla="*/ 5146 w 275247"/>
                <a:gd name="connsiteY14" fmla="*/ 899822 h 937493"/>
                <a:gd name="connsiteX15" fmla="*/ 5146 w 275247"/>
                <a:gd name="connsiteY15" fmla="*/ 899822 h 93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247" h="937493">
                  <a:moveTo>
                    <a:pt x="271151" y="2024"/>
                  </a:moveTo>
                  <a:cubicBezTo>
                    <a:pt x="253200" y="-9274"/>
                    <a:pt x="245262" y="29165"/>
                    <a:pt x="236055" y="56922"/>
                  </a:cubicBezTo>
                  <a:cubicBezTo>
                    <a:pt x="205794" y="147859"/>
                    <a:pt x="179768" y="201335"/>
                    <a:pt x="159262" y="275641"/>
                  </a:cubicBezTo>
                  <a:cubicBezTo>
                    <a:pt x="152610" y="299764"/>
                    <a:pt x="148821" y="322687"/>
                    <a:pt x="142186" y="345884"/>
                  </a:cubicBezTo>
                  <a:cubicBezTo>
                    <a:pt x="130733" y="386158"/>
                    <a:pt x="118337" y="389021"/>
                    <a:pt x="92208" y="497755"/>
                  </a:cubicBezTo>
                  <a:cubicBezTo>
                    <a:pt x="73143" y="577170"/>
                    <a:pt x="37516" y="639287"/>
                    <a:pt x="5215" y="899376"/>
                  </a:cubicBezTo>
                  <a:cubicBezTo>
                    <a:pt x="1151" y="927271"/>
                    <a:pt x="-3941" y="934678"/>
                    <a:pt x="4803" y="937078"/>
                  </a:cubicBezTo>
                  <a:cubicBezTo>
                    <a:pt x="18090" y="940764"/>
                    <a:pt x="12810" y="921459"/>
                    <a:pt x="35081" y="815743"/>
                  </a:cubicBezTo>
                  <a:cubicBezTo>
                    <a:pt x="77772" y="612866"/>
                    <a:pt x="74583" y="631760"/>
                    <a:pt x="89842" y="589103"/>
                  </a:cubicBezTo>
                  <a:cubicBezTo>
                    <a:pt x="128281" y="481604"/>
                    <a:pt x="96237" y="533485"/>
                    <a:pt x="157256" y="365910"/>
                  </a:cubicBezTo>
                  <a:cubicBezTo>
                    <a:pt x="175070" y="317029"/>
                    <a:pt x="160685" y="312280"/>
                    <a:pt x="224242" y="145562"/>
                  </a:cubicBezTo>
                  <a:cubicBezTo>
                    <a:pt x="266333" y="35063"/>
                    <a:pt x="237135" y="110861"/>
                    <a:pt x="270036" y="16940"/>
                  </a:cubicBezTo>
                  <a:cubicBezTo>
                    <a:pt x="276551" y="14146"/>
                    <a:pt x="276997" y="5676"/>
                    <a:pt x="271151" y="2024"/>
                  </a:cubicBezTo>
                  <a:close/>
                  <a:moveTo>
                    <a:pt x="5146" y="899822"/>
                  </a:moveTo>
                  <a:cubicBezTo>
                    <a:pt x="5077" y="900302"/>
                    <a:pt x="5060" y="900422"/>
                    <a:pt x="5146" y="899822"/>
                  </a:cubicBezTo>
                  <a:lnTo>
                    <a:pt x="5146" y="899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7519DB00-7087-4F39-8576-AE1798004196}"/>
                </a:ext>
              </a:extLst>
            </p:cNvPr>
            <p:cNvSpPr/>
            <p:nvPr/>
          </p:nvSpPr>
          <p:spPr>
            <a:xfrm>
              <a:off x="3528883" y="3917100"/>
              <a:ext cx="115" cy="282"/>
            </a:xfrm>
            <a:custGeom>
              <a:avLst/>
              <a:gdLst>
                <a:gd name="connsiteX0" fmla="*/ 116 w 115"/>
                <a:gd name="connsiteY0" fmla="*/ 0 h 282"/>
                <a:gd name="connsiteX1" fmla="*/ 116 w 115"/>
                <a:gd name="connsiteY1" fmla="*/ 0 h 282"/>
                <a:gd name="connsiteX2" fmla="*/ 116 w 115"/>
                <a:gd name="connsiteY2" fmla="*/ 0 h 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" h="282">
                  <a:moveTo>
                    <a:pt x="116" y="0"/>
                  </a:moveTo>
                  <a:cubicBezTo>
                    <a:pt x="-39" y="377"/>
                    <a:pt x="-39" y="377"/>
                    <a:pt x="116" y="0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A00745AC-8C40-46B9-B3B9-563509FED662}"/>
                </a:ext>
              </a:extLst>
            </p:cNvPr>
            <p:cNvSpPr/>
            <p:nvPr/>
          </p:nvSpPr>
          <p:spPr>
            <a:xfrm>
              <a:off x="3467924" y="3599619"/>
              <a:ext cx="242200" cy="435939"/>
            </a:xfrm>
            <a:custGeom>
              <a:avLst/>
              <a:gdLst>
                <a:gd name="connsiteX0" fmla="*/ 237908 w 242200"/>
                <a:gd name="connsiteY0" fmla="*/ 1362 h 435939"/>
                <a:gd name="connsiteX1" fmla="*/ 110658 w 242200"/>
                <a:gd name="connsiteY1" fmla="*/ 183202 h 435939"/>
                <a:gd name="connsiteX2" fmla="*/ 12691 w 242200"/>
                <a:gd name="connsiteY2" fmla="*/ 401115 h 435939"/>
                <a:gd name="connsiteX3" fmla="*/ 3519 w 242200"/>
                <a:gd name="connsiteY3" fmla="*/ 434908 h 435939"/>
                <a:gd name="connsiteX4" fmla="*/ 106200 w 242200"/>
                <a:gd name="connsiteY4" fmla="*/ 223596 h 435939"/>
                <a:gd name="connsiteX5" fmla="*/ 237908 w 242200"/>
                <a:gd name="connsiteY5" fmla="*/ 1362 h 435939"/>
                <a:gd name="connsiteX6" fmla="*/ 60869 w 242200"/>
                <a:gd name="connsiteY6" fmla="*/ 317996 h 435939"/>
                <a:gd name="connsiteX7" fmla="*/ 60869 w 242200"/>
                <a:gd name="connsiteY7" fmla="*/ 317996 h 435939"/>
                <a:gd name="connsiteX8" fmla="*/ 60869 w 242200"/>
                <a:gd name="connsiteY8" fmla="*/ 317996 h 435939"/>
                <a:gd name="connsiteX9" fmla="*/ 61074 w 242200"/>
                <a:gd name="connsiteY9" fmla="*/ 317482 h 435939"/>
                <a:gd name="connsiteX10" fmla="*/ 61074 w 242200"/>
                <a:gd name="connsiteY10" fmla="*/ 317482 h 435939"/>
                <a:gd name="connsiteX11" fmla="*/ 61074 w 242200"/>
                <a:gd name="connsiteY11" fmla="*/ 317482 h 43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200" h="435939">
                  <a:moveTo>
                    <a:pt x="237908" y="1362"/>
                  </a:moveTo>
                  <a:cubicBezTo>
                    <a:pt x="218877" y="-17634"/>
                    <a:pt x="118905" y="168046"/>
                    <a:pt x="110658" y="183202"/>
                  </a:cubicBezTo>
                  <a:cubicBezTo>
                    <a:pt x="43261" y="306578"/>
                    <a:pt x="35494" y="346920"/>
                    <a:pt x="12691" y="401115"/>
                  </a:cubicBezTo>
                  <a:cubicBezTo>
                    <a:pt x="2164" y="424021"/>
                    <a:pt x="-4436" y="430262"/>
                    <a:pt x="3519" y="434908"/>
                  </a:cubicBezTo>
                  <a:cubicBezTo>
                    <a:pt x="22755" y="446258"/>
                    <a:pt x="31448" y="363225"/>
                    <a:pt x="106200" y="223596"/>
                  </a:cubicBezTo>
                  <a:cubicBezTo>
                    <a:pt x="241749" y="-29858"/>
                    <a:pt x="250870" y="14392"/>
                    <a:pt x="237908" y="1362"/>
                  </a:cubicBezTo>
                  <a:close/>
                  <a:moveTo>
                    <a:pt x="60869" y="317996"/>
                  </a:moveTo>
                  <a:cubicBezTo>
                    <a:pt x="60183" y="319625"/>
                    <a:pt x="60166" y="319694"/>
                    <a:pt x="60869" y="317996"/>
                  </a:cubicBezTo>
                  <a:lnTo>
                    <a:pt x="60869" y="317996"/>
                  </a:lnTo>
                  <a:close/>
                  <a:moveTo>
                    <a:pt x="61074" y="317482"/>
                  </a:moveTo>
                  <a:cubicBezTo>
                    <a:pt x="60920" y="317859"/>
                    <a:pt x="60920" y="317859"/>
                    <a:pt x="61074" y="317482"/>
                  </a:cubicBezTo>
                  <a:lnTo>
                    <a:pt x="61074" y="31748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6873E18-59DF-422E-ABE5-BC57E21B3098}"/>
                </a:ext>
              </a:extLst>
            </p:cNvPr>
            <p:cNvSpPr/>
            <p:nvPr/>
          </p:nvSpPr>
          <p:spPr>
            <a:xfrm>
              <a:off x="2682177" y="2957797"/>
              <a:ext cx="452794" cy="1100328"/>
            </a:xfrm>
            <a:custGeom>
              <a:avLst/>
              <a:gdLst>
                <a:gd name="connsiteX0" fmla="*/ 419499 w 452794"/>
                <a:gd name="connsiteY0" fmla="*/ 983478 h 1100328"/>
                <a:gd name="connsiteX1" fmla="*/ 354434 w 452794"/>
                <a:gd name="connsiteY1" fmla="*/ 865383 h 1100328"/>
                <a:gd name="connsiteX2" fmla="*/ 196666 w 452794"/>
                <a:gd name="connsiteY2" fmla="*/ 464927 h 1100328"/>
                <a:gd name="connsiteX3" fmla="*/ 43955 w 452794"/>
                <a:gd name="connsiteY3" fmla="*/ 92486 h 1100328"/>
                <a:gd name="connsiteX4" fmla="*/ 5722 w 452794"/>
                <a:gd name="connsiteY4" fmla="*/ 2252 h 1100328"/>
                <a:gd name="connsiteX5" fmla="*/ 1967 w 452794"/>
                <a:gd name="connsiteY5" fmla="*/ 109 h 1100328"/>
                <a:gd name="connsiteX6" fmla="*/ 128034 w 452794"/>
                <a:gd name="connsiteY6" fmla="*/ 351050 h 1100328"/>
                <a:gd name="connsiteX7" fmla="*/ 217994 w 452794"/>
                <a:gd name="connsiteY7" fmla="*/ 568997 h 1100328"/>
                <a:gd name="connsiteX8" fmla="*/ 307920 w 452794"/>
                <a:gd name="connsiteY8" fmla="*/ 831504 h 1100328"/>
                <a:gd name="connsiteX9" fmla="*/ 403537 w 452794"/>
                <a:gd name="connsiteY9" fmla="*/ 1005526 h 1100328"/>
                <a:gd name="connsiteX10" fmla="*/ 444805 w 452794"/>
                <a:gd name="connsiteY10" fmla="*/ 1099789 h 1100328"/>
                <a:gd name="connsiteX11" fmla="*/ 444051 w 452794"/>
                <a:gd name="connsiteY11" fmla="*/ 1050789 h 1100328"/>
                <a:gd name="connsiteX12" fmla="*/ 419499 w 452794"/>
                <a:gd name="connsiteY12" fmla="*/ 983478 h 11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94" h="1100328">
                  <a:moveTo>
                    <a:pt x="419499" y="983478"/>
                  </a:moveTo>
                  <a:cubicBezTo>
                    <a:pt x="416344" y="976706"/>
                    <a:pt x="365784" y="883831"/>
                    <a:pt x="354434" y="865383"/>
                  </a:cubicBezTo>
                  <a:cubicBezTo>
                    <a:pt x="296518" y="771171"/>
                    <a:pt x="307285" y="709964"/>
                    <a:pt x="196666" y="464927"/>
                  </a:cubicBezTo>
                  <a:cubicBezTo>
                    <a:pt x="123782" y="303816"/>
                    <a:pt x="93830" y="188138"/>
                    <a:pt x="43955" y="92486"/>
                  </a:cubicBezTo>
                  <a:cubicBezTo>
                    <a:pt x="28542" y="62928"/>
                    <a:pt x="21907" y="49452"/>
                    <a:pt x="5722" y="2252"/>
                  </a:cubicBezTo>
                  <a:cubicBezTo>
                    <a:pt x="4710" y="-731"/>
                    <a:pt x="1693" y="109"/>
                    <a:pt x="1967" y="109"/>
                  </a:cubicBezTo>
                  <a:cubicBezTo>
                    <a:pt x="-13909" y="4464"/>
                    <a:pt x="69793" y="140664"/>
                    <a:pt x="128034" y="351050"/>
                  </a:cubicBezTo>
                  <a:cubicBezTo>
                    <a:pt x="146431" y="417196"/>
                    <a:pt x="166662" y="438404"/>
                    <a:pt x="217994" y="568997"/>
                  </a:cubicBezTo>
                  <a:cubicBezTo>
                    <a:pt x="259348" y="674131"/>
                    <a:pt x="285597" y="777686"/>
                    <a:pt x="307920" y="831504"/>
                  </a:cubicBezTo>
                  <a:cubicBezTo>
                    <a:pt x="316338" y="851821"/>
                    <a:pt x="382912" y="958412"/>
                    <a:pt x="403537" y="1005526"/>
                  </a:cubicBezTo>
                  <a:cubicBezTo>
                    <a:pt x="429752" y="1065054"/>
                    <a:pt x="423991" y="1105516"/>
                    <a:pt x="444805" y="1099789"/>
                  </a:cubicBezTo>
                  <a:cubicBezTo>
                    <a:pt x="458470" y="1096035"/>
                    <a:pt x="452143" y="1081581"/>
                    <a:pt x="444051" y="1050789"/>
                  </a:cubicBezTo>
                  <a:cubicBezTo>
                    <a:pt x="436456" y="1022020"/>
                    <a:pt x="429941" y="1005835"/>
                    <a:pt x="419499" y="98347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E5A60422-E267-47E9-916F-CACD026EB3F0}"/>
                </a:ext>
              </a:extLst>
            </p:cNvPr>
            <p:cNvSpPr/>
            <p:nvPr/>
          </p:nvSpPr>
          <p:spPr>
            <a:xfrm>
              <a:off x="2869053" y="3452437"/>
              <a:ext cx="289" cy="687"/>
            </a:xfrm>
            <a:custGeom>
              <a:avLst/>
              <a:gdLst>
                <a:gd name="connsiteX0" fmla="*/ 0 w 289"/>
                <a:gd name="connsiteY0" fmla="*/ 0 h 687"/>
                <a:gd name="connsiteX1" fmla="*/ 0 w 289"/>
                <a:gd name="connsiteY1" fmla="*/ 0 h 687"/>
                <a:gd name="connsiteX2" fmla="*/ 0 w 289"/>
                <a:gd name="connsiteY2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87">
                  <a:moveTo>
                    <a:pt x="0" y="0"/>
                  </a:moveTo>
                  <a:cubicBezTo>
                    <a:pt x="377" y="909"/>
                    <a:pt x="394" y="92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866AD03-7851-41C3-8ED8-694495412E70}"/>
                </a:ext>
              </a:extLst>
            </p:cNvPr>
            <p:cNvSpPr/>
            <p:nvPr/>
          </p:nvSpPr>
          <p:spPr>
            <a:xfrm>
              <a:off x="2869551" y="3453603"/>
              <a:ext cx="572" cy="1357"/>
            </a:xfrm>
            <a:custGeom>
              <a:avLst/>
              <a:gdLst>
                <a:gd name="connsiteX0" fmla="*/ 0 w 572"/>
                <a:gd name="connsiteY0" fmla="*/ 0 h 1357"/>
                <a:gd name="connsiteX1" fmla="*/ 0 w 572"/>
                <a:gd name="connsiteY1" fmla="*/ 0 h 1357"/>
                <a:gd name="connsiteX2" fmla="*/ 0 w 572"/>
                <a:gd name="connsiteY2" fmla="*/ 0 h 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" h="1357">
                  <a:moveTo>
                    <a:pt x="0" y="0"/>
                  </a:moveTo>
                  <a:cubicBezTo>
                    <a:pt x="720" y="1715"/>
                    <a:pt x="806" y="19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F974941F-5D3D-48B9-BB7C-286FED1ADEE1}"/>
                </a:ext>
              </a:extLst>
            </p:cNvPr>
            <p:cNvSpPr/>
            <p:nvPr/>
          </p:nvSpPr>
          <p:spPr>
            <a:xfrm>
              <a:off x="2497962" y="3470313"/>
              <a:ext cx="504046" cy="615535"/>
            </a:xfrm>
            <a:custGeom>
              <a:avLst/>
              <a:gdLst>
                <a:gd name="connsiteX0" fmla="*/ 215964 w 504046"/>
                <a:gd name="connsiteY0" fmla="*/ 241596 h 615535"/>
                <a:gd name="connsiteX1" fmla="*/ 63442 w 504046"/>
                <a:gd name="connsiteY1" fmla="*/ 81565 h 615535"/>
                <a:gd name="connsiteX2" fmla="*/ 6006 w 504046"/>
                <a:gd name="connsiteY2" fmla="*/ 1703 h 615535"/>
                <a:gd name="connsiteX3" fmla="*/ 2131 w 504046"/>
                <a:gd name="connsiteY3" fmla="*/ 126 h 615535"/>
                <a:gd name="connsiteX4" fmla="*/ 183028 w 504046"/>
                <a:gd name="connsiteY4" fmla="*/ 233041 h 615535"/>
                <a:gd name="connsiteX5" fmla="*/ 277634 w 504046"/>
                <a:gd name="connsiteY5" fmla="*/ 340163 h 615535"/>
                <a:gd name="connsiteX6" fmla="*/ 500348 w 504046"/>
                <a:gd name="connsiteY6" fmla="*/ 612031 h 615535"/>
                <a:gd name="connsiteX7" fmla="*/ 470310 w 504046"/>
                <a:gd name="connsiteY7" fmla="*/ 561179 h 615535"/>
                <a:gd name="connsiteX8" fmla="*/ 215964 w 504046"/>
                <a:gd name="connsiteY8" fmla="*/ 241596 h 615535"/>
                <a:gd name="connsiteX9" fmla="*/ 296220 w 504046"/>
                <a:gd name="connsiteY9" fmla="*/ 333185 h 615535"/>
                <a:gd name="connsiteX10" fmla="*/ 296220 w 504046"/>
                <a:gd name="connsiteY10" fmla="*/ 333185 h 615535"/>
                <a:gd name="connsiteX11" fmla="*/ 296220 w 504046"/>
                <a:gd name="connsiteY11" fmla="*/ 333185 h 615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046" h="615535">
                  <a:moveTo>
                    <a:pt x="215964" y="241596"/>
                  </a:moveTo>
                  <a:cubicBezTo>
                    <a:pt x="147692" y="181966"/>
                    <a:pt x="163740" y="188173"/>
                    <a:pt x="63442" y="81565"/>
                  </a:cubicBezTo>
                  <a:cubicBezTo>
                    <a:pt x="43399" y="60099"/>
                    <a:pt x="24128" y="34159"/>
                    <a:pt x="6006" y="1703"/>
                  </a:cubicBezTo>
                  <a:cubicBezTo>
                    <a:pt x="4686" y="-663"/>
                    <a:pt x="1686" y="126"/>
                    <a:pt x="2131" y="126"/>
                  </a:cubicBezTo>
                  <a:cubicBezTo>
                    <a:pt x="-23020" y="7018"/>
                    <a:pt x="182737" y="232767"/>
                    <a:pt x="183028" y="233041"/>
                  </a:cubicBezTo>
                  <a:cubicBezTo>
                    <a:pt x="245436" y="292980"/>
                    <a:pt x="226508" y="270383"/>
                    <a:pt x="277634" y="340163"/>
                  </a:cubicBezTo>
                  <a:cubicBezTo>
                    <a:pt x="477682" y="612991"/>
                    <a:pt x="486906" y="625456"/>
                    <a:pt x="500348" y="612031"/>
                  </a:cubicBezTo>
                  <a:cubicBezTo>
                    <a:pt x="511063" y="601333"/>
                    <a:pt x="497725" y="598727"/>
                    <a:pt x="470310" y="561179"/>
                  </a:cubicBezTo>
                  <a:cubicBezTo>
                    <a:pt x="428064" y="503383"/>
                    <a:pt x="272799" y="291248"/>
                    <a:pt x="215964" y="241596"/>
                  </a:cubicBezTo>
                  <a:close/>
                  <a:moveTo>
                    <a:pt x="296220" y="333185"/>
                  </a:moveTo>
                  <a:cubicBezTo>
                    <a:pt x="296974" y="334145"/>
                    <a:pt x="297060" y="334265"/>
                    <a:pt x="296220" y="333185"/>
                  </a:cubicBezTo>
                  <a:lnTo>
                    <a:pt x="296220" y="33318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67962CF5-7CE1-4CC2-8D6E-771EFC0FA744}"/>
                </a:ext>
              </a:extLst>
            </p:cNvPr>
            <p:cNvSpPr/>
            <p:nvPr/>
          </p:nvSpPr>
          <p:spPr>
            <a:xfrm>
              <a:off x="2283474" y="3975050"/>
              <a:ext cx="1844009" cy="478193"/>
            </a:xfrm>
            <a:custGeom>
              <a:avLst/>
              <a:gdLst>
                <a:gd name="connsiteX0" fmla="*/ 1824563 w 1844009"/>
                <a:gd name="connsiteY0" fmla="*/ 24757 h 478193"/>
                <a:gd name="connsiteX1" fmla="*/ 1811567 w 1844009"/>
                <a:gd name="connsiteY1" fmla="*/ 27706 h 478193"/>
                <a:gd name="connsiteX2" fmla="*/ 1776351 w 1844009"/>
                <a:gd name="connsiteY2" fmla="*/ 30467 h 478193"/>
                <a:gd name="connsiteX3" fmla="*/ 1746450 w 1844009"/>
                <a:gd name="connsiteY3" fmla="*/ 28084 h 478193"/>
                <a:gd name="connsiteX4" fmla="*/ 1670086 w 1844009"/>
                <a:gd name="connsiteY4" fmla="*/ 27363 h 478193"/>
                <a:gd name="connsiteX5" fmla="*/ 1460557 w 1844009"/>
                <a:gd name="connsiteY5" fmla="*/ 29644 h 478193"/>
                <a:gd name="connsiteX6" fmla="*/ 1352801 w 1844009"/>
                <a:gd name="connsiteY6" fmla="*/ 31135 h 478193"/>
                <a:gd name="connsiteX7" fmla="*/ 838468 w 1844009"/>
                <a:gd name="connsiteY7" fmla="*/ 6001 h 478193"/>
                <a:gd name="connsiteX8" fmla="*/ 649136 w 1844009"/>
                <a:gd name="connsiteY8" fmla="*/ 0 h 478193"/>
                <a:gd name="connsiteX9" fmla="*/ 316488 w 1844009"/>
                <a:gd name="connsiteY9" fmla="*/ 20831 h 478193"/>
                <a:gd name="connsiteX10" fmla="*/ 24698 w 1844009"/>
                <a:gd name="connsiteY10" fmla="*/ 35439 h 478193"/>
                <a:gd name="connsiteX11" fmla="*/ 10124 w 1844009"/>
                <a:gd name="connsiteY11" fmla="*/ 40582 h 478193"/>
                <a:gd name="connsiteX12" fmla="*/ 2049 w 1844009"/>
                <a:gd name="connsiteY12" fmla="*/ 41217 h 478193"/>
                <a:gd name="connsiteX13" fmla="*/ 1260 w 1844009"/>
                <a:gd name="connsiteY13" fmla="*/ 59253 h 478193"/>
                <a:gd name="connsiteX14" fmla="*/ 68572 w 1844009"/>
                <a:gd name="connsiteY14" fmla="*/ 202277 h 478193"/>
                <a:gd name="connsiteX15" fmla="*/ 119767 w 1844009"/>
                <a:gd name="connsiteY15" fmla="*/ 311782 h 478193"/>
                <a:gd name="connsiteX16" fmla="*/ 137186 w 1844009"/>
                <a:gd name="connsiteY16" fmla="*/ 346449 h 478193"/>
                <a:gd name="connsiteX17" fmla="*/ 160280 w 1844009"/>
                <a:gd name="connsiteY17" fmla="*/ 394352 h 478193"/>
                <a:gd name="connsiteX18" fmla="*/ 170087 w 1844009"/>
                <a:gd name="connsiteY18" fmla="*/ 426808 h 478193"/>
                <a:gd name="connsiteX19" fmla="*/ 175848 w 1844009"/>
                <a:gd name="connsiteY19" fmla="*/ 440592 h 478193"/>
                <a:gd name="connsiteX20" fmla="*/ 346681 w 1844009"/>
                <a:gd name="connsiteY20" fmla="*/ 476340 h 478193"/>
                <a:gd name="connsiteX21" fmla="*/ 634048 w 1844009"/>
                <a:gd name="connsiteY21" fmla="*/ 472722 h 478193"/>
                <a:gd name="connsiteX22" fmla="*/ 790530 w 1844009"/>
                <a:gd name="connsiteY22" fmla="*/ 473596 h 478193"/>
                <a:gd name="connsiteX23" fmla="*/ 1140820 w 1844009"/>
                <a:gd name="connsiteY23" fmla="*/ 451634 h 478193"/>
                <a:gd name="connsiteX24" fmla="*/ 1346783 w 1844009"/>
                <a:gd name="connsiteY24" fmla="*/ 441055 h 478193"/>
                <a:gd name="connsiteX25" fmla="*/ 1529137 w 1844009"/>
                <a:gd name="connsiteY25" fmla="*/ 446473 h 478193"/>
                <a:gd name="connsiteX26" fmla="*/ 1591888 w 1844009"/>
                <a:gd name="connsiteY26" fmla="*/ 446919 h 478193"/>
                <a:gd name="connsiteX27" fmla="*/ 1614125 w 1844009"/>
                <a:gd name="connsiteY27" fmla="*/ 432774 h 478193"/>
                <a:gd name="connsiteX28" fmla="*/ 1630995 w 1844009"/>
                <a:gd name="connsiteY28" fmla="*/ 402376 h 478193"/>
                <a:gd name="connsiteX29" fmla="*/ 1840216 w 1844009"/>
                <a:gd name="connsiteY29" fmla="*/ 39194 h 478193"/>
                <a:gd name="connsiteX30" fmla="*/ 1824563 w 1844009"/>
                <a:gd name="connsiteY30" fmla="*/ 24757 h 47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44009" h="478193">
                  <a:moveTo>
                    <a:pt x="1824563" y="24757"/>
                  </a:moveTo>
                  <a:cubicBezTo>
                    <a:pt x="1822471" y="24980"/>
                    <a:pt x="1814053" y="27141"/>
                    <a:pt x="1811567" y="27706"/>
                  </a:cubicBezTo>
                  <a:cubicBezTo>
                    <a:pt x="1784083" y="33896"/>
                    <a:pt x="1776094" y="30432"/>
                    <a:pt x="1776351" y="30467"/>
                  </a:cubicBezTo>
                  <a:cubicBezTo>
                    <a:pt x="1755571" y="26832"/>
                    <a:pt x="1746176" y="28084"/>
                    <a:pt x="1746450" y="28084"/>
                  </a:cubicBezTo>
                  <a:cubicBezTo>
                    <a:pt x="1710223" y="29627"/>
                    <a:pt x="1717904" y="22271"/>
                    <a:pt x="1670086" y="27363"/>
                  </a:cubicBezTo>
                  <a:cubicBezTo>
                    <a:pt x="1561678" y="38902"/>
                    <a:pt x="1555643" y="31564"/>
                    <a:pt x="1460557" y="29644"/>
                  </a:cubicBezTo>
                  <a:cubicBezTo>
                    <a:pt x="1409551" y="28615"/>
                    <a:pt x="1417163" y="31204"/>
                    <a:pt x="1352801" y="31135"/>
                  </a:cubicBezTo>
                  <a:cubicBezTo>
                    <a:pt x="982640" y="30810"/>
                    <a:pt x="1150353" y="6653"/>
                    <a:pt x="838468" y="6001"/>
                  </a:cubicBezTo>
                  <a:cubicBezTo>
                    <a:pt x="837748" y="6001"/>
                    <a:pt x="648861" y="0"/>
                    <a:pt x="649136" y="0"/>
                  </a:cubicBezTo>
                  <a:cubicBezTo>
                    <a:pt x="584636" y="-51"/>
                    <a:pt x="383182" y="19117"/>
                    <a:pt x="316488" y="20831"/>
                  </a:cubicBezTo>
                  <a:cubicBezTo>
                    <a:pt x="-10415" y="29575"/>
                    <a:pt x="105382" y="39897"/>
                    <a:pt x="24698" y="35439"/>
                  </a:cubicBezTo>
                  <a:cubicBezTo>
                    <a:pt x="17651" y="35044"/>
                    <a:pt x="7244" y="33364"/>
                    <a:pt x="10124" y="40582"/>
                  </a:cubicBezTo>
                  <a:cubicBezTo>
                    <a:pt x="7621" y="38782"/>
                    <a:pt x="4158" y="39262"/>
                    <a:pt x="2049" y="41217"/>
                  </a:cubicBezTo>
                  <a:cubicBezTo>
                    <a:pt x="-780" y="43806"/>
                    <a:pt x="-317" y="45331"/>
                    <a:pt x="1260" y="59253"/>
                  </a:cubicBezTo>
                  <a:cubicBezTo>
                    <a:pt x="4244" y="85931"/>
                    <a:pt x="19777" y="77667"/>
                    <a:pt x="68572" y="202277"/>
                  </a:cubicBezTo>
                  <a:cubicBezTo>
                    <a:pt x="98009" y="277441"/>
                    <a:pt x="105588" y="288122"/>
                    <a:pt x="119767" y="311782"/>
                  </a:cubicBezTo>
                  <a:cubicBezTo>
                    <a:pt x="134151" y="335768"/>
                    <a:pt x="137289" y="346723"/>
                    <a:pt x="137186" y="346449"/>
                  </a:cubicBezTo>
                  <a:cubicBezTo>
                    <a:pt x="147867" y="374018"/>
                    <a:pt x="154674" y="379368"/>
                    <a:pt x="160280" y="394352"/>
                  </a:cubicBezTo>
                  <a:cubicBezTo>
                    <a:pt x="160366" y="394626"/>
                    <a:pt x="170173" y="427065"/>
                    <a:pt x="170087" y="426808"/>
                  </a:cubicBezTo>
                  <a:cubicBezTo>
                    <a:pt x="172659" y="434180"/>
                    <a:pt x="175968" y="440850"/>
                    <a:pt x="175848" y="440592"/>
                  </a:cubicBezTo>
                  <a:cubicBezTo>
                    <a:pt x="196028" y="484381"/>
                    <a:pt x="160743" y="470956"/>
                    <a:pt x="346681" y="476340"/>
                  </a:cubicBezTo>
                  <a:cubicBezTo>
                    <a:pt x="546660" y="481929"/>
                    <a:pt x="573063" y="473133"/>
                    <a:pt x="634048" y="472722"/>
                  </a:cubicBezTo>
                  <a:cubicBezTo>
                    <a:pt x="640837" y="472688"/>
                    <a:pt x="797320" y="473596"/>
                    <a:pt x="790530" y="473596"/>
                  </a:cubicBezTo>
                  <a:cubicBezTo>
                    <a:pt x="923113" y="473717"/>
                    <a:pt x="874815" y="455063"/>
                    <a:pt x="1140820" y="451634"/>
                  </a:cubicBezTo>
                  <a:cubicBezTo>
                    <a:pt x="1184317" y="451068"/>
                    <a:pt x="1346491" y="441072"/>
                    <a:pt x="1346783" y="441055"/>
                  </a:cubicBezTo>
                  <a:cubicBezTo>
                    <a:pt x="1451213" y="434780"/>
                    <a:pt x="1529411" y="446490"/>
                    <a:pt x="1529137" y="446473"/>
                  </a:cubicBezTo>
                  <a:cubicBezTo>
                    <a:pt x="1545168" y="447553"/>
                    <a:pt x="1578429" y="446388"/>
                    <a:pt x="1591888" y="446919"/>
                  </a:cubicBezTo>
                  <a:cubicBezTo>
                    <a:pt x="1603769" y="447382"/>
                    <a:pt x="1612376" y="444484"/>
                    <a:pt x="1614125" y="432774"/>
                  </a:cubicBezTo>
                  <a:cubicBezTo>
                    <a:pt x="1616594" y="413195"/>
                    <a:pt x="1612668" y="439341"/>
                    <a:pt x="1630995" y="402376"/>
                  </a:cubicBezTo>
                  <a:cubicBezTo>
                    <a:pt x="1820534" y="20574"/>
                    <a:pt x="1857481" y="60179"/>
                    <a:pt x="1840216" y="39194"/>
                  </a:cubicBezTo>
                  <a:cubicBezTo>
                    <a:pt x="1842170" y="32250"/>
                    <a:pt x="1837473" y="23283"/>
                    <a:pt x="1824563" y="247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CA3D6FA5-FFF1-453E-8658-9CB58B3B8943}"/>
                </a:ext>
              </a:extLst>
            </p:cNvPr>
            <p:cNvSpPr/>
            <p:nvPr/>
          </p:nvSpPr>
          <p:spPr>
            <a:xfrm>
              <a:off x="2330443" y="4782679"/>
              <a:ext cx="364" cy="672"/>
            </a:xfrm>
            <a:custGeom>
              <a:avLst/>
              <a:gdLst>
                <a:gd name="connsiteX0" fmla="*/ 154 w 364"/>
                <a:gd name="connsiteY0" fmla="*/ 398 h 672"/>
                <a:gd name="connsiteX1" fmla="*/ 257 w 364"/>
                <a:gd name="connsiteY1" fmla="*/ 192 h 672"/>
                <a:gd name="connsiteX2" fmla="*/ 86 w 364"/>
                <a:gd name="connsiteY2" fmla="*/ 501 h 672"/>
                <a:gd name="connsiteX3" fmla="*/ 0 w 364"/>
                <a:gd name="connsiteY3" fmla="*/ 673 h 672"/>
                <a:gd name="connsiteX4" fmla="*/ 154 w 364"/>
                <a:gd name="connsiteY4" fmla="*/ 398 h 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" h="672">
                  <a:moveTo>
                    <a:pt x="154" y="398"/>
                  </a:moveTo>
                  <a:cubicBezTo>
                    <a:pt x="343" y="21"/>
                    <a:pt x="463" y="-168"/>
                    <a:pt x="257" y="192"/>
                  </a:cubicBezTo>
                  <a:cubicBezTo>
                    <a:pt x="189" y="330"/>
                    <a:pt x="137" y="416"/>
                    <a:pt x="86" y="501"/>
                  </a:cubicBezTo>
                  <a:cubicBezTo>
                    <a:pt x="51" y="553"/>
                    <a:pt x="34" y="604"/>
                    <a:pt x="0" y="673"/>
                  </a:cubicBezTo>
                  <a:cubicBezTo>
                    <a:pt x="51" y="621"/>
                    <a:pt x="103" y="519"/>
                    <a:pt x="154" y="398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C3481CE-7650-454E-BBC1-01F3049D5289}"/>
                </a:ext>
              </a:extLst>
            </p:cNvPr>
            <p:cNvSpPr/>
            <p:nvPr/>
          </p:nvSpPr>
          <p:spPr>
            <a:xfrm>
              <a:off x="2479101" y="4519284"/>
              <a:ext cx="315" cy="605"/>
            </a:xfrm>
            <a:custGeom>
              <a:avLst/>
              <a:gdLst>
                <a:gd name="connsiteX0" fmla="*/ 315 w 315"/>
                <a:gd name="connsiteY0" fmla="*/ 0 h 605"/>
                <a:gd name="connsiteX1" fmla="*/ 315 w 315"/>
                <a:gd name="connsiteY1" fmla="*/ 0 h 605"/>
                <a:gd name="connsiteX2" fmla="*/ 315 w 315"/>
                <a:gd name="connsiteY2" fmla="*/ 0 h 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605">
                  <a:moveTo>
                    <a:pt x="315" y="0"/>
                  </a:moveTo>
                  <a:cubicBezTo>
                    <a:pt x="-79" y="755"/>
                    <a:pt x="-130" y="857"/>
                    <a:pt x="315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31CD6A79-0C50-485B-9CE5-3EBEB7921EBB}"/>
                </a:ext>
              </a:extLst>
            </p:cNvPr>
            <p:cNvSpPr/>
            <p:nvPr/>
          </p:nvSpPr>
          <p:spPr>
            <a:xfrm>
              <a:off x="2330872" y="4781950"/>
              <a:ext cx="327" cy="630"/>
            </a:xfrm>
            <a:custGeom>
              <a:avLst/>
              <a:gdLst>
                <a:gd name="connsiteX0" fmla="*/ 0 w 327"/>
                <a:gd name="connsiteY0" fmla="*/ 630 h 630"/>
                <a:gd name="connsiteX1" fmla="*/ 0 w 327"/>
                <a:gd name="connsiteY1" fmla="*/ 630 h 630"/>
                <a:gd name="connsiteX2" fmla="*/ 0 w 327"/>
                <a:gd name="connsiteY2" fmla="*/ 630 h 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630">
                  <a:moveTo>
                    <a:pt x="0" y="630"/>
                  </a:moveTo>
                  <a:cubicBezTo>
                    <a:pt x="429" y="-193"/>
                    <a:pt x="446" y="-227"/>
                    <a:pt x="0" y="630"/>
                  </a:cubicBezTo>
                  <a:lnTo>
                    <a:pt x="0" y="630"/>
                  </a:ln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27AD0C4B-614E-4DC2-B08A-2B18FF739981}"/>
                </a:ext>
              </a:extLst>
            </p:cNvPr>
            <p:cNvSpPr/>
            <p:nvPr/>
          </p:nvSpPr>
          <p:spPr>
            <a:xfrm>
              <a:off x="2227520" y="4469603"/>
              <a:ext cx="360509" cy="507433"/>
            </a:xfrm>
            <a:custGeom>
              <a:avLst/>
              <a:gdLst>
                <a:gd name="connsiteX0" fmla="*/ 346948 w 360509"/>
                <a:gd name="connsiteY0" fmla="*/ 184 h 507433"/>
                <a:gd name="connsiteX1" fmla="*/ 297707 w 360509"/>
                <a:gd name="connsiteY1" fmla="*/ 54671 h 507433"/>
                <a:gd name="connsiteX2" fmla="*/ 276002 w 360509"/>
                <a:gd name="connsiteY2" fmla="*/ 51945 h 507433"/>
                <a:gd name="connsiteX3" fmla="*/ 274836 w 360509"/>
                <a:gd name="connsiteY3" fmla="*/ 20021 h 507433"/>
                <a:gd name="connsiteX4" fmla="*/ 274287 w 360509"/>
                <a:gd name="connsiteY4" fmla="*/ 11157 h 507433"/>
                <a:gd name="connsiteX5" fmla="*/ 266435 w 360509"/>
                <a:gd name="connsiteY5" fmla="*/ 16746 h 507433"/>
                <a:gd name="connsiteX6" fmla="*/ 259422 w 360509"/>
                <a:gd name="connsiteY6" fmla="*/ 35074 h 507433"/>
                <a:gd name="connsiteX7" fmla="*/ 110690 w 360509"/>
                <a:gd name="connsiteY7" fmla="*/ 299107 h 507433"/>
                <a:gd name="connsiteX8" fmla="*/ 25445 w 360509"/>
                <a:gd name="connsiteY8" fmla="*/ 507213 h 507433"/>
                <a:gd name="connsiteX9" fmla="*/ 158353 w 360509"/>
                <a:gd name="connsiteY9" fmla="*/ 313732 h 507433"/>
                <a:gd name="connsiteX10" fmla="*/ 358366 w 360509"/>
                <a:gd name="connsiteY10" fmla="*/ 18323 h 507433"/>
                <a:gd name="connsiteX11" fmla="*/ 346948 w 360509"/>
                <a:gd name="connsiteY11" fmla="*/ 184 h 507433"/>
                <a:gd name="connsiteX12" fmla="*/ 103197 w 360509"/>
                <a:gd name="connsiteY12" fmla="*/ 313269 h 507433"/>
                <a:gd name="connsiteX13" fmla="*/ 103094 w 360509"/>
                <a:gd name="connsiteY13" fmla="*/ 313475 h 507433"/>
                <a:gd name="connsiteX14" fmla="*/ 102940 w 360509"/>
                <a:gd name="connsiteY14" fmla="*/ 313766 h 507433"/>
                <a:gd name="connsiteX15" fmla="*/ 102203 w 360509"/>
                <a:gd name="connsiteY15" fmla="*/ 315172 h 507433"/>
                <a:gd name="connsiteX16" fmla="*/ 103043 w 360509"/>
                <a:gd name="connsiteY16" fmla="*/ 313595 h 507433"/>
                <a:gd name="connsiteX17" fmla="*/ 103197 w 360509"/>
                <a:gd name="connsiteY17" fmla="*/ 313269 h 507433"/>
                <a:gd name="connsiteX18" fmla="*/ 103352 w 360509"/>
                <a:gd name="connsiteY18" fmla="*/ 312977 h 507433"/>
                <a:gd name="connsiteX19" fmla="*/ 103352 w 360509"/>
                <a:gd name="connsiteY19" fmla="*/ 312977 h 507433"/>
                <a:gd name="connsiteX20" fmla="*/ 103352 w 360509"/>
                <a:gd name="connsiteY20" fmla="*/ 312977 h 50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0509" h="507433">
                  <a:moveTo>
                    <a:pt x="346948" y="184"/>
                  </a:moveTo>
                  <a:cubicBezTo>
                    <a:pt x="335495" y="3819"/>
                    <a:pt x="292598" y="65558"/>
                    <a:pt x="297707" y="54671"/>
                  </a:cubicBezTo>
                  <a:cubicBezTo>
                    <a:pt x="301376" y="46853"/>
                    <a:pt x="289152" y="33085"/>
                    <a:pt x="276002" y="51945"/>
                  </a:cubicBezTo>
                  <a:cubicBezTo>
                    <a:pt x="259182" y="38383"/>
                    <a:pt x="249307" y="84915"/>
                    <a:pt x="274836" y="20021"/>
                  </a:cubicBezTo>
                  <a:cubicBezTo>
                    <a:pt x="276053" y="16935"/>
                    <a:pt x="276859" y="13248"/>
                    <a:pt x="274287" y="11157"/>
                  </a:cubicBezTo>
                  <a:cubicBezTo>
                    <a:pt x="271098" y="8585"/>
                    <a:pt x="268784" y="13437"/>
                    <a:pt x="266435" y="16746"/>
                  </a:cubicBezTo>
                  <a:cubicBezTo>
                    <a:pt x="260811" y="24564"/>
                    <a:pt x="251296" y="36240"/>
                    <a:pt x="259422" y="35074"/>
                  </a:cubicBezTo>
                  <a:cubicBezTo>
                    <a:pt x="209016" y="134858"/>
                    <a:pt x="250301" y="32005"/>
                    <a:pt x="110690" y="299107"/>
                  </a:cubicBezTo>
                  <a:cubicBezTo>
                    <a:pt x="-3410" y="510128"/>
                    <a:pt x="-24482" y="508568"/>
                    <a:pt x="25445" y="507213"/>
                  </a:cubicBezTo>
                  <a:cubicBezTo>
                    <a:pt x="47767" y="506785"/>
                    <a:pt x="74737" y="431827"/>
                    <a:pt x="158353" y="313732"/>
                  </a:cubicBezTo>
                  <a:cubicBezTo>
                    <a:pt x="224378" y="220360"/>
                    <a:pt x="358195" y="18598"/>
                    <a:pt x="358366" y="18323"/>
                  </a:cubicBezTo>
                  <a:cubicBezTo>
                    <a:pt x="364556" y="8619"/>
                    <a:pt x="356292" y="-1496"/>
                    <a:pt x="346948" y="184"/>
                  </a:cubicBezTo>
                  <a:close/>
                  <a:moveTo>
                    <a:pt x="103197" y="313269"/>
                  </a:moveTo>
                  <a:cubicBezTo>
                    <a:pt x="103403" y="312892"/>
                    <a:pt x="103283" y="313098"/>
                    <a:pt x="103094" y="313475"/>
                  </a:cubicBezTo>
                  <a:cubicBezTo>
                    <a:pt x="103026" y="313595"/>
                    <a:pt x="102974" y="313697"/>
                    <a:pt x="102940" y="313766"/>
                  </a:cubicBezTo>
                  <a:cubicBezTo>
                    <a:pt x="102769" y="314109"/>
                    <a:pt x="102529" y="314555"/>
                    <a:pt x="102203" y="315172"/>
                  </a:cubicBezTo>
                  <a:cubicBezTo>
                    <a:pt x="102134" y="315172"/>
                    <a:pt x="104072" y="311606"/>
                    <a:pt x="103043" y="313595"/>
                  </a:cubicBezTo>
                  <a:cubicBezTo>
                    <a:pt x="103077" y="313492"/>
                    <a:pt x="103111" y="313406"/>
                    <a:pt x="103197" y="313269"/>
                  </a:cubicBezTo>
                  <a:close/>
                  <a:moveTo>
                    <a:pt x="103352" y="312977"/>
                  </a:moveTo>
                  <a:cubicBezTo>
                    <a:pt x="103797" y="312120"/>
                    <a:pt x="103780" y="312155"/>
                    <a:pt x="103352" y="312977"/>
                  </a:cubicBezTo>
                  <a:lnTo>
                    <a:pt x="103352" y="312977"/>
                  </a:ln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6C495E61-0391-4040-9282-F3A6CAD32CF8}"/>
                </a:ext>
              </a:extLst>
            </p:cNvPr>
            <p:cNvSpPr/>
            <p:nvPr/>
          </p:nvSpPr>
          <p:spPr>
            <a:xfrm>
              <a:off x="2329704" y="4782577"/>
              <a:ext cx="1141" cy="2180"/>
            </a:xfrm>
            <a:custGeom>
              <a:avLst/>
              <a:gdLst>
                <a:gd name="connsiteX0" fmla="*/ 2 w 1141"/>
                <a:gd name="connsiteY0" fmla="*/ 2181 h 2180"/>
                <a:gd name="connsiteX1" fmla="*/ 739 w 1141"/>
                <a:gd name="connsiteY1" fmla="*/ 775 h 2180"/>
                <a:gd name="connsiteX2" fmla="*/ 825 w 1141"/>
                <a:gd name="connsiteY2" fmla="*/ 603 h 2180"/>
                <a:gd name="connsiteX3" fmla="*/ 2 w 1141"/>
                <a:gd name="connsiteY3" fmla="*/ 2181 h 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1" h="2180">
                  <a:moveTo>
                    <a:pt x="2" y="2181"/>
                  </a:moveTo>
                  <a:cubicBezTo>
                    <a:pt x="328" y="1580"/>
                    <a:pt x="567" y="1117"/>
                    <a:pt x="739" y="775"/>
                  </a:cubicBezTo>
                  <a:cubicBezTo>
                    <a:pt x="653" y="929"/>
                    <a:pt x="688" y="877"/>
                    <a:pt x="825" y="603"/>
                  </a:cubicBezTo>
                  <a:cubicBezTo>
                    <a:pt x="1888" y="-1386"/>
                    <a:pt x="-67" y="2181"/>
                    <a:pt x="2" y="218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15307BB6-1202-4175-97FD-0134CC0AED00}"/>
                </a:ext>
              </a:extLst>
            </p:cNvPr>
            <p:cNvSpPr/>
            <p:nvPr/>
          </p:nvSpPr>
          <p:spPr>
            <a:xfrm>
              <a:off x="2330404" y="4783197"/>
              <a:ext cx="124" cy="257"/>
            </a:xfrm>
            <a:custGeom>
              <a:avLst/>
              <a:gdLst>
                <a:gd name="connsiteX0" fmla="*/ 39 w 124"/>
                <a:gd name="connsiteY0" fmla="*/ 171 h 257"/>
                <a:gd name="connsiteX1" fmla="*/ 125 w 124"/>
                <a:gd name="connsiteY1" fmla="*/ 0 h 257"/>
                <a:gd name="connsiteX2" fmla="*/ 39 w 124"/>
                <a:gd name="connsiteY2" fmla="*/ 171 h 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" h="257">
                  <a:moveTo>
                    <a:pt x="39" y="171"/>
                  </a:moveTo>
                  <a:cubicBezTo>
                    <a:pt x="73" y="103"/>
                    <a:pt x="108" y="51"/>
                    <a:pt x="125" y="0"/>
                  </a:cubicBezTo>
                  <a:cubicBezTo>
                    <a:pt x="-12" y="274"/>
                    <a:pt x="-29" y="326"/>
                    <a:pt x="39" y="171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96D5D037-203F-4B1E-A9AC-F9C561F6BFD9}"/>
                </a:ext>
              </a:extLst>
            </p:cNvPr>
            <p:cNvSpPr/>
            <p:nvPr/>
          </p:nvSpPr>
          <p:spPr>
            <a:xfrm>
              <a:off x="3806131" y="4514981"/>
              <a:ext cx="391" cy="823"/>
            </a:xfrm>
            <a:custGeom>
              <a:avLst/>
              <a:gdLst>
                <a:gd name="connsiteX0" fmla="*/ 0 w 391"/>
                <a:gd name="connsiteY0" fmla="*/ 0 h 823"/>
                <a:gd name="connsiteX1" fmla="*/ 154 w 391"/>
                <a:gd name="connsiteY1" fmla="*/ 326 h 823"/>
                <a:gd name="connsiteX2" fmla="*/ 0 w 391"/>
                <a:gd name="connsiteY2" fmla="*/ 0 h 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" h="823">
                  <a:moveTo>
                    <a:pt x="0" y="0"/>
                  </a:moveTo>
                  <a:cubicBezTo>
                    <a:pt x="51" y="103"/>
                    <a:pt x="103" y="223"/>
                    <a:pt x="154" y="326"/>
                  </a:cubicBezTo>
                  <a:cubicBezTo>
                    <a:pt x="566" y="1218"/>
                    <a:pt x="394" y="789"/>
                    <a:pt x="0" y="0"/>
                  </a:cubicBezTo>
                  <a:close/>
                </a:path>
              </a:pathLst>
            </a:custGeom>
            <a:solidFill>
              <a:srgbClr val="774F47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285D98CA-D82A-4BCB-8603-0C018AD58FCE}"/>
                </a:ext>
              </a:extLst>
            </p:cNvPr>
            <p:cNvSpPr/>
            <p:nvPr/>
          </p:nvSpPr>
          <p:spPr>
            <a:xfrm>
              <a:off x="3792336" y="4499690"/>
              <a:ext cx="221497" cy="507682"/>
            </a:xfrm>
            <a:custGeom>
              <a:avLst/>
              <a:gdLst>
                <a:gd name="connsiteX0" fmla="*/ 48102 w 221497"/>
                <a:gd name="connsiteY0" fmla="*/ 4867 h 507682"/>
                <a:gd name="connsiteX1" fmla="*/ 37318 w 221497"/>
                <a:gd name="connsiteY1" fmla="*/ 1403 h 507682"/>
                <a:gd name="connsiteX2" fmla="*/ 30117 w 221497"/>
                <a:gd name="connsiteY2" fmla="*/ 8398 h 507682"/>
                <a:gd name="connsiteX3" fmla="*/ 25642 w 221497"/>
                <a:gd name="connsiteY3" fmla="*/ 23332 h 507682"/>
                <a:gd name="connsiteX4" fmla="*/ 21201 w 221497"/>
                <a:gd name="connsiteY4" fmla="*/ 27686 h 507682"/>
                <a:gd name="connsiteX5" fmla="*/ 13949 w 221497"/>
                <a:gd name="connsiteY5" fmla="*/ 15617 h 507682"/>
                <a:gd name="connsiteX6" fmla="*/ 1725 w 221497"/>
                <a:gd name="connsiteY6" fmla="*/ 717 h 507682"/>
                <a:gd name="connsiteX7" fmla="*/ 33563 w 221497"/>
                <a:gd name="connsiteY7" fmla="*/ 84162 h 507682"/>
                <a:gd name="connsiteX8" fmla="*/ 93845 w 221497"/>
                <a:gd name="connsiteY8" fmla="*/ 250743 h 507682"/>
                <a:gd name="connsiteX9" fmla="*/ 199407 w 221497"/>
                <a:gd name="connsiteY9" fmla="*/ 506375 h 507682"/>
                <a:gd name="connsiteX10" fmla="*/ 215266 w 221497"/>
                <a:gd name="connsiteY10" fmla="*/ 506083 h 507682"/>
                <a:gd name="connsiteX11" fmla="*/ 166505 w 221497"/>
                <a:gd name="connsiteY11" fmla="*/ 341372 h 507682"/>
                <a:gd name="connsiteX12" fmla="*/ 48102 w 221497"/>
                <a:gd name="connsiteY12" fmla="*/ 4867 h 507682"/>
                <a:gd name="connsiteX13" fmla="*/ 7657 w 221497"/>
                <a:gd name="connsiteY13" fmla="*/ 18034 h 507682"/>
                <a:gd name="connsiteX14" fmla="*/ 7657 w 221497"/>
                <a:gd name="connsiteY14" fmla="*/ 18034 h 507682"/>
                <a:gd name="connsiteX15" fmla="*/ 7657 w 221497"/>
                <a:gd name="connsiteY15" fmla="*/ 18034 h 507682"/>
                <a:gd name="connsiteX16" fmla="*/ 56057 w 221497"/>
                <a:gd name="connsiteY16" fmla="*/ 49701 h 507682"/>
                <a:gd name="connsiteX17" fmla="*/ 49439 w 221497"/>
                <a:gd name="connsiteY17" fmla="*/ 36533 h 507682"/>
                <a:gd name="connsiteX18" fmla="*/ 55851 w 221497"/>
                <a:gd name="connsiteY18" fmla="*/ 47043 h 507682"/>
                <a:gd name="connsiteX19" fmla="*/ 56057 w 221497"/>
                <a:gd name="connsiteY19" fmla="*/ 49701 h 50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97" h="507682">
                  <a:moveTo>
                    <a:pt x="48102" y="4867"/>
                  </a:moveTo>
                  <a:cubicBezTo>
                    <a:pt x="44673" y="1043"/>
                    <a:pt x="41278" y="734"/>
                    <a:pt x="37318" y="1403"/>
                  </a:cubicBezTo>
                  <a:cubicBezTo>
                    <a:pt x="32174" y="2963"/>
                    <a:pt x="31814" y="8381"/>
                    <a:pt x="30117" y="8398"/>
                  </a:cubicBezTo>
                  <a:cubicBezTo>
                    <a:pt x="22384" y="8535"/>
                    <a:pt x="23722" y="16302"/>
                    <a:pt x="25642" y="23332"/>
                  </a:cubicBezTo>
                  <a:cubicBezTo>
                    <a:pt x="26756" y="27446"/>
                    <a:pt x="24013" y="23623"/>
                    <a:pt x="21201" y="27686"/>
                  </a:cubicBezTo>
                  <a:cubicBezTo>
                    <a:pt x="18338" y="27738"/>
                    <a:pt x="20824" y="30601"/>
                    <a:pt x="13949" y="15617"/>
                  </a:cubicBezTo>
                  <a:cubicBezTo>
                    <a:pt x="4399" y="-4957"/>
                    <a:pt x="1279" y="717"/>
                    <a:pt x="1725" y="717"/>
                  </a:cubicBezTo>
                  <a:cubicBezTo>
                    <a:pt x="-3728" y="4129"/>
                    <a:pt x="2925" y="-1597"/>
                    <a:pt x="33563" y="84162"/>
                  </a:cubicBezTo>
                  <a:cubicBezTo>
                    <a:pt x="98371" y="265316"/>
                    <a:pt x="85444" y="228678"/>
                    <a:pt x="93845" y="250743"/>
                  </a:cubicBezTo>
                  <a:cubicBezTo>
                    <a:pt x="193869" y="513696"/>
                    <a:pt x="170380" y="507849"/>
                    <a:pt x="199407" y="506375"/>
                  </a:cubicBezTo>
                  <a:cubicBezTo>
                    <a:pt x="203624" y="509307"/>
                    <a:pt x="214357" y="506443"/>
                    <a:pt x="215266" y="506083"/>
                  </a:cubicBezTo>
                  <a:cubicBezTo>
                    <a:pt x="237708" y="504043"/>
                    <a:pt x="194417" y="428056"/>
                    <a:pt x="166505" y="341372"/>
                  </a:cubicBezTo>
                  <a:cubicBezTo>
                    <a:pt x="55166" y="-3123"/>
                    <a:pt x="60721" y="169"/>
                    <a:pt x="48102" y="4867"/>
                  </a:cubicBezTo>
                  <a:close/>
                  <a:moveTo>
                    <a:pt x="7657" y="18034"/>
                  </a:moveTo>
                  <a:cubicBezTo>
                    <a:pt x="7794" y="18360"/>
                    <a:pt x="7794" y="18342"/>
                    <a:pt x="7657" y="18034"/>
                  </a:cubicBezTo>
                  <a:lnTo>
                    <a:pt x="7657" y="18034"/>
                  </a:lnTo>
                  <a:close/>
                  <a:moveTo>
                    <a:pt x="56057" y="49701"/>
                  </a:moveTo>
                  <a:cubicBezTo>
                    <a:pt x="53743" y="42551"/>
                    <a:pt x="52937" y="38916"/>
                    <a:pt x="49439" y="36533"/>
                  </a:cubicBezTo>
                  <a:cubicBezTo>
                    <a:pt x="46576" y="24138"/>
                    <a:pt x="45736" y="24463"/>
                    <a:pt x="55851" y="47043"/>
                  </a:cubicBezTo>
                  <a:cubicBezTo>
                    <a:pt x="57103" y="49872"/>
                    <a:pt x="57000" y="49135"/>
                    <a:pt x="56057" y="49701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7553C1D6-25D8-4C04-B022-2CD1225A0EA2}"/>
                </a:ext>
              </a:extLst>
            </p:cNvPr>
            <p:cNvSpPr/>
            <p:nvPr/>
          </p:nvSpPr>
          <p:spPr>
            <a:xfrm>
              <a:off x="1833476" y="4379132"/>
              <a:ext cx="2504832" cy="188380"/>
            </a:xfrm>
            <a:custGeom>
              <a:avLst/>
              <a:gdLst>
                <a:gd name="connsiteX0" fmla="*/ 1313909 w 2504832"/>
                <a:gd name="connsiteY0" fmla="*/ 9 h 188380"/>
                <a:gd name="connsiteX1" fmla="*/ 93237 w 2504832"/>
                <a:gd name="connsiteY1" fmla="*/ 64989 h 188380"/>
                <a:gd name="connsiteX2" fmla="*/ 41527 w 2504832"/>
                <a:gd name="connsiteY2" fmla="*/ 75739 h 188380"/>
                <a:gd name="connsiteX3" fmla="*/ 29097 w 2504832"/>
                <a:gd name="connsiteY3" fmla="*/ 83522 h 188380"/>
                <a:gd name="connsiteX4" fmla="*/ 41579 w 2504832"/>
                <a:gd name="connsiteY4" fmla="*/ 152274 h 188380"/>
                <a:gd name="connsiteX5" fmla="*/ 445189 w 2504832"/>
                <a:gd name="connsiteY5" fmla="*/ 188347 h 188380"/>
                <a:gd name="connsiteX6" fmla="*/ 1237837 w 2504832"/>
                <a:gd name="connsiteY6" fmla="*/ 173071 h 188380"/>
                <a:gd name="connsiteX7" fmla="*/ 2504767 w 2504832"/>
                <a:gd name="connsiteY7" fmla="*/ 132043 h 188380"/>
                <a:gd name="connsiteX8" fmla="*/ 1313909 w 2504832"/>
                <a:gd name="connsiteY8" fmla="*/ 9 h 18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4832" h="188380">
                  <a:moveTo>
                    <a:pt x="1313909" y="9"/>
                  </a:moveTo>
                  <a:cubicBezTo>
                    <a:pt x="295119" y="-900"/>
                    <a:pt x="83361" y="67012"/>
                    <a:pt x="93237" y="64989"/>
                  </a:cubicBezTo>
                  <a:cubicBezTo>
                    <a:pt x="74737" y="68761"/>
                    <a:pt x="68891" y="59691"/>
                    <a:pt x="41527" y="75739"/>
                  </a:cubicBezTo>
                  <a:cubicBezTo>
                    <a:pt x="35338" y="76870"/>
                    <a:pt x="28154" y="77247"/>
                    <a:pt x="29097" y="83522"/>
                  </a:cubicBezTo>
                  <a:cubicBezTo>
                    <a:pt x="28531" y="82648"/>
                    <a:pt x="-43700" y="122356"/>
                    <a:pt x="41579" y="152274"/>
                  </a:cubicBezTo>
                  <a:cubicBezTo>
                    <a:pt x="121594" y="180340"/>
                    <a:pt x="354509" y="188998"/>
                    <a:pt x="445189" y="188347"/>
                  </a:cubicBezTo>
                  <a:cubicBezTo>
                    <a:pt x="590459" y="187164"/>
                    <a:pt x="423432" y="178729"/>
                    <a:pt x="1237837" y="173071"/>
                  </a:cubicBezTo>
                  <a:cubicBezTo>
                    <a:pt x="1897559" y="168493"/>
                    <a:pt x="2496280" y="222054"/>
                    <a:pt x="2504767" y="132043"/>
                  </a:cubicBezTo>
                  <a:cubicBezTo>
                    <a:pt x="2515414" y="19709"/>
                    <a:pt x="1231802" y="-60"/>
                    <a:pt x="1313909" y="9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28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1529810" y="565590"/>
            <a:ext cx="763789" cy="1910674"/>
            <a:chOff x="10112051" y="412268"/>
            <a:chExt cx="1127448" cy="2820393"/>
          </a:xfrm>
        </p:grpSpPr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CF875368-84F4-4144-8A2C-A41CF384AF2B}"/>
                </a:ext>
              </a:extLst>
            </p:cNvPr>
            <p:cNvSpPr/>
            <p:nvPr/>
          </p:nvSpPr>
          <p:spPr>
            <a:xfrm>
              <a:off x="10145568" y="811673"/>
              <a:ext cx="1093897" cy="1914591"/>
            </a:xfrm>
            <a:custGeom>
              <a:avLst/>
              <a:gdLst>
                <a:gd name="connsiteX0" fmla="*/ 754427 w 1093897"/>
                <a:gd name="connsiteY0" fmla="*/ 1132810 h 1914591"/>
                <a:gd name="connsiteX1" fmla="*/ 665976 w 1093897"/>
                <a:gd name="connsiteY1" fmla="*/ 1396672 h 1914591"/>
                <a:gd name="connsiteX2" fmla="*/ 660746 w 1093897"/>
                <a:gd name="connsiteY2" fmla="*/ 1370200 h 1914591"/>
                <a:gd name="connsiteX3" fmla="*/ 613015 w 1093897"/>
                <a:gd name="connsiteY3" fmla="*/ 1076729 h 1914591"/>
                <a:gd name="connsiteX4" fmla="*/ 525044 w 1093897"/>
                <a:gd name="connsiteY4" fmla="*/ 613231 h 1914591"/>
                <a:gd name="connsiteX5" fmla="*/ 473180 w 1093897"/>
                <a:gd name="connsiteY5" fmla="*/ 404165 h 1914591"/>
                <a:gd name="connsiteX6" fmla="*/ 436609 w 1093897"/>
                <a:gd name="connsiteY6" fmla="*/ 99549 h 1914591"/>
                <a:gd name="connsiteX7" fmla="*/ 411629 w 1093897"/>
                <a:gd name="connsiteY7" fmla="*/ 571 h 1914591"/>
                <a:gd name="connsiteX8" fmla="*/ 415813 w 1093897"/>
                <a:gd name="connsiteY8" fmla="*/ 183011 h 1914591"/>
                <a:gd name="connsiteX9" fmla="*/ 404686 w 1093897"/>
                <a:gd name="connsiteY9" fmla="*/ 429968 h 1914591"/>
                <a:gd name="connsiteX10" fmla="*/ 401154 w 1093897"/>
                <a:gd name="connsiteY10" fmla="*/ 559893 h 1914591"/>
                <a:gd name="connsiteX11" fmla="*/ 400554 w 1093897"/>
                <a:gd name="connsiteY11" fmla="*/ 781646 h 1914591"/>
                <a:gd name="connsiteX12" fmla="*/ 414201 w 1093897"/>
                <a:gd name="connsiteY12" fmla="*/ 1192629 h 1914591"/>
                <a:gd name="connsiteX13" fmla="*/ 449143 w 1093897"/>
                <a:gd name="connsiteY13" fmla="*/ 1492135 h 1914591"/>
                <a:gd name="connsiteX14" fmla="*/ 510951 w 1093897"/>
                <a:gd name="connsiteY14" fmla="*/ 1791915 h 1914591"/>
                <a:gd name="connsiteX15" fmla="*/ 509013 w 1093897"/>
                <a:gd name="connsiteY15" fmla="*/ 1848511 h 1914591"/>
                <a:gd name="connsiteX16" fmla="*/ 505018 w 1093897"/>
                <a:gd name="connsiteY16" fmla="*/ 1869874 h 1914591"/>
                <a:gd name="connsiteX17" fmla="*/ 460972 w 1093897"/>
                <a:gd name="connsiteY17" fmla="*/ 1744081 h 1914591"/>
                <a:gd name="connsiteX18" fmla="*/ 426443 w 1093897"/>
                <a:gd name="connsiteY18" fmla="*/ 1628558 h 1914591"/>
                <a:gd name="connsiteX19" fmla="*/ 352874 w 1093897"/>
                <a:gd name="connsiteY19" fmla="*/ 1384721 h 1914591"/>
                <a:gd name="connsiteX20" fmla="*/ 182898 w 1093897"/>
                <a:gd name="connsiteY20" fmla="*/ 1029460 h 1914591"/>
                <a:gd name="connsiteX21" fmla="*/ 116976 w 1093897"/>
                <a:gd name="connsiteY21" fmla="*/ 782966 h 1914591"/>
                <a:gd name="connsiteX22" fmla="*/ 51413 w 1093897"/>
                <a:gd name="connsiteY22" fmla="*/ 545902 h 1914591"/>
                <a:gd name="connsiteX23" fmla="*/ 25026 w 1093897"/>
                <a:gd name="connsiteY23" fmla="*/ 466058 h 1914591"/>
                <a:gd name="connsiteX24" fmla="*/ 12 w 1093897"/>
                <a:gd name="connsiteY24" fmla="*/ 460229 h 1914591"/>
                <a:gd name="connsiteX25" fmla="*/ 6716 w 1093897"/>
                <a:gd name="connsiteY25" fmla="*/ 477185 h 1914591"/>
                <a:gd name="connsiteX26" fmla="*/ 10265 w 1093897"/>
                <a:gd name="connsiteY26" fmla="*/ 503743 h 1914591"/>
                <a:gd name="connsiteX27" fmla="*/ 51636 w 1093897"/>
                <a:gd name="connsiteY27" fmla="*/ 892506 h 1914591"/>
                <a:gd name="connsiteX28" fmla="*/ 136863 w 1093897"/>
                <a:gd name="connsiteY28" fmla="*/ 1272765 h 1914591"/>
                <a:gd name="connsiteX29" fmla="*/ 156666 w 1093897"/>
                <a:gd name="connsiteY29" fmla="*/ 1322554 h 1914591"/>
                <a:gd name="connsiteX30" fmla="*/ 253501 w 1093897"/>
                <a:gd name="connsiteY30" fmla="*/ 1579797 h 1914591"/>
                <a:gd name="connsiteX31" fmla="*/ 356903 w 1093897"/>
                <a:gd name="connsiteY31" fmla="*/ 1818456 h 1914591"/>
                <a:gd name="connsiteX32" fmla="*/ 353919 w 1093897"/>
                <a:gd name="connsiteY32" fmla="*/ 1830989 h 1914591"/>
                <a:gd name="connsiteX33" fmla="*/ 381711 w 1093897"/>
                <a:gd name="connsiteY33" fmla="*/ 1886299 h 1914591"/>
                <a:gd name="connsiteX34" fmla="*/ 381026 w 1093897"/>
                <a:gd name="connsiteY34" fmla="*/ 1899809 h 1914591"/>
                <a:gd name="connsiteX35" fmla="*/ 440999 w 1093897"/>
                <a:gd name="connsiteY35" fmla="*/ 1907353 h 1914591"/>
                <a:gd name="connsiteX36" fmla="*/ 503972 w 1093897"/>
                <a:gd name="connsiteY36" fmla="*/ 1902878 h 1914591"/>
                <a:gd name="connsiteX37" fmla="*/ 508242 w 1093897"/>
                <a:gd name="connsiteY37" fmla="*/ 1892419 h 1914591"/>
                <a:gd name="connsiteX38" fmla="*/ 513385 w 1093897"/>
                <a:gd name="connsiteY38" fmla="*/ 1894014 h 1914591"/>
                <a:gd name="connsiteX39" fmla="*/ 531267 w 1093897"/>
                <a:gd name="connsiteY39" fmla="*/ 1907593 h 1914591"/>
                <a:gd name="connsiteX40" fmla="*/ 552562 w 1093897"/>
                <a:gd name="connsiteY40" fmla="*/ 1902123 h 1914591"/>
                <a:gd name="connsiteX41" fmla="*/ 566192 w 1093897"/>
                <a:gd name="connsiteY41" fmla="*/ 1900083 h 1914591"/>
                <a:gd name="connsiteX42" fmla="*/ 636761 w 1093897"/>
                <a:gd name="connsiteY42" fmla="*/ 1894631 h 1914591"/>
                <a:gd name="connsiteX43" fmla="*/ 670656 w 1093897"/>
                <a:gd name="connsiteY43" fmla="*/ 1891236 h 1914591"/>
                <a:gd name="connsiteX44" fmla="*/ 682915 w 1093897"/>
                <a:gd name="connsiteY44" fmla="*/ 1890859 h 1914591"/>
                <a:gd name="connsiteX45" fmla="*/ 688402 w 1093897"/>
                <a:gd name="connsiteY45" fmla="*/ 1892797 h 1914591"/>
                <a:gd name="connsiteX46" fmla="*/ 749437 w 1093897"/>
                <a:gd name="connsiteY46" fmla="*/ 1895060 h 1914591"/>
                <a:gd name="connsiteX47" fmla="*/ 890952 w 1093897"/>
                <a:gd name="connsiteY47" fmla="*/ 1908450 h 1914591"/>
                <a:gd name="connsiteX48" fmla="*/ 976883 w 1093897"/>
                <a:gd name="connsiteY48" fmla="*/ 1798413 h 1914591"/>
                <a:gd name="connsiteX49" fmla="*/ 1079719 w 1093897"/>
                <a:gd name="connsiteY49" fmla="*/ 1575854 h 1914591"/>
                <a:gd name="connsiteX50" fmla="*/ 1093898 w 1093897"/>
                <a:gd name="connsiteY50" fmla="*/ 1538221 h 1914591"/>
                <a:gd name="connsiteX51" fmla="*/ 1093898 w 1093897"/>
                <a:gd name="connsiteY51" fmla="*/ 1297848 h 1914591"/>
                <a:gd name="connsiteX52" fmla="*/ 1006527 w 1093897"/>
                <a:gd name="connsiteY52" fmla="*/ 1474424 h 1914591"/>
                <a:gd name="connsiteX53" fmla="*/ 862268 w 1093897"/>
                <a:gd name="connsiteY53" fmla="*/ 1749944 h 1914591"/>
                <a:gd name="connsiteX54" fmla="*/ 869110 w 1093897"/>
                <a:gd name="connsiteY54" fmla="*/ 1703721 h 1914591"/>
                <a:gd name="connsiteX55" fmla="*/ 915264 w 1093897"/>
                <a:gd name="connsiteY55" fmla="*/ 1574397 h 1914591"/>
                <a:gd name="connsiteX56" fmla="*/ 1054910 w 1093897"/>
                <a:gd name="connsiteY56" fmla="*/ 984300 h 1914591"/>
                <a:gd name="connsiteX57" fmla="*/ 1093898 w 1093897"/>
                <a:gd name="connsiteY57" fmla="*/ 768084 h 1914591"/>
                <a:gd name="connsiteX58" fmla="*/ 1093898 w 1093897"/>
                <a:gd name="connsiteY58" fmla="*/ 287784 h 1914591"/>
                <a:gd name="connsiteX59" fmla="*/ 961658 w 1093897"/>
                <a:gd name="connsiteY59" fmla="*/ 570574 h 1914591"/>
                <a:gd name="connsiteX60" fmla="*/ 754427 w 1093897"/>
                <a:gd name="connsiteY60" fmla="*/ 1132810 h 1914591"/>
                <a:gd name="connsiteX61" fmla="*/ 403897 w 1093897"/>
                <a:gd name="connsiteY61" fmla="*/ 1007171 h 1914591"/>
                <a:gd name="connsiteX62" fmla="*/ 404052 w 1093897"/>
                <a:gd name="connsiteY62" fmla="*/ 999936 h 1914591"/>
                <a:gd name="connsiteX63" fmla="*/ 403897 w 1093897"/>
                <a:gd name="connsiteY63" fmla="*/ 1007171 h 1914591"/>
                <a:gd name="connsiteX64" fmla="*/ 416516 w 1093897"/>
                <a:gd name="connsiteY64" fmla="*/ 1172775 h 1914591"/>
                <a:gd name="connsiteX65" fmla="*/ 424369 w 1093897"/>
                <a:gd name="connsiteY65" fmla="*/ 1293201 h 1914591"/>
                <a:gd name="connsiteX66" fmla="*/ 416516 w 1093897"/>
                <a:gd name="connsiteY66" fmla="*/ 1172775 h 1914591"/>
                <a:gd name="connsiteX67" fmla="*/ 480261 w 1093897"/>
                <a:gd name="connsiteY67" fmla="*/ 1490660 h 1914591"/>
                <a:gd name="connsiteX68" fmla="*/ 451611 w 1093897"/>
                <a:gd name="connsiteY68" fmla="*/ 1488346 h 1914591"/>
                <a:gd name="connsiteX69" fmla="*/ 426579 w 1093897"/>
                <a:gd name="connsiteY69" fmla="*/ 1314821 h 1914591"/>
                <a:gd name="connsiteX70" fmla="*/ 437090 w 1093897"/>
                <a:gd name="connsiteY70" fmla="*/ 1323325 h 1914591"/>
                <a:gd name="connsiteX71" fmla="*/ 448182 w 1093897"/>
                <a:gd name="connsiteY71" fmla="*/ 1377624 h 1914591"/>
                <a:gd name="connsiteX72" fmla="*/ 471208 w 1093897"/>
                <a:gd name="connsiteY72" fmla="*/ 1454245 h 1914591"/>
                <a:gd name="connsiteX73" fmla="*/ 478426 w 1093897"/>
                <a:gd name="connsiteY73" fmla="*/ 1467035 h 1914591"/>
                <a:gd name="connsiteX74" fmla="*/ 480261 w 1093897"/>
                <a:gd name="connsiteY74" fmla="*/ 1490660 h 1914591"/>
                <a:gd name="connsiteX75" fmla="*/ 294409 w 1093897"/>
                <a:gd name="connsiteY75" fmla="*/ 1642137 h 1914591"/>
                <a:gd name="connsiteX76" fmla="*/ 306102 w 1093897"/>
                <a:gd name="connsiteY76" fmla="*/ 1681879 h 1914591"/>
                <a:gd name="connsiteX77" fmla="*/ 294409 w 1093897"/>
                <a:gd name="connsiteY77" fmla="*/ 1642137 h 1914591"/>
                <a:gd name="connsiteX78" fmla="*/ 327722 w 1093897"/>
                <a:gd name="connsiteY78" fmla="*/ 1727107 h 1914591"/>
                <a:gd name="connsiteX79" fmla="*/ 315343 w 1093897"/>
                <a:gd name="connsiteY79" fmla="*/ 1696178 h 1914591"/>
                <a:gd name="connsiteX80" fmla="*/ 324156 w 1093897"/>
                <a:gd name="connsiteY80" fmla="*/ 1713683 h 1914591"/>
                <a:gd name="connsiteX81" fmla="*/ 327722 w 1093897"/>
                <a:gd name="connsiteY81" fmla="*/ 1727107 h 1914591"/>
                <a:gd name="connsiteX82" fmla="*/ 543697 w 1093897"/>
                <a:gd name="connsiteY82" fmla="*/ 1901866 h 1914591"/>
                <a:gd name="connsiteX83" fmla="*/ 519060 w 1093897"/>
                <a:gd name="connsiteY83" fmla="*/ 1896260 h 1914591"/>
                <a:gd name="connsiteX84" fmla="*/ 543697 w 1093897"/>
                <a:gd name="connsiteY84" fmla="*/ 1901866 h 191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093897" h="1914591">
                  <a:moveTo>
                    <a:pt x="754427" y="1132810"/>
                  </a:moveTo>
                  <a:cubicBezTo>
                    <a:pt x="719554" y="1183268"/>
                    <a:pt x="722811" y="1179410"/>
                    <a:pt x="665976" y="1396672"/>
                  </a:cubicBezTo>
                  <a:cubicBezTo>
                    <a:pt x="665256" y="1390842"/>
                    <a:pt x="662786" y="1379750"/>
                    <a:pt x="660746" y="1370200"/>
                  </a:cubicBezTo>
                  <a:cubicBezTo>
                    <a:pt x="634155" y="1246533"/>
                    <a:pt x="611523" y="1065139"/>
                    <a:pt x="613015" y="1076729"/>
                  </a:cubicBezTo>
                  <a:cubicBezTo>
                    <a:pt x="588909" y="889162"/>
                    <a:pt x="613803" y="1024539"/>
                    <a:pt x="525044" y="613231"/>
                  </a:cubicBezTo>
                  <a:cubicBezTo>
                    <a:pt x="504161" y="516516"/>
                    <a:pt x="490771" y="485895"/>
                    <a:pt x="473180" y="404165"/>
                  </a:cubicBezTo>
                  <a:cubicBezTo>
                    <a:pt x="447857" y="286567"/>
                    <a:pt x="449674" y="209655"/>
                    <a:pt x="436609" y="99549"/>
                  </a:cubicBezTo>
                  <a:cubicBezTo>
                    <a:pt x="423253" y="-13145"/>
                    <a:pt x="408012" y="451"/>
                    <a:pt x="411629" y="571"/>
                  </a:cubicBezTo>
                  <a:cubicBezTo>
                    <a:pt x="401240" y="228"/>
                    <a:pt x="415693" y="179308"/>
                    <a:pt x="415813" y="183011"/>
                  </a:cubicBezTo>
                  <a:cubicBezTo>
                    <a:pt x="417665" y="236435"/>
                    <a:pt x="409264" y="377230"/>
                    <a:pt x="404686" y="429968"/>
                  </a:cubicBezTo>
                  <a:cubicBezTo>
                    <a:pt x="398325" y="503160"/>
                    <a:pt x="401154" y="560081"/>
                    <a:pt x="401154" y="559893"/>
                  </a:cubicBezTo>
                  <a:cubicBezTo>
                    <a:pt x="402714" y="704082"/>
                    <a:pt x="400536" y="781766"/>
                    <a:pt x="400554" y="781646"/>
                  </a:cubicBezTo>
                  <a:cubicBezTo>
                    <a:pt x="394622" y="1075494"/>
                    <a:pt x="407669" y="1084255"/>
                    <a:pt x="414201" y="1192629"/>
                  </a:cubicBezTo>
                  <a:cubicBezTo>
                    <a:pt x="420956" y="1304826"/>
                    <a:pt x="423083" y="1353432"/>
                    <a:pt x="449143" y="1492135"/>
                  </a:cubicBezTo>
                  <a:cubicBezTo>
                    <a:pt x="437913" y="1511835"/>
                    <a:pt x="517071" y="1785760"/>
                    <a:pt x="510951" y="1791915"/>
                  </a:cubicBezTo>
                  <a:cubicBezTo>
                    <a:pt x="500629" y="1802254"/>
                    <a:pt x="508018" y="1843642"/>
                    <a:pt x="509013" y="1848511"/>
                  </a:cubicBezTo>
                  <a:cubicBezTo>
                    <a:pt x="504161" y="1854529"/>
                    <a:pt x="502686" y="1862501"/>
                    <a:pt x="505018" y="1869874"/>
                  </a:cubicBezTo>
                  <a:cubicBezTo>
                    <a:pt x="489931" y="1839373"/>
                    <a:pt x="497166" y="1867147"/>
                    <a:pt x="460972" y="1744081"/>
                  </a:cubicBezTo>
                  <a:cubicBezTo>
                    <a:pt x="440382" y="1674043"/>
                    <a:pt x="444239" y="1705350"/>
                    <a:pt x="426443" y="1628558"/>
                  </a:cubicBezTo>
                  <a:cubicBezTo>
                    <a:pt x="393164" y="1484986"/>
                    <a:pt x="385706" y="1465097"/>
                    <a:pt x="352874" y="1384721"/>
                  </a:cubicBezTo>
                  <a:cubicBezTo>
                    <a:pt x="209850" y="1034484"/>
                    <a:pt x="222932" y="1123826"/>
                    <a:pt x="182898" y="1029460"/>
                  </a:cubicBezTo>
                  <a:cubicBezTo>
                    <a:pt x="147253" y="945432"/>
                    <a:pt x="168496" y="976328"/>
                    <a:pt x="116976" y="782966"/>
                  </a:cubicBezTo>
                  <a:cubicBezTo>
                    <a:pt x="106020" y="742007"/>
                    <a:pt x="52648" y="549469"/>
                    <a:pt x="51413" y="545902"/>
                  </a:cubicBezTo>
                  <a:cubicBezTo>
                    <a:pt x="39411" y="511218"/>
                    <a:pt x="44058" y="490164"/>
                    <a:pt x="25026" y="466058"/>
                  </a:cubicBezTo>
                  <a:cubicBezTo>
                    <a:pt x="8807" y="445484"/>
                    <a:pt x="-382" y="450147"/>
                    <a:pt x="12" y="460229"/>
                  </a:cubicBezTo>
                  <a:cubicBezTo>
                    <a:pt x="235" y="465921"/>
                    <a:pt x="6956" y="477682"/>
                    <a:pt x="6716" y="477185"/>
                  </a:cubicBezTo>
                  <a:cubicBezTo>
                    <a:pt x="10008" y="484198"/>
                    <a:pt x="10265" y="503914"/>
                    <a:pt x="10265" y="503743"/>
                  </a:cubicBezTo>
                  <a:cubicBezTo>
                    <a:pt x="28319" y="829018"/>
                    <a:pt x="24015" y="614260"/>
                    <a:pt x="51636" y="892506"/>
                  </a:cubicBezTo>
                  <a:cubicBezTo>
                    <a:pt x="62986" y="1006863"/>
                    <a:pt x="103962" y="1108430"/>
                    <a:pt x="136863" y="1272765"/>
                  </a:cubicBezTo>
                  <a:cubicBezTo>
                    <a:pt x="140876" y="1292944"/>
                    <a:pt x="145710" y="1324731"/>
                    <a:pt x="156666" y="1322554"/>
                  </a:cubicBezTo>
                  <a:cubicBezTo>
                    <a:pt x="211907" y="1484900"/>
                    <a:pt x="206198" y="1449701"/>
                    <a:pt x="253501" y="1579797"/>
                  </a:cubicBezTo>
                  <a:cubicBezTo>
                    <a:pt x="305896" y="1723935"/>
                    <a:pt x="337409" y="1747081"/>
                    <a:pt x="356903" y="1818456"/>
                  </a:cubicBezTo>
                  <a:cubicBezTo>
                    <a:pt x="351262" y="1819004"/>
                    <a:pt x="352067" y="1825639"/>
                    <a:pt x="353919" y="1830989"/>
                  </a:cubicBezTo>
                  <a:cubicBezTo>
                    <a:pt x="362166" y="1854837"/>
                    <a:pt x="363915" y="1869359"/>
                    <a:pt x="381711" y="1886299"/>
                  </a:cubicBezTo>
                  <a:cubicBezTo>
                    <a:pt x="374287" y="1887139"/>
                    <a:pt x="373379" y="1898146"/>
                    <a:pt x="381026" y="1899809"/>
                  </a:cubicBezTo>
                  <a:cubicBezTo>
                    <a:pt x="381900" y="1900100"/>
                    <a:pt x="424282" y="1906804"/>
                    <a:pt x="440999" y="1907353"/>
                  </a:cubicBezTo>
                  <a:cubicBezTo>
                    <a:pt x="465173" y="1908158"/>
                    <a:pt x="501418" y="1903392"/>
                    <a:pt x="503972" y="1902878"/>
                  </a:cubicBezTo>
                  <a:cubicBezTo>
                    <a:pt x="508773" y="1901900"/>
                    <a:pt x="510865" y="1896483"/>
                    <a:pt x="508242" y="1892419"/>
                  </a:cubicBezTo>
                  <a:cubicBezTo>
                    <a:pt x="512202" y="1889368"/>
                    <a:pt x="509544" y="1887430"/>
                    <a:pt x="513385" y="1894014"/>
                  </a:cubicBezTo>
                  <a:cubicBezTo>
                    <a:pt x="517671" y="1901386"/>
                    <a:pt x="522506" y="1907301"/>
                    <a:pt x="531267" y="1907593"/>
                  </a:cubicBezTo>
                  <a:cubicBezTo>
                    <a:pt x="544212" y="1907010"/>
                    <a:pt x="552750" y="1902038"/>
                    <a:pt x="552562" y="1902123"/>
                  </a:cubicBezTo>
                  <a:cubicBezTo>
                    <a:pt x="557431" y="1902192"/>
                    <a:pt x="561751" y="1902021"/>
                    <a:pt x="566192" y="1900083"/>
                  </a:cubicBezTo>
                  <a:cubicBezTo>
                    <a:pt x="590966" y="1913799"/>
                    <a:pt x="627125" y="1921720"/>
                    <a:pt x="636761" y="1894631"/>
                  </a:cubicBezTo>
                  <a:cubicBezTo>
                    <a:pt x="638612" y="1894494"/>
                    <a:pt x="655980" y="1891871"/>
                    <a:pt x="670656" y="1891236"/>
                  </a:cubicBezTo>
                  <a:cubicBezTo>
                    <a:pt x="670828" y="1891219"/>
                    <a:pt x="683103" y="1890825"/>
                    <a:pt x="682915" y="1890859"/>
                  </a:cubicBezTo>
                  <a:cubicBezTo>
                    <a:pt x="688675" y="1889882"/>
                    <a:pt x="686172" y="1887310"/>
                    <a:pt x="688402" y="1892797"/>
                  </a:cubicBezTo>
                  <a:cubicBezTo>
                    <a:pt x="695465" y="1910113"/>
                    <a:pt x="724303" y="1895694"/>
                    <a:pt x="749437" y="1895060"/>
                  </a:cubicBezTo>
                  <a:cubicBezTo>
                    <a:pt x="798729" y="1893791"/>
                    <a:pt x="844472" y="1892025"/>
                    <a:pt x="890952" y="1908450"/>
                  </a:cubicBezTo>
                  <a:cubicBezTo>
                    <a:pt x="924368" y="1920263"/>
                    <a:pt x="917716" y="1928544"/>
                    <a:pt x="976883" y="1798413"/>
                  </a:cubicBezTo>
                  <a:cubicBezTo>
                    <a:pt x="1020225" y="1705950"/>
                    <a:pt x="1022797" y="1733862"/>
                    <a:pt x="1079719" y="1575854"/>
                  </a:cubicBezTo>
                  <a:cubicBezTo>
                    <a:pt x="1084039" y="1563853"/>
                    <a:pt x="1088823" y="1551251"/>
                    <a:pt x="1093898" y="1538221"/>
                  </a:cubicBezTo>
                  <a:lnTo>
                    <a:pt x="1093898" y="1297848"/>
                  </a:lnTo>
                  <a:cubicBezTo>
                    <a:pt x="1068677" y="1352558"/>
                    <a:pt x="1041691" y="1404987"/>
                    <a:pt x="1006527" y="1474424"/>
                  </a:cubicBezTo>
                  <a:cubicBezTo>
                    <a:pt x="971585" y="1543450"/>
                    <a:pt x="936575" y="1639342"/>
                    <a:pt x="862268" y="1749944"/>
                  </a:cubicBezTo>
                  <a:cubicBezTo>
                    <a:pt x="832402" y="1794401"/>
                    <a:pt x="837048" y="1798756"/>
                    <a:pt x="869110" y="1703721"/>
                  </a:cubicBezTo>
                  <a:cubicBezTo>
                    <a:pt x="893370" y="1631832"/>
                    <a:pt x="906554" y="1603646"/>
                    <a:pt x="915264" y="1574397"/>
                  </a:cubicBezTo>
                  <a:cubicBezTo>
                    <a:pt x="1050469" y="1120809"/>
                    <a:pt x="970059" y="1337556"/>
                    <a:pt x="1054910" y="984300"/>
                  </a:cubicBezTo>
                  <a:cubicBezTo>
                    <a:pt x="1054944" y="984146"/>
                    <a:pt x="1081107" y="841808"/>
                    <a:pt x="1093898" y="768084"/>
                  </a:cubicBezTo>
                  <a:lnTo>
                    <a:pt x="1093898" y="287784"/>
                  </a:lnTo>
                  <a:cubicBezTo>
                    <a:pt x="1040851" y="410440"/>
                    <a:pt x="961727" y="570420"/>
                    <a:pt x="961658" y="570574"/>
                  </a:cubicBezTo>
                  <a:cubicBezTo>
                    <a:pt x="784002" y="939809"/>
                    <a:pt x="773749" y="1104829"/>
                    <a:pt x="754427" y="1132810"/>
                  </a:cubicBezTo>
                  <a:close/>
                  <a:moveTo>
                    <a:pt x="403897" y="1007171"/>
                  </a:moveTo>
                  <a:cubicBezTo>
                    <a:pt x="403023" y="975368"/>
                    <a:pt x="403091" y="983203"/>
                    <a:pt x="404052" y="999936"/>
                  </a:cubicBezTo>
                  <a:cubicBezTo>
                    <a:pt x="404120" y="1001274"/>
                    <a:pt x="403931" y="1005131"/>
                    <a:pt x="403897" y="1007171"/>
                  </a:cubicBezTo>
                  <a:close/>
                  <a:moveTo>
                    <a:pt x="416516" y="1172775"/>
                  </a:moveTo>
                  <a:cubicBezTo>
                    <a:pt x="419464" y="1177113"/>
                    <a:pt x="421522" y="1246807"/>
                    <a:pt x="424369" y="1293201"/>
                  </a:cubicBezTo>
                  <a:cubicBezTo>
                    <a:pt x="417013" y="1217849"/>
                    <a:pt x="416516" y="1172672"/>
                    <a:pt x="416516" y="1172775"/>
                  </a:cubicBezTo>
                  <a:close/>
                  <a:moveTo>
                    <a:pt x="480261" y="1490660"/>
                  </a:moveTo>
                  <a:cubicBezTo>
                    <a:pt x="469717" y="1475076"/>
                    <a:pt x="452846" y="1486306"/>
                    <a:pt x="451611" y="1488346"/>
                  </a:cubicBezTo>
                  <a:cubicBezTo>
                    <a:pt x="439662" y="1422286"/>
                    <a:pt x="431775" y="1363359"/>
                    <a:pt x="426579" y="1314821"/>
                  </a:cubicBezTo>
                  <a:cubicBezTo>
                    <a:pt x="428209" y="1319039"/>
                    <a:pt x="431621" y="1322571"/>
                    <a:pt x="437090" y="1323325"/>
                  </a:cubicBezTo>
                  <a:cubicBezTo>
                    <a:pt x="442062" y="1323994"/>
                    <a:pt x="438342" y="1314907"/>
                    <a:pt x="448182" y="1377624"/>
                  </a:cubicBezTo>
                  <a:cubicBezTo>
                    <a:pt x="457201" y="1435128"/>
                    <a:pt x="453481" y="1453644"/>
                    <a:pt x="471208" y="1454245"/>
                  </a:cubicBezTo>
                  <a:cubicBezTo>
                    <a:pt x="478392" y="1454485"/>
                    <a:pt x="475889" y="1448792"/>
                    <a:pt x="478426" y="1467035"/>
                  </a:cubicBezTo>
                  <a:cubicBezTo>
                    <a:pt x="483038" y="1500313"/>
                    <a:pt x="482747" y="1494038"/>
                    <a:pt x="480261" y="1490660"/>
                  </a:cubicBezTo>
                  <a:close/>
                  <a:moveTo>
                    <a:pt x="294409" y="1642137"/>
                  </a:moveTo>
                  <a:cubicBezTo>
                    <a:pt x="300907" y="1658201"/>
                    <a:pt x="304902" y="1678175"/>
                    <a:pt x="306102" y="1681879"/>
                  </a:cubicBezTo>
                  <a:cubicBezTo>
                    <a:pt x="268434" y="1599411"/>
                    <a:pt x="221354" y="1461480"/>
                    <a:pt x="294409" y="1642137"/>
                  </a:cubicBezTo>
                  <a:close/>
                  <a:moveTo>
                    <a:pt x="327722" y="1727107"/>
                  </a:moveTo>
                  <a:cubicBezTo>
                    <a:pt x="308485" y="1688582"/>
                    <a:pt x="311829" y="1696058"/>
                    <a:pt x="315343" y="1696178"/>
                  </a:cubicBezTo>
                  <a:cubicBezTo>
                    <a:pt x="319732" y="1696315"/>
                    <a:pt x="316886" y="1690777"/>
                    <a:pt x="324156" y="1713683"/>
                  </a:cubicBezTo>
                  <a:cubicBezTo>
                    <a:pt x="330911" y="1734994"/>
                    <a:pt x="330945" y="1733571"/>
                    <a:pt x="327722" y="1727107"/>
                  </a:cubicBezTo>
                  <a:close/>
                  <a:moveTo>
                    <a:pt x="543697" y="1901866"/>
                  </a:moveTo>
                  <a:cubicBezTo>
                    <a:pt x="533239" y="1905107"/>
                    <a:pt x="525198" y="1905244"/>
                    <a:pt x="519060" y="1896260"/>
                  </a:cubicBezTo>
                  <a:cubicBezTo>
                    <a:pt x="526535" y="1902586"/>
                    <a:pt x="548378" y="1900357"/>
                    <a:pt x="543697" y="1901866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0C333288-D4A5-43EA-85E7-5A517A9D74E5}"/>
                </a:ext>
              </a:extLst>
            </p:cNvPr>
            <p:cNvSpPr/>
            <p:nvPr/>
          </p:nvSpPr>
          <p:spPr>
            <a:xfrm>
              <a:off x="10112051" y="1770470"/>
              <a:ext cx="431852" cy="958124"/>
            </a:xfrm>
            <a:custGeom>
              <a:avLst/>
              <a:gdLst>
                <a:gd name="connsiteX0" fmla="*/ 323913 w 431852"/>
                <a:gd name="connsiteY0" fmla="*/ 645448 h 958124"/>
                <a:gd name="connsiteX1" fmla="*/ 125683 w 431852"/>
                <a:gd name="connsiteY1" fmla="*/ 201616 h 958124"/>
                <a:gd name="connsiteX2" fmla="*/ 85169 w 431852"/>
                <a:gd name="connsiteY2" fmla="*/ 127172 h 958124"/>
                <a:gd name="connsiteX3" fmla="*/ 29688 w 431852"/>
                <a:gd name="connsiteY3" fmla="*/ 34881 h 958124"/>
                <a:gd name="connsiteX4" fmla="*/ 5839 w 431852"/>
                <a:gd name="connsiteY4" fmla="*/ 1739 h 958124"/>
                <a:gd name="connsiteX5" fmla="*/ 2736 w 431852"/>
                <a:gd name="connsiteY5" fmla="*/ 8 h 958124"/>
                <a:gd name="connsiteX6" fmla="*/ 7314 w 431852"/>
                <a:gd name="connsiteY6" fmla="*/ 25845 h 958124"/>
                <a:gd name="connsiteX7" fmla="*/ 29517 w 431852"/>
                <a:gd name="connsiteY7" fmla="*/ 97854 h 958124"/>
                <a:gd name="connsiteX8" fmla="*/ 42392 w 431852"/>
                <a:gd name="connsiteY8" fmla="*/ 142568 h 958124"/>
                <a:gd name="connsiteX9" fmla="*/ 112481 w 431852"/>
                <a:gd name="connsiteY9" fmla="*/ 391428 h 958124"/>
                <a:gd name="connsiteX10" fmla="*/ 144268 w 431852"/>
                <a:gd name="connsiteY10" fmla="*/ 488675 h 958124"/>
                <a:gd name="connsiteX11" fmla="*/ 194469 w 431852"/>
                <a:gd name="connsiteY11" fmla="*/ 616971 h 958124"/>
                <a:gd name="connsiteX12" fmla="*/ 246709 w 431852"/>
                <a:gd name="connsiteY12" fmla="*/ 741169 h 958124"/>
                <a:gd name="connsiteX13" fmla="*/ 315307 w 431852"/>
                <a:gd name="connsiteY13" fmla="*/ 858201 h 958124"/>
                <a:gd name="connsiteX14" fmla="*/ 353335 w 431852"/>
                <a:gd name="connsiteY14" fmla="*/ 911282 h 958124"/>
                <a:gd name="connsiteX15" fmla="*/ 385841 w 431852"/>
                <a:gd name="connsiteY15" fmla="*/ 952618 h 958124"/>
                <a:gd name="connsiteX16" fmla="*/ 413410 w 431852"/>
                <a:gd name="connsiteY16" fmla="*/ 954161 h 958124"/>
                <a:gd name="connsiteX17" fmla="*/ 426029 w 431852"/>
                <a:gd name="connsiteY17" fmla="*/ 914711 h 958124"/>
                <a:gd name="connsiteX18" fmla="*/ 323913 w 431852"/>
                <a:gd name="connsiteY18" fmla="*/ 645448 h 95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1852" h="958124">
                  <a:moveTo>
                    <a:pt x="323913" y="645448"/>
                  </a:moveTo>
                  <a:cubicBezTo>
                    <a:pt x="311894" y="614604"/>
                    <a:pt x="253567" y="425512"/>
                    <a:pt x="125683" y="201616"/>
                  </a:cubicBezTo>
                  <a:cubicBezTo>
                    <a:pt x="91907" y="142500"/>
                    <a:pt x="92165" y="139276"/>
                    <a:pt x="85169" y="127172"/>
                  </a:cubicBezTo>
                  <a:cubicBezTo>
                    <a:pt x="57171" y="78737"/>
                    <a:pt x="65332" y="106358"/>
                    <a:pt x="29688" y="34881"/>
                  </a:cubicBezTo>
                  <a:cubicBezTo>
                    <a:pt x="25299" y="26051"/>
                    <a:pt x="13401" y="7894"/>
                    <a:pt x="5839" y="1739"/>
                  </a:cubicBezTo>
                  <a:cubicBezTo>
                    <a:pt x="3542" y="-215"/>
                    <a:pt x="2393" y="8"/>
                    <a:pt x="2736" y="8"/>
                  </a:cubicBezTo>
                  <a:cubicBezTo>
                    <a:pt x="-4345" y="-61"/>
                    <a:pt x="4194" y="13244"/>
                    <a:pt x="7314" y="25845"/>
                  </a:cubicBezTo>
                  <a:cubicBezTo>
                    <a:pt x="26602" y="102380"/>
                    <a:pt x="19727" y="66719"/>
                    <a:pt x="29517" y="97854"/>
                  </a:cubicBezTo>
                  <a:cubicBezTo>
                    <a:pt x="33409" y="110250"/>
                    <a:pt x="37712" y="130121"/>
                    <a:pt x="42392" y="142568"/>
                  </a:cubicBezTo>
                  <a:cubicBezTo>
                    <a:pt x="88083" y="263869"/>
                    <a:pt x="87381" y="319899"/>
                    <a:pt x="112481" y="391428"/>
                  </a:cubicBezTo>
                  <a:cubicBezTo>
                    <a:pt x="112549" y="391634"/>
                    <a:pt x="144336" y="488880"/>
                    <a:pt x="144268" y="488675"/>
                  </a:cubicBezTo>
                  <a:cubicBezTo>
                    <a:pt x="188588" y="620074"/>
                    <a:pt x="168185" y="554991"/>
                    <a:pt x="194469" y="616971"/>
                  </a:cubicBezTo>
                  <a:cubicBezTo>
                    <a:pt x="209145" y="651569"/>
                    <a:pt x="200452" y="636704"/>
                    <a:pt x="246709" y="741169"/>
                  </a:cubicBezTo>
                  <a:cubicBezTo>
                    <a:pt x="280725" y="817790"/>
                    <a:pt x="304471" y="840970"/>
                    <a:pt x="315307" y="858201"/>
                  </a:cubicBezTo>
                  <a:cubicBezTo>
                    <a:pt x="328062" y="878449"/>
                    <a:pt x="335624" y="891925"/>
                    <a:pt x="353335" y="911282"/>
                  </a:cubicBezTo>
                  <a:cubicBezTo>
                    <a:pt x="372554" y="932164"/>
                    <a:pt x="366416" y="950081"/>
                    <a:pt x="385841" y="952618"/>
                  </a:cubicBezTo>
                  <a:cubicBezTo>
                    <a:pt x="395854" y="953921"/>
                    <a:pt x="401014" y="963317"/>
                    <a:pt x="413410" y="954161"/>
                  </a:cubicBezTo>
                  <a:cubicBezTo>
                    <a:pt x="439042" y="935062"/>
                    <a:pt x="432459" y="933450"/>
                    <a:pt x="426029" y="914711"/>
                  </a:cubicBezTo>
                  <a:cubicBezTo>
                    <a:pt x="394087" y="821013"/>
                    <a:pt x="360090" y="738254"/>
                    <a:pt x="323913" y="645448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0F19673-FE2C-4D16-A67B-209CDB421305}"/>
                </a:ext>
              </a:extLst>
            </p:cNvPr>
            <p:cNvSpPr/>
            <p:nvPr/>
          </p:nvSpPr>
          <p:spPr>
            <a:xfrm>
              <a:off x="10370426" y="1264763"/>
              <a:ext cx="319775" cy="1460545"/>
            </a:xfrm>
            <a:custGeom>
              <a:avLst/>
              <a:gdLst>
                <a:gd name="connsiteX0" fmla="*/ 318719 w 319775"/>
                <a:gd name="connsiteY0" fmla="*/ 1384070 h 1460545"/>
                <a:gd name="connsiteX1" fmla="*/ 279406 w 319775"/>
                <a:gd name="connsiteY1" fmla="*/ 1047514 h 1460545"/>
                <a:gd name="connsiteX2" fmla="*/ 232360 w 319775"/>
                <a:gd name="connsiteY2" fmla="*/ 821577 h 1460545"/>
                <a:gd name="connsiteX3" fmla="*/ 56435 w 319775"/>
                <a:gd name="connsiteY3" fmla="*/ 86777 h 1460545"/>
                <a:gd name="connsiteX4" fmla="*/ 35261 w 319775"/>
                <a:gd name="connsiteY4" fmla="*/ 4601 h 1460545"/>
                <a:gd name="connsiteX5" fmla="*/ 1040 w 319775"/>
                <a:gd name="connsiteY5" fmla="*/ 350330 h 1460545"/>
                <a:gd name="connsiteX6" fmla="*/ 203403 w 319775"/>
                <a:gd name="connsiteY6" fmla="*/ 1300420 h 1460545"/>
                <a:gd name="connsiteX7" fmla="*/ 249505 w 319775"/>
                <a:gd name="connsiteY7" fmla="*/ 1446444 h 1460545"/>
                <a:gd name="connsiteX8" fmla="*/ 251837 w 319775"/>
                <a:gd name="connsiteY8" fmla="*/ 1440306 h 1460545"/>
                <a:gd name="connsiteX9" fmla="*/ 311158 w 319775"/>
                <a:gd name="connsiteY9" fmla="*/ 1456045 h 1460545"/>
                <a:gd name="connsiteX10" fmla="*/ 317142 w 319775"/>
                <a:gd name="connsiteY10" fmla="*/ 1448124 h 1460545"/>
                <a:gd name="connsiteX11" fmla="*/ 318719 w 319775"/>
                <a:gd name="connsiteY11" fmla="*/ 1384070 h 146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775" h="1460545">
                  <a:moveTo>
                    <a:pt x="318719" y="1384070"/>
                  </a:moveTo>
                  <a:cubicBezTo>
                    <a:pt x="303958" y="1197121"/>
                    <a:pt x="314879" y="1214815"/>
                    <a:pt x="279406" y="1047514"/>
                  </a:cubicBezTo>
                  <a:cubicBezTo>
                    <a:pt x="256260" y="937666"/>
                    <a:pt x="277486" y="977219"/>
                    <a:pt x="232360" y="821577"/>
                  </a:cubicBezTo>
                  <a:cubicBezTo>
                    <a:pt x="171632" y="611534"/>
                    <a:pt x="56470" y="86965"/>
                    <a:pt x="56435" y="86777"/>
                  </a:cubicBezTo>
                  <a:cubicBezTo>
                    <a:pt x="47794" y="43794"/>
                    <a:pt x="45445" y="22860"/>
                    <a:pt x="35261" y="4601"/>
                  </a:cubicBezTo>
                  <a:cubicBezTo>
                    <a:pt x="10453" y="-39856"/>
                    <a:pt x="-4138" y="250049"/>
                    <a:pt x="1040" y="350330"/>
                  </a:cubicBezTo>
                  <a:cubicBezTo>
                    <a:pt x="13316" y="587308"/>
                    <a:pt x="79238" y="951485"/>
                    <a:pt x="203403" y="1300420"/>
                  </a:cubicBezTo>
                  <a:cubicBezTo>
                    <a:pt x="254854" y="1445004"/>
                    <a:pt x="245528" y="1447387"/>
                    <a:pt x="249505" y="1446444"/>
                  </a:cubicBezTo>
                  <a:cubicBezTo>
                    <a:pt x="252934" y="1445621"/>
                    <a:pt x="234452" y="1390928"/>
                    <a:pt x="251837" y="1440306"/>
                  </a:cubicBezTo>
                  <a:cubicBezTo>
                    <a:pt x="262329" y="1470121"/>
                    <a:pt x="307592" y="1459045"/>
                    <a:pt x="311158" y="1456045"/>
                  </a:cubicBezTo>
                  <a:cubicBezTo>
                    <a:pt x="315290" y="1452565"/>
                    <a:pt x="317450" y="1447507"/>
                    <a:pt x="317142" y="1448124"/>
                  </a:cubicBezTo>
                  <a:cubicBezTo>
                    <a:pt x="321463" y="1439397"/>
                    <a:pt x="319302" y="1391185"/>
                    <a:pt x="318719" y="138407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7BA17C08-33E3-46FB-B913-3479F25BEA32}"/>
                </a:ext>
              </a:extLst>
            </p:cNvPr>
            <p:cNvSpPr/>
            <p:nvPr/>
          </p:nvSpPr>
          <p:spPr>
            <a:xfrm>
              <a:off x="10690288" y="412268"/>
              <a:ext cx="244956" cy="2295052"/>
            </a:xfrm>
            <a:custGeom>
              <a:avLst/>
              <a:gdLst>
                <a:gd name="connsiteX0" fmla="*/ 244854 w 244956"/>
                <a:gd name="connsiteY0" fmla="*/ 397850 h 2295052"/>
                <a:gd name="connsiteX1" fmla="*/ 215792 w 244956"/>
                <a:gd name="connsiteY1" fmla="*/ 24072 h 2295052"/>
                <a:gd name="connsiteX2" fmla="*/ 205009 w 244956"/>
                <a:gd name="connsiteY2" fmla="*/ 275 h 2295052"/>
                <a:gd name="connsiteX3" fmla="*/ 161700 w 244956"/>
                <a:gd name="connsiteY3" fmla="*/ 187104 h 2295052"/>
                <a:gd name="connsiteX4" fmla="*/ 82096 w 244956"/>
                <a:gd name="connsiteY4" fmla="*/ 626085 h 2295052"/>
                <a:gd name="connsiteX5" fmla="*/ 7173 w 244956"/>
                <a:gd name="connsiteY5" fmla="*/ 1384820 h 2295052"/>
                <a:gd name="connsiteX6" fmla="*/ 65466 w 244956"/>
                <a:gd name="connsiteY6" fmla="*/ 2283166 h 2295052"/>
                <a:gd name="connsiteX7" fmla="*/ 66032 w 244956"/>
                <a:gd name="connsiteY7" fmla="*/ 2289321 h 2295052"/>
                <a:gd name="connsiteX8" fmla="*/ 68037 w 244956"/>
                <a:gd name="connsiteY8" fmla="*/ 2294996 h 2295052"/>
                <a:gd name="connsiteX9" fmla="*/ 68517 w 244956"/>
                <a:gd name="connsiteY9" fmla="*/ 2290281 h 2295052"/>
                <a:gd name="connsiteX10" fmla="*/ 105807 w 244956"/>
                <a:gd name="connsiteY10" fmla="*/ 2290299 h 2295052"/>
                <a:gd name="connsiteX11" fmla="*/ 197705 w 244956"/>
                <a:gd name="connsiteY11" fmla="*/ 1956588 h 2295052"/>
                <a:gd name="connsiteX12" fmla="*/ 216255 w 244956"/>
                <a:gd name="connsiteY12" fmla="*/ 1572146 h 2295052"/>
                <a:gd name="connsiteX13" fmla="*/ 240927 w 244956"/>
                <a:gd name="connsiteY13" fmla="*/ 666015 h 2295052"/>
                <a:gd name="connsiteX14" fmla="*/ 244854 w 244956"/>
                <a:gd name="connsiteY14" fmla="*/ 397850 h 229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56" h="2295052">
                  <a:moveTo>
                    <a:pt x="244854" y="397850"/>
                  </a:moveTo>
                  <a:cubicBezTo>
                    <a:pt x="242659" y="267205"/>
                    <a:pt x="215827" y="24244"/>
                    <a:pt x="215792" y="24072"/>
                  </a:cubicBezTo>
                  <a:cubicBezTo>
                    <a:pt x="210958" y="-4268"/>
                    <a:pt x="204288" y="258"/>
                    <a:pt x="205009" y="275"/>
                  </a:cubicBezTo>
                  <a:cubicBezTo>
                    <a:pt x="185481" y="-377"/>
                    <a:pt x="184109" y="101088"/>
                    <a:pt x="161700" y="187104"/>
                  </a:cubicBezTo>
                  <a:cubicBezTo>
                    <a:pt x="98075" y="431352"/>
                    <a:pt x="123433" y="452594"/>
                    <a:pt x="82096" y="626085"/>
                  </a:cubicBezTo>
                  <a:cubicBezTo>
                    <a:pt x="1017" y="966447"/>
                    <a:pt x="12504" y="1245859"/>
                    <a:pt x="7173" y="1384820"/>
                  </a:cubicBezTo>
                  <a:cubicBezTo>
                    <a:pt x="-17894" y="2033038"/>
                    <a:pt x="27866" y="1925196"/>
                    <a:pt x="65466" y="2283166"/>
                  </a:cubicBezTo>
                  <a:cubicBezTo>
                    <a:pt x="65894" y="2287178"/>
                    <a:pt x="64694" y="2287847"/>
                    <a:pt x="66032" y="2289321"/>
                  </a:cubicBezTo>
                  <a:cubicBezTo>
                    <a:pt x="66717" y="2293419"/>
                    <a:pt x="66305" y="2295425"/>
                    <a:pt x="68037" y="2294996"/>
                  </a:cubicBezTo>
                  <a:cubicBezTo>
                    <a:pt x="69631" y="2294619"/>
                    <a:pt x="68500" y="2290110"/>
                    <a:pt x="68517" y="2290281"/>
                  </a:cubicBezTo>
                  <a:cubicBezTo>
                    <a:pt x="71020" y="2291019"/>
                    <a:pt x="101384" y="2289973"/>
                    <a:pt x="105807" y="2290299"/>
                  </a:cubicBezTo>
                  <a:cubicBezTo>
                    <a:pt x="181468" y="2295888"/>
                    <a:pt x="166381" y="2328035"/>
                    <a:pt x="197705" y="1956588"/>
                  </a:cubicBezTo>
                  <a:cubicBezTo>
                    <a:pt x="215210" y="1749048"/>
                    <a:pt x="223611" y="1742618"/>
                    <a:pt x="216255" y="1572146"/>
                  </a:cubicBezTo>
                  <a:cubicBezTo>
                    <a:pt x="201940" y="1244762"/>
                    <a:pt x="242385" y="1155454"/>
                    <a:pt x="240927" y="666015"/>
                  </a:cubicBezTo>
                  <a:cubicBezTo>
                    <a:pt x="240567" y="542023"/>
                    <a:pt x="245745" y="450417"/>
                    <a:pt x="244854" y="39785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60EF5D8A-8F39-4C8B-A81A-CC861367A697}"/>
                </a:ext>
              </a:extLst>
            </p:cNvPr>
            <p:cNvSpPr/>
            <p:nvPr/>
          </p:nvSpPr>
          <p:spPr>
            <a:xfrm>
              <a:off x="10755587" y="585380"/>
              <a:ext cx="134536" cy="2100099"/>
            </a:xfrm>
            <a:custGeom>
              <a:avLst/>
              <a:gdLst>
                <a:gd name="connsiteX0" fmla="*/ 129079 w 134536"/>
                <a:gd name="connsiteY0" fmla="*/ 2625 h 2100099"/>
                <a:gd name="connsiteX1" fmla="*/ 92715 w 134536"/>
                <a:gd name="connsiteY1" fmla="*/ 322773 h 2100099"/>
                <a:gd name="connsiteX2" fmla="*/ 59076 w 134536"/>
                <a:gd name="connsiteY2" fmla="*/ 838632 h 2100099"/>
                <a:gd name="connsiteX3" fmla="*/ 12699 w 134536"/>
                <a:gd name="connsiteY3" fmla="*/ 1977712 h 2100099"/>
                <a:gd name="connsiteX4" fmla="*/ 28593 w 134536"/>
                <a:gd name="connsiteY4" fmla="*/ 2098241 h 2100099"/>
                <a:gd name="connsiteX5" fmla="*/ 38759 w 134536"/>
                <a:gd name="connsiteY5" fmla="*/ 2094418 h 2100099"/>
                <a:gd name="connsiteX6" fmla="*/ 53298 w 134536"/>
                <a:gd name="connsiteY6" fmla="*/ 1181687 h 2100099"/>
                <a:gd name="connsiteX7" fmla="*/ 69141 w 134536"/>
                <a:gd name="connsiteY7" fmla="*/ 904469 h 2100099"/>
                <a:gd name="connsiteX8" fmla="*/ 116015 w 134536"/>
                <a:gd name="connsiteY8" fmla="*/ 232728 h 2100099"/>
                <a:gd name="connsiteX9" fmla="*/ 134514 w 134536"/>
                <a:gd name="connsiteY9" fmla="*/ 2796 h 2100099"/>
                <a:gd name="connsiteX10" fmla="*/ 129079 w 134536"/>
                <a:gd name="connsiteY10" fmla="*/ 2625 h 21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536" h="2100099">
                  <a:moveTo>
                    <a:pt x="129079" y="2625"/>
                  </a:moveTo>
                  <a:cubicBezTo>
                    <a:pt x="129251" y="2625"/>
                    <a:pt x="116203" y="150398"/>
                    <a:pt x="92715" y="322773"/>
                  </a:cubicBezTo>
                  <a:cubicBezTo>
                    <a:pt x="60791" y="557540"/>
                    <a:pt x="79668" y="547373"/>
                    <a:pt x="59076" y="838632"/>
                  </a:cubicBezTo>
                  <a:cubicBezTo>
                    <a:pt x="-4051" y="1726229"/>
                    <a:pt x="-11356" y="1793763"/>
                    <a:pt x="12699" y="1977712"/>
                  </a:cubicBezTo>
                  <a:cubicBezTo>
                    <a:pt x="28301" y="2096955"/>
                    <a:pt x="27512" y="2097092"/>
                    <a:pt x="28593" y="2098241"/>
                  </a:cubicBezTo>
                  <a:cubicBezTo>
                    <a:pt x="32244" y="2102150"/>
                    <a:pt x="38725" y="2099424"/>
                    <a:pt x="38759" y="2094418"/>
                  </a:cubicBezTo>
                  <a:cubicBezTo>
                    <a:pt x="39668" y="2000720"/>
                    <a:pt x="-17973" y="1899068"/>
                    <a:pt x="53298" y="1181687"/>
                  </a:cubicBezTo>
                  <a:cubicBezTo>
                    <a:pt x="64545" y="1068478"/>
                    <a:pt x="58836" y="1006447"/>
                    <a:pt x="69141" y="904469"/>
                  </a:cubicBezTo>
                  <a:cubicBezTo>
                    <a:pt x="103807" y="563506"/>
                    <a:pt x="62111" y="636133"/>
                    <a:pt x="116015" y="232728"/>
                  </a:cubicBezTo>
                  <a:cubicBezTo>
                    <a:pt x="135097" y="89824"/>
                    <a:pt x="120026" y="113416"/>
                    <a:pt x="134514" y="2796"/>
                  </a:cubicBezTo>
                  <a:cubicBezTo>
                    <a:pt x="134926" y="-290"/>
                    <a:pt x="129611" y="-1456"/>
                    <a:pt x="129079" y="262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18E140C-82B3-45D6-A671-37AE7C4E7C84}"/>
                </a:ext>
              </a:extLst>
            </p:cNvPr>
            <p:cNvSpPr/>
            <p:nvPr/>
          </p:nvSpPr>
          <p:spPr>
            <a:xfrm>
              <a:off x="10395690" y="1410875"/>
              <a:ext cx="258498" cy="1266405"/>
            </a:xfrm>
            <a:custGeom>
              <a:avLst/>
              <a:gdLst>
                <a:gd name="connsiteX0" fmla="*/ 4561 w 258498"/>
                <a:gd name="connsiteY0" fmla="*/ 21 h 1266405"/>
                <a:gd name="connsiteX1" fmla="*/ 20643 w 258498"/>
                <a:gd name="connsiteY1" fmla="*/ 96753 h 1266405"/>
                <a:gd name="connsiteX2" fmla="*/ 87320 w 258498"/>
                <a:gd name="connsiteY2" fmla="*/ 588454 h 1266405"/>
                <a:gd name="connsiteX3" fmla="*/ 229195 w 258498"/>
                <a:gd name="connsiteY3" fmla="*/ 1206977 h 1266405"/>
                <a:gd name="connsiteX4" fmla="*/ 251192 w 258498"/>
                <a:gd name="connsiteY4" fmla="*/ 1266402 h 1266405"/>
                <a:gd name="connsiteX5" fmla="*/ 256764 w 258498"/>
                <a:gd name="connsiteY5" fmla="*/ 1254366 h 1266405"/>
                <a:gd name="connsiteX6" fmla="*/ 4561 w 258498"/>
                <a:gd name="connsiteY6" fmla="*/ 21 h 126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98" h="1266405">
                  <a:moveTo>
                    <a:pt x="4561" y="21"/>
                  </a:moveTo>
                  <a:cubicBezTo>
                    <a:pt x="-8709" y="-425"/>
                    <a:pt x="10168" y="5610"/>
                    <a:pt x="20643" y="96753"/>
                  </a:cubicBezTo>
                  <a:cubicBezTo>
                    <a:pt x="46961" y="324627"/>
                    <a:pt x="82074" y="559959"/>
                    <a:pt x="87320" y="588454"/>
                  </a:cubicBezTo>
                  <a:cubicBezTo>
                    <a:pt x="128640" y="811322"/>
                    <a:pt x="223486" y="1186557"/>
                    <a:pt x="229195" y="1206977"/>
                  </a:cubicBezTo>
                  <a:cubicBezTo>
                    <a:pt x="243254" y="1257332"/>
                    <a:pt x="243117" y="1266127"/>
                    <a:pt x="251192" y="1266402"/>
                  </a:cubicBezTo>
                  <a:cubicBezTo>
                    <a:pt x="257296" y="1266608"/>
                    <a:pt x="260810" y="1258841"/>
                    <a:pt x="256764" y="1254366"/>
                  </a:cubicBezTo>
                  <a:cubicBezTo>
                    <a:pt x="33330" y="438230"/>
                    <a:pt x="42863" y="1306"/>
                    <a:pt x="4561" y="21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672774E2-08B3-4C7B-BB48-F5F7295DBE2D}"/>
                </a:ext>
              </a:extLst>
            </p:cNvPr>
            <p:cNvSpPr/>
            <p:nvPr/>
          </p:nvSpPr>
          <p:spPr>
            <a:xfrm>
              <a:off x="10480804" y="2409328"/>
              <a:ext cx="389" cy="1030"/>
            </a:xfrm>
            <a:custGeom>
              <a:avLst/>
              <a:gdLst>
                <a:gd name="connsiteX0" fmla="*/ 355 w 389"/>
                <a:gd name="connsiteY0" fmla="*/ 933 h 1030"/>
                <a:gd name="connsiteX1" fmla="*/ 355 w 389"/>
                <a:gd name="connsiteY1" fmla="*/ 933 h 1030"/>
                <a:gd name="connsiteX2" fmla="*/ 355 w 389"/>
                <a:gd name="connsiteY2" fmla="*/ 933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9" h="1030">
                  <a:moveTo>
                    <a:pt x="355" y="933"/>
                  </a:moveTo>
                  <a:cubicBezTo>
                    <a:pt x="-553" y="-1467"/>
                    <a:pt x="596" y="1601"/>
                    <a:pt x="355" y="933"/>
                  </a:cubicBezTo>
                  <a:lnTo>
                    <a:pt x="355" y="933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9EC2FCB0-6ACB-46F9-A383-5F3383A41036}"/>
                </a:ext>
              </a:extLst>
            </p:cNvPr>
            <p:cNvSpPr/>
            <p:nvPr/>
          </p:nvSpPr>
          <p:spPr>
            <a:xfrm>
              <a:off x="10480593" y="2408803"/>
              <a:ext cx="58" cy="131"/>
            </a:xfrm>
            <a:custGeom>
              <a:avLst/>
              <a:gdLst>
                <a:gd name="connsiteX0" fmla="*/ 0 w 58"/>
                <a:gd name="connsiteY0" fmla="*/ 0 h 131"/>
                <a:gd name="connsiteX1" fmla="*/ 0 w 58"/>
                <a:gd name="connsiteY1" fmla="*/ 17 h 131"/>
                <a:gd name="connsiteX2" fmla="*/ 0 w 58"/>
                <a:gd name="connsiteY2" fmla="*/ 0 h 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" h="131">
                  <a:moveTo>
                    <a:pt x="0" y="0"/>
                  </a:moveTo>
                  <a:cubicBezTo>
                    <a:pt x="0" y="0"/>
                    <a:pt x="0" y="17"/>
                    <a:pt x="0" y="17"/>
                  </a:cubicBezTo>
                  <a:cubicBezTo>
                    <a:pt x="86" y="189"/>
                    <a:pt x="69" y="154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F1340B63-2E16-4F6A-933A-65E677C3CF58}"/>
                </a:ext>
              </a:extLst>
            </p:cNvPr>
            <p:cNvSpPr/>
            <p:nvPr/>
          </p:nvSpPr>
          <p:spPr>
            <a:xfrm>
              <a:off x="10204192" y="1526157"/>
              <a:ext cx="375406" cy="1144603"/>
            </a:xfrm>
            <a:custGeom>
              <a:avLst/>
              <a:gdLst>
                <a:gd name="connsiteX0" fmla="*/ 40452 w 375406"/>
                <a:gd name="connsiteY0" fmla="*/ 169208 h 1144603"/>
                <a:gd name="connsiteX1" fmla="*/ 2236 w 375406"/>
                <a:gd name="connsiteY1" fmla="*/ 4 h 1144603"/>
                <a:gd name="connsiteX2" fmla="*/ 4430 w 375406"/>
                <a:gd name="connsiteY2" fmla="*/ 21453 h 1144603"/>
                <a:gd name="connsiteX3" fmla="*/ 58866 w 375406"/>
                <a:gd name="connsiteY3" fmla="*/ 277342 h 1144603"/>
                <a:gd name="connsiteX4" fmla="*/ 369225 w 375406"/>
                <a:gd name="connsiteY4" fmla="*/ 1144553 h 1144603"/>
                <a:gd name="connsiteX5" fmla="*/ 199695 w 375406"/>
                <a:gd name="connsiteY5" fmla="*/ 655663 h 1144603"/>
                <a:gd name="connsiteX6" fmla="*/ 40452 w 375406"/>
                <a:gd name="connsiteY6" fmla="*/ 169208 h 1144603"/>
                <a:gd name="connsiteX7" fmla="*/ 162490 w 375406"/>
                <a:gd name="connsiteY7" fmla="*/ 553822 h 1144603"/>
                <a:gd name="connsiteX8" fmla="*/ 162490 w 375406"/>
                <a:gd name="connsiteY8" fmla="*/ 553822 h 1144603"/>
                <a:gd name="connsiteX9" fmla="*/ 162490 w 375406"/>
                <a:gd name="connsiteY9" fmla="*/ 553822 h 11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5406" h="1144603">
                  <a:moveTo>
                    <a:pt x="40452" y="169208"/>
                  </a:moveTo>
                  <a:cubicBezTo>
                    <a:pt x="15455" y="77928"/>
                    <a:pt x="8974" y="227"/>
                    <a:pt x="2236" y="4"/>
                  </a:cubicBezTo>
                  <a:cubicBezTo>
                    <a:pt x="-2153" y="-150"/>
                    <a:pt x="641" y="3639"/>
                    <a:pt x="4430" y="21453"/>
                  </a:cubicBezTo>
                  <a:cubicBezTo>
                    <a:pt x="14958" y="71002"/>
                    <a:pt x="10157" y="83552"/>
                    <a:pt x="58866" y="277342"/>
                  </a:cubicBezTo>
                  <a:cubicBezTo>
                    <a:pt x="64626" y="300162"/>
                    <a:pt x="337644" y="1152114"/>
                    <a:pt x="369225" y="1144553"/>
                  </a:cubicBezTo>
                  <a:cubicBezTo>
                    <a:pt x="389833" y="1139564"/>
                    <a:pt x="365092" y="1164133"/>
                    <a:pt x="199695" y="655663"/>
                  </a:cubicBezTo>
                  <a:cubicBezTo>
                    <a:pt x="170377" y="565601"/>
                    <a:pt x="121633" y="465063"/>
                    <a:pt x="40452" y="169208"/>
                  </a:cubicBezTo>
                  <a:close/>
                  <a:moveTo>
                    <a:pt x="162490" y="553822"/>
                  </a:moveTo>
                  <a:cubicBezTo>
                    <a:pt x="162747" y="554474"/>
                    <a:pt x="162765" y="554542"/>
                    <a:pt x="162490" y="553822"/>
                  </a:cubicBezTo>
                  <a:lnTo>
                    <a:pt x="162490" y="553822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ADADD5D9-4BD1-494D-803A-5F51276434ED}"/>
                </a:ext>
              </a:extLst>
            </p:cNvPr>
            <p:cNvSpPr/>
            <p:nvPr/>
          </p:nvSpPr>
          <p:spPr>
            <a:xfrm>
              <a:off x="10480456" y="2408443"/>
              <a:ext cx="135" cy="361"/>
            </a:xfrm>
            <a:custGeom>
              <a:avLst/>
              <a:gdLst>
                <a:gd name="connsiteX0" fmla="*/ 0 w 135"/>
                <a:gd name="connsiteY0" fmla="*/ 0 h 361"/>
                <a:gd name="connsiteX1" fmla="*/ 103 w 135"/>
                <a:gd name="connsiteY1" fmla="*/ 292 h 361"/>
                <a:gd name="connsiteX2" fmla="*/ 0 w 135"/>
                <a:gd name="connsiteY2" fmla="*/ 0 h 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" h="361">
                  <a:moveTo>
                    <a:pt x="0" y="0"/>
                  </a:moveTo>
                  <a:cubicBezTo>
                    <a:pt x="34" y="103"/>
                    <a:pt x="69" y="189"/>
                    <a:pt x="103" y="292"/>
                  </a:cubicBezTo>
                  <a:cubicBezTo>
                    <a:pt x="189" y="497"/>
                    <a:pt x="86" y="206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81C00DD-8D50-48E6-96C5-D9BEAEBD1D8C}"/>
                </a:ext>
              </a:extLst>
            </p:cNvPr>
            <p:cNvSpPr/>
            <p:nvPr/>
          </p:nvSpPr>
          <p:spPr>
            <a:xfrm>
              <a:off x="10480574" y="2408752"/>
              <a:ext cx="225" cy="566"/>
            </a:xfrm>
            <a:custGeom>
              <a:avLst/>
              <a:gdLst>
                <a:gd name="connsiteX0" fmla="*/ 225 w 225"/>
                <a:gd name="connsiteY0" fmla="*/ 566 h 566"/>
                <a:gd name="connsiteX1" fmla="*/ 225 w 225"/>
                <a:gd name="connsiteY1" fmla="*/ 566 h 566"/>
                <a:gd name="connsiteX2" fmla="*/ 225 w 225"/>
                <a:gd name="connsiteY2" fmla="*/ 566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" h="566">
                  <a:moveTo>
                    <a:pt x="225" y="566"/>
                  </a:moveTo>
                  <a:cubicBezTo>
                    <a:pt x="-84" y="-223"/>
                    <a:pt x="-66" y="-154"/>
                    <a:pt x="225" y="566"/>
                  </a:cubicBezTo>
                  <a:lnTo>
                    <a:pt x="225" y="56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8057FE9F-F0A4-4BC8-A12F-4BC71AC2D9D8}"/>
                </a:ext>
              </a:extLst>
            </p:cNvPr>
            <p:cNvSpPr/>
            <p:nvPr/>
          </p:nvSpPr>
          <p:spPr>
            <a:xfrm>
              <a:off x="10234417" y="2048583"/>
              <a:ext cx="272137" cy="633412"/>
            </a:xfrm>
            <a:custGeom>
              <a:avLst/>
              <a:gdLst>
                <a:gd name="connsiteX0" fmla="*/ 7415 w 272137"/>
                <a:gd name="connsiteY0" fmla="*/ 4 h 633412"/>
                <a:gd name="connsiteX1" fmla="*/ 265 w 272137"/>
                <a:gd name="connsiteY1" fmla="*/ 8765 h 633412"/>
                <a:gd name="connsiteX2" fmla="*/ 108382 w 272137"/>
                <a:gd name="connsiteY2" fmla="*/ 300625 h 633412"/>
                <a:gd name="connsiteX3" fmla="*/ 248833 w 272137"/>
                <a:gd name="connsiteY3" fmla="*/ 597576 h 633412"/>
                <a:gd name="connsiteX4" fmla="*/ 268379 w 272137"/>
                <a:gd name="connsiteY4" fmla="*/ 633152 h 633412"/>
                <a:gd name="connsiteX5" fmla="*/ 143203 w 272137"/>
                <a:gd name="connsiteY5" fmla="*/ 342904 h 633412"/>
                <a:gd name="connsiteX6" fmla="*/ 7415 w 272137"/>
                <a:gd name="connsiteY6" fmla="*/ 4 h 633412"/>
                <a:gd name="connsiteX7" fmla="*/ 33029 w 272137"/>
                <a:gd name="connsiteY7" fmla="*/ 55811 h 633412"/>
                <a:gd name="connsiteX8" fmla="*/ 33029 w 272137"/>
                <a:gd name="connsiteY8" fmla="*/ 55811 h 633412"/>
                <a:gd name="connsiteX9" fmla="*/ 33029 w 272137"/>
                <a:gd name="connsiteY9" fmla="*/ 55811 h 63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7" h="633412">
                  <a:moveTo>
                    <a:pt x="7415" y="4"/>
                  </a:moveTo>
                  <a:cubicBezTo>
                    <a:pt x="2322" y="-167"/>
                    <a:pt x="-986" y="5045"/>
                    <a:pt x="265" y="8765"/>
                  </a:cubicBezTo>
                  <a:cubicBezTo>
                    <a:pt x="31229" y="99548"/>
                    <a:pt x="70045" y="212859"/>
                    <a:pt x="108382" y="300625"/>
                  </a:cubicBezTo>
                  <a:cubicBezTo>
                    <a:pt x="237724" y="596359"/>
                    <a:pt x="212674" y="518829"/>
                    <a:pt x="248833" y="597576"/>
                  </a:cubicBezTo>
                  <a:cubicBezTo>
                    <a:pt x="263595" y="629740"/>
                    <a:pt x="261795" y="634746"/>
                    <a:pt x="268379" y="633152"/>
                  </a:cubicBezTo>
                  <a:cubicBezTo>
                    <a:pt x="281786" y="629929"/>
                    <a:pt x="263612" y="611018"/>
                    <a:pt x="143203" y="342904"/>
                  </a:cubicBezTo>
                  <a:cubicBezTo>
                    <a:pt x="59038" y="155029"/>
                    <a:pt x="21439" y="467"/>
                    <a:pt x="7415" y="4"/>
                  </a:cubicBezTo>
                  <a:close/>
                  <a:moveTo>
                    <a:pt x="33029" y="55811"/>
                  </a:moveTo>
                  <a:cubicBezTo>
                    <a:pt x="32926" y="55537"/>
                    <a:pt x="32909" y="55502"/>
                    <a:pt x="33029" y="55811"/>
                  </a:cubicBezTo>
                  <a:lnTo>
                    <a:pt x="33029" y="55811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73B21B09-A4B5-4A5E-8929-E11D0EEE74B1}"/>
                </a:ext>
              </a:extLst>
            </p:cNvPr>
            <p:cNvSpPr/>
            <p:nvPr/>
          </p:nvSpPr>
          <p:spPr>
            <a:xfrm>
              <a:off x="10267363" y="2104175"/>
              <a:ext cx="83" cy="218"/>
            </a:xfrm>
            <a:custGeom>
              <a:avLst/>
              <a:gdLst>
                <a:gd name="connsiteX0" fmla="*/ 84 w 83"/>
                <a:gd name="connsiteY0" fmla="*/ 219 h 218"/>
                <a:gd name="connsiteX1" fmla="*/ 84 w 83"/>
                <a:gd name="connsiteY1" fmla="*/ 219 h 218"/>
                <a:gd name="connsiteX2" fmla="*/ 84 w 83"/>
                <a:gd name="connsiteY2" fmla="*/ 219 h 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" h="218">
                  <a:moveTo>
                    <a:pt x="84" y="219"/>
                  </a:moveTo>
                  <a:cubicBezTo>
                    <a:pt x="-36" y="-90"/>
                    <a:pt x="-19" y="-56"/>
                    <a:pt x="84" y="219"/>
                  </a:cubicBezTo>
                  <a:lnTo>
                    <a:pt x="84" y="21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5631397D-FC83-4F4D-AB2E-1C78D49C30F8}"/>
                </a:ext>
              </a:extLst>
            </p:cNvPr>
            <p:cNvSpPr/>
            <p:nvPr/>
          </p:nvSpPr>
          <p:spPr>
            <a:xfrm>
              <a:off x="10490194" y="2633626"/>
              <a:ext cx="483" cy="1224"/>
            </a:xfrm>
            <a:custGeom>
              <a:avLst/>
              <a:gdLst>
                <a:gd name="connsiteX0" fmla="*/ 0 w 483"/>
                <a:gd name="connsiteY0" fmla="*/ 0 h 1224"/>
                <a:gd name="connsiteX1" fmla="*/ 0 w 483"/>
                <a:gd name="connsiteY1" fmla="*/ 0 h 1224"/>
                <a:gd name="connsiteX2" fmla="*/ 0 w 483"/>
                <a:gd name="connsiteY2" fmla="*/ 0 h 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3" h="1224">
                  <a:moveTo>
                    <a:pt x="0" y="0"/>
                  </a:moveTo>
                  <a:cubicBezTo>
                    <a:pt x="703" y="1800"/>
                    <a:pt x="583" y="14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BBA35504-3C69-4BDD-9DCD-7086ED738023}"/>
                </a:ext>
              </a:extLst>
            </p:cNvPr>
            <p:cNvSpPr/>
            <p:nvPr/>
          </p:nvSpPr>
          <p:spPr>
            <a:xfrm>
              <a:off x="10489327" y="2631345"/>
              <a:ext cx="490" cy="1269"/>
            </a:xfrm>
            <a:custGeom>
              <a:avLst/>
              <a:gdLst>
                <a:gd name="connsiteX0" fmla="*/ 490 w 490"/>
                <a:gd name="connsiteY0" fmla="*/ 1269 h 1269"/>
                <a:gd name="connsiteX1" fmla="*/ 490 w 490"/>
                <a:gd name="connsiteY1" fmla="*/ 1269 h 1269"/>
                <a:gd name="connsiteX2" fmla="*/ 490 w 490"/>
                <a:gd name="connsiteY2" fmla="*/ 1269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" h="1269">
                  <a:moveTo>
                    <a:pt x="490" y="1269"/>
                  </a:moveTo>
                  <a:cubicBezTo>
                    <a:pt x="-93" y="-256"/>
                    <a:pt x="-230" y="-582"/>
                    <a:pt x="490" y="1269"/>
                  </a:cubicBezTo>
                  <a:lnTo>
                    <a:pt x="490" y="1269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34A844E-4B01-405A-9685-74E97D9AEF69}"/>
                </a:ext>
              </a:extLst>
            </p:cNvPr>
            <p:cNvSpPr/>
            <p:nvPr/>
          </p:nvSpPr>
          <p:spPr>
            <a:xfrm>
              <a:off x="10312796" y="2231850"/>
              <a:ext cx="475" cy="1266"/>
            </a:xfrm>
            <a:custGeom>
              <a:avLst/>
              <a:gdLst>
                <a:gd name="connsiteX0" fmla="*/ 0 w 475"/>
                <a:gd name="connsiteY0" fmla="*/ 0 h 1266"/>
                <a:gd name="connsiteX1" fmla="*/ 0 w 475"/>
                <a:gd name="connsiteY1" fmla="*/ 0 h 1266"/>
                <a:gd name="connsiteX2" fmla="*/ 0 w 475"/>
                <a:gd name="connsiteY2" fmla="*/ 0 h 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5" h="1266">
                  <a:moveTo>
                    <a:pt x="0" y="0"/>
                  </a:moveTo>
                  <a:cubicBezTo>
                    <a:pt x="651" y="1749"/>
                    <a:pt x="617" y="162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511D6D7E-416C-42D4-8F9F-AFF436B83C84}"/>
                </a:ext>
              </a:extLst>
            </p:cNvPr>
            <p:cNvSpPr/>
            <p:nvPr/>
          </p:nvSpPr>
          <p:spPr>
            <a:xfrm>
              <a:off x="10270335" y="2111926"/>
              <a:ext cx="591" cy="1537"/>
            </a:xfrm>
            <a:custGeom>
              <a:avLst/>
              <a:gdLst>
                <a:gd name="connsiteX0" fmla="*/ 592 w 591"/>
                <a:gd name="connsiteY0" fmla="*/ 1537 h 1537"/>
                <a:gd name="connsiteX1" fmla="*/ 592 w 591"/>
                <a:gd name="connsiteY1" fmla="*/ 1537 h 1537"/>
                <a:gd name="connsiteX2" fmla="*/ 592 w 591"/>
                <a:gd name="connsiteY2" fmla="*/ 1537 h 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" h="1537">
                  <a:moveTo>
                    <a:pt x="592" y="1537"/>
                  </a:moveTo>
                  <a:cubicBezTo>
                    <a:pt x="-163" y="-434"/>
                    <a:pt x="-231" y="-589"/>
                    <a:pt x="592" y="1537"/>
                  </a:cubicBezTo>
                  <a:lnTo>
                    <a:pt x="592" y="153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12FAE6AF-61DB-4633-87A2-4A8DAA9B0BEB}"/>
                </a:ext>
              </a:extLst>
            </p:cNvPr>
            <p:cNvSpPr/>
            <p:nvPr/>
          </p:nvSpPr>
          <p:spPr>
            <a:xfrm>
              <a:off x="10892666" y="1557708"/>
              <a:ext cx="287723" cy="1123782"/>
            </a:xfrm>
            <a:custGeom>
              <a:avLst/>
              <a:gdLst>
                <a:gd name="connsiteX0" fmla="*/ 283156 w 287723"/>
                <a:gd name="connsiteY0" fmla="*/ 0 h 1123782"/>
                <a:gd name="connsiteX1" fmla="*/ 316 w 287723"/>
                <a:gd name="connsiteY1" fmla="*/ 1117786 h 1123782"/>
                <a:gd name="connsiteX2" fmla="*/ 9145 w 287723"/>
                <a:gd name="connsiteY2" fmla="*/ 1120546 h 1123782"/>
                <a:gd name="connsiteX3" fmla="*/ 230025 w 287723"/>
                <a:gd name="connsiteY3" fmla="*/ 265593 h 1123782"/>
                <a:gd name="connsiteX4" fmla="*/ 283156 w 287723"/>
                <a:gd name="connsiteY4" fmla="*/ 0 h 11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723" h="1123782">
                  <a:moveTo>
                    <a:pt x="283156" y="0"/>
                  </a:moveTo>
                  <a:cubicBezTo>
                    <a:pt x="272252" y="-360"/>
                    <a:pt x="52950" y="983094"/>
                    <a:pt x="316" y="1117786"/>
                  </a:cubicBezTo>
                  <a:cubicBezTo>
                    <a:pt x="-1724" y="1122998"/>
                    <a:pt x="6693" y="1126770"/>
                    <a:pt x="9145" y="1120546"/>
                  </a:cubicBezTo>
                  <a:cubicBezTo>
                    <a:pt x="63615" y="982374"/>
                    <a:pt x="99911" y="805009"/>
                    <a:pt x="230025" y="265593"/>
                  </a:cubicBezTo>
                  <a:cubicBezTo>
                    <a:pt x="295587" y="-5383"/>
                    <a:pt x="291438" y="274"/>
                    <a:pt x="283156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8581FDEB-1293-4BFC-8279-9212FF4D1C30}"/>
                </a:ext>
              </a:extLst>
            </p:cNvPr>
            <p:cNvSpPr/>
            <p:nvPr/>
          </p:nvSpPr>
          <p:spPr>
            <a:xfrm>
              <a:off x="11018992" y="2192639"/>
              <a:ext cx="220507" cy="475588"/>
            </a:xfrm>
            <a:custGeom>
              <a:avLst/>
              <a:gdLst>
                <a:gd name="connsiteX0" fmla="*/ 9470 w 220507"/>
                <a:gd name="connsiteY0" fmla="*/ 457497 h 475588"/>
                <a:gd name="connsiteX1" fmla="*/ 122713 w 220507"/>
                <a:gd name="connsiteY1" fmla="*/ 277560 h 475588"/>
                <a:gd name="connsiteX2" fmla="*/ 220508 w 220507"/>
                <a:gd name="connsiteY2" fmla="*/ 38250 h 475588"/>
                <a:gd name="connsiteX3" fmla="*/ 220508 w 220507"/>
                <a:gd name="connsiteY3" fmla="*/ 0 h 475588"/>
                <a:gd name="connsiteX4" fmla="*/ 151396 w 220507"/>
                <a:gd name="connsiteY4" fmla="*/ 193036 h 475588"/>
                <a:gd name="connsiteX5" fmla="*/ 9470 w 220507"/>
                <a:gd name="connsiteY5" fmla="*/ 457497 h 4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07" h="475588">
                  <a:moveTo>
                    <a:pt x="9470" y="457497"/>
                  </a:moveTo>
                  <a:cubicBezTo>
                    <a:pt x="1618" y="452525"/>
                    <a:pt x="-35861" y="566539"/>
                    <a:pt x="122713" y="277560"/>
                  </a:cubicBezTo>
                  <a:cubicBezTo>
                    <a:pt x="168267" y="194339"/>
                    <a:pt x="193899" y="115369"/>
                    <a:pt x="220508" y="38250"/>
                  </a:cubicBezTo>
                  <a:lnTo>
                    <a:pt x="220508" y="0"/>
                  </a:lnTo>
                  <a:cubicBezTo>
                    <a:pt x="197447" y="67123"/>
                    <a:pt x="171782" y="147636"/>
                    <a:pt x="151396" y="193036"/>
                  </a:cubicBezTo>
                  <a:cubicBezTo>
                    <a:pt x="106494" y="294174"/>
                    <a:pt x="12471" y="459366"/>
                    <a:pt x="9470" y="457497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AFEBA94D-8025-4D86-837D-42050434B3A0}"/>
                </a:ext>
              </a:extLst>
            </p:cNvPr>
            <p:cNvSpPr/>
            <p:nvPr/>
          </p:nvSpPr>
          <p:spPr>
            <a:xfrm>
              <a:off x="10411343" y="2650774"/>
              <a:ext cx="735786" cy="581887"/>
            </a:xfrm>
            <a:custGeom>
              <a:avLst/>
              <a:gdLst>
                <a:gd name="connsiteX0" fmla="*/ 714227 w 735786"/>
                <a:gd name="connsiteY0" fmla="*/ 374 h 581887"/>
                <a:gd name="connsiteX1" fmla="*/ 696843 w 735786"/>
                <a:gd name="connsiteY1" fmla="*/ 3374 h 581887"/>
                <a:gd name="connsiteX2" fmla="*/ 643093 w 735786"/>
                <a:gd name="connsiteY2" fmla="*/ 9289 h 581887"/>
                <a:gd name="connsiteX3" fmla="*/ 581028 w 735786"/>
                <a:gd name="connsiteY3" fmla="*/ 10627 h 581887"/>
                <a:gd name="connsiteX4" fmla="*/ 161833 w 735786"/>
                <a:gd name="connsiteY4" fmla="*/ 18085 h 581887"/>
                <a:gd name="connsiteX5" fmla="*/ 11677 w 735786"/>
                <a:gd name="connsiteY5" fmla="*/ 34218 h 581887"/>
                <a:gd name="connsiteX6" fmla="*/ 3138 w 735786"/>
                <a:gd name="connsiteY6" fmla="*/ 31869 h 581887"/>
                <a:gd name="connsiteX7" fmla="*/ 45556 w 735786"/>
                <a:gd name="connsiteY7" fmla="*/ 230100 h 581887"/>
                <a:gd name="connsiteX8" fmla="*/ 93956 w 735786"/>
                <a:gd name="connsiteY8" fmla="*/ 408836 h 581887"/>
                <a:gd name="connsiteX9" fmla="*/ 93836 w 735786"/>
                <a:gd name="connsiteY9" fmla="*/ 408373 h 581887"/>
                <a:gd name="connsiteX10" fmla="*/ 93956 w 735786"/>
                <a:gd name="connsiteY10" fmla="*/ 408836 h 581887"/>
                <a:gd name="connsiteX11" fmla="*/ 116176 w 735786"/>
                <a:gd name="connsiteY11" fmla="*/ 499688 h 581887"/>
                <a:gd name="connsiteX12" fmla="*/ 139373 w 735786"/>
                <a:gd name="connsiteY12" fmla="*/ 575211 h 581887"/>
                <a:gd name="connsiteX13" fmla="*/ 171040 w 735786"/>
                <a:gd name="connsiteY13" fmla="*/ 581401 h 581887"/>
                <a:gd name="connsiteX14" fmla="*/ 248295 w 735786"/>
                <a:gd name="connsiteY14" fmla="*/ 577715 h 581887"/>
                <a:gd name="connsiteX15" fmla="*/ 304067 w 735786"/>
                <a:gd name="connsiteY15" fmla="*/ 574286 h 581887"/>
                <a:gd name="connsiteX16" fmla="*/ 341976 w 735786"/>
                <a:gd name="connsiteY16" fmla="*/ 573068 h 581887"/>
                <a:gd name="connsiteX17" fmla="*/ 382866 w 735786"/>
                <a:gd name="connsiteY17" fmla="*/ 570685 h 581887"/>
                <a:gd name="connsiteX18" fmla="*/ 432792 w 735786"/>
                <a:gd name="connsiteY18" fmla="*/ 570188 h 581887"/>
                <a:gd name="connsiteX19" fmla="*/ 474472 w 735786"/>
                <a:gd name="connsiteY19" fmla="*/ 564804 h 581887"/>
                <a:gd name="connsiteX20" fmla="*/ 537069 w 735786"/>
                <a:gd name="connsiteY20" fmla="*/ 563141 h 581887"/>
                <a:gd name="connsiteX21" fmla="*/ 573005 w 735786"/>
                <a:gd name="connsiteY21" fmla="*/ 562301 h 581887"/>
                <a:gd name="connsiteX22" fmla="*/ 618644 w 735786"/>
                <a:gd name="connsiteY22" fmla="*/ 563519 h 581887"/>
                <a:gd name="connsiteX23" fmla="*/ 622348 w 735786"/>
                <a:gd name="connsiteY23" fmla="*/ 565010 h 581887"/>
                <a:gd name="connsiteX24" fmla="*/ 632086 w 735786"/>
                <a:gd name="connsiteY24" fmla="*/ 545499 h 581887"/>
                <a:gd name="connsiteX25" fmla="*/ 641876 w 735786"/>
                <a:gd name="connsiteY25" fmla="*/ 478754 h 581887"/>
                <a:gd name="connsiteX26" fmla="*/ 685407 w 735786"/>
                <a:gd name="connsiteY26" fmla="*/ 260772 h 581887"/>
                <a:gd name="connsiteX27" fmla="*/ 697460 w 735786"/>
                <a:gd name="connsiteY27" fmla="*/ 191403 h 581887"/>
                <a:gd name="connsiteX28" fmla="*/ 714227 w 735786"/>
                <a:gd name="connsiteY28" fmla="*/ 374 h 581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35786" h="581887">
                  <a:moveTo>
                    <a:pt x="714227" y="374"/>
                  </a:moveTo>
                  <a:cubicBezTo>
                    <a:pt x="711193" y="-1358"/>
                    <a:pt x="700598" y="3494"/>
                    <a:pt x="696843" y="3374"/>
                  </a:cubicBezTo>
                  <a:cubicBezTo>
                    <a:pt x="696671" y="3374"/>
                    <a:pt x="643265" y="9255"/>
                    <a:pt x="643093" y="9289"/>
                  </a:cubicBezTo>
                  <a:cubicBezTo>
                    <a:pt x="617667" y="12255"/>
                    <a:pt x="600059" y="10215"/>
                    <a:pt x="581028" y="10627"/>
                  </a:cubicBezTo>
                  <a:cubicBezTo>
                    <a:pt x="419231" y="14124"/>
                    <a:pt x="495389" y="29143"/>
                    <a:pt x="161833" y="18085"/>
                  </a:cubicBezTo>
                  <a:cubicBezTo>
                    <a:pt x="115370" y="16627"/>
                    <a:pt x="156329" y="16422"/>
                    <a:pt x="11677" y="34218"/>
                  </a:cubicBezTo>
                  <a:cubicBezTo>
                    <a:pt x="13340" y="28714"/>
                    <a:pt x="4768" y="26023"/>
                    <a:pt x="3138" y="31869"/>
                  </a:cubicBezTo>
                  <a:cubicBezTo>
                    <a:pt x="-7440" y="69537"/>
                    <a:pt x="9225" y="61907"/>
                    <a:pt x="45556" y="230100"/>
                  </a:cubicBezTo>
                  <a:cubicBezTo>
                    <a:pt x="45590" y="230271"/>
                    <a:pt x="94676" y="411580"/>
                    <a:pt x="93956" y="408836"/>
                  </a:cubicBezTo>
                  <a:cubicBezTo>
                    <a:pt x="93922" y="408682"/>
                    <a:pt x="93870" y="408528"/>
                    <a:pt x="93836" y="408373"/>
                  </a:cubicBezTo>
                  <a:cubicBezTo>
                    <a:pt x="93905" y="408648"/>
                    <a:pt x="93938" y="408768"/>
                    <a:pt x="93956" y="408836"/>
                  </a:cubicBezTo>
                  <a:cubicBezTo>
                    <a:pt x="103952" y="446332"/>
                    <a:pt x="106368" y="466341"/>
                    <a:pt x="116176" y="499688"/>
                  </a:cubicBezTo>
                  <a:cubicBezTo>
                    <a:pt x="131178" y="550677"/>
                    <a:pt x="136750" y="558118"/>
                    <a:pt x="139373" y="575211"/>
                  </a:cubicBezTo>
                  <a:cubicBezTo>
                    <a:pt x="140985" y="585773"/>
                    <a:pt x="148905" y="580372"/>
                    <a:pt x="171040" y="581401"/>
                  </a:cubicBezTo>
                  <a:cubicBezTo>
                    <a:pt x="171228" y="581418"/>
                    <a:pt x="217588" y="582704"/>
                    <a:pt x="248295" y="577715"/>
                  </a:cubicBezTo>
                  <a:cubicBezTo>
                    <a:pt x="272709" y="573737"/>
                    <a:pt x="277716" y="575726"/>
                    <a:pt x="304067" y="574286"/>
                  </a:cubicBezTo>
                  <a:cubicBezTo>
                    <a:pt x="320201" y="573377"/>
                    <a:pt x="317783" y="571182"/>
                    <a:pt x="341976" y="573068"/>
                  </a:cubicBezTo>
                  <a:cubicBezTo>
                    <a:pt x="360835" y="574560"/>
                    <a:pt x="362755" y="571131"/>
                    <a:pt x="382866" y="570685"/>
                  </a:cubicBezTo>
                  <a:cubicBezTo>
                    <a:pt x="422334" y="569811"/>
                    <a:pt x="407109" y="570788"/>
                    <a:pt x="432792" y="570188"/>
                  </a:cubicBezTo>
                  <a:cubicBezTo>
                    <a:pt x="455544" y="569656"/>
                    <a:pt x="463568" y="563827"/>
                    <a:pt x="474472" y="564804"/>
                  </a:cubicBezTo>
                  <a:cubicBezTo>
                    <a:pt x="505299" y="569605"/>
                    <a:pt x="494737" y="568799"/>
                    <a:pt x="537069" y="563141"/>
                  </a:cubicBezTo>
                  <a:cubicBezTo>
                    <a:pt x="552328" y="560604"/>
                    <a:pt x="557368" y="564427"/>
                    <a:pt x="573005" y="562301"/>
                  </a:cubicBezTo>
                  <a:cubicBezTo>
                    <a:pt x="602545" y="559061"/>
                    <a:pt x="605614" y="572845"/>
                    <a:pt x="618644" y="563519"/>
                  </a:cubicBezTo>
                  <a:cubicBezTo>
                    <a:pt x="619656" y="564410"/>
                    <a:pt x="620942" y="564976"/>
                    <a:pt x="622348" y="565010"/>
                  </a:cubicBezTo>
                  <a:cubicBezTo>
                    <a:pt x="629360" y="565250"/>
                    <a:pt x="627354" y="557964"/>
                    <a:pt x="632086" y="545499"/>
                  </a:cubicBezTo>
                  <a:cubicBezTo>
                    <a:pt x="640041" y="524514"/>
                    <a:pt x="643487" y="500871"/>
                    <a:pt x="641876" y="478754"/>
                  </a:cubicBezTo>
                  <a:cubicBezTo>
                    <a:pt x="637040" y="410294"/>
                    <a:pt x="654992" y="448270"/>
                    <a:pt x="685407" y="260772"/>
                  </a:cubicBezTo>
                  <a:cubicBezTo>
                    <a:pt x="694871" y="202513"/>
                    <a:pt x="693448" y="208891"/>
                    <a:pt x="697460" y="191403"/>
                  </a:cubicBezTo>
                  <a:cubicBezTo>
                    <a:pt x="753559" y="-52707"/>
                    <a:pt x="737973" y="14278"/>
                    <a:pt x="714227" y="374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B66DEA30-00F1-481B-B2B2-6C7021E584D7}"/>
                </a:ext>
              </a:extLst>
            </p:cNvPr>
            <p:cNvSpPr/>
            <p:nvPr/>
          </p:nvSpPr>
          <p:spPr>
            <a:xfrm>
              <a:off x="10505162" y="3059130"/>
              <a:ext cx="119" cy="462"/>
            </a:xfrm>
            <a:custGeom>
              <a:avLst/>
              <a:gdLst>
                <a:gd name="connsiteX0" fmla="*/ 120 w 119"/>
                <a:gd name="connsiteY0" fmla="*/ 463 h 462"/>
                <a:gd name="connsiteX1" fmla="*/ 0 w 119"/>
                <a:gd name="connsiteY1" fmla="*/ 0 h 462"/>
                <a:gd name="connsiteX2" fmla="*/ 120 w 119"/>
                <a:gd name="connsiteY2" fmla="*/ 463 h 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" h="462">
                  <a:moveTo>
                    <a:pt x="120" y="463"/>
                  </a:moveTo>
                  <a:cubicBezTo>
                    <a:pt x="103" y="394"/>
                    <a:pt x="69" y="274"/>
                    <a:pt x="0" y="0"/>
                  </a:cubicBezTo>
                  <a:cubicBezTo>
                    <a:pt x="34" y="154"/>
                    <a:pt x="86" y="308"/>
                    <a:pt x="120" y="463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50" name="Freeform: Shape 4849">
            <a:extLst>
              <a:ext uri="{FF2B5EF4-FFF2-40B4-BE49-F238E27FC236}">
                <a16:creationId xmlns:a16="http://schemas.microsoft.com/office/drawing/2014/main" id="{328FBBC8-CBF9-4D12-A265-4D8941829692}"/>
              </a:ext>
            </a:extLst>
          </p:cNvPr>
          <p:cNvSpPr/>
          <p:nvPr/>
        </p:nvSpPr>
        <p:spPr>
          <a:xfrm>
            <a:off x="9450050" y="4284399"/>
            <a:ext cx="228399" cy="992199"/>
          </a:xfrm>
          <a:custGeom>
            <a:avLst/>
            <a:gdLst>
              <a:gd name="connsiteX0" fmla="*/ 185416 w 188972"/>
              <a:gd name="connsiteY0" fmla="*/ 665407 h 820921"/>
              <a:gd name="connsiteX1" fmla="*/ 182828 w 188972"/>
              <a:gd name="connsiteY1" fmla="*/ 505496 h 820921"/>
              <a:gd name="connsiteX2" fmla="*/ 178884 w 188972"/>
              <a:gd name="connsiteY2" fmla="*/ 397465 h 820921"/>
              <a:gd name="connsiteX3" fmla="*/ 172780 w 188972"/>
              <a:gd name="connsiteY3" fmla="*/ 1827 h 820921"/>
              <a:gd name="connsiteX4" fmla="*/ 106583 w 188972"/>
              <a:gd name="connsiteY4" fmla="*/ 24493 h 820921"/>
              <a:gd name="connsiteX5" fmla="*/ 17549 w 188972"/>
              <a:gd name="connsiteY5" fmla="*/ 49027 h 820921"/>
              <a:gd name="connsiteX6" fmla="*/ 2976 w 188972"/>
              <a:gd name="connsiteY6" fmla="*/ 105777 h 820921"/>
              <a:gd name="connsiteX7" fmla="*/ 16315 w 188972"/>
              <a:gd name="connsiteY7" fmla="*/ 194417 h 820921"/>
              <a:gd name="connsiteX8" fmla="*/ 118225 w 188972"/>
              <a:gd name="connsiteY8" fmla="*/ 743005 h 820921"/>
              <a:gd name="connsiteX9" fmla="*/ 160213 w 188972"/>
              <a:gd name="connsiteY9" fmla="*/ 816575 h 820921"/>
              <a:gd name="connsiteX10" fmla="*/ 188639 w 188972"/>
              <a:gd name="connsiteY10" fmla="*/ 745749 h 820921"/>
              <a:gd name="connsiteX11" fmla="*/ 185416 w 188972"/>
              <a:gd name="connsiteY11" fmla="*/ 665407 h 820921"/>
              <a:gd name="connsiteX12" fmla="*/ 159150 w 188972"/>
              <a:gd name="connsiteY12" fmla="*/ 100891 h 820921"/>
              <a:gd name="connsiteX13" fmla="*/ 149446 w 188972"/>
              <a:gd name="connsiteY13" fmla="*/ 105897 h 820921"/>
              <a:gd name="connsiteX14" fmla="*/ 144096 w 188972"/>
              <a:gd name="connsiteY14" fmla="*/ 116219 h 820921"/>
              <a:gd name="connsiteX15" fmla="*/ 131238 w 188972"/>
              <a:gd name="connsiteY15" fmla="*/ 122648 h 820921"/>
              <a:gd name="connsiteX16" fmla="*/ 116888 w 188972"/>
              <a:gd name="connsiteY16" fmla="*/ 117076 h 820921"/>
              <a:gd name="connsiteX17" fmla="*/ 103035 w 188972"/>
              <a:gd name="connsiteY17" fmla="*/ 108778 h 820921"/>
              <a:gd name="connsiteX18" fmla="*/ 95920 w 188972"/>
              <a:gd name="connsiteY18" fmla="*/ 111058 h 820921"/>
              <a:gd name="connsiteX19" fmla="*/ 97685 w 188972"/>
              <a:gd name="connsiteY19" fmla="*/ 89541 h 820921"/>
              <a:gd name="connsiteX20" fmla="*/ 84775 w 188972"/>
              <a:gd name="connsiteY20" fmla="*/ 117848 h 820921"/>
              <a:gd name="connsiteX21" fmla="*/ 80266 w 188972"/>
              <a:gd name="connsiteY21" fmla="*/ 136193 h 820921"/>
              <a:gd name="connsiteX22" fmla="*/ 73476 w 188972"/>
              <a:gd name="connsiteY22" fmla="*/ 113236 h 820921"/>
              <a:gd name="connsiteX23" fmla="*/ 69516 w 188972"/>
              <a:gd name="connsiteY23" fmla="*/ 114384 h 820921"/>
              <a:gd name="connsiteX24" fmla="*/ 56726 w 188972"/>
              <a:gd name="connsiteY24" fmla="*/ 100565 h 820921"/>
              <a:gd name="connsiteX25" fmla="*/ 47485 w 188972"/>
              <a:gd name="connsiteY25" fmla="*/ 123523 h 820921"/>
              <a:gd name="connsiteX26" fmla="*/ 42872 w 188972"/>
              <a:gd name="connsiteY26" fmla="*/ 132609 h 820921"/>
              <a:gd name="connsiteX27" fmla="*/ 30254 w 188972"/>
              <a:gd name="connsiteY27" fmla="*/ 130072 h 820921"/>
              <a:gd name="connsiteX28" fmla="*/ 25231 w 188972"/>
              <a:gd name="connsiteY28" fmla="*/ 141559 h 820921"/>
              <a:gd name="connsiteX29" fmla="*/ 23653 w 188972"/>
              <a:gd name="connsiteY29" fmla="*/ 145451 h 820921"/>
              <a:gd name="connsiteX30" fmla="*/ 23379 w 188972"/>
              <a:gd name="connsiteY30" fmla="*/ 145228 h 820921"/>
              <a:gd name="connsiteX31" fmla="*/ 42221 w 188972"/>
              <a:gd name="connsiteY31" fmla="*/ 58286 h 820921"/>
              <a:gd name="connsiteX32" fmla="*/ 162357 w 188972"/>
              <a:gd name="connsiteY32" fmla="*/ 18372 h 820921"/>
              <a:gd name="connsiteX33" fmla="*/ 159150 w 188972"/>
              <a:gd name="connsiteY33" fmla="*/ 100891 h 820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8972" h="820921">
                <a:moveTo>
                  <a:pt x="185416" y="665407"/>
                </a:moveTo>
                <a:cubicBezTo>
                  <a:pt x="184439" y="626283"/>
                  <a:pt x="182776" y="501278"/>
                  <a:pt x="182828" y="505496"/>
                </a:cubicBezTo>
                <a:cubicBezTo>
                  <a:pt x="181902" y="434876"/>
                  <a:pt x="178867" y="397191"/>
                  <a:pt x="178884" y="397465"/>
                </a:cubicBezTo>
                <a:cubicBezTo>
                  <a:pt x="157984" y="80969"/>
                  <a:pt x="190868" y="12114"/>
                  <a:pt x="172780" y="1827"/>
                </a:cubicBezTo>
                <a:cubicBezTo>
                  <a:pt x="163968" y="-5339"/>
                  <a:pt x="152395" y="9903"/>
                  <a:pt x="106583" y="24493"/>
                </a:cubicBezTo>
                <a:cubicBezTo>
                  <a:pt x="101131" y="26225"/>
                  <a:pt x="30219" y="44124"/>
                  <a:pt x="17549" y="49027"/>
                </a:cubicBezTo>
                <a:cubicBezTo>
                  <a:pt x="-9677" y="59657"/>
                  <a:pt x="2874" y="77797"/>
                  <a:pt x="2976" y="105777"/>
                </a:cubicBezTo>
                <a:cubicBezTo>
                  <a:pt x="3096" y="140650"/>
                  <a:pt x="8154" y="158258"/>
                  <a:pt x="16315" y="194417"/>
                </a:cubicBezTo>
                <a:cubicBezTo>
                  <a:pt x="46747" y="329228"/>
                  <a:pt x="12509" y="263151"/>
                  <a:pt x="118225" y="743005"/>
                </a:cubicBezTo>
                <a:cubicBezTo>
                  <a:pt x="134667" y="817312"/>
                  <a:pt x="133844" y="829142"/>
                  <a:pt x="160213" y="816575"/>
                </a:cubicBezTo>
                <a:cubicBezTo>
                  <a:pt x="187062" y="803785"/>
                  <a:pt x="190217" y="839309"/>
                  <a:pt x="188639" y="745749"/>
                </a:cubicBezTo>
                <a:cubicBezTo>
                  <a:pt x="188657" y="745475"/>
                  <a:pt x="185416" y="665133"/>
                  <a:pt x="185416" y="665407"/>
                </a:cubicBezTo>
                <a:close/>
                <a:moveTo>
                  <a:pt x="159150" y="100891"/>
                </a:moveTo>
                <a:cubicBezTo>
                  <a:pt x="155687" y="98251"/>
                  <a:pt x="149840" y="99897"/>
                  <a:pt x="149446" y="105897"/>
                </a:cubicBezTo>
                <a:cubicBezTo>
                  <a:pt x="148246" y="123900"/>
                  <a:pt x="149686" y="116956"/>
                  <a:pt x="144096" y="116219"/>
                </a:cubicBezTo>
                <a:cubicBezTo>
                  <a:pt x="141490" y="112807"/>
                  <a:pt x="133621" y="110749"/>
                  <a:pt x="131238" y="122648"/>
                </a:cubicBezTo>
                <a:cubicBezTo>
                  <a:pt x="133587" y="109258"/>
                  <a:pt x="119665" y="104491"/>
                  <a:pt x="116888" y="117076"/>
                </a:cubicBezTo>
                <a:cubicBezTo>
                  <a:pt x="116528" y="98816"/>
                  <a:pt x="104560" y="102605"/>
                  <a:pt x="103035" y="108778"/>
                </a:cubicBezTo>
                <a:cubicBezTo>
                  <a:pt x="99709" y="122031"/>
                  <a:pt x="104886" y="111589"/>
                  <a:pt x="95920" y="111058"/>
                </a:cubicBezTo>
                <a:cubicBezTo>
                  <a:pt x="100206" y="96313"/>
                  <a:pt x="102554" y="90810"/>
                  <a:pt x="97685" y="89541"/>
                </a:cubicBezTo>
                <a:cubicBezTo>
                  <a:pt x="89730" y="87552"/>
                  <a:pt x="90518" y="111915"/>
                  <a:pt x="84775" y="117848"/>
                </a:cubicBezTo>
                <a:cubicBezTo>
                  <a:pt x="80061" y="122785"/>
                  <a:pt x="80780" y="170586"/>
                  <a:pt x="80266" y="136193"/>
                </a:cubicBezTo>
                <a:cubicBezTo>
                  <a:pt x="80077" y="123780"/>
                  <a:pt x="81929" y="113510"/>
                  <a:pt x="73476" y="113236"/>
                </a:cubicBezTo>
                <a:cubicBezTo>
                  <a:pt x="72036" y="113184"/>
                  <a:pt x="70631" y="113630"/>
                  <a:pt x="69516" y="114384"/>
                </a:cubicBezTo>
                <a:cubicBezTo>
                  <a:pt x="67321" y="106446"/>
                  <a:pt x="64578" y="98234"/>
                  <a:pt x="56726" y="100565"/>
                </a:cubicBezTo>
                <a:cubicBezTo>
                  <a:pt x="49405" y="102743"/>
                  <a:pt x="48342" y="112807"/>
                  <a:pt x="47485" y="123523"/>
                </a:cubicBezTo>
                <a:cubicBezTo>
                  <a:pt x="43987" y="125614"/>
                  <a:pt x="43199" y="129060"/>
                  <a:pt x="42872" y="132609"/>
                </a:cubicBezTo>
                <a:cubicBezTo>
                  <a:pt x="40661" y="128066"/>
                  <a:pt x="34831" y="126643"/>
                  <a:pt x="30254" y="130072"/>
                </a:cubicBezTo>
                <a:cubicBezTo>
                  <a:pt x="24768" y="133432"/>
                  <a:pt x="26517" y="139828"/>
                  <a:pt x="25231" y="141559"/>
                </a:cubicBezTo>
                <a:cubicBezTo>
                  <a:pt x="23808" y="143462"/>
                  <a:pt x="23893" y="145708"/>
                  <a:pt x="23653" y="145451"/>
                </a:cubicBezTo>
                <a:lnTo>
                  <a:pt x="23379" y="145228"/>
                </a:lnTo>
                <a:cubicBezTo>
                  <a:pt x="23207" y="62675"/>
                  <a:pt x="-3110" y="70081"/>
                  <a:pt x="42221" y="58286"/>
                </a:cubicBezTo>
                <a:cubicBezTo>
                  <a:pt x="150594" y="29928"/>
                  <a:pt x="162373" y="18355"/>
                  <a:pt x="162357" y="18372"/>
                </a:cubicBezTo>
                <a:cubicBezTo>
                  <a:pt x="161704" y="39032"/>
                  <a:pt x="162974" y="14943"/>
                  <a:pt x="159150" y="100891"/>
                </a:cubicBezTo>
                <a:close/>
              </a:path>
            </a:pathLst>
          </a:custGeom>
          <a:solidFill>
            <a:schemeClr val="accent1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1" name="Freeform: Shape 4850">
            <a:extLst>
              <a:ext uri="{FF2B5EF4-FFF2-40B4-BE49-F238E27FC236}">
                <a16:creationId xmlns:a16="http://schemas.microsoft.com/office/drawing/2014/main" id="{A2E42AD1-6739-4963-B10C-D6029CE520F8}"/>
              </a:ext>
            </a:extLst>
          </p:cNvPr>
          <p:cNvSpPr/>
          <p:nvPr/>
        </p:nvSpPr>
        <p:spPr>
          <a:xfrm>
            <a:off x="9310661" y="2418442"/>
            <a:ext cx="2982938" cy="2048971"/>
          </a:xfrm>
          <a:custGeom>
            <a:avLst/>
            <a:gdLst>
              <a:gd name="connsiteX0" fmla="*/ 1218035 w 2468008"/>
              <a:gd name="connsiteY0" fmla="*/ 19100 h 1695267"/>
              <a:gd name="connsiteX1" fmla="*/ 1037909 w 2468008"/>
              <a:gd name="connsiteY1" fmla="*/ 23746 h 1695267"/>
              <a:gd name="connsiteX2" fmla="*/ 2266 w 2468008"/>
              <a:gd name="connsiteY2" fmla="*/ 46960 h 1695267"/>
              <a:gd name="connsiteX3" fmla="*/ 8935 w 2468008"/>
              <a:gd name="connsiteY3" fmla="*/ 144001 h 1695267"/>
              <a:gd name="connsiteX4" fmla="*/ 51883 w 2468008"/>
              <a:gd name="connsiteY4" fmla="*/ 1321897 h 1695267"/>
              <a:gd name="connsiteX5" fmla="*/ 72560 w 2468008"/>
              <a:gd name="connsiteY5" fmla="*/ 1487192 h 1695267"/>
              <a:gd name="connsiteX6" fmla="*/ 87579 w 2468008"/>
              <a:gd name="connsiteY6" fmla="*/ 1578883 h 1695267"/>
              <a:gd name="connsiteX7" fmla="*/ 135534 w 2468008"/>
              <a:gd name="connsiteY7" fmla="*/ 1695006 h 1695267"/>
              <a:gd name="connsiteX8" fmla="*/ 609696 w 2468008"/>
              <a:gd name="connsiteY8" fmla="*/ 1689040 h 1695267"/>
              <a:gd name="connsiteX9" fmla="*/ 812761 w 2468008"/>
              <a:gd name="connsiteY9" fmla="*/ 1691800 h 1695267"/>
              <a:gd name="connsiteX10" fmla="*/ 1993880 w 2468008"/>
              <a:gd name="connsiteY10" fmla="*/ 1677073 h 1695267"/>
              <a:gd name="connsiteX11" fmla="*/ 2468008 w 2468008"/>
              <a:gd name="connsiteY11" fmla="*/ 1691183 h 1695267"/>
              <a:gd name="connsiteX12" fmla="*/ 2468008 w 2468008"/>
              <a:gd name="connsiteY12" fmla="*/ 709117 h 1695267"/>
              <a:gd name="connsiteX13" fmla="*/ 1377758 w 2468008"/>
              <a:gd name="connsiteY13" fmla="*/ 706048 h 1695267"/>
              <a:gd name="connsiteX14" fmla="*/ 87202 w 2468008"/>
              <a:gd name="connsiteY14" fmla="*/ 726537 h 1695267"/>
              <a:gd name="connsiteX15" fmla="*/ 71806 w 2468008"/>
              <a:gd name="connsiteY15" fmla="*/ 322755 h 1695267"/>
              <a:gd name="connsiteX16" fmla="*/ 46517 w 2468008"/>
              <a:gd name="connsiteY16" fmla="*/ 73998 h 1695267"/>
              <a:gd name="connsiteX17" fmla="*/ 482326 w 2468008"/>
              <a:gd name="connsiteY17" fmla="*/ 68409 h 1695267"/>
              <a:gd name="connsiteX18" fmla="*/ 626104 w 2468008"/>
              <a:gd name="connsiteY18" fmla="*/ 67449 h 1695267"/>
              <a:gd name="connsiteX19" fmla="*/ 1064004 w 2468008"/>
              <a:gd name="connsiteY19" fmla="*/ 76552 h 1695267"/>
              <a:gd name="connsiteX20" fmla="*/ 1493658 w 2468008"/>
              <a:gd name="connsiteY20" fmla="*/ 83616 h 1695267"/>
              <a:gd name="connsiteX21" fmla="*/ 2406098 w 2468008"/>
              <a:gd name="connsiteY21" fmla="*/ 55361 h 1695267"/>
              <a:gd name="connsiteX22" fmla="*/ 2468008 w 2468008"/>
              <a:gd name="connsiteY22" fmla="*/ 53887 h 1695267"/>
              <a:gd name="connsiteX23" fmla="*/ 2468008 w 2468008"/>
              <a:gd name="connsiteY23" fmla="*/ 0 h 1695267"/>
              <a:gd name="connsiteX24" fmla="*/ 1877808 w 2468008"/>
              <a:gd name="connsiteY24" fmla="*/ 14745 h 1695267"/>
              <a:gd name="connsiteX25" fmla="*/ 1218035 w 2468008"/>
              <a:gd name="connsiteY25" fmla="*/ 19100 h 169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8008" h="1695267">
                <a:moveTo>
                  <a:pt x="1218035" y="19100"/>
                </a:moveTo>
                <a:cubicBezTo>
                  <a:pt x="1119125" y="15105"/>
                  <a:pt x="1096168" y="24586"/>
                  <a:pt x="1037909" y="23746"/>
                </a:cubicBezTo>
                <a:cubicBezTo>
                  <a:pt x="87082" y="9035"/>
                  <a:pt x="9706" y="4441"/>
                  <a:pt x="2266" y="46960"/>
                </a:cubicBezTo>
                <a:cubicBezTo>
                  <a:pt x="-5278" y="63968"/>
                  <a:pt x="8386" y="140486"/>
                  <a:pt x="8935" y="144001"/>
                </a:cubicBezTo>
                <a:cubicBezTo>
                  <a:pt x="23062" y="233241"/>
                  <a:pt x="44682" y="1170249"/>
                  <a:pt x="51883" y="1321897"/>
                </a:cubicBezTo>
                <a:cubicBezTo>
                  <a:pt x="54455" y="1377087"/>
                  <a:pt x="63542" y="1432499"/>
                  <a:pt x="72560" y="1487192"/>
                </a:cubicBezTo>
                <a:cubicBezTo>
                  <a:pt x="83327" y="1562733"/>
                  <a:pt x="75063" y="1566127"/>
                  <a:pt x="87579" y="1578883"/>
                </a:cubicBezTo>
                <a:cubicBezTo>
                  <a:pt x="93751" y="1647480"/>
                  <a:pt x="89071" y="1689211"/>
                  <a:pt x="135534" y="1695006"/>
                </a:cubicBezTo>
                <a:cubicBezTo>
                  <a:pt x="160994" y="1698161"/>
                  <a:pt x="222219" y="1671346"/>
                  <a:pt x="609696" y="1689040"/>
                </a:cubicBezTo>
                <a:cubicBezTo>
                  <a:pt x="664045" y="1691526"/>
                  <a:pt x="813036" y="1691817"/>
                  <a:pt x="812761" y="1691800"/>
                </a:cubicBezTo>
                <a:cubicBezTo>
                  <a:pt x="1061398" y="1700047"/>
                  <a:pt x="1570004" y="1653533"/>
                  <a:pt x="1993880" y="1677073"/>
                </a:cubicBezTo>
                <a:cubicBezTo>
                  <a:pt x="2146042" y="1685525"/>
                  <a:pt x="2308406" y="1690137"/>
                  <a:pt x="2468008" y="1691183"/>
                </a:cubicBezTo>
                <a:lnTo>
                  <a:pt x="2468008" y="709117"/>
                </a:lnTo>
                <a:cubicBezTo>
                  <a:pt x="1761171" y="712015"/>
                  <a:pt x="1672429" y="684634"/>
                  <a:pt x="1377758" y="706048"/>
                </a:cubicBezTo>
                <a:cubicBezTo>
                  <a:pt x="830575" y="745362"/>
                  <a:pt x="88848" y="755186"/>
                  <a:pt x="87202" y="726537"/>
                </a:cubicBezTo>
                <a:cubicBezTo>
                  <a:pt x="87185" y="726279"/>
                  <a:pt x="73555" y="451171"/>
                  <a:pt x="71806" y="322755"/>
                </a:cubicBezTo>
                <a:cubicBezTo>
                  <a:pt x="69372" y="144310"/>
                  <a:pt x="48317" y="134040"/>
                  <a:pt x="46517" y="73998"/>
                </a:cubicBezTo>
                <a:cubicBezTo>
                  <a:pt x="88162" y="63711"/>
                  <a:pt x="482051" y="68409"/>
                  <a:pt x="482326" y="68409"/>
                </a:cubicBezTo>
                <a:cubicBezTo>
                  <a:pt x="569199" y="69403"/>
                  <a:pt x="572354" y="67003"/>
                  <a:pt x="626104" y="67449"/>
                </a:cubicBezTo>
                <a:cubicBezTo>
                  <a:pt x="1016015" y="70757"/>
                  <a:pt x="950882" y="80033"/>
                  <a:pt x="1064004" y="76552"/>
                </a:cubicBezTo>
                <a:cubicBezTo>
                  <a:pt x="1364059" y="67586"/>
                  <a:pt x="1275711" y="82896"/>
                  <a:pt x="1493658" y="83616"/>
                </a:cubicBezTo>
                <a:cubicBezTo>
                  <a:pt x="1771836" y="84645"/>
                  <a:pt x="1579125" y="72832"/>
                  <a:pt x="2406098" y="55361"/>
                </a:cubicBezTo>
                <a:cubicBezTo>
                  <a:pt x="2426483" y="54933"/>
                  <a:pt x="2447143" y="54435"/>
                  <a:pt x="2468008" y="53887"/>
                </a:cubicBezTo>
                <a:lnTo>
                  <a:pt x="2468008" y="0"/>
                </a:lnTo>
                <a:cubicBezTo>
                  <a:pt x="2140470" y="10116"/>
                  <a:pt x="1969980" y="8778"/>
                  <a:pt x="1877808" y="14745"/>
                </a:cubicBezTo>
                <a:cubicBezTo>
                  <a:pt x="1454327" y="42211"/>
                  <a:pt x="1447675" y="28375"/>
                  <a:pt x="1218035" y="19100"/>
                </a:cubicBezTo>
                <a:close/>
              </a:path>
            </a:pathLst>
          </a:custGeom>
          <a:solidFill>
            <a:schemeClr val="accent3"/>
          </a:solidFill>
          <a:ln w="1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52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10804894" y="3263699"/>
            <a:ext cx="639598" cy="1176646"/>
            <a:chOff x="10007782" y="3884165"/>
            <a:chExt cx="529187" cy="973527"/>
          </a:xfrm>
          <a:solidFill>
            <a:srgbClr val="A0533F"/>
          </a:solidFill>
        </p:grpSpPr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53804983-95F7-4564-8A46-DCC98BD7E237}"/>
                </a:ext>
              </a:extLst>
            </p:cNvPr>
            <p:cNvSpPr/>
            <p:nvPr/>
          </p:nvSpPr>
          <p:spPr>
            <a:xfrm>
              <a:off x="10007782" y="4096464"/>
              <a:ext cx="70907" cy="106261"/>
            </a:xfrm>
            <a:custGeom>
              <a:avLst/>
              <a:gdLst>
                <a:gd name="connsiteX0" fmla="*/ 4461 w 70907"/>
                <a:gd name="connsiteY0" fmla="*/ 44704 h 106261"/>
                <a:gd name="connsiteX1" fmla="*/ 10993 w 70907"/>
                <a:gd name="connsiteY1" fmla="*/ 94133 h 106261"/>
                <a:gd name="connsiteX2" fmla="*/ 25841 w 70907"/>
                <a:gd name="connsiteY2" fmla="*/ 105381 h 106261"/>
                <a:gd name="connsiteX3" fmla="*/ 42814 w 70907"/>
                <a:gd name="connsiteY3" fmla="*/ 100717 h 106261"/>
                <a:gd name="connsiteX4" fmla="*/ 53358 w 70907"/>
                <a:gd name="connsiteY4" fmla="*/ 89847 h 106261"/>
                <a:gd name="connsiteX5" fmla="*/ 70538 w 70907"/>
                <a:gd name="connsiteY5" fmla="*/ 16672 h 106261"/>
                <a:gd name="connsiteX6" fmla="*/ 4461 w 70907"/>
                <a:gd name="connsiteY6" fmla="*/ 44704 h 106261"/>
                <a:gd name="connsiteX7" fmla="*/ 45677 w 70907"/>
                <a:gd name="connsiteY7" fmla="*/ 12489 h 106261"/>
                <a:gd name="connsiteX8" fmla="*/ 37054 w 70907"/>
                <a:gd name="connsiteY8" fmla="*/ 22553 h 106261"/>
                <a:gd name="connsiteX9" fmla="*/ 24897 w 70907"/>
                <a:gd name="connsiteY9" fmla="*/ 29565 h 106261"/>
                <a:gd name="connsiteX10" fmla="*/ 49723 w 70907"/>
                <a:gd name="connsiteY10" fmla="*/ 11409 h 106261"/>
                <a:gd name="connsiteX11" fmla="*/ 45677 w 70907"/>
                <a:gd name="connsiteY11" fmla="*/ 12489 h 10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07" h="106261">
                  <a:moveTo>
                    <a:pt x="4461" y="44704"/>
                  </a:moveTo>
                  <a:cubicBezTo>
                    <a:pt x="-3255" y="69890"/>
                    <a:pt x="-889" y="79920"/>
                    <a:pt x="10993" y="94133"/>
                  </a:cubicBezTo>
                  <a:cubicBezTo>
                    <a:pt x="14559" y="98385"/>
                    <a:pt x="16977" y="109187"/>
                    <a:pt x="25841" y="105381"/>
                  </a:cubicBezTo>
                  <a:cubicBezTo>
                    <a:pt x="31842" y="107369"/>
                    <a:pt x="37877" y="106066"/>
                    <a:pt x="42814" y="100717"/>
                  </a:cubicBezTo>
                  <a:cubicBezTo>
                    <a:pt x="52244" y="90396"/>
                    <a:pt x="49021" y="95659"/>
                    <a:pt x="53358" y="89847"/>
                  </a:cubicBezTo>
                  <a:cubicBezTo>
                    <a:pt x="65703" y="73302"/>
                    <a:pt x="72630" y="24456"/>
                    <a:pt x="70538" y="16672"/>
                  </a:cubicBezTo>
                  <a:cubicBezTo>
                    <a:pt x="63423" y="-9577"/>
                    <a:pt x="20372" y="-8068"/>
                    <a:pt x="4461" y="44704"/>
                  </a:cubicBezTo>
                  <a:close/>
                  <a:moveTo>
                    <a:pt x="45677" y="12489"/>
                  </a:moveTo>
                  <a:cubicBezTo>
                    <a:pt x="42060" y="13723"/>
                    <a:pt x="40123" y="17358"/>
                    <a:pt x="37054" y="22553"/>
                  </a:cubicBezTo>
                  <a:cubicBezTo>
                    <a:pt x="32647" y="23393"/>
                    <a:pt x="27641" y="26753"/>
                    <a:pt x="24897" y="29565"/>
                  </a:cubicBezTo>
                  <a:cubicBezTo>
                    <a:pt x="30590" y="20924"/>
                    <a:pt x="40362" y="11100"/>
                    <a:pt x="49723" y="11409"/>
                  </a:cubicBezTo>
                  <a:cubicBezTo>
                    <a:pt x="54233" y="12300"/>
                    <a:pt x="48095" y="11666"/>
                    <a:pt x="45677" y="1248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9AE10E1A-F1E2-4DF5-9B08-6AA11F447A17}"/>
                </a:ext>
              </a:extLst>
            </p:cNvPr>
            <p:cNvSpPr/>
            <p:nvPr/>
          </p:nvSpPr>
          <p:spPr>
            <a:xfrm>
              <a:off x="10468408" y="4098239"/>
              <a:ext cx="68562" cy="111868"/>
            </a:xfrm>
            <a:custGeom>
              <a:avLst/>
              <a:gdLst>
                <a:gd name="connsiteX0" fmla="*/ 43184 w 68562"/>
                <a:gd name="connsiteY0" fmla="*/ 5279 h 111868"/>
                <a:gd name="connsiteX1" fmla="*/ 9013 w 68562"/>
                <a:gd name="connsiteY1" fmla="*/ 73705 h 111868"/>
                <a:gd name="connsiteX2" fmla="*/ 59368 w 68562"/>
                <a:gd name="connsiteY2" fmla="*/ 103588 h 111868"/>
                <a:gd name="connsiteX3" fmla="*/ 43184 w 68562"/>
                <a:gd name="connsiteY3" fmla="*/ 5279 h 11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62" h="111868">
                  <a:moveTo>
                    <a:pt x="43184" y="5279"/>
                  </a:moveTo>
                  <a:cubicBezTo>
                    <a:pt x="4007" y="-22599"/>
                    <a:pt x="-11372" y="68784"/>
                    <a:pt x="9013" y="73705"/>
                  </a:cubicBezTo>
                  <a:cubicBezTo>
                    <a:pt x="17294" y="114544"/>
                    <a:pt x="44675" y="119224"/>
                    <a:pt x="59368" y="103588"/>
                  </a:cubicBezTo>
                  <a:cubicBezTo>
                    <a:pt x="79000" y="82757"/>
                    <a:pt x="64169" y="20332"/>
                    <a:pt x="43184" y="5279"/>
                  </a:cubicBez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1D6E786-9687-44B9-81A0-648DD67AD721}"/>
                </a:ext>
              </a:extLst>
            </p:cNvPr>
            <p:cNvSpPr/>
            <p:nvPr/>
          </p:nvSpPr>
          <p:spPr>
            <a:xfrm>
              <a:off x="10257972" y="3884165"/>
              <a:ext cx="71221" cy="973527"/>
            </a:xfrm>
            <a:custGeom>
              <a:avLst/>
              <a:gdLst>
                <a:gd name="connsiteX0" fmla="*/ 57960 w 71221"/>
                <a:gd name="connsiteY0" fmla="*/ 703168 h 973527"/>
                <a:gd name="connsiteX1" fmla="*/ 47999 w 71221"/>
                <a:gd name="connsiteY1" fmla="*/ 575712 h 973527"/>
                <a:gd name="connsiteX2" fmla="*/ 41107 w 71221"/>
                <a:gd name="connsiteY2" fmla="*/ 447639 h 973527"/>
                <a:gd name="connsiteX3" fmla="*/ 37763 w 71221"/>
                <a:gd name="connsiteY3" fmla="*/ 310548 h 973527"/>
                <a:gd name="connsiteX4" fmla="*/ 16812 w 71221"/>
                <a:gd name="connsiteY4" fmla="*/ 16477 h 973527"/>
                <a:gd name="connsiteX5" fmla="*/ 17498 w 71221"/>
                <a:gd name="connsiteY5" fmla="*/ 789 h 973527"/>
                <a:gd name="connsiteX6" fmla="*/ 16178 w 71221"/>
                <a:gd name="connsiteY6" fmla="*/ 0 h 973527"/>
                <a:gd name="connsiteX7" fmla="*/ 8085 w 71221"/>
                <a:gd name="connsiteY7" fmla="*/ 274 h 973527"/>
                <a:gd name="connsiteX8" fmla="*/ 12234 w 71221"/>
                <a:gd name="connsiteY8" fmla="*/ 385900 h 973527"/>
                <a:gd name="connsiteX9" fmla="*/ 23156 w 71221"/>
                <a:gd name="connsiteY9" fmla="*/ 480060 h 973527"/>
                <a:gd name="connsiteX10" fmla="*/ 28951 w 71221"/>
                <a:gd name="connsiteY10" fmla="*/ 592874 h 973527"/>
                <a:gd name="connsiteX11" fmla="*/ 49199 w 71221"/>
                <a:gd name="connsiteY11" fmla="*/ 902016 h 973527"/>
                <a:gd name="connsiteX12" fmla="*/ 45958 w 71221"/>
                <a:gd name="connsiteY12" fmla="*/ 971984 h 973527"/>
                <a:gd name="connsiteX13" fmla="*/ 41433 w 71221"/>
                <a:gd name="connsiteY13" fmla="*/ 973528 h 973527"/>
                <a:gd name="connsiteX14" fmla="*/ 68744 w 71221"/>
                <a:gd name="connsiteY14" fmla="*/ 972927 h 973527"/>
                <a:gd name="connsiteX15" fmla="*/ 70064 w 71221"/>
                <a:gd name="connsiteY15" fmla="*/ 941192 h 973527"/>
                <a:gd name="connsiteX16" fmla="*/ 58663 w 71221"/>
                <a:gd name="connsiteY16" fmla="*/ 829972 h 973527"/>
                <a:gd name="connsiteX17" fmla="*/ 57960 w 71221"/>
                <a:gd name="connsiteY17" fmla="*/ 703168 h 973527"/>
                <a:gd name="connsiteX18" fmla="*/ 19384 w 71221"/>
                <a:gd name="connsiteY18" fmla="*/ 2812 h 973527"/>
                <a:gd name="connsiteX19" fmla="*/ 19384 w 71221"/>
                <a:gd name="connsiteY19" fmla="*/ 2812 h 973527"/>
                <a:gd name="connsiteX20" fmla="*/ 19384 w 71221"/>
                <a:gd name="connsiteY20" fmla="*/ 2812 h 97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221" h="973527">
                  <a:moveTo>
                    <a:pt x="57960" y="703168"/>
                  </a:moveTo>
                  <a:cubicBezTo>
                    <a:pt x="54394" y="620718"/>
                    <a:pt x="50228" y="615385"/>
                    <a:pt x="47999" y="575712"/>
                  </a:cubicBezTo>
                  <a:cubicBezTo>
                    <a:pt x="46079" y="541405"/>
                    <a:pt x="50605" y="515413"/>
                    <a:pt x="41107" y="447639"/>
                  </a:cubicBezTo>
                  <a:cubicBezTo>
                    <a:pt x="31351" y="378407"/>
                    <a:pt x="39032" y="368943"/>
                    <a:pt x="37763" y="310548"/>
                  </a:cubicBezTo>
                  <a:cubicBezTo>
                    <a:pt x="37695" y="307496"/>
                    <a:pt x="25487" y="88794"/>
                    <a:pt x="16812" y="16477"/>
                  </a:cubicBezTo>
                  <a:cubicBezTo>
                    <a:pt x="22916" y="19254"/>
                    <a:pt x="31385" y="9893"/>
                    <a:pt x="17498" y="789"/>
                  </a:cubicBezTo>
                  <a:cubicBezTo>
                    <a:pt x="17052" y="480"/>
                    <a:pt x="16607" y="240"/>
                    <a:pt x="16178" y="0"/>
                  </a:cubicBezTo>
                  <a:cubicBezTo>
                    <a:pt x="13486" y="86"/>
                    <a:pt x="10794" y="172"/>
                    <a:pt x="8085" y="274"/>
                  </a:cubicBezTo>
                  <a:cubicBezTo>
                    <a:pt x="-10946" y="17094"/>
                    <a:pt x="9183" y="171896"/>
                    <a:pt x="12234" y="385900"/>
                  </a:cubicBezTo>
                  <a:cubicBezTo>
                    <a:pt x="13075" y="439032"/>
                    <a:pt x="19899" y="446868"/>
                    <a:pt x="23156" y="480060"/>
                  </a:cubicBezTo>
                  <a:cubicBezTo>
                    <a:pt x="29019" y="539245"/>
                    <a:pt x="24682" y="546754"/>
                    <a:pt x="28951" y="592874"/>
                  </a:cubicBezTo>
                  <a:cubicBezTo>
                    <a:pt x="54274" y="865360"/>
                    <a:pt x="30031" y="757998"/>
                    <a:pt x="49199" y="902016"/>
                  </a:cubicBezTo>
                  <a:cubicBezTo>
                    <a:pt x="52148" y="924098"/>
                    <a:pt x="47313" y="939220"/>
                    <a:pt x="45958" y="971984"/>
                  </a:cubicBezTo>
                  <a:cubicBezTo>
                    <a:pt x="44278" y="972104"/>
                    <a:pt x="42770" y="972670"/>
                    <a:pt x="41433" y="973528"/>
                  </a:cubicBezTo>
                  <a:cubicBezTo>
                    <a:pt x="50519" y="973304"/>
                    <a:pt x="59623" y="973116"/>
                    <a:pt x="68744" y="972927"/>
                  </a:cubicBezTo>
                  <a:cubicBezTo>
                    <a:pt x="69207" y="961372"/>
                    <a:pt x="69190" y="949713"/>
                    <a:pt x="70064" y="941192"/>
                  </a:cubicBezTo>
                  <a:cubicBezTo>
                    <a:pt x="74882" y="893855"/>
                    <a:pt x="63396" y="878047"/>
                    <a:pt x="58663" y="829972"/>
                  </a:cubicBezTo>
                  <a:cubicBezTo>
                    <a:pt x="56229" y="805352"/>
                    <a:pt x="60549" y="762524"/>
                    <a:pt x="57960" y="703168"/>
                  </a:cubicBezTo>
                  <a:close/>
                  <a:moveTo>
                    <a:pt x="19384" y="2812"/>
                  </a:moveTo>
                  <a:cubicBezTo>
                    <a:pt x="20121" y="3583"/>
                    <a:pt x="20121" y="3583"/>
                    <a:pt x="19384" y="2812"/>
                  </a:cubicBezTo>
                  <a:lnTo>
                    <a:pt x="19384" y="2812"/>
                  </a:lnTo>
                  <a:close/>
                </a:path>
              </a:pathLst>
            </a:custGeom>
            <a:solidFill>
              <a:srgbClr val="A0533F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56" name="Graphic 4764">
            <a:extLst>
              <a:ext uri="{FF2B5EF4-FFF2-40B4-BE49-F238E27FC236}">
                <a16:creationId xmlns:a16="http://schemas.microsoft.com/office/drawing/2014/main" id="{F5B0CD0B-1C6C-4C82-A548-F3D6534027B0}"/>
              </a:ext>
            </a:extLst>
          </p:cNvPr>
          <p:cNvGrpSpPr/>
          <p:nvPr/>
        </p:nvGrpSpPr>
        <p:grpSpPr>
          <a:xfrm>
            <a:off x="9487066" y="1628452"/>
            <a:ext cx="1663585" cy="1742285"/>
            <a:chOff x="8549634" y="2377812"/>
            <a:chExt cx="1522870" cy="1594913"/>
          </a:xfrm>
        </p:grpSpPr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240AF12E-173E-4854-B235-C157E97877E5}"/>
                </a:ext>
              </a:extLst>
            </p:cNvPr>
            <p:cNvSpPr/>
            <p:nvPr/>
          </p:nvSpPr>
          <p:spPr>
            <a:xfrm>
              <a:off x="8549634" y="3329096"/>
              <a:ext cx="145987" cy="196558"/>
            </a:xfrm>
            <a:custGeom>
              <a:avLst/>
              <a:gdLst>
                <a:gd name="connsiteX0" fmla="*/ 141416 w 145987"/>
                <a:gd name="connsiteY0" fmla="*/ 14248 h 196558"/>
                <a:gd name="connsiteX1" fmla="*/ 138656 w 145987"/>
                <a:gd name="connsiteY1" fmla="*/ 0 h 196558"/>
                <a:gd name="connsiteX2" fmla="*/ 7994 w 145987"/>
                <a:gd name="connsiteY2" fmla="*/ 108888 h 196558"/>
                <a:gd name="connsiteX3" fmla="*/ 94936 w 145987"/>
                <a:gd name="connsiteY3" fmla="*/ 153379 h 196558"/>
                <a:gd name="connsiteX4" fmla="*/ 133546 w 145987"/>
                <a:gd name="connsiteY4" fmla="*/ 18894 h 196558"/>
                <a:gd name="connsiteX5" fmla="*/ 141416 w 145987"/>
                <a:gd name="connsiteY5" fmla="*/ 14248 h 19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87" h="196558">
                  <a:moveTo>
                    <a:pt x="141416" y="14248"/>
                  </a:moveTo>
                  <a:cubicBezTo>
                    <a:pt x="149389" y="10098"/>
                    <a:pt x="145942" y="240"/>
                    <a:pt x="138656" y="0"/>
                  </a:cubicBezTo>
                  <a:cubicBezTo>
                    <a:pt x="139427" y="34"/>
                    <a:pt x="34362" y="41851"/>
                    <a:pt x="7994" y="108888"/>
                  </a:cubicBezTo>
                  <a:cubicBezTo>
                    <a:pt x="-19558" y="178719"/>
                    <a:pt x="27693" y="241367"/>
                    <a:pt x="94936" y="153379"/>
                  </a:cubicBezTo>
                  <a:cubicBezTo>
                    <a:pt x="129877" y="107465"/>
                    <a:pt x="162642" y="14762"/>
                    <a:pt x="133546" y="18894"/>
                  </a:cubicBezTo>
                  <a:cubicBezTo>
                    <a:pt x="131438" y="19203"/>
                    <a:pt x="139513" y="15242"/>
                    <a:pt x="141416" y="1424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D8F9087-D666-40F4-9F82-F2D410CC46B2}"/>
                </a:ext>
              </a:extLst>
            </p:cNvPr>
            <p:cNvSpPr/>
            <p:nvPr/>
          </p:nvSpPr>
          <p:spPr>
            <a:xfrm>
              <a:off x="8660376" y="3035669"/>
              <a:ext cx="181693" cy="289062"/>
            </a:xfrm>
            <a:custGeom>
              <a:avLst/>
              <a:gdLst>
                <a:gd name="connsiteX0" fmla="*/ 169754 w 181693"/>
                <a:gd name="connsiteY0" fmla="*/ 56483 h 289062"/>
                <a:gd name="connsiteX1" fmla="*/ 167336 w 181693"/>
                <a:gd name="connsiteY1" fmla="*/ 47928 h 289062"/>
                <a:gd name="connsiteX2" fmla="*/ 172017 w 181693"/>
                <a:gd name="connsiteY2" fmla="*/ 44241 h 289062"/>
                <a:gd name="connsiteX3" fmla="*/ 180898 w 181693"/>
                <a:gd name="connsiteY3" fmla="*/ 38121 h 289062"/>
                <a:gd name="connsiteX4" fmla="*/ 150620 w 181693"/>
                <a:gd name="connsiteY4" fmla="*/ 17547 h 289062"/>
                <a:gd name="connsiteX5" fmla="*/ 82280 w 181693"/>
                <a:gd name="connsiteY5" fmla="*/ 145 h 289062"/>
                <a:gd name="connsiteX6" fmla="*/ 65204 w 181693"/>
                <a:gd name="connsiteY6" fmla="*/ 81360 h 289062"/>
                <a:gd name="connsiteX7" fmla="*/ 134350 w 181693"/>
                <a:gd name="connsiteY7" fmla="*/ 63375 h 289062"/>
                <a:gd name="connsiteX8" fmla="*/ 151117 w 181693"/>
                <a:gd name="connsiteY8" fmla="*/ 60838 h 289062"/>
                <a:gd name="connsiteX9" fmla="*/ 85434 w 181693"/>
                <a:gd name="connsiteY9" fmla="*/ 261349 h 289062"/>
                <a:gd name="connsiteX10" fmla="*/ 181481 w 181693"/>
                <a:gd name="connsiteY10" fmla="*/ 182379 h 289062"/>
                <a:gd name="connsiteX11" fmla="*/ 174966 w 181693"/>
                <a:gd name="connsiteY11" fmla="*/ 75788 h 289062"/>
                <a:gd name="connsiteX12" fmla="*/ 169754 w 181693"/>
                <a:gd name="connsiteY12" fmla="*/ 56483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693" h="289062">
                  <a:moveTo>
                    <a:pt x="169754" y="56483"/>
                  </a:moveTo>
                  <a:cubicBezTo>
                    <a:pt x="173132" y="53466"/>
                    <a:pt x="171571" y="48528"/>
                    <a:pt x="167336" y="47928"/>
                  </a:cubicBezTo>
                  <a:cubicBezTo>
                    <a:pt x="168656" y="46865"/>
                    <a:pt x="170834" y="45150"/>
                    <a:pt x="172017" y="44241"/>
                  </a:cubicBezTo>
                  <a:cubicBezTo>
                    <a:pt x="177349" y="47876"/>
                    <a:pt x="182510" y="42870"/>
                    <a:pt x="180898" y="38121"/>
                  </a:cubicBezTo>
                  <a:cubicBezTo>
                    <a:pt x="179664" y="34486"/>
                    <a:pt x="155952" y="20016"/>
                    <a:pt x="150620" y="17547"/>
                  </a:cubicBezTo>
                  <a:cubicBezTo>
                    <a:pt x="112455" y="-113"/>
                    <a:pt x="82074" y="145"/>
                    <a:pt x="82280" y="145"/>
                  </a:cubicBezTo>
                  <a:cubicBezTo>
                    <a:pt x="-42038" y="-3987"/>
                    <a:pt x="-6702" y="81806"/>
                    <a:pt x="65204" y="81360"/>
                  </a:cubicBezTo>
                  <a:cubicBezTo>
                    <a:pt x="91590" y="81206"/>
                    <a:pt x="117599" y="70010"/>
                    <a:pt x="134350" y="63375"/>
                  </a:cubicBezTo>
                  <a:cubicBezTo>
                    <a:pt x="166856" y="50499"/>
                    <a:pt x="163787" y="48030"/>
                    <a:pt x="151117" y="60838"/>
                  </a:cubicBezTo>
                  <a:cubicBezTo>
                    <a:pt x="124954" y="67782"/>
                    <a:pt x="64878" y="192134"/>
                    <a:pt x="85434" y="261349"/>
                  </a:cubicBezTo>
                  <a:cubicBezTo>
                    <a:pt x="99185" y="307726"/>
                    <a:pt x="172274" y="304948"/>
                    <a:pt x="181481" y="182379"/>
                  </a:cubicBezTo>
                  <a:cubicBezTo>
                    <a:pt x="182613" y="167342"/>
                    <a:pt x="179064" y="83624"/>
                    <a:pt x="174966" y="75788"/>
                  </a:cubicBezTo>
                  <a:cubicBezTo>
                    <a:pt x="164525" y="56003"/>
                    <a:pt x="158987" y="66016"/>
                    <a:pt x="169754" y="56483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617D2C83-1363-47E9-9CD8-EDFF8E90E5F5}"/>
                </a:ext>
              </a:extLst>
            </p:cNvPr>
            <p:cNvSpPr/>
            <p:nvPr/>
          </p:nvSpPr>
          <p:spPr>
            <a:xfrm>
              <a:off x="8671202" y="3334879"/>
              <a:ext cx="171758" cy="293220"/>
            </a:xfrm>
            <a:custGeom>
              <a:avLst/>
              <a:gdLst>
                <a:gd name="connsiteX0" fmla="*/ 142932 w 171758"/>
                <a:gd name="connsiteY0" fmla="*/ 97396 h 293220"/>
                <a:gd name="connsiteX1" fmla="*/ 45789 w 171758"/>
                <a:gd name="connsiteY1" fmla="*/ 15220 h 293220"/>
                <a:gd name="connsiteX2" fmla="*/ 27340 w 171758"/>
                <a:gd name="connsiteY2" fmla="*/ 2069 h 293220"/>
                <a:gd name="connsiteX3" fmla="*/ 7126 w 171758"/>
                <a:gd name="connsiteY3" fmla="*/ 17534 h 293220"/>
                <a:gd name="connsiteX4" fmla="*/ 1588 w 171758"/>
                <a:gd name="connsiteY4" fmla="*/ 156854 h 293220"/>
                <a:gd name="connsiteX5" fmla="*/ 145538 w 171758"/>
                <a:gd name="connsiteY5" fmla="*/ 260907 h 293220"/>
                <a:gd name="connsiteX6" fmla="*/ 171478 w 171758"/>
                <a:gd name="connsiteY6" fmla="*/ 179709 h 293220"/>
                <a:gd name="connsiteX7" fmla="*/ 142932 w 171758"/>
                <a:gd name="connsiteY7" fmla="*/ 97396 h 29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758" h="293220">
                  <a:moveTo>
                    <a:pt x="142932" y="97396"/>
                  </a:moveTo>
                  <a:cubicBezTo>
                    <a:pt x="122050" y="59608"/>
                    <a:pt x="81141" y="36874"/>
                    <a:pt x="45789" y="15220"/>
                  </a:cubicBezTo>
                  <a:cubicBezTo>
                    <a:pt x="27306" y="2412"/>
                    <a:pt x="30272" y="3835"/>
                    <a:pt x="27340" y="2069"/>
                  </a:cubicBezTo>
                  <a:cubicBezTo>
                    <a:pt x="15819" y="-4874"/>
                    <a:pt x="-160" y="7024"/>
                    <a:pt x="7126" y="17534"/>
                  </a:cubicBezTo>
                  <a:cubicBezTo>
                    <a:pt x="-1343" y="56899"/>
                    <a:pt x="-931" y="117215"/>
                    <a:pt x="1588" y="156854"/>
                  </a:cubicBezTo>
                  <a:cubicBezTo>
                    <a:pt x="10607" y="298232"/>
                    <a:pt x="113288" y="323607"/>
                    <a:pt x="145538" y="260907"/>
                  </a:cubicBezTo>
                  <a:cubicBezTo>
                    <a:pt x="145744" y="261028"/>
                    <a:pt x="174907" y="222348"/>
                    <a:pt x="171478" y="179709"/>
                  </a:cubicBezTo>
                  <a:cubicBezTo>
                    <a:pt x="169609" y="156100"/>
                    <a:pt x="154710" y="118690"/>
                    <a:pt x="142932" y="97396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67BA45A4-E510-4407-BA31-F3F6E9B536C9}"/>
                </a:ext>
              </a:extLst>
            </p:cNvPr>
            <p:cNvSpPr/>
            <p:nvPr/>
          </p:nvSpPr>
          <p:spPr>
            <a:xfrm>
              <a:off x="8791081" y="3060228"/>
              <a:ext cx="134636" cy="246108"/>
            </a:xfrm>
            <a:custGeom>
              <a:avLst/>
              <a:gdLst>
                <a:gd name="connsiteX0" fmla="*/ 53931 w 134636"/>
                <a:gd name="connsiteY0" fmla="*/ 2623 h 246108"/>
                <a:gd name="connsiteX1" fmla="*/ 37728 w 134636"/>
                <a:gd name="connsiteY1" fmla="*/ 5778 h 246108"/>
                <a:gd name="connsiteX2" fmla="*/ 61 w 134636"/>
                <a:gd name="connsiteY2" fmla="*/ 145664 h 246108"/>
                <a:gd name="connsiteX3" fmla="*/ 100051 w 134636"/>
                <a:gd name="connsiteY3" fmla="*/ 243733 h 246108"/>
                <a:gd name="connsiteX4" fmla="*/ 81380 w 134636"/>
                <a:gd name="connsiteY4" fmla="*/ 20814 h 246108"/>
                <a:gd name="connsiteX5" fmla="*/ 53931 w 134636"/>
                <a:gd name="connsiteY5" fmla="*/ 2623 h 24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636" h="246108">
                  <a:moveTo>
                    <a:pt x="53931" y="2623"/>
                  </a:moveTo>
                  <a:cubicBezTo>
                    <a:pt x="42049" y="-5726"/>
                    <a:pt x="35791" y="8796"/>
                    <a:pt x="37728" y="5778"/>
                  </a:cubicBezTo>
                  <a:cubicBezTo>
                    <a:pt x="18166" y="36399"/>
                    <a:pt x="1844" y="90629"/>
                    <a:pt x="61" y="145664"/>
                  </a:cubicBezTo>
                  <a:cubicBezTo>
                    <a:pt x="-2305" y="218907"/>
                    <a:pt x="64406" y="256215"/>
                    <a:pt x="100051" y="243733"/>
                  </a:cubicBezTo>
                  <a:cubicBezTo>
                    <a:pt x="146290" y="227566"/>
                    <a:pt x="151897" y="120872"/>
                    <a:pt x="81380" y="20814"/>
                  </a:cubicBezTo>
                  <a:cubicBezTo>
                    <a:pt x="71847" y="7287"/>
                    <a:pt x="63052" y="7990"/>
                    <a:pt x="53931" y="262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513BA6ED-2B5C-46C1-941E-8140350DDFCF}"/>
                </a:ext>
              </a:extLst>
            </p:cNvPr>
            <p:cNvSpPr/>
            <p:nvPr/>
          </p:nvSpPr>
          <p:spPr>
            <a:xfrm>
              <a:off x="9395282" y="2767216"/>
              <a:ext cx="677222" cy="449813"/>
            </a:xfrm>
            <a:custGeom>
              <a:avLst/>
              <a:gdLst>
                <a:gd name="connsiteX0" fmla="*/ 661385 w 677222"/>
                <a:gd name="connsiteY0" fmla="*/ 8422 h 449813"/>
                <a:gd name="connsiteX1" fmla="*/ 560298 w 677222"/>
                <a:gd name="connsiteY1" fmla="*/ 4770 h 449813"/>
                <a:gd name="connsiteX2" fmla="*/ 456176 w 677222"/>
                <a:gd name="connsiteY2" fmla="*/ 7719 h 449813"/>
                <a:gd name="connsiteX3" fmla="*/ 57726 w 677222"/>
                <a:gd name="connsiteY3" fmla="*/ 7753 h 449813"/>
                <a:gd name="connsiteX4" fmla="*/ 6943 w 677222"/>
                <a:gd name="connsiteY4" fmla="*/ 8096 h 449813"/>
                <a:gd name="connsiteX5" fmla="*/ 4405 w 677222"/>
                <a:gd name="connsiteY5" fmla="*/ 44152 h 449813"/>
                <a:gd name="connsiteX6" fmla="*/ 6549 w 677222"/>
                <a:gd name="connsiteY6" fmla="*/ 96067 h 449813"/>
                <a:gd name="connsiteX7" fmla="*/ 9189 w 677222"/>
                <a:gd name="connsiteY7" fmla="*/ 244543 h 449813"/>
                <a:gd name="connsiteX8" fmla="*/ 53388 w 677222"/>
                <a:gd name="connsiteY8" fmla="*/ 350945 h 449813"/>
                <a:gd name="connsiteX9" fmla="*/ 81129 w 677222"/>
                <a:gd name="connsiteY9" fmla="*/ 394476 h 449813"/>
                <a:gd name="connsiteX10" fmla="*/ 279908 w 677222"/>
                <a:gd name="connsiteY10" fmla="*/ 442276 h 449813"/>
                <a:gd name="connsiteX11" fmla="*/ 433065 w 677222"/>
                <a:gd name="connsiteY11" fmla="*/ 446991 h 449813"/>
                <a:gd name="connsiteX12" fmla="*/ 632221 w 677222"/>
                <a:gd name="connsiteY12" fmla="*/ 338463 h 449813"/>
                <a:gd name="connsiteX13" fmla="*/ 672837 w 677222"/>
                <a:gd name="connsiteY13" fmla="*/ 137027 h 449813"/>
                <a:gd name="connsiteX14" fmla="*/ 670060 w 677222"/>
                <a:gd name="connsiteY14" fmla="*/ 52142 h 449813"/>
                <a:gd name="connsiteX15" fmla="*/ 676300 w 677222"/>
                <a:gd name="connsiteY15" fmla="*/ 17526 h 449813"/>
                <a:gd name="connsiteX16" fmla="*/ 661385 w 677222"/>
                <a:gd name="connsiteY16" fmla="*/ 8422 h 4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7222" h="449813">
                  <a:moveTo>
                    <a:pt x="661385" y="8422"/>
                  </a:moveTo>
                  <a:cubicBezTo>
                    <a:pt x="651664" y="9074"/>
                    <a:pt x="644840" y="-8037"/>
                    <a:pt x="560298" y="4770"/>
                  </a:cubicBezTo>
                  <a:cubicBezTo>
                    <a:pt x="529694" y="8868"/>
                    <a:pt x="492935" y="4067"/>
                    <a:pt x="456176" y="7719"/>
                  </a:cubicBezTo>
                  <a:cubicBezTo>
                    <a:pt x="246784" y="28550"/>
                    <a:pt x="208088" y="-17004"/>
                    <a:pt x="57726" y="7753"/>
                  </a:cubicBezTo>
                  <a:cubicBezTo>
                    <a:pt x="9960" y="14697"/>
                    <a:pt x="8108" y="2061"/>
                    <a:pt x="6943" y="8096"/>
                  </a:cubicBezTo>
                  <a:cubicBezTo>
                    <a:pt x="-4596" y="9193"/>
                    <a:pt x="959" y="25824"/>
                    <a:pt x="4405" y="44152"/>
                  </a:cubicBezTo>
                  <a:cubicBezTo>
                    <a:pt x="2176" y="59651"/>
                    <a:pt x="4114" y="64280"/>
                    <a:pt x="6549" y="96067"/>
                  </a:cubicBezTo>
                  <a:cubicBezTo>
                    <a:pt x="10457" y="147571"/>
                    <a:pt x="942" y="202452"/>
                    <a:pt x="9189" y="244543"/>
                  </a:cubicBezTo>
                  <a:cubicBezTo>
                    <a:pt x="20368" y="301481"/>
                    <a:pt x="30500" y="298207"/>
                    <a:pt x="53388" y="350945"/>
                  </a:cubicBezTo>
                  <a:cubicBezTo>
                    <a:pt x="58292" y="363152"/>
                    <a:pt x="63041" y="381377"/>
                    <a:pt x="81129" y="394476"/>
                  </a:cubicBezTo>
                  <a:cubicBezTo>
                    <a:pt x="182130" y="467599"/>
                    <a:pt x="225473" y="435830"/>
                    <a:pt x="279908" y="442276"/>
                  </a:cubicBezTo>
                  <a:cubicBezTo>
                    <a:pt x="277148" y="441505"/>
                    <a:pt x="372783" y="455666"/>
                    <a:pt x="433065" y="446991"/>
                  </a:cubicBezTo>
                  <a:cubicBezTo>
                    <a:pt x="628894" y="418805"/>
                    <a:pt x="606469" y="407763"/>
                    <a:pt x="632221" y="338463"/>
                  </a:cubicBezTo>
                  <a:cubicBezTo>
                    <a:pt x="675992" y="221997"/>
                    <a:pt x="657355" y="213373"/>
                    <a:pt x="672837" y="137027"/>
                  </a:cubicBezTo>
                  <a:cubicBezTo>
                    <a:pt x="678186" y="110623"/>
                    <a:pt x="671328" y="65652"/>
                    <a:pt x="670060" y="52142"/>
                  </a:cubicBezTo>
                  <a:cubicBezTo>
                    <a:pt x="668809" y="39146"/>
                    <a:pt x="678307" y="30385"/>
                    <a:pt x="676300" y="17526"/>
                  </a:cubicBezTo>
                  <a:cubicBezTo>
                    <a:pt x="680450" y="10171"/>
                    <a:pt x="669734" y="6656"/>
                    <a:pt x="661385" y="8422"/>
                  </a:cubicBezTo>
                  <a:close/>
                </a:path>
              </a:pathLst>
            </a:custGeom>
            <a:solidFill>
              <a:schemeClr val="accent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50F30A64-CC55-407B-985E-22C4A184D4E8}"/>
                </a:ext>
              </a:extLst>
            </p:cNvPr>
            <p:cNvSpPr/>
            <p:nvPr/>
          </p:nvSpPr>
          <p:spPr>
            <a:xfrm>
              <a:off x="9295553" y="2794888"/>
              <a:ext cx="127472" cy="274654"/>
            </a:xfrm>
            <a:custGeom>
              <a:avLst/>
              <a:gdLst>
                <a:gd name="connsiteX0" fmla="*/ 51362 w 127472"/>
                <a:gd name="connsiteY0" fmla="*/ 18126 h 274654"/>
                <a:gd name="connsiteX1" fmla="*/ 23913 w 127472"/>
                <a:gd name="connsiteY1" fmla="*/ 175 h 274654"/>
                <a:gd name="connsiteX2" fmla="*/ 9237 w 127472"/>
                <a:gd name="connsiteY2" fmla="*/ 23166 h 274654"/>
                <a:gd name="connsiteX3" fmla="*/ 733 w 127472"/>
                <a:gd name="connsiteY3" fmla="*/ 168042 h 274654"/>
                <a:gd name="connsiteX4" fmla="*/ 118553 w 127472"/>
                <a:gd name="connsiteY4" fmla="*/ 234273 h 274654"/>
                <a:gd name="connsiteX5" fmla="*/ 119136 w 127472"/>
                <a:gd name="connsiteY5" fmla="*/ 146799 h 274654"/>
                <a:gd name="connsiteX6" fmla="*/ 51362 w 127472"/>
                <a:gd name="connsiteY6" fmla="*/ 18126 h 27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472" h="274654">
                  <a:moveTo>
                    <a:pt x="51362" y="18126"/>
                  </a:moveTo>
                  <a:cubicBezTo>
                    <a:pt x="29673" y="-2928"/>
                    <a:pt x="22799" y="141"/>
                    <a:pt x="23913" y="175"/>
                  </a:cubicBezTo>
                  <a:cubicBezTo>
                    <a:pt x="14655" y="-134"/>
                    <a:pt x="4213" y="12639"/>
                    <a:pt x="9237" y="23166"/>
                  </a:cubicBezTo>
                  <a:cubicBezTo>
                    <a:pt x="133" y="65549"/>
                    <a:pt x="-1119" y="146370"/>
                    <a:pt x="733" y="168042"/>
                  </a:cubicBezTo>
                  <a:cubicBezTo>
                    <a:pt x="10265" y="280907"/>
                    <a:pt x="89270" y="306127"/>
                    <a:pt x="118553" y="234273"/>
                  </a:cubicBezTo>
                  <a:cubicBezTo>
                    <a:pt x="131995" y="201320"/>
                    <a:pt x="128617" y="180386"/>
                    <a:pt x="119136" y="146799"/>
                  </a:cubicBezTo>
                  <a:cubicBezTo>
                    <a:pt x="113444" y="126448"/>
                    <a:pt x="78520" y="44409"/>
                    <a:pt x="51362" y="1812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05E4E0EF-56A5-47C1-9052-BC83311D65B6}"/>
                </a:ext>
              </a:extLst>
            </p:cNvPr>
            <p:cNvSpPr/>
            <p:nvPr/>
          </p:nvSpPr>
          <p:spPr>
            <a:xfrm>
              <a:off x="9337437" y="3412923"/>
              <a:ext cx="118036" cy="199409"/>
            </a:xfrm>
            <a:custGeom>
              <a:avLst/>
              <a:gdLst>
                <a:gd name="connsiteX0" fmla="*/ 116530 w 118036"/>
                <a:gd name="connsiteY0" fmla="*/ 6081 h 199409"/>
                <a:gd name="connsiteX1" fmla="*/ 98905 w 118036"/>
                <a:gd name="connsiteY1" fmla="*/ 11396 h 199409"/>
                <a:gd name="connsiteX2" fmla="*/ 13849 w 118036"/>
                <a:gd name="connsiteY2" fmla="*/ 187767 h 199409"/>
                <a:gd name="connsiteX3" fmla="*/ 59506 w 118036"/>
                <a:gd name="connsiteY3" fmla="*/ 196974 h 199409"/>
                <a:gd name="connsiteX4" fmla="*/ 117799 w 118036"/>
                <a:gd name="connsiteY4" fmla="*/ 37885 h 199409"/>
                <a:gd name="connsiteX5" fmla="*/ 116530 w 118036"/>
                <a:gd name="connsiteY5" fmla="*/ 6081 h 199409"/>
                <a:gd name="connsiteX6" fmla="*/ 80818 w 118036"/>
                <a:gd name="connsiteY6" fmla="*/ 37594 h 199409"/>
                <a:gd name="connsiteX7" fmla="*/ 80818 w 118036"/>
                <a:gd name="connsiteY7" fmla="*/ 37594 h 199409"/>
                <a:gd name="connsiteX8" fmla="*/ 80818 w 118036"/>
                <a:gd name="connsiteY8" fmla="*/ 37594 h 19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36" h="199409">
                  <a:moveTo>
                    <a:pt x="116530" y="6081"/>
                  </a:moveTo>
                  <a:cubicBezTo>
                    <a:pt x="112878" y="-3331"/>
                    <a:pt x="98580" y="-2011"/>
                    <a:pt x="98905" y="11396"/>
                  </a:cubicBezTo>
                  <a:cubicBezTo>
                    <a:pt x="9511" y="80782"/>
                    <a:pt x="-20509" y="153545"/>
                    <a:pt x="13849" y="187767"/>
                  </a:cubicBezTo>
                  <a:cubicBezTo>
                    <a:pt x="23878" y="197762"/>
                    <a:pt x="45876" y="202718"/>
                    <a:pt x="59506" y="196974"/>
                  </a:cubicBezTo>
                  <a:cubicBezTo>
                    <a:pt x="112896" y="174479"/>
                    <a:pt x="118691" y="37920"/>
                    <a:pt x="117799" y="37885"/>
                  </a:cubicBezTo>
                  <a:cubicBezTo>
                    <a:pt x="118794" y="7230"/>
                    <a:pt x="116325" y="5567"/>
                    <a:pt x="116530" y="6081"/>
                  </a:cubicBezTo>
                  <a:close/>
                  <a:moveTo>
                    <a:pt x="80818" y="37594"/>
                  </a:moveTo>
                  <a:cubicBezTo>
                    <a:pt x="80697" y="37594"/>
                    <a:pt x="82755" y="35794"/>
                    <a:pt x="80818" y="37594"/>
                  </a:cubicBezTo>
                  <a:lnTo>
                    <a:pt x="80818" y="37594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82A26C75-8E86-4A84-940B-DFAF6AA66EE6}"/>
                </a:ext>
              </a:extLst>
            </p:cNvPr>
            <p:cNvSpPr/>
            <p:nvPr/>
          </p:nvSpPr>
          <p:spPr>
            <a:xfrm>
              <a:off x="9418250" y="3449716"/>
              <a:ext cx="839" cy="800"/>
            </a:xfrm>
            <a:custGeom>
              <a:avLst/>
              <a:gdLst>
                <a:gd name="connsiteX0" fmla="*/ 5 w 839"/>
                <a:gd name="connsiteY0" fmla="*/ 800 h 800"/>
                <a:gd name="connsiteX1" fmla="*/ 5 w 839"/>
                <a:gd name="connsiteY1" fmla="*/ 800 h 800"/>
                <a:gd name="connsiteX2" fmla="*/ 5 w 839"/>
                <a:gd name="connsiteY2" fmla="*/ 800 h 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" h="800">
                  <a:moveTo>
                    <a:pt x="5" y="800"/>
                  </a:moveTo>
                  <a:cubicBezTo>
                    <a:pt x="1942" y="-1000"/>
                    <a:pt x="-115" y="800"/>
                    <a:pt x="5" y="800"/>
                  </a:cubicBezTo>
                  <a:lnTo>
                    <a:pt x="5" y="80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B9CFA9A3-FEEC-4409-A5A2-DB477685320F}"/>
                </a:ext>
              </a:extLst>
            </p:cNvPr>
            <p:cNvSpPr/>
            <p:nvPr/>
          </p:nvSpPr>
          <p:spPr>
            <a:xfrm>
              <a:off x="9769638" y="3096360"/>
              <a:ext cx="150248" cy="158359"/>
            </a:xfrm>
            <a:custGeom>
              <a:avLst/>
              <a:gdLst>
                <a:gd name="connsiteX0" fmla="*/ 127288 w 150248"/>
                <a:gd name="connsiteY0" fmla="*/ 63189 h 158359"/>
                <a:gd name="connsiteX1" fmla="*/ 33967 w 150248"/>
                <a:gd name="connsiteY1" fmla="*/ 7194 h 158359"/>
                <a:gd name="connsiteX2" fmla="*/ 22583 w 150248"/>
                <a:gd name="connsiteY2" fmla="*/ 3250 h 158359"/>
                <a:gd name="connsiteX3" fmla="*/ 2884 w 150248"/>
                <a:gd name="connsiteY3" fmla="*/ 29036 h 158359"/>
                <a:gd name="connsiteX4" fmla="*/ 775 w 150248"/>
                <a:gd name="connsiteY4" fmla="*/ 35054 h 158359"/>
                <a:gd name="connsiteX5" fmla="*/ 150159 w 150248"/>
                <a:gd name="connsiteY5" fmla="*/ 113732 h 158359"/>
                <a:gd name="connsiteX6" fmla="*/ 127288 w 150248"/>
                <a:gd name="connsiteY6" fmla="*/ 63189 h 15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248" h="158359">
                  <a:moveTo>
                    <a:pt x="127288" y="63189"/>
                  </a:moveTo>
                  <a:cubicBezTo>
                    <a:pt x="100558" y="37849"/>
                    <a:pt x="69800" y="14772"/>
                    <a:pt x="33967" y="7194"/>
                  </a:cubicBezTo>
                  <a:cubicBezTo>
                    <a:pt x="22583" y="4793"/>
                    <a:pt x="22378" y="3096"/>
                    <a:pt x="22583" y="3250"/>
                  </a:cubicBezTo>
                  <a:cubicBezTo>
                    <a:pt x="7667" y="-8117"/>
                    <a:pt x="-6169" y="12714"/>
                    <a:pt x="2884" y="29036"/>
                  </a:cubicBezTo>
                  <a:cubicBezTo>
                    <a:pt x="1821" y="30134"/>
                    <a:pt x="278" y="32774"/>
                    <a:pt x="775" y="35054"/>
                  </a:cubicBezTo>
                  <a:cubicBezTo>
                    <a:pt x="31636" y="177049"/>
                    <a:pt x="146507" y="186462"/>
                    <a:pt x="150159" y="113732"/>
                  </a:cubicBezTo>
                  <a:cubicBezTo>
                    <a:pt x="150999" y="97119"/>
                    <a:pt x="146113" y="80968"/>
                    <a:pt x="127288" y="63189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05555E02-9B6C-4674-ACFC-D1BD65B3376A}"/>
                </a:ext>
              </a:extLst>
            </p:cNvPr>
            <p:cNvSpPr/>
            <p:nvPr/>
          </p:nvSpPr>
          <p:spPr>
            <a:xfrm>
              <a:off x="9131789" y="3164019"/>
              <a:ext cx="120174" cy="157638"/>
            </a:xfrm>
            <a:custGeom>
              <a:avLst/>
              <a:gdLst>
                <a:gd name="connsiteX0" fmla="*/ 58661 w 120174"/>
                <a:gd name="connsiteY0" fmla="*/ 12006 h 157638"/>
                <a:gd name="connsiteX1" fmla="*/ 22365 w 120174"/>
                <a:gd name="connsiteY1" fmla="*/ 39 h 157638"/>
                <a:gd name="connsiteX2" fmla="*/ 1979 w 120174"/>
                <a:gd name="connsiteY2" fmla="*/ 12006 h 157638"/>
                <a:gd name="connsiteX3" fmla="*/ 71039 w 120174"/>
                <a:gd name="connsiteY3" fmla="*/ 155612 h 157638"/>
                <a:gd name="connsiteX4" fmla="*/ 116970 w 120174"/>
                <a:gd name="connsiteY4" fmla="*/ 77894 h 157638"/>
                <a:gd name="connsiteX5" fmla="*/ 58661 w 120174"/>
                <a:gd name="connsiteY5" fmla="*/ 12006 h 157638"/>
                <a:gd name="connsiteX6" fmla="*/ 45613 w 120174"/>
                <a:gd name="connsiteY6" fmla="*/ 115665 h 157638"/>
                <a:gd name="connsiteX7" fmla="*/ 45613 w 120174"/>
                <a:gd name="connsiteY7" fmla="*/ 115665 h 157638"/>
                <a:gd name="connsiteX8" fmla="*/ 45613 w 120174"/>
                <a:gd name="connsiteY8" fmla="*/ 115665 h 15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174" h="157638">
                  <a:moveTo>
                    <a:pt x="58661" y="12006"/>
                  </a:moveTo>
                  <a:cubicBezTo>
                    <a:pt x="40796" y="-390"/>
                    <a:pt x="18473" y="-98"/>
                    <a:pt x="22365" y="39"/>
                  </a:cubicBezTo>
                  <a:cubicBezTo>
                    <a:pt x="3128" y="-596"/>
                    <a:pt x="3368" y="6725"/>
                    <a:pt x="1979" y="12006"/>
                  </a:cubicBezTo>
                  <a:cubicBezTo>
                    <a:pt x="-8411" y="51834"/>
                    <a:pt x="23205" y="137421"/>
                    <a:pt x="71039" y="155612"/>
                  </a:cubicBezTo>
                  <a:cubicBezTo>
                    <a:pt x="104369" y="168368"/>
                    <a:pt x="129298" y="118322"/>
                    <a:pt x="116970" y="77894"/>
                  </a:cubicBezTo>
                  <a:cubicBezTo>
                    <a:pt x="112102" y="62189"/>
                    <a:pt x="84395" y="29871"/>
                    <a:pt x="58661" y="12006"/>
                  </a:cubicBezTo>
                  <a:close/>
                  <a:moveTo>
                    <a:pt x="45613" y="115665"/>
                  </a:moveTo>
                  <a:cubicBezTo>
                    <a:pt x="44961" y="114962"/>
                    <a:pt x="44550" y="114464"/>
                    <a:pt x="45613" y="115665"/>
                  </a:cubicBezTo>
                  <a:lnTo>
                    <a:pt x="45613" y="11566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95107D3E-49CD-4EA8-9898-0EC33155792B}"/>
                </a:ext>
              </a:extLst>
            </p:cNvPr>
            <p:cNvSpPr/>
            <p:nvPr/>
          </p:nvSpPr>
          <p:spPr>
            <a:xfrm>
              <a:off x="9756517" y="3312198"/>
              <a:ext cx="135771" cy="181611"/>
            </a:xfrm>
            <a:custGeom>
              <a:avLst/>
              <a:gdLst>
                <a:gd name="connsiteX0" fmla="*/ 1517 w 135771"/>
                <a:gd name="connsiteY0" fmla="*/ 140358 h 181611"/>
                <a:gd name="connsiteX1" fmla="*/ 103667 w 135771"/>
                <a:gd name="connsiteY1" fmla="*/ 137135 h 181611"/>
                <a:gd name="connsiteX2" fmla="*/ 132094 w 135771"/>
                <a:gd name="connsiteY2" fmla="*/ 13537 h 181611"/>
                <a:gd name="connsiteX3" fmla="*/ 135334 w 135771"/>
                <a:gd name="connsiteY3" fmla="*/ 4159 h 181611"/>
                <a:gd name="connsiteX4" fmla="*/ 1517 w 135771"/>
                <a:gd name="connsiteY4" fmla="*/ 140358 h 18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771" h="181611">
                  <a:moveTo>
                    <a:pt x="1517" y="140358"/>
                  </a:moveTo>
                  <a:cubicBezTo>
                    <a:pt x="14616" y="191811"/>
                    <a:pt x="72258" y="199937"/>
                    <a:pt x="103667" y="137135"/>
                  </a:cubicBezTo>
                  <a:cubicBezTo>
                    <a:pt x="118275" y="107869"/>
                    <a:pt x="132248" y="18835"/>
                    <a:pt x="132094" y="13537"/>
                  </a:cubicBezTo>
                  <a:cubicBezTo>
                    <a:pt x="135094" y="11771"/>
                    <a:pt x="136568" y="7553"/>
                    <a:pt x="135334" y="4159"/>
                  </a:cubicBezTo>
                  <a:cubicBezTo>
                    <a:pt x="126299" y="-20564"/>
                    <a:pt x="-16160" y="70081"/>
                    <a:pt x="1517" y="14035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0BEC330A-A99B-47F3-907D-A904452971D5}"/>
                </a:ext>
              </a:extLst>
            </p:cNvPr>
            <p:cNvSpPr/>
            <p:nvPr/>
          </p:nvSpPr>
          <p:spPr>
            <a:xfrm>
              <a:off x="9674178" y="2751518"/>
              <a:ext cx="131980" cy="123753"/>
            </a:xfrm>
            <a:custGeom>
              <a:avLst/>
              <a:gdLst>
                <a:gd name="connsiteX0" fmla="*/ 124215 w 131980"/>
                <a:gd name="connsiteY0" fmla="*/ 151 h 123753"/>
                <a:gd name="connsiteX1" fmla="*/ 15619 w 131980"/>
                <a:gd name="connsiteY1" fmla="*/ 50197 h 123753"/>
                <a:gd name="connsiteX2" fmla="*/ 59578 w 131980"/>
                <a:gd name="connsiteY2" fmla="*/ 119292 h 123753"/>
                <a:gd name="connsiteX3" fmla="*/ 105596 w 131980"/>
                <a:gd name="connsiteY3" fmla="*/ 68388 h 123753"/>
                <a:gd name="connsiteX4" fmla="*/ 126324 w 131980"/>
                <a:gd name="connsiteY4" fmla="*/ 14690 h 123753"/>
                <a:gd name="connsiteX5" fmla="*/ 130679 w 131980"/>
                <a:gd name="connsiteY5" fmla="*/ 3357 h 123753"/>
                <a:gd name="connsiteX6" fmla="*/ 124215 w 131980"/>
                <a:gd name="connsiteY6" fmla="*/ 151 h 123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80" h="123753">
                  <a:moveTo>
                    <a:pt x="124215" y="151"/>
                  </a:moveTo>
                  <a:cubicBezTo>
                    <a:pt x="89051" y="-2335"/>
                    <a:pt x="34273" y="26349"/>
                    <a:pt x="15619" y="50197"/>
                  </a:cubicBezTo>
                  <a:cubicBezTo>
                    <a:pt x="-25169" y="102370"/>
                    <a:pt x="22649" y="136403"/>
                    <a:pt x="59578" y="119292"/>
                  </a:cubicBezTo>
                  <a:cubicBezTo>
                    <a:pt x="86342" y="106930"/>
                    <a:pt x="96011" y="87505"/>
                    <a:pt x="105596" y="68388"/>
                  </a:cubicBezTo>
                  <a:cubicBezTo>
                    <a:pt x="111340" y="56987"/>
                    <a:pt x="120821" y="37870"/>
                    <a:pt x="126324" y="14690"/>
                  </a:cubicBezTo>
                  <a:cubicBezTo>
                    <a:pt x="131108" y="13764"/>
                    <a:pt x="133714" y="7746"/>
                    <a:pt x="130679" y="3357"/>
                  </a:cubicBezTo>
                  <a:cubicBezTo>
                    <a:pt x="128107" y="-397"/>
                    <a:pt x="124009" y="151"/>
                    <a:pt x="124215" y="15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DEFE8048-1609-41A5-8FC2-0F9CC9209D6F}"/>
                </a:ext>
              </a:extLst>
            </p:cNvPr>
            <p:cNvSpPr/>
            <p:nvPr/>
          </p:nvSpPr>
          <p:spPr>
            <a:xfrm>
              <a:off x="9446847" y="2647137"/>
              <a:ext cx="119812" cy="174753"/>
            </a:xfrm>
            <a:custGeom>
              <a:avLst/>
              <a:gdLst>
                <a:gd name="connsiteX0" fmla="*/ 103613 w 119812"/>
                <a:gd name="connsiteY0" fmla="*/ 60230 h 174753"/>
                <a:gd name="connsiteX1" fmla="*/ 96652 w 119812"/>
                <a:gd name="connsiteY1" fmla="*/ 52549 h 174753"/>
                <a:gd name="connsiteX2" fmla="*/ 62842 w 119812"/>
                <a:gd name="connsiteY2" fmla="*/ 12121 h 174753"/>
                <a:gd name="connsiteX3" fmla="*/ 39696 w 119812"/>
                <a:gd name="connsiteY3" fmla="*/ 2794 h 174753"/>
                <a:gd name="connsiteX4" fmla="*/ 15917 w 119812"/>
                <a:gd name="connsiteY4" fmla="*/ 149212 h 174753"/>
                <a:gd name="connsiteX5" fmla="*/ 119507 w 119812"/>
                <a:gd name="connsiteY5" fmla="*/ 117323 h 174753"/>
                <a:gd name="connsiteX6" fmla="*/ 103613 w 119812"/>
                <a:gd name="connsiteY6" fmla="*/ 60230 h 1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812" h="174753">
                  <a:moveTo>
                    <a:pt x="103613" y="60230"/>
                  </a:moveTo>
                  <a:cubicBezTo>
                    <a:pt x="101230" y="57795"/>
                    <a:pt x="101436" y="57761"/>
                    <a:pt x="96652" y="52549"/>
                  </a:cubicBezTo>
                  <a:cubicBezTo>
                    <a:pt x="53224" y="3240"/>
                    <a:pt x="75033" y="23162"/>
                    <a:pt x="62842" y="12121"/>
                  </a:cubicBezTo>
                  <a:cubicBezTo>
                    <a:pt x="57219" y="7029"/>
                    <a:pt x="43846" y="3377"/>
                    <a:pt x="39696" y="2794"/>
                  </a:cubicBezTo>
                  <a:cubicBezTo>
                    <a:pt x="24215" y="-20077"/>
                    <a:pt x="-25060" y="103641"/>
                    <a:pt x="15917" y="149212"/>
                  </a:cubicBezTo>
                  <a:cubicBezTo>
                    <a:pt x="60768" y="199087"/>
                    <a:pt x="114517" y="169169"/>
                    <a:pt x="119507" y="117323"/>
                  </a:cubicBezTo>
                  <a:cubicBezTo>
                    <a:pt x="122250" y="88553"/>
                    <a:pt x="105670" y="58550"/>
                    <a:pt x="103613" y="6023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51858373-7768-4343-B4D1-A7A6186C6B46}"/>
                </a:ext>
              </a:extLst>
            </p:cNvPr>
            <p:cNvSpPr/>
            <p:nvPr/>
          </p:nvSpPr>
          <p:spPr>
            <a:xfrm>
              <a:off x="8980989" y="2928057"/>
              <a:ext cx="1750" cy="2468"/>
            </a:xfrm>
            <a:custGeom>
              <a:avLst/>
              <a:gdLst>
                <a:gd name="connsiteX0" fmla="*/ 0 w 1750"/>
                <a:gd name="connsiteY0" fmla="*/ 0 h 2468"/>
                <a:gd name="connsiteX1" fmla="*/ 1715 w 1750"/>
                <a:gd name="connsiteY1" fmla="*/ 2469 h 2468"/>
                <a:gd name="connsiteX2" fmla="*/ 1731 w 1750"/>
                <a:gd name="connsiteY2" fmla="*/ 2452 h 2468"/>
                <a:gd name="connsiteX3" fmla="*/ 0 w 1750"/>
                <a:gd name="connsiteY3" fmla="*/ 0 h 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0" h="2468">
                  <a:moveTo>
                    <a:pt x="0" y="0"/>
                  </a:moveTo>
                  <a:cubicBezTo>
                    <a:pt x="1371" y="1817"/>
                    <a:pt x="1680" y="2349"/>
                    <a:pt x="1715" y="2469"/>
                  </a:cubicBezTo>
                  <a:cubicBezTo>
                    <a:pt x="1715" y="2469"/>
                    <a:pt x="1715" y="2452"/>
                    <a:pt x="1731" y="2452"/>
                  </a:cubicBezTo>
                  <a:cubicBezTo>
                    <a:pt x="1954" y="2315"/>
                    <a:pt x="154" y="22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51986EED-D553-4328-BAFE-9742D2C17DF5}"/>
                </a:ext>
              </a:extLst>
            </p:cNvPr>
            <p:cNvSpPr/>
            <p:nvPr/>
          </p:nvSpPr>
          <p:spPr>
            <a:xfrm>
              <a:off x="8791881" y="2880302"/>
              <a:ext cx="206583" cy="106133"/>
            </a:xfrm>
            <a:custGeom>
              <a:avLst/>
              <a:gdLst>
                <a:gd name="connsiteX0" fmla="*/ 105217 w 206583"/>
                <a:gd name="connsiteY0" fmla="*/ 434 h 106133"/>
                <a:gd name="connsiteX1" fmla="*/ 69418 w 206583"/>
                <a:gd name="connsiteY1" fmla="*/ 106133 h 106133"/>
                <a:gd name="connsiteX2" fmla="*/ 202240 w 206583"/>
                <a:gd name="connsiteY2" fmla="*/ 55487 h 106133"/>
                <a:gd name="connsiteX3" fmla="*/ 205087 w 206583"/>
                <a:gd name="connsiteY3" fmla="*/ 44223 h 106133"/>
                <a:gd name="connsiteX4" fmla="*/ 105217 w 206583"/>
                <a:gd name="connsiteY4" fmla="*/ 434 h 106133"/>
                <a:gd name="connsiteX5" fmla="*/ 190822 w 206583"/>
                <a:gd name="connsiteY5" fmla="*/ 50241 h 106133"/>
                <a:gd name="connsiteX6" fmla="*/ 189108 w 206583"/>
                <a:gd name="connsiteY6" fmla="*/ 47772 h 106133"/>
                <a:gd name="connsiteX7" fmla="*/ 190857 w 206583"/>
                <a:gd name="connsiteY7" fmla="*/ 50241 h 106133"/>
                <a:gd name="connsiteX8" fmla="*/ 190822 w 206583"/>
                <a:gd name="connsiteY8" fmla="*/ 50241 h 106133"/>
                <a:gd name="connsiteX9" fmla="*/ 190822 w 206583"/>
                <a:gd name="connsiteY9" fmla="*/ 50241 h 1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583" h="106133">
                  <a:moveTo>
                    <a:pt x="105217" y="434"/>
                  </a:moveTo>
                  <a:cubicBezTo>
                    <a:pt x="-16941" y="-7898"/>
                    <a:pt x="-37790" y="106442"/>
                    <a:pt x="69418" y="106133"/>
                  </a:cubicBezTo>
                  <a:cubicBezTo>
                    <a:pt x="95959" y="106082"/>
                    <a:pt x="208944" y="77158"/>
                    <a:pt x="202240" y="55487"/>
                  </a:cubicBezTo>
                  <a:cubicBezTo>
                    <a:pt x="206321" y="53892"/>
                    <a:pt x="208069" y="48115"/>
                    <a:pt x="205087" y="44223"/>
                  </a:cubicBezTo>
                  <a:cubicBezTo>
                    <a:pt x="187788" y="21608"/>
                    <a:pt x="173265" y="5064"/>
                    <a:pt x="105217" y="434"/>
                  </a:cubicBezTo>
                  <a:close/>
                  <a:moveTo>
                    <a:pt x="190822" y="50241"/>
                  </a:moveTo>
                  <a:cubicBezTo>
                    <a:pt x="190770" y="50103"/>
                    <a:pt x="190479" y="49589"/>
                    <a:pt x="189108" y="47772"/>
                  </a:cubicBezTo>
                  <a:cubicBezTo>
                    <a:pt x="189262" y="47994"/>
                    <a:pt x="191062" y="50069"/>
                    <a:pt x="190857" y="50241"/>
                  </a:cubicBezTo>
                  <a:cubicBezTo>
                    <a:pt x="190822" y="50223"/>
                    <a:pt x="190822" y="50223"/>
                    <a:pt x="190822" y="50241"/>
                  </a:cubicBezTo>
                  <a:cubicBezTo>
                    <a:pt x="190839" y="50309"/>
                    <a:pt x="190805" y="50258"/>
                    <a:pt x="190822" y="50241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DF4B2FF2-A4CF-4828-91AC-A2AAC719ABB8}"/>
                </a:ext>
              </a:extLst>
            </p:cNvPr>
            <p:cNvSpPr/>
            <p:nvPr/>
          </p:nvSpPr>
          <p:spPr>
            <a:xfrm>
              <a:off x="9035050" y="2956528"/>
              <a:ext cx="206316" cy="205263"/>
            </a:xfrm>
            <a:custGeom>
              <a:avLst/>
              <a:gdLst>
                <a:gd name="connsiteX0" fmla="*/ 202411 w 206316"/>
                <a:gd name="connsiteY0" fmla="*/ 16295 h 205263"/>
                <a:gd name="connsiteX1" fmla="*/ 195484 w 206316"/>
                <a:gd name="connsiteY1" fmla="*/ 196 h 205263"/>
                <a:gd name="connsiteX2" fmla="*/ 183397 w 206316"/>
                <a:gd name="connsiteY2" fmla="*/ 14152 h 205263"/>
                <a:gd name="connsiteX3" fmla="*/ 42448 w 206316"/>
                <a:gd name="connsiteY3" fmla="*/ 78223 h 205263"/>
                <a:gd name="connsiteX4" fmla="*/ 82190 w 206316"/>
                <a:gd name="connsiteY4" fmla="*/ 201855 h 205263"/>
                <a:gd name="connsiteX5" fmla="*/ 134174 w 206316"/>
                <a:gd name="connsiteY5" fmla="*/ 166434 h 205263"/>
                <a:gd name="connsiteX6" fmla="*/ 198604 w 206316"/>
                <a:gd name="connsiteY6" fmla="*/ 27936 h 205263"/>
                <a:gd name="connsiteX7" fmla="*/ 202411 w 206316"/>
                <a:gd name="connsiteY7" fmla="*/ 16295 h 20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16" h="205263">
                  <a:moveTo>
                    <a:pt x="202411" y="16295"/>
                  </a:moveTo>
                  <a:cubicBezTo>
                    <a:pt x="209834" y="-2376"/>
                    <a:pt x="189466" y="7"/>
                    <a:pt x="195484" y="196"/>
                  </a:cubicBezTo>
                  <a:cubicBezTo>
                    <a:pt x="188043" y="-44"/>
                    <a:pt x="185711" y="7448"/>
                    <a:pt x="183397" y="14152"/>
                  </a:cubicBezTo>
                  <a:cubicBezTo>
                    <a:pt x="150084" y="14958"/>
                    <a:pt x="91225" y="35789"/>
                    <a:pt x="42448" y="78223"/>
                  </a:cubicBezTo>
                  <a:cubicBezTo>
                    <a:pt x="-44991" y="154278"/>
                    <a:pt x="20005" y="221332"/>
                    <a:pt x="82190" y="201855"/>
                  </a:cubicBezTo>
                  <a:cubicBezTo>
                    <a:pt x="115776" y="191363"/>
                    <a:pt x="138957" y="160827"/>
                    <a:pt x="134174" y="166434"/>
                  </a:cubicBezTo>
                  <a:cubicBezTo>
                    <a:pt x="164640" y="130772"/>
                    <a:pt x="196187" y="27268"/>
                    <a:pt x="198604" y="27936"/>
                  </a:cubicBezTo>
                  <a:cubicBezTo>
                    <a:pt x="205925" y="29994"/>
                    <a:pt x="209645" y="19227"/>
                    <a:pt x="202411" y="16295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62EA3059-657C-4797-B4DF-827C6A032F8E}"/>
                </a:ext>
              </a:extLst>
            </p:cNvPr>
            <p:cNvSpPr/>
            <p:nvPr/>
          </p:nvSpPr>
          <p:spPr>
            <a:xfrm>
              <a:off x="9129150" y="2971947"/>
              <a:ext cx="115785" cy="147735"/>
            </a:xfrm>
            <a:custGeom>
              <a:avLst/>
              <a:gdLst>
                <a:gd name="connsiteX0" fmla="*/ 105139 w 115785"/>
                <a:gd name="connsiteY0" fmla="*/ 327 h 147735"/>
                <a:gd name="connsiteX1" fmla="*/ 86245 w 115785"/>
                <a:gd name="connsiteY1" fmla="*/ 45127 h 147735"/>
                <a:gd name="connsiteX2" fmla="*/ 78015 w 115785"/>
                <a:gd name="connsiteY2" fmla="*/ 60677 h 147735"/>
                <a:gd name="connsiteX3" fmla="*/ 43931 w 115785"/>
                <a:gd name="connsiteY3" fmla="*/ 103591 h 147735"/>
                <a:gd name="connsiteX4" fmla="*/ 1463 w 115785"/>
                <a:gd name="connsiteY4" fmla="*/ 144053 h 147735"/>
                <a:gd name="connsiteX5" fmla="*/ 28174 w 115785"/>
                <a:gd name="connsiteY5" fmla="*/ 135326 h 147735"/>
                <a:gd name="connsiteX6" fmla="*/ 51097 w 115785"/>
                <a:gd name="connsiteY6" fmla="*/ 126548 h 147735"/>
                <a:gd name="connsiteX7" fmla="*/ 78238 w 115785"/>
                <a:gd name="connsiteY7" fmla="*/ 97007 h 147735"/>
                <a:gd name="connsiteX8" fmla="*/ 115785 w 115785"/>
                <a:gd name="connsiteY8" fmla="*/ 7476 h 147735"/>
                <a:gd name="connsiteX9" fmla="*/ 105139 w 115785"/>
                <a:gd name="connsiteY9" fmla="*/ 32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785" h="147735">
                  <a:moveTo>
                    <a:pt x="105139" y="327"/>
                  </a:moveTo>
                  <a:cubicBezTo>
                    <a:pt x="96584" y="3207"/>
                    <a:pt x="101796" y="11591"/>
                    <a:pt x="86245" y="45127"/>
                  </a:cubicBezTo>
                  <a:cubicBezTo>
                    <a:pt x="84359" y="49207"/>
                    <a:pt x="80227" y="56820"/>
                    <a:pt x="78015" y="60677"/>
                  </a:cubicBezTo>
                  <a:cubicBezTo>
                    <a:pt x="57939" y="95944"/>
                    <a:pt x="55847" y="94984"/>
                    <a:pt x="43931" y="103591"/>
                  </a:cubicBezTo>
                  <a:cubicBezTo>
                    <a:pt x="7327" y="129994"/>
                    <a:pt x="-4487" y="134984"/>
                    <a:pt x="1463" y="144053"/>
                  </a:cubicBezTo>
                  <a:cubicBezTo>
                    <a:pt x="7327" y="152969"/>
                    <a:pt x="15642" y="143968"/>
                    <a:pt x="28174" y="135326"/>
                  </a:cubicBezTo>
                  <a:cubicBezTo>
                    <a:pt x="53823" y="117633"/>
                    <a:pt x="42491" y="124748"/>
                    <a:pt x="51097" y="126548"/>
                  </a:cubicBezTo>
                  <a:cubicBezTo>
                    <a:pt x="60870" y="128589"/>
                    <a:pt x="62654" y="112849"/>
                    <a:pt x="78238" y="97007"/>
                  </a:cubicBezTo>
                  <a:cubicBezTo>
                    <a:pt x="106819" y="68187"/>
                    <a:pt x="115820" y="7716"/>
                    <a:pt x="115785" y="7476"/>
                  </a:cubicBezTo>
                  <a:cubicBezTo>
                    <a:pt x="115100" y="-2228"/>
                    <a:pt x="103767" y="275"/>
                    <a:pt x="105139" y="327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5535CDA5-4480-4A57-885B-12526D8B46D0}"/>
                </a:ext>
              </a:extLst>
            </p:cNvPr>
            <p:cNvSpPr/>
            <p:nvPr/>
          </p:nvSpPr>
          <p:spPr>
            <a:xfrm>
              <a:off x="8910595" y="3422938"/>
              <a:ext cx="106644" cy="226641"/>
            </a:xfrm>
            <a:custGeom>
              <a:avLst/>
              <a:gdLst>
                <a:gd name="connsiteX0" fmla="*/ 86098 w 106644"/>
                <a:gd name="connsiteY0" fmla="*/ 12336 h 226641"/>
                <a:gd name="connsiteX1" fmla="*/ 40853 w 106644"/>
                <a:gd name="connsiteY1" fmla="*/ 70492 h 226641"/>
                <a:gd name="connsiteX2" fmla="*/ 47437 w 106644"/>
                <a:gd name="connsiteY2" fmla="*/ 221197 h 226641"/>
                <a:gd name="connsiteX3" fmla="*/ 106261 w 106644"/>
                <a:gd name="connsiteY3" fmla="*/ 7999 h 226641"/>
                <a:gd name="connsiteX4" fmla="*/ 86098 w 106644"/>
                <a:gd name="connsiteY4" fmla="*/ 12336 h 22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44" h="226641">
                  <a:moveTo>
                    <a:pt x="86098" y="12336"/>
                  </a:moveTo>
                  <a:cubicBezTo>
                    <a:pt x="58684" y="37042"/>
                    <a:pt x="39824" y="72224"/>
                    <a:pt x="40853" y="70492"/>
                  </a:cubicBezTo>
                  <a:cubicBezTo>
                    <a:pt x="-36026" y="199817"/>
                    <a:pt x="12924" y="243160"/>
                    <a:pt x="47437" y="221197"/>
                  </a:cubicBezTo>
                  <a:cubicBezTo>
                    <a:pt x="92819" y="192273"/>
                    <a:pt x="109467" y="16537"/>
                    <a:pt x="106261" y="7999"/>
                  </a:cubicBezTo>
                  <a:cubicBezTo>
                    <a:pt x="100912" y="-5992"/>
                    <a:pt x="81486" y="249"/>
                    <a:pt x="86098" y="12336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A2CCB3BB-176D-47F0-B011-B4F2E0D3FE09}"/>
                </a:ext>
              </a:extLst>
            </p:cNvPr>
            <p:cNvSpPr/>
            <p:nvPr/>
          </p:nvSpPr>
          <p:spPr>
            <a:xfrm>
              <a:off x="9225819" y="3329582"/>
              <a:ext cx="169" cy="96"/>
            </a:xfrm>
            <a:custGeom>
              <a:avLst/>
              <a:gdLst>
                <a:gd name="connsiteX0" fmla="*/ 120 w 169"/>
                <a:gd name="connsiteY0" fmla="*/ 28 h 96"/>
                <a:gd name="connsiteX1" fmla="*/ 0 w 169"/>
                <a:gd name="connsiteY1" fmla="*/ 97 h 96"/>
                <a:gd name="connsiteX2" fmla="*/ 120 w 169"/>
                <a:gd name="connsiteY2" fmla="*/ 28 h 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" h="96">
                  <a:moveTo>
                    <a:pt x="120" y="28"/>
                  </a:moveTo>
                  <a:cubicBezTo>
                    <a:pt x="69" y="45"/>
                    <a:pt x="51" y="80"/>
                    <a:pt x="0" y="97"/>
                  </a:cubicBezTo>
                  <a:cubicBezTo>
                    <a:pt x="188" y="-6"/>
                    <a:pt x="206" y="-23"/>
                    <a:pt x="120" y="28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8E232EB5-E267-46D8-A7C6-53D2EDA644B8}"/>
                </a:ext>
              </a:extLst>
            </p:cNvPr>
            <p:cNvSpPr/>
            <p:nvPr/>
          </p:nvSpPr>
          <p:spPr>
            <a:xfrm>
              <a:off x="9112232" y="3316562"/>
              <a:ext cx="119338" cy="206936"/>
            </a:xfrm>
            <a:custGeom>
              <a:avLst/>
              <a:gdLst>
                <a:gd name="connsiteX0" fmla="*/ 112987 w 119338"/>
                <a:gd name="connsiteY0" fmla="*/ 1 h 206936"/>
                <a:gd name="connsiteX1" fmla="*/ 93270 w 119338"/>
                <a:gd name="connsiteY1" fmla="*/ 9911 h 206936"/>
                <a:gd name="connsiteX2" fmla="*/ 65530 w 119338"/>
                <a:gd name="connsiteY2" fmla="*/ 24278 h 206936"/>
                <a:gd name="connsiteX3" fmla="*/ 40704 w 119338"/>
                <a:gd name="connsiteY3" fmla="*/ 206547 h 206936"/>
                <a:gd name="connsiteX4" fmla="*/ 115696 w 119338"/>
                <a:gd name="connsiteY4" fmla="*/ 81697 h 206936"/>
                <a:gd name="connsiteX5" fmla="*/ 105238 w 119338"/>
                <a:gd name="connsiteY5" fmla="*/ 17523 h 206936"/>
                <a:gd name="connsiteX6" fmla="*/ 113707 w 119338"/>
                <a:gd name="connsiteY6" fmla="*/ 13048 h 206936"/>
                <a:gd name="connsiteX7" fmla="*/ 112987 w 119338"/>
                <a:gd name="connsiteY7" fmla="*/ 1 h 206936"/>
                <a:gd name="connsiteX8" fmla="*/ 48796 w 119338"/>
                <a:gd name="connsiteY8" fmla="*/ 188459 h 206936"/>
                <a:gd name="connsiteX9" fmla="*/ 22033 w 119338"/>
                <a:gd name="connsiteY9" fmla="*/ 178549 h 206936"/>
                <a:gd name="connsiteX10" fmla="*/ 23405 w 119338"/>
                <a:gd name="connsiteY10" fmla="*/ 174674 h 206936"/>
                <a:gd name="connsiteX11" fmla="*/ 27211 w 119338"/>
                <a:gd name="connsiteY11" fmla="*/ 173714 h 206936"/>
                <a:gd name="connsiteX12" fmla="*/ 39538 w 119338"/>
                <a:gd name="connsiteY12" fmla="*/ 178738 h 206936"/>
                <a:gd name="connsiteX13" fmla="*/ 48008 w 119338"/>
                <a:gd name="connsiteY13" fmla="*/ 178189 h 206936"/>
                <a:gd name="connsiteX14" fmla="*/ 49105 w 119338"/>
                <a:gd name="connsiteY14" fmla="*/ 180178 h 206936"/>
                <a:gd name="connsiteX15" fmla="*/ 48796 w 119338"/>
                <a:gd name="connsiteY15" fmla="*/ 188459 h 206936"/>
                <a:gd name="connsiteX16" fmla="*/ 89481 w 119338"/>
                <a:gd name="connsiteY16" fmla="*/ 84354 h 206936"/>
                <a:gd name="connsiteX17" fmla="*/ 85230 w 119338"/>
                <a:gd name="connsiteY17" fmla="*/ 74102 h 206936"/>
                <a:gd name="connsiteX18" fmla="*/ 78320 w 119338"/>
                <a:gd name="connsiteY18" fmla="*/ 71478 h 206936"/>
                <a:gd name="connsiteX19" fmla="*/ 70640 w 119338"/>
                <a:gd name="connsiteY19" fmla="*/ 52105 h 206936"/>
                <a:gd name="connsiteX20" fmla="*/ 87304 w 119338"/>
                <a:gd name="connsiteY20" fmla="*/ 32954 h 206936"/>
                <a:gd name="connsiteX21" fmla="*/ 97231 w 119338"/>
                <a:gd name="connsiteY21" fmla="*/ 75696 h 206936"/>
                <a:gd name="connsiteX22" fmla="*/ 89481 w 119338"/>
                <a:gd name="connsiteY22" fmla="*/ 84354 h 20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338" h="206936">
                  <a:moveTo>
                    <a:pt x="112987" y="1"/>
                  </a:moveTo>
                  <a:cubicBezTo>
                    <a:pt x="110073" y="-102"/>
                    <a:pt x="96545" y="7613"/>
                    <a:pt x="93270" y="9911"/>
                  </a:cubicBezTo>
                  <a:cubicBezTo>
                    <a:pt x="83430" y="6670"/>
                    <a:pt x="73365" y="17043"/>
                    <a:pt x="65530" y="24278"/>
                  </a:cubicBezTo>
                  <a:cubicBezTo>
                    <a:pt x="44613" y="43583"/>
                    <a:pt x="-54640" y="193877"/>
                    <a:pt x="40704" y="206547"/>
                  </a:cubicBezTo>
                  <a:cubicBezTo>
                    <a:pt x="87270" y="212667"/>
                    <a:pt x="113399" y="145648"/>
                    <a:pt x="115696" y="81697"/>
                  </a:cubicBezTo>
                  <a:cubicBezTo>
                    <a:pt x="117479" y="33571"/>
                    <a:pt x="95911" y="23267"/>
                    <a:pt x="105238" y="17523"/>
                  </a:cubicBezTo>
                  <a:cubicBezTo>
                    <a:pt x="108135" y="15740"/>
                    <a:pt x="113159" y="13288"/>
                    <a:pt x="113707" y="13048"/>
                  </a:cubicBezTo>
                  <a:cubicBezTo>
                    <a:pt x="123480" y="8076"/>
                    <a:pt x="118731" y="190"/>
                    <a:pt x="112987" y="1"/>
                  </a:cubicBezTo>
                  <a:close/>
                  <a:moveTo>
                    <a:pt x="48796" y="188459"/>
                  </a:moveTo>
                  <a:cubicBezTo>
                    <a:pt x="39247" y="189659"/>
                    <a:pt x="26388" y="182955"/>
                    <a:pt x="22033" y="178549"/>
                  </a:cubicBezTo>
                  <a:cubicBezTo>
                    <a:pt x="19684" y="175274"/>
                    <a:pt x="20422" y="177023"/>
                    <a:pt x="23405" y="174674"/>
                  </a:cubicBezTo>
                  <a:cubicBezTo>
                    <a:pt x="26045" y="174708"/>
                    <a:pt x="27005" y="173697"/>
                    <a:pt x="27211" y="173714"/>
                  </a:cubicBezTo>
                  <a:cubicBezTo>
                    <a:pt x="28137" y="178720"/>
                    <a:pt x="34601" y="182012"/>
                    <a:pt x="39538" y="178738"/>
                  </a:cubicBezTo>
                  <a:cubicBezTo>
                    <a:pt x="42470" y="176972"/>
                    <a:pt x="43568" y="179955"/>
                    <a:pt x="48008" y="178189"/>
                  </a:cubicBezTo>
                  <a:cubicBezTo>
                    <a:pt x="48265" y="178926"/>
                    <a:pt x="48642" y="179595"/>
                    <a:pt x="49105" y="180178"/>
                  </a:cubicBezTo>
                  <a:cubicBezTo>
                    <a:pt x="50202" y="188973"/>
                    <a:pt x="56289" y="186573"/>
                    <a:pt x="48796" y="188459"/>
                  </a:cubicBezTo>
                  <a:close/>
                  <a:moveTo>
                    <a:pt x="89481" y="84354"/>
                  </a:moveTo>
                  <a:cubicBezTo>
                    <a:pt x="89276" y="84131"/>
                    <a:pt x="91350" y="77239"/>
                    <a:pt x="85230" y="74102"/>
                  </a:cubicBezTo>
                  <a:cubicBezTo>
                    <a:pt x="79538" y="71204"/>
                    <a:pt x="76074" y="76759"/>
                    <a:pt x="78320" y="71478"/>
                  </a:cubicBezTo>
                  <a:cubicBezTo>
                    <a:pt x="88127" y="48796"/>
                    <a:pt x="67553" y="56117"/>
                    <a:pt x="70640" y="52105"/>
                  </a:cubicBezTo>
                  <a:cubicBezTo>
                    <a:pt x="70845" y="52105"/>
                    <a:pt x="75680" y="45144"/>
                    <a:pt x="87304" y="32954"/>
                  </a:cubicBezTo>
                  <a:cubicBezTo>
                    <a:pt x="95294" y="53391"/>
                    <a:pt x="97128" y="58946"/>
                    <a:pt x="97231" y="75696"/>
                  </a:cubicBezTo>
                  <a:cubicBezTo>
                    <a:pt x="92053" y="76348"/>
                    <a:pt x="91248" y="80034"/>
                    <a:pt x="89481" y="84354"/>
                  </a:cubicBez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F7CCE5AC-CE9B-45E9-8ECF-828CDCE38F24}"/>
                </a:ext>
              </a:extLst>
            </p:cNvPr>
            <p:cNvSpPr/>
            <p:nvPr/>
          </p:nvSpPr>
          <p:spPr>
            <a:xfrm>
              <a:off x="9170282" y="2980380"/>
              <a:ext cx="350454" cy="519441"/>
            </a:xfrm>
            <a:custGeom>
              <a:avLst/>
              <a:gdLst>
                <a:gd name="connsiteX0" fmla="*/ 173426 w 350454"/>
                <a:gd name="connsiteY0" fmla="*/ 48661 h 519441"/>
                <a:gd name="connsiteX1" fmla="*/ 90770 w 350454"/>
                <a:gd name="connsiteY1" fmla="*/ 133306 h 519441"/>
                <a:gd name="connsiteX2" fmla="*/ 2044 w 350454"/>
                <a:gd name="connsiteY2" fmla="*/ 310483 h 519441"/>
                <a:gd name="connsiteX3" fmla="*/ 336236 w 350454"/>
                <a:gd name="connsiteY3" fmla="*/ 323033 h 519441"/>
                <a:gd name="connsiteX4" fmla="*/ 302442 w 350454"/>
                <a:gd name="connsiteY4" fmla="*/ 15451 h 519441"/>
                <a:gd name="connsiteX5" fmla="*/ 173426 w 350454"/>
                <a:gd name="connsiteY5" fmla="*/ 48661 h 5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454" h="519441">
                  <a:moveTo>
                    <a:pt x="173426" y="48661"/>
                  </a:moveTo>
                  <a:cubicBezTo>
                    <a:pt x="137130" y="77259"/>
                    <a:pt x="122522" y="95330"/>
                    <a:pt x="90770" y="133306"/>
                  </a:cubicBezTo>
                  <a:cubicBezTo>
                    <a:pt x="50582" y="181329"/>
                    <a:pt x="14064" y="231993"/>
                    <a:pt x="2044" y="310483"/>
                  </a:cubicBezTo>
                  <a:cubicBezTo>
                    <a:pt x="-26039" y="492614"/>
                    <a:pt x="242897" y="665795"/>
                    <a:pt x="336236" y="323033"/>
                  </a:cubicBezTo>
                  <a:cubicBezTo>
                    <a:pt x="361438" y="230501"/>
                    <a:pt x="354889" y="131129"/>
                    <a:pt x="302442" y="15451"/>
                  </a:cubicBezTo>
                  <a:cubicBezTo>
                    <a:pt x="284389" y="-24325"/>
                    <a:pt x="207082" y="22189"/>
                    <a:pt x="173426" y="48661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3EB680C5-EB6E-47E7-A6C0-F0B50CE03732}"/>
                </a:ext>
              </a:extLst>
            </p:cNvPr>
            <p:cNvSpPr/>
            <p:nvPr/>
          </p:nvSpPr>
          <p:spPr>
            <a:xfrm>
              <a:off x="9450869" y="3501801"/>
              <a:ext cx="161094" cy="277752"/>
            </a:xfrm>
            <a:custGeom>
              <a:avLst/>
              <a:gdLst>
                <a:gd name="connsiteX0" fmla="*/ 43579 w 161094"/>
                <a:gd name="connsiteY0" fmla="*/ 1643 h 277752"/>
                <a:gd name="connsiteX1" fmla="*/ 29845 w 161094"/>
                <a:gd name="connsiteY1" fmla="*/ 15341 h 277752"/>
                <a:gd name="connsiteX2" fmla="*/ 133075 w 161094"/>
                <a:gd name="connsiteY2" fmla="*/ 256709 h 277752"/>
                <a:gd name="connsiteX3" fmla="*/ 87606 w 161094"/>
                <a:gd name="connsiteY3" fmla="*/ 51689 h 277752"/>
                <a:gd name="connsiteX4" fmla="*/ 43579 w 161094"/>
                <a:gd name="connsiteY4" fmla="*/ 1643 h 27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94" h="277752">
                  <a:moveTo>
                    <a:pt x="43579" y="1643"/>
                  </a:moveTo>
                  <a:cubicBezTo>
                    <a:pt x="32142" y="-4392"/>
                    <a:pt x="23313" y="7575"/>
                    <a:pt x="29845" y="15341"/>
                  </a:cubicBezTo>
                  <a:cubicBezTo>
                    <a:pt x="-34603" y="148918"/>
                    <a:pt x="7813" y="342057"/>
                    <a:pt x="133075" y="256709"/>
                  </a:cubicBezTo>
                  <a:cubicBezTo>
                    <a:pt x="197009" y="213109"/>
                    <a:pt x="138424" y="107530"/>
                    <a:pt x="87606" y="51689"/>
                  </a:cubicBezTo>
                  <a:cubicBezTo>
                    <a:pt x="37714" y="-3535"/>
                    <a:pt x="47796" y="3906"/>
                    <a:pt x="43579" y="1643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41D57CA-079B-4E5F-A049-417CF80A5086}"/>
                </a:ext>
              </a:extLst>
            </p:cNvPr>
            <p:cNvSpPr/>
            <p:nvPr/>
          </p:nvSpPr>
          <p:spPr>
            <a:xfrm>
              <a:off x="9086996" y="2815140"/>
              <a:ext cx="217699" cy="213251"/>
            </a:xfrm>
            <a:custGeom>
              <a:avLst/>
              <a:gdLst>
                <a:gd name="connsiteX0" fmla="*/ 208964 w 217699"/>
                <a:gd name="connsiteY0" fmla="*/ 0 h 213251"/>
                <a:gd name="connsiteX1" fmla="*/ 60762 w 217699"/>
                <a:gd name="connsiteY1" fmla="*/ 55841 h 213251"/>
                <a:gd name="connsiteX2" fmla="*/ 4818 w 217699"/>
                <a:gd name="connsiteY2" fmla="*/ 184772 h 213251"/>
                <a:gd name="connsiteX3" fmla="*/ 173525 w 217699"/>
                <a:gd name="connsiteY3" fmla="*/ 136251 h 213251"/>
                <a:gd name="connsiteX4" fmla="*/ 213421 w 217699"/>
                <a:gd name="connsiteY4" fmla="*/ 29987 h 213251"/>
                <a:gd name="connsiteX5" fmla="*/ 208964 w 217699"/>
                <a:gd name="connsiteY5" fmla="*/ 0 h 21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9" h="213251">
                  <a:moveTo>
                    <a:pt x="208964" y="0"/>
                  </a:moveTo>
                  <a:cubicBezTo>
                    <a:pt x="209443" y="17"/>
                    <a:pt x="150327" y="4046"/>
                    <a:pt x="60762" y="55841"/>
                  </a:cubicBezTo>
                  <a:cubicBezTo>
                    <a:pt x="3343" y="89034"/>
                    <a:pt x="-8161" y="153396"/>
                    <a:pt x="4818" y="184772"/>
                  </a:cubicBezTo>
                  <a:cubicBezTo>
                    <a:pt x="23266" y="229160"/>
                    <a:pt x="123856" y="227840"/>
                    <a:pt x="173525" y="136251"/>
                  </a:cubicBezTo>
                  <a:cubicBezTo>
                    <a:pt x="184514" y="116037"/>
                    <a:pt x="207215" y="52721"/>
                    <a:pt x="213421" y="29987"/>
                  </a:cubicBezTo>
                  <a:cubicBezTo>
                    <a:pt x="217039" y="16751"/>
                    <a:pt x="222680" y="463"/>
                    <a:pt x="208964" y="0"/>
                  </a:cubicBezTo>
                  <a:close/>
                </a:path>
              </a:pathLst>
            </a:custGeom>
            <a:solidFill>
              <a:schemeClr val="accent6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98435D42-114D-4D3B-B4C7-B515DE7BC5AF}"/>
                </a:ext>
              </a:extLst>
            </p:cNvPr>
            <p:cNvSpPr/>
            <p:nvPr/>
          </p:nvSpPr>
          <p:spPr>
            <a:xfrm>
              <a:off x="8986838" y="3590635"/>
              <a:ext cx="188311" cy="382090"/>
            </a:xfrm>
            <a:custGeom>
              <a:avLst/>
              <a:gdLst>
                <a:gd name="connsiteX0" fmla="*/ 18617 w 188311"/>
                <a:gd name="connsiteY0" fmla="*/ 43384 h 382090"/>
                <a:gd name="connsiteX1" fmla="*/ 14553 w 188311"/>
                <a:gd name="connsiteY1" fmla="*/ 7 h 382090"/>
                <a:gd name="connsiteX2" fmla="*/ 3957 w 188311"/>
                <a:gd name="connsiteY2" fmla="*/ 37898 h 382090"/>
                <a:gd name="connsiteX3" fmla="*/ 3203 w 188311"/>
                <a:gd name="connsiteY3" fmla="*/ 55729 h 382090"/>
                <a:gd name="connsiteX4" fmla="*/ 62713 w 188311"/>
                <a:gd name="connsiteY4" fmla="*/ 338827 h 382090"/>
                <a:gd name="connsiteX5" fmla="*/ 131945 w 188311"/>
                <a:gd name="connsiteY5" fmla="*/ 380146 h 382090"/>
                <a:gd name="connsiteX6" fmla="*/ 140980 w 188311"/>
                <a:gd name="connsiteY6" fmla="*/ 190643 h 382090"/>
                <a:gd name="connsiteX7" fmla="*/ 18617 w 188311"/>
                <a:gd name="connsiteY7" fmla="*/ 43384 h 382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311" h="382090">
                  <a:moveTo>
                    <a:pt x="18617" y="43384"/>
                  </a:moveTo>
                  <a:cubicBezTo>
                    <a:pt x="19371" y="15266"/>
                    <a:pt x="25886" y="385"/>
                    <a:pt x="14553" y="7"/>
                  </a:cubicBezTo>
                  <a:cubicBezTo>
                    <a:pt x="6923" y="-250"/>
                    <a:pt x="5963" y="6043"/>
                    <a:pt x="3957" y="37898"/>
                  </a:cubicBezTo>
                  <a:cubicBezTo>
                    <a:pt x="186" y="40761"/>
                    <a:pt x="-2300" y="47688"/>
                    <a:pt x="3203" y="55729"/>
                  </a:cubicBezTo>
                  <a:cubicBezTo>
                    <a:pt x="1369" y="145071"/>
                    <a:pt x="14604" y="265069"/>
                    <a:pt x="62713" y="338827"/>
                  </a:cubicBezTo>
                  <a:cubicBezTo>
                    <a:pt x="100998" y="397411"/>
                    <a:pt x="135185" y="379169"/>
                    <a:pt x="131945" y="380146"/>
                  </a:cubicBezTo>
                  <a:cubicBezTo>
                    <a:pt x="213641" y="355801"/>
                    <a:pt x="197456" y="262669"/>
                    <a:pt x="140980" y="190643"/>
                  </a:cubicBezTo>
                  <a:cubicBezTo>
                    <a:pt x="92048" y="128218"/>
                    <a:pt x="148524" y="176395"/>
                    <a:pt x="18617" y="4338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00A61236-3193-4CA6-B534-28598787B5DF}"/>
                </a:ext>
              </a:extLst>
            </p:cNvPr>
            <p:cNvSpPr/>
            <p:nvPr/>
          </p:nvSpPr>
          <p:spPr>
            <a:xfrm>
              <a:off x="9077183" y="3408026"/>
              <a:ext cx="123631" cy="215349"/>
            </a:xfrm>
            <a:custGeom>
              <a:avLst/>
              <a:gdLst>
                <a:gd name="connsiteX0" fmla="*/ 72632 w 123631"/>
                <a:gd name="connsiteY0" fmla="*/ 64470 h 215349"/>
                <a:gd name="connsiteX1" fmla="*/ 15437 w 123631"/>
                <a:gd name="connsiteY1" fmla="*/ 845 h 215349"/>
                <a:gd name="connsiteX2" fmla="*/ 6161 w 123631"/>
                <a:gd name="connsiteY2" fmla="*/ 4343 h 215349"/>
                <a:gd name="connsiteX3" fmla="*/ 932 w 123631"/>
                <a:gd name="connsiteY3" fmla="*/ 27334 h 215349"/>
                <a:gd name="connsiteX4" fmla="*/ 2406 w 123631"/>
                <a:gd name="connsiteY4" fmla="*/ 96514 h 215349"/>
                <a:gd name="connsiteX5" fmla="*/ 10756 w 123631"/>
                <a:gd name="connsiteY5" fmla="*/ 140079 h 215349"/>
                <a:gd name="connsiteX6" fmla="*/ 119112 w 123631"/>
                <a:gd name="connsiteY6" fmla="*/ 141022 h 215349"/>
                <a:gd name="connsiteX7" fmla="*/ 72632 w 123631"/>
                <a:gd name="connsiteY7" fmla="*/ 64470 h 21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631" h="215349">
                  <a:moveTo>
                    <a:pt x="72632" y="64470"/>
                  </a:moveTo>
                  <a:cubicBezTo>
                    <a:pt x="64197" y="52811"/>
                    <a:pt x="29307" y="4068"/>
                    <a:pt x="15437" y="845"/>
                  </a:cubicBezTo>
                  <a:cubicBezTo>
                    <a:pt x="13293" y="382"/>
                    <a:pt x="7910" y="-2070"/>
                    <a:pt x="6161" y="4343"/>
                  </a:cubicBezTo>
                  <a:cubicBezTo>
                    <a:pt x="4121" y="11852"/>
                    <a:pt x="1909" y="19482"/>
                    <a:pt x="932" y="27334"/>
                  </a:cubicBezTo>
                  <a:cubicBezTo>
                    <a:pt x="-1828" y="49725"/>
                    <a:pt x="2424" y="96720"/>
                    <a:pt x="2406" y="96514"/>
                  </a:cubicBezTo>
                  <a:cubicBezTo>
                    <a:pt x="4618" y="129415"/>
                    <a:pt x="10841" y="140285"/>
                    <a:pt x="10756" y="140079"/>
                  </a:cubicBezTo>
                  <a:cubicBezTo>
                    <a:pt x="55058" y="255671"/>
                    <a:pt x="144727" y="223696"/>
                    <a:pt x="119112" y="141022"/>
                  </a:cubicBezTo>
                  <a:cubicBezTo>
                    <a:pt x="107676" y="103938"/>
                    <a:pt x="81496" y="76780"/>
                    <a:pt x="72632" y="644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E590ED98-6244-4156-8563-E130160C17C8}"/>
                </a:ext>
              </a:extLst>
            </p:cNvPr>
            <p:cNvSpPr/>
            <p:nvPr/>
          </p:nvSpPr>
          <p:spPr>
            <a:xfrm>
              <a:off x="8897941" y="3342149"/>
              <a:ext cx="147792" cy="184195"/>
            </a:xfrm>
            <a:custGeom>
              <a:avLst/>
              <a:gdLst>
                <a:gd name="connsiteX0" fmla="*/ 40597 w 147792"/>
                <a:gd name="connsiteY0" fmla="*/ 67357 h 184195"/>
                <a:gd name="connsiteX1" fmla="*/ 115040 w 147792"/>
                <a:gd name="connsiteY1" fmla="*/ 82530 h 184195"/>
                <a:gd name="connsiteX2" fmla="*/ 131722 w 147792"/>
                <a:gd name="connsiteY2" fmla="*/ 14396 h 184195"/>
                <a:gd name="connsiteX3" fmla="*/ 147411 w 147792"/>
                <a:gd name="connsiteY3" fmla="*/ 3097 h 184195"/>
                <a:gd name="connsiteX4" fmla="*/ 40597 w 147792"/>
                <a:gd name="connsiteY4" fmla="*/ 67357 h 18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792" h="184195">
                  <a:moveTo>
                    <a:pt x="40597" y="67357"/>
                  </a:moveTo>
                  <a:cubicBezTo>
                    <a:pt x="-56186" y="167295"/>
                    <a:pt x="40991" y="263513"/>
                    <a:pt x="115040" y="82530"/>
                  </a:cubicBezTo>
                  <a:cubicBezTo>
                    <a:pt x="134431" y="35124"/>
                    <a:pt x="143998" y="17362"/>
                    <a:pt x="131722" y="14396"/>
                  </a:cubicBezTo>
                  <a:cubicBezTo>
                    <a:pt x="142335" y="10195"/>
                    <a:pt x="149571" y="8978"/>
                    <a:pt x="147411" y="3097"/>
                  </a:cubicBezTo>
                  <a:cubicBezTo>
                    <a:pt x="141067" y="-14082"/>
                    <a:pt x="62457" y="44777"/>
                    <a:pt x="40597" y="6735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14ADB38-B936-4CFD-9EDF-6A25E1A09D2E}"/>
                </a:ext>
              </a:extLst>
            </p:cNvPr>
            <p:cNvSpPr/>
            <p:nvPr/>
          </p:nvSpPr>
          <p:spPr>
            <a:xfrm>
              <a:off x="8972057" y="3010713"/>
              <a:ext cx="102" cy="908"/>
            </a:xfrm>
            <a:custGeom>
              <a:avLst/>
              <a:gdLst>
                <a:gd name="connsiteX0" fmla="*/ 0 w 102"/>
                <a:gd name="connsiteY0" fmla="*/ 909 h 908"/>
                <a:gd name="connsiteX1" fmla="*/ 102 w 102"/>
                <a:gd name="connsiteY1" fmla="*/ 0 h 908"/>
                <a:gd name="connsiteX2" fmla="*/ 0 w 102"/>
                <a:gd name="connsiteY2" fmla="*/ 909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" h="908">
                  <a:moveTo>
                    <a:pt x="0" y="909"/>
                  </a:moveTo>
                  <a:cubicBezTo>
                    <a:pt x="33" y="600"/>
                    <a:pt x="68" y="308"/>
                    <a:pt x="102" y="0"/>
                  </a:cubicBezTo>
                  <a:cubicBezTo>
                    <a:pt x="33" y="583"/>
                    <a:pt x="0" y="857"/>
                    <a:pt x="0" y="90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B7CC3AE-0F2E-4614-9FC3-6C8CFE2B1A56}"/>
                </a:ext>
              </a:extLst>
            </p:cNvPr>
            <p:cNvSpPr/>
            <p:nvPr/>
          </p:nvSpPr>
          <p:spPr>
            <a:xfrm>
              <a:off x="8970204" y="2926972"/>
              <a:ext cx="85210" cy="238924"/>
            </a:xfrm>
            <a:custGeom>
              <a:avLst/>
              <a:gdLst>
                <a:gd name="connsiteX0" fmla="*/ 30296 w 85210"/>
                <a:gd name="connsiteY0" fmla="*/ 4 h 238924"/>
                <a:gd name="connsiteX1" fmla="*/ 1869 w 85210"/>
                <a:gd name="connsiteY1" fmla="*/ 84649 h 238924"/>
                <a:gd name="connsiteX2" fmla="*/ 38268 w 85210"/>
                <a:gd name="connsiteY2" fmla="*/ 232714 h 238924"/>
                <a:gd name="connsiteX3" fmla="*/ 43909 w 85210"/>
                <a:gd name="connsiteY3" fmla="*/ 14132 h 238924"/>
                <a:gd name="connsiteX4" fmla="*/ 30296 w 85210"/>
                <a:gd name="connsiteY4" fmla="*/ 4 h 23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10" h="238924">
                  <a:moveTo>
                    <a:pt x="30296" y="4"/>
                  </a:moveTo>
                  <a:cubicBezTo>
                    <a:pt x="14162" y="-699"/>
                    <a:pt x="1904" y="85575"/>
                    <a:pt x="1869" y="84649"/>
                  </a:cubicBezTo>
                  <a:cubicBezTo>
                    <a:pt x="-6618" y="157190"/>
                    <a:pt x="15242" y="217986"/>
                    <a:pt x="38268" y="232714"/>
                  </a:cubicBezTo>
                  <a:cubicBezTo>
                    <a:pt x="91984" y="267055"/>
                    <a:pt x="106951" y="154104"/>
                    <a:pt x="43909" y="14132"/>
                  </a:cubicBezTo>
                  <a:cubicBezTo>
                    <a:pt x="40840" y="7342"/>
                    <a:pt x="37668" y="330"/>
                    <a:pt x="30296" y="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7A9BC2E4-7386-4CBC-8DD4-A049DAA7B72C}"/>
                </a:ext>
              </a:extLst>
            </p:cNvPr>
            <p:cNvSpPr/>
            <p:nvPr/>
          </p:nvSpPr>
          <p:spPr>
            <a:xfrm>
              <a:off x="9625911" y="3184019"/>
              <a:ext cx="174890" cy="361342"/>
            </a:xfrm>
            <a:custGeom>
              <a:avLst/>
              <a:gdLst>
                <a:gd name="connsiteX0" fmla="*/ 134147 w 174890"/>
                <a:gd name="connsiteY0" fmla="*/ 20021 h 361342"/>
                <a:gd name="connsiteX1" fmla="*/ 142891 w 174890"/>
                <a:gd name="connsiteY1" fmla="*/ 578 h 361342"/>
                <a:gd name="connsiteX2" fmla="*/ 14149 w 174890"/>
                <a:gd name="connsiteY2" fmla="*/ 179726 h 361342"/>
                <a:gd name="connsiteX3" fmla="*/ 12195 w 174890"/>
                <a:gd name="connsiteY3" fmla="*/ 304559 h 361342"/>
                <a:gd name="connsiteX4" fmla="*/ 171437 w 174890"/>
                <a:gd name="connsiteY4" fmla="*/ 272395 h 361342"/>
                <a:gd name="connsiteX5" fmla="*/ 134147 w 174890"/>
                <a:gd name="connsiteY5" fmla="*/ 20021 h 36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90" h="361342">
                  <a:moveTo>
                    <a:pt x="134147" y="20021"/>
                  </a:moveTo>
                  <a:cubicBezTo>
                    <a:pt x="140422" y="12614"/>
                    <a:pt x="148755" y="5585"/>
                    <a:pt x="142891" y="578"/>
                  </a:cubicBezTo>
                  <a:cubicBezTo>
                    <a:pt x="129638" y="-10703"/>
                    <a:pt x="26665" y="146448"/>
                    <a:pt x="14149" y="179726"/>
                  </a:cubicBezTo>
                  <a:cubicBezTo>
                    <a:pt x="-1950" y="222538"/>
                    <a:pt x="-6528" y="255422"/>
                    <a:pt x="12195" y="304559"/>
                  </a:cubicBezTo>
                  <a:cubicBezTo>
                    <a:pt x="46056" y="394004"/>
                    <a:pt x="153315" y="373671"/>
                    <a:pt x="171437" y="272395"/>
                  </a:cubicBezTo>
                  <a:cubicBezTo>
                    <a:pt x="187416" y="184030"/>
                    <a:pt x="143268" y="25044"/>
                    <a:pt x="134147" y="20021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3FD54435-B630-4E10-AB92-AB00E92FA400}"/>
                </a:ext>
              </a:extLst>
            </p:cNvPr>
            <p:cNvSpPr/>
            <p:nvPr/>
          </p:nvSpPr>
          <p:spPr>
            <a:xfrm>
              <a:off x="9805202" y="3401016"/>
              <a:ext cx="141962" cy="367340"/>
            </a:xfrm>
            <a:custGeom>
              <a:avLst/>
              <a:gdLst>
                <a:gd name="connsiteX0" fmla="*/ 117647 w 141962"/>
                <a:gd name="connsiteY0" fmla="*/ 57319 h 367340"/>
                <a:gd name="connsiteX1" fmla="*/ 93284 w 141962"/>
                <a:gd name="connsiteY1" fmla="*/ 3 h 367340"/>
                <a:gd name="connsiteX2" fmla="*/ 76036 w 141962"/>
                <a:gd name="connsiteY2" fmla="*/ 18571 h 367340"/>
                <a:gd name="connsiteX3" fmla="*/ 153 w 141962"/>
                <a:gd name="connsiteY3" fmla="*/ 268785 h 367340"/>
                <a:gd name="connsiteX4" fmla="*/ 120150 w 141962"/>
                <a:gd name="connsiteY4" fmla="*/ 343126 h 367340"/>
                <a:gd name="connsiteX5" fmla="*/ 138136 w 141962"/>
                <a:gd name="connsiteY5" fmla="*/ 180557 h 367340"/>
                <a:gd name="connsiteX6" fmla="*/ 117647 w 141962"/>
                <a:gd name="connsiteY6" fmla="*/ 57319 h 3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962" h="367340">
                  <a:moveTo>
                    <a:pt x="117647" y="57319"/>
                  </a:moveTo>
                  <a:cubicBezTo>
                    <a:pt x="99972" y="72"/>
                    <a:pt x="99028" y="192"/>
                    <a:pt x="93284" y="3"/>
                  </a:cubicBezTo>
                  <a:cubicBezTo>
                    <a:pt x="83323" y="-323"/>
                    <a:pt x="74168" y="23475"/>
                    <a:pt x="76036" y="18571"/>
                  </a:cubicBezTo>
                  <a:cubicBezTo>
                    <a:pt x="64241" y="49689"/>
                    <a:pt x="7491" y="151102"/>
                    <a:pt x="153" y="268785"/>
                  </a:cubicBezTo>
                  <a:cubicBezTo>
                    <a:pt x="-3619" y="328399"/>
                    <a:pt x="63076" y="408037"/>
                    <a:pt x="120150" y="343126"/>
                  </a:cubicBezTo>
                  <a:cubicBezTo>
                    <a:pt x="148937" y="310242"/>
                    <a:pt x="142457" y="226746"/>
                    <a:pt x="138136" y="180557"/>
                  </a:cubicBezTo>
                  <a:cubicBezTo>
                    <a:pt x="128466" y="77653"/>
                    <a:pt x="117579" y="57113"/>
                    <a:pt x="117647" y="57319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932611BC-1507-42B4-9204-299330A7F494}"/>
                </a:ext>
              </a:extLst>
            </p:cNvPr>
            <p:cNvSpPr/>
            <p:nvPr/>
          </p:nvSpPr>
          <p:spPr>
            <a:xfrm>
              <a:off x="9585088" y="2889262"/>
              <a:ext cx="218361" cy="266643"/>
            </a:xfrm>
            <a:custGeom>
              <a:avLst/>
              <a:gdLst>
                <a:gd name="connsiteX0" fmla="*/ 211197 w 218361"/>
                <a:gd name="connsiteY0" fmla="*/ 1367 h 266643"/>
                <a:gd name="connsiteX1" fmla="*/ 81392 w 218361"/>
                <a:gd name="connsiteY1" fmla="*/ 43458 h 266643"/>
                <a:gd name="connsiteX2" fmla="*/ 99223 w 218361"/>
                <a:gd name="connsiteY2" fmla="*/ 261183 h 266643"/>
                <a:gd name="connsiteX3" fmla="*/ 178004 w 218361"/>
                <a:gd name="connsiteY3" fmla="*/ 174892 h 266643"/>
                <a:gd name="connsiteX4" fmla="*/ 218209 w 218361"/>
                <a:gd name="connsiteY4" fmla="*/ 21341 h 266643"/>
                <a:gd name="connsiteX5" fmla="*/ 211197 w 218361"/>
                <a:gd name="connsiteY5" fmla="*/ 1367 h 26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361" h="266643">
                  <a:moveTo>
                    <a:pt x="211197" y="1367"/>
                  </a:moveTo>
                  <a:cubicBezTo>
                    <a:pt x="201030" y="-4050"/>
                    <a:pt x="128575" y="5962"/>
                    <a:pt x="81392" y="43458"/>
                  </a:cubicBezTo>
                  <a:cubicBezTo>
                    <a:pt x="-53831" y="151061"/>
                    <a:pt x="-1264" y="296742"/>
                    <a:pt x="99223" y="261183"/>
                  </a:cubicBezTo>
                  <a:cubicBezTo>
                    <a:pt x="131730" y="249644"/>
                    <a:pt x="161048" y="205084"/>
                    <a:pt x="178004" y="174892"/>
                  </a:cubicBezTo>
                  <a:cubicBezTo>
                    <a:pt x="197070" y="140876"/>
                    <a:pt x="216803" y="53248"/>
                    <a:pt x="218209" y="21341"/>
                  </a:cubicBezTo>
                  <a:cubicBezTo>
                    <a:pt x="218603" y="12717"/>
                    <a:pt x="218809" y="5431"/>
                    <a:pt x="211197" y="1367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BAB7244D-BED9-4BA3-8204-16B24EECDC97}"/>
                </a:ext>
              </a:extLst>
            </p:cNvPr>
            <p:cNvSpPr/>
            <p:nvPr/>
          </p:nvSpPr>
          <p:spPr>
            <a:xfrm>
              <a:off x="9488280" y="2686606"/>
              <a:ext cx="170069" cy="217034"/>
            </a:xfrm>
            <a:custGeom>
              <a:avLst/>
              <a:gdLst>
                <a:gd name="connsiteX0" fmla="*/ 77078 w 170069"/>
                <a:gd name="connsiteY0" fmla="*/ 30002 h 217034"/>
                <a:gd name="connsiteX1" fmla="*/ 1606 w 170069"/>
                <a:gd name="connsiteY1" fmla="*/ 134861 h 217034"/>
                <a:gd name="connsiteX2" fmla="*/ 106328 w 170069"/>
                <a:gd name="connsiteY2" fmla="*/ 203869 h 217034"/>
                <a:gd name="connsiteX3" fmla="*/ 168941 w 170069"/>
                <a:gd name="connsiteY3" fmla="*/ 74510 h 217034"/>
                <a:gd name="connsiteX4" fmla="*/ 165632 w 170069"/>
                <a:gd name="connsiteY4" fmla="*/ 5484 h 217034"/>
                <a:gd name="connsiteX5" fmla="*/ 77078 w 170069"/>
                <a:gd name="connsiteY5" fmla="*/ 30002 h 21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69" h="217034">
                  <a:moveTo>
                    <a:pt x="77078" y="30002"/>
                  </a:moveTo>
                  <a:cubicBezTo>
                    <a:pt x="40388" y="54091"/>
                    <a:pt x="11310" y="82569"/>
                    <a:pt x="1606" y="134861"/>
                  </a:cubicBezTo>
                  <a:cubicBezTo>
                    <a:pt x="-11562" y="206750"/>
                    <a:pt x="59179" y="236445"/>
                    <a:pt x="106328" y="203869"/>
                  </a:cubicBezTo>
                  <a:cubicBezTo>
                    <a:pt x="151247" y="172648"/>
                    <a:pt x="160814" y="135015"/>
                    <a:pt x="168941" y="74510"/>
                  </a:cubicBezTo>
                  <a:cubicBezTo>
                    <a:pt x="170381" y="63846"/>
                    <a:pt x="171427" y="14143"/>
                    <a:pt x="165632" y="5484"/>
                  </a:cubicBezTo>
                  <a:cubicBezTo>
                    <a:pt x="165666" y="-12809"/>
                    <a:pt x="92818" y="19663"/>
                    <a:pt x="77078" y="30002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97D2A9D2-EB4B-42C8-A29A-5FA1B0CD551D}"/>
                </a:ext>
              </a:extLst>
            </p:cNvPr>
            <p:cNvSpPr/>
            <p:nvPr/>
          </p:nvSpPr>
          <p:spPr>
            <a:xfrm>
              <a:off x="9487264" y="2377812"/>
              <a:ext cx="160370" cy="240213"/>
            </a:xfrm>
            <a:custGeom>
              <a:avLst/>
              <a:gdLst>
                <a:gd name="connsiteX0" fmla="*/ 771 w 160370"/>
                <a:gd name="connsiteY0" fmla="*/ 115070 h 240213"/>
                <a:gd name="connsiteX1" fmla="*/ 53097 w 160370"/>
                <a:gd name="connsiteY1" fmla="*/ 196337 h 240213"/>
                <a:gd name="connsiteX2" fmla="*/ 143743 w 160370"/>
                <a:gd name="connsiteY2" fmla="*/ 196217 h 240213"/>
                <a:gd name="connsiteX3" fmla="*/ 140400 w 160370"/>
                <a:gd name="connsiteY3" fmla="*/ 27734 h 240213"/>
                <a:gd name="connsiteX4" fmla="*/ 771 w 160370"/>
                <a:gd name="connsiteY4" fmla="*/ 115070 h 240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70" h="240213">
                  <a:moveTo>
                    <a:pt x="771" y="115070"/>
                  </a:moveTo>
                  <a:cubicBezTo>
                    <a:pt x="8006" y="172352"/>
                    <a:pt x="54606" y="197469"/>
                    <a:pt x="53097" y="196337"/>
                  </a:cubicBezTo>
                  <a:cubicBezTo>
                    <a:pt x="138548" y="261077"/>
                    <a:pt x="131398" y="248287"/>
                    <a:pt x="143743" y="196217"/>
                  </a:cubicBezTo>
                  <a:cubicBezTo>
                    <a:pt x="167334" y="96708"/>
                    <a:pt x="165466" y="56023"/>
                    <a:pt x="140400" y="27734"/>
                  </a:cubicBezTo>
                  <a:cubicBezTo>
                    <a:pt x="76809" y="-44053"/>
                    <a:pt x="-9036" y="37352"/>
                    <a:pt x="771" y="115070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54C6CA13-47B7-4DA9-B933-46C4DBA628EF}"/>
                </a:ext>
              </a:extLst>
            </p:cNvPr>
            <p:cNvSpPr/>
            <p:nvPr/>
          </p:nvSpPr>
          <p:spPr>
            <a:xfrm>
              <a:off x="9023326" y="2647529"/>
              <a:ext cx="164853" cy="122857"/>
            </a:xfrm>
            <a:custGeom>
              <a:avLst/>
              <a:gdLst>
                <a:gd name="connsiteX0" fmla="*/ 49697 w 164853"/>
                <a:gd name="connsiteY0" fmla="*/ 8574 h 122857"/>
                <a:gd name="connsiteX1" fmla="*/ 23688 w 164853"/>
                <a:gd name="connsiteY1" fmla="*/ 113056 h 122857"/>
                <a:gd name="connsiteX2" fmla="*/ 162340 w 164853"/>
                <a:gd name="connsiteY2" fmla="*/ 93887 h 122857"/>
                <a:gd name="connsiteX3" fmla="*/ 49697 w 164853"/>
                <a:gd name="connsiteY3" fmla="*/ 8574 h 12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53" h="122857">
                  <a:moveTo>
                    <a:pt x="49697" y="8574"/>
                  </a:moveTo>
                  <a:cubicBezTo>
                    <a:pt x="-25329" y="43224"/>
                    <a:pt x="868" y="98860"/>
                    <a:pt x="23688" y="113056"/>
                  </a:cubicBezTo>
                  <a:cubicBezTo>
                    <a:pt x="63704" y="137985"/>
                    <a:pt x="159030" y="109318"/>
                    <a:pt x="162340" y="93887"/>
                  </a:cubicBezTo>
                  <a:cubicBezTo>
                    <a:pt x="175164" y="87904"/>
                    <a:pt x="139108" y="-32660"/>
                    <a:pt x="49697" y="8574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413F362D-434D-40A5-800B-9FA07EF31BC4}"/>
                </a:ext>
              </a:extLst>
            </p:cNvPr>
            <p:cNvSpPr/>
            <p:nvPr/>
          </p:nvSpPr>
          <p:spPr>
            <a:xfrm>
              <a:off x="9852687" y="2659333"/>
              <a:ext cx="116327" cy="217030"/>
            </a:xfrm>
            <a:custGeom>
              <a:avLst/>
              <a:gdLst>
                <a:gd name="connsiteX0" fmla="*/ 62515 w 116327"/>
                <a:gd name="connsiteY0" fmla="*/ 8223 h 217030"/>
                <a:gd name="connsiteX1" fmla="*/ 3057 w 116327"/>
                <a:gd name="connsiteY1" fmla="*/ 100017 h 217030"/>
                <a:gd name="connsiteX2" fmla="*/ 109339 w 116327"/>
                <a:gd name="connsiteY2" fmla="*/ 181044 h 217030"/>
                <a:gd name="connsiteX3" fmla="*/ 109733 w 116327"/>
                <a:gd name="connsiteY3" fmla="*/ 110218 h 217030"/>
                <a:gd name="connsiteX4" fmla="*/ 62515 w 116327"/>
                <a:gd name="connsiteY4" fmla="*/ 8223 h 2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27" h="217030">
                  <a:moveTo>
                    <a:pt x="62515" y="8223"/>
                  </a:moveTo>
                  <a:cubicBezTo>
                    <a:pt x="66168" y="-16106"/>
                    <a:pt x="21230" y="13280"/>
                    <a:pt x="3057" y="100017"/>
                  </a:cubicBezTo>
                  <a:cubicBezTo>
                    <a:pt x="-18220" y="201481"/>
                    <a:pt x="77414" y="258471"/>
                    <a:pt x="109339" y="181044"/>
                  </a:cubicBezTo>
                  <a:cubicBezTo>
                    <a:pt x="121649" y="151075"/>
                    <a:pt x="115014" y="127603"/>
                    <a:pt x="109733" y="110218"/>
                  </a:cubicBezTo>
                  <a:cubicBezTo>
                    <a:pt x="102738" y="87124"/>
                    <a:pt x="81221" y="14600"/>
                    <a:pt x="62515" y="8223"/>
                  </a:cubicBezTo>
                  <a:close/>
                </a:path>
              </a:pathLst>
            </a:custGeom>
            <a:solidFill>
              <a:schemeClr val="tx2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F68D9C3E-E27B-45F5-B79A-BDD1F016D3CF}"/>
                </a:ext>
              </a:extLst>
            </p:cNvPr>
            <p:cNvSpPr/>
            <p:nvPr/>
          </p:nvSpPr>
          <p:spPr>
            <a:xfrm>
              <a:off x="8989414" y="2612580"/>
              <a:ext cx="763099" cy="1238795"/>
            </a:xfrm>
            <a:custGeom>
              <a:avLst/>
              <a:gdLst>
                <a:gd name="connsiteX0" fmla="*/ 609378 w 763099"/>
                <a:gd name="connsiteY0" fmla="*/ 112 h 1238795"/>
                <a:gd name="connsiteX1" fmla="*/ 380767 w 763099"/>
                <a:gd name="connsiteY1" fmla="*/ 114126 h 1238795"/>
                <a:gd name="connsiteX2" fmla="*/ 231553 w 763099"/>
                <a:gd name="connsiteY2" fmla="*/ 416461 h 1238795"/>
                <a:gd name="connsiteX3" fmla="*/ 6697 w 763099"/>
                <a:gd name="connsiteY3" fmla="*/ 849029 h 1238795"/>
                <a:gd name="connsiteX4" fmla="*/ 83009 w 763099"/>
                <a:gd name="connsiteY4" fmla="*/ 1210206 h 1238795"/>
                <a:gd name="connsiteX5" fmla="*/ 118396 w 763099"/>
                <a:gd name="connsiteY5" fmla="*/ 1236078 h 1238795"/>
                <a:gd name="connsiteX6" fmla="*/ 45959 w 763099"/>
                <a:gd name="connsiteY6" fmla="*/ 1106016 h 1238795"/>
                <a:gd name="connsiteX7" fmla="*/ 15132 w 763099"/>
                <a:gd name="connsiteY7" fmla="*/ 943618 h 1238795"/>
                <a:gd name="connsiteX8" fmla="*/ 74025 w 763099"/>
                <a:gd name="connsiteY8" fmla="*/ 698822 h 1238795"/>
                <a:gd name="connsiteX9" fmla="*/ 233817 w 763099"/>
                <a:gd name="connsiteY9" fmla="*/ 446293 h 1238795"/>
                <a:gd name="connsiteX10" fmla="*/ 517652 w 763099"/>
                <a:gd name="connsiteY10" fmla="*/ 37248 h 1238795"/>
                <a:gd name="connsiteX11" fmla="*/ 687045 w 763099"/>
                <a:gd name="connsiteY11" fmla="*/ 32190 h 1238795"/>
                <a:gd name="connsiteX12" fmla="*/ 749041 w 763099"/>
                <a:gd name="connsiteY12" fmla="*/ 105965 h 1238795"/>
                <a:gd name="connsiteX13" fmla="*/ 732565 w 763099"/>
                <a:gd name="connsiteY13" fmla="*/ 167550 h 1238795"/>
                <a:gd name="connsiteX14" fmla="*/ 743503 w 763099"/>
                <a:gd name="connsiteY14" fmla="*/ 172779 h 1238795"/>
                <a:gd name="connsiteX15" fmla="*/ 739817 w 763099"/>
                <a:gd name="connsiteY15" fmla="*/ 50707 h 1238795"/>
                <a:gd name="connsiteX16" fmla="*/ 609378 w 763099"/>
                <a:gd name="connsiteY16" fmla="*/ 112 h 1238795"/>
                <a:gd name="connsiteX17" fmla="*/ 192395 w 763099"/>
                <a:gd name="connsiteY17" fmla="*/ 494316 h 1238795"/>
                <a:gd name="connsiteX18" fmla="*/ 192395 w 763099"/>
                <a:gd name="connsiteY18" fmla="*/ 494316 h 1238795"/>
                <a:gd name="connsiteX19" fmla="*/ 192395 w 763099"/>
                <a:gd name="connsiteY19" fmla="*/ 494316 h 1238795"/>
                <a:gd name="connsiteX20" fmla="*/ 356215 w 763099"/>
                <a:gd name="connsiteY20" fmla="*/ 160795 h 1238795"/>
                <a:gd name="connsiteX21" fmla="*/ 356215 w 763099"/>
                <a:gd name="connsiteY21" fmla="*/ 160795 h 1238795"/>
                <a:gd name="connsiteX22" fmla="*/ 356215 w 763099"/>
                <a:gd name="connsiteY22" fmla="*/ 160795 h 12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99" h="1238795">
                  <a:moveTo>
                    <a:pt x="609378" y="112"/>
                  </a:moveTo>
                  <a:cubicBezTo>
                    <a:pt x="566138" y="352"/>
                    <a:pt x="453547" y="32859"/>
                    <a:pt x="380767" y="114126"/>
                  </a:cubicBezTo>
                  <a:cubicBezTo>
                    <a:pt x="319833" y="182123"/>
                    <a:pt x="317484" y="214579"/>
                    <a:pt x="231553" y="416461"/>
                  </a:cubicBezTo>
                  <a:cubicBezTo>
                    <a:pt x="166831" y="568503"/>
                    <a:pt x="50777" y="625767"/>
                    <a:pt x="6697" y="849029"/>
                  </a:cubicBezTo>
                  <a:cubicBezTo>
                    <a:pt x="-14785" y="959392"/>
                    <a:pt x="16675" y="1137237"/>
                    <a:pt x="83009" y="1210206"/>
                  </a:cubicBezTo>
                  <a:cubicBezTo>
                    <a:pt x="105606" y="1234997"/>
                    <a:pt x="111813" y="1243810"/>
                    <a:pt x="118396" y="1236078"/>
                  </a:cubicBezTo>
                  <a:cubicBezTo>
                    <a:pt x="130878" y="1221470"/>
                    <a:pt x="77505" y="1214184"/>
                    <a:pt x="45959" y="1106016"/>
                  </a:cubicBezTo>
                  <a:cubicBezTo>
                    <a:pt x="33375" y="1062742"/>
                    <a:pt x="16178" y="987613"/>
                    <a:pt x="15132" y="943618"/>
                  </a:cubicBezTo>
                  <a:cubicBezTo>
                    <a:pt x="13075" y="860191"/>
                    <a:pt x="47107" y="756155"/>
                    <a:pt x="74025" y="698822"/>
                  </a:cubicBezTo>
                  <a:cubicBezTo>
                    <a:pt x="113750" y="614554"/>
                    <a:pt x="202304" y="522623"/>
                    <a:pt x="233817" y="446293"/>
                  </a:cubicBezTo>
                  <a:cubicBezTo>
                    <a:pt x="327223" y="220579"/>
                    <a:pt x="337955" y="107731"/>
                    <a:pt x="517652" y="37248"/>
                  </a:cubicBezTo>
                  <a:cubicBezTo>
                    <a:pt x="580848" y="12473"/>
                    <a:pt x="623711" y="5461"/>
                    <a:pt x="687045" y="32190"/>
                  </a:cubicBezTo>
                  <a:cubicBezTo>
                    <a:pt x="730404" y="50570"/>
                    <a:pt x="746983" y="83179"/>
                    <a:pt x="749041" y="105965"/>
                  </a:cubicBezTo>
                  <a:cubicBezTo>
                    <a:pt x="751287" y="130225"/>
                    <a:pt x="740794" y="150628"/>
                    <a:pt x="732565" y="167550"/>
                  </a:cubicBezTo>
                  <a:cubicBezTo>
                    <a:pt x="729118" y="174631"/>
                    <a:pt x="739937" y="180066"/>
                    <a:pt x="743503" y="172779"/>
                  </a:cubicBezTo>
                  <a:cubicBezTo>
                    <a:pt x="763237" y="132111"/>
                    <a:pt x="776833" y="95249"/>
                    <a:pt x="739817" y="50707"/>
                  </a:cubicBezTo>
                  <a:cubicBezTo>
                    <a:pt x="695463" y="-2614"/>
                    <a:pt x="599211" y="-231"/>
                    <a:pt x="609378" y="112"/>
                  </a:cubicBezTo>
                  <a:close/>
                  <a:moveTo>
                    <a:pt x="192395" y="494316"/>
                  </a:moveTo>
                  <a:cubicBezTo>
                    <a:pt x="191349" y="495945"/>
                    <a:pt x="191485" y="495705"/>
                    <a:pt x="192395" y="494316"/>
                  </a:cubicBezTo>
                  <a:lnTo>
                    <a:pt x="192395" y="494316"/>
                  </a:lnTo>
                  <a:close/>
                  <a:moveTo>
                    <a:pt x="356215" y="160795"/>
                  </a:moveTo>
                  <a:cubicBezTo>
                    <a:pt x="355580" y="161755"/>
                    <a:pt x="355614" y="161703"/>
                    <a:pt x="356215" y="160795"/>
                  </a:cubicBezTo>
                  <a:lnTo>
                    <a:pt x="356215" y="160795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E47BDDDB-5DB8-4883-A568-245856E1CA65}"/>
                </a:ext>
              </a:extLst>
            </p:cNvPr>
            <p:cNvSpPr/>
            <p:nvPr/>
          </p:nvSpPr>
          <p:spPr>
            <a:xfrm>
              <a:off x="8674456" y="2585514"/>
              <a:ext cx="954265" cy="920203"/>
            </a:xfrm>
            <a:custGeom>
              <a:avLst/>
              <a:gdLst>
                <a:gd name="connsiteX0" fmla="*/ 925313 w 954265"/>
                <a:gd name="connsiteY0" fmla="*/ 14919 h 920203"/>
                <a:gd name="connsiteX1" fmla="*/ 840925 w 954265"/>
                <a:gd name="connsiteY1" fmla="*/ 3 h 920203"/>
                <a:gd name="connsiteX2" fmla="*/ 634054 w 954265"/>
                <a:gd name="connsiteY2" fmla="*/ 54919 h 920203"/>
                <a:gd name="connsiteX3" fmla="*/ 226929 w 954265"/>
                <a:gd name="connsiteY3" fmla="*/ 420724 h 920203"/>
                <a:gd name="connsiteX4" fmla="*/ 29075 w 954265"/>
                <a:gd name="connsiteY4" fmla="*/ 644826 h 920203"/>
                <a:gd name="connsiteX5" fmla="*/ 9290 w 954265"/>
                <a:gd name="connsiteY5" fmla="*/ 814836 h 920203"/>
                <a:gd name="connsiteX6" fmla="*/ 46734 w 954265"/>
                <a:gd name="connsiteY6" fmla="*/ 901179 h 920203"/>
                <a:gd name="connsiteX7" fmla="*/ 73635 w 954265"/>
                <a:gd name="connsiteY7" fmla="*/ 920055 h 920203"/>
                <a:gd name="connsiteX8" fmla="*/ 76738 w 954265"/>
                <a:gd name="connsiteY8" fmla="*/ 913334 h 920203"/>
                <a:gd name="connsiteX9" fmla="*/ 53147 w 954265"/>
                <a:gd name="connsiteY9" fmla="*/ 891252 h 920203"/>
                <a:gd name="connsiteX10" fmla="*/ 22818 w 954265"/>
                <a:gd name="connsiteY10" fmla="*/ 815882 h 920203"/>
                <a:gd name="connsiteX11" fmla="*/ 11862 w 954265"/>
                <a:gd name="connsiteY11" fmla="*/ 775420 h 920203"/>
                <a:gd name="connsiteX12" fmla="*/ 36516 w 954265"/>
                <a:gd name="connsiteY12" fmla="*/ 655748 h 920203"/>
                <a:gd name="connsiteX13" fmla="*/ 188181 w 954265"/>
                <a:gd name="connsiteY13" fmla="*/ 468199 h 920203"/>
                <a:gd name="connsiteX14" fmla="*/ 805555 w 954265"/>
                <a:gd name="connsiteY14" fmla="*/ 14662 h 920203"/>
                <a:gd name="connsiteX15" fmla="*/ 940555 w 954265"/>
                <a:gd name="connsiteY15" fmla="*/ 31361 h 920203"/>
                <a:gd name="connsiteX16" fmla="*/ 953808 w 954265"/>
                <a:gd name="connsiteY16" fmla="*/ 32116 h 920203"/>
                <a:gd name="connsiteX17" fmla="*/ 925313 w 954265"/>
                <a:gd name="connsiteY17" fmla="*/ 14919 h 920203"/>
                <a:gd name="connsiteX18" fmla="*/ 72640 w 954265"/>
                <a:gd name="connsiteY18" fmla="*/ 571686 h 920203"/>
                <a:gd name="connsiteX19" fmla="*/ 72640 w 954265"/>
                <a:gd name="connsiteY19" fmla="*/ 571686 h 920203"/>
                <a:gd name="connsiteX20" fmla="*/ 72640 w 954265"/>
                <a:gd name="connsiteY20" fmla="*/ 571686 h 9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4265" h="920203">
                  <a:moveTo>
                    <a:pt x="925313" y="14919"/>
                  </a:moveTo>
                  <a:cubicBezTo>
                    <a:pt x="882605" y="895"/>
                    <a:pt x="838868" y="-48"/>
                    <a:pt x="840925" y="3"/>
                  </a:cubicBezTo>
                  <a:cubicBezTo>
                    <a:pt x="783044" y="-357"/>
                    <a:pt x="681734" y="31430"/>
                    <a:pt x="634054" y="54919"/>
                  </a:cubicBezTo>
                  <a:cubicBezTo>
                    <a:pt x="467438" y="136546"/>
                    <a:pt x="427250" y="237427"/>
                    <a:pt x="226929" y="420724"/>
                  </a:cubicBezTo>
                  <a:cubicBezTo>
                    <a:pt x="113189" y="520594"/>
                    <a:pt x="125704" y="475417"/>
                    <a:pt x="29075" y="644826"/>
                  </a:cubicBezTo>
                  <a:cubicBezTo>
                    <a:pt x="4815" y="687415"/>
                    <a:pt x="-10993" y="770499"/>
                    <a:pt x="9290" y="814836"/>
                  </a:cubicBezTo>
                  <a:cubicBezTo>
                    <a:pt x="18582" y="835067"/>
                    <a:pt x="31270" y="876455"/>
                    <a:pt x="46734" y="901179"/>
                  </a:cubicBezTo>
                  <a:cubicBezTo>
                    <a:pt x="52307" y="910060"/>
                    <a:pt x="69332" y="921650"/>
                    <a:pt x="73635" y="920055"/>
                  </a:cubicBezTo>
                  <a:cubicBezTo>
                    <a:pt x="76378" y="919044"/>
                    <a:pt x="77733" y="916026"/>
                    <a:pt x="76738" y="913334"/>
                  </a:cubicBezTo>
                  <a:cubicBezTo>
                    <a:pt x="74749" y="907968"/>
                    <a:pt x="61993" y="907728"/>
                    <a:pt x="53147" y="891252"/>
                  </a:cubicBezTo>
                  <a:cubicBezTo>
                    <a:pt x="30481" y="845114"/>
                    <a:pt x="37254" y="849709"/>
                    <a:pt x="22818" y="815882"/>
                  </a:cubicBezTo>
                  <a:cubicBezTo>
                    <a:pt x="17742" y="803966"/>
                    <a:pt x="12068" y="792531"/>
                    <a:pt x="11862" y="775420"/>
                  </a:cubicBezTo>
                  <a:cubicBezTo>
                    <a:pt x="11381" y="739141"/>
                    <a:pt x="17485" y="691752"/>
                    <a:pt x="36516" y="655748"/>
                  </a:cubicBezTo>
                  <a:cubicBezTo>
                    <a:pt x="117852" y="501906"/>
                    <a:pt x="139798" y="508284"/>
                    <a:pt x="188181" y="468199"/>
                  </a:cubicBezTo>
                  <a:cubicBezTo>
                    <a:pt x="453757" y="248434"/>
                    <a:pt x="495814" y="66800"/>
                    <a:pt x="805555" y="14662"/>
                  </a:cubicBezTo>
                  <a:cubicBezTo>
                    <a:pt x="845657" y="7855"/>
                    <a:pt x="907636" y="19034"/>
                    <a:pt x="940555" y="31361"/>
                  </a:cubicBezTo>
                  <a:cubicBezTo>
                    <a:pt x="946076" y="33453"/>
                    <a:pt x="951202" y="37551"/>
                    <a:pt x="953808" y="32116"/>
                  </a:cubicBezTo>
                  <a:cubicBezTo>
                    <a:pt x="957408" y="24640"/>
                    <a:pt x="938978" y="19428"/>
                    <a:pt x="925313" y="14919"/>
                  </a:cubicBezTo>
                  <a:close/>
                  <a:moveTo>
                    <a:pt x="72640" y="571686"/>
                  </a:moveTo>
                  <a:cubicBezTo>
                    <a:pt x="72298" y="572217"/>
                    <a:pt x="72298" y="572217"/>
                    <a:pt x="72640" y="571686"/>
                  </a:cubicBezTo>
                  <a:lnTo>
                    <a:pt x="72640" y="571686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61419F9-1725-464A-859A-EC088E0A95C3}"/>
                </a:ext>
              </a:extLst>
            </p:cNvPr>
            <p:cNvSpPr/>
            <p:nvPr/>
          </p:nvSpPr>
          <p:spPr>
            <a:xfrm>
              <a:off x="8746839" y="3157200"/>
              <a:ext cx="256" cy="398"/>
            </a:xfrm>
            <a:custGeom>
              <a:avLst/>
              <a:gdLst>
                <a:gd name="connsiteX0" fmla="*/ 257 w 256"/>
                <a:gd name="connsiteY0" fmla="*/ 0 h 398"/>
                <a:gd name="connsiteX1" fmla="*/ 257 w 256"/>
                <a:gd name="connsiteY1" fmla="*/ 0 h 398"/>
                <a:gd name="connsiteX2" fmla="*/ 257 w 256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" h="398">
                  <a:moveTo>
                    <a:pt x="257" y="0"/>
                  </a:moveTo>
                  <a:cubicBezTo>
                    <a:pt x="-86" y="532"/>
                    <a:pt x="-86" y="532"/>
                    <a:pt x="257" y="0"/>
                  </a:cubicBez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5BB18EC-2FCC-49DD-A0A4-F9D4A680E6BA}"/>
                </a:ext>
              </a:extLst>
            </p:cNvPr>
            <p:cNvSpPr/>
            <p:nvPr/>
          </p:nvSpPr>
          <p:spPr>
            <a:xfrm>
              <a:off x="8767055" y="3145593"/>
              <a:ext cx="238" cy="366"/>
            </a:xfrm>
            <a:custGeom>
              <a:avLst/>
              <a:gdLst>
                <a:gd name="connsiteX0" fmla="*/ 238 w 238"/>
                <a:gd name="connsiteY0" fmla="*/ 0 h 366"/>
                <a:gd name="connsiteX1" fmla="*/ 238 w 238"/>
                <a:gd name="connsiteY1" fmla="*/ 0 h 366"/>
                <a:gd name="connsiteX2" fmla="*/ 238 w 238"/>
                <a:gd name="connsiteY2" fmla="*/ 0 h 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" h="366">
                  <a:moveTo>
                    <a:pt x="238" y="0"/>
                  </a:moveTo>
                  <a:cubicBezTo>
                    <a:pt x="-88" y="514"/>
                    <a:pt x="-71" y="463"/>
                    <a:pt x="238" y="0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82B00C97-7DDE-495A-9DB8-5EADC7F38D0B}"/>
                </a:ext>
              </a:extLst>
            </p:cNvPr>
            <p:cNvSpPr/>
            <p:nvPr/>
          </p:nvSpPr>
          <p:spPr>
            <a:xfrm>
              <a:off x="9198604" y="2804426"/>
              <a:ext cx="129587" cy="109057"/>
            </a:xfrm>
            <a:custGeom>
              <a:avLst/>
              <a:gdLst>
                <a:gd name="connsiteX0" fmla="*/ 127548 w 129587"/>
                <a:gd name="connsiteY0" fmla="*/ 1284 h 109057"/>
                <a:gd name="connsiteX1" fmla="*/ 119867 w 129587"/>
                <a:gd name="connsiteY1" fmla="*/ 1901 h 109057"/>
                <a:gd name="connsiteX2" fmla="*/ 1515 w 129587"/>
                <a:gd name="connsiteY2" fmla="*/ 107412 h 109057"/>
                <a:gd name="connsiteX3" fmla="*/ 115067 w 129587"/>
                <a:gd name="connsiteY3" fmla="*/ 22321 h 109057"/>
                <a:gd name="connsiteX4" fmla="*/ 127548 w 129587"/>
                <a:gd name="connsiteY4" fmla="*/ 1284 h 10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87" h="109057">
                  <a:moveTo>
                    <a:pt x="127548" y="1284"/>
                  </a:moveTo>
                  <a:cubicBezTo>
                    <a:pt x="123810" y="-1922"/>
                    <a:pt x="119610" y="1884"/>
                    <a:pt x="119867" y="1901"/>
                  </a:cubicBezTo>
                  <a:cubicBezTo>
                    <a:pt x="27404" y="97570"/>
                    <a:pt x="-8069" y="93713"/>
                    <a:pt x="1515" y="107412"/>
                  </a:cubicBezTo>
                  <a:cubicBezTo>
                    <a:pt x="11631" y="122019"/>
                    <a:pt x="102551" y="34940"/>
                    <a:pt x="115067" y="22321"/>
                  </a:cubicBezTo>
                  <a:cubicBezTo>
                    <a:pt x="126091" y="11177"/>
                    <a:pt x="133326" y="6205"/>
                    <a:pt x="127548" y="1284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1CF9FC9F-918D-4EC5-8C84-9F05A9DFC33C}"/>
                </a:ext>
              </a:extLst>
            </p:cNvPr>
            <p:cNvSpPr/>
            <p:nvPr/>
          </p:nvSpPr>
          <p:spPr>
            <a:xfrm>
              <a:off x="9554551" y="2813768"/>
              <a:ext cx="264" cy="398"/>
            </a:xfrm>
            <a:custGeom>
              <a:avLst/>
              <a:gdLst>
                <a:gd name="connsiteX0" fmla="*/ 264 w 264"/>
                <a:gd name="connsiteY0" fmla="*/ 0 h 398"/>
                <a:gd name="connsiteX1" fmla="*/ 264 w 264"/>
                <a:gd name="connsiteY1" fmla="*/ 0 h 398"/>
                <a:gd name="connsiteX2" fmla="*/ 264 w 264"/>
                <a:gd name="connsiteY2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" h="398">
                  <a:moveTo>
                    <a:pt x="264" y="0"/>
                  </a:moveTo>
                  <a:cubicBezTo>
                    <a:pt x="-113" y="566"/>
                    <a:pt x="-62" y="497"/>
                    <a:pt x="264" y="0"/>
                  </a:cubicBezTo>
                  <a:lnTo>
                    <a:pt x="264" y="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A82F0B8D-EA15-43C2-A2E0-449695C5D1B2}"/>
                </a:ext>
              </a:extLst>
            </p:cNvPr>
            <p:cNvSpPr/>
            <p:nvPr/>
          </p:nvSpPr>
          <p:spPr>
            <a:xfrm>
              <a:off x="9320263" y="2659732"/>
              <a:ext cx="385478" cy="605998"/>
            </a:xfrm>
            <a:custGeom>
              <a:avLst/>
              <a:gdLst>
                <a:gd name="connsiteX0" fmla="*/ 186049 w 385478"/>
                <a:gd name="connsiteY0" fmla="*/ 204888 h 605998"/>
                <a:gd name="connsiteX1" fmla="*/ 75874 w 385478"/>
                <a:gd name="connsiteY1" fmla="*/ 394306 h 605998"/>
                <a:gd name="connsiteX2" fmla="*/ 4312 w 385478"/>
                <a:gd name="connsiteY2" fmla="*/ 604830 h 605998"/>
                <a:gd name="connsiteX3" fmla="*/ 30423 w 385478"/>
                <a:gd name="connsiteY3" fmla="*/ 559018 h 605998"/>
                <a:gd name="connsiteX4" fmla="*/ 63530 w 385478"/>
                <a:gd name="connsiteY4" fmla="*/ 477168 h 605998"/>
                <a:gd name="connsiteX5" fmla="*/ 149306 w 385478"/>
                <a:gd name="connsiteY5" fmla="*/ 280429 h 605998"/>
                <a:gd name="connsiteX6" fmla="*/ 149427 w 385478"/>
                <a:gd name="connsiteY6" fmla="*/ 280258 h 605998"/>
                <a:gd name="connsiteX7" fmla="*/ 150370 w 385478"/>
                <a:gd name="connsiteY7" fmla="*/ 278783 h 605998"/>
                <a:gd name="connsiteX8" fmla="*/ 149461 w 385478"/>
                <a:gd name="connsiteY8" fmla="*/ 280223 h 605998"/>
                <a:gd name="connsiteX9" fmla="*/ 205080 w 385478"/>
                <a:gd name="connsiteY9" fmla="*/ 200756 h 605998"/>
                <a:gd name="connsiteX10" fmla="*/ 345805 w 385478"/>
                <a:gd name="connsiteY10" fmla="*/ 27557 h 605998"/>
                <a:gd name="connsiteX11" fmla="*/ 385016 w 385478"/>
                <a:gd name="connsiteY11" fmla="*/ 2732 h 605998"/>
                <a:gd name="connsiteX12" fmla="*/ 186049 w 385478"/>
                <a:gd name="connsiteY12" fmla="*/ 204888 h 605998"/>
                <a:gd name="connsiteX13" fmla="*/ 185397 w 385478"/>
                <a:gd name="connsiteY13" fmla="*/ 205900 h 605998"/>
                <a:gd name="connsiteX14" fmla="*/ 185397 w 385478"/>
                <a:gd name="connsiteY14" fmla="*/ 205900 h 605998"/>
                <a:gd name="connsiteX15" fmla="*/ 185397 w 385478"/>
                <a:gd name="connsiteY15" fmla="*/ 205900 h 60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478" h="605998">
                  <a:moveTo>
                    <a:pt x="186049" y="204888"/>
                  </a:moveTo>
                  <a:cubicBezTo>
                    <a:pt x="138574" y="274788"/>
                    <a:pt x="122440" y="272320"/>
                    <a:pt x="75874" y="394306"/>
                  </a:cubicBezTo>
                  <a:cubicBezTo>
                    <a:pt x="4997" y="579832"/>
                    <a:pt x="-8513" y="598692"/>
                    <a:pt x="4312" y="604830"/>
                  </a:cubicBezTo>
                  <a:cubicBezTo>
                    <a:pt x="15575" y="610196"/>
                    <a:pt x="16141" y="597457"/>
                    <a:pt x="30423" y="559018"/>
                  </a:cubicBezTo>
                  <a:cubicBezTo>
                    <a:pt x="39596" y="534278"/>
                    <a:pt x="48683" y="513944"/>
                    <a:pt x="63530" y="477168"/>
                  </a:cubicBezTo>
                  <a:cubicBezTo>
                    <a:pt x="86299" y="420761"/>
                    <a:pt x="102312" y="353535"/>
                    <a:pt x="149306" y="280429"/>
                  </a:cubicBezTo>
                  <a:cubicBezTo>
                    <a:pt x="149341" y="280360"/>
                    <a:pt x="149393" y="280309"/>
                    <a:pt x="149427" y="280258"/>
                  </a:cubicBezTo>
                  <a:cubicBezTo>
                    <a:pt x="149444" y="280223"/>
                    <a:pt x="149718" y="279778"/>
                    <a:pt x="150370" y="278783"/>
                  </a:cubicBezTo>
                  <a:cubicBezTo>
                    <a:pt x="149872" y="279572"/>
                    <a:pt x="149547" y="280086"/>
                    <a:pt x="149461" y="280223"/>
                  </a:cubicBezTo>
                  <a:cubicBezTo>
                    <a:pt x="168354" y="252517"/>
                    <a:pt x="188003" y="230880"/>
                    <a:pt x="205080" y="200756"/>
                  </a:cubicBezTo>
                  <a:cubicBezTo>
                    <a:pt x="247582" y="124941"/>
                    <a:pt x="305875" y="59001"/>
                    <a:pt x="345805" y="27557"/>
                  </a:cubicBezTo>
                  <a:cubicBezTo>
                    <a:pt x="373889" y="5406"/>
                    <a:pt x="388308" y="11630"/>
                    <a:pt x="385016" y="2732"/>
                  </a:cubicBezTo>
                  <a:cubicBezTo>
                    <a:pt x="380010" y="-10813"/>
                    <a:pt x="303149" y="21385"/>
                    <a:pt x="186049" y="204888"/>
                  </a:cubicBezTo>
                  <a:close/>
                  <a:moveTo>
                    <a:pt x="185397" y="205900"/>
                  </a:moveTo>
                  <a:cubicBezTo>
                    <a:pt x="185036" y="206448"/>
                    <a:pt x="185020" y="206465"/>
                    <a:pt x="185397" y="205900"/>
                  </a:cubicBezTo>
                  <a:lnTo>
                    <a:pt x="185397" y="205900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2B6FA28F-9429-4A65-94C0-516B28548BBD}"/>
                </a:ext>
              </a:extLst>
            </p:cNvPr>
            <p:cNvSpPr/>
            <p:nvPr/>
          </p:nvSpPr>
          <p:spPr>
            <a:xfrm>
              <a:off x="9469690" y="2939956"/>
              <a:ext cx="33" cy="41"/>
            </a:xfrm>
            <a:custGeom>
              <a:avLst/>
              <a:gdLst>
                <a:gd name="connsiteX0" fmla="*/ 33 w 33"/>
                <a:gd name="connsiteY0" fmla="*/ 0 h 41"/>
                <a:gd name="connsiteX1" fmla="*/ 0 w 33"/>
                <a:gd name="connsiteY1" fmla="*/ 34 h 41"/>
                <a:gd name="connsiteX2" fmla="*/ 33 w 33"/>
                <a:gd name="connsiteY2" fmla="*/ 0 h 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" h="41">
                  <a:moveTo>
                    <a:pt x="33" y="0"/>
                  </a:moveTo>
                  <a:cubicBezTo>
                    <a:pt x="17" y="17"/>
                    <a:pt x="17" y="17"/>
                    <a:pt x="0" y="34"/>
                  </a:cubicBezTo>
                  <a:cubicBezTo>
                    <a:pt x="0" y="51"/>
                    <a:pt x="17" y="34"/>
                    <a:pt x="33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59DAB714-3796-4406-A222-2476B28434C1}"/>
                </a:ext>
              </a:extLst>
            </p:cNvPr>
            <p:cNvSpPr/>
            <p:nvPr/>
          </p:nvSpPr>
          <p:spPr>
            <a:xfrm>
              <a:off x="9368788" y="3132660"/>
              <a:ext cx="43598" cy="192274"/>
            </a:xfrm>
            <a:custGeom>
              <a:avLst/>
              <a:gdLst>
                <a:gd name="connsiteX0" fmla="*/ 7239 w 43598"/>
                <a:gd name="connsiteY0" fmla="*/ 5 h 192274"/>
                <a:gd name="connsiteX1" fmla="*/ 27762 w 43598"/>
                <a:gd name="connsiteY1" fmla="*/ 158322 h 192274"/>
                <a:gd name="connsiteX2" fmla="*/ 35922 w 43598"/>
                <a:gd name="connsiteY2" fmla="*/ 192218 h 192274"/>
                <a:gd name="connsiteX3" fmla="*/ 17543 w 43598"/>
                <a:gd name="connsiteY3" fmla="*/ 28569 h 192274"/>
                <a:gd name="connsiteX4" fmla="*/ 7239 w 43598"/>
                <a:gd name="connsiteY4" fmla="*/ 5 h 19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98" h="192274">
                  <a:moveTo>
                    <a:pt x="7239" y="5"/>
                  </a:moveTo>
                  <a:cubicBezTo>
                    <a:pt x="-15581" y="-749"/>
                    <a:pt x="22361" y="81547"/>
                    <a:pt x="27762" y="158322"/>
                  </a:cubicBezTo>
                  <a:cubicBezTo>
                    <a:pt x="29476" y="182325"/>
                    <a:pt x="25447" y="193161"/>
                    <a:pt x="35922" y="192218"/>
                  </a:cubicBezTo>
                  <a:cubicBezTo>
                    <a:pt x="59960" y="189972"/>
                    <a:pt x="20098" y="44445"/>
                    <a:pt x="17543" y="28569"/>
                  </a:cubicBezTo>
                  <a:cubicBezTo>
                    <a:pt x="14440" y="9280"/>
                    <a:pt x="15708" y="279"/>
                    <a:pt x="7239" y="5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256905BA-9D5B-496C-8B55-52BD4CBEC92E}"/>
                </a:ext>
              </a:extLst>
            </p:cNvPr>
            <p:cNvSpPr/>
            <p:nvPr/>
          </p:nvSpPr>
          <p:spPr>
            <a:xfrm>
              <a:off x="9072496" y="3260220"/>
              <a:ext cx="73982" cy="310789"/>
            </a:xfrm>
            <a:custGeom>
              <a:avLst/>
              <a:gdLst>
                <a:gd name="connsiteX0" fmla="*/ 11774 w 73982"/>
                <a:gd name="connsiteY0" fmla="*/ 39249 h 310789"/>
                <a:gd name="connsiteX1" fmla="*/ 17928 w 73982"/>
                <a:gd name="connsiteY1" fmla="*/ 2113 h 310789"/>
                <a:gd name="connsiteX2" fmla="*/ 62386 w 73982"/>
                <a:gd name="connsiteY2" fmla="*/ 305117 h 310789"/>
                <a:gd name="connsiteX3" fmla="*/ 73067 w 73982"/>
                <a:gd name="connsiteY3" fmla="*/ 302219 h 310789"/>
                <a:gd name="connsiteX4" fmla="*/ 11774 w 73982"/>
                <a:gd name="connsiteY4" fmla="*/ 39249 h 310789"/>
                <a:gd name="connsiteX5" fmla="*/ 71644 w 73982"/>
                <a:gd name="connsiteY5" fmla="*/ 299527 h 310789"/>
                <a:gd name="connsiteX6" fmla="*/ 71644 w 73982"/>
                <a:gd name="connsiteY6" fmla="*/ 299527 h 310789"/>
                <a:gd name="connsiteX7" fmla="*/ 71644 w 73982"/>
                <a:gd name="connsiteY7" fmla="*/ 299527 h 31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82" h="310789">
                  <a:moveTo>
                    <a:pt x="11774" y="39249"/>
                  </a:moveTo>
                  <a:cubicBezTo>
                    <a:pt x="14689" y="6331"/>
                    <a:pt x="21426" y="7085"/>
                    <a:pt x="17928" y="2113"/>
                  </a:cubicBezTo>
                  <a:cubicBezTo>
                    <a:pt x="2653" y="-19781"/>
                    <a:pt x="-29031" y="131729"/>
                    <a:pt x="62386" y="305117"/>
                  </a:cubicBezTo>
                  <a:cubicBezTo>
                    <a:pt x="68524" y="316844"/>
                    <a:pt x="76753" y="307603"/>
                    <a:pt x="73067" y="302219"/>
                  </a:cubicBezTo>
                  <a:cubicBezTo>
                    <a:pt x="19832" y="201801"/>
                    <a:pt x="8825" y="133872"/>
                    <a:pt x="11774" y="39249"/>
                  </a:cubicBezTo>
                  <a:close/>
                  <a:moveTo>
                    <a:pt x="71644" y="299527"/>
                  </a:moveTo>
                  <a:cubicBezTo>
                    <a:pt x="72004" y="300213"/>
                    <a:pt x="72021" y="300264"/>
                    <a:pt x="71644" y="299527"/>
                  </a:cubicBezTo>
                  <a:lnTo>
                    <a:pt x="71644" y="29952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5C0FD81F-F23E-41C1-BF6B-24216BB451FB}"/>
                </a:ext>
              </a:extLst>
            </p:cNvPr>
            <p:cNvSpPr/>
            <p:nvPr/>
          </p:nvSpPr>
          <p:spPr>
            <a:xfrm>
              <a:off x="9450329" y="3425401"/>
              <a:ext cx="73292" cy="211295"/>
            </a:xfrm>
            <a:custGeom>
              <a:avLst/>
              <a:gdLst>
                <a:gd name="connsiteX0" fmla="*/ 10017 w 73292"/>
                <a:gd name="connsiteY0" fmla="*/ 3358 h 211295"/>
                <a:gd name="connsiteX1" fmla="*/ 244 w 73292"/>
                <a:gd name="connsiteY1" fmla="*/ 6942 h 211295"/>
                <a:gd name="connsiteX2" fmla="*/ 37055 w 73292"/>
                <a:gd name="connsiteY2" fmla="*/ 149314 h 211295"/>
                <a:gd name="connsiteX3" fmla="*/ 70024 w 73292"/>
                <a:gd name="connsiteY3" fmla="*/ 211173 h 211295"/>
                <a:gd name="connsiteX4" fmla="*/ 42524 w 73292"/>
                <a:gd name="connsiteY4" fmla="*/ 131689 h 211295"/>
                <a:gd name="connsiteX5" fmla="*/ 10017 w 73292"/>
                <a:gd name="connsiteY5" fmla="*/ 3358 h 2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292" h="211295">
                  <a:moveTo>
                    <a:pt x="10017" y="3358"/>
                  </a:moveTo>
                  <a:cubicBezTo>
                    <a:pt x="8679" y="-2059"/>
                    <a:pt x="-1710" y="-962"/>
                    <a:pt x="244" y="6942"/>
                  </a:cubicBezTo>
                  <a:cubicBezTo>
                    <a:pt x="6074" y="30208"/>
                    <a:pt x="16018" y="91467"/>
                    <a:pt x="37055" y="149314"/>
                  </a:cubicBezTo>
                  <a:cubicBezTo>
                    <a:pt x="39815" y="156960"/>
                    <a:pt x="61555" y="214293"/>
                    <a:pt x="70024" y="211173"/>
                  </a:cubicBezTo>
                  <a:cubicBezTo>
                    <a:pt x="80946" y="207161"/>
                    <a:pt x="62635" y="194165"/>
                    <a:pt x="42524" y="131689"/>
                  </a:cubicBezTo>
                  <a:cubicBezTo>
                    <a:pt x="19995" y="60863"/>
                    <a:pt x="18898" y="38934"/>
                    <a:pt x="10017" y="3358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EB4BF672-07B8-481F-A1CA-78B725F317FC}"/>
                </a:ext>
              </a:extLst>
            </p:cNvPr>
            <p:cNvSpPr/>
            <p:nvPr/>
          </p:nvSpPr>
          <p:spPr>
            <a:xfrm>
              <a:off x="9694044" y="2533985"/>
              <a:ext cx="222668" cy="920545"/>
            </a:xfrm>
            <a:custGeom>
              <a:avLst/>
              <a:gdLst>
                <a:gd name="connsiteX0" fmla="*/ 202333 w 222668"/>
                <a:gd name="connsiteY0" fmla="*/ 44811 h 920545"/>
                <a:gd name="connsiteX1" fmla="*/ 145806 w 222668"/>
                <a:gd name="connsiteY1" fmla="*/ 697 h 920545"/>
                <a:gd name="connsiteX2" fmla="*/ 114790 w 222668"/>
                <a:gd name="connsiteY2" fmla="*/ 66825 h 920545"/>
                <a:gd name="connsiteX3" fmla="*/ 84855 w 222668"/>
                <a:gd name="connsiteY3" fmla="*/ 454713 h 920545"/>
                <a:gd name="connsiteX4" fmla="*/ 1445 w 222668"/>
                <a:gd name="connsiteY4" fmla="*/ 865302 h 920545"/>
                <a:gd name="connsiteX5" fmla="*/ 5628 w 222668"/>
                <a:gd name="connsiteY5" fmla="*/ 918726 h 920545"/>
                <a:gd name="connsiteX6" fmla="*/ 16361 w 222668"/>
                <a:gd name="connsiteY6" fmla="*/ 917869 h 920545"/>
                <a:gd name="connsiteX7" fmla="*/ 16635 w 222668"/>
                <a:gd name="connsiteY7" fmla="*/ 881675 h 920545"/>
                <a:gd name="connsiteX8" fmla="*/ 35684 w 222668"/>
                <a:gd name="connsiteY8" fmla="*/ 803443 h 920545"/>
                <a:gd name="connsiteX9" fmla="*/ 138502 w 222668"/>
                <a:gd name="connsiteY9" fmla="*/ 15785 h 920545"/>
                <a:gd name="connsiteX10" fmla="*/ 199367 w 222668"/>
                <a:gd name="connsiteY10" fmla="*/ 64150 h 920545"/>
                <a:gd name="connsiteX11" fmla="*/ 192183 w 222668"/>
                <a:gd name="connsiteY11" fmla="*/ 235241 h 920545"/>
                <a:gd name="connsiteX12" fmla="*/ 215072 w 222668"/>
                <a:gd name="connsiteY12" fmla="*/ 197110 h 920545"/>
                <a:gd name="connsiteX13" fmla="*/ 219067 w 222668"/>
                <a:gd name="connsiteY13" fmla="*/ 114163 h 920545"/>
                <a:gd name="connsiteX14" fmla="*/ 202333 w 222668"/>
                <a:gd name="connsiteY14" fmla="*/ 44811 h 920545"/>
                <a:gd name="connsiteX15" fmla="*/ 138125 w 222668"/>
                <a:gd name="connsiteY15" fmla="*/ 16367 h 920545"/>
                <a:gd name="connsiteX16" fmla="*/ 138125 w 222668"/>
                <a:gd name="connsiteY16" fmla="*/ 16367 h 920545"/>
                <a:gd name="connsiteX17" fmla="*/ 138125 w 222668"/>
                <a:gd name="connsiteY17" fmla="*/ 16367 h 92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668" h="920545">
                  <a:moveTo>
                    <a:pt x="202333" y="44811"/>
                  </a:moveTo>
                  <a:cubicBezTo>
                    <a:pt x="177490" y="-8527"/>
                    <a:pt x="139291" y="491"/>
                    <a:pt x="145806" y="697"/>
                  </a:cubicBezTo>
                  <a:cubicBezTo>
                    <a:pt x="125164" y="1160"/>
                    <a:pt x="122523" y="24580"/>
                    <a:pt x="114790" y="66825"/>
                  </a:cubicBezTo>
                  <a:cubicBezTo>
                    <a:pt x="90016" y="201122"/>
                    <a:pt x="118803" y="125941"/>
                    <a:pt x="84855" y="454713"/>
                  </a:cubicBezTo>
                  <a:cubicBezTo>
                    <a:pt x="52914" y="760889"/>
                    <a:pt x="24951" y="743178"/>
                    <a:pt x="1445" y="865302"/>
                  </a:cubicBezTo>
                  <a:cubicBezTo>
                    <a:pt x="-1469" y="880595"/>
                    <a:pt x="74" y="913994"/>
                    <a:pt x="5628" y="918726"/>
                  </a:cubicBezTo>
                  <a:cubicBezTo>
                    <a:pt x="8818" y="921452"/>
                    <a:pt x="13635" y="921075"/>
                    <a:pt x="16361" y="917869"/>
                  </a:cubicBezTo>
                  <a:cubicBezTo>
                    <a:pt x="21316" y="912039"/>
                    <a:pt x="14150" y="908610"/>
                    <a:pt x="16635" y="881675"/>
                  </a:cubicBezTo>
                  <a:cubicBezTo>
                    <a:pt x="19310" y="851689"/>
                    <a:pt x="37055" y="798917"/>
                    <a:pt x="35684" y="803443"/>
                  </a:cubicBezTo>
                  <a:cubicBezTo>
                    <a:pt x="149732" y="446878"/>
                    <a:pt x="94766" y="92354"/>
                    <a:pt x="138502" y="15785"/>
                  </a:cubicBezTo>
                  <a:cubicBezTo>
                    <a:pt x="146835" y="4589"/>
                    <a:pt x="185068" y="14053"/>
                    <a:pt x="199367" y="64150"/>
                  </a:cubicBezTo>
                  <a:cubicBezTo>
                    <a:pt x="215672" y="121621"/>
                    <a:pt x="223644" y="184714"/>
                    <a:pt x="192183" y="235241"/>
                  </a:cubicBezTo>
                  <a:cubicBezTo>
                    <a:pt x="189389" y="239750"/>
                    <a:pt x="201167" y="254974"/>
                    <a:pt x="215072" y="197110"/>
                  </a:cubicBezTo>
                  <a:cubicBezTo>
                    <a:pt x="226044" y="151864"/>
                    <a:pt x="223010" y="133793"/>
                    <a:pt x="219067" y="114163"/>
                  </a:cubicBezTo>
                  <a:cubicBezTo>
                    <a:pt x="210614" y="72174"/>
                    <a:pt x="212037" y="65573"/>
                    <a:pt x="202333" y="44811"/>
                  </a:cubicBezTo>
                  <a:close/>
                  <a:moveTo>
                    <a:pt x="138125" y="16367"/>
                  </a:moveTo>
                  <a:cubicBezTo>
                    <a:pt x="137919" y="16676"/>
                    <a:pt x="137954" y="16625"/>
                    <a:pt x="138125" y="16367"/>
                  </a:cubicBezTo>
                  <a:lnTo>
                    <a:pt x="138125" y="16367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B3AB4E02-0A03-4AE6-BAA3-87E620BCFB4B}"/>
                </a:ext>
              </a:extLst>
            </p:cNvPr>
            <p:cNvSpPr/>
            <p:nvPr/>
          </p:nvSpPr>
          <p:spPr>
            <a:xfrm>
              <a:off x="9729145" y="3337428"/>
              <a:ext cx="600" cy="1903"/>
            </a:xfrm>
            <a:custGeom>
              <a:avLst/>
              <a:gdLst>
                <a:gd name="connsiteX0" fmla="*/ 600 w 600"/>
                <a:gd name="connsiteY0" fmla="*/ 0 h 1903"/>
                <a:gd name="connsiteX1" fmla="*/ 0 w 600"/>
                <a:gd name="connsiteY1" fmla="*/ 1903 h 1903"/>
                <a:gd name="connsiteX2" fmla="*/ 600 w 600"/>
                <a:gd name="connsiteY2" fmla="*/ 0 h 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0" h="1903">
                  <a:moveTo>
                    <a:pt x="600" y="0"/>
                  </a:moveTo>
                  <a:cubicBezTo>
                    <a:pt x="394" y="634"/>
                    <a:pt x="206" y="1269"/>
                    <a:pt x="0" y="1903"/>
                  </a:cubicBezTo>
                  <a:cubicBezTo>
                    <a:pt x="309" y="943"/>
                    <a:pt x="497" y="326"/>
                    <a:pt x="600" y="0"/>
                  </a:cubicBez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21D19131-A971-4726-B730-4E63656C1D97}"/>
                </a:ext>
              </a:extLst>
            </p:cNvPr>
            <p:cNvSpPr/>
            <p:nvPr/>
          </p:nvSpPr>
          <p:spPr>
            <a:xfrm>
              <a:off x="9787418" y="2934810"/>
              <a:ext cx="114025" cy="788774"/>
            </a:xfrm>
            <a:custGeom>
              <a:avLst/>
              <a:gdLst>
                <a:gd name="connsiteX0" fmla="*/ 13256 w 114025"/>
                <a:gd name="connsiteY0" fmla="*/ 37943 h 788774"/>
                <a:gd name="connsiteX1" fmla="*/ 4769 w 114025"/>
                <a:gd name="connsiteY1" fmla="*/ 2 h 788774"/>
                <a:gd name="connsiteX2" fmla="*/ 25103 w 114025"/>
                <a:gd name="connsiteY2" fmla="*/ 128589 h 788774"/>
                <a:gd name="connsiteX3" fmla="*/ 79864 w 114025"/>
                <a:gd name="connsiteY3" fmla="*/ 296507 h 788774"/>
                <a:gd name="connsiteX4" fmla="*/ 83430 w 114025"/>
                <a:gd name="connsiteY4" fmla="*/ 636699 h 788774"/>
                <a:gd name="connsiteX5" fmla="*/ 65016 w 114025"/>
                <a:gd name="connsiteY5" fmla="*/ 788517 h 788774"/>
                <a:gd name="connsiteX6" fmla="*/ 90528 w 114025"/>
                <a:gd name="connsiteY6" fmla="*/ 679732 h 788774"/>
                <a:gd name="connsiteX7" fmla="*/ 113502 w 114025"/>
                <a:gd name="connsiteY7" fmla="*/ 453658 h 788774"/>
                <a:gd name="connsiteX8" fmla="*/ 13256 w 114025"/>
                <a:gd name="connsiteY8" fmla="*/ 37943 h 788774"/>
                <a:gd name="connsiteX9" fmla="*/ 74892 w 114025"/>
                <a:gd name="connsiteY9" fmla="*/ 272178 h 788774"/>
                <a:gd name="connsiteX10" fmla="*/ 74892 w 114025"/>
                <a:gd name="connsiteY10" fmla="*/ 272178 h 788774"/>
                <a:gd name="connsiteX11" fmla="*/ 74892 w 114025"/>
                <a:gd name="connsiteY11" fmla="*/ 272178 h 78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025" h="788774">
                  <a:moveTo>
                    <a:pt x="13256" y="37943"/>
                  </a:moveTo>
                  <a:cubicBezTo>
                    <a:pt x="8403" y="5762"/>
                    <a:pt x="12364" y="242"/>
                    <a:pt x="4769" y="2"/>
                  </a:cubicBezTo>
                  <a:cubicBezTo>
                    <a:pt x="-8313" y="-427"/>
                    <a:pt x="7855" y="85984"/>
                    <a:pt x="25103" y="128589"/>
                  </a:cubicBezTo>
                  <a:cubicBezTo>
                    <a:pt x="36642" y="157050"/>
                    <a:pt x="59993" y="195283"/>
                    <a:pt x="79864" y="296507"/>
                  </a:cubicBezTo>
                  <a:cubicBezTo>
                    <a:pt x="112011" y="460311"/>
                    <a:pt x="102821" y="505436"/>
                    <a:pt x="83430" y="636699"/>
                  </a:cubicBezTo>
                  <a:cubicBezTo>
                    <a:pt x="62325" y="779156"/>
                    <a:pt x="53718" y="786477"/>
                    <a:pt x="65016" y="788517"/>
                  </a:cubicBezTo>
                  <a:cubicBezTo>
                    <a:pt x="73160" y="789975"/>
                    <a:pt x="73057" y="788946"/>
                    <a:pt x="90528" y="679732"/>
                  </a:cubicBezTo>
                  <a:cubicBezTo>
                    <a:pt x="100386" y="618010"/>
                    <a:pt x="117206" y="512963"/>
                    <a:pt x="113502" y="453658"/>
                  </a:cubicBezTo>
                  <a:cubicBezTo>
                    <a:pt x="96169" y="189488"/>
                    <a:pt x="31395" y="158627"/>
                    <a:pt x="13256" y="37943"/>
                  </a:cubicBezTo>
                  <a:close/>
                  <a:moveTo>
                    <a:pt x="74892" y="272178"/>
                  </a:moveTo>
                  <a:cubicBezTo>
                    <a:pt x="75218" y="273636"/>
                    <a:pt x="75184" y="273533"/>
                    <a:pt x="74892" y="272178"/>
                  </a:cubicBezTo>
                  <a:lnTo>
                    <a:pt x="74892" y="272178"/>
                  </a:lnTo>
                  <a:close/>
                </a:path>
              </a:pathLst>
            </a:custGeom>
            <a:solidFill>
              <a:schemeClr val="bg1"/>
            </a:solidFill>
            <a:ln w="17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62" name="Graphic 3">
            <a:extLst>
              <a:ext uri="{FF2B5EF4-FFF2-40B4-BE49-F238E27FC236}">
                <a16:creationId xmlns:a16="http://schemas.microsoft.com/office/drawing/2014/main" id="{3F7C0EBF-50E0-4304-A2F7-FC3427D0BA7F}"/>
              </a:ext>
            </a:extLst>
          </p:cNvPr>
          <p:cNvGrpSpPr/>
          <p:nvPr/>
        </p:nvGrpSpPr>
        <p:grpSpPr>
          <a:xfrm>
            <a:off x="5249947" y="5127083"/>
            <a:ext cx="6732592" cy="1732046"/>
            <a:chOff x="3762881" y="4598428"/>
            <a:chExt cx="4537736" cy="1167391"/>
          </a:xfrm>
        </p:grpSpPr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EF4A5678-AF84-47E5-96FA-0482565DAE5F}"/>
                </a:ext>
              </a:extLst>
            </p:cNvPr>
            <p:cNvSpPr/>
            <p:nvPr/>
          </p:nvSpPr>
          <p:spPr>
            <a:xfrm>
              <a:off x="6356728" y="4598428"/>
              <a:ext cx="1943890" cy="1167391"/>
            </a:xfrm>
            <a:custGeom>
              <a:avLst/>
              <a:gdLst>
                <a:gd name="connsiteX0" fmla="*/ 1532959 w 1943890"/>
                <a:gd name="connsiteY0" fmla="*/ 1162047 h 1167391"/>
                <a:gd name="connsiteX1" fmla="*/ 1894106 w 1943890"/>
                <a:gd name="connsiteY1" fmla="*/ 842658 h 1167391"/>
                <a:gd name="connsiteX2" fmla="*/ 1389093 w 1943890"/>
                <a:gd name="connsiteY2" fmla="*/ 941007 h 1167391"/>
                <a:gd name="connsiteX3" fmla="*/ 1668310 w 1943890"/>
                <a:gd name="connsiteY3" fmla="*/ 366418 h 1167391"/>
                <a:gd name="connsiteX4" fmla="*/ 1260285 w 1943890"/>
                <a:gd name="connsiteY4" fmla="*/ 688388 h 1167391"/>
                <a:gd name="connsiteX5" fmla="*/ 1338821 w 1943890"/>
                <a:gd name="connsiteY5" fmla="*/ 3706 h 1167391"/>
                <a:gd name="connsiteX6" fmla="*/ 1058629 w 1943890"/>
                <a:gd name="connsiteY6" fmla="*/ 474195 h 1167391"/>
                <a:gd name="connsiteX7" fmla="*/ 938009 w 1943890"/>
                <a:gd name="connsiteY7" fmla="*/ 898741 h 1167391"/>
                <a:gd name="connsiteX8" fmla="*/ 987793 w 1943890"/>
                <a:gd name="connsiteY8" fmla="*/ 560027 h 1167391"/>
                <a:gd name="connsiteX9" fmla="*/ 902775 w 1943890"/>
                <a:gd name="connsiteY9" fmla="*/ 29512 h 1167391"/>
                <a:gd name="connsiteX10" fmla="*/ 770207 w 1943890"/>
                <a:gd name="connsiteY10" fmla="*/ 782734 h 1167391"/>
                <a:gd name="connsiteX11" fmla="*/ 563939 w 1943890"/>
                <a:gd name="connsiteY11" fmla="*/ 227043 h 1167391"/>
                <a:gd name="connsiteX12" fmla="*/ 484731 w 1943890"/>
                <a:gd name="connsiteY12" fmla="*/ 870395 h 1167391"/>
                <a:gd name="connsiteX13" fmla="*/ 31514 w 1943890"/>
                <a:gd name="connsiteY13" fmla="*/ 553809 h 1167391"/>
                <a:gd name="connsiteX14" fmla="*/ 353017 w 1943890"/>
                <a:gd name="connsiteY14" fmla="*/ 1156805 h 1167391"/>
                <a:gd name="connsiteX15" fmla="*/ 382054 w 1943890"/>
                <a:gd name="connsiteY15" fmla="*/ 1167392 h 1167391"/>
                <a:gd name="connsiteX16" fmla="*/ 1943890 w 1943890"/>
                <a:gd name="connsiteY16" fmla="*/ 1167392 h 1167391"/>
                <a:gd name="connsiteX17" fmla="*/ 1532959 w 1943890"/>
                <a:gd name="connsiteY17" fmla="*/ 1162047 h 116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43890" h="1167391">
                  <a:moveTo>
                    <a:pt x="1532959" y="1162047"/>
                  </a:moveTo>
                  <a:cubicBezTo>
                    <a:pt x="1532959" y="1162047"/>
                    <a:pt x="2001152" y="1028342"/>
                    <a:pt x="1894106" y="842658"/>
                  </a:cubicBezTo>
                  <a:cubicBezTo>
                    <a:pt x="1799618" y="678757"/>
                    <a:pt x="1389093" y="941007"/>
                    <a:pt x="1389093" y="941007"/>
                  </a:cubicBezTo>
                  <a:cubicBezTo>
                    <a:pt x="1389093" y="941007"/>
                    <a:pt x="1825201" y="469277"/>
                    <a:pt x="1668310" y="366418"/>
                  </a:cubicBezTo>
                  <a:cubicBezTo>
                    <a:pt x="1479883" y="242893"/>
                    <a:pt x="1260285" y="688388"/>
                    <a:pt x="1260285" y="688388"/>
                  </a:cubicBezTo>
                  <a:cubicBezTo>
                    <a:pt x="1260285" y="688388"/>
                    <a:pt x="1540111" y="76329"/>
                    <a:pt x="1338821" y="3706"/>
                  </a:cubicBezTo>
                  <a:cubicBezTo>
                    <a:pt x="1231857" y="-34882"/>
                    <a:pt x="1122678" y="235191"/>
                    <a:pt x="1058629" y="474195"/>
                  </a:cubicBezTo>
                  <a:cubicBezTo>
                    <a:pt x="1001062" y="688998"/>
                    <a:pt x="938009" y="898741"/>
                    <a:pt x="938009" y="898741"/>
                  </a:cubicBezTo>
                  <a:cubicBezTo>
                    <a:pt x="938009" y="898741"/>
                    <a:pt x="962983" y="736709"/>
                    <a:pt x="987793" y="560027"/>
                  </a:cubicBezTo>
                  <a:cubicBezTo>
                    <a:pt x="1021565" y="319601"/>
                    <a:pt x="1044242" y="43249"/>
                    <a:pt x="902775" y="29512"/>
                  </a:cubicBezTo>
                  <a:cubicBezTo>
                    <a:pt x="689658" y="8826"/>
                    <a:pt x="770207" y="782734"/>
                    <a:pt x="770207" y="782734"/>
                  </a:cubicBezTo>
                  <a:cubicBezTo>
                    <a:pt x="770207" y="782734"/>
                    <a:pt x="713555" y="263050"/>
                    <a:pt x="563939" y="227043"/>
                  </a:cubicBezTo>
                  <a:cubicBezTo>
                    <a:pt x="308862" y="165636"/>
                    <a:pt x="484731" y="870395"/>
                    <a:pt x="484731" y="870395"/>
                  </a:cubicBezTo>
                  <a:cubicBezTo>
                    <a:pt x="484731" y="870395"/>
                    <a:pt x="257289" y="432701"/>
                    <a:pt x="31514" y="553809"/>
                  </a:cubicBezTo>
                  <a:cubicBezTo>
                    <a:pt x="-125113" y="637812"/>
                    <a:pt x="353017" y="1156805"/>
                    <a:pt x="353017" y="1156805"/>
                  </a:cubicBezTo>
                  <a:lnTo>
                    <a:pt x="382054" y="1167392"/>
                  </a:lnTo>
                  <a:lnTo>
                    <a:pt x="1943890" y="1167392"/>
                  </a:lnTo>
                  <a:cubicBezTo>
                    <a:pt x="1822376" y="1088327"/>
                    <a:pt x="1532959" y="1162047"/>
                    <a:pt x="1532959" y="116204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AE60F1CF-8C01-4708-A415-1C368652AE71}"/>
                </a:ext>
              </a:extLst>
            </p:cNvPr>
            <p:cNvSpPr/>
            <p:nvPr/>
          </p:nvSpPr>
          <p:spPr>
            <a:xfrm>
              <a:off x="4736931" y="4833566"/>
              <a:ext cx="2060595" cy="929347"/>
            </a:xfrm>
            <a:custGeom>
              <a:avLst/>
              <a:gdLst>
                <a:gd name="connsiteX0" fmla="*/ 1825595 w 2060595"/>
                <a:gd name="connsiteY0" fmla="*/ 494947 h 929347"/>
                <a:gd name="connsiteX1" fmla="*/ 1515329 w 2060595"/>
                <a:gd name="connsiteY1" fmla="*/ 566859 h 929347"/>
                <a:gd name="connsiteX2" fmla="*/ 1292865 w 2060595"/>
                <a:gd name="connsiteY2" fmla="*/ 227048 h 929347"/>
                <a:gd name="connsiteX3" fmla="*/ 1150686 w 2060595"/>
                <a:gd name="connsiteY3" fmla="*/ 576288 h 929347"/>
                <a:gd name="connsiteX4" fmla="*/ 883621 w 2060595"/>
                <a:gd name="connsiteY4" fmla="*/ 85803 h 929347"/>
                <a:gd name="connsiteX5" fmla="*/ 735793 w 2060595"/>
                <a:gd name="connsiteY5" fmla="*/ 417954 h 929347"/>
                <a:gd name="connsiteX6" fmla="*/ 145964 w 2060595"/>
                <a:gd name="connsiteY6" fmla="*/ 37340 h 929347"/>
                <a:gd name="connsiteX7" fmla="*/ 251059 w 2060595"/>
                <a:gd name="connsiteY7" fmla="*/ 608353 h 929347"/>
                <a:gd name="connsiteX8" fmla="*/ 13335 w 2060595"/>
                <a:gd name="connsiteY8" fmla="*/ 801352 h 929347"/>
                <a:gd name="connsiteX9" fmla="*/ 5329 w 2060595"/>
                <a:gd name="connsiteY9" fmla="*/ 929348 h 929347"/>
                <a:gd name="connsiteX10" fmla="*/ 2060596 w 2060595"/>
                <a:gd name="connsiteY10" fmla="*/ 929348 h 929347"/>
                <a:gd name="connsiteX11" fmla="*/ 1825595 w 2060595"/>
                <a:gd name="connsiteY11" fmla="*/ 494947 h 92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0595" h="929347">
                  <a:moveTo>
                    <a:pt x="1825595" y="494947"/>
                  </a:moveTo>
                  <a:cubicBezTo>
                    <a:pt x="1578219" y="348480"/>
                    <a:pt x="1604696" y="596974"/>
                    <a:pt x="1515329" y="566859"/>
                  </a:cubicBezTo>
                  <a:cubicBezTo>
                    <a:pt x="1425961" y="536725"/>
                    <a:pt x="1483467" y="190655"/>
                    <a:pt x="1292865" y="227048"/>
                  </a:cubicBezTo>
                  <a:cubicBezTo>
                    <a:pt x="1109884" y="261998"/>
                    <a:pt x="1262365" y="558996"/>
                    <a:pt x="1150686" y="576288"/>
                  </a:cubicBezTo>
                  <a:cubicBezTo>
                    <a:pt x="936046" y="609511"/>
                    <a:pt x="1037667" y="105717"/>
                    <a:pt x="883621" y="85803"/>
                  </a:cubicBezTo>
                  <a:cubicBezTo>
                    <a:pt x="661137" y="57031"/>
                    <a:pt x="831784" y="382211"/>
                    <a:pt x="735793" y="417954"/>
                  </a:cubicBezTo>
                  <a:cubicBezTo>
                    <a:pt x="605196" y="466580"/>
                    <a:pt x="411526" y="-155964"/>
                    <a:pt x="145964" y="37340"/>
                  </a:cubicBezTo>
                  <a:cubicBezTo>
                    <a:pt x="-50348" y="180251"/>
                    <a:pt x="273167" y="480825"/>
                    <a:pt x="251059" y="608353"/>
                  </a:cubicBezTo>
                  <a:cubicBezTo>
                    <a:pt x="233584" y="709160"/>
                    <a:pt x="71451" y="625036"/>
                    <a:pt x="13335" y="801352"/>
                  </a:cubicBezTo>
                  <a:cubicBezTo>
                    <a:pt x="-1600" y="846645"/>
                    <a:pt x="-3571" y="890537"/>
                    <a:pt x="5329" y="929348"/>
                  </a:cubicBezTo>
                  <a:lnTo>
                    <a:pt x="2060596" y="929348"/>
                  </a:lnTo>
                  <a:cubicBezTo>
                    <a:pt x="2034037" y="771279"/>
                    <a:pt x="1965965" y="578056"/>
                    <a:pt x="1825595" y="494947"/>
                  </a:cubicBezTo>
                  <a:close/>
                </a:path>
              </a:pathLst>
            </a:custGeom>
            <a:solidFill>
              <a:srgbClr val="3173D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D6097C29-FF6C-45B7-91B2-786DA2D766B4}"/>
                </a:ext>
              </a:extLst>
            </p:cNvPr>
            <p:cNvSpPr/>
            <p:nvPr/>
          </p:nvSpPr>
          <p:spPr>
            <a:xfrm>
              <a:off x="3762881" y="4908112"/>
              <a:ext cx="1234349" cy="857666"/>
            </a:xfrm>
            <a:custGeom>
              <a:avLst/>
              <a:gdLst>
                <a:gd name="connsiteX0" fmla="*/ 690165 w 1234349"/>
                <a:gd name="connsiteY0" fmla="*/ 603301 h 857666"/>
                <a:gd name="connsiteX1" fmla="*/ 430536 w 1234349"/>
                <a:gd name="connsiteY1" fmla="*/ 710286 h 857666"/>
                <a:gd name="connsiteX2" fmla="*/ 676794 w 1234349"/>
                <a:gd name="connsiteY2" fmla="*/ 542829 h 857666"/>
                <a:gd name="connsiteX3" fmla="*/ 1183677 w 1234349"/>
                <a:gd name="connsiteY3" fmla="*/ 134072 h 857666"/>
                <a:gd name="connsiteX4" fmla="*/ 601225 w 1234349"/>
                <a:gd name="connsiteY4" fmla="*/ 492699 h 857666"/>
                <a:gd name="connsiteX5" fmla="*/ 389551 w 1234349"/>
                <a:gd name="connsiteY5" fmla="*/ 676921 h 857666"/>
                <a:gd name="connsiteX6" fmla="*/ 758319 w 1234349"/>
                <a:gd name="connsiteY6" fmla="*/ 2215 h 857666"/>
                <a:gd name="connsiteX7" fmla="*/ 346818 w 1234349"/>
                <a:gd name="connsiteY7" fmla="*/ 677185 h 857666"/>
                <a:gd name="connsiteX8" fmla="*/ 406945 w 1234349"/>
                <a:gd name="connsiteY8" fmla="*/ 327417 h 857666"/>
                <a:gd name="connsiteX9" fmla="*/ 328571 w 1234349"/>
                <a:gd name="connsiteY9" fmla="*/ 57120 h 857666"/>
                <a:gd name="connsiteX10" fmla="*/ 292808 w 1234349"/>
                <a:gd name="connsiteY10" fmla="*/ 509890 h 857666"/>
                <a:gd name="connsiteX11" fmla="*/ 279539 w 1234349"/>
                <a:gd name="connsiteY11" fmla="*/ 761269 h 857666"/>
                <a:gd name="connsiteX12" fmla="*/ 260966 w 1234349"/>
                <a:gd name="connsiteY12" fmla="*/ 590439 h 857666"/>
                <a:gd name="connsiteX13" fmla="*/ 3979 w 1234349"/>
                <a:gd name="connsiteY13" fmla="*/ 347025 h 857666"/>
                <a:gd name="connsiteX14" fmla="*/ 210796 w 1234349"/>
                <a:gd name="connsiteY14" fmla="*/ 728798 h 857666"/>
                <a:gd name="connsiteX15" fmla="*/ 173001 w 1234349"/>
                <a:gd name="connsiteY15" fmla="*/ 857667 h 857666"/>
                <a:gd name="connsiteX16" fmla="*/ 931608 w 1234349"/>
                <a:gd name="connsiteY16" fmla="*/ 857667 h 857666"/>
                <a:gd name="connsiteX17" fmla="*/ 342449 w 1234349"/>
                <a:gd name="connsiteY17" fmla="*/ 790916 h 857666"/>
                <a:gd name="connsiteX18" fmla="*/ 642718 w 1234349"/>
                <a:gd name="connsiteY18" fmla="*/ 715549 h 857666"/>
                <a:gd name="connsiteX19" fmla="*/ 1234071 w 1234349"/>
                <a:gd name="connsiteY19" fmla="*/ 539253 h 857666"/>
                <a:gd name="connsiteX20" fmla="*/ 690165 w 1234349"/>
                <a:gd name="connsiteY20" fmla="*/ 603301 h 85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4349" h="857666">
                  <a:moveTo>
                    <a:pt x="690165" y="603301"/>
                  </a:moveTo>
                  <a:cubicBezTo>
                    <a:pt x="557232" y="660522"/>
                    <a:pt x="430536" y="710286"/>
                    <a:pt x="430536" y="710286"/>
                  </a:cubicBezTo>
                  <a:cubicBezTo>
                    <a:pt x="430536" y="710286"/>
                    <a:pt x="532807" y="626608"/>
                    <a:pt x="676794" y="542829"/>
                  </a:cubicBezTo>
                  <a:cubicBezTo>
                    <a:pt x="915148" y="404165"/>
                    <a:pt x="1238297" y="225573"/>
                    <a:pt x="1183677" y="134072"/>
                  </a:cubicBezTo>
                  <a:cubicBezTo>
                    <a:pt x="1109611" y="10018"/>
                    <a:pt x="810500" y="291938"/>
                    <a:pt x="601225" y="492699"/>
                  </a:cubicBezTo>
                  <a:cubicBezTo>
                    <a:pt x="480869" y="608158"/>
                    <a:pt x="389551" y="676921"/>
                    <a:pt x="389551" y="676921"/>
                  </a:cubicBezTo>
                  <a:cubicBezTo>
                    <a:pt x="389551" y="676921"/>
                    <a:pt x="945669" y="50475"/>
                    <a:pt x="758319" y="2215"/>
                  </a:cubicBezTo>
                  <a:cubicBezTo>
                    <a:pt x="575073" y="-44968"/>
                    <a:pt x="346818" y="677185"/>
                    <a:pt x="346818" y="677185"/>
                  </a:cubicBezTo>
                  <a:cubicBezTo>
                    <a:pt x="346818" y="677185"/>
                    <a:pt x="363501" y="467259"/>
                    <a:pt x="406945" y="327417"/>
                  </a:cubicBezTo>
                  <a:cubicBezTo>
                    <a:pt x="460062" y="156444"/>
                    <a:pt x="452747" y="46168"/>
                    <a:pt x="328571" y="57120"/>
                  </a:cubicBezTo>
                  <a:cubicBezTo>
                    <a:pt x="213743" y="67239"/>
                    <a:pt x="249485" y="319106"/>
                    <a:pt x="292808" y="509890"/>
                  </a:cubicBezTo>
                  <a:cubicBezTo>
                    <a:pt x="314428" y="605089"/>
                    <a:pt x="279539" y="761269"/>
                    <a:pt x="279539" y="761269"/>
                  </a:cubicBezTo>
                  <a:cubicBezTo>
                    <a:pt x="279539" y="761269"/>
                    <a:pt x="287687" y="661030"/>
                    <a:pt x="260966" y="590439"/>
                  </a:cubicBezTo>
                  <a:cubicBezTo>
                    <a:pt x="200555" y="430866"/>
                    <a:pt x="57807" y="254346"/>
                    <a:pt x="3979" y="347025"/>
                  </a:cubicBezTo>
                  <a:cubicBezTo>
                    <a:pt x="-32739" y="410241"/>
                    <a:pt x="196369" y="582656"/>
                    <a:pt x="210796" y="728798"/>
                  </a:cubicBezTo>
                  <a:cubicBezTo>
                    <a:pt x="215307" y="774538"/>
                    <a:pt x="197649" y="818592"/>
                    <a:pt x="173001" y="857667"/>
                  </a:cubicBezTo>
                  <a:lnTo>
                    <a:pt x="931608" y="857667"/>
                  </a:lnTo>
                  <a:cubicBezTo>
                    <a:pt x="822042" y="769986"/>
                    <a:pt x="342449" y="790916"/>
                    <a:pt x="342449" y="790916"/>
                  </a:cubicBezTo>
                  <a:cubicBezTo>
                    <a:pt x="342449" y="790916"/>
                    <a:pt x="470791" y="738063"/>
                    <a:pt x="642718" y="715549"/>
                  </a:cubicBezTo>
                  <a:cubicBezTo>
                    <a:pt x="903790" y="681350"/>
                    <a:pt x="1245491" y="658856"/>
                    <a:pt x="1234071" y="539253"/>
                  </a:cubicBezTo>
                  <a:cubicBezTo>
                    <a:pt x="1219827" y="389697"/>
                    <a:pt x="922037" y="503510"/>
                    <a:pt x="690165" y="603301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9" name="Graphic 3">
              <a:extLst>
                <a:ext uri="{FF2B5EF4-FFF2-40B4-BE49-F238E27FC236}">
                  <a16:creationId xmlns:a16="http://schemas.microsoft.com/office/drawing/2014/main" id="{3CDB25D8-2346-4139-AB34-F1E9C9572140}"/>
                </a:ext>
              </a:extLst>
            </p:cNvPr>
            <p:cNvGrpSpPr/>
            <p:nvPr/>
          </p:nvGrpSpPr>
          <p:grpSpPr>
            <a:xfrm>
              <a:off x="5717688" y="4632252"/>
              <a:ext cx="790969" cy="1130900"/>
              <a:chOff x="5717688" y="4632252"/>
              <a:chExt cx="790969" cy="1130900"/>
            </a:xfrm>
            <a:solidFill>
              <a:srgbClr val="FDFBFB"/>
            </a:solidFill>
          </p:grpSpPr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7D68A67A-6C12-4137-A120-DA9F19846DEE}"/>
                  </a:ext>
                </a:extLst>
              </p:cNvPr>
              <p:cNvSpPr/>
              <p:nvPr/>
            </p:nvSpPr>
            <p:spPr>
              <a:xfrm>
                <a:off x="6155760" y="5762955"/>
                <a:ext cx="162" cy="197"/>
              </a:xfrm>
              <a:custGeom>
                <a:avLst/>
                <a:gdLst>
                  <a:gd name="connsiteX0" fmla="*/ 163 w 162"/>
                  <a:gd name="connsiteY0" fmla="*/ 0 h 197"/>
                  <a:gd name="connsiteX1" fmla="*/ 0 w 162"/>
                  <a:gd name="connsiteY1" fmla="*/ 41 h 197"/>
                  <a:gd name="connsiteX2" fmla="*/ 163 w 162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" h="197">
                    <a:moveTo>
                      <a:pt x="163" y="0"/>
                    </a:moveTo>
                    <a:cubicBezTo>
                      <a:pt x="102" y="20"/>
                      <a:pt x="61" y="41"/>
                      <a:pt x="0" y="41"/>
                    </a:cubicBezTo>
                    <a:cubicBezTo>
                      <a:pt x="61" y="366"/>
                      <a:pt x="122" y="101"/>
                      <a:pt x="163" y="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C02F6B89-7ABF-4227-B5FB-EC2274E9577B}"/>
                  </a:ext>
                </a:extLst>
              </p:cNvPr>
              <p:cNvSpPr/>
              <p:nvPr/>
            </p:nvSpPr>
            <p:spPr>
              <a:xfrm>
                <a:off x="6462816" y="5759738"/>
                <a:ext cx="45842" cy="3197"/>
              </a:xfrm>
              <a:custGeom>
                <a:avLst/>
                <a:gdLst>
                  <a:gd name="connsiteX0" fmla="*/ 0 w 45842"/>
                  <a:gd name="connsiteY0" fmla="*/ 3197 h 3197"/>
                  <a:gd name="connsiteX1" fmla="*/ 45842 w 45842"/>
                  <a:gd name="connsiteY1" fmla="*/ 3197 h 3197"/>
                  <a:gd name="connsiteX2" fmla="*/ 0 w 45842"/>
                  <a:gd name="connsiteY2" fmla="*/ 3197 h 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42" h="3197">
                    <a:moveTo>
                      <a:pt x="0" y="3197"/>
                    </a:moveTo>
                    <a:lnTo>
                      <a:pt x="45842" y="3197"/>
                    </a:lnTo>
                    <a:cubicBezTo>
                      <a:pt x="32207" y="-3996"/>
                      <a:pt x="16683" y="3197"/>
                      <a:pt x="0" y="3197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A05530E3-E5E4-439B-BD26-11CBAA920285}"/>
                  </a:ext>
                </a:extLst>
              </p:cNvPr>
              <p:cNvSpPr/>
              <p:nvPr/>
            </p:nvSpPr>
            <p:spPr>
              <a:xfrm>
                <a:off x="5717688" y="4632252"/>
                <a:ext cx="768836" cy="1130743"/>
              </a:xfrm>
              <a:custGeom>
                <a:avLst/>
                <a:gdLst>
                  <a:gd name="connsiteX0" fmla="*/ 435674 w 768836"/>
                  <a:gd name="connsiteY0" fmla="*/ 1117129 h 1130743"/>
                  <a:gd name="connsiteX1" fmla="*/ 401699 w 768836"/>
                  <a:gd name="connsiteY1" fmla="*/ 865547 h 1130743"/>
                  <a:gd name="connsiteX2" fmla="*/ 676974 w 768836"/>
                  <a:gd name="connsiteY2" fmla="*/ 600147 h 1130743"/>
                  <a:gd name="connsiteX3" fmla="*/ 400358 w 768836"/>
                  <a:gd name="connsiteY3" fmla="*/ 852359 h 1130743"/>
                  <a:gd name="connsiteX4" fmla="*/ 384956 w 768836"/>
                  <a:gd name="connsiteY4" fmla="*/ 604882 h 1130743"/>
                  <a:gd name="connsiteX5" fmla="*/ 574257 w 768836"/>
                  <a:gd name="connsiteY5" fmla="*/ 355555 h 1130743"/>
                  <a:gd name="connsiteX6" fmla="*/ 384366 w 768836"/>
                  <a:gd name="connsiteY6" fmla="*/ 557394 h 1130743"/>
                  <a:gd name="connsiteX7" fmla="*/ 393165 w 768836"/>
                  <a:gd name="connsiteY7" fmla="*/ 347021 h 1130743"/>
                  <a:gd name="connsiteX8" fmla="*/ 390259 w 768836"/>
                  <a:gd name="connsiteY8" fmla="*/ 334849 h 1130743"/>
                  <a:gd name="connsiteX9" fmla="*/ 358621 w 768836"/>
                  <a:gd name="connsiteY9" fmla="*/ 687 h 1130743"/>
                  <a:gd name="connsiteX10" fmla="*/ 356812 w 768836"/>
                  <a:gd name="connsiteY10" fmla="*/ 335215 h 1130743"/>
                  <a:gd name="connsiteX11" fmla="*/ 354130 w 768836"/>
                  <a:gd name="connsiteY11" fmla="*/ 343425 h 1130743"/>
                  <a:gd name="connsiteX12" fmla="*/ 345189 w 768836"/>
                  <a:gd name="connsiteY12" fmla="*/ 558085 h 1130743"/>
                  <a:gd name="connsiteX13" fmla="*/ 117748 w 768836"/>
                  <a:gd name="connsiteY13" fmla="*/ 351756 h 1130743"/>
                  <a:gd name="connsiteX14" fmla="*/ 345616 w 768836"/>
                  <a:gd name="connsiteY14" fmla="*/ 596307 h 1130743"/>
                  <a:gd name="connsiteX15" fmla="*/ 361080 w 768836"/>
                  <a:gd name="connsiteY15" fmla="*/ 852948 h 1130743"/>
                  <a:gd name="connsiteX16" fmla="*/ 24784 w 768836"/>
                  <a:gd name="connsiteY16" fmla="*/ 684760 h 1130743"/>
                  <a:gd name="connsiteX17" fmla="*/ 363234 w 768836"/>
                  <a:gd name="connsiteY17" fmla="*/ 874102 h 1130743"/>
                  <a:gd name="connsiteX18" fmla="*/ 395908 w 768836"/>
                  <a:gd name="connsiteY18" fmla="*/ 1116824 h 1130743"/>
                  <a:gd name="connsiteX19" fmla="*/ 2574 w 768836"/>
                  <a:gd name="connsiteY19" fmla="*/ 973731 h 1130743"/>
                  <a:gd name="connsiteX20" fmla="*/ 3448 w 768836"/>
                  <a:gd name="connsiteY20" fmla="*/ 1017987 h 1130743"/>
                  <a:gd name="connsiteX21" fmla="*/ 69264 w 768836"/>
                  <a:gd name="connsiteY21" fmla="*/ 1082239 h 1130743"/>
                  <a:gd name="connsiteX22" fmla="*/ 290427 w 768836"/>
                  <a:gd name="connsiteY22" fmla="*/ 1130703 h 1130743"/>
                  <a:gd name="connsiteX23" fmla="*/ 438336 w 768836"/>
                  <a:gd name="connsiteY23" fmla="*/ 1130703 h 1130743"/>
                  <a:gd name="connsiteX24" fmla="*/ 438316 w 768836"/>
                  <a:gd name="connsiteY24" fmla="*/ 1130743 h 1130743"/>
                  <a:gd name="connsiteX25" fmla="*/ 748826 w 768836"/>
                  <a:gd name="connsiteY25" fmla="*/ 883205 h 1130743"/>
                  <a:gd name="connsiteX26" fmla="*/ 435674 w 768836"/>
                  <a:gd name="connsiteY26" fmla="*/ 1117129 h 1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68836" h="1130743">
                    <a:moveTo>
                      <a:pt x="435674" y="1117129"/>
                    </a:moveTo>
                    <a:cubicBezTo>
                      <a:pt x="421369" y="1030017"/>
                      <a:pt x="410031" y="946217"/>
                      <a:pt x="401699" y="865547"/>
                    </a:cubicBezTo>
                    <a:cubicBezTo>
                      <a:pt x="462822" y="838054"/>
                      <a:pt x="768069" y="694127"/>
                      <a:pt x="676974" y="600147"/>
                    </a:cubicBezTo>
                    <a:cubicBezTo>
                      <a:pt x="588440" y="508789"/>
                      <a:pt x="438641" y="778882"/>
                      <a:pt x="400358" y="852359"/>
                    </a:cubicBezTo>
                    <a:cubicBezTo>
                      <a:pt x="391763" y="766060"/>
                      <a:pt x="386622" y="683541"/>
                      <a:pt x="384956" y="604882"/>
                    </a:cubicBezTo>
                    <a:cubicBezTo>
                      <a:pt x="451544" y="568509"/>
                      <a:pt x="670228" y="439071"/>
                      <a:pt x="574257" y="355555"/>
                    </a:cubicBezTo>
                    <a:cubicBezTo>
                      <a:pt x="491676" y="283684"/>
                      <a:pt x="417285" y="461016"/>
                      <a:pt x="384366" y="557394"/>
                    </a:cubicBezTo>
                    <a:cubicBezTo>
                      <a:pt x="384123" y="483673"/>
                      <a:pt x="387049" y="413508"/>
                      <a:pt x="393165" y="347021"/>
                    </a:cubicBezTo>
                    <a:cubicBezTo>
                      <a:pt x="393571" y="342571"/>
                      <a:pt x="392454" y="338365"/>
                      <a:pt x="390259" y="334849"/>
                    </a:cubicBezTo>
                    <a:cubicBezTo>
                      <a:pt x="429700" y="238248"/>
                      <a:pt x="518478" y="-14878"/>
                      <a:pt x="358621" y="687"/>
                    </a:cubicBezTo>
                    <a:cubicBezTo>
                      <a:pt x="221908" y="13997"/>
                      <a:pt x="314709" y="244486"/>
                      <a:pt x="356812" y="335215"/>
                    </a:cubicBezTo>
                    <a:cubicBezTo>
                      <a:pt x="355370" y="337653"/>
                      <a:pt x="354394" y="340417"/>
                      <a:pt x="354130" y="343425"/>
                    </a:cubicBezTo>
                    <a:cubicBezTo>
                      <a:pt x="347892" y="411293"/>
                      <a:pt x="344905" y="482881"/>
                      <a:pt x="345189" y="558085"/>
                    </a:cubicBezTo>
                    <a:cubicBezTo>
                      <a:pt x="301359" y="466767"/>
                      <a:pt x="196142" y="274966"/>
                      <a:pt x="117748" y="351756"/>
                    </a:cubicBezTo>
                    <a:cubicBezTo>
                      <a:pt x="3549" y="463617"/>
                      <a:pt x="268786" y="568916"/>
                      <a:pt x="345616" y="596307"/>
                    </a:cubicBezTo>
                    <a:cubicBezTo>
                      <a:pt x="347079" y="677790"/>
                      <a:pt x="352220" y="763378"/>
                      <a:pt x="361080" y="852948"/>
                    </a:cubicBezTo>
                    <a:cubicBezTo>
                      <a:pt x="289533" y="780650"/>
                      <a:pt x="66744" y="568448"/>
                      <a:pt x="24784" y="684760"/>
                    </a:cubicBezTo>
                    <a:cubicBezTo>
                      <a:pt x="-26281" y="826329"/>
                      <a:pt x="280775" y="866035"/>
                      <a:pt x="363234" y="874102"/>
                    </a:cubicBezTo>
                    <a:cubicBezTo>
                      <a:pt x="371382" y="952069"/>
                      <a:pt x="382273" y="1033004"/>
                      <a:pt x="395908" y="1116824"/>
                    </a:cubicBezTo>
                    <a:cubicBezTo>
                      <a:pt x="308166" y="1049036"/>
                      <a:pt x="32079" y="847665"/>
                      <a:pt x="2574" y="973731"/>
                    </a:cubicBezTo>
                    <a:cubicBezTo>
                      <a:pt x="-1246" y="990047"/>
                      <a:pt x="-698" y="1004739"/>
                      <a:pt x="3448" y="1017987"/>
                    </a:cubicBezTo>
                    <a:lnTo>
                      <a:pt x="69264" y="1082239"/>
                    </a:lnTo>
                    <a:cubicBezTo>
                      <a:pt x="129086" y="1112130"/>
                      <a:pt x="217173" y="1123509"/>
                      <a:pt x="290427" y="1130703"/>
                    </a:cubicBezTo>
                    <a:lnTo>
                      <a:pt x="438336" y="1130703"/>
                    </a:lnTo>
                    <a:cubicBezTo>
                      <a:pt x="438336" y="1130703"/>
                      <a:pt x="438316" y="1130723"/>
                      <a:pt x="438316" y="1130743"/>
                    </a:cubicBezTo>
                    <a:cubicBezTo>
                      <a:pt x="515451" y="1108899"/>
                      <a:pt x="853779" y="1005166"/>
                      <a:pt x="748826" y="883205"/>
                    </a:cubicBezTo>
                    <a:cubicBezTo>
                      <a:pt x="671203" y="793045"/>
                      <a:pt x="485926" y="1045054"/>
                      <a:pt x="435674" y="1117129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3BCC16FD-4D04-4EA6-8ED3-A0CD2E45033E}"/>
              </a:ext>
            </a:extLst>
          </p:cNvPr>
          <p:cNvSpPr txBox="1"/>
          <p:nvPr/>
        </p:nvSpPr>
        <p:spPr>
          <a:xfrm>
            <a:off x="7505208" y="519228"/>
            <a:ext cx="401085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3200" dirty="0">
                <a:solidFill>
                  <a:schemeClr val="accent1"/>
                </a:solidFill>
                <a:cs typeface="Segoe UI" panose="020B0502040204020203" pitchFamily="34" charset="0"/>
              </a:rPr>
              <a:t>Create Your Christmas Creature</a:t>
            </a:r>
            <a:endParaRPr lang="en-US" sz="3200" dirty="0">
              <a:solidFill>
                <a:schemeClr val="accent1"/>
              </a:solidFill>
              <a:cs typeface="Segoe UI" panose="020B0502040204020203" pitchFamily="34" charset="0"/>
            </a:endParaRPr>
          </a:p>
        </p:txBody>
      </p:sp>
      <p:sp>
        <p:nvSpPr>
          <p:cNvPr id="283" name="Freeform: Shape 282">
            <a:extLst>
              <a:ext uri="{FF2B5EF4-FFF2-40B4-BE49-F238E27FC236}">
                <a16:creationId xmlns:a16="http://schemas.microsoft.com/office/drawing/2014/main" id="{A1FD70F7-9411-4879-8255-4325953DE0FC}"/>
              </a:ext>
            </a:extLst>
          </p:cNvPr>
          <p:cNvSpPr/>
          <p:nvPr/>
        </p:nvSpPr>
        <p:spPr>
          <a:xfrm>
            <a:off x="11114187" y="1497379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4E8105FA-972E-47DA-A324-E5B28BA4EBD0}"/>
              </a:ext>
            </a:extLst>
          </p:cNvPr>
          <p:cNvSpPr/>
          <p:nvPr/>
        </p:nvSpPr>
        <p:spPr>
          <a:xfrm>
            <a:off x="11467044" y="384311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5" name="Rectangle: Rounded Corners 294">
            <a:extLst>
              <a:ext uri="{FF2B5EF4-FFF2-40B4-BE49-F238E27FC236}">
                <a16:creationId xmlns:a16="http://schemas.microsoft.com/office/drawing/2014/main" id="{1D842D52-FAAF-4D6D-AF00-BE02E174B09D}"/>
              </a:ext>
            </a:extLst>
          </p:cNvPr>
          <p:cNvSpPr/>
          <p:nvPr/>
        </p:nvSpPr>
        <p:spPr>
          <a:xfrm>
            <a:off x="5112007" y="2615140"/>
            <a:ext cx="3318800" cy="687845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dirty="0"/>
              <a:t>Outfit</a:t>
            </a:r>
            <a:endParaRPr lang="en-US" dirty="0"/>
          </a:p>
        </p:txBody>
      </p: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924D864-958D-45E4-A423-72CFF00552A5}"/>
              </a:ext>
            </a:extLst>
          </p:cNvPr>
          <p:cNvGrpSpPr/>
          <p:nvPr/>
        </p:nvGrpSpPr>
        <p:grpSpPr>
          <a:xfrm>
            <a:off x="4536103" y="2742908"/>
            <a:ext cx="432309" cy="432309"/>
            <a:chOff x="4514014" y="1795534"/>
            <a:chExt cx="432309" cy="432309"/>
          </a:xfrm>
        </p:grpSpPr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FEC6B578-E316-47D8-90C5-ADF1BF43C4A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3CDB82B5-9AF2-44BC-9831-84DFBFD5D33A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BFAB2A34-3A55-4CBD-A9BA-1E53D0D11B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9CD84CB8-9964-4606-A532-E410942506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ACE84492-2FFB-4FCA-B3B7-9FA56825E41A}"/>
              </a:ext>
            </a:extLst>
          </p:cNvPr>
          <p:cNvGrpSpPr/>
          <p:nvPr/>
        </p:nvGrpSpPr>
        <p:grpSpPr>
          <a:xfrm flipH="1">
            <a:off x="8574402" y="2742908"/>
            <a:ext cx="432309" cy="432309"/>
            <a:chOff x="4514014" y="1795534"/>
            <a:chExt cx="432309" cy="432309"/>
          </a:xfrm>
        </p:grpSpPr>
        <p:sp>
          <p:nvSpPr>
            <p:cNvPr id="302" name="Oval 301">
              <a:extLst>
                <a:ext uri="{FF2B5EF4-FFF2-40B4-BE49-F238E27FC236}">
                  <a16:creationId xmlns:a16="http://schemas.microsoft.com/office/drawing/2014/main" id="{DE74C69A-541F-4C9C-A14F-7259121A41DA}"/>
                </a:ext>
              </a:extLst>
            </p:cNvPr>
            <p:cNvSpPr/>
            <p:nvPr/>
          </p:nvSpPr>
          <p:spPr>
            <a:xfrm>
              <a:off x="4514014" y="1795534"/>
              <a:ext cx="432309" cy="43230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A449853F-66E4-42C1-8F6B-EEB6DF866ADB}"/>
                </a:ext>
              </a:extLst>
            </p:cNvPr>
            <p:cNvGrpSpPr/>
            <p:nvPr/>
          </p:nvGrpSpPr>
          <p:grpSpPr>
            <a:xfrm>
              <a:off x="4693731" y="1935985"/>
              <a:ext cx="72874" cy="151406"/>
              <a:chOff x="5656061" y="238574"/>
              <a:chExt cx="238970" cy="496488"/>
            </a:xfrm>
          </p:grpSpPr>
          <p:cxnSp>
            <p:nvCxnSpPr>
              <p:cNvPr id="304" name="Straight Connector 303">
                <a:extLst>
                  <a:ext uri="{FF2B5EF4-FFF2-40B4-BE49-F238E27FC236}">
                    <a16:creationId xmlns:a16="http://schemas.microsoft.com/office/drawing/2014/main" id="{8052E544-344E-444B-A5F8-2A0658D8755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656061" y="238574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4B86E1C8-E854-4E26-B3F5-ECB00CFF56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656061" y="496092"/>
                <a:ext cx="238970" cy="238970"/>
              </a:xfrm>
              <a:prstGeom prst="line">
                <a:avLst/>
              </a:prstGeom>
              <a:ln w="28575" cap="rnd">
                <a:solidFill>
                  <a:schemeClr val="tx2"/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5BA60503-80B4-4E28-B072-58EE22237382}"/>
              </a:ext>
            </a:extLst>
          </p:cNvPr>
          <p:cNvSpPr/>
          <p:nvPr/>
        </p:nvSpPr>
        <p:spPr>
          <a:xfrm>
            <a:off x="8870929" y="634827"/>
            <a:ext cx="361420" cy="360797"/>
          </a:xfrm>
          <a:custGeom>
            <a:avLst/>
            <a:gdLst>
              <a:gd name="connsiteX0" fmla="*/ 73533 w 165830"/>
              <a:gd name="connsiteY0" fmla="*/ 0 h 165544"/>
              <a:gd name="connsiteX1" fmla="*/ 55912 w 165830"/>
              <a:gd name="connsiteY1" fmla="*/ 55817 h 165544"/>
              <a:gd name="connsiteX2" fmla="*/ 0 w 165830"/>
              <a:gd name="connsiteY2" fmla="*/ 72962 h 165544"/>
              <a:gd name="connsiteX3" fmla="*/ 47625 w 165830"/>
              <a:gd name="connsiteY3" fmla="*/ 106966 h 165544"/>
              <a:gd name="connsiteX4" fmla="*/ 46673 w 165830"/>
              <a:gd name="connsiteY4" fmla="*/ 165545 h 165544"/>
              <a:gd name="connsiteX5" fmla="*/ 93726 w 165830"/>
              <a:gd name="connsiteY5" fmla="*/ 130683 h 165544"/>
              <a:gd name="connsiteX6" fmla="*/ 149162 w 165830"/>
              <a:gd name="connsiteY6" fmla="*/ 149733 h 165544"/>
              <a:gd name="connsiteX7" fmla="*/ 130588 w 165830"/>
              <a:gd name="connsiteY7" fmla="*/ 94202 h 165544"/>
              <a:gd name="connsiteX8" fmla="*/ 165830 w 165830"/>
              <a:gd name="connsiteY8" fmla="*/ 47435 h 165544"/>
              <a:gd name="connsiteX9" fmla="*/ 107252 w 165830"/>
              <a:gd name="connsiteY9" fmla="*/ 47911 h 165544"/>
              <a:gd name="connsiteX10" fmla="*/ 73533 w 165830"/>
              <a:gd name="connsiteY10" fmla="*/ 0 h 165544"/>
              <a:gd name="connsiteX11" fmla="*/ 99060 w 165830"/>
              <a:gd name="connsiteY11" fmla="*/ 89154 h 165544"/>
              <a:gd name="connsiteX12" fmla="*/ 104299 w 165830"/>
              <a:gd name="connsiteY12" fmla="*/ 104680 h 165544"/>
              <a:gd name="connsiteX13" fmla="*/ 88773 w 165830"/>
              <a:gd name="connsiteY13" fmla="*/ 99346 h 165544"/>
              <a:gd name="connsiteX14" fmla="*/ 75629 w 165830"/>
              <a:gd name="connsiteY14" fmla="*/ 109061 h 165544"/>
              <a:gd name="connsiteX15" fmla="*/ 75914 w 165830"/>
              <a:gd name="connsiteY15" fmla="*/ 92678 h 165544"/>
              <a:gd name="connsiteX16" fmla="*/ 62579 w 165830"/>
              <a:gd name="connsiteY16" fmla="*/ 83153 h 165544"/>
              <a:gd name="connsiteX17" fmla="*/ 78296 w 165830"/>
              <a:gd name="connsiteY17" fmla="*/ 78391 h 165544"/>
              <a:gd name="connsiteX18" fmla="*/ 83249 w 165830"/>
              <a:gd name="connsiteY18" fmla="*/ 62770 h 165544"/>
              <a:gd name="connsiteX19" fmla="*/ 92678 w 165830"/>
              <a:gd name="connsiteY19" fmla="*/ 76200 h 165544"/>
              <a:gd name="connsiteX20" fmla="*/ 109061 w 165830"/>
              <a:gd name="connsiteY20" fmla="*/ 76105 h 165544"/>
              <a:gd name="connsiteX21" fmla="*/ 99060 w 165830"/>
              <a:gd name="connsiteY21" fmla="*/ 89154 h 165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5830" h="165544">
                <a:moveTo>
                  <a:pt x="73533" y="0"/>
                </a:moveTo>
                <a:lnTo>
                  <a:pt x="55912" y="55817"/>
                </a:lnTo>
                <a:lnTo>
                  <a:pt x="0" y="72962"/>
                </a:lnTo>
                <a:lnTo>
                  <a:pt x="47625" y="106966"/>
                </a:lnTo>
                <a:lnTo>
                  <a:pt x="46673" y="165545"/>
                </a:lnTo>
                <a:lnTo>
                  <a:pt x="93726" y="130683"/>
                </a:lnTo>
                <a:lnTo>
                  <a:pt x="149162" y="149733"/>
                </a:lnTo>
                <a:lnTo>
                  <a:pt x="130588" y="94202"/>
                </a:lnTo>
                <a:lnTo>
                  <a:pt x="165830" y="47435"/>
                </a:lnTo>
                <a:lnTo>
                  <a:pt x="107252" y="47911"/>
                </a:lnTo>
                <a:lnTo>
                  <a:pt x="73533" y="0"/>
                </a:lnTo>
                <a:close/>
                <a:moveTo>
                  <a:pt x="99060" y="89154"/>
                </a:moveTo>
                <a:lnTo>
                  <a:pt x="104299" y="104680"/>
                </a:lnTo>
                <a:lnTo>
                  <a:pt x="88773" y="99346"/>
                </a:lnTo>
                <a:lnTo>
                  <a:pt x="75629" y="109061"/>
                </a:lnTo>
                <a:lnTo>
                  <a:pt x="75914" y="92678"/>
                </a:lnTo>
                <a:lnTo>
                  <a:pt x="62579" y="83153"/>
                </a:lnTo>
                <a:lnTo>
                  <a:pt x="78296" y="78391"/>
                </a:lnTo>
                <a:lnTo>
                  <a:pt x="83249" y="62770"/>
                </a:lnTo>
                <a:lnTo>
                  <a:pt x="92678" y="76200"/>
                </a:lnTo>
                <a:lnTo>
                  <a:pt x="109061" y="76105"/>
                </a:lnTo>
                <a:lnTo>
                  <a:pt x="99060" y="8915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76B7FB21-77C6-42CB-B333-AA1956CEEFE2}"/>
              </a:ext>
            </a:extLst>
          </p:cNvPr>
          <p:cNvGrpSpPr/>
          <p:nvPr/>
        </p:nvGrpSpPr>
        <p:grpSpPr>
          <a:xfrm>
            <a:off x="-552431" y="5956833"/>
            <a:ext cx="3706178" cy="587129"/>
            <a:chOff x="9806523" y="66956"/>
            <a:chExt cx="3706178" cy="587129"/>
          </a:xfrm>
        </p:grpSpPr>
        <p:sp>
          <p:nvSpPr>
            <p:cNvPr id="311" name="Rectangle: Rounded Corners 310">
              <a:extLst>
                <a:ext uri="{FF2B5EF4-FFF2-40B4-BE49-F238E27FC236}">
                  <a16:creationId xmlns:a16="http://schemas.microsoft.com/office/drawing/2014/main" id="{85BD4309-F976-4D8C-8ADA-6049155C6453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312" name="Graphic 30">
              <a:extLst>
                <a:ext uri="{FF2B5EF4-FFF2-40B4-BE49-F238E27FC236}">
                  <a16:creationId xmlns:a16="http://schemas.microsoft.com/office/drawing/2014/main" id="{DADFC36C-14E2-4070-A698-C3F1E07EA561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313" name="Rectangle 312">
            <a:hlinkClick r:id="rId2" action="ppaction://hlinksldjump"/>
            <a:extLst>
              <a:ext uri="{FF2B5EF4-FFF2-40B4-BE49-F238E27FC236}">
                <a16:creationId xmlns:a16="http://schemas.microsoft.com/office/drawing/2014/main" id="{F18A59A5-E4F5-47A3-849C-2F3BD4D26371}"/>
              </a:ext>
            </a:extLst>
          </p:cNvPr>
          <p:cNvSpPr/>
          <p:nvPr/>
        </p:nvSpPr>
        <p:spPr>
          <a:xfrm>
            <a:off x="-139700" y="5956833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Oval 313">
            <a:hlinkClick r:id="rId3" action="ppaction://hlinksldjump"/>
            <a:extLst>
              <a:ext uri="{FF2B5EF4-FFF2-40B4-BE49-F238E27FC236}">
                <a16:creationId xmlns:a16="http://schemas.microsoft.com/office/drawing/2014/main" id="{EFB35034-8161-4440-8050-A63888284315}"/>
              </a:ext>
            </a:extLst>
          </p:cNvPr>
          <p:cNvSpPr/>
          <p:nvPr/>
        </p:nvSpPr>
        <p:spPr>
          <a:xfrm>
            <a:off x="8521566" y="2665814"/>
            <a:ext cx="567868" cy="56786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31D938F-1580-4012-8607-5832DE894346}"/>
              </a:ext>
            </a:extLst>
          </p:cNvPr>
          <p:cNvGrpSpPr/>
          <p:nvPr/>
        </p:nvGrpSpPr>
        <p:grpSpPr>
          <a:xfrm>
            <a:off x="4981776" y="3412109"/>
            <a:ext cx="3706178" cy="794581"/>
            <a:chOff x="4764854" y="3412311"/>
            <a:chExt cx="3706178" cy="794581"/>
          </a:xfrm>
        </p:grpSpPr>
        <p:sp>
          <p:nvSpPr>
            <p:cNvPr id="489" name="Rectangle: Rounded Corners 488">
              <a:extLst>
                <a:ext uri="{FF2B5EF4-FFF2-40B4-BE49-F238E27FC236}">
                  <a16:creationId xmlns:a16="http://schemas.microsoft.com/office/drawing/2014/main" id="{9FC65EC5-C42B-4A3D-AA15-D39D80AAAC42}"/>
                </a:ext>
              </a:extLst>
            </p:cNvPr>
            <p:cNvSpPr/>
            <p:nvPr/>
          </p:nvSpPr>
          <p:spPr>
            <a:xfrm>
              <a:off x="4764854" y="3412311"/>
              <a:ext cx="3706178" cy="794581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48000" rtlCol="0" anchor="ctr"/>
            <a:lstStyle/>
            <a:p>
              <a:r>
                <a:rPr lang="en-GB" sz="1400" dirty="0">
                  <a:solidFill>
                    <a:schemeClr val="accent1"/>
                  </a:solidFill>
                </a:rPr>
                <a:t>Once you’re happy with your outfit choice, click on the paw print</a:t>
              </a:r>
              <a:endParaRPr lang="en-US" sz="1400" dirty="0">
                <a:solidFill>
                  <a:schemeClr val="accent1"/>
                </a:solidFill>
              </a:endParaRPr>
            </a:p>
          </p:txBody>
        </p:sp>
        <p:grpSp>
          <p:nvGrpSpPr>
            <p:cNvPr id="412" name="Graphic 2">
              <a:extLst>
                <a:ext uri="{FF2B5EF4-FFF2-40B4-BE49-F238E27FC236}">
                  <a16:creationId xmlns:a16="http://schemas.microsoft.com/office/drawing/2014/main" id="{E1EA7C73-AD76-4EFA-B1C5-541668ED73A4}"/>
                </a:ext>
              </a:extLst>
            </p:cNvPr>
            <p:cNvGrpSpPr/>
            <p:nvPr/>
          </p:nvGrpSpPr>
          <p:grpSpPr>
            <a:xfrm>
              <a:off x="4910043" y="3583129"/>
              <a:ext cx="581081" cy="452945"/>
              <a:chOff x="1532678" y="3066710"/>
              <a:chExt cx="1982700" cy="1545490"/>
            </a:xfrm>
            <a:solidFill>
              <a:schemeClr val="accent1">
                <a:lumMod val="50000"/>
              </a:schemeClr>
            </a:solidFill>
          </p:grpSpPr>
          <p:grpSp>
            <p:nvGrpSpPr>
              <p:cNvPr id="468" name="Graphic 2">
                <a:extLst>
                  <a:ext uri="{FF2B5EF4-FFF2-40B4-BE49-F238E27FC236}">
                    <a16:creationId xmlns:a16="http://schemas.microsoft.com/office/drawing/2014/main" id="{320F7BB3-4F20-449B-98AA-C6C6D4A3109F}"/>
                  </a:ext>
                </a:extLst>
              </p:cNvPr>
              <p:cNvGrpSpPr/>
              <p:nvPr/>
            </p:nvGrpSpPr>
            <p:grpSpPr>
              <a:xfrm>
                <a:off x="1532678" y="3473976"/>
                <a:ext cx="1255346" cy="1138223"/>
                <a:chOff x="1532678" y="3473976"/>
                <a:chExt cx="1255346" cy="1138223"/>
              </a:xfrm>
              <a:grpFill/>
            </p:grpSpPr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27D6A62-DD62-48CE-B818-0056D9FA7830}"/>
                    </a:ext>
                  </a:extLst>
                </p:cNvPr>
                <p:cNvSpPr/>
                <p:nvPr/>
              </p:nvSpPr>
              <p:spPr>
                <a:xfrm>
                  <a:off x="1532678" y="3473976"/>
                  <a:ext cx="1054465" cy="1015467"/>
                </a:xfrm>
                <a:custGeom>
                  <a:avLst/>
                  <a:gdLst>
                    <a:gd name="connsiteX0" fmla="*/ 24876 w 1054465"/>
                    <a:gd name="connsiteY0" fmla="*/ 41422 h 1015467"/>
                    <a:gd name="connsiteX1" fmla="*/ 13452 w 1054465"/>
                    <a:gd name="connsiteY1" fmla="*/ 176577 h 1015467"/>
                    <a:gd name="connsiteX2" fmla="*/ 63019 w 1054465"/>
                    <a:gd name="connsiteY2" fmla="*/ 388704 h 1015467"/>
                    <a:gd name="connsiteX3" fmla="*/ 87553 w 1054465"/>
                    <a:gd name="connsiteY3" fmla="*/ 461307 h 1015467"/>
                    <a:gd name="connsiteX4" fmla="*/ 116644 w 1054465"/>
                    <a:gd name="connsiteY4" fmla="*/ 530663 h 1015467"/>
                    <a:gd name="connsiteX5" fmla="*/ 141428 w 1054465"/>
                    <a:gd name="connsiteY5" fmla="*/ 597522 h 1015467"/>
                    <a:gd name="connsiteX6" fmla="*/ 156035 w 1054465"/>
                    <a:gd name="connsiteY6" fmla="*/ 665006 h 1015467"/>
                    <a:gd name="connsiteX7" fmla="*/ 376653 w 1054465"/>
                    <a:gd name="connsiteY7" fmla="*/ 905350 h 1015467"/>
                    <a:gd name="connsiteX8" fmla="*/ 447819 w 1054465"/>
                    <a:gd name="connsiteY8" fmla="*/ 860215 h 1015467"/>
                    <a:gd name="connsiteX9" fmla="*/ 379212 w 1054465"/>
                    <a:gd name="connsiteY9" fmla="*/ 695907 h 1015467"/>
                    <a:gd name="connsiteX10" fmla="*/ 319220 w 1054465"/>
                    <a:gd name="connsiteY10" fmla="*/ 569555 h 1015467"/>
                    <a:gd name="connsiteX11" fmla="*/ 311666 w 1054465"/>
                    <a:gd name="connsiteY11" fmla="*/ 500511 h 1015467"/>
                    <a:gd name="connsiteX12" fmla="*/ 351619 w 1054465"/>
                    <a:gd name="connsiteY12" fmla="*/ 530164 h 1015467"/>
                    <a:gd name="connsiteX13" fmla="*/ 427531 w 1054465"/>
                    <a:gd name="connsiteY13" fmla="*/ 591904 h 1015467"/>
                    <a:gd name="connsiteX14" fmla="*/ 509060 w 1054465"/>
                    <a:gd name="connsiteY14" fmla="*/ 667066 h 1015467"/>
                    <a:gd name="connsiteX15" fmla="*/ 563559 w 1054465"/>
                    <a:gd name="connsiteY15" fmla="*/ 737421 h 1015467"/>
                    <a:gd name="connsiteX16" fmla="*/ 627859 w 1054465"/>
                    <a:gd name="connsiteY16" fmla="*/ 828440 h 1015467"/>
                    <a:gd name="connsiteX17" fmla="*/ 681359 w 1054465"/>
                    <a:gd name="connsiteY17" fmla="*/ 884936 h 1015467"/>
                    <a:gd name="connsiteX18" fmla="*/ 743848 w 1054465"/>
                    <a:gd name="connsiteY18" fmla="*/ 939185 h 1015467"/>
                    <a:gd name="connsiteX19" fmla="*/ 811582 w 1054465"/>
                    <a:gd name="connsiteY19" fmla="*/ 983134 h 1015467"/>
                    <a:gd name="connsiteX20" fmla="*/ 877692 w 1054465"/>
                    <a:gd name="connsiteY20" fmla="*/ 1010227 h 1015467"/>
                    <a:gd name="connsiteX21" fmla="*/ 908094 w 1054465"/>
                    <a:gd name="connsiteY21" fmla="*/ 1015347 h 1015467"/>
                    <a:gd name="connsiteX22" fmla="*/ 936561 w 1054465"/>
                    <a:gd name="connsiteY22" fmla="*/ 1013099 h 1015467"/>
                    <a:gd name="connsiteX23" fmla="*/ 982257 w 1054465"/>
                    <a:gd name="connsiteY23" fmla="*/ 985506 h 1015467"/>
                    <a:gd name="connsiteX24" fmla="*/ 984754 w 1054465"/>
                    <a:gd name="connsiteY24" fmla="*/ 885498 h 1015467"/>
                    <a:gd name="connsiteX25" fmla="*/ 894547 w 1054465"/>
                    <a:gd name="connsiteY25" fmla="*/ 777312 h 1015467"/>
                    <a:gd name="connsiteX26" fmla="*/ 774875 w 1054465"/>
                    <a:gd name="connsiteY26" fmla="*/ 683796 h 1015467"/>
                    <a:gd name="connsiteX27" fmla="*/ 681296 w 1054465"/>
                    <a:gd name="connsiteY27" fmla="*/ 632045 h 1015467"/>
                    <a:gd name="connsiteX28" fmla="*/ 642779 w 1054465"/>
                    <a:gd name="connsiteY28" fmla="*/ 613504 h 1015467"/>
                    <a:gd name="connsiteX29" fmla="*/ 596770 w 1054465"/>
                    <a:gd name="connsiteY29" fmla="*/ 580605 h 1015467"/>
                    <a:gd name="connsiteX30" fmla="*/ 499946 w 1054465"/>
                    <a:gd name="connsiteY30" fmla="*/ 492458 h 1015467"/>
                    <a:gd name="connsiteX31" fmla="*/ 417168 w 1054465"/>
                    <a:gd name="connsiteY31" fmla="*/ 364732 h 1015467"/>
                    <a:gd name="connsiteX32" fmla="*/ 634726 w 1054465"/>
                    <a:gd name="connsiteY32" fmla="*/ 459371 h 1015467"/>
                    <a:gd name="connsiteX33" fmla="*/ 713322 w 1054465"/>
                    <a:gd name="connsiteY33" fmla="*/ 522547 h 1015467"/>
                    <a:gd name="connsiteX34" fmla="*/ 776935 w 1054465"/>
                    <a:gd name="connsiteY34" fmla="*/ 561752 h 1015467"/>
                    <a:gd name="connsiteX35" fmla="*/ 847290 w 1054465"/>
                    <a:gd name="connsiteY35" fmla="*/ 597335 h 1015467"/>
                    <a:gd name="connsiteX36" fmla="*/ 980634 w 1054465"/>
                    <a:gd name="connsiteY36" fmla="*/ 630921 h 1015467"/>
                    <a:gd name="connsiteX37" fmla="*/ 1052550 w 1054465"/>
                    <a:gd name="connsiteY37" fmla="*/ 577421 h 1015467"/>
                    <a:gd name="connsiteX38" fmla="*/ 929444 w 1054465"/>
                    <a:gd name="connsiteY38" fmla="*/ 380713 h 1015467"/>
                    <a:gd name="connsiteX39" fmla="*/ 731425 w 1054465"/>
                    <a:gd name="connsiteY39" fmla="*/ 287197 h 1015467"/>
                    <a:gd name="connsiteX40" fmla="*/ 578604 w 1054465"/>
                    <a:gd name="connsiteY40" fmla="*/ 228703 h 1015467"/>
                    <a:gd name="connsiteX41" fmla="*/ 277144 w 1054465"/>
                    <a:gd name="connsiteY41" fmla="*/ 122140 h 1015467"/>
                    <a:gd name="connsiteX42" fmla="*/ 126133 w 1054465"/>
                    <a:gd name="connsiteY42" fmla="*/ 23443 h 1015467"/>
                    <a:gd name="connsiteX43" fmla="*/ 24876 w 1054465"/>
                    <a:gd name="connsiteY43" fmla="*/ 41422 h 101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054465" h="1015467">
                      <a:moveTo>
                        <a:pt x="24876" y="41422"/>
                      </a:moveTo>
                      <a:cubicBezTo>
                        <a:pt x="-2779" y="79066"/>
                        <a:pt x="-8522" y="139308"/>
                        <a:pt x="13452" y="176577"/>
                      </a:cubicBezTo>
                      <a:cubicBezTo>
                        <a:pt x="36175" y="215094"/>
                        <a:pt x="45540" y="326090"/>
                        <a:pt x="63019" y="388704"/>
                      </a:cubicBezTo>
                      <a:cubicBezTo>
                        <a:pt x="69948" y="413987"/>
                        <a:pt x="78314" y="437896"/>
                        <a:pt x="87553" y="461307"/>
                      </a:cubicBezTo>
                      <a:cubicBezTo>
                        <a:pt x="97479" y="485029"/>
                        <a:pt x="107217" y="508127"/>
                        <a:pt x="116644" y="530663"/>
                      </a:cubicBezTo>
                      <a:cubicBezTo>
                        <a:pt x="126070" y="553261"/>
                        <a:pt x="134373" y="575173"/>
                        <a:pt x="141428" y="597522"/>
                      </a:cubicBezTo>
                      <a:cubicBezTo>
                        <a:pt x="148731" y="619996"/>
                        <a:pt x="154038" y="642345"/>
                        <a:pt x="156035" y="665006"/>
                      </a:cubicBezTo>
                      <a:cubicBezTo>
                        <a:pt x="166273" y="808775"/>
                        <a:pt x="291939" y="906349"/>
                        <a:pt x="376653" y="905350"/>
                      </a:cubicBezTo>
                      <a:cubicBezTo>
                        <a:pt x="405369" y="905725"/>
                        <a:pt x="438518" y="892990"/>
                        <a:pt x="447819" y="860215"/>
                      </a:cubicBezTo>
                      <a:cubicBezTo>
                        <a:pt x="457495" y="827504"/>
                        <a:pt x="442326" y="774753"/>
                        <a:pt x="379212" y="695907"/>
                      </a:cubicBezTo>
                      <a:cubicBezTo>
                        <a:pt x="354803" y="663570"/>
                        <a:pt x="332267" y="611631"/>
                        <a:pt x="319220" y="569555"/>
                      </a:cubicBezTo>
                      <a:cubicBezTo>
                        <a:pt x="306984" y="527729"/>
                        <a:pt x="302801" y="495267"/>
                        <a:pt x="311666" y="500511"/>
                      </a:cubicBezTo>
                      <a:cubicBezTo>
                        <a:pt x="316098" y="503133"/>
                        <a:pt x="331081" y="514057"/>
                        <a:pt x="351619" y="530164"/>
                      </a:cubicBezTo>
                      <a:cubicBezTo>
                        <a:pt x="372595" y="546395"/>
                        <a:pt x="400000" y="568119"/>
                        <a:pt x="427531" y="591904"/>
                      </a:cubicBezTo>
                      <a:cubicBezTo>
                        <a:pt x="454624" y="615751"/>
                        <a:pt x="484339" y="641783"/>
                        <a:pt x="509060" y="667066"/>
                      </a:cubicBezTo>
                      <a:cubicBezTo>
                        <a:pt x="533969" y="692287"/>
                        <a:pt x="553071" y="716883"/>
                        <a:pt x="563559" y="737421"/>
                      </a:cubicBezTo>
                      <a:cubicBezTo>
                        <a:pt x="573860" y="757960"/>
                        <a:pt x="596895" y="791421"/>
                        <a:pt x="627859" y="828440"/>
                      </a:cubicBezTo>
                      <a:cubicBezTo>
                        <a:pt x="642904" y="847043"/>
                        <a:pt x="661569" y="866146"/>
                        <a:pt x="681359" y="884936"/>
                      </a:cubicBezTo>
                      <a:cubicBezTo>
                        <a:pt x="701148" y="903727"/>
                        <a:pt x="722249" y="922205"/>
                        <a:pt x="743848" y="939185"/>
                      </a:cubicBezTo>
                      <a:cubicBezTo>
                        <a:pt x="764949" y="956415"/>
                        <a:pt x="789170" y="970774"/>
                        <a:pt x="811582" y="983134"/>
                      </a:cubicBezTo>
                      <a:cubicBezTo>
                        <a:pt x="834368" y="995308"/>
                        <a:pt x="856716" y="1004734"/>
                        <a:pt x="877692" y="1010227"/>
                      </a:cubicBezTo>
                      <a:cubicBezTo>
                        <a:pt x="888180" y="1012974"/>
                        <a:pt x="898355" y="1014785"/>
                        <a:pt x="908094" y="1015347"/>
                      </a:cubicBezTo>
                      <a:cubicBezTo>
                        <a:pt x="918145" y="1015784"/>
                        <a:pt x="927633" y="1015034"/>
                        <a:pt x="936561" y="1013099"/>
                      </a:cubicBezTo>
                      <a:cubicBezTo>
                        <a:pt x="954477" y="1009229"/>
                        <a:pt x="969959" y="1000364"/>
                        <a:pt x="982257" y="985506"/>
                      </a:cubicBezTo>
                      <a:cubicBezTo>
                        <a:pt x="1006853" y="955791"/>
                        <a:pt x="1003670" y="920894"/>
                        <a:pt x="984754" y="885498"/>
                      </a:cubicBezTo>
                      <a:cubicBezTo>
                        <a:pt x="966650" y="849291"/>
                        <a:pt x="933439" y="811710"/>
                        <a:pt x="894547" y="777312"/>
                      </a:cubicBezTo>
                      <a:cubicBezTo>
                        <a:pt x="856092" y="742603"/>
                        <a:pt x="814266" y="709142"/>
                        <a:pt x="774875" y="683796"/>
                      </a:cubicBezTo>
                      <a:cubicBezTo>
                        <a:pt x="736544" y="657889"/>
                        <a:pt x="702959" y="638662"/>
                        <a:pt x="681296" y="632045"/>
                      </a:cubicBezTo>
                      <a:cubicBezTo>
                        <a:pt x="670559" y="628736"/>
                        <a:pt x="657449" y="622243"/>
                        <a:pt x="642779" y="613504"/>
                      </a:cubicBezTo>
                      <a:cubicBezTo>
                        <a:pt x="628421" y="604639"/>
                        <a:pt x="613064" y="593340"/>
                        <a:pt x="596770" y="580605"/>
                      </a:cubicBezTo>
                      <a:cubicBezTo>
                        <a:pt x="564433" y="555072"/>
                        <a:pt x="529037" y="523609"/>
                        <a:pt x="499946" y="492458"/>
                      </a:cubicBezTo>
                      <a:cubicBezTo>
                        <a:pt x="439829" y="430155"/>
                        <a:pt x="398752" y="370662"/>
                        <a:pt x="417168" y="364732"/>
                      </a:cubicBezTo>
                      <a:cubicBezTo>
                        <a:pt x="453875" y="352871"/>
                        <a:pt x="587094" y="407807"/>
                        <a:pt x="634726" y="459371"/>
                      </a:cubicBezTo>
                      <a:cubicBezTo>
                        <a:pt x="646650" y="472294"/>
                        <a:pt x="675491" y="496390"/>
                        <a:pt x="713322" y="522547"/>
                      </a:cubicBezTo>
                      <a:cubicBezTo>
                        <a:pt x="732736" y="535407"/>
                        <a:pt x="754336" y="548829"/>
                        <a:pt x="776935" y="561752"/>
                      </a:cubicBezTo>
                      <a:cubicBezTo>
                        <a:pt x="799721" y="574549"/>
                        <a:pt x="822694" y="587347"/>
                        <a:pt x="847290" y="597335"/>
                      </a:cubicBezTo>
                      <a:cubicBezTo>
                        <a:pt x="895921" y="617624"/>
                        <a:pt x="942866" y="632232"/>
                        <a:pt x="980634" y="630921"/>
                      </a:cubicBezTo>
                      <a:cubicBezTo>
                        <a:pt x="1018590" y="629547"/>
                        <a:pt x="1045308" y="613941"/>
                        <a:pt x="1052550" y="577421"/>
                      </a:cubicBezTo>
                      <a:cubicBezTo>
                        <a:pt x="1066346" y="504943"/>
                        <a:pt x="1003607" y="434837"/>
                        <a:pt x="929444" y="380713"/>
                      </a:cubicBezTo>
                      <a:cubicBezTo>
                        <a:pt x="855093" y="326714"/>
                        <a:pt x="769256" y="286761"/>
                        <a:pt x="731425" y="287197"/>
                      </a:cubicBezTo>
                      <a:cubicBezTo>
                        <a:pt x="657075" y="287322"/>
                        <a:pt x="622428" y="263038"/>
                        <a:pt x="578604" y="228703"/>
                      </a:cubicBezTo>
                      <a:cubicBezTo>
                        <a:pt x="534655" y="194431"/>
                        <a:pt x="335014" y="117396"/>
                        <a:pt x="277144" y="122140"/>
                      </a:cubicBezTo>
                      <a:cubicBezTo>
                        <a:pt x="218213" y="125761"/>
                        <a:pt x="156660" y="54844"/>
                        <a:pt x="126133" y="23443"/>
                      </a:cubicBezTo>
                      <a:cubicBezTo>
                        <a:pt x="96043" y="-7021"/>
                        <a:pt x="65953" y="-14263"/>
                        <a:pt x="24876" y="4142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7D4C874C-B41F-4A50-A157-292075B90228}"/>
                    </a:ext>
                  </a:extLst>
                </p:cNvPr>
                <p:cNvSpPr/>
                <p:nvPr/>
              </p:nvSpPr>
              <p:spPr>
                <a:xfrm>
                  <a:off x="2480930" y="4399649"/>
                  <a:ext cx="289258" cy="212551"/>
                </a:xfrm>
                <a:custGeom>
                  <a:avLst/>
                  <a:gdLst>
                    <a:gd name="connsiteX0" fmla="*/ 288208 w 289258"/>
                    <a:gd name="connsiteY0" fmla="*/ 209472 h 212551"/>
                    <a:gd name="connsiteX1" fmla="*/ 278969 w 289258"/>
                    <a:gd name="connsiteY1" fmla="*/ 182815 h 212551"/>
                    <a:gd name="connsiteX2" fmla="*/ 244696 w 289258"/>
                    <a:gd name="connsiteY2" fmla="*/ 137368 h 212551"/>
                    <a:gd name="connsiteX3" fmla="*/ 162230 w 289258"/>
                    <a:gd name="connsiteY3" fmla="*/ 44040 h 212551"/>
                    <a:gd name="connsiteX4" fmla="*/ 106982 w 289258"/>
                    <a:gd name="connsiteY4" fmla="*/ 15011 h 212551"/>
                    <a:gd name="connsiteX5" fmla="*/ 3416 w 289258"/>
                    <a:gd name="connsiteY5" fmla="*/ 128004 h 212551"/>
                    <a:gd name="connsiteX6" fmla="*/ 29136 w 289258"/>
                    <a:gd name="connsiteY6" fmla="*/ 145671 h 212551"/>
                    <a:gd name="connsiteX7" fmla="*/ 71898 w 289258"/>
                    <a:gd name="connsiteY7" fmla="*/ 162589 h 212551"/>
                    <a:gd name="connsiteX8" fmla="*/ 97431 w 289258"/>
                    <a:gd name="connsiteY8" fmla="*/ 171766 h 212551"/>
                    <a:gd name="connsiteX9" fmla="*/ 125211 w 289258"/>
                    <a:gd name="connsiteY9" fmla="*/ 180131 h 212551"/>
                    <a:gd name="connsiteX10" fmla="*/ 288208 w 289258"/>
                    <a:gd name="connsiteY10" fmla="*/ 209472 h 21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9258" h="212551">
                      <a:moveTo>
                        <a:pt x="288208" y="209472"/>
                      </a:moveTo>
                      <a:cubicBezTo>
                        <a:pt x="291329" y="204727"/>
                        <a:pt x="287272" y="195238"/>
                        <a:pt x="278969" y="182815"/>
                      </a:cubicBezTo>
                      <a:cubicBezTo>
                        <a:pt x="270853" y="169955"/>
                        <a:pt x="258555" y="154099"/>
                        <a:pt x="244696" y="137368"/>
                      </a:cubicBezTo>
                      <a:cubicBezTo>
                        <a:pt x="216916" y="103907"/>
                        <a:pt x="182956" y="67325"/>
                        <a:pt x="162230" y="44040"/>
                      </a:cubicBezTo>
                      <a:cubicBezTo>
                        <a:pt x="142816" y="20692"/>
                        <a:pt x="102300" y="-23132"/>
                        <a:pt x="106982" y="15011"/>
                      </a:cubicBezTo>
                      <a:cubicBezTo>
                        <a:pt x="111914" y="53217"/>
                        <a:pt x="52921" y="126007"/>
                        <a:pt x="3416" y="128004"/>
                      </a:cubicBezTo>
                      <a:cubicBezTo>
                        <a:pt x="-6323" y="128379"/>
                        <a:pt x="5538" y="135558"/>
                        <a:pt x="29136" y="145671"/>
                      </a:cubicBezTo>
                      <a:cubicBezTo>
                        <a:pt x="40935" y="150728"/>
                        <a:pt x="55605" y="156533"/>
                        <a:pt x="71898" y="162589"/>
                      </a:cubicBezTo>
                      <a:cubicBezTo>
                        <a:pt x="80076" y="165523"/>
                        <a:pt x="88629" y="168644"/>
                        <a:pt x="97431" y="171766"/>
                      </a:cubicBezTo>
                      <a:cubicBezTo>
                        <a:pt x="106358" y="174700"/>
                        <a:pt x="115785" y="177384"/>
                        <a:pt x="125211" y="180131"/>
                      </a:cubicBezTo>
                      <a:cubicBezTo>
                        <a:pt x="200873" y="201793"/>
                        <a:pt x="281466" y="220022"/>
                        <a:pt x="288208" y="20947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87A2487F-9A76-4367-B749-DDF4CC0F1B6E}"/>
                    </a:ext>
                  </a:extLst>
                </p:cNvPr>
                <p:cNvSpPr/>
                <p:nvPr/>
              </p:nvSpPr>
              <p:spPr>
                <a:xfrm>
                  <a:off x="1906406" y="4374657"/>
                  <a:ext cx="159816" cy="197278"/>
                </a:xfrm>
                <a:custGeom>
                  <a:avLst/>
                  <a:gdLst>
                    <a:gd name="connsiteX0" fmla="*/ 151813 w 159816"/>
                    <a:gd name="connsiteY0" fmla="*/ 197132 h 197278"/>
                    <a:gd name="connsiteX1" fmla="*/ 112046 w 159816"/>
                    <a:gd name="connsiteY1" fmla="*/ 159301 h 197278"/>
                    <a:gd name="connsiteX2" fmla="*/ 40505 w 159816"/>
                    <a:gd name="connsiteY2" fmla="*/ 92442 h 197278"/>
                    <a:gd name="connsiteX3" fmla="*/ 24212 w 159816"/>
                    <a:gd name="connsiteY3" fmla="*/ 39254 h 197278"/>
                    <a:gd name="connsiteX4" fmla="*/ 99623 w 159816"/>
                    <a:gd name="connsiteY4" fmla="*/ 1548 h 197278"/>
                    <a:gd name="connsiteX5" fmla="*/ 142324 w 159816"/>
                    <a:gd name="connsiteY5" fmla="*/ 93003 h 197278"/>
                    <a:gd name="connsiteX6" fmla="*/ 158555 w 159816"/>
                    <a:gd name="connsiteY6" fmla="*/ 165981 h 197278"/>
                    <a:gd name="connsiteX7" fmla="*/ 151813 w 159816"/>
                    <a:gd name="connsiteY7" fmla="*/ 197132 h 19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9816" h="197278">
                      <a:moveTo>
                        <a:pt x="151813" y="197132"/>
                      </a:moveTo>
                      <a:cubicBezTo>
                        <a:pt x="148254" y="196320"/>
                        <a:pt x="132086" y="180276"/>
                        <a:pt x="112046" y="159301"/>
                      </a:cubicBezTo>
                      <a:cubicBezTo>
                        <a:pt x="92132" y="138263"/>
                        <a:pt x="66662" y="112543"/>
                        <a:pt x="40505" y="92442"/>
                      </a:cubicBezTo>
                      <a:cubicBezTo>
                        <a:pt x="2300" y="63663"/>
                        <a:pt x="-19612" y="32200"/>
                        <a:pt x="24212" y="39254"/>
                      </a:cubicBezTo>
                      <a:cubicBezTo>
                        <a:pt x="69783" y="46308"/>
                        <a:pt x="80833" y="23709"/>
                        <a:pt x="99623" y="1548"/>
                      </a:cubicBezTo>
                      <a:cubicBezTo>
                        <a:pt x="109050" y="-9502"/>
                        <a:pt x="128153" y="40440"/>
                        <a:pt x="142324" y="93003"/>
                      </a:cubicBezTo>
                      <a:cubicBezTo>
                        <a:pt x="149066" y="119348"/>
                        <a:pt x="155745" y="146129"/>
                        <a:pt x="158555" y="165981"/>
                      </a:cubicBezTo>
                      <a:cubicBezTo>
                        <a:pt x="161239" y="185832"/>
                        <a:pt x="159928" y="198817"/>
                        <a:pt x="151813" y="19713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6E4FE71C-5201-486E-A202-C0A5DBAEF63B}"/>
                    </a:ext>
                  </a:extLst>
                </p:cNvPr>
                <p:cNvSpPr/>
                <p:nvPr/>
              </p:nvSpPr>
              <p:spPr>
                <a:xfrm>
                  <a:off x="2607625" y="3992848"/>
                  <a:ext cx="180398" cy="117881"/>
                </a:xfrm>
                <a:custGeom>
                  <a:avLst/>
                  <a:gdLst>
                    <a:gd name="connsiteX0" fmla="*/ 179741 w 180398"/>
                    <a:gd name="connsiteY0" fmla="*/ 78339 h 117881"/>
                    <a:gd name="connsiteX1" fmla="*/ 138976 w 180398"/>
                    <a:gd name="connsiteY1" fmla="*/ 59985 h 117881"/>
                    <a:gd name="connsiteX2" fmla="*/ 66686 w 180398"/>
                    <a:gd name="connsiteY2" fmla="*/ 21530 h 117881"/>
                    <a:gd name="connsiteX3" fmla="*/ 17743 w 180398"/>
                    <a:gd name="connsiteY3" fmla="*/ 25276 h 117881"/>
                    <a:gd name="connsiteX4" fmla="*/ 763 w 180398"/>
                    <a:gd name="connsiteY4" fmla="*/ 106805 h 117881"/>
                    <a:gd name="connsiteX5" fmla="*/ 90596 w 180398"/>
                    <a:gd name="connsiteY5" fmla="*/ 113048 h 117881"/>
                    <a:gd name="connsiteX6" fmla="*/ 179741 w 180398"/>
                    <a:gd name="connsiteY6" fmla="*/ 78339 h 11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398" h="117881">
                      <a:moveTo>
                        <a:pt x="179741" y="78339"/>
                      </a:moveTo>
                      <a:cubicBezTo>
                        <a:pt x="178181" y="75405"/>
                        <a:pt x="161263" y="69287"/>
                        <a:pt x="138976" y="59985"/>
                      </a:cubicBezTo>
                      <a:cubicBezTo>
                        <a:pt x="116690" y="50684"/>
                        <a:pt x="88723" y="38510"/>
                        <a:pt x="66686" y="21530"/>
                      </a:cubicBezTo>
                      <a:cubicBezTo>
                        <a:pt x="34911" y="-2005"/>
                        <a:pt x="2761" y="-13367"/>
                        <a:pt x="17743" y="25276"/>
                      </a:cubicBezTo>
                      <a:cubicBezTo>
                        <a:pt x="32975" y="64043"/>
                        <a:pt x="16058" y="82084"/>
                        <a:pt x="763" y="106805"/>
                      </a:cubicBezTo>
                      <a:cubicBezTo>
                        <a:pt x="-6666" y="118854"/>
                        <a:pt x="41403" y="121289"/>
                        <a:pt x="90596" y="113048"/>
                      </a:cubicBezTo>
                      <a:cubicBezTo>
                        <a:pt x="139414" y="105619"/>
                        <a:pt x="186546" y="90887"/>
                        <a:pt x="179741" y="78339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  <p:grpSp>
            <p:nvGrpSpPr>
              <p:cNvPr id="469" name="Graphic 2">
                <a:extLst>
                  <a:ext uri="{FF2B5EF4-FFF2-40B4-BE49-F238E27FC236}">
                    <a16:creationId xmlns:a16="http://schemas.microsoft.com/office/drawing/2014/main" id="{7979EB7A-0D4E-4949-8906-14307FFFDD01}"/>
                  </a:ext>
                </a:extLst>
              </p:cNvPr>
              <p:cNvGrpSpPr/>
              <p:nvPr/>
            </p:nvGrpSpPr>
            <p:grpSpPr>
              <a:xfrm>
                <a:off x="2433402" y="3066710"/>
                <a:ext cx="1081975" cy="1084508"/>
                <a:chOff x="2433402" y="3066710"/>
                <a:chExt cx="1081975" cy="1084508"/>
              </a:xfrm>
              <a:grpFill/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006E8324-99A6-4A2F-9C62-08E3FB12864B}"/>
                    </a:ext>
                  </a:extLst>
                </p:cNvPr>
                <p:cNvSpPr/>
                <p:nvPr/>
              </p:nvSpPr>
              <p:spPr>
                <a:xfrm>
                  <a:off x="2433402" y="3066710"/>
                  <a:ext cx="908963" cy="938862"/>
                </a:xfrm>
                <a:custGeom>
                  <a:avLst/>
                  <a:gdLst>
                    <a:gd name="connsiteX0" fmla="*/ 42141 w 908963"/>
                    <a:gd name="connsiteY0" fmla="*/ 23498 h 938862"/>
                    <a:gd name="connsiteX1" fmla="*/ 176984 w 908963"/>
                    <a:gd name="connsiteY1" fmla="*/ 14821 h 938862"/>
                    <a:gd name="connsiteX2" fmla="*/ 269501 w 908963"/>
                    <a:gd name="connsiteY2" fmla="*/ 40791 h 938862"/>
                    <a:gd name="connsiteX3" fmla="*/ 326809 w 908963"/>
                    <a:gd name="connsiteY3" fmla="*/ 50217 h 938862"/>
                    <a:gd name="connsiteX4" fmla="*/ 375627 w 908963"/>
                    <a:gd name="connsiteY4" fmla="*/ 57958 h 938862"/>
                    <a:gd name="connsiteX5" fmla="*/ 439864 w 908963"/>
                    <a:gd name="connsiteY5" fmla="*/ 75999 h 938862"/>
                    <a:gd name="connsiteX6" fmla="*/ 497734 w 908963"/>
                    <a:gd name="connsiteY6" fmla="*/ 93354 h 938862"/>
                    <a:gd name="connsiteX7" fmla="*/ 552732 w 908963"/>
                    <a:gd name="connsiteY7" fmla="*/ 105840 h 938862"/>
                    <a:gd name="connsiteX8" fmla="*/ 606607 w 908963"/>
                    <a:gd name="connsiteY8" fmla="*/ 104529 h 938862"/>
                    <a:gd name="connsiteX9" fmla="*/ 735269 w 908963"/>
                    <a:gd name="connsiteY9" fmla="*/ 128376 h 938862"/>
                    <a:gd name="connsiteX10" fmla="*/ 776970 w 908963"/>
                    <a:gd name="connsiteY10" fmla="*/ 218520 h 938862"/>
                    <a:gd name="connsiteX11" fmla="*/ 743821 w 908963"/>
                    <a:gd name="connsiteY11" fmla="*/ 294557 h 938862"/>
                    <a:gd name="connsiteX12" fmla="*/ 695565 w 908963"/>
                    <a:gd name="connsiteY12" fmla="*/ 311599 h 938862"/>
                    <a:gd name="connsiteX13" fmla="*/ 619154 w 908963"/>
                    <a:gd name="connsiteY13" fmla="*/ 291185 h 938862"/>
                    <a:gd name="connsiteX14" fmla="*/ 572272 w 908963"/>
                    <a:gd name="connsiteY14" fmla="*/ 277015 h 938862"/>
                    <a:gd name="connsiteX15" fmla="*/ 544991 w 908963"/>
                    <a:gd name="connsiteY15" fmla="*/ 273082 h 938862"/>
                    <a:gd name="connsiteX16" fmla="*/ 518023 w 908963"/>
                    <a:gd name="connsiteY16" fmla="*/ 269711 h 938862"/>
                    <a:gd name="connsiteX17" fmla="*/ 459528 w 908963"/>
                    <a:gd name="connsiteY17" fmla="*/ 275516 h 938862"/>
                    <a:gd name="connsiteX18" fmla="*/ 483438 w 908963"/>
                    <a:gd name="connsiteY18" fmla="*/ 306543 h 938862"/>
                    <a:gd name="connsiteX19" fmla="*/ 506099 w 908963"/>
                    <a:gd name="connsiteY19" fmla="*/ 332949 h 938862"/>
                    <a:gd name="connsiteX20" fmla="*/ 533692 w 908963"/>
                    <a:gd name="connsiteY20" fmla="*/ 360542 h 938862"/>
                    <a:gd name="connsiteX21" fmla="*/ 595744 w 908963"/>
                    <a:gd name="connsiteY21" fmla="*/ 411919 h 938862"/>
                    <a:gd name="connsiteX22" fmla="*/ 653677 w 908963"/>
                    <a:gd name="connsiteY22" fmla="*/ 435829 h 938862"/>
                    <a:gd name="connsiteX23" fmla="*/ 685389 w 908963"/>
                    <a:gd name="connsiteY23" fmla="*/ 442384 h 938862"/>
                    <a:gd name="connsiteX24" fmla="*/ 727590 w 908963"/>
                    <a:gd name="connsiteY24" fmla="*/ 454557 h 938862"/>
                    <a:gd name="connsiteX25" fmla="*/ 774161 w 908963"/>
                    <a:gd name="connsiteY25" fmla="*/ 474159 h 938862"/>
                    <a:gd name="connsiteX26" fmla="*/ 820919 w 908963"/>
                    <a:gd name="connsiteY26" fmla="*/ 497757 h 938862"/>
                    <a:gd name="connsiteX27" fmla="*/ 861996 w 908963"/>
                    <a:gd name="connsiteY27" fmla="*/ 528034 h 938862"/>
                    <a:gd name="connsiteX28" fmla="*/ 879163 w 908963"/>
                    <a:gd name="connsiteY28" fmla="*/ 545014 h 938862"/>
                    <a:gd name="connsiteX29" fmla="*/ 893209 w 908963"/>
                    <a:gd name="connsiteY29" fmla="*/ 563180 h 938862"/>
                    <a:gd name="connsiteX30" fmla="*/ 901200 w 908963"/>
                    <a:gd name="connsiteY30" fmla="*/ 655260 h 938862"/>
                    <a:gd name="connsiteX31" fmla="*/ 830720 w 908963"/>
                    <a:gd name="connsiteY31" fmla="*/ 714628 h 938862"/>
                    <a:gd name="connsiteX32" fmla="*/ 806123 w 908963"/>
                    <a:gd name="connsiteY32" fmla="*/ 716813 h 938862"/>
                    <a:gd name="connsiteX33" fmla="*/ 780466 w 908963"/>
                    <a:gd name="connsiteY33" fmla="*/ 713505 h 938862"/>
                    <a:gd name="connsiteX34" fmla="*/ 727028 w 908963"/>
                    <a:gd name="connsiteY34" fmla="*/ 696649 h 938862"/>
                    <a:gd name="connsiteX35" fmla="*/ 630516 w 908963"/>
                    <a:gd name="connsiteY35" fmla="*/ 635596 h 938862"/>
                    <a:gd name="connsiteX36" fmla="*/ 596244 w 908963"/>
                    <a:gd name="connsiteY36" fmla="*/ 602135 h 938862"/>
                    <a:gd name="connsiteX37" fmla="*/ 576704 w 908963"/>
                    <a:gd name="connsiteY37" fmla="*/ 572482 h 938862"/>
                    <a:gd name="connsiteX38" fmla="*/ 527199 w 908963"/>
                    <a:gd name="connsiteY38" fmla="*/ 514113 h 938862"/>
                    <a:gd name="connsiteX39" fmla="*/ 448666 w 908963"/>
                    <a:gd name="connsiteY39" fmla="*/ 448314 h 938862"/>
                    <a:gd name="connsiteX40" fmla="*/ 335611 w 908963"/>
                    <a:gd name="connsiteY40" fmla="*/ 393379 h 938862"/>
                    <a:gd name="connsiteX41" fmla="*/ 356274 w 908963"/>
                    <a:gd name="connsiteY41" fmla="*/ 487082 h 938862"/>
                    <a:gd name="connsiteX42" fmla="*/ 387238 w 908963"/>
                    <a:gd name="connsiteY42" fmla="*/ 541268 h 938862"/>
                    <a:gd name="connsiteX43" fmla="*/ 424007 w 908963"/>
                    <a:gd name="connsiteY43" fmla="*/ 577913 h 938862"/>
                    <a:gd name="connsiteX44" fmla="*/ 569962 w 908963"/>
                    <a:gd name="connsiteY44" fmla="*/ 730485 h 938862"/>
                    <a:gd name="connsiteX45" fmla="*/ 628394 w 908963"/>
                    <a:gd name="connsiteY45" fmla="*/ 834800 h 938862"/>
                    <a:gd name="connsiteX46" fmla="*/ 603797 w 908963"/>
                    <a:gd name="connsiteY46" fmla="*/ 919264 h 938862"/>
                    <a:gd name="connsiteX47" fmla="*/ 580262 w 908963"/>
                    <a:gd name="connsiteY47" fmla="*/ 932374 h 938862"/>
                    <a:gd name="connsiteX48" fmla="*/ 555042 w 908963"/>
                    <a:gd name="connsiteY48" fmla="*/ 938179 h 938862"/>
                    <a:gd name="connsiteX49" fmla="*/ 500418 w 908963"/>
                    <a:gd name="connsiteY49" fmla="*/ 932998 h 938862"/>
                    <a:gd name="connsiteX50" fmla="*/ 443672 w 908963"/>
                    <a:gd name="connsiteY50" fmla="*/ 909900 h 938862"/>
                    <a:gd name="connsiteX51" fmla="*/ 390422 w 908963"/>
                    <a:gd name="connsiteY51" fmla="*/ 871695 h 938862"/>
                    <a:gd name="connsiteX52" fmla="*/ 343164 w 908963"/>
                    <a:gd name="connsiteY52" fmla="*/ 826810 h 938862"/>
                    <a:gd name="connsiteX53" fmla="*/ 306457 w 908963"/>
                    <a:gd name="connsiteY53" fmla="*/ 778553 h 938862"/>
                    <a:gd name="connsiteX54" fmla="*/ 271436 w 908963"/>
                    <a:gd name="connsiteY54" fmla="*/ 701581 h 938862"/>
                    <a:gd name="connsiteX55" fmla="*/ 208322 w 908963"/>
                    <a:gd name="connsiteY55" fmla="*/ 561370 h 938862"/>
                    <a:gd name="connsiteX56" fmla="*/ 177795 w 908963"/>
                    <a:gd name="connsiteY56" fmla="*/ 508182 h 938862"/>
                    <a:gd name="connsiteX57" fmla="*/ 144646 w 908963"/>
                    <a:gd name="connsiteY57" fmla="*/ 425404 h 938862"/>
                    <a:gd name="connsiteX58" fmla="*/ 113308 w 908963"/>
                    <a:gd name="connsiteY58" fmla="*/ 275142 h 938862"/>
                    <a:gd name="connsiteX59" fmla="*/ 81907 w 908963"/>
                    <a:gd name="connsiteY59" fmla="*/ 190928 h 938862"/>
                    <a:gd name="connsiteX60" fmla="*/ 22664 w 908963"/>
                    <a:gd name="connsiteY60" fmla="*/ 125379 h 938862"/>
                    <a:gd name="connsiteX61" fmla="*/ 42141 w 908963"/>
                    <a:gd name="connsiteY61" fmla="*/ 23498 h 938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08963" h="938862">
                      <a:moveTo>
                        <a:pt x="42141" y="23498"/>
                      </a:moveTo>
                      <a:cubicBezTo>
                        <a:pt x="80222" y="-3533"/>
                        <a:pt x="140277" y="-8339"/>
                        <a:pt x="176984" y="14821"/>
                      </a:cubicBezTo>
                      <a:cubicBezTo>
                        <a:pt x="195649" y="26932"/>
                        <a:pt x="231233" y="34111"/>
                        <a:pt x="269501" y="40791"/>
                      </a:cubicBezTo>
                      <a:cubicBezTo>
                        <a:pt x="288541" y="43912"/>
                        <a:pt x="308268" y="47158"/>
                        <a:pt x="326809" y="50217"/>
                      </a:cubicBezTo>
                      <a:cubicBezTo>
                        <a:pt x="344912" y="52527"/>
                        <a:pt x="361768" y="54962"/>
                        <a:pt x="375627" y="57958"/>
                      </a:cubicBezTo>
                      <a:cubicBezTo>
                        <a:pt x="398225" y="62765"/>
                        <a:pt x="419513" y="69257"/>
                        <a:pt x="439864" y="75999"/>
                      </a:cubicBezTo>
                      <a:cubicBezTo>
                        <a:pt x="459653" y="81930"/>
                        <a:pt x="478943" y="87736"/>
                        <a:pt x="497734" y="93354"/>
                      </a:cubicBezTo>
                      <a:cubicBezTo>
                        <a:pt x="516337" y="98536"/>
                        <a:pt x="534815" y="104341"/>
                        <a:pt x="552732" y="105840"/>
                      </a:cubicBezTo>
                      <a:cubicBezTo>
                        <a:pt x="570649" y="107650"/>
                        <a:pt x="588503" y="107588"/>
                        <a:pt x="606607" y="104529"/>
                      </a:cubicBezTo>
                      <a:cubicBezTo>
                        <a:pt x="664664" y="96163"/>
                        <a:pt x="706864" y="104341"/>
                        <a:pt x="735269" y="128376"/>
                      </a:cubicBezTo>
                      <a:cubicBezTo>
                        <a:pt x="763486" y="150100"/>
                        <a:pt x="778031" y="183187"/>
                        <a:pt x="776970" y="218520"/>
                      </a:cubicBezTo>
                      <a:cubicBezTo>
                        <a:pt x="776533" y="242180"/>
                        <a:pt x="767668" y="274830"/>
                        <a:pt x="743821" y="294557"/>
                      </a:cubicBezTo>
                      <a:cubicBezTo>
                        <a:pt x="731898" y="304420"/>
                        <a:pt x="716104" y="310975"/>
                        <a:pt x="695565" y="311599"/>
                      </a:cubicBezTo>
                      <a:cubicBezTo>
                        <a:pt x="675089" y="311724"/>
                        <a:pt x="649619" y="308166"/>
                        <a:pt x="619154" y="291185"/>
                      </a:cubicBezTo>
                      <a:cubicBezTo>
                        <a:pt x="606607" y="284818"/>
                        <a:pt x="590063" y="280198"/>
                        <a:pt x="572272" y="277015"/>
                      </a:cubicBezTo>
                      <a:cubicBezTo>
                        <a:pt x="563345" y="275329"/>
                        <a:pt x="554168" y="274393"/>
                        <a:pt x="544991" y="273082"/>
                      </a:cubicBezTo>
                      <a:cubicBezTo>
                        <a:pt x="535814" y="271646"/>
                        <a:pt x="526700" y="270460"/>
                        <a:pt x="518023" y="269711"/>
                      </a:cubicBezTo>
                      <a:cubicBezTo>
                        <a:pt x="483313" y="266527"/>
                        <a:pt x="455346" y="268462"/>
                        <a:pt x="459528" y="275516"/>
                      </a:cubicBezTo>
                      <a:cubicBezTo>
                        <a:pt x="461588" y="279075"/>
                        <a:pt x="470328" y="290686"/>
                        <a:pt x="483438" y="306543"/>
                      </a:cubicBezTo>
                      <a:cubicBezTo>
                        <a:pt x="489993" y="314471"/>
                        <a:pt x="497671" y="323460"/>
                        <a:pt x="506099" y="332949"/>
                      </a:cubicBezTo>
                      <a:cubicBezTo>
                        <a:pt x="514589" y="342188"/>
                        <a:pt x="523891" y="351115"/>
                        <a:pt x="533692" y="360542"/>
                      </a:cubicBezTo>
                      <a:cubicBezTo>
                        <a:pt x="553294" y="378833"/>
                        <a:pt x="574706" y="398622"/>
                        <a:pt x="595744" y="411919"/>
                      </a:cubicBezTo>
                      <a:cubicBezTo>
                        <a:pt x="616845" y="425029"/>
                        <a:pt x="637071" y="434331"/>
                        <a:pt x="653677" y="435829"/>
                      </a:cubicBezTo>
                      <a:cubicBezTo>
                        <a:pt x="661979" y="436516"/>
                        <a:pt x="672842" y="438950"/>
                        <a:pt x="685389" y="442384"/>
                      </a:cubicBezTo>
                      <a:cubicBezTo>
                        <a:pt x="698125" y="445193"/>
                        <a:pt x="712483" y="449251"/>
                        <a:pt x="727590" y="454557"/>
                      </a:cubicBezTo>
                      <a:cubicBezTo>
                        <a:pt x="742697" y="459863"/>
                        <a:pt x="758491" y="466418"/>
                        <a:pt x="774161" y="474159"/>
                      </a:cubicBezTo>
                      <a:cubicBezTo>
                        <a:pt x="789892" y="481650"/>
                        <a:pt x="806061" y="488642"/>
                        <a:pt x="820919" y="497757"/>
                      </a:cubicBezTo>
                      <a:cubicBezTo>
                        <a:pt x="835839" y="506621"/>
                        <a:pt x="849822" y="516734"/>
                        <a:pt x="861996" y="528034"/>
                      </a:cubicBezTo>
                      <a:cubicBezTo>
                        <a:pt x="867989" y="533902"/>
                        <a:pt x="873794" y="539395"/>
                        <a:pt x="879163" y="545014"/>
                      </a:cubicBezTo>
                      <a:cubicBezTo>
                        <a:pt x="884469" y="550757"/>
                        <a:pt x="889151" y="556813"/>
                        <a:pt x="893209" y="563180"/>
                      </a:cubicBezTo>
                      <a:cubicBezTo>
                        <a:pt x="909315" y="588713"/>
                        <a:pt x="914934" y="619552"/>
                        <a:pt x="901200" y="655260"/>
                      </a:cubicBezTo>
                      <a:cubicBezTo>
                        <a:pt x="887466" y="690968"/>
                        <a:pt x="862245" y="708885"/>
                        <a:pt x="830720" y="714628"/>
                      </a:cubicBezTo>
                      <a:cubicBezTo>
                        <a:pt x="822854" y="716064"/>
                        <a:pt x="814613" y="716751"/>
                        <a:pt x="806123" y="716813"/>
                      </a:cubicBezTo>
                      <a:cubicBezTo>
                        <a:pt x="797696" y="716626"/>
                        <a:pt x="789205" y="715190"/>
                        <a:pt x="780466" y="713505"/>
                      </a:cubicBezTo>
                      <a:cubicBezTo>
                        <a:pt x="762986" y="709946"/>
                        <a:pt x="744882" y="704078"/>
                        <a:pt x="727028" y="696649"/>
                      </a:cubicBezTo>
                      <a:cubicBezTo>
                        <a:pt x="690883" y="682915"/>
                        <a:pt x="657485" y="658132"/>
                        <a:pt x="630516" y="635596"/>
                      </a:cubicBezTo>
                      <a:cubicBezTo>
                        <a:pt x="617157" y="623984"/>
                        <a:pt x="605296" y="613247"/>
                        <a:pt x="596244" y="602135"/>
                      </a:cubicBezTo>
                      <a:cubicBezTo>
                        <a:pt x="587192" y="590960"/>
                        <a:pt x="580512" y="580785"/>
                        <a:pt x="576704" y="572482"/>
                      </a:cubicBezTo>
                      <a:cubicBezTo>
                        <a:pt x="569150" y="555814"/>
                        <a:pt x="550672" y="535088"/>
                        <a:pt x="527199" y="514113"/>
                      </a:cubicBezTo>
                      <a:cubicBezTo>
                        <a:pt x="504101" y="491576"/>
                        <a:pt x="476134" y="468104"/>
                        <a:pt x="448666" y="448314"/>
                      </a:cubicBezTo>
                      <a:cubicBezTo>
                        <a:pt x="394230" y="405802"/>
                        <a:pt x="341604" y="375837"/>
                        <a:pt x="335611" y="393379"/>
                      </a:cubicBezTo>
                      <a:cubicBezTo>
                        <a:pt x="329680" y="411795"/>
                        <a:pt x="338919" y="449001"/>
                        <a:pt x="356274" y="487082"/>
                      </a:cubicBezTo>
                      <a:cubicBezTo>
                        <a:pt x="364952" y="505872"/>
                        <a:pt x="375502" y="525474"/>
                        <a:pt x="387238" y="541268"/>
                      </a:cubicBezTo>
                      <a:cubicBezTo>
                        <a:pt x="399037" y="556875"/>
                        <a:pt x="411709" y="569922"/>
                        <a:pt x="424007" y="577913"/>
                      </a:cubicBezTo>
                      <a:cubicBezTo>
                        <a:pt x="448354" y="594768"/>
                        <a:pt x="516587" y="660878"/>
                        <a:pt x="569962" y="730485"/>
                      </a:cubicBezTo>
                      <a:cubicBezTo>
                        <a:pt x="596805" y="764632"/>
                        <a:pt x="619217" y="801651"/>
                        <a:pt x="628394" y="834800"/>
                      </a:cubicBezTo>
                      <a:cubicBezTo>
                        <a:pt x="637820" y="867137"/>
                        <a:pt x="633575" y="897165"/>
                        <a:pt x="603797" y="919264"/>
                      </a:cubicBezTo>
                      <a:cubicBezTo>
                        <a:pt x="596368" y="924758"/>
                        <a:pt x="588440" y="929252"/>
                        <a:pt x="580262" y="932374"/>
                      </a:cubicBezTo>
                      <a:cubicBezTo>
                        <a:pt x="572147" y="935370"/>
                        <a:pt x="563719" y="937243"/>
                        <a:pt x="555042" y="938179"/>
                      </a:cubicBezTo>
                      <a:cubicBezTo>
                        <a:pt x="537625" y="940052"/>
                        <a:pt x="519209" y="937992"/>
                        <a:pt x="500418" y="932998"/>
                      </a:cubicBezTo>
                      <a:cubicBezTo>
                        <a:pt x="481628" y="927941"/>
                        <a:pt x="462338" y="920263"/>
                        <a:pt x="443672" y="909900"/>
                      </a:cubicBezTo>
                      <a:cubicBezTo>
                        <a:pt x="425318" y="898913"/>
                        <a:pt x="407402" y="885803"/>
                        <a:pt x="390422" y="871695"/>
                      </a:cubicBezTo>
                      <a:cubicBezTo>
                        <a:pt x="373504" y="857461"/>
                        <a:pt x="357460" y="842479"/>
                        <a:pt x="343164" y="826810"/>
                      </a:cubicBezTo>
                      <a:cubicBezTo>
                        <a:pt x="329243" y="810516"/>
                        <a:pt x="316820" y="794098"/>
                        <a:pt x="306457" y="778553"/>
                      </a:cubicBezTo>
                      <a:cubicBezTo>
                        <a:pt x="285732" y="747278"/>
                        <a:pt x="272872" y="719685"/>
                        <a:pt x="271436" y="701581"/>
                      </a:cubicBezTo>
                      <a:cubicBezTo>
                        <a:pt x="266067" y="628728"/>
                        <a:pt x="242033" y="600262"/>
                        <a:pt x="208322" y="561370"/>
                      </a:cubicBezTo>
                      <a:cubicBezTo>
                        <a:pt x="200019" y="551444"/>
                        <a:pt x="189095" y="532216"/>
                        <a:pt x="177795" y="508182"/>
                      </a:cubicBezTo>
                      <a:cubicBezTo>
                        <a:pt x="166496" y="484085"/>
                        <a:pt x="154697" y="455806"/>
                        <a:pt x="144646" y="425404"/>
                      </a:cubicBezTo>
                      <a:cubicBezTo>
                        <a:pt x="124295" y="365411"/>
                        <a:pt x="110062" y="304482"/>
                        <a:pt x="113308" y="275142"/>
                      </a:cubicBezTo>
                      <a:cubicBezTo>
                        <a:pt x="116554" y="246363"/>
                        <a:pt x="101509" y="216897"/>
                        <a:pt x="81907" y="190928"/>
                      </a:cubicBezTo>
                      <a:cubicBezTo>
                        <a:pt x="62243" y="164771"/>
                        <a:pt x="37522" y="140674"/>
                        <a:pt x="22664" y="125379"/>
                      </a:cubicBezTo>
                      <a:cubicBezTo>
                        <a:pt x="-6989" y="94665"/>
                        <a:pt x="-14168" y="63639"/>
                        <a:pt x="42141" y="2349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0164ED14-8807-4F3A-AEAC-9353B195D54F}"/>
                    </a:ext>
                  </a:extLst>
                </p:cNvPr>
                <p:cNvSpPr/>
                <p:nvPr/>
              </p:nvSpPr>
              <p:spPr>
                <a:xfrm>
                  <a:off x="3315090" y="3655235"/>
                  <a:ext cx="200287" cy="171845"/>
                </a:xfrm>
                <a:custGeom>
                  <a:avLst/>
                  <a:gdLst>
                    <a:gd name="connsiteX0" fmla="*/ 200113 w 200287"/>
                    <a:gd name="connsiteY0" fmla="*/ 146641 h 171845"/>
                    <a:gd name="connsiteX1" fmla="*/ 138872 w 200287"/>
                    <a:gd name="connsiteY1" fmla="*/ 167867 h 171845"/>
                    <a:gd name="connsiteX2" fmla="*/ 47042 w 200287"/>
                    <a:gd name="connsiteY2" fmla="*/ 171737 h 171845"/>
                    <a:gd name="connsiteX3" fmla="*/ 9086 w 200287"/>
                    <a:gd name="connsiteY3" fmla="*/ 166493 h 171845"/>
                    <a:gd name="connsiteX4" fmla="*/ 9274 w 200287"/>
                    <a:gd name="connsiteY4" fmla="*/ 147391 h 171845"/>
                    <a:gd name="connsiteX5" fmla="*/ 57280 w 200287"/>
                    <a:gd name="connsiteY5" fmla="*/ 3621 h 171845"/>
                    <a:gd name="connsiteX6" fmla="*/ 75134 w 200287"/>
                    <a:gd name="connsiteY6" fmla="*/ 11861 h 171845"/>
                    <a:gd name="connsiteX7" fmla="*/ 124701 w 200287"/>
                    <a:gd name="connsiteY7" fmla="*/ 57246 h 171845"/>
                    <a:gd name="connsiteX8" fmla="*/ 177078 w 200287"/>
                    <a:gd name="connsiteY8" fmla="*/ 112556 h 171845"/>
                    <a:gd name="connsiteX9" fmla="*/ 200113 w 200287"/>
                    <a:gd name="connsiteY9" fmla="*/ 146641 h 17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287" h="171845">
                      <a:moveTo>
                        <a:pt x="200113" y="146641"/>
                      </a:moveTo>
                      <a:cubicBezTo>
                        <a:pt x="197116" y="157129"/>
                        <a:pt x="170023" y="165619"/>
                        <a:pt x="138872" y="167867"/>
                      </a:cubicBezTo>
                      <a:cubicBezTo>
                        <a:pt x="107471" y="170863"/>
                        <a:pt x="70577" y="171300"/>
                        <a:pt x="47042" y="171737"/>
                      </a:cubicBezTo>
                      <a:cubicBezTo>
                        <a:pt x="35555" y="172361"/>
                        <a:pt x="19262" y="170239"/>
                        <a:pt x="9086" y="166493"/>
                      </a:cubicBezTo>
                      <a:cubicBezTo>
                        <a:pt x="-1089" y="162685"/>
                        <a:pt x="-4897" y="156692"/>
                        <a:pt x="9274" y="147391"/>
                      </a:cubicBezTo>
                      <a:cubicBezTo>
                        <a:pt x="37615" y="128912"/>
                        <a:pt x="67830" y="40890"/>
                        <a:pt x="57280" y="3621"/>
                      </a:cubicBezTo>
                      <a:cubicBezTo>
                        <a:pt x="55220" y="-3745"/>
                        <a:pt x="62711" y="687"/>
                        <a:pt x="75134" y="11861"/>
                      </a:cubicBezTo>
                      <a:cubicBezTo>
                        <a:pt x="87557" y="23098"/>
                        <a:pt x="106036" y="38705"/>
                        <a:pt x="124701" y="57246"/>
                      </a:cubicBezTo>
                      <a:cubicBezTo>
                        <a:pt x="143367" y="75537"/>
                        <a:pt x="162657" y="95638"/>
                        <a:pt x="177078" y="112556"/>
                      </a:cubicBezTo>
                      <a:cubicBezTo>
                        <a:pt x="191873" y="128600"/>
                        <a:pt x="201736" y="141210"/>
                        <a:pt x="200113" y="14664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6180AD3B-081D-44F0-8638-BE3E9AB77958}"/>
                    </a:ext>
                  </a:extLst>
                </p:cNvPr>
                <p:cNvSpPr/>
                <p:nvPr/>
              </p:nvSpPr>
              <p:spPr>
                <a:xfrm>
                  <a:off x="3206865" y="3265650"/>
                  <a:ext cx="135453" cy="105917"/>
                </a:xfrm>
                <a:custGeom>
                  <a:avLst/>
                  <a:gdLst>
                    <a:gd name="connsiteX0" fmla="*/ 135291 w 135453"/>
                    <a:gd name="connsiteY0" fmla="*/ 50294 h 105917"/>
                    <a:gd name="connsiteX1" fmla="*/ 109197 w 135453"/>
                    <a:gd name="connsiteY1" fmla="*/ 39557 h 105917"/>
                    <a:gd name="connsiteX2" fmla="*/ 64187 w 135453"/>
                    <a:gd name="connsiteY2" fmla="*/ 13025 h 105917"/>
                    <a:gd name="connsiteX3" fmla="*/ 27604 w 135453"/>
                    <a:gd name="connsiteY3" fmla="*/ 23700 h 105917"/>
                    <a:gd name="connsiteX4" fmla="*/ 1073 w 135453"/>
                    <a:gd name="connsiteY4" fmla="*/ 99174 h 105917"/>
                    <a:gd name="connsiteX5" fmla="*/ 65997 w 135453"/>
                    <a:gd name="connsiteY5" fmla="*/ 93618 h 105917"/>
                    <a:gd name="connsiteX6" fmla="*/ 92404 w 135453"/>
                    <a:gd name="connsiteY6" fmla="*/ 83692 h 105917"/>
                    <a:gd name="connsiteX7" fmla="*/ 115314 w 135453"/>
                    <a:gd name="connsiteY7" fmla="*/ 71332 h 105917"/>
                    <a:gd name="connsiteX8" fmla="*/ 135291 w 135453"/>
                    <a:gd name="connsiteY8" fmla="*/ 50294 h 105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453" h="105917">
                      <a:moveTo>
                        <a:pt x="135291" y="50294"/>
                      </a:moveTo>
                      <a:cubicBezTo>
                        <a:pt x="134604" y="47797"/>
                        <a:pt x="123555" y="44863"/>
                        <a:pt x="109197" y="39557"/>
                      </a:cubicBezTo>
                      <a:cubicBezTo>
                        <a:pt x="95151" y="33189"/>
                        <a:pt x="77671" y="24637"/>
                        <a:pt x="64187" y="13025"/>
                      </a:cubicBezTo>
                      <a:cubicBezTo>
                        <a:pt x="44959" y="-3393"/>
                        <a:pt x="23234" y="-8699"/>
                        <a:pt x="27604" y="23700"/>
                      </a:cubicBezTo>
                      <a:cubicBezTo>
                        <a:pt x="32224" y="56162"/>
                        <a:pt x="16805" y="74890"/>
                        <a:pt x="1073" y="99174"/>
                      </a:cubicBezTo>
                      <a:cubicBezTo>
                        <a:pt x="-6793" y="111348"/>
                        <a:pt x="29977" y="105542"/>
                        <a:pt x="65997" y="93618"/>
                      </a:cubicBezTo>
                      <a:cubicBezTo>
                        <a:pt x="75049" y="90622"/>
                        <a:pt x="84038" y="87313"/>
                        <a:pt x="92404" y="83692"/>
                      </a:cubicBezTo>
                      <a:cubicBezTo>
                        <a:pt x="100894" y="79635"/>
                        <a:pt x="108760" y="75452"/>
                        <a:pt x="115314" y="71332"/>
                      </a:cubicBezTo>
                      <a:cubicBezTo>
                        <a:pt x="128549" y="63216"/>
                        <a:pt x="136727" y="55476"/>
                        <a:pt x="135291" y="502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DFAB0A50-85ED-4265-903F-3636CB1DFB5D}"/>
                    </a:ext>
                  </a:extLst>
                </p:cNvPr>
                <p:cNvSpPr/>
                <p:nvPr/>
              </p:nvSpPr>
              <p:spPr>
                <a:xfrm>
                  <a:off x="2999327" y="3982151"/>
                  <a:ext cx="142784" cy="169066"/>
                </a:xfrm>
                <a:custGeom>
                  <a:avLst/>
                  <a:gdLst>
                    <a:gd name="connsiteX0" fmla="*/ 136133 w 142784"/>
                    <a:gd name="connsiteY0" fmla="*/ 169067 h 169066"/>
                    <a:gd name="connsiteX1" fmla="*/ 101049 w 142784"/>
                    <a:gd name="connsiteY1" fmla="*/ 143721 h 169066"/>
                    <a:gd name="connsiteX2" fmla="*/ 36749 w 142784"/>
                    <a:gd name="connsiteY2" fmla="*/ 97463 h 169066"/>
                    <a:gd name="connsiteX3" fmla="*/ 21891 w 142784"/>
                    <a:gd name="connsiteY3" fmla="*/ 52578 h 169066"/>
                    <a:gd name="connsiteX4" fmla="*/ 87315 w 142784"/>
                    <a:gd name="connsiteY4" fmla="*/ 2137 h 169066"/>
                    <a:gd name="connsiteX5" fmla="*/ 125832 w 142784"/>
                    <a:gd name="connsiteY5" fmla="*/ 76612 h 169066"/>
                    <a:gd name="connsiteX6" fmla="*/ 136133 w 142784"/>
                    <a:gd name="connsiteY6" fmla="*/ 169067 h 169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784" h="169066">
                      <a:moveTo>
                        <a:pt x="136133" y="169067"/>
                      </a:moveTo>
                      <a:cubicBezTo>
                        <a:pt x="132949" y="169004"/>
                        <a:pt x="119152" y="158704"/>
                        <a:pt x="101049" y="143721"/>
                      </a:cubicBezTo>
                      <a:cubicBezTo>
                        <a:pt x="83007" y="128552"/>
                        <a:pt x="60096" y="110323"/>
                        <a:pt x="36749" y="97463"/>
                      </a:cubicBezTo>
                      <a:cubicBezTo>
                        <a:pt x="3163" y="79109"/>
                        <a:pt x="-18437" y="55699"/>
                        <a:pt x="21891" y="52578"/>
                      </a:cubicBezTo>
                      <a:cubicBezTo>
                        <a:pt x="62032" y="49332"/>
                        <a:pt x="71271" y="26358"/>
                        <a:pt x="87315" y="2137"/>
                      </a:cubicBezTo>
                      <a:cubicBezTo>
                        <a:pt x="95305" y="-9974"/>
                        <a:pt x="112285" y="31353"/>
                        <a:pt x="125832" y="76612"/>
                      </a:cubicBezTo>
                      <a:cubicBezTo>
                        <a:pt x="139441" y="121310"/>
                        <a:pt x="150303" y="168068"/>
                        <a:pt x="136133" y="16906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62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accent4"/>
                    </a:solidFill>
                  </a:endParaRPr>
                </a:p>
              </p:txBody>
            </p:sp>
          </p:grpSp>
        </p:grpSp>
      </p:grpSp>
      <p:sp>
        <p:nvSpPr>
          <p:cNvPr id="494" name="Rectangle 493">
            <a:extLst>
              <a:ext uri="{FF2B5EF4-FFF2-40B4-BE49-F238E27FC236}">
                <a16:creationId xmlns:a16="http://schemas.microsoft.com/office/drawing/2014/main" id="{A41FA0C3-41F7-492B-BCC5-45A57EA36EC1}"/>
              </a:ext>
            </a:extLst>
          </p:cNvPr>
          <p:cNvSpPr/>
          <p:nvPr/>
        </p:nvSpPr>
        <p:spPr>
          <a:xfrm>
            <a:off x="4872037" y="3328243"/>
            <a:ext cx="3904099" cy="9618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2" name="Graphic 1">
            <a:extLst>
              <a:ext uri="{FF2B5EF4-FFF2-40B4-BE49-F238E27FC236}">
                <a16:creationId xmlns:a16="http://schemas.microsoft.com/office/drawing/2014/main" id="{AA10BCC2-C452-4A01-8A14-7E840F26CF3D}"/>
              </a:ext>
            </a:extLst>
          </p:cNvPr>
          <p:cNvGrpSpPr/>
          <p:nvPr/>
        </p:nvGrpSpPr>
        <p:grpSpPr>
          <a:xfrm flipH="1">
            <a:off x="2188160" y="2293313"/>
            <a:ext cx="1959757" cy="2682074"/>
            <a:chOff x="5033950" y="1976437"/>
            <a:chExt cx="2125521" cy="2908934"/>
          </a:xfrm>
          <a:effectLst>
            <a:outerShdw blurRad="203200" sx="102000" sy="102000" algn="ctr" rotWithShape="0">
              <a:prstClr val="black">
                <a:alpha val="24000"/>
              </a:prstClr>
            </a:outerShdw>
          </a:effectLst>
        </p:grpSpPr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A3E8C80-B4D0-4457-9080-53DE3BBD3CD8}"/>
                </a:ext>
              </a:extLst>
            </p:cNvPr>
            <p:cNvSpPr/>
            <p:nvPr/>
          </p:nvSpPr>
          <p:spPr>
            <a:xfrm>
              <a:off x="5213705" y="1976437"/>
              <a:ext cx="1945766" cy="1888910"/>
            </a:xfrm>
            <a:custGeom>
              <a:avLst/>
              <a:gdLst>
                <a:gd name="connsiteX0" fmla="*/ 977925 w 1945766"/>
                <a:gd name="connsiteY0" fmla="*/ 124778 h 1888910"/>
                <a:gd name="connsiteX1" fmla="*/ 621214 w 1945766"/>
                <a:gd name="connsiteY1" fmla="*/ 205454 h 1888910"/>
                <a:gd name="connsiteX2" fmla="*/ 835145 w 1945766"/>
                <a:gd name="connsiteY2" fmla="*/ 0 h 1888910"/>
                <a:gd name="connsiteX3" fmla="*/ 354133 w 1945766"/>
                <a:gd name="connsiteY3" fmla="*/ 186119 h 1888910"/>
                <a:gd name="connsiteX4" fmla="*/ 175634 w 1945766"/>
                <a:gd name="connsiteY4" fmla="*/ 410147 h 1888910"/>
                <a:gd name="connsiteX5" fmla="*/ 264217 w 1945766"/>
                <a:gd name="connsiteY5" fmla="*/ 180785 h 1888910"/>
                <a:gd name="connsiteX6" fmla="*/ 138106 w 1945766"/>
                <a:gd name="connsiteY6" fmla="*/ 1410367 h 1888910"/>
                <a:gd name="connsiteX7" fmla="*/ 44285 w 1945766"/>
                <a:gd name="connsiteY7" fmla="*/ 1722692 h 1888910"/>
                <a:gd name="connsiteX8" fmla="*/ 658457 w 1945766"/>
                <a:gd name="connsiteY8" fmla="*/ 1858613 h 1888910"/>
                <a:gd name="connsiteX9" fmla="*/ 1098702 w 1945766"/>
                <a:gd name="connsiteY9" fmla="*/ 1308830 h 1888910"/>
                <a:gd name="connsiteX10" fmla="*/ 1335875 w 1945766"/>
                <a:gd name="connsiteY10" fmla="*/ 847439 h 1888910"/>
                <a:gd name="connsiteX11" fmla="*/ 1723447 w 1945766"/>
                <a:gd name="connsiteY11" fmla="*/ 1091851 h 1888910"/>
                <a:gd name="connsiteX12" fmla="*/ 1405598 w 1945766"/>
                <a:gd name="connsiteY12" fmla="*/ 1229963 h 1888910"/>
                <a:gd name="connsiteX13" fmla="*/ 1426362 w 1945766"/>
                <a:gd name="connsiteY13" fmla="*/ 1074992 h 1888910"/>
                <a:gd name="connsiteX14" fmla="*/ 1522660 w 1945766"/>
                <a:gd name="connsiteY14" fmla="*/ 1065848 h 1888910"/>
                <a:gd name="connsiteX15" fmla="*/ 1549520 w 1945766"/>
                <a:gd name="connsiteY15" fmla="*/ 1109567 h 1888910"/>
                <a:gd name="connsiteX16" fmla="*/ 1527613 w 1945766"/>
                <a:gd name="connsiteY16" fmla="*/ 1165193 h 1888910"/>
                <a:gd name="connsiteX17" fmla="*/ 1609718 w 1945766"/>
                <a:gd name="connsiteY17" fmla="*/ 1100709 h 1888910"/>
                <a:gd name="connsiteX18" fmla="*/ 1390167 w 1945766"/>
                <a:gd name="connsiteY18" fmla="*/ 1000220 h 1888910"/>
                <a:gd name="connsiteX19" fmla="*/ 1369117 w 1945766"/>
                <a:gd name="connsiteY19" fmla="*/ 1339787 h 1888910"/>
                <a:gd name="connsiteX20" fmla="*/ 1848701 w 1945766"/>
                <a:gd name="connsiteY20" fmla="*/ 1233964 h 1888910"/>
                <a:gd name="connsiteX21" fmla="*/ 1865369 w 1945766"/>
                <a:gd name="connsiteY21" fmla="*/ 617601 h 1888910"/>
                <a:gd name="connsiteX22" fmla="*/ 977925 w 1945766"/>
                <a:gd name="connsiteY22" fmla="*/ 124778 h 188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5766" h="1888910">
                  <a:moveTo>
                    <a:pt x="977925" y="124778"/>
                  </a:moveTo>
                  <a:cubicBezTo>
                    <a:pt x="865530" y="125540"/>
                    <a:pt x="739514" y="154496"/>
                    <a:pt x="621214" y="205454"/>
                  </a:cubicBezTo>
                  <a:cubicBezTo>
                    <a:pt x="666553" y="117253"/>
                    <a:pt x="736371" y="44291"/>
                    <a:pt x="835145" y="0"/>
                  </a:cubicBezTo>
                  <a:cubicBezTo>
                    <a:pt x="670172" y="5334"/>
                    <a:pt x="486721" y="90964"/>
                    <a:pt x="354133" y="186119"/>
                  </a:cubicBezTo>
                  <a:cubicBezTo>
                    <a:pt x="286220" y="234791"/>
                    <a:pt x="220307" y="316897"/>
                    <a:pt x="175634" y="410147"/>
                  </a:cubicBezTo>
                  <a:cubicBezTo>
                    <a:pt x="179159" y="326422"/>
                    <a:pt x="206495" y="246031"/>
                    <a:pt x="264217" y="180785"/>
                  </a:cubicBezTo>
                  <a:cubicBezTo>
                    <a:pt x="-261277" y="666369"/>
                    <a:pt x="163823" y="1329976"/>
                    <a:pt x="138106" y="1410367"/>
                  </a:cubicBezTo>
                  <a:cubicBezTo>
                    <a:pt x="107150" y="1507236"/>
                    <a:pt x="-30487" y="1609058"/>
                    <a:pt x="44285" y="1722692"/>
                  </a:cubicBezTo>
                  <a:cubicBezTo>
                    <a:pt x="162204" y="1901762"/>
                    <a:pt x="484054" y="1916525"/>
                    <a:pt x="658457" y="1858613"/>
                  </a:cubicBezTo>
                  <a:cubicBezTo>
                    <a:pt x="895343" y="1780032"/>
                    <a:pt x="997832" y="1594390"/>
                    <a:pt x="1098702" y="1308830"/>
                  </a:cubicBezTo>
                  <a:cubicBezTo>
                    <a:pt x="1154042" y="1152335"/>
                    <a:pt x="1188713" y="944975"/>
                    <a:pt x="1335875" y="847439"/>
                  </a:cubicBezTo>
                  <a:cubicBezTo>
                    <a:pt x="1508849" y="732949"/>
                    <a:pt x="1727828" y="892397"/>
                    <a:pt x="1723447" y="1091851"/>
                  </a:cubicBezTo>
                  <a:cubicBezTo>
                    <a:pt x="1720685" y="1218438"/>
                    <a:pt x="1493799" y="1409795"/>
                    <a:pt x="1405598" y="1229963"/>
                  </a:cubicBezTo>
                  <a:cubicBezTo>
                    <a:pt x="1370260" y="1157764"/>
                    <a:pt x="1389977" y="1098137"/>
                    <a:pt x="1426362" y="1074992"/>
                  </a:cubicBezTo>
                  <a:cubicBezTo>
                    <a:pt x="1451222" y="1059275"/>
                    <a:pt x="1488560" y="1048131"/>
                    <a:pt x="1522660" y="1065848"/>
                  </a:cubicBezTo>
                  <a:cubicBezTo>
                    <a:pt x="1538757" y="1074230"/>
                    <a:pt x="1548473" y="1091184"/>
                    <a:pt x="1549520" y="1109567"/>
                  </a:cubicBezTo>
                  <a:cubicBezTo>
                    <a:pt x="1551902" y="1148620"/>
                    <a:pt x="1520564" y="1149668"/>
                    <a:pt x="1527613" y="1165193"/>
                  </a:cubicBezTo>
                  <a:cubicBezTo>
                    <a:pt x="1543901" y="1200722"/>
                    <a:pt x="1604861" y="1145762"/>
                    <a:pt x="1609718" y="1100709"/>
                  </a:cubicBezTo>
                  <a:cubicBezTo>
                    <a:pt x="1621434" y="992124"/>
                    <a:pt x="1481893" y="944499"/>
                    <a:pt x="1390167" y="1000220"/>
                  </a:cubicBezTo>
                  <a:cubicBezTo>
                    <a:pt x="1272343" y="1071658"/>
                    <a:pt x="1283201" y="1251395"/>
                    <a:pt x="1369117" y="1339787"/>
                  </a:cubicBezTo>
                  <a:cubicBezTo>
                    <a:pt x="1513230" y="1487996"/>
                    <a:pt x="1753260" y="1380839"/>
                    <a:pt x="1848701" y="1233964"/>
                  </a:cubicBezTo>
                  <a:cubicBezTo>
                    <a:pt x="1981670" y="1029176"/>
                    <a:pt x="1969001" y="796862"/>
                    <a:pt x="1865369" y="617601"/>
                  </a:cubicBezTo>
                  <a:cubicBezTo>
                    <a:pt x="1695824" y="323755"/>
                    <a:pt x="1296536" y="122682"/>
                    <a:pt x="977925" y="124778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03DA5E51-3EAD-4D42-B6AC-CE6467ACC41F}"/>
                </a:ext>
              </a:extLst>
            </p:cNvPr>
            <p:cNvSpPr/>
            <p:nvPr/>
          </p:nvSpPr>
          <p:spPr>
            <a:xfrm>
              <a:off x="5580820" y="2026062"/>
              <a:ext cx="1336329" cy="728662"/>
            </a:xfrm>
            <a:custGeom>
              <a:avLst/>
              <a:gdLst>
                <a:gd name="connsiteX0" fmla="*/ 30261 w 1336329"/>
                <a:gd name="connsiteY0" fmla="*/ 668941 h 728662"/>
                <a:gd name="connsiteX1" fmla="*/ 382210 w 1336329"/>
                <a:gd name="connsiteY1" fmla="*/ 286036 h 728662"/>
                <a:gd name="connsiteX2" fmla="*/ 940852 w 1336329"/>
                <a:gd name="connsiteY2" fmla="*/ 192310 h 728662"/>
                <a:gd name="connsiteX3" fmla="*/ 1209457 w 1336329"/>
                <a:gd name="connsiteY3" fmla="*/ 324993 h 728662"/>
                <a:gd name="connsiteX4" fmla="*/ 1336330 w 1336329"/>
                <a:gd name="connsiteY4" fmla="*/ 432626 h 728662"/>
                <a:gd name="connsiteX5" fmla="*/ 713204 w 1336329"/>
                <a:gd name="connsiteY5" fmla="*/ 95536 h 728662"/>
                <a:gd name="connsiteX6" fmla="*/ 452981 w 1336329"/>
                <a:gd name="connsiteY6" fmla="*/ 157258 h 728662"/>
                <a:gd name="connsiteX7" fmla="*/ 609096 w 1336329"/>
                <a:gd name="connsiteY7" fmla="*/ 0 h 728662"/>
                <a:gd name="connsiteX8" fmla="*/ 258195 w 1336329"/>
                <a:gd name="connsiteY8" fmla="*/ 142399 h 728662"/>
                <a:gd name="connsiteX9" fmla="*/ 128083 w 1336329"/>
                <a:gd name="connsiteY9" fmla="*/ 313944 h 728662"/>
                <a:gd name="connsiteX10" fmla="*/ 192663 w 1336329"/>
                <a:gd name="connsiteY10" fmla="*/ 138398 h 728662"/>
                <a:gd name="connsiteX11" fmla="*/ 10545 w 1336329"/>
                <a:gd name="connsiteY11" fmla="*/ 728663 h 728662"/>
                <a:gd name="connsiteX12" fmla="*/ 30261 w 1336329"/>
                <a:gd name="connsiteY12" fmla="*/ 668941 h 72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6329" h="728662">
                  <a:moveTo>
                    <a:pt x="30261" y="668941"/>
                  </a:moveTo>
                  <a:cubicBezTo>
                    <a:pt x="98175" y="502349"/>
                    <a:pt x="232954" y="372713"/>
                    <a:pt x="382210" y="286036"/>
                  </a:cubicBezTo>
                  <a:cubicBezTo>
                    <a:pt x="551660" y="187643"/>
                    <a:pt x="750352" y="141446"/>
                    <a:pt x="940852" y="192310"/>
                  </a:cubicBezTo>
                  <a:cubicBezTo>
                    <a:pt x="1037721" y="218123"/>
                    <a:pt x="1125065" y="270034"/>
                    <a:pt x="1209457" y="324993"/>
                  </a:cubicBezTo>
                  <a:cubicBezTo>
                    <a:pt x="1256986" y="355949"/>
                    <a:pt x="1299563" y="391097"/>
                    <a:pt x="1336330" y="432626"/>
                  </a:cubicBezTo>
                  <a:cubicBezTo>
                    <a:pt x="1201741" y="229838"/>
                    <a:pt x="931612" y="94107"/>
                    <a:pt x="713204" y="95536"/>
                  </a:cubicBezTo>
                  <a:cubicBezTo>
                    <a:pt x="631194" y="96107"/>
                    <a:pt x="539373" y="118205"/>
                    <a:pt x="452981" y="157258"/>
                  </a:cubicBezTo>
                  <a:cubicBezTo>
                    <a:pt x="486033" y="89821"/>
                    <a:pt x="537087" y="33909"/>
                    <a:pt x="609096" y="0"/>
                  </a:cubicBezTo>
                  <a:cubicBezTo>
                    <a:pt x="488795" y="4096"/>
                    <a:pt x="354969" y="69628"/>
                    <a:pt x="258195" y="142399"/>
                  </a:cubicBezTo>
                  <a:cubicBezTo>
                    <a:pt x="208665" y="179642"/>
                    <a:pt x="160659" y="242507"/>
                    <a:pt x="128083" y="313944"/>
                  </a:cubicBezTo>
                  <a:cubicBezTo>
                    <a:pt x="130655" y="249841"/>
                    <a:pt x="150562" y="188309"/>
                    <a:pt x="192663" y="138398"/>
                  </a:cubicBezTo>
                  <a:cubicBezTo>
                    <a:pt x="-123" y="325469"/>
                    <a:pt x="-17459" y="546926"/>
                    <a:pt x="10545" y="728663"/>
                  </a:cubicBezTo>
                  <a:cubicBezTo>
                    <a:pt x="15879" y="708279"/>
                    <a:pt x="22451" y="688277"/>
                    <a:pt x="30261" y="66894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84F198D1-64C4-4684-9451-2A5BD591D927}"/>
                </a:ext>
              </a:extLst>
            </p:cNvPr>
            <p:cNvSpPr/>
            <p:nvPr/>
          </p:nvSpPr>
          <p:spPr>
            <a:xfrm>
              <a:off x="5053620" y="4455222"/>
              <a:ext cx="365818" cy="259841"/>
            </a:xfrm>
            <a:custGeom>
              <a:avLst/>
              <a:gdLst>
                <a:gd name="connsiteX0" fmla="*/ 255614 w 365818"/>
                <a:gd name="connsiteY0" fmla="*/ 6572 h 259841"/>
                <a:gd name="connsiteX1" fmla="*/ 365819 w 365818"/>
                <a:gd name="connsiteY1" fmla="*/ 187738 h 259841"/>
                <a:gd name="connsiteX2" fmla="*/ 204846 w 365818"/>
                <a:gd name="connsiteY2" fmla="*/ 98965 h 259841"/>
                <a:gd name="connsiteX3" fmla="*/ 236660 w 365818"/>
                <a:gd name="connsiteY3" fmla="*/ 259842 h 259841"/>
                <a:gd name="connsiteX4" fmla="*/ 89213 w 365818"/>
                <a:gd name="connsiteY4" fmla="*/ 95441 h 259841"/>
                <a:gd name="connsiteX5" fmla="*/ 73973 w 365818"/>
                <a:gd name="connsiteY5" fmla="*/ 234887 h 259841"/>
                <a:gd name="connsiteX6" fmla="*/ 10631 w 365818"/>
                <a:gd name="connsiteY6" fmla="*/ 0 h 259841"/>
                <a:gd name="connsiteX7" fmla="*/ 255614 w 365818"/>
                <a:gd name="connsiteY7" fmla="*/ 6572 h 25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818" h="259841">
                  <a:moveTo>
                    <a:pt x="255614" y="6572"/>
                  </a:moveTo>
                  <a:cubicBezTo>
                    <a:pt x="231707" y="56102"/>
                    <a:pt x="335053" y="151448"/>
                    <a:pt x="365819" y="187738"/>
                  </a:cubicBezTo>
                  <a:cubicBezTo>
                    <a:pt x="308383" y="195739"/>
                    <a:pt x="242089" y="138017"/>
                    <a:pt x="204846" y="98965"/>
                  </a:cubicBezTo>
                  <a:cubicBezTo>
                    <a:pt x="187225" y="146971"/>
                    <a:pt x="211323" y="201835"/>
                    <a:pt x="236660" y="259842"/>
                  </a:cubicBezTo>
                  <a:cubicBezTo>
                    <a:pt x="161698" y="218789"/>
                    <a:pt x="128932" y="168402"/>
                    <a:pt x="89213" y="95441"/>
                  </a:cubicBezTo>
                  <a:cubicBezTo>
                    <a:pt x="65019" y="125635"/>
                    <a:pt x="69591" y="195739"/>
                    <a:pt x="73973" y="234887"/>
                  </a:cubicBezTo>
                  <a:cubicBezTo>
                    <a:pt x="29681" y="190310"/>
                    <a:pt x="-22897" y="42958"/>
                    <a:pt x="10631" y="0"/>
                  </a:cubicBezTo>
                  <a:lnTo>
                    <a:pt x="255614" y="657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FE2A6DB-4037-4B18-A4DA-D47CE4C6CFBF}"/>
                </a:ext>
              </a:extLst>
            </p:cNvPr>
            <p:cNvSpPr/>
            <p:nvPr/>
          </p:nvSpPr>
          <p:spPr>
            <a:xfrm>
              <a:off x="5033950" y="3651884"/>
              <a:ext cx="483881" cy="975030"/>
            </a:xfrm>
            <a:custGeom>
              <a:avLst/>
              <a:gdLst>
                <a:gd name="connsiteX0" fmla="*/ 410825 w 483881"/>
                <a:gd name="connsiteY0" fmla="*/ 0 h 975030"/>
                <a:gd name="connsiteX1" fmla="*/ 15633 w 483881"/>
                <a:gd name="connsiteY1" fmla="*/ 832104 h 975030"/>
                <a:gd name="connsiteX2" fmla="*/ 284619 w 483881"/>
                <a:gd name="connsiteY2" fmla="*/ 920210 h 975030"/>
                <a:gd name="connsiteX3" fmla="*/ 483882 w 483881"/>
                <a:gd name="connsiteY3" fmla="*/ 99917 h 975030"/>
                <a:gd name="connsiteX4" fmla="*/ 410825 w 483881"/>
                <a:gd name="connsiteY4" fmla="*/ 0 h 97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81" h="975030">
                  <a:moveTo>
                    <a:pt x="410825" y="0"/>
                  </a:moveTo>
                  <a:cubicBezTo>
                    <a:pt x="179082" y="174689"/>
                    <a:pt x="-64663" y="551688"/>
                    <a:pt x="15633" y="832104"/>
                  </a:cubicBezTo>
                  <a:cubicBezTo>
                    <a:pt x="49827" y="951643"/>
                    <a:pt x="171081" y="1035177"/>
                    <a:pt x="284619" y="920210"/>
                  </a:cubicBezTo>
                  <a:cubicBezTo>
                    <a:pt x="357866" y="846011"/>
                    <a:pt x="206323" y="194691"/>
                    <a:pt x="483882" y="99917"/>
                  </a:cubicBezTo>
                  <a:lnTo>
                    <a:pt x="410825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AF10E55-C8C3-44DD-9C4E-B5454387012D}"/>
                </a:ext>
              </a:extLst>
            </p:cNvPr>
            <p:cNvSpPr/>
            <p:nvPr/>
          </p:nvSpPr>
          <p:spPr>
            <a:xfrm>
              <a:off x="5225961" y="3614070"/>
              <a:ext cx="1189482" cy="1271301"/>
            </a:xfrm>
            <a:custGeom>
              <a:avLst/>
              <a:gdLst>
                <a:gd name="connsiteX0" fmla="*/ 179856 w 1189482"/>
                <a:gd name="connsiteY0" fmla="*/ 1254824 h 1271301"/>
                <a:gd name="connsiteX1" fmla="*/ 1048155 w 1189482"/>
                <a:gd name="connsiteY1" fmla="*/ 1271302 h 1271301"/>
                <a:gd name="connsiteX2" fmla="*/ 590384 w 1189482"/>
                <a:gd name="connsiteY2" fmla="*/ 0 h 1271301"/>
                <a:gd name="connsiteX3" fmla="*/ 179856 w 1189482"/>
                <a:gd name="connsiteY3" fmla="*/ 1254824 h 127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9482" h="1271301">
                  <a:moveTo>
                    <a:pt x="179856" y="1254824"/>
                  </a:moveTo>
                  <a:cubicBezTo>
                    <a:pt x="217956" y="1126141"/>
                    <a:pt x="986338" y="1110806"/>
                    <a:pt x="1048155" y="1271302"/>
                  </a:cubicBezTo>
                  <a:cubicBezTo>
                    <a:pt x="1183124" y="960977"/>
                    <a:pt x="1430774" y="0"/>
                    <a:pt x="590384" y="0"/>
                  </a:cubicBezTo>
                  <a:cubicBezTo>
                    <a:pt x="-334494" y="0"/>
                    <a:pt x="77748" y="1110044"/>
                    <a:pt x="179856" y="1254824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12177B8B-E3D6-4632-8D0C-3E09DE380C49}"/>
                </a:ext>
              </a:extLst>
            </p:cNvPr>
            <p:cNvSpPr/>
            <p:nvPr/>
          </p:nvSpPr>
          <p:spPr>
            <a:xfrm>
              <a:off x="6258495" y="4305204"/>
              <a:ext cx="337955" cy="294894"/>
            </a:xfrm>
            <a:custGeom>
              <a:avLst/>
              <a:gdLst>
                <a:gd name="connsiteX0" fmla="*/ 77438 w 337955"/>
                <a:gd name="connsiteY0" fmla="*/ 48673 h 294894"/>
                <a:gd name="connsiteX1" fmla="*/ 0 w 337955"/>
                <a:gd name="connsiteY1" fmla="*/ 246031 h 294894"/>
                <a:gd name="connsiteX2" fmla="*/ 143351 w 337955"/>
                <a:gd name="connsiteY2" fmla="*/ 130969 h 294894"/>
                <a:gd name="connsiteX3" fmla="*/ 139637 w 337955"/>
                <a:gd name="connsiteY3" fmla="*/ 294894 h 294894"/>
                <a:gd name="connsiteX4" fmla="*/ 256604 w 337955"/>
                <a:gd name="connsiteY4" fmla="*/ 107537 h 294894"/>
                <a:gd name="connsiteX5" fmla="*/ 295561 w 337955"/>
                <a:gd name="connsiteY5" fmla="*/ 242316 h 294894"/>
                <a:gd name="connsiteX6" fmla="*/ 317659 w 337955"/>
                <a:gd name="connsiteY6" fmla="*/ 0 h 294894"/>
                <a:gd name="connsiteX7" fmla="*/ 77438 w 337955"/>
                <a:gd name="connsiteY7" fmla="*/ 48673 h 2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955" h="294894">
                  <a:moveTo>
                    <a:pt x="77438" y="48673"/>
                  </a:moveTo>
                  <a:cubicBezTo>
                    <a:pt x="109442" y="93345"/>
                    <a:pt x="24098" y="205073"/>
                    <a:pt x="0" y="246031"/>
                  </a:cubicBezTo>
                  <a:cubicBezTo>
                    <a:pt x="57912" y="244030"/>
                    <a:pt x="113348" y="175832"/>
                    <a:pt x="143351" y="130969"/>
                  </a:cubicBezTo>
                  <a:cubicBezTo>
                    <a:pt x="168974" y="175260"/>
                    <a:pt x="154686" y="233458"/>
                    <a:pt x="139637" y="294894"/>
                  </a:cubicBezTo>
                  <a:cubicBezTo>
                    <a:pt x="206407" y="241554"/>
                    <a:pt x="230029" y="186309"/>
                    <a:pt x="256604" y="107537"/>
                  </a:cubicBezTo>
                  <a:cubicBezTo>
                    <a:pt x="285655" y="133064"/>
                    <a:pt x="293180" y="202978"/>
                    <a:pt x="295561" y="242316"/>
                  </a:cubicBezTo>
                  <a:cubicBezTo>
                    <a:pt x="331565" y="190786"/>
                    <a:pt x="358045" y="36576"/>
                    <a:pt x="317659" y="0"/>
                  </a:cubicBezTo>
                  <a:lnTo>
                    <a:pt x="77438" y="4867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20B92F1-02FB-4A07-BB67-6A9859A3280D}"/>
                </a:ext>
              </a:extLst>
            </p:cNvPr>
            <p:cNvSpPr/>
            <p:nvPr/>
          </p:nvSpPr>
          <p:spPr>
            <a:xfrm>
              <a:off x="6008559" y="3579303"/>
              <a:ext cx="589204" cy="921163"/>
            </a:xfrm>
            <a:custGeom>
              <a:avLst/>
              <a:gdLst>
                <a:gd name="connsiteX0" fmla="*/ 54769 w 589204"/>
                <a:gd name="connsiteY0" fmla="*/ 0 h 921163"/>
                <a:gd name="connsiteX1" fmla="*/ 587026 w 589204"/>
                <a:gd name="connsiteY1" fmla="*/ 751808 h 921163"/>
                <a:gd name="connsiteX2" fmla="*/ 337185 w 589204"/>
                <a:gd name="connsiteY2" fmla="*/ 884872 h 921163"/>
                <a:gd name="connsiteX3" fmla="*/ 0 w 589204"/>
                <a:gd name="connsiteY3" fmla="*/ 111062 h 921163"/>
                <a:gd name="connsiteX4" fmla="*/ 54769 w 589204"/>
                <a:gd name="connsiteY4" fmla="*/ 0 h 92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204" h="921163">
                  <a:moveTo>
                    <a:pt x="54769" y="0"/>
                  </a:moveTo>
                  <a:cubicBezTo>
                    <a:pt x="313087" y="132302"/>
                    <a:pt x="617982" y="461867"/>
                    <a:pt x="587026" y="751808"/>
                  </a:cubicBezTo>
                  <a:cubicBezTo>
                    <a:pt x="573881" y="875443"/>
                    <a:pt x="468820" y="978503"/>
                    <a:pt x="337185" y="884872"/>
                  </a:cubicBezTo>
                  <a:cubicBezTo>
                    <a:pt x="252222" y="824389"/>
                    <a:pt x="289655" y="156686"/>
                    <a:pt x="0" y="111062"/>
                  </a:cubicBezTo>
                  <a:lnTo>
                    <a:pt x="54769" y="0"/>
                  </a:lnTo>
                  <a:close/>
                </a:path>
              </a:pathLst>
            </a:custGeom>
            <a:solidFill>
              <a:schemeClr val="tx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023D347-C780-463B-BB94-1CB020B14476}"/>
                </a:ext>
              </a:extLst>
            </p:cNvPr>
            <p:cNvSpPr/>
            <p:nvPr/>
          </p:nvSpPr>
          <p:spPr>
            <a:xfrm>
              <a:off x="5340955" y="3631691"/>
              <a:ext cx="806669" cy="353190"/>
            </a:xfrm>
            <a:custGeom>
              <a:avLst/>
              <a:gdLst>
                <a:gd name="connsiteX0" fmla="*/ 78483 w 806669"/>
                <a:gd name="connsiteY0" fmla="*/ 323469 h 353190"/>
                <a:gd name="connsiteX1" fmla="*/ 452054 w 806669"/>
                <a:gd name="connsiteY1" fmla="*/ 317754 h 353190"/>
                <a:gd name="connsiteX2" fmla="*/ 806670 w 806669"/>
                <a:gd name="connsiteY2" fmla="*/ 0 h 353190"/>
                <a:gd name="connsiteX3" fmla="*/ 559496 w 806669"/>
                <a:gd name="connsiteY3" fmla="*/ 203359 h 353190"/>
                <a:gd name="connsiteX4" fmla="*/ 19714 w 806669"/>
                <a:gd name="connsiteY4" fmla="*/ 143542 h 353190"/>
                <a:gd name="connsiteX5" fmla="*/ 78483 w 806669"/>
                <a:gd name="connsiteY5" fmla="*/ 323469 h 35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6669" h="353190">
                  <a:moveTo>
                    <a:pt x="78483" y="323469"/>
                  </a:moveTo>
                  <a:cubicBezTo>
                    <a:pt x="201737" y="372618"/>
                    <a:pt x="343088" y="353759"/>
                    <a:pt x="452054" y="317754"/>
                  </a:cubicBezTo>
                  <a:cubicBezTo>
                    <a:pt x="693132" y="238220"/>
                    <a:pt x="791525" y="37243"/>
                    <a:pt x="806670" y="0"/>
                  </a:cubicBezTo>
                  <a:cubicBezTo>
                    <a:pt x="752949" y="77343"/>
                    <a:pt x="648745" y="173736"/>
                    <a:pt x="559496" y="203359"/>
                  </a:cubicBezTo>
                  <a:cubicBezTo>
                    <a:pt x="414144" y="251650"/>
                    <a:pt x="166494" y="249365"/>
                    <a:pt x="19714" y="143542"/>
                  </a:cubicBezTo>
                  <a:cubicBezTo>
                    <a:pt x="7522" y="156782"/>
                    <a:pt x="-40008" y="276130"/>
                    <a:pt x="78483" y="32346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4" name="Graphic 4988">
            <a:extLst>
              <a:ext uri="{FF2B5EF4-FFF2-40B4-BE49-F238E27FC236}">
                <a16:creationId xmlns:a16="http://schemas.microsoft.com/office/drawing/2014/main" id="{7D2BD079-EADC-4A87-802A-1F3A8BB41B76}"/>
              </a:ext>
            </a:extLst>
          </p:cNvPr>
          <p:cNvGrpSpPr/>
          <p:nvPr/>
        </p:nvGrpSpPr>
        <p:grpSpPr>
          <a:xfrm>
            <a:off x="3254862" y="3899525"/>
            <a:ext cx="733540" cy="1273658"/>
            <a:chOff x="3245739" y="3972368"/>
            <a:chExt cx="733540" cy="1273658"/>
          </a:xfrm>
        </p:grpSpPr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166E3D44-C112-4133-B6FE-5FFBFE814A8C}"/>
                </a:ext>
              </a:extLst>
            </p:cNvPr>
            <p:cNvSpPr/>
            <p:nvPr/>
          </p:nvSpPr>
          <p:spPr>
            <a:xfrm>
              <a:off x="3245739" y="4227961"/>
              <a:ext cx="245876" cy="917471"/>
            </a:xfrm>
            <a:custGeom>
              <a:avLst/>
              <a:gdLst>
                <a:gd name="connsiteX0" fmla="*/ 116163 w 245876"/>
                <a:gd name="connsiteY0" fmla="*/ 2960 h 917471"/>
                <a:gd name="connsiteX1" fmla="*/ 2167 w 245876"/>
                <a:gd name="connsiteY1" fmla="*/ 716427 h 917471"/>
                <a:gd name="connsiteX2" fmla="*/ 147756 w 245876"/>
                <a:gd name="connsiteY2" fmla="*/ 917040 h 917471"/>
                <a:gd name="connsiteX3" fmla="*/ 213310 w 245876"/>
                <a:gd name="connsiteY3" fmla="*/ 673777 h 917471"/>
                <a:gd name="connsiteX4" fmla="*/ 239638 w 245876"/>
                <a:gd name="connsiteY4" fmla="*/ 56141 h 917471"/>
                <a:gd name="connsiteX5" fmla="*/ 116163 w 245876"/>
                <a:gd name="connsiteY5" fmla="*/ 2960 h 91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6" h="917471">
                  <a:moveTo>
                    <a:pt x="116163" y="2960"/>
                  </a:moveTo>
                  <a:cubicBezTo>
                    <a:pt x="36918" y="135386"/>
                    <a:pt x="-10997" y="584001"/>
                    <a:pt x="2167" y="716427"/>
                  </a:cubicBezTo>
                  <a:cubicBezTo>
                    <a:pt x="15330" y="848853"/>
                    <a:pt x="64035" y="923885"/>
                    <a:pt x="147756" y="917040"/>
                  </a:cubicBezTo>
                  <a:cubicBezTo>
                    <a:pt x="255434" y="908615"/>
                    <a:pt x="217523" y="766185"/>
                    <a:pt x="213310" y="673777"/>
                  </a:cubicBezTo>
                  <a:cubicBezTo>
                    <a:pt x="208835" y="581105"/>
                    <a:pt x="200147" y="131174"/>
                    <a:pt x="239638" y="56141"/>
                  </a:cubicBezTo>
                  <a:cubicBezTo>
                    <a:pt x="279392" y="-18891"/>
                    <a:pt x="116163" y="2960"/>
                    <a:pt x="116163" y="2960"/>
                  </a:cubicBezTo>
                  <a:close/>
                </a:path>
              </a:pathLst>
            </a:custGeom>
            <a:solidFill>
              <a:schemeClr val="accent3"/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F1A99FC4-2C2C-4A78-81F1-B2FF53C780B5}"/>
                </a:ext>
              </a:extLst>
            </p:cNvPr>
            <p:cNvSpPr/>
            <p:nvPr/>
          </p:nvSpPr>
          <p:spPr>
            <a:xfrm>
              <a:off x="3649858" y="4218021"/>
              <a:ext cx="245695" cy="1028005"/>
            </a:xfrm>
            <a:custGeom>
              <a:avLst/>
              <a:gdLst>
                <a:gd name="connsiteX0" fmla="*/ 87733 w 245695"/>
                <a:gd name="connsiteY0" fmla="*/ 44756 h 1028005"/>
                <a:gd name="connsiteX1" fmla="*/ 8225 w 245695"/>
                <a:gd name="connsiteY1" fmla="*/ 799030 h 1028005"/>
                <a:gd name="connsiteX2" fmla="*/ 188303 w 245695"/>
                <a:gd name="connsiteY2" fmla="*/ 1027813 h 1028005"/>
                <a:gd name="connsiteX3" fmla="*/ 191199 w 245695"/>
                <a:gd name="connsiteY3" fmla="*/ 547605 h 1028005"/>
                <a:gd name="connsiteX4" fmla="*/ 245696 w 245695"/>
                <a:gd name="connsiteY4" fmla="*/ 0 h 1028005"/>
                <a:gd name="connsiteX5" fmla="*/ 87733 w 245695"/>
                <a:gd name="connsiteY5" fmla="*/ 44756 h 102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695" h="1028005">
                  <a:moveTo>
                    <a:pt x="87733" y="44756"/>
                  </a:moveTo>
                  <a:cubicBezTo>
                    <a:pt x="56930" y="159279"/>
                    <a:pt x="-26264" y="601313"/>
                    <a:pt x="8225" y="799030"/>
                  </a:cubicBezTo>
                  <a:cubicBezTo>
                    <a:pt x="37711" y="967261"/>
                    <a:pt x="100107" y="1032026"/>
                    <a:pt x="188303" y="1027813"/>
                  </a:cubicBezTo>
                  <a:cubicBezTo>
                    <a:pt x="276499" y="1023338"/>
                    <a:pt x="195148" y="771650"/>
                    <a:pt x="191199" y="547605"/>
                  </a:cubicBezTo>
                  <a:cubicBezTo>
                    <a:pt x="186723" y="305132"/>
                    <a:pt x="245696" y="0"/>
                    <a:pt x="245696" y="0"/>
                  </a:cubicBezTo>
                  <a:lnTo>
                    <a:pt x="87733" y="44756"/>
                  </a:lnTo>
                  <a:close/>
                </a:path>
              </a:pathLst>
            </a:custGeom>
            <a:solidFill>
              <a:schemeClr val="accent3"/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02B4BFE4-0930-4660-BB91-6E91F7BBE356}"/>
                </a:ext>
              </a:extLst>
            </p:cNvPr>
            <p:cNvSpPr/>
            <p:nvPr/>
          </p:nvSpPr>
          <p:spPr>
            <a:xfrm>
              <a:off x="3317146" y="4228143"/>
              <a:ext cx="174469" cy="331604"/>
            </a:xfrm>
            <a:custGeom>
              <a:avLst/>
              <a:gdLst>
                <a:gd name="connsiteX0" fmla="*/ 125054 w 174469"/>
                <a:gd name="connsiteY0" fmla="*/ 262101 h 331604"/>
                <a:gd name="connsiteX1" fmla="*/ 139271 w 174469"/>
                <a:gd name="connsiteY1" fmla="*/ 331605 h 331604"/>
                <a:gd name="connsiteX2" fmla="*/ 168231 w 174469"/>
                <a:gd name="connsiteY2" fmla="*/ 55959 h 331604"/>
                <a:gd name="connsiteX3" fmla="*/ 44756 w 174469"/>
                <a:gd name="connsiteY3" fmla="*/ 3042 h 331604"/>
                <a:gd name="connsiteX4" fmla="*/ 0 w 174469"/>
                <a:gd name="connsiteY4" fmla="*/ 120461 h 331604"/>
                <a:gd name="connsiteX5" fmla="*/ 125054 w 174469"/>
                <a:gd name="connsiteY5" fmla="*/ 262101 h 331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469" h="331604">
                  <a:moveTo>
                    <a:pt x="125054" y="262101"/>
                  </a:moveTo>
                  <a:cubicBezTo>
                    <a:pt x="129793" y="285269"/>
                    <a:pt x="134532" y="308437"/>
                    <a:pt x="139271" y="331605"/>
                  </a:cubicBezTo>
                  <a:cubicBezTo>
                    <a:pt x="141904" y="207604"/>
                    <a:pt x="149802" y="90974"/>
                    <a:pt x="168231" y="55959"/>
                  </a:cubicBezTo>
                  <a:cubicBezTo>
                    <a:pt x="207985" y="-19073"/>
                    <a:pt x="44756" y="3042"/>
                    <a:pt x="44756" y="3042"/>
                  </a:cubicBezTo>
                  <a:cubicBezTo>
                    <a:pt x="28433" y="30422"/>
                    <a:pt x="13427" y="71756"/>
                    <a:pt x="0" y="120461"/>
                  </a:cubicBezTo>
                  <a:cubicBezTo>
                    <a:pt x="77665" y="128622"/>
                    <a:pt x="108995" y="182330"/>
                    <a:pt x="125054" y="262101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878D3CD-4562-4A82-8440-E737267E9DE4}"/>
                </a:ext>
              </a:extLst>
            </p:cNvPr>
            <p:cNvSpPr/>
            <p:nvPr/>
          </p:nvSpPr>
          <p:spPr>
            <a:xfrm>
              <a:off x="3707315" y="4218021"/>
              <a:ext cx="188502" cy="370160"/>
            </a:xfrm>
            <a:custGeom>
              <a:avLst/>
              <a:gdLst>
                <a:gd name="connsiteX0" fmla="*/ 135585 w 188502"/>
                <a:gd name="connsiteY0" fmla="*/ 260376 h 370160"/>
                <a:gd name="connsiteX1" fmla="*/ 140061 w 188502"/>
                <a:gd name="connsiteY1" fmla="*/ 370160 h 370160"/>
                <a:gd name="connsiteX2" fmla="*/ 188503 w 188502"/>
                <a:gd name="connsiteY2" fmla="*/ 0 h 370160"/>
                <a:gd name="connsiteX3" fmla="*/ 30276 w 188502"/>
                <a:gd name="connsiteY3" fmla="*/ 45019 h 370160"/>
                <a:gd name="connsiteX4" fmla="*/ 0 w 188502"/>
                <a:gd name="connsiteY4" fmla="*/ 183237 h 370160"/>
                <a:gd name="connsiteX5" fmla="*/ 135585 w 188502"/>
                <a:gd name="connsiteY5" fmla="*/ 260376 h 3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8502" h="370160">
                  <a:moveTo>
                    <a:pt x="135585" y="260376"/>
                  </a:moveTo>
                  <a:cubicBezTo>
                    <a:pt x="140061" y="296971"/>
                    <a:pt x="140587" y="333565"/>
                    <a:pt x="140061" y="370160"/>
                  </a:cubicBezTo>
                  <a:cubicBezTo>
                    <a:pt x="154277" y="177972"/>
                    <a:pt x="188503" y="0"/>
                    <a:pt x="188503" y="0"/>
                  </a:cubicBezTo>
                  <a:lnTo>
                    <a:pt x="30276" y="45019"/>
                  </a:lnTo>
                  <a:cubicBezTo>
                    <a:pt x="22641" y="73453"/>
                    <a:pt x="11584" y="122685"/>
                    <a:pt x="0" y="183237"/>
                  </a:cubicBezTo>
                  <a:cubicBezTo>
                    <a:pt x="64765" y="160333"/>
                    <a:pt x="124791" y="172970"/>
                    <a:pt x="135585" y="2603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609CE26E-D656-40BC-B05B-47E8C28959AD}"/>
                </a:ext>
              </a:extLst>
            </p:cNvPr>
            <p:cNvSpPr/>
            <p:nvPr/>
          </p:nvSpPr>
          <p:spPr>
            <a:xfrm>
              <a:off x="3295410" y="3972368"/>
              <a:ext cx="634179" cy="238562"/>
            </a:xfrm>
            <a:custGeom>
              <a:avLst/>
              <a:gdLst>
                <a:gd name="connsiteX0" fmla="*/ 43062 w 634179"/>
                <a:gd name="connsiteY0" fmla="*/ 3706 h 238562"/>
                <a:gd name="connsiteX1" fmla="*/ 547490 w 634179"/>
                <a:gd name="connsiteY1" fmla="*/ 42407 h 238562"/>
                <a:gd name="connsiteX2" fmla="*/ 592246 w 634179"/>
                <a:gd name="connsiteY2" fmla="*/ 173253 h 238562"/>
                <a:gd name="connsiteX3" fmla="*/ 102561 w 634179"/>
                <a:gd name="connsiteY3" fmla="*/ 204056 h 238562"/>
                <a:gd name="connsiteX4" fmla="*/ 43062 w 634179"/>
                <a:gd name="connsiteY4" fmla="*/ 3706 h 23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179" h="238562">
                  <a:moveTo>
                    <a:pt x="43062" y="3706"/>
                  </a:moveTo>
                  <a:cubicBezTo>
                    <a:pt x="179700" y="94008"/>
                    <a:pt x="409273" y="113754"/>
                    <a:pt x="547490" y="42407"/>
                  </a:cubicBezTo>
                  <a:cubicBezTo>
                    <a:pt x="669912" y="-20778"/>
                    <a:pt x="640952" y="102696"/>
                    <a:pt x="592246" y="173253"/>
                  </a:cubicBezTo>
                  <a:cubicBezTo>
                    <a:pt x="543805" y="243810"/>
                    <a:pt x="241305" y="261976"/>
                    <a:pt x="102561" y="204056"/>
                  </a:cubicBezTo>
                  <a:cubicBezTo>
                    <a:pt x="-45135" y="142450"/>
                    <a:pt x="-3011" y="-27097"/>
                    <a:pt x="43062" y="3706"/>
                  </a:cubicBezTo>
                  <a:close/>
                </a:path>
              </a:pathLst>
            </a:custGeom>
            <a:solidFill>
              <a:schemeClr val="accent5"/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D2D5D80-4E04-44B5-92B7-CFF4EC5FA74A}"/>
                </a:ext>
              </a:extLst>
            </p:cNvPr>
            <p:cNvSpPr/>
            <p:nvPr/>
          </p:nvSpPr>
          <p:spPr>
            <a:xfrm>
              <a:off x="3249305" y="4014413"/>
              <a:ext cx="729946" cy="330358"/>
            </a:xfrm>
            <a:custGeom>
              <a:avLst/>
              <a:gdLst>
                <a:gd name="connsiteX0" fmla="*/ 44937 w 729946"/>
                <a:gd name="connsiteY0" fmla="*/ 10103 h 330358"/>
                <a:gd name="connsiteX1" fmla="*/ 84691 w 729946"/>
                <a:gd name="connsiteY1" fmla="*/ 265213 h 330358"/>
                <a:gd name="connsiteX2" fmla="*/ 677316 w 729946"/>
                <a:gd name="connsiteY2" fmla="*/ 247574 h 330358"/>
                <a:gd name="connsiteX3" fmla="*/ 682318 w 729946"/>
                <a:gd name="connsiteY3" fmla="*/ 36693 h 330358"/>
                <a:gd name="connsiteX4" fmla="*/ 320583 w 729946"/>
                <a:gd name="connsiteY4" fmla="*/ 124890 h 330358"/>
                <a:gd name="connsiteX5" fmla="*/ 44937 w 729946"/>
                <a:gd name="connsiteY5" fmla="*/ 10103 h 33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9946" h="330358">
                  <a:moveTo>
                    <a:pt x="44937" y="10103"/>
                  </a:moveTo>
                  <a:cubicBezTo>
                    <a:pt x="-13773" y="-52292"/>
                    <a:pt x="-28516" y="191761"/>
                    <a:pt x="84691" y="265213"/>
                  </a:cubicBezTo>
                  <a:cubicBezTo>
                    <a:pt x="165779" y="317868"/>
                    <a:pt x="598071" y="388688"/>
                    <a:pt x="677316" y="247574"/>
                  </a:cubicBezTo>
                  <a:cubicBezTo>
                    <a:pt x="756824" y="106461"/>
                    <a:pt x="736025" y="14052"/>
                    <a:pt x="682318" y="36693"/>
                  </a:cubicBezTo>
                  <a:cubicBezTo>
                    <a:pt x="570427" y="83819"/>
                    <a:pt x="450902" y="127259"/>
                    <a:pt x="320583" y="124890"/>
                  </a:cubicBezTo>
                  <a:cubicBezTo>
                    <a:pt x="192896" y="122520"/>
                    <a:pt x="114177" y="83556"/>
                    <a:pt x="44937" y="10103"/>
                  </a:cubicBezTo>
                  <a:close/>
                </a:path>
              </a:pathLst>
            </a:custGeom>
            <a:solidFill>
              <a:schemeClr val="accent3"/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1ED40821-46CE-4F06-8F37-CB251209E7C4}"/>
                </a:ext>
              </a:extLst>
            </p:cNvPr>
            <p:cNvSpPr/>
            <p:nvPr/>
          </p:nvSpPr>
          <p:spPr>
            <a:xfrm>
              <a:off x="3249305" y="4014413"/>
              <a:ext cx="729974" cy="330358"/>
            </a:xfrm>
            <a:custGeom>
              <a:avLst/>
              <a:gdLst>
                <a:gd name="connsiteX0" fmla="*/ 682581 w 729974"/>
                <a:gd name="connsiteY0" fmla="*/ 36430 h 330358"/>
                <a:gd name="connsiteX1" fmla="*/ 621765 w 729974"/>
                <a:gd name="connsiteY1" fmla="*/ 60914 h 330358"/>
                <a:gd name="connsiteX2" fmla="*/ 300047 w 729974"/>
                <a:gd name="connsiteY2" fmla="*/ 279167 h 330358"/>
                <a:gd name="connsiteX3" fmla="*/ 86797 w 729974"/>
                <a:gd name="connsiteY3" fmla="*/ 150953 h 330358"/>
                <a:gd name="connsiteX4" fmla="*/ 107069 w 729974"/>
                <a:gd name="connsiteY4" fmla="*/ 63810 h 330358"/>
                <a:gd name="connsiteX5" fmla="*/ 44937 w 729974"/>
                <a:gd name="connsiteY5" fmla="*/ 10103 h 330358"/>
                <a:gd name="connsiteX6" fmla="*/ 84691 w 729974"/>
                <a:gd name="connsiteY6" fmla="*/ 265213 h 330358"/>
                <a:gd name="connsiteX7" fmla="*/ 677316 w 729974"/>
                <a:gd name="connsiteY7" fmla="*/ 247574 h 330358"/>
                <a:gd name="connsiteX8" fmla="*/ 682581 w 729974"/>
                <a:gd name="connsiteY8" fmla="*/ 36430 h 33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9974" h="330358">
                  <a:moveTo>
                    <a:pt x="682581" y="36430"/>
                  </a:moveTo>
                  <a:cubicBezTo>
                    <a:pt x="662573" y="44855"/>
                    <a:pt x="642301" y="53016"/>
                    <a:pt x="621765" y="60914"/>
                  </a:cubicBezTo>
                  <a:cubicBezTo>
                    <a:pt x="719176" y="252576"/>
                    <a:pt x="428261" y="292857"/>
                    <a:pt x="300047" y="279167"/>
                  </a:cubicBezTo>
                  <a:cubicBezTo>
                    <a:pt x="210535" y="269689"/>
                    <a:pt x="109439" y="252576"/>
                    <a:pt x="86797" y="150953"/>
                  </a:cubicBezTo>
                  <a:cubicBezTo>
                    <a:pt x="81532" y="127786"/>
                    <a:pt x="90220" y="90138"/>
                    <a:pt x="107069" y="63810"/>
                  </a:cubicBezTo>
                  <a:cubicBezTo>
                    <a:pt x="85218" y="48541"/>
                    <a:pt x="64682" y="30902"/>
                    <a:pt x="44937" y="10103"/>
                  </a:cubicBezTo>
                  <a:cubicBezTo>
                    <a:pt x="-13773" y="-52292"/>
                    <a:pt x="-28516" y="191761"/>
                    <a:pt x="84691" y="265213"/>
                  </a:cubicBezTo>
                  <a:cubicBezTo>
                    <a:pt x="165779" y="317868"/>
                    <a:pt x="598071" y="388688"/>
                    <a:pt x="677316" y="247574"/>
                  </a:cubicBezTo>
                  <a:cubicBezTo>
                    <a:pt x="756824" y="106197"/>
                    <a:pt x="736025" y="14052"/>
                    <a:pt x="682581" y="364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26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42" name="Graphic 241">
            <a:extLst>
              <a:ext uri="{FF2B5EF4-FFF2-40B4-BE49-F238E27FC236}">
                <a16:creationId xmlns:a16="http://schemas.microsoft.com/office/drawing/2014/main" id="{7DEC160F-FAFE-4E4A-9C7D-AF7822A8F9E4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2179120" y="3630315"/>
            <a:ext cx="1230657" cy="1391272"/>
          </a:xfrm>
          <a:prstGeom prst="rect">
            <a:avLst/>
          </a:prstGeom>
        </p:spPr>
      </p:pic>
      <p:sp>
        <p:nvSpPr>
          <p:cNvPr id="243" name="Rectangle 242">
            <a:extLst>
              <a:ext uri="{FF2B5EF4-FFF2-40B4-BE49-F238E27FC236}">
                <a16:creationId xmlns:a16="http://schemas.microsoft.com/office/drawing/2014/main" id="{96A541AF-45A3-4E94-AE3C-C5F87110D55D}"/>
              </a:ext>
            </a:extLst>
          </p:cNvPr>
          <p:cNvSpPr/>
          <p:nvPr/>
        </p:nvSpPr>
        <p:spPr>
          <a:xfrm>
            <a:off x="8456308" y="2571378"/>
            <a:ext cx="675863" cy="793594"/>
          </a:xfrm>
          <a:prstGeom prst="rect">
            <a:avLst/>
          </a:prstGeom>
          <a:solidFill>
            <a:schemeClr val="accent2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EBE4596B-DD41-4E70-9242-85C47E08DBD1}"/>
              </a:ext>
            </a:extLst>
          </p:cNvPr>
          <p:cNvGrpSpPr/>
          <p:nvPr/>
        </p:nvGrpSpPr>
        <p:grpSpPr>
          <a:xfrm>
            <a:off x="3048118" y="3205458"/>
            <a:ext cx="846356" cy="640700"/>
            <a:chOff x="3124730" y="3206267"/>
            <a:chExt cx="846356" cy="640700"/>
          </a:xfrm>
        </p:grpSpPr>
        <p:grpSp>
          <p:nvGrpSpPr>
            <p:cNvPr id="232" name="Graphic 22">
              <a:extLst>
                <a:ext uri="{FF2B5EF4-FFF2-40B4-BE49-F238E27FC236}">
                  <a16:creationId xmlns:a16="http://schemas.microsoft.com/office/drawing/2014/main" id="{810E12E3-0670-4802-A3F6-9E42DE44F09B}"/>
                </a:ext>
              </a:extLst>
            </p:cNvPr>
            <p:cNvGrpSpPr/>
            <p:nvPr/>
          </p:nvGrpSpPr>
          <p:grpSpPr>
            <a:xfrm>
              <a:off x="3124730" y="3206267"/>
              <a:ext cx="846356" cy="239729"/>
              <a:chOff x="3058894" y="3184557"/>
              <a:chExt cx="970158" cy="274796"/>
            </a:xfrm>
          </p:grpSpPr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AF35EE73-1657-4E7F-8A45-2A038E43A32C}"/>
                  </a:ext>
                </a:extLst>
              </p:cNvPr>
              <p:cNvSpPr/>
              <p:nvPr/>
            </p:nvSpPr>
            <p:spPr>
              <a:xfrm>
                <a:off x="3062107" y="3186271"/>
                <a:ext cx="476250" cy="273081"/>
              </a:xfrm>
              <a:custGeom>
                <a:avLst/>
                <a:gdLst>
                  <a:gd name="connsiteX0" fmla="*/ 2000 w 476250"/>
                  <a:gd name="connsiteY0" fmla="*/ 0 h 273081"/>
                  <a:gd name="connsiteX1" fmla="*/ 0 w 476250"/>
                  <a:gd name="connsiteY1" fmla="*/ 30194 h 273081"/>
                  <a:gd name="connsiteX2" fmla="*/ 238125 w 476250"/>
                  <a:gd name="connsiteY2" fmla="*/ 273082 h 273081"/>
                  <a:gd name="connsiteX3" fmla="*/ 476250 w 476250"/>
                  <a:gd name="connsiteY3" fmla="*/ 30194 h 273081"/>
                  <a:gd name="connsiteX4" fmla="*/ 474250 w 476250"/>
                  <a:gd name="connsiteY4" fmla="*/ 0 h 273081"/>
                  <a:gd name="connsiteX5" fmla="*/ 2000 w 476250"/>
                  <a:gd name="connsiteY5" fmla="*/ 0 h 27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250" h="273081">
                    <a:moveTo>
                      <a:pt x="2000" y="0"/>
                    </a:moveTo>
                    <a:cubicBezTo>
                      <a:pt x="667" y="9430"/>
                      <a:pt x="0" y="19431"/>
                      <a:pt x="0" y="30194"/>
                    </a:cubicBezTo>
                    <a:cubicBezTo>
                      <a:pt x="0" y="164306"/>
                      <a:pt x="106585" y="273082"/>
                      <a:pt x="238125" y="273082"/>
                    </a:cubicBezTo>
                    <a:cubicBezTo>
                      <a:pt x="369665" y="273082"/>
                      <a:pt x="476250" y="164306"/>
                      <a:pt x="476250" y="30194"/>
                    </a:cubicBezTo>
                    <a:cubicBezTo>
                      <a:pt x="476250" y="19431"/>
                      <a:pt x="475583" y="9430"/>
                      <a:pt x="474250" y="0"/>
                    </a:cubicBezTo>
                    <a:lnTo>
                      <a:pt x="200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1196044D-0937-4614-A894-CF9F66DACCD4}"/>
                  </a:ext>
                </a:extLst>
              </p:cNvPr>
              <p:cNvSpPr/>
              <p:nvPr/>
            </p:nvSpPr>
            <p:spPr>
              <a:xfrm>
                <a:off x="3086777" y="3186271"/>
                <a:ext cx="436244" cy="229457"/>
              </a:xfrm>
              <a:custGeom>
                <a:avLst/>
                <a:gdLst>
                  <a:gd name="connsiteX0" fmla="*/ 476 w 436244"/>
                  <a:gd name="connsiteY0" fmla="*/ 0 h 229457"/>
                  <a:gd name="connsiteX1" fmla="*/ 0 w 436244"/>
                  <a:gd name="connsiteY1" fmla="*/ 13621 h 229457"/>
                  <a:gd name="connsiteX2" fmla="*/ 218123 w 436244"/>
                  <a:gd name="connsiteY2" fmla="*/ 229457 h 229457"/>
                  <a:gd name="connsiteX3" fmla="*/ 436245 w 436244"/>
                  <a:gd name="connsiteY3" fmla="*/ 13621 h 229457"/>
                  <a:gd name="connsiteX4" fmla="*/ 435769 w 436244"/>
                  <a:gd name="connsiteY4" fmla="*/ 0 h 229457"/>
                  <a:gd name="connsiteX5" fmla="*/ 476 w 436244"/>
                  <a:gd name="connsiteY5" fmla="*/ 0 h 229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6244" h="229457">
                    <a:moveTo>
                      <a:pt x="476" y="0"/>
                    </a:moveTo>
                    <a:cubicBezTo>
                      <a:pt x="190" y="4382"/>
                      <a:pt x="0" y="8954"/>
                      <a:pt x="0" y="13621"/>
                    </a:cubicBezTo>
                    <a:cubicBezTo>
                      <a:pt x="0" y="132779"/>
                      <a:pt x="97631" y="229457"/>
                      <a:pt x="218123" y="229457"/>
                    </a:cubicBezTo>
                    <a:cubicBezTo>
                      <a:pt x="338614" y="229457"/>
                      <a:pt x="436245" y="132874"/>
                      <a:pt x="436245" y="13621"/>
                    </a:cubicBezTo>
                    <a:cubicBezTo>
                      <a:pt x="436245" y="8954"/>
                      <a:pt x="436055" y="4382"/>
                      <a:pt x="435769" y="0"/>
                    </a:cubicBezTo>
                    <a:lnTo>
                      <a:pt x="476" y="0"/>
                    </a:ln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EDFB44F1-B6BB-4919-8775-18141E429927}"/>
                  </a:ext>
                </a:extLst>
              </p:cNvPr>
              <p:cNvSpPr/>
              <p:nvPr/>
            </p:nvSpPr>
            <p:spPr>
              <a:xfrm>
                <a:off x="3236510" y="3325527"/>
                <a:ext cx="124968" cy="72866"/>
              </a:xfrm>
              <a:custGeom>
                <a:avLst/>
                <a:gdLst>
                  <a:gd name="connsiteX0" fmla="*/ 62484 w 124968"/>
                  <a:gd name="connsiteY0" fmla="*/ 0 h 72866"/>
                  <a:gd name="connsiteX1" fmla="*/ 0 w 124968"/>
                  <a:gd name="connsiteY1" fmla="*/ 36386 h 72866"/>
                  <a:gd name="connsiteX2" fmla="*/ 62484 w 124968"/>
                  <a:gd name="connsiteY2" fmla="*/ 72866 h 72866"/>
                  <a:gd name="connsiteX3" fmla="*/ 124968 w 124968"/>
                  <a:gd name="connsiteY3" fmla="*/ 36386 h 72866"/>
                  <a:gd name="connsiteX4" fmla="*/ 62484 w 124968"/>
                  <a:gd name="connsiteY4" fmla="*/ 0 h 72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968" h="72866">
                    <a:moveTo>
                      <a:pt x="62484" y="0"/>
                    </a:moveTo>
                    <a:cubicBezTo>
                      <a:pt x="28004" y="0"/>
                      <a:pt x="0" y="16288"/>
                      <a:pt x="0" y="36386"/>
                    </a:cubicBezTo>
                    <a:cubicBezTo>
                      <a:pt x="0" y="56483"/>
                      <a:pt x="28004" y="72866"/>
                      <a:pt x="62484" y="72866"/>
                    </a:cubicBezTo>
                    <a:cubicBezTo>
                      <a:pt x="96965" y="72866"/>
                      <a:pt x="124968" y="56578"/>
                      <a:pt x="124968" y="36386"/>
                    </a:cubicBezTo>
                    <a:cubicBezTo>
                      <a:pt x="125063" y="16288"/>
                      <a:pt x="97060" y="0"/>
                      <a:pt x="62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2313F513-BD60-43C9-8F3F-8B9E40943A9C}"/>
                  </a:ext>
                </a:extLst>
              </p:cNvPr>
              <p:cNvSpPr/>
              <p:nvPr/>
            </p:nvSpPr>
            <p:spPr>
              <a:xfrm>
                <a:off x="3309376" y="3186271"/>
                <a:ext cx="66484" cy="64293"/>
              </a:xfrm>
              <a:custGeom>
                <a:avLst/>
                <a:gdLst>
                  <a:gd name="connsiteX0" fmla="*/ 44958 w 66484"/>
                  <a:gd name="connsiteY0" fmla="*/ 0 h 64293"/>
                  <a:gd name="connsiteX1" fmla="*/ 21431 w 66484"/>
                  <a:gd name="connsiteY1" fmla="*/ 0 h 64293"/>
                  <a:gd name="connsiteX2" fmla="*/ 0 w 66484"/>
                  <a:gd name="connsiteY2" fmla="*/ 31052 h 64293"/>
                  <a:gd name="connsiteX3" fmla="*/ 33242 w 66484"/>
                  <a:gd name="connsiteY3" fmla="*/ 64294 h 64293"/>
                  <a:gd name="connsiteX4" fmla="*/ 66484 w 66484"/>
                  <a:gd name="connsiteY4" fmla="*/ 31052 h 64293"/>
                  <a:gd name="connsiteX5" fmla="*/ 44958 w 66484"/>
                  <a:gd name="connsiteY5" fmla="*/ 0 h 6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84" h="64293">
                    <a:moveTo>
                      <a:pt x="44958" y="0"/>
                    </a:moveTo>
                    <a:lnTo>
                      <a:pt x="21431" y="0"/>
                    </a:lnTo>
                    <a:cubicBezTo>
                      <a:pt x="8858" y="4763"/>
                      <a:pt x="0" y="16859"/>
                      <a:pt x="0" y="31052"/>
                    </a:cubicBezTo>
                    <a:cubicBezTo>
                      <a:pt x="0" y="49435"/>
                      <a:pt x="14859" y="64294"/>
                      <a:pt x="33242" y="64294"/>
                    </a:cubicBezTo>
                    <a:cubicBezTo>
                      <a:pt x="51626" y="64294"/>
                      <a:pt x="66484" y="49435"/>
                      <a:pt x="66484" y="31052"/>
                    </a:cubicBezTo>
                    <a:cubicBezTo>
                      <a:pt x="66484" y="16859"/>
                      <a:pt x="57531" y="4763"/>
                      <a:pt x="4495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5ED0E575-84B4-4E26-896A-3049AEC41C3D}"/>
                  </a:ext>
                </a:extLst>
              </p:cNvPr>
              <p:cNvSpPr/>
              <p:nvPr/>
            </p:nvSpPr>
            <p:spPr>
              <a:xfrm>
                <a:off x="3334236" y="3186271"/>
                <a:ext cx="55626" cy="35147"/>
              </a:xfrm>
              <a:custGeom>
                <a:avLst/>
                <a:gdLst>
                  <a:gd name="connsiteX0" fmla="*/ 953 w 55626"/>
                  <a:gd name="connsiteY0" fmla="*/ 0 h 35147"/>
                  <a:gd name="connsiteX1" fmla="*/ 0 w 55626"/>
                  <a:gd name="connsiteY1" fmla="*/ 7334 h 35147"/>
                  <a:gd name="connsiteX2" fmla="*/ 27813 w 55626"/>
                  <a:gd name="connsiteY2" fmla="*/ 35147 h 35147"/>
                  <a:gd name="connsiteX3" fmla="*/ 55626 w 55626"/>
                  <a:gd name="connsiteY3" fmla="*/ 7334 h 35147"/>
                  <a:gd name="connsiteX4" fmla="*/ 54674 w 55626"/>
                  <a:gd name="connsiteY4" fmla="*/ 0 h 35147"/>
                  <a:gd name="connsiteX5" fmla="*/ 953 w 55626"/>
                  <a:gd name="connsiteY5" fmla="*/ 0 h 35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626" h="35147">
                    <a:moveTo>
                      <a:pt x="953" y="0"/>
                    </a:moveTo>
                    <a:cubicBezTo>
                      <a:pt x="286" y="2286"/>
                      <a:pt x="0" y="4763"/>
                      <a:pt x="0" y="7334"/>
                    </a:cubicBezTo>
                    <a:cubicBezTo>
                      <a:pt x="0" y="22670"/>
                      <a:pt x="12478" y="35147"/>
                      <a:pt x="27813" y="35147"/>
                    </a:cubicBezTo>
                    <a:cubicBezTo>
                      <a:pt x="43148" y="35147"/>
                      <a:pt x="55626" y="22670"/>
                      <a:pt x="55626" y="7334"/>
                    </a:cubicBezTo>
                    <a:cubicBezTo>
                      <a:pt x="55626" y="4763"/>
                      <a:pt x="55245" y="2381"/>
                      <a:pt x="54674" y="0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AF551481-83F4-4E3C-A6BC-8F0BA5827F20}"/>
                  </a:ext>
                </a:extLst>
              </p:cNvPr>
              <p:cNvSpPr/>
              <p:nvPr/>
            </p:nvSpPr>
            <p:spPr>
              <a:xfrm>
                <a:off x="3363478" y="3186271"/>
                <a:ext cx="145256" cy="86297"/>
              </a:xfrm>
              <a:custGeom>
                <a:avLst/>
                <a:gdLst>
                  <a:gd name="connsiteX0" fmla="*/ 0 w 145256"/>
                  <a:gd name="connsiteY0" fmla="*/ 0 h 86297"/>
                  <a:gd name="connsiteX1" fmla="*/ 14192 w 145256"/>
                  <a:gd name="connsiteY1" fmla="*/ 39053 h 86297"/>
                  <a:gd name="connsiteX2" fmla="*/ 145256 w 145256"/>
                  <a:gd name="connsiteY2" fmla="*/ 0 h 86297"/>
                  <a:gd name="connsiteX3" fmla="*/ 0 w 145256"/>
                  <a:gd name="connsiteY3" fmla="*/ 0 h 86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5256" h="86297">
                    <a:moveTo>
                      <a:pt x="0" y="0"/>
                    </a:moveTo>
                    <a:cubicBezTo>
                      <a:pt x="7906" y="8382"/>
                      <a:pt x="12954" y="20764"/>
                      <a:pt x="14192" y="39053"/>
                    </a:cubicBezTo>
                    <a:cubicBezTo>
                      <a:pt x="19431" y="118872"/>
                      <a:pt x="138303" y="92012"/>
                      <a:pt x="14525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4F8041AD-F715-4B8C-BDF8-D04504D49834}"/>
                  </a:ext>
                </a:extLst>
              </p:cNvPr>
              <p:cNvSpPr/>
              <p:nvPr/>
            </p:nvSpPr>
            <p:spPr>
              <a:xfrm>
                <a:off x="3058894" y="3184557"/>
                <a:ext cx="479415" cy="26857"/>
              </a:xfrm>
              <a:custGeom>
                <a:avLst/>
                <a:gdLst>
                  <a:gd name="connsiteX0" fmla="*/ 69 w 479415"/>
                  <a:gd name="connsiteY0" fmla="*/ 0 h 26857"/>
                  <a:gd name="connsiteX1" fmla="*/ 479177 w 479415"/>
                  <a:gd name="connsiteY1" fmla="*/ 20669 h 26857"/>
                  <a:gd name="connsiteX2" fmla="*/ 478224 w 479415"/>
                  <a:gd name="connsiteY2" fmla="*/ 0 h 26857"/>
                  <a:gd name="connsiteX3" fmla="*/ 69 w 479415"/>
                  <a:gd name="connsiteY3" fmla="*/ 0 h 26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9415" h="26857">
                    <a:moveTo>
                      <a:pt x="69" y="0"/>
                    </a:moveTo>
                    <a:cubicBezTo>
                      <a:pt x="-6122" y="23908"/>
                      <a:pt x="403358" y="34576"/>
                      <a:pt x="479177" y="20669"/>
                    </a:cubicBezTo>
                    <a:cubicBezTo>
                      <a:pt x="479177" y="14669"/>
                      <a:pt x="480129" y="6096"/>
                      <a:pt x="478224" y="0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AF3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F0C83251-F34F-45A8-B7FB-E3BB8B729408}"/>
                  </a:ext>
                </a:extLst>
              </p:cNvPr>
              <p:cNvSpPr/>
              <p:nvPr/>
            </p:nvSpPr>
            <p:spPr>
              <a:xfrm>
                <a:off x="3594650" y="3186271"/>
                <a:ext cx="431482" cy="247364"/>
              </a:xfrm>
              <a:custGeom>
                <a:avLst/>
                <a:gdLst>
                  <a:gd name="connsiteX0" fmla="*/ 429673 w 431482"/>
                  <a:gd name="connsiteY0" fmla="*/ 0 h 247364"/>
                  <a:gd name="connsiteX1" fmla="*/ 431483 w 431482"/>
                  <a:gd name="connsiteY1" fmla="*/ 27337 h 247364"/>
                  <a:gd name="connsiteX2" fmla="*/ 215741 w 431482"/>
                  <a:gd name="connsiteY2" fmla="*/ 247364 h 247364"/>
                  <a:gd name="connsiteX3" fmla="*/ 0 w 431482"/>
                  <a:gd name="connsiteY3" fmla="*/ 27337 h 247364"/>
                  <a:gd name="connsiteX4" fmla="*/ 1810 w 431482"/>
                  <a:gd name="connsiteY4" fmla="*/ 0 h 247364"/>
                  <a:gd name="connsiteX5" fmla="*/ 429673 w 431482"/>
                  <a:gd name="connsiteY5" fmla="*/ 0 h 247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1482" h="247364">
                    <a:moveTo>
                      <a:pt x="429673" y="0"/>
                    </a:moveTo>
                    <a:cubicBezTo>
                      <a:pt x="430911" y="8573"/>
                      <a:pt x="431483" y="17621"/>
                      <a:pt x="431483" y="27337"/>
                    </a:cubicBezTo>
                    <a:cubicBezTo>
                      <a:pt x="431483" y="148876"/>
                      <a:pt x="334899" y="247364"/>
                      <a:pt x="215741" y="247364"/>
                    </a:cubicBezTo>
                    <a:cubicBezTo>
                      <a:pt x="96583" y="247364"/>
                      <a:pt x="0" y="148876"/>
                      <a:pt x="0" y="27337"/>
                    </a:cubicBezTo>
                    <a:cubicBezTo>
                      <a:pt x="0" y="17621"/>
                      <a:pt x="572" y="8477"/>
                      <a:pt x="1810" y="0"/>
                    </a:cubicBezTo>
                    <a:lnTo>
                      <a:pt x="429673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99A3F90A-660A-461E-986A-45A79E5167C8}"/>
                  </a:ext>
                </a:extLst>
              </p:cNvPr>
              <p:cNvSpPr/>
              <p:nvPr/>
            </p:nvSpPr>
            <p:spPr>
              <a:xfrm>
                <a:off x="3619986" y="3186271"/>
                <a:ext cx="395096" cy="207835"/>
              </a:xfrm>
              <a:custGeom>
                <a:avLst/>
                <a:gdLst>
                  <a:gd name="connsiteX0" fmla="*/ 381 w 395096"/>
                  <a:gd name="connsiteY0" fmla="*/ 0 h 207835"/>
                  <a:gd name="connsiteX1" fmla="*/ 0 w 395096"/>
                  <a:gd name="connsiteY1" fmla="*/ 12383 h 207835"/>
                  <a:gd name="connsiteX2" fmla="*/ 197549 w 395096"/>
                  <a:gd name="connsiteY2" fmla="*/ 207836 h 207835"/>
                  <a:gd name="connsiteX3" fmla="*/ 395097 w 395096"/>
                  <a:gd name="connsiteY3" fmla="*/ 12383 h 207835"/>
                  <a:gd name="connsiteX4" fmla="*/ 394621 w 395096"/>
                  <a:gd name="connsiteY4" fmla="*/ 0 h 207835"/>
                  <a:gd name="connsiteX5" fmla="*/ 381 w 395096"/>
                  <a:gd name="connsiteY5" fmla="*/ 0 h 207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5096" h="207835">
                    <a:moveTo>
                      <a:pt x="381" y="0"/>
                    </a:moveTo>
                    <a:cubicBezTo>
                      <a:pt x="95" y="4001"/>
                      <a:pt x="0" y="8096"/>
                      <a:pt x="0" y="12383"/>
                    </a:cubicBezTo>
                    <a:cubicBezTo>
                      <a:pt x="0" y="120301"/>
                      <a:pt x="88487" y="207836"/>
                      <a:pt x="197549" y="207836"/>
                    </a:cubicBezTo>
                    <a:cubicBezTo>
                      <a:pt x="306705" y="207836"/>
                      <a:pt x="395097" y="120301"/>
                      <a:pt x="395097" y="12383"/>
                    </a:cubicBezTo>
                    <a:cubicBezTo>
                      <a:pt x="395097" y="8096"/>
                      <a:pt x="394907" y="4001"/>
                      <a:pt x="394621" y="0"/>
                    </a:cubicBezTo>
                    <a:lnTo>
                      <a:pt x="381" y="0"/>
                    </a:lnTo>
                    <a:close/>
                  </a:path>
                </a:pathLst>
              </a:custGeom>
              <a:solidFill>
                <a:srgbClr val="EDF8F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D61A4AB8-60B2-4FB4-8CBF-55461FC75E8B}"/>
                  </a:ext>
                </a:extLst>
              </p:cNvPr>
              <p:cNvSpPr/>
              <p:nvPr/>
            </p:nvSpPr>
            <p:spPr>
              <a:xfrm>
                <a:off x="3755622" y="3312382"/>
                <a:ext cx="113252" cy="65913"/>
              </a:xfrm>
              <a:custGeom>
                <a:avLst/>
                <a:gdLst>
                  <a:gd name="connsiteX0" fmla="*/ 56674 w 113252"/>
                  <a:gd name="connsiteY0" fmla="*/ 0 h 65913"/>
                  <a:gd name="connsiteX1" fmla="*/ 0 w 113252"/>
                  <a:gd name="connsiteY1" fmla="*/ 32956 h 65913"/>
                  <a:gd name="connsiteX2" fmla="*/ 56674 w 113252"/>
                  <a:gd name="connsiteY2" fmla="*/ 65913 h 65913"/>
                  <a:gd name="connsiteX3" fmla="*/ 113252 w 113252"/>
                  <a:gd name="connsiteY3" fmla="*/ 32956 h 65913"/>
                  <a:gd name="connsiteX4" fmla="*/ 56674 w 113252"/>
                  <a:gd name="connsiteY4" fmla="*/ 0 h 6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252" h="65913">
                    <a:moveTo>
                      <a:pt x="56674" y="0"/>
                    </a:moveTo>
                    <a:cubicBezTo>
                      <a:pt x="25432" y="0"/>
                      <a:pt x="0" y="14764"/>
                      <a:pt x="0" y="32956"/>
                    </a:cubicBezTo>
                    <a:cubicBezTo>
                      <a:pt x="0" y="51149"/>
                      <a:pt x="25336" y="65913"/>
                      <a:pt x="56674" y="65913"/>
                    </a:cubicBezTo>
                    <a:cubicBezTo>
                      <a:pt x="87916" y="65913"/>
                      <a:pt x="113252" y="51149"/>
                      <a:pt x="113252" y="32956"/>
                    </a:cubicBezTo>
                    <a:cubicBezTo>
                      <a:pt x="113252" y="14764"/>
                      <a:pt x="87916" y="0"/>
                      <a:pt x="566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C72DEDAF-D157-4446-B838-4349C9CAF340}"/>
                  </a:ext>
                </a:extLst>
              </p:cNvPr>
              <p:cNvSpPr/>
              <p:nvPr/>
            </p:nvSpPr>
            <p:spPr>
              <a:xfrm>
                <a:off x="3794389" y="3186271"/>
                <a:ext cx="60197" cy="58197"/>
              </a:xfrm>
              <a:custGeom>
                <a:avLst/>
                <a:gdLst>
                  <a:gd name="connsiteX0" fmla="*/ 40767 w 60197"/>
                  <a:gd name="connsiteY0" fmla="*/ 0 h 58197"/>
                  <a:gd name="connsiteX1" fmla="*/ 19431 w 60197"/>
                  <a:gd name="connsiteY1" fmla="*/ 0 h 58197"/>
                  <a:gd name="connsiteX2" fmla="*/ 0 w 60197"/>
                  <a:gd name="connsiteY2" fmla="*/ 28099 h 58197"/>
                  <a:gd name="connsiteX3" fmla="*/ 30099 w 60197"/>
                  <a:gd name="connsiteY3" fmla="*/ 58198 h 58197"/>
                  <a:gd name="connsiteX4" fmla="*/ 60198 w 60197"/>
                  <a:gd name="connsiteY4" fmla="*/ 28099 h 58197"/>
                  <a:gd name="connsiteX5" fmla="*/ 40767 w 60197"/>
                  <a:gd name="connsiteY5" fmla="*/ 0 h 58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197" h="58197">
                    <a:moveTo>
                      <a:pt x="40767" y="0"/>
                    </a:moveTo>
                    <a:lnTo>
                      <a:pt x="19431" y="0"/>
                    </a:lnTo>
                    <a:cubicBezTo>
                      <a:pt x="8096" y="4286"/>
                      <a:pt x="0" y="15240"/>
                      <a:pt x="0" y="28099"/>
                    </a:cubicBezTo>
                    <a:cubicBezTo>
                      <a:pt x="0" y="44768"/>
                      <a:pt x="13525" y="58198"/>
                      <a:pt x="30099" y="58198"/>
                    </a:cubicBezTo>
                    <a:cubicBezTo>
                      <a:pt x="46768" y="58198"/>
                      <a:pt x="60198" y="44768"/>
                      <a:pt x="60198" y="28099"/>
                    </a:cubicBezTo>
                    <a:cubicBezTo>
                      <a:pt x="60198" y="15240"/>
                      <a:pt x="52102" y="4286"/>
                      <a:pt x="4076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DE2971D2-15AC-4670-B8B8-073E5150D2AA}"/>
                  </a:ext>
                </a:extLst>
              </p:cNvPr>
              <p:cNvSpPr/>
              <p:nvPr/>
            </p:nvSpPr>
            <p:spPr>
              <a:xfrm>
                <a:off x="3816963" y="3186271"/>
                <a:ext cx="50482" cy="31813"/>
              </a:xfrm>
              <a:custGeom>
                <a:avLst/>
                <a:gdLst>
                  <a:gd name="connsiteX0" fmla="*/ 857 w 50482"/>
                  <a:gd name="connsiteY0" fmla="*/ 0 h 31813"/>
                  <a:gd name="connsiteX1" fmla="*/ 0 w 50482"/>
                  <a:gd name="connsiteY1" fmla="*/ 6572 h 31813"/>
                  <a:gd name="connsiteX2" fmla="*/ 25241 w 50482"/>
                  <a:gd name="connsiteY2" fmla="*/ 31814 h 31813"/>
                  <a:gd name="connsiteX3" fmla="*/ 50483 w 50482"/>
                  <a:gd name="connsiteY3" fmla="*/ 6572 h 31813"/>
                  <a:gd name="connsiteX4" fmla="*/ 49625 w 50482"/>
                  <a:gd name="connsiteY4" fmla="*/ 0 h 31813"/>
                  <a:gd name="connsiteX5" fmla="*/ 857 w 50482"/>
                  <a:gd name="connsiteY5" fmla="*/ 0 h 3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82" h="31813">
                    <a:moveTo>
                      <a:pt x="857" y="0"/>
                    </a:moveTo>
                    <a:cubicBezTo>
                      <a:pt x="286" y="2096"/>
                      <a:pt x="0" y="4286"/>
                      <a:pt x="0" y="6572"/>
                    </a:cubicBezTo>
                    <a:cubicBezTo>
                      <a:pt x="0" y="20479"/>
                      <a:pt x="11335" y="31814"/>
                      <a:pt x="25241" y="31814"/>
                    </a:cubicBezTo>
                    <a:cubicBezTo>
                      <a:pt x="39148" y="31814"/>
                      <a:pt x="50483" y="20574"/>
                      <a:pt x="50483" y="6572"/>
                    </a:cubicBezTo>
                    <a:cubicBezTo>
                      <a:pt x="50483" y="4286"/>
                      <a:pt x="50102" y="2096"/>
                      <a:pt x="49625" y="0"/>
                    </a:cubicBezTo>
                    <a:lnTo>
                      <a:pt x="85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B3E72E73-30E7-446B-B142-508726711354}"/>
                  </a:ext>
                </a:extLst>
              </p:cNvPr>
              <p:cNvSpPr/>
              <p:nvPr/>
            </p:nvSpPr>
            <p:spPr>
              <a:xfrm>
                <a:off x="3870684" y="3186271"/>
                <a:ext cx="131540" cy="78231"/>
              </a:xfrm>
              <a:custGeom>
                <a:avLst/>
                <a:gdLst>
                  <a:gd name="connsiteX0" fmla="*/ 0 w 131540"/>
                  <a:gd name="connsiteY0" fmla="*/ 0 h 78231"/>
                  <a:gd name="connsiteX1" fmla="*/ 12859 w 131540"/>
                  <a:gd name="connsiteY1" fmla="*/ 35433 h 78231"/>
                  <a:gd name="connsiteX2" fmla="*/ 131540 w 131540"/>
                  <a:gd name="connsiteY2" fmla="*/ 0 h 78231"/>
                  <a:gd name="connsiteX3" fmla="*/ 0 w 131540"/>
                  <a:gd name="connsiteY3" fmla="*/ 0 h 78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540" h="78231">
                    <a:moveTo>
                      <a:pt x="0" y="0"/>
                    </a:moveTo>
                    <a:cubicBezTo>
                      <a:pt x="7239" y="7620"/>
                      <a:pt x="11716" y="18764"/>
                      <a:pt x="12859" y="35433"/>
                    </a:cubicBezTo>
                    <a:cubicBezTo>
                      <a:pt x="17621" y="107728"/>
                      <a:pt x="125349" y="83439"/>
                      <a:pt x="13154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2D235845-9D6C-42CF-B856-5A60A1B7B56A}"/>
                  </a:ext>
                </a:extLst>
              </p:cNvPr>
              <p:cNvSpPr/>
              <p:nvPr/>
            </p:nvSpPr>
            <p:spPr>
              <a:xfrm>
                <a:off x="3594721" y="3184557"/>
                <a:ext cx="434331" cy="24459"/>
              </a:xfrm>
              <a:custGeom>
                <a:avLst/>
                <a:gdLst>
                  <a:gd name="connsiteX0" fmla="*/ 434269 w 434331"/>
                  <a:gd name="connsiteY0" fmla="*/ 0 h 24459"/>
                  <a:gd name="connsiteX1" fmla="*/ 214 w 434331"/>
                  <a:gd name="connsiteY1" fmla="*/ 18860 h 24459"/>
                  <a:gd name="connsiteX2" fmla="*/ 1072 w 434331"/>
                  <a:gd name="connsiteY2" fmla="*/ 0 h 24459"/>
                  <a:gd name="connsiteX3" fmla="*/ 434269 w 434331"/>
                  <a:gd name="connsiteY3" fmla="*/ 0 h 24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4331" h="24459">
                    <a:moveTo>
                      <a:pt x="434269" y="0"/>
                    </a:moveTo>
                    <a:cubicBezTo>
                      <a:pt x="439888" y="21622"/>
                      <a:pt x="68985" y="31528"/>
                      <a:pt x="214" y="18860"/>
                    </a:cubicBezTo>
                    <a:cubicBezTo>
                      <a:pt x="214" y="13430"/>
                      <a:pt x="-643" y="5525"/>
                      <a:pt x="1072" y="0"/>
                    </a:cubicBezTo>
                    <a:lnTo>
                      <a:pt x="434269" y="0"/>
                    </a:lnTo>
                    <a:close/>
                  </a:path>
                </a:pathLst>
              </a:custGeom>
              <a:solidFill>
                <a:srgbClr val="AF3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33" name="Graphic 39">
              <a:extLst>
                <a:ext uri="{FF2B5EF4-FFF2-40B4-BE49-F238E27FC236}">
                  <a16:creationId xmlns:a16="http://schemas.microsoft.com/office/drawing/2014/main" id="{9D93D11B-0016-4B7A-BBAE-5BC5A034973F}"/>
                </a:ext>
              </a:extLst>
            </p:cNvPr>
            <p:cNvGrpSpPr/>
            <p:nvPr/>
          </p:nvGrpSpPr>
          <p:grpSpPr>
            <a:xfrm>
              <a:off x="3511987" y="3529095"/>
              <a:ext cx="203474" cy="317872"/>
              <a:chOff x="3511987" y="3529095"/>
              <a:chExt cx="203474" cy="317872"/>
            </a:xfrm>
          </p:grpSpPr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21A5F482-06B1-4C6F-AC71-5C609B5714BA}"/>
                  </a:ext>
                </a:extLst>
              </p:cNvPr>
              <p:cNvSpPr/>
              <p:nvPr/>
            </p:nvSpPr>
            <p:spPr>
              <a:xfrm>
                <a:off x="3603072" y="3793238"/>
                <a:ext cx="79618" cy="53729"/>
              </a:xfrm>
              <a:custGeom>
                <a:avLst/>
                <a:gdLst>
                  <a:gd name="connsiteX0" fmla="*/ 39269 w 79618"/>
                  <a:gd name="connsiteY0" fmla="*/ 53516 h 53729"/>
                  <a:gd name="connsiteX1" fmla="*/ 28887 w 79618"/>
                  <a:gd name="connsiteY1" fmla="*/ 51801 h 53729"/>
                  <a:gd name="connsiteX2" fmla="*/ 42698 w 79618"/>
                  <a:gd name="connsiteY2" fmla="*/ 176 h 53729"/>
                  <a:gd name="connsiteX3" fmla="*/ 39269 w 79618"/>
                  <a:gd name="connsiteY3" fmla="*/ 53516 h 53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618" h="53729">
                    <a:moveTo>
                      <a:pt x="39269" y="53516"/>
                    </a:moveTo>
                    <a:cubicBezTo>
                      <a:pt x="35935" y="53230"/>
                      <a:pt x="32506" y="52754"/>
                      <a:pt x="28887" y="51801"/>
                    </a:cubicBezTo>
                    <a:cubicBezTo>
                      <a:pt x="-21405" y="39419"/>
                      <a:pt x="978" y="-3063"/>
                      <a:pt x="42698" y="176"/>
                    </a:cubicBezTo>
                    <a:cubicBezTo>
                      <a:pt x="93276" y="4081"/>
                      <a:pt x="91656" y="57516"/>
                      <a:pt x="39269" y="5351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28F5025E-7D1F-4C7F-8A1E-2566238E3C8D}"/>
                  </a:ext>
                </a:extLst>
              </p:cNvPr>
              <p:cNvSpPr/>
              <p:nvPr/>
            </p:nvSpPr>
            <p:spPr>
              <a:xfrm>
                <a:off x="3511987" y="3529190"/>
                <a:ext cx="202648" cy="143761"/>
              </a:xfrm>
              <a:custGeom>
                <a:avLst/>
                <a:gdLst>
                  <a:gd name="connsiteX0" fmla="*/ 202648 w 202648"/>
                  <a:gd name="connsiteY0" fmla="*/ 140875 h 143761"/>
                  <a:gd name="connsiteX1" fmla="*/ 89205 w 202648"/>
                  <a:gd name="connsiteY1" fmla="*/ 0 h 143761"/>
                  <a:gd name="connsiteX2" fmla="*/ 432 w 202648"/>
                  <a:gd name="connsiteY2" fmla="*/ 143732 h 143761"/>
                  <a:gd name="connsiteX3" fmla="*/ 202648 w 202648"/>
                  <a:gd name="connsiteY3" fmla="*/ 140875 h 143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648" h="143761">
                    <a:moveTo>
                      <a:pt x="202648" y="140875"/>
                    </a:moveTo>
                    <a:cubicBezTo>
                      <a:pt x="195981" y="67532"/>
                      <a:pt x="144165" y="0"/>
                      <a:pt x="89205" y="0"/>
                    </a:cubicBezTo>
                    <a:cubicBezTo>
                      <a:pt x="33579" y="0"/>
                      <a:pt x="-4521" y="70104"/>
                      <a:pt x="432" y="143732"/>
                    </a:cubicBezTo>
                    <a:cubicBezTo>
                      <a:pt x="528" y="144018"/>
                      <a:pt x="202839" y="142113"/>
                      <a:pt x="202648" y="140875"/>
                    </a:cubicBezTo>
                    <a:close/>
                  </a:path>
                </a:pathLst>
              </a:custGeom>
              <a:solidFill>
                <a:srgbClr val="33003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5A75ACAF-ADB9-4591-B559-2596BE949AEE}"/>
                  </a:ext>
                </a:extLst>
              </p:cNvPr>
              <p:cNvSpPr/>
              <p:nvPr/>
            </p:nvSpPr>
            <p:spPr>
              <a:xfrm>
                <a:off x="3518230" y="3689993"/>
                <a:ext cx="189137" cy="128565"/>
              </a:xfrm>
              <a:custGeom>
                <a:avLst/>
                <a:gdLst>
                  <a:gd name="connsiteX0" fmla="*/ 188500 w 189137"/>
                  <a:gd name="connsiteY0" fmla="*/ 645 h 128565"/>
                  <a:gd name="connsiteX1" fmla="*/ 111728 w 189137"/>
                  <a:gd name="connsiteY1" fmla="*/ 128566 h 128565"/>
                  <a:gd name="connsiteX2" fmla="*/ 0 w 189137"/>
                  <a:gd name="connsiteY2" fmla="*/ 645 h 128565"/>
                  <a:gd name="connsiteX3" fmla="*/ 188500 w 189137"/>
                  <a:gd name="connsiteY3" fmla="*/ 645 h 128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137" h="128565">
                    <a:moveTo>
                      <a:pt x="188500" y="645"/>
                    </a:moveTo>
                    <a:cubicBezTo>
                      <a:pt x="193643" y="74654"/>
                      <a:pt x="167640" y="128566"/>
                      <a:pt x="111728" y="128566"/>
                    </a:cubicBezTo>
                    <a:cubicBezTo>
                      <a:pt x="55817" y="128566"/>
                      <a:pt x="16955" y="69511"/>
                      <a:pt x="0" y="645"/>
                    </a:cubicBezTo>
                    <a:cubicBezTo>
                      <a:pt x="0" y="264"/>
                      <a:pt x="188405" y="-593"/>
                      <a:pt x="188500" y="64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A62615AC-55E7-42D9-B19E-14C0610EBE0A}"/>
                  </a:ext>
                </a:extLst>
              </p:cNvPr>
              <p:cNvSpPr/>
              <p:nvPr/>
            </p:nvSpPr>
            <p:spPr>
              <a:xfrm>
                <a:off x="3512610" y="3650473"/>
                <a:ext cx="202851" cy="147131"/>
              </a:xfrm>
              <a:custGeom>
                <a:avLst/>
                <a:gdLst>
                  <a:gd name="connsiteX0" fmla="*/ 202025 w 202851"/>
                  <a:gd name="connsiteY0" fmla="*/ 19592 h 147131"/>
                  <a:gd name="connsiteX1" fmla="*/ 202406 w 202851"/>
                  <a:gd name="connsiteY1" fmla="*/ 23402 h 147131"/>
                  <a:gd name="connsiteX2" fmla="*/ 111633 w 202851"/>
                  <a:gd name="connsiteY2" fmla="*/ 147131 h 147131"/>
                  <a:gd name="connsiteX3" fmla="*/ 0 w 202851"/>
                  <a:gd name="connsiteY3" fmla="*/ 23402 h 147131"/>
                  <a:gd name="connsiteX4" fmla="*/ 0 w 202851"/>
                  <a:gd name="connsiteY4" fmla="*/ 22354 h 147131"/>
                  <a:gd name="connsiteX5" fmla="*/ 202025 w 202851"/>
                  <a:gd name="connsiteY5" fmla="*/ 19592 h 147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2851" h="147131">
                    <a:moveTo>
                      <a:pt x="202025" y="19592"/>
                    </a:moveTo>
                    <a:cubicBezTo>
                      <a:pt x="202121" y="20830"/>
                      <a:pt x="202311" y="22068"/>
                      <a:pt x="202406" y="23402"/>
                    </a:cubicBezTo>
                    <a:cubicBezTo>
                      <a:pt x="207550" y="97316"/>
                      <a:pt x="167545" y="147131"/>
                      <a:pt x="111633" y="147131"/>
                    </a:cubicBezTo>
                    <a:cubicBezTo>
                      <a:pt x="55721" y="147131"/>
                      <a:pt x="6096" y="106650"/>
                      <a:pt x="0" y="23402"/>
                    </a:cubicBezTo>
                    <a:cubicBezTo>
                      <a:pt x="0" y="23116"/>
                      <a:pt x="0" y="22735"/>
                      <a:pt x="0" y="22354"/>
                    </a:cubicBezTo>
                    <a:cubicBezTo>
                      <a:pt x="60770" y="-3459"/>
                      <a:pt x="145161" y="-10126"/>
                      <a:pt x="202025" y="19592"/>
                    </a:cubicBezTo>
                    <a:close/>
                  </a:path>
                </a:pathLst>
              </a:custGeom>
              <a:solidFill>
                <a:srgbClr val="F0629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04168EC6-7C81-4846-B803-B41B29D6C440}"/>
                  </a:ext>
                </a:extLst>
              </p:cNvPr>
              <p:cNvSpPr/>
              <p:nvPr/>
            </p:nvSpPr>
            <p:spPr>
              <a:xfrm>
                <a:off x="3561552" y="3712429"/>
                <a:ext cx="114806" cy="59400"/>
              </a:xfrm>
              <a:custGeom>
                <a:avLst/>
                <a:gdLst>
                  <a:gd name="connsiteX0" fmla="*/ 111 w 114806"/>
                  <a:gd name="connsiteY0" fmla="*/ 35550 h 59400"/>
                  <a:gd name="connsiteX1" fmla="*/ 60500 w 114806"/>
                  <a:gd name="connsiteY1" fmla="*/ 58505 h 59400"/>
                  <a:gd name="connsiteX2" fmla="*/ 114697 w 114806"/>
                  <a:gd name="connsiteY2" fmla="*/ 21548 h 59400"/>
                  <a:gd name="connsiteX3" fmla="*/ 54309 w 114806"/>
                  <a:gd name="connsiteY3" fmla="*/ 688 h 59400"/>
                  <a:gd name="connsiteX4" fmla="*/ 111 w 114806"/>
                  <a:gd name="connsiteY4" fmla="*/ 35550 h 59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806" h="59400">
                    <a:moveTo>
                      <a:pt x="111" y="35550"/>
                    </a:moveTo>
                    <a:cubicBezTo>
                      <a:pt x="2683" y="60124"/>
                      <a:pt x="43641" y="60886"/>
                      <a:pt x="60500" y="58505"/>
                    </a:cubicBezTo>
                    <a:cubicBezTo>
                      <a:pt x="76883" y="56219"/>
                      <a:pt x="117174" y="44980"/>
                      <a:pt x="114697" y="21548"/>
                    </a:cubicBezTo>
                    <a:cubicBezTo>
                      <a:pt x="112316" y="-931"/>
                      <a:pt x="70596" y="-1121"/>
                      <a:pt x="54309" y="688"/>
                    </a:cubicBezTo>
                    <a:cubicBezTo>
                      <a:pt x="37068" y="2593"/>
                      <a:pt x="-2365" y="12023"/>
                      <a:pt x="111" y="35550"/>
                    </a:cubicBezTo>
                    <a:close/>
                  </a:path>
                </a:pathLst>
              </a:custGeom>
              <a:solidFill>
                <a:srgbClr val="F6A2B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7FA8D716-579A-4603-9F8A-FA27E372BEA9}"/>
                  </a:ext>
                </a:extLst>
              </p:cNvPr>
              <p:cNvSpPr/>
              <p:nvPr/>
            </p:nvSpPr>
            <p:spPr>
              <a:xfrm>
                <a:off x="3539747" y="3529190"/>
                <a:ext cx="137112" cy="95714"/>
              </a:xfrm>
              <a:custGeom>
                <a:avLst/>
                <a:gdLst>
                  <a:gd name="connsiteX0" fmla="*/ 126025 w 137112"/>
                  <a:gd name="connsiteY0" fmla="*/ 85725 h 95714"/>
                  <a:gd name="connsiteX1" fmla="*/ 22012 w 137112"/>
                  <a:gd name="connsiteY1" fmla="*/ 89345 h 95714"/>
                  <a:gd name="connsiteX2" fmla="*/ 3915 w 137112"/>
                  <a:gd name="connsiteY2" fmla="*/ 66770 h 95714"/>
                  <a:gd name="connsiteX3" fmla="*/ 295 w 137112"/>
                  <a:gd name="connsiteY3" fmla="*/ 35147 h 95714"/>
                  <a:gd name="connsiteX4" fmla="*/ 61446 w 137112"/>
                  <a:gd name="connsiteY4" fmla="*/ 0 h 95714"/>
                  <a:gd name="connsiteX5" fmla="*/ 136026 w 137112"/>
                  <a:gd name="connsiteY5" fmla="*/ 42672 h 95714"/>
                  <a:gd name="connsiteX6" fmla="*/ 126025 w 137112"/>
                  <a:gd name="connsiteY6" fmla="*/ 85725 h 95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112" h="95714">
                    <a:moveTo>
                      <a:pt x="126025" y="85725"/>
                    </a:moveTo>
                    <a:cubicBezTo>
                      <a:pt x="103356" y="100203"/>
                      <a:pt x="48777" y="96679"/>
                      <a:pt x="22012" y="89345"/>
                    </a:cubicBezTo>
                    <a:cubicBezTo>
                      <a:pt x="10773" y="86201"/>
                      <a:pt x="7248" y="76962"/>
                      <a:pt x="3915" y="66770"/>
                    </a:cubicBezTo>
                    <a:cubicBezTo>
                      <a:pt x="390" y="56293"/>
                      <a:pt x="-562" y="46101"/>
                      <a:pt x="295" y="35147"/>
                    </a:cubicBezTo>
                    <a:cubicBezTo>
                      <a:pt x="15821" y="13621"/>
                      <a:pt x="36871" y="0"/>
                      <a:pt x="61446" y="0"/>
                    </a:cubicBezTo>
                    <a:cubicBezTo>
                      <a:pt x="88782" y="0"/>
                      <a:pt x="115357" y="16764"/>
                      <a:pt x="136026" y="42672"/>
                    </a:cubicBezTo>
                    <a:cubicBezTo>
                      <a:pt x="138122" y="57817"/>
                      <a:pt x="138312" y="77914"/>
                      <a:pt x="126025" y="85725"/>
                    </a:cubicBezTo>
                    <a:close/>
                  </a:path>
                </a:pathLst>
              </a:custGeom>
              <a:solidFill>
                <a:srgbClr val="FFF8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FCE0CF3E-DFF3-4AF6-ABA0-B3B546656125}"/>
                  </a:ext>
                </a:extLst>
              </p:cNvPr>
              <p:cNvSpPr/>
              <p:nvPr/>
            </p:nvSpPr>
            <p:spPr>
              <a:xfrm>
                <a:off x="3539747" y="3529095"/>
                <a:ext cx="137041" cy="76009"/>
              </a:xfrm>
              <a:custGeom>
                <a:avLst/>
                <a:gdLst>
                  <a:gd name="connsiteX0" fmla="*/ 136407 w 137041"/>
                  <a:gd name="connsiteY0" fmla="*/ 66389 h 76009"/>
                  <a:gd name="connsiteX1" fmla="*/ 135169 w 137041"/>
                  <a:gd name="connsiteY1" fmla="*/ 66008 h 76009"/>
                  <a:gd name="connsiteX2" fmla="*/ 15154 w 137041"/>
                  <a:gd name="connsiteY2" fmla="*/ 69342 h 76009"/>
                  <a:gd name="connsiteX3" fmla="*/ 7344 w 137041"/>
                  <a:gd name="connsiteY3" fmla="*/ 76010 h 76009"/>
                  <a:gd name="connsiteX4" fmla="*/ 3915 w 137041"/>
                  <a:gd name="connsiteY4" fmla="*/ 66866 h 76009"/>
                  <a:gd name="connsiteX5" fmla="*/ 295 w 137041"/>
                  <a:gd name="connsiteY5" fmla="*/ 35243 h 76009"/>
                  <a:gd name="connsiteX6" fmla="*/ 61446 w 137041"/>
                  <a:gd name="connsiteY6" fmla="*/ 0 h 76009"/>
                  <a:gd name="connsiteX7" fmla="*/ 136026 w 137041"/>
                  <a:gd name="connsiteY7" fmla="*/ 42672 h 76009"/>
                  <a:gd name="connsiteX8" fmla="*/ 136407 w 137041"/>
                  <a:gd name="connsiteY8" fmla="*/ 66389 h 76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041" h="76009">
                    <a:moveTo>
                      <a:pt x="136407" y="66389"/>
                    </a:moveTo>
                    <a:cubicBezTo>
                      <a:pt x="136026" y="66294"/>
                      <a:pt x="135550" y="66104"/>
                      <a:pt x="135169" y="66008"/>
                    </a:cubicBezTo>
                    <a:cubicBezTo>
                      <a:pt x="96402" y="54388"/>
                      <a:pt x="52968" y="53912"/>
                      <a:pt x="15154" y="69342"/>
                    </a:cubicBezTo>
                    <a:cubicBezTo>
                      <a:pt x="12392" y="70104"/>
                      <a:pt x="8963" y="72771"/>
                      <a:pt x="7344" y="76010"/>
                    </a:cubicBezTo>
                    <a:cubicBezTo>
                      <a:pt x="6010" y="73152"/>
                      <a:pt x="4962" y="70104"/>
                      <a:pt x="3915" y="66866"/>
                    </a:cubicBezTo>
                    <a:cubicBezTo>
                      <a:pt x="390" y="56388"/>
                      <a:pt x="-562" y="46196"/>
                      <a:pt x="295" y="35243"/>
                    </a:cubicBezTo>
                    <a:cubicBezTo>
                      <a:pt x="15249" y="13145"/>
                      <a:pt x="36871" y="0"/>
                      <a:pt x="61446" y="0"/>
                    </a:cubicBezTo>
                    <a:cubicBezTo>
                      <a:pt x="88782" y="0"/>
                      <a:pt x="116024" y="16002"/>
                      <a:pt x="136026" y="42672"/>
                    </a:cubicBezTo>
                    <a:cubicBezTo>
                      <a:pt x="136979" y="50673"/>
                      <a:pt x="137550" y="58960"/>
                      <a:pt x="136407" y="66389"/>
                    </a:cubicBezTo>
                    <a:close/>
                  </a:path>
                </a:pathLst>
              </a:custGeom>
              <a:solidFill>
                <a:srgbClr val="EADC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24" name="Oval 323">
            <a:hlinkClick r:id="rId6" action="ppaction://hlinksldjump"/>
            <a:extLst>
              <a:ext uri="{FF2B5EF4-FFF2-40B4-BE49-F238E27FC236}">
                <a16:creationId xmlns:a16="http://schemas.microsoft.com/office/drawing/2014/main" id="{5B16ED50-EE95-4792-BED2-DEA08F1A048E}"/>
              </a:ext>
            </a:extLst>
          </p:cNvPr>
          <p:cNvSpPr/>
          <p:nvPr/>
        </p:nvSpPr>
        <p:spPr>
          <a:xfrm>
            <a:off x="4479530" y="2659510"/>
            <a:ext cx="562730" cy="56273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5" name="Rectangle 324">
            <a:hlinkClick r:id="rId7" action="ppaction://hlinksldjump"/>
            <a:extLst>
              <a:ext uri="{FF2B5EF4-FFF2-40B4-BE49-F238E27FC236}">
                <a16:creationId xmlns:a16="http://schemas.microsoft.com/office/drawing/2014/main" id="{B915F9B7-54BB-45A7-83D4-B581E17FCCEA}"/>
              </a:ext>
            </a:extLst>
          </p:cNvPr>
          <p:cNvSpPr/>
          <p:nvPr/>
        </p:nvSpPr>
        <p:spPr>
          <a:xfrm>
            <a:off x="4984000" y="3437958"/>
            <a:ext cx="749362" cy="7971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316114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AE1302CC-27FC-47D3-BFD5-D721CF029636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4673600"/>
              <a:gd name="connsiteX1" fmla="*/ 12192000 w 12192000"/>
              <a:gd name="connsiteY1" fmla="*/ 0 h 4673600"/>
              <a:gd name="connsiteX2" fmla="*/ 12192000 w 12192000"/>
              <a:gd name="connsiteY2" fmla="*/ 4673600 h 4673600"/>
              <a:gd name="connsiteX3" fmla="*/ 0 w 12192000"/>
              <a:gd name="connsiteY3" fmla="*/ 4673600 h 467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673600">
                <a:moveTo>
                  <a:pt x="0" y="0"/>
                </a:moveTo>
                <a:lnTo>
                  <a:pt x="12192000" y="0"/>
                </a:lnTo>
                <a:lnTo>
                  <a:pt x="12192000" y="4673600"/>
                </a:lnTo>
                <a:lnTo>
                  <a:pt x="0" y="4673600"/>
                </a:lnTo>
                <a:close/>
              </a:path>
            </a:pathLst>
          </a:custGeom>
          <a:solidFill>
            <a:srgbClr val="3173DD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5570B35-47EF-41D0-9818-E30EFAA7060F}"/>
              </a:ext>
            </a:extLst>
          </p:cNvPr>
          <p:cNvSpPr/>
          <p:nvPr/>
        </p:nvSpPr>
        <p:spPr>
          <a:xfrm>
            <a:off x="-2948572" y="-76199"/>
            <a:ext cx="18089144" cy="6934172"/>
          </a:xfrm>
          <a:custGeom>
            <a:avLst/>
            <a:gdLst>
              <a:gd name="connsiteX0" fmla="*/ 0 w 12192000"/>
              <a:gd name="connsiteY0" fmla="*/ 0 h 4673600"/>
              <a:gd name="connsiteX1" fmla="*/ 12192000 w 12192000"/>
              <a:gd name="connsiteY1" fmla="*/ 0 h 4673600"/>
              <a:gd name="connsiteX2" fmla="*/ 12192000 w 12192000"/>
              <a:gd name="connsiteY2" fmla="*/ 4673600 h 4673600"/>
              <a:gd name="connsiteX3" fmla="*/ 0 w 12192000"/>
              <a:gd name="connsiteY3" fmla="*/ 4673600 h 467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673600">
                <a:moveTo>
                  <a:pt x="0" y="0"/>
                </a:moveTo>
                <a:lnTo>
                  <a:pt x="12192000" y="0"/>
                </a:lnTo>
                <a:lnTo>
                  <a:pt x="12192000" y="4673600"/>
                </a:lnTo>
                <a:lnTo>
                  <a:pt x="0" y="4673600"/>
                </a:lnTo>
                <a:close/>
              </a:path>
            </a:pathLst>
          </a:custGeom>
          <a:solidFill>
            <a:srgbClr val="3173DD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C6741621-F754-4013-ACE6-AD0454112C80}"/>
              </a:ext>
            </a:extLst>
          </p:cNvPr>
          <p:cNvSpPr/>
          <p:nvPr/>
        </p:nvSpPr>
        <p:spPr>
          <a:xfrm>
            <a:off x="-2948572" y="-76199"/>
            <a:ext cx="18089144" cy="6934172"/>
          </a:xfrm>
          <a:custGeom>
            <a:avLst/>
            <a:gdLst>
              <a:gd name="connsiteX0" fmla="*/ 0 w 12192000"/>
              <a:gd name="connsiteY0" fmla="*/ 0 h 4673600"/>
              <a:gd name="connsiteX1" fmla="*/ 12192000 w 12192000"/>
              <a:gd name="connsiteY1" fmla="*/ 0 h 4673600"/>
              <a:gd name="connsiteX2" fmla="*/ 12192000 w 12192000"/>
              <a:gd name="connsiteY2" fmla="*/ 4673600 h 4673600"/>
              <a:gd name="connsiteX3" fmla="*/ 0 w 12192000"/>
              <a:gd name="connsiteY3" fmla="*/ 4673600 h 467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673600">
                <a:moveTo>
                  <a:pt x="0" y="0"/>
                </a:moveTo>
                <a:lnTo>
                  <a:pt x="12192000" y="0"/>
                </a:lnTo>
                <a:lnTo>
                  <a:pt x="12192000" y="4673600"/>
                </a:lnTo>
                <a:lnTo>
                  <a:pt x="0" y="4673600"/>
                </a:lnTo>
                <a:close/>
              </a:path>
            </a:pathLst>
          </a:custGeom>
          <a:solidFill>
            <a:srgbClr val="3173DD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9BF3F55D-CF27-4007-A353-C1848253B38B}"/>
              </a:ext>
            </a:extLst>
          </p:cNvPr>
          <p:cNvSpPr/>
          <p:nvPr/>
        </p:nvSpPr>
        <p:spPr>
          <a:xfrm>
            <a:off x="-2948572" y="-76199"/>
            <a:ext cx="18089144" cy="6934172"/>
          </a:xfrm>
          <a:custGeom>
            <a:avLst/>
            <a:gdLst>
              <a:gd name="connsiteX0" fmla="*/ 0 w 12192000"/>
              <a:gd name="connsiteY0" fmla="*/ 0 h 4673600"/>
              <a:gd name="connsiteX1" fmla="*/ 12192000 w 12192000"/>
              <a:gd name="connsiteY1" fmla="*/ 0 h 4673600"/>
              <a:gd name="connsiteX2" fmla="*/ 12192000 w 12192000"/>
              <a:gd name="connsiteY2" fmla="*/ 4673600 h 4673600"/>
              <a:gd name="connsiteX3" fmla="*/ 0 w 12192000"/>
              <a:gd name="connsiteY3" fmla="*/ 4673600 h 467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673600">
                <a:moveTo>
                  <a:pt x="0" y="0"/>
                </a:moveTo>
                <a:lnTo>
                  <a:pt x="12192000" y="0"/>
                </a:lnTo>
                <a:lnTo>
                  <a:pt x="12192000" y="4673600"/>
                </a:lnTo>
                <a:lnTo>
                  <a:pt x="0" y="4673600"/>
                </a:lnTo>
                <a:close/>
              </a:path>
            </a:pathLst>
          </a:custGeom>
          <a:solidFill>
            <a:srgbClr val="3173DD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A8514E41-0008-4006-9F42-C81F4D31659D}"/>
              </a:ext>
            </a:extLst>
          </p:cNvPr>
          <p:cNvSpPr/>
          <p:nvPr/>
        </p:nvSpPr>
        <p:spPr>
          <a:xfrm>
            <a:off x="-2948572" y="-76199"/>
            <a:ext cx="18089144" cy="6934172"/>
          </a:xfrm>
          <a:custGeom>
            <a:avLst/>
            <a:gdLst>
              <a:gd name="connsiteX0" fmla="*/ 0 w 12192000"/>
              <a:gd name="connsiteY0" fmla="*/ 0 h 4673600"/>
              <a:gd name="connsiteX1" fmla="*/ 12192000 w 12192000"/>
              <a:gd name="connsiteY1" fmla="*/ 0 h 4673600"/>
              <a:gd name="connsiteX2" fmla="*/ 12192000 w 12192000"/>
              <a:gd name="connsiteY2" fmla="*/ 4673600 h 4673600"/>
              <a:gd name="connsiteX3" fmla="*/ 0 w 12192000"/>
              <a:gd name="connsiteY3" fmla="*/ 4673600 h 467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673600">
                <a:moveTo>
                  <a:pt x="0" y="0"/>
                </a:moveTo>
                <a:lnTo>
                  <a:pt x="12192000" y="0"/>
                </a:lnTo>
                <a:lnTo>
                  <a:pt x="12192000" y="4673600"/>
                </a:lnTo>
                <a:lnTo>
                  <a:pt x="0" y="4673600"/>
                </a:lnTo>
                <a:close/>
              </a:path>
            </a:pathLst>
          </a:custGeom>
          <a:solidFill>
            <a:srgbClr val="3173DD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9FC8ED3-CCCB-4CB3-B0F0-AD1A74295315}"/>
              </a:ext>
            </a:extLst>
          </p:cNvPr>
          <p:cNvSpPr/>
          <p:nvPr/>
        </p:nvSpPr>
        <p:spPr>
          <a:xfrm>
            <a:off x="-2948572" y="3387086"/>
            <a:ext cx="7660089" cy="2399254"/>
          </a:xfrm>
          <a:custGeom>
            <a:avLst/>
            <a:gdLst>
              <a:gd name="connsiteX0" fmla="*/ 3958803 w 5162865"/>
              <a:gd name="connsiteY0" fmla="*/ 743977 h 1617086"/>
              <a:gd name="connsiteX1" fmla="*/ 3002565 w 5162865"/>
              <a:gd name="connsiteY1" fmla="*/ 703825 h 1617086"/>
              <a:gd name="connsiteX2" fmla="*/ 1939239 w 5162865"/>
              <a:gd name="connsiteY2" fmla="*/ 208728 h 1617086"/>
              <a:gd name="connsiteX3" fmla="*/ 1020267 w 5162865"/>
              <a:gd name="connsiteY3" fmla="*/ 221326 h 1617086"/>
              <a:gd name="connsiteX4" fmla="*/ 0 w 5162865"/>
              <a:gd name="connsiteY4" fmla="*/ 45538 h 1617086"/>
              <a:gd name="connsiteX5" fmla="*/ 0 w 5162865"/>
              <a:gd name="connsiteY5" fmla="*/ 1617087 h 1617086"/>
              <a:gd name="connsiteX6" fmla="*/ 3782243 w 5162865"/>
              <a:gd name="connsiteY6" fmla="*/ 1617087 h 1617086"/>
              <a:gd name="connsiteX7" fmla="*/ 5162865 w 5162865"/>
              <a:gd name="connsiteY7" fmla="*/ 1617087 h 1617086"/>
              <a:gd name="connsiteX8" fmla="*/ 3958803 w 5162865"/>
              <a:gd name="connsiteY8" fmla="*/ 743977 h 161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162865" h="1617086">
                <a:moveTo>
                  <a:pt x="3958803" y="743977"/>
                </a:moveTo>
                <a:cubicBezTo>
                  <a:pt x="3645164" y="657007"/>
                  <a:pt x="3322747" y="763362"/>
                  <a:pt x="3002565" y="703825"/>
                </a:cubicBezTo>
                <a:cubicBezTo>
                  <a:pt x="2561986" y="621895"/>
                  <a:pt x="2314082" y="289012"/>
                  <a:pt x="1939239" y="208728"/>
                </a:cubicBezTo>
                <a:cubicBezTo>
                  <a:pt x="1501628" y="114992"/>
                  <a:pt x="1379322" y="299457"/>
                  <a:pt x="1020267" y="221326"/>
                </a:cubicBezTo>
                <a:cubicBezTo>
                  <a:pt x="771510" y="167194"/>
                  <a:pt x="534335" y="-106740"/>
                  <a:pt x="0" y="45538"/>
                </a:cubicBezTo>
                <a:lnTo>
                  <a:pt x="0" y="1617087"/>
                </a:lnTo>
                <a:lnTo>
                  <a:pt x="3782243" y="1617087"/>
                </a:lnTo>
                <a:lnTo>
                  <a:pt x="5162865" y="1617087"/>
                </a:lnTo>
                <a:cubicBezTo>
                  <a:pt x="4727712" y="1472652"/>
                  <a:pt x="4899112" y="1004744"/>
                  <a:pt x="3958803" y="743977"/>
                </a:cubicBezTo>
                <a:close/>
              </a:path>
            </a:pathLst>
          </a:custGeom>
          <a:solidFill>
            <a:srgbClr val="1C60C4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B59764C-BEAD-448A-BE0D-A356B75F9329}"/>
              </a:ext>
            </a:extLst>
          </p:cNvPr>
          <p:cNvSpPr/>
          <p:nvPr/>
        </p:nvSpPr>
        <p:spPr>
          <a:xfrm>
            <a:off x="3158203" y="3142673"/>
            <a:ext cx="11923127" cy="2989531"/>
          </a:xfrm>
          <a:custGeom>
            <a:avLst/>
            <a:gdLst>
              <a:gd name="connsiteX0" fmla="*/ 7190110 w 8036133"/>
              <a:gd name="connsiteY0" fmla="*/ 18836 h 2014930"/>
              <a:gd name="connsiteX1" fmla="*/ 6170920 w 8036133"/>
              <a:gd name="connsiteY1" fmla="*/ 119095 h 2014930"/>
              <a:gd name="connsiteX2" fmla="*/ 5336398 w 8036133"/>
              <a:gd name="connsiteY2" fmla="*/ 563006 h 2014930"/>
              <a:gd name="connsiteX3" fmla="*/ 4564462 w 8036133"/>
              <a:gd name="connsiteY3" fmla="*/ 682264 h 2014930"/>
              <a:gd name="connsiteX4" fmla="*/ 3824143 w 8036133"/>
              <a:gd name="connsiteY4" fmla="*/ 427329 h 2014930"/>
              <a:gd name="connsiteX5" fmla="*/ 2963550 w 8036133"/>
              <a:gd name="connsiteY5" fmla="*/ 579668 h 2014930"/>
              <a:gd name="connsiteX6" fmla="*/ 2559792 w 8036133"/>
              <a:gd name="connsiteY6" fmla="*/ 953373 h 2014930"/>
              <a:gd name="connsiteX7" fmla="*/ 2089912 w 8036133"/>
              <a:gd name="connsiteY7" fmla="*/ 906901 h 2014930"/>
              <a:gd name="connsiteX8" fmla="*/ 1023925 w 8036133"/>
              <a:gd name="connsiteY8" fmla="*/ 1417645 h 2014930"/>
              <a:gd name="connsiteX9" fmla="*/ 0 w 8036133"/>
              <a:gd name="connsiteY9" fmla="*/ 1746768 h 2014930"/>
              <a:gd name="connsiteX10" fmla="*/ 828893 w 8036133"/>
              <a:gd name="connsiteY10" fmla="*/ 2014931 h 2014930"/>
              <a:gd name="connsiteX11" fmla="*/ 8036134 w 8036133"/>
              <a:gd name="connsiteY11" fmla="*/ 1665041 h 2014930"/>
              <a:gd name="connsiteX12" fmla="*/ 8036134 w 8036133"/>
              <a:gd name="connsiteY12" fmla="*/ 800344 h 2014930"/>
              <a:gd name="connsiteX13" fmla="*/ 7190110 w 8036133"/>
              <a:gd name="connsiteY13" fmla="*/ 18836 h 2014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036133" h="2014930">
                <a:moveTo>
                  <a:pt x="7190110" y="18836"/>
                </a:moveTo>
                <a:cubicBezTo>
                  <a:pt x="6836765" y="-69942"/>
                  <a:pt x="6535298" y="187716"/>
                  <a:pt x="6170920" y="119095"/>
                </a:cubicBezTo>
                <a:cubicBezTo>
                  <a:pt x="5774700" y="44460"/>
                  <a:pt x="5759522" y="680659"/>
                  <a:pt x="5336398" y="563006"/>
                </a:cubicBezTo>
                <a:cubicBezTo>
                  <a:pt x="4965660" y="459922"/>
                  <a:pt x="4874768" y="729508"/>
                  <a:pt x="4564462" y="682264"/>
                </a:cubicBezTo>
                <a:cubicBezTo>
                  <a:pt x="4230217" y="631383"/>
                  <a:pt x="4110045" y="550164"/>
                  <a:pt x="3824143" y="427329"/>
                </a:cubicBezTo>
                <a:cubicBezTo>
                  <a:pt x="3647094" y="351272"/>
                  <a:pt x="3353694" y="181396"/>
                  <a:pt x="2963550" y="579668"/>
                </a:cubicBezTo>
                <a:cubicBezTo>
                  <a:pt x="2802677" y="743894"/>
                  <a:pt x="2734137" y="853907"/>
                  <a:pt x="2559792" y="953373"/>
                </a:cubicBezTo>
                <a:cubicBezTo>
                  <a:pt x="2397943" y="1045708"/>
                  <a:pt x="2293498" y="840435"/>
                  <a:pt x="2089912" y="906901"/>
                </a:cubicBezTo>
                <a:cubicBezTo>
                  <a:pt x="1645595" y="1051966"/>
                  <a:pt x="1584635" y="1490776"/>
                  <a:pt x="1023925" y="1417645"/>
                </a:cubicBezTo>
                <a:cubicBezTo>
                  <a:pt x="660502" y="1370238"/>
                  <a:pt x="184729" y="1671177"/>
                  <a:pt x="0" y="1746768"/>
                </a:cubicBezTo>
                <a:lnTo>
                  <a:pt x="828893" y="2014931"/>
                </a:lnTo>
                <a:lnTo>
                  <a:pt x="8036134" y="1665041"/>
                </a:lnTo>
                <a:lnTo>
                  <a:pt x="8036134" y="800344"/>
                </a:lnTo>
                <a:cubicBezTo>
                  <a:pt x="7935651" y="606856"/>
                  <a:pt x="7790688" y="169712"/>
                  <a:pt x="7190110" y="18836"/>
                </a:cubicBezTo>
                <a:close/>
              </a:path>
            </a:pathLst>
          </a:custGeom>
          <a:solidFill>
            <a:srgbClr val="1C60C4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9EAC45F0-E671-49E1-9418-9D24E386568C}"/>
              </a:ext>
            </a:extLst>
          </p:cNvPr>
          <p:cNvSpPr/>
          <p:nvPr/>
        </p:nvSpPr>
        <p:spPr>
          <a:xfrm>
            <a:off x="-2948572" y="4497317"/>
            <a:ext cx="18089144" cy="2041501"/>
          </a:xfrm>
          <a:custGeom>
            <a:avLst/>
            <a:gdLst>
              <a:gd name="connsiteX0" fmla="*/ 3594608 w 12192000"/>
              <a:gd name="connsiteY0" fmla="*/ 329198 h 1375962"/>
              <a:gd name="connsiteX1" fmla="*/ 0 w 12192000"/>
              <a:gd name="connsiteY1" fmla="*/ 314100 h 1375962"/>
              <a:gd name="connsiteX2" fmla="*/ 0 w 12192000"/>
              <a:gd name="connsiteY2" fmla="*/ 1375963 h 1375962"/>
              <a:gd name="connsiteX3" fmla="*/ 12192000 w 12192000"/>
              <a:gd name="connsiteY3" fmla="*/ 1375963 h 1375962"/>
              <a:gd name="connsiteX4" fmla="*/ 12192000 w 12192000"/>
              <a:gd name="connsiteY4" fmla="*/ 540730 h 1375962"/>
              <a:gd name="connsiteX5" fmla="*/ 8845296 w 12192000"/>
              <a:gd name="connsiteY5" fmla="*/ 36570 h 1375962"/>
              <a:gd name="connsiteX6" fmla="*/ 3594608 w 12192000"/>
              <a:gd name="connsiteY6" fmla="*/ 329198 h 1375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1375962">
                <a:moveTo>
                  <a:pt x="3594608" y="329198"/>
                </a:moveTo>
                <a:cubicBezTo>
                  <a:pt x="1407201" y="-402586"/>
                  <a:pt x="0" y="314100"/>
                  <a:pt x="0" y="314100"/>
                </a:cubicBezTo>
                <a:lnTo>
                  <a:pt x="0" y="1375963"/>
                </a:lnTo>
                <a:lnTo>
                  <a:pt x="12192000" y="1375963"/>
                </a:lnTo>
                <a:lnTo>
                  <a:pt x="12192000" y="540730"/>
                </a:lnTo>
                <a:cubicBezTo>
                  <a:pt x="12192000" y="540730"/>
                  <a:pt x="11025754" y="130266"/>
                  <a:pt x="8845296" y="36570"/>
                </a:cubicBezTo>
                <a:cubicBezTo>
                  <a:pt x="6935704" y="-45462"/>
                  <a:pt x="5969630" y="1123731"/>
                  <a:pt x="3594608" y="329198"/>
                </a:cubicBezTo>
                <a:close/>
              </a:path>
            </a:pathLst>
          </a:custGeom>
          <a:solidFill>
            <a:srgbClr val="85C5FF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FB8A88B4-0F15-4EF5-B396-EF5519E30917}"/>
              </a:ext>
            </a:extLst>
          </p:cNvPr>
          <p:cNvSpPr/>
          <p:nvPr/>
        </p:nvSpPr>
        <p:spPr>
          <a:xfrm>
            <a:off x="-2948572" y="4980503"/>
            <a:ext cx="18089144" cy="1877468"/>
          </a:xfrm>
          <a:custGeom>
            <a:avLst/>
            <a:gdLst>
              <a:gd name="connsiteX0" fmla="*/ 3691250 w 12192000"/>
              <a:gd name="connsiteY0" fmla="*/ 187450 h 1265405"/>
              <a:gd name="connsiteX1" fmla="*/ 0 w 12192000"/>
              <a:gd name="connsiteY1" fmla="*/ 237579 h 1265405"/>
              <a:gd name="connsiteX2" fmla="*/ 0 w 12192000"/>
              <a:gd name="connsiteY2" fmla="*/ 1265406 h 1265405"/>
              <a:gd name="connsiteX3" fmla="*/ 12192000 w 12192000"/>
              <a:gd name="connsiteY3" fmla="*/ 1265406 h 1265405"/>
              <a:gd name="connsiteX4" fmla="*/ 12192000 w 12192000"/>
              <a:gd name="connsiteY4" fmla="*/ 360780 h 1265405"/>
              <a:gd name="connsiteX5" fmla="*/ 9139347 w 12192000"/>
              <a:gd name="connsiteY5" fmla="*/ 2213 h 1265405"/>
              <a:gd name="connsiteX6" fmla="*/ 3691250 w 12192000"/>
              <a:gd name="connsiteY6" fmla="*/ 187450 h 1265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1265405">
                <a:moveTo>
                  <a:pt x="3691250" y="187450"/>
                </a:moveTo>
                <a:cubicBezTo>
                  <a:pt x="1448206" y="-156934"/>
                  <a:pt x="0" y="237579"/>
                  <a:pt x="0" y="237579"/>
                </a:cubicBezTo>
                <a:lnTo>
                  <a:pt x="0" y="1265406"/>
                </a:lnTo>
                <a:lnTo>
                  <a:pt x="12192000" y="1265406"/>
                </a:lnTo>
                <a:lnTo>
                  <a:pt x="12192000" y="360780"/>
                </a:lnTo>
                <a:cubicBezTo>
                  <a:pt x="12192000" y="360780"/>
                  <a:pt x="11319784" y="53135"/>
                  <a:pt x="9139347" y="2213"/>
                </a:cubicBezTo>
                <a:cubicBezTo>
                  <a:pt x="7229755" y="-42390"/>
                  <a:pt x="6423356" y="606915"/>
                  <a:pt x="3691250" y="187450"/>
                </a:cubicBezTo>
                <a:close/>
              </a:path>
            </a:pathLst>
          </a:custGeom>
          <a:solidFill>
            <a:srgbClr val="9FD6FF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5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9117307" y="-76199"/>
            <a:ext cx="4682421" cy="6832692"/>
            <a:chOff x="8132347" y="1092200"/>
            <a:chExt cx="3155930" cy="4605203"/>
          </a:xfrm>
        </p:grpSpPr>
        <p:grpSp>
          <p:nvGrpSpPr>
            <p:cNvPr id="16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10351214" y="1092200"/>
              <a:ext cx="937063" cy="2980653"/>
              <a:chOff x="10351214" y="1092200"/>
              <a:chExt cx="937063" cy="2980653"/>
            </a:xfrm>
          </p:grpSpPr>
          <p:grpSp>
            <p:nvGrpSpPr>
              <p:cNvPr id="17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10359399" y="1092200"/>
                <a:ext cx="928878" cy="2980653"/>
                <a:chOff x="10359399" y="1092200"/>
                <a:chExt cx="928878" cy="2980653"/>
              </a:xfrm>
              <a:solidFill>
                <a:srgbClr val="6CADF4"/>
              </a:solidFill>
            </p:grpSpPr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8E2020D9-4A86-49FC-B721-1926776DF9B8}"/>
                    </a:ext>
                  </a:extLst>
                </p:cNvPr>
                <p:cNvSpPr/>
                <p:nvPr/>
              </p:nvSpPr>
              <p:spPr>
                <a:xfrm>
                  <a:off x="10510580" y="1092200"/>
                  <a:ext cx="428833" cy="164907"/>
                </a:xfrm>
                <a:custGeom>
                  <a:avLst/>
                  <a:gdLst>
                    <a:gd name="connsiteX0" fmla="*/ 125253 w 428833"/>
                    <a:gd name="connsiteY0" fmla="*/ 127427 h 164907"/>
                    <a:gd name="connsiteX1" fmla="*/ 428833 w 428833"/>
                    <a:gd name="connsiteY1" fmla="*/ 0 h 164907"/>
                    <a:gd name="connsiteX2" fmla="*/ 0 w 428833"/>
                    <a:gd name="connsiteY2" fmla="*/ 0 h 164907"/>
                    <a:gd name="connsiteX3" fmla="*/ 125253 w 428833"/>
                    <a:gd name="connsiteY3" fmla="*/ 127427 h 164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8833" h="164907">
                      <a:moveTo>
                        <a:pt x="125253" y="127427"/>
                      </a:moveTo>
                      <a:cubicBezTo>
                        <a:pt x="284908" y="222768"/>
                        <a:pt x="409570" y="120051"/>
                        <a:pt x="428833" y="0"/>
                      </a:cubicBezTo>
                      <a:lnTo>
                        <a:pt x="0" y="0"/>
                      </a:lnTo>
                      <a:cubicBezTo>
                        <a:pt x="35236" y="52426"/>
                        <a:pt x="76952" y="98593"/>
                        <a:pt x="125253" y="12742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CA25F43A-E131-4357-848A-B75907FFE69A}"/>
                    </a:ext>
                  </a:extLst>
                </p:cNvPr>
                <p:cNvSpPr/>
                <p:nvPr/>
              </p:nvSpPr>
              <p:spPr>
                <a:xfrm>
                  <a:off x="10361452" y="1092200"/>
                  <a:ext cx="644059" cy="736351"/>
                </a:xfrm>
                <a:custGeom>
                  <a:avLst/>
                  <a:gdLst>
                    <a:gd name="connsiteX0" fmla="*/ 166116 w 644059"/>
                    <a:gd name="connsiteY0" fmla="*/ 152847 h 736351"/>
                    <a:gd name="connsiteX1" fmla="*/ 60187 w 644059"/>
                    <a:gd name="connsiteY1" fmla="*/ 0 h 736351"/>
                    <a:gd name="connsiteX2" fmla="*/ 0 w 644059"/>
                    <a:gd name="connsiteY2" fmla="*/ 0 h 736351"/>
                    <a:gd name="connsiteX3" fmla="*/ 1829 w 644059"/>
                    <a:gd name="connsiteY3" fmla="*/ 187330 h 736351"/>
                    <a:gd name="connsiteX4" fmla="*/ 304515 w 644059"/>
                    <a:gd name="connsiteY4" fmla="*/ 696082 h 736351"/>
                    <a:gd name="connsiteX5" fmla="*/ 614294 w 644059"/>
                    <a:gd name="connsiteY5" fmla="*/ 420319 h 736351"/>
                    <a:gd name="connsiteX6" fmla="*/ 166116 w 644059"/>
                    <a:gd name="connsiteY6" fmla="*/ 152847 h 736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44059" h="736351">
                      <a:moveTo>
                        <a:pt x="166116" y="152847"/>
                      </a:moveTo>
                      <a:cubicBezTo>
                        <a:pt x="118729" y="101336"/>
                        <a:pt x="84652" y="48646"/>
                        <a:pt x="60187" y="0"/>
                      </a:cubicBezTo>
                      <a:lnTo>
                        <a:pt x="0" y="0"/>
                      </a:lnTo>
                      <a:lnTo>
                        <a:pt x="1829" y="187330"/>
                      </a:lnTo>
                      <a:cubicBezTo>
                        <a:pt x="1829" y="187330"/>
                        <a:pt x="99710" y="577616"/>
                        <a:pt x="304515" y="696082"/>
                      </a:cubicBezTo>
                      <a:cubicBezTo>
                        <a:pt x="546019" y="835802"/>
                        <a:pt x="715325" y="579628"/>
                        <a:pt x="614294" y="420319"/>
                      </a:cubicBezTo>
                      <a:cubicBezTo>
                        <a:pt x="508305" y="253187"/>
                        <a:pt x="306365" y="305308"/>
                        <a:pt x="166116" y="15284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C87B587E-C0B0-4245-9C0B-858AC542C088}"/>
                    </a:ext>
                  </a:extLst>
                </p:cNvPr>
                <p:cNvSpPr/>
                <p:nvPr/>
              </p:nvSpPr>
              <p:spPr>
                <a:xfrm>
                  <a:off x="10359399" y="1479478"/>
                  <a:ext cx="718022" cy="1021101"/>
                </a:xfrm>
                <a:custGeom>
                  <a:avLst/>
                  <a:gdLst>
                    <a:gd name="connsiteX0" fmla="*/ 186883 w 718022"/>
                    <a:gd name="connsiteY0" fmla="*/ 390388 h 1021101"/>
                    <a:gd name="connsiteX1" fmla="*/ 0 w 718022"/>
                    <a:gd name="connsiteY1" fmla="*/ 0 h 1021101"/>
                    <a:gd name="connsiteX2" fmla="*/ 4308 w 718022"/>
                    <a:gd name="connsiteY2" fmla="*/ 427655 h 1021101"/>
                    <a:gd name="connsiteX3" fmla="*/ 340685 w 718022"/>
                    <a:gd name="connsiteY3" fmla="*/ 977575 h 1021101"/>
                    <a:gd name="connsiteX4" fmla="*/ 684947 w 718022"/>
                    <a:gd name="connsiteY4" fmla="*/ 679480 h 1021101"/>
                    <a:gd name="connsiteX5" fmla="*/ 186883 w 718022"/>
                    <a:gd name="connsiteY5" fmla="*/ 390388 h 1021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18022" h="1021101">
                      <a:moveTo>
                        <a:pt x="186883" y="390388"/>
                      </a:moveTo>
                      <a:cubicBezTo>
                        <a:pt x="9144" y="202489"/>
                        <a:pt x="0" y="0"/>
                        <a:pt x="0" y="0"/>
                      </a:cubicBezTo>
                      <a:lnTo>
                        <a:pt x="4308" y="427655"/>
                      </a:lnTo>
                      <a:cubicBezTo>
                        <a:pt x="4308" y="427655"/>
                        <a:pt x="113101" y="849518"/>
                        <a:pt x="340685" y="977575"/>
                      </a:cubicBezTo>
                      <a:cubicBezTo>
                        <a:pt x="609072" y="1128593"/>
                        <a:pt x="797215" y="851713"/>
                        <a:pt x="684947" y="679480"/>
                      </a:cubicBezTo>
                      <a:cubicBezTo>
                        <a:pt x="567192" y="498836"/>
                        <a:pt x="342758" y="555183"/>
                        <a:pt x="186883" y="390388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F810DAA4-40F4-4D2B-96B1-B99B754FDD67}"/>
                    </a:ext>
                  </a:extLst>
                </p:cNvPr>
                <p:cNvSpPr/>
                <p:nvPr/>
              </p:nvSpPr>
              <p:spPr>
                <a:xfrm>
                  <a:off x="10359399" y="2124537"/>
                  <a:ext cx="814687" cy="1099756"/>
                </a:xfrm>
                <a:custGeom>
                  <a:avLst/>
                  <a:gdLst>
                    <a:gd name="connsiteX0" fmla="*/ 212039 w 814687"/>
                    <a:gd name="connsiteY0" fmla="*/ 420461 h 1099756"/>
                    <a:gd name="connsiteX1" fmla="*/ 0 w 814687"/>
                    <a:gd name="connsiteY1" fmla="*/ 0 h 1099756"/>
                    <a:gd name="connsiteX2" fmla="*/ 4877 w 814687"/>
                    <a:gd name="connsiteY2" fmla="*/ 460593 h 1099756"/>
                    <a:gd name="connsiteX3" fmla="*/ 386547 w 814687"/>
                    <a:gd name="connsiteY3" fmla="*/ 1052881 h 1099756"/>
                    <a:gd name="connsiteX4" fmla="*/ 777159 w 814687"/>
                    <a:gd name="connsiteY4" fmla="*/ 731825 h 1099756"/>
                    <a:gd name="connsiteX5" fmla="*/ 212039 w 814687"/>
                    <a:gd name="connsiteY5" fmla="*/ 420461 h 1099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4687" h="1099756">
                      <a:moveTo>
                        <a:pt x="212039" y="420461"/>
                      </a:moveTo>
                      <a:cubicBezTo>
                        <a:pt x="10363" y="218074"/>
                        <a:pt x="0" y="0"/>
                        <a:pt x="0" y="0"/>
                      </a:cubicBezTo>
                      <a:lnTo>
                        <a:pt x="4877" y="460593"/>
                      </a:lnTo>
                      <a:cubicBezTo>
                        <a:pt x="4877" y="460593"/>
                        <a:pt x="128321" y="914949"/>
                        <a:pt x="386547" y="1052881"/>
                      </a:cubicBezTo>
                      <a:cubicBezTo>
                        <a:pt x="691064" y="1215522"/>
                        <a:pt x="904545" y="917326"/>
                        <a:pt x="777159" y="731825"/>
                      </a:cubicBezTo>
                      <a:cubicBezTo>
                        <a:pt x="643535" y="537261"/>
                        <a:pt x="388905" y="597936"/>
                        <a:pt x="212039" y="420461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9E208D05-7280-41C5-A387-C1FA2FC26C9D}"/>
                    </a:ext>
                  </a:extLst>
                </p:cNvPr>
                <p:cNvSpPr/>
                <p:nvPr/>
              </p:nvSpPr>
              <p:spPr>
                <a:xfrm>
                  <a:off x="10359399" y="2794040"/>
                  <a:ext cx="928878" cy="1278813"/>
                </a:xfrm>
                <a:custGeom>
                  <a:avLst/>
                  <a:gdLst>
                    <a:gd name="connsiteX0" fmla="*/ 241767 w 928878"/>
                    <a:gd name="connsiteY0" fmla="*/ 488920 h 1278813"/>
                    <a:gd name="connsiteX1" fmla="*/ 0 w 928878"/>
                    <a:gd name="connsiteY1" fmla="*/ 0 h 1278813"/>
                    <a:gd name="connsiteX2" fmla="*/ 5568 w 928878"/>
                    <a:gd name="connsiteY2" fmla="*/ 535595 h 1278813"/>
                    <a:gd name="connsiteX3" fmla="*/ 440721 w 928878"/>
                    <a:gd name="connsiteY3" fmla="*/ 1224300 h 1278813"/>
                    <a:gd name="connsiteX4" fmla="*/ 886095 w 928878"/>
                    <a:gd name="connsiteY4" fmla="*/ 850981 h 1278813"/>
                    <a:gd name="connsiteX5" fmla="*/ 241767 w 928878"/>
                    <a:gd name="connsiteY5" fmla="*/ 488920 h 127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28878" h="1278813">
                      <a:moveTo>
                        <a:pt x="241767" y="488920"/>
                      </a:moveTo>
                      <a:cubicBezTo>
                        <a:pt x="11827" y="253594"/>
                        <a:pt x="0" y="0"/>
                        <a:pt x="0" y="0"/>
                      </a:cubicBezTo>
                      <a:lnTo>
                        <a:pt x="5568" y="535595"/>
                      </a:lnTo>
                      <a:cubicBezTo>
                        <a:pt x="5568" y="535595"/>
                        <a:pt x="146304" y="1063935"/>
                        <a:pt x="440721" y="1224300"/>
                      </a:cubicBezTo>
                      <a:cubicBezTo>
                        <a:pt x="787929" y="1413439"/>
                        <a:pt x="1031321" y="1066658"/>
                        <a:pt x="886095" y="850981"/>
                      </a:cubicBezTo>
                      <a:cubicBezTo>
                        <a:pt x="733755" y="624738"/>
                        <a:pt x="443403" y="695310"/>
                        <a:pt x="241767" y="488920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3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10351214" y="1092200"/>
                <a:ext cx="432944" cy="2577226"/>
                <a:chOff x="10351214" y="1092200"/>
                <a:chExt cx="432944" cy="2577226"/>
              </a:xfrm>
              <a:solidFill>
                <a:srgbClr val="0C2CA3"/>
              </a:solidFill>
            </p:grpSpPr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B2648306-CC9F-4771-9CF9-E8D7E29E12ED}"/>
                    </a:ext>
                  </a:extLst>
                </p:cNvPr>
                <p:cNvSpPr/>
                <p:nvPr/>
              </p:nvSpPr>
              <p:spPr>
                <a:xfrm>
                  <a:off x="10358242" y="1092200"/>
                  <a:ext cx="425906" cy="555873"/>
                </a:xfrm>
                <a:custGeom>
                  <a:avLst/>
                  <a:gdLst>
                    <a:gd name="connsiteX0" fmla="*/ 420075 w 425906"/>
                    <a:gd name="connsiteY0" fmla="*/ 539496 h 555873"/>
                    <a:gd name="connsiteX1" fmla="*/ 95179 w 425906"/>
                    <a:gd name="connsiteY1" fmla="*/ 249855 h 555873"/>
                    <a:gd name="connsiteX2" fmla="*/ 17028 w 425906"/>
                    <a:gd name="connsiteY2" fmla="*/ 0 h 555873"/>
                    <a:gd name="connsiteX3" fmla="*/ 0 w 425906"/>
                    <a:gd name="connsiteY3" fmla="*/ 0 h 555873"/>
                    <a:gd name="connsiteX4" fmla="*/ 80122 w 425906"/>
                    <a:gd name="connsiteY4" fmla="*/ 257292 h 555873"/>
                    <a:gd name="connsiteX5" fmla="*/ 414955 w 425906"/>
                    <a:gd name="connsiteY5" fmla="*/ 555468 h 555873"/>
                    <a:gd name="connsiteX6" fmla="*/ 417515 w 425906"/>
                    <a:gd name="connsiteY6" fmla="*/ 555874 h 555873"/>
                    <a:gd name="connsiteX7" fmla="*/ 425501 w 425906"/>
                    <a:gd name="connsiteY7" fmla="*/ 550042 h 555873"/>
                    <a:gd name="connsiteX8" fmla="*/ 420075 w 425906"/>
                    <a:gd name="connsiteY8" fmla="*/ 539496 h 555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5906" h="555873">
                      <a:moveTo>
                        <a:pt x="420075" y="539496"/>
                      </a:moveTo>
                      <a:cubicBezTo>
                        <a:pt x="276982" y="493776"/>
                        <a:pt x="167681" y="396321"/>
                        <a:pt x="95179" y="249855"/>
                      </a:cubicBezTo>
                      <a:cubicBezTo>
                        <a:pt x="47427" y="153375"/>
                        <a:pt x="26985" y="58318"/>
                        <a:pt x="17028" y="0"/>
                      </a:cubicBezTo>
                      <a:lnTo>
                        <a:pt x="0" y="0"/>
                      </a:lnTo>
                      <a:cubicBezTo>
                        <a:pt x="9916" y="58948"/>
                        <a:pt x="30581" y="157196"/>
                        <a:pt x="80122" y="257292"/>
                      </a:cubicBezTo>
                      <a:cubicBezTo>
                        <a:pt x="154717" y="407985"/>
                        <a:pt x="267371" y="508305"/>
                        <a:pt x="414955" y="555468"/>
                      </a:cubicBezTo>
                      <a:cubicBezTo>
                        <a:pt x="415808" y="555732"/>
                        <a:pt x="416661" y="555874"/>
                        <a:pt x="417515" y="555874"/>
                      </a:cubicBezTo>
                      <a:cubicBezTo>
                        <a:pt x="421071" y="555874"/>
                        <a:pt x="424363" y="553598"/>
                        <a:pt x="425501" y="550042"/>
                      </a:cubicBezTo>
                      <a:cubicBezTo>
                        <a:pt x="426923" y="545633"/>
                        <a:pt x="424485" y="540898"/>
                        <a:pt x="420075" y="539496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FDD5FD05-93F3-4B51-86D7-7FD8048810F0}"/>
                    </a:ext>
                  </a:extLst>
                </p:cNvPr>
                <p:cNvSpPr/>
                <p:nvPr/>
              </p:nvSpPr>
              <p:spPr>
                <a:xfrm>
                  <a:off x="10351214" y="1663419"/>
                  <a:ext cx="432944" cy="609515"/>
                </a:xfrm>
                <a:custGeom>
                  <a:avLst/>
                  <a:gdLst>
                    <a:gd name="connsiteX0" fmla="*/ 427102 w 432944"/>
                    <a:gd name="connsiteY0" fmla="*/ 593137 h 609515"/>
                    <a:gd name="connsiteX1" fmla="*/ 102206 w 432944"/>
                    <a:gd name="connsiteY1" fmla="*/ 303496 h 609515"/>
                    <a:gd name="connsiteX2" fmla="*/ 18833 w 432944"/>
                    <a:gd name="connsiteY2" fmla="*/ 20865 h 609515"/>
                    <a:gd name="connsiteX3" fmla="*/ 16658 w 432944"/>
                    <a:gd name="connsiteY3" fmla="*/ 7007 h 609515"/>
                    <a:gd name="connsiteX4" fmla="*/ 7006 w 432944"/>
                    <a:gd name="connsiteY4" fmla="*/ 118 h 609515"/>
                    <a:gd name="connsiteX5" fmla="*/ 119 w 432944"/>
                    <a:gd name="connsiteY5" fmla="*/ 9770 h 609515"/>
                    <a:gd name="connsiteX6" fmla="*/ 2252 w 432944"/>
                    <a:gd name="connsiteY6" fmla="*/ 23385 h 609515"/>
                    <a:gd name="connsiteX7" fmla="*/ 87169 w 432944"/>
                    <a:gd name="connsiteY7" fmla="*/ 310933 h 609515"/>
                    <a:gd name="connsiteX8" fmla="*/ 422002 w 432944"/>
                    <a:gd name="connsiteY8" fmla="*/ 609109 h 609515"/>
                    <a:gd name="connsiteX9" fmla="*/ 424562 w 432944"/>
                    <a:gd name="connsiteY9" fmla="*/ 609515 h 609515"/>
                    <a:gd name="connsiteX10" fmla="*/ 432549 w 432944"/>
                    <a:gd name="connsiteY10" fmla="*/ 603683 h 609515"/>
                    <a:gd name="connsiteX11" fmla="*/ 427102 w 432944"/>
                    <a:gd name="connsiteY11" fmla="*/ 593137 h 60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2944" h="609515">
                      <a:moveTo>
                        <a:pt x="427102" y="593137"/>
                      </a:moveTo>
                      <a:cubicBezTo>
                        <a:pt x="284009" y="547417"/>
                        <a:pt x="174708" y="449962"/>
                        <a:pt x="102206" y="303496"/>
                      </a:cubicBezTo>
                      <a:cubicBezTo>
                        <a:pt x="43948" y="185802"/>
                        <a:pt x="26351" y="70222"/>
                        <a:pt x="18833" y="20865"/>
                      </a:cubicBezTo>
                      <a:cubicBezTo>
                        <a:pt x="18000" y="15338"/>
                        <a:pt x="17288" y="10705"/>
                        <a:pt x="16658" y="7007"/>
                      </a:cubicBezTo>
                      <a:cubicBezTo>
                        <a:pt x="15886" y="2435"/>
                        <a:pt x="11578" y="-654"/>
                        <a:pt x="7006" y="118"/>
                      </a:cubicBezTo>
                      <a:cubicBezTo>
                        <a:pt x="2434" y="890"/>
                        <a:pt x="-654" y="5219"/>
                        <a:pt x="119" y="9770"/>
                      </a:cubicBezTo>
                      <a:cubicBezTo>
                        <a:pt x="728" y="13387"/>
                        <a:pt x="1418" y="17959"/>
                        <a:pt x="2252" y="23385"/>
                      </a:cubicBezTo>
                      <a:cubicBezTo>
                        <a:pt x="9893" y="73514"/>
                        <a:pt x="27774" y="190903"/>
                        <a:pt x="87169" y="310933"/>
                      </a:cubicBezTo>
                      <a:cubicBezTo>
                        <a:pt x="161764" y="461626"/>
                        <a:pt x="274418" y="561946"/>
                        <a:pt x="422002" y="609109"/>
                      </a:cubicBezTo>
                      <a:cubicBezTo>
                        <a:pt x="422856" y="609373"/>
                        <a:pt x="423709" y="609515"/>
                        <a:pt x="424562" y="609515"/>
                      </a:cubicBezTo>
                      <a:cubicBezTo>
                        <a:pt x="428118" y="609515"/>
                        <a:pt x="431411" y="607239"/>
                        <a:pt x="432549" y="603683"/>
                      </a:cubicBezTo>
                      <a:cubicBezTo>
                        <a:pt x="433951" y="599274"/>
                        <a:pt x="431512" y="594539"/>
                        <a:pt x="427102" y="593137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A82771A6-C2E7-4D6A-9DF6-C701379B9DB2}"/>
                    </a:ext>
                  </a:extLst>
                </p:cNvPr>
                <p:cNvSpPr/>
                <p:nvPr/>
              </p:nvSpPr>
              <p:spPr>
                <a:xfrm>
                  <a:off x="10351214" y="2326013"/>
                  <a:ext cx="432944" cy="609515"/>
                </a:xfrm>
                <a:custGeom>
                  <a:avLst/>
                  <a:gdLst>
                    <a:gd name="connsiteX0" fmla="*/ 427102 w 432944"/>
                    <a:gd name="connsiteY0" fmla="*/ 593137 h 609515"/>
                    <a:gd name="connsiteX1" fmla="*/ 102206 w 432944"/>
                    <a:gd name="connsiteY1" fmla="*/ 303496 h 609515"/>
                    <a:gd name="connsiteX2" fmla="*/ 18833 w 432944"/>
                    <a:gd name="connsiteY2" fmla="*/ 20865 h 609515"/>
                    <a:gd name="connsiteX3" fmla="*/ 16658 w 432944"/>
                    <a:gd name="connsiteY3" fmla="*/ 7007 h 609515"/>
                    <a:gd name="connsiteX4" fmla="*/ 7006 w 432944"/>
                    <a:gd name="connsiteY4" fmla="*/ 118 h 609515"/>
                    <a:gd name="connsiteX5" fmla="*/ 119 w 432944"/>
                    <a:gd name="connsiteY5" fmla="*/ 9770 h 609515"/>
                    <a:gd name="connsiteX6" fmla="*/ 2252 w 432944"/>
                    <a:gd name="connsiteY6" fmla="*/ 23385 h 609515"/>
                    <a:gd name="connsiteX7" fmla="*/ 87169 w 432944"/>
                    <a:gd name="connsiteY7" fmla="*/ 310933 h 609515"/>
                    <a:gd name="connsiteX8" fmla="*/ 422002 w 432944"/>
                    <a:gd name="connsiteY8" fmla="*/ 609109 h 609515"/>
                    <a:gd name="connsiteX9" fmla="*/ 424562 w 432944"/>
                    <a:gd name="connsiteY9" fmla="*/ 609515 h 609515"/>
                    <a:gd name="connsiteX10" fmla="*/ 432549 w 432944"/>
                    <a:gd name="connsiteY10" fmla="*/ 603683 h 609515"/>
                    <a:gd name="connsiteX11" fmla="*/ 427102 w 432944"/>
                    <a:gd name="connsiteY11" fmla="*/ 593137 h 60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2944" h="609515">
                      <a:moveTo>
                        <a:pt x="427102" y="593137"/>
                      </a:moveTo>
                      <a:cubicBezTo>
                        <a:pt x="284009" y="547417"/>
                        <a:pt x="174708" y="449963"/>
                        <a:pt x="102206" y="303496"/>
                      </a:cubicBezTo>
                      <a:cubicBezTo>
                        <a:pt x="43948" y="185802"/>
                        <a:pt x="26351" y="70222"/>
                        <a:pt x="18833" y="20865"/>
                      </a:cubicBezTo>
                      <a:cubicBezTo>
                        <a:pt x="18000" y="15338"/>
                        <a:pt x="17288" y="10705"/>
                        <a:pt x="16658" y="7007"/>
                      </a:cubicBezTo>
                      <a:cubicBezTo>
                        <a:pt x="15886" y="2435"/>
                        <a:pt x="11578" y="-654"/>
                        <a:pt x="7006" y="118"/>
                      </a:cubicBezTo>
                      <a:cubicBezTo>
                        <a:pt x="2434" y="890"/>
                        <a:pt x="-654" y="5219"/>
                        <a:pt x="119" y="9770"/>
                      </a:cubicBezTo>
                      <a:cubicBezTo>
                        <a:pt x="728" y="13387"/>
                        <a:pt x="1418" y="17959"/>
                        <a:pt x="2252" y="23385"/>
                      </a:cubicBezTo>
                      <a:cubicBezTo>
                        <a:pt x="9893" y="73514"/>
                        <a:pt x="27774" y="190903"/>
                        <a:pt x="87169" y="310933"/>
                      </a:cubicBezTo>
                      <a:cubicBezTo>
                        <a:pt x="161764" y="461626"/>
                        <a:pt x="274418" y="561946"/>
                        <a:pt x="422002" y="609109"/>
                      </a:cubicBezTo>
                      <a:cubicBezTo>
                        <a:pt x="422856" y="609373"/>
                        <a:pt x="423709" y="609515"/>
                        <a:pt x="424562" y="609515"/>
                      </a:cubicBezTo>
                      <a:cubicBezTo>
                        <a:pt x="428118" y="609515"/>
                        <a:pt x="431411" y="607239"/>
                        <a:pt x="432549" y="603683"/>
                      </a:cubicBezTo>
                      <a:cubicBezTo>
                        <a:pt x="433951" y="599274"/>
                        <a:pt x="431512" y="594560"/>
                        <a:pt x="427102" y="593137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0AC6661B-E304-4DA9-A8BF-4822A347BCE3}"/>
                    </a:ext>
                  </a:extLst>
                </p:cNvPr>
                <p:cNvSpPr/>
                <p:nvPr/>
              </p:nvSpPr>
              <p:spPr>
                <a:xfrm>
                  <a:off x="10351214" y="3059911"/>
                  <a:ext cx="432944" cy="609515"/>
                </a:xfrm>
                <a:custGeom>
                  <a:avLst/>
                  <a:gdLst>
                    <a:gd name="connsiteX0" fmla="*/ 427102 w 432944"/>
                    <a:gd name="connsiteY0" fmla="*/ 593137 h 609515"/>
                    <a:gd name="connsiteX1" fmla="*/ 102206 w 432944"/>
                    <a:gd name="connsiteY1" fmla="*/ 303496 h 609515"/>
                    <a:gd name="connsiteX2" fmla="*/ 18833 w 432944"/>
                    <a:gd name="connsiteY2" fmla="*/ 20865 h 609515"/>
                    <a:gd name="connsiteX3" fmla="*/ 16658 w 432944"/>
                    <a:gd name="connsiteY3" fmla="*/ 7007 h 609515"/>
                    <a:gd name="connsiteX4" fmla="*/ 7006 w 432944"/>
                    <a:gd name="connsiteY4" fmla="*/ 118 h 609515"/>
                    <a:gd name="connsiteX5" fmla="*/ 119 w 432944"/>
                    <a:gd name="connsiteY5" fmla="*/ 9770 h 609515"/>
                    <a:gd name="connsiteX6" fmla="*/ 2252 w 432944"/>
                    <a:gd name="connsiteY6" fmla="*/ 23385 h 609515"/>
                    <a:gd name="connsiteX7" fmla="*/ 87169 w 432944"/>
                    <a:gd name="connsiteY7" fmla="*/ 310933 h 609515"/>
                    <a:gd name="connsiteX8" fmla="*/ 422002 w 432944"/>
                    <a:gd name="connsiteY8" fmla="*/ 609109 h 609515"/>
                    <a:gd name="connsiteX9" fmla="*/ 424562 w 432944"/>
                    <a:gd name="connsiteY9" fmla="*/ 609515 h 609515"/>
                    <a:gd name="connsiteX10" fmla="*/ 432549 w 432944"/>
                    <a:gd name="connsiteY10" fmla="*/ 603683 h 609515"/>
                    <a:gd name="connsiteX11" fmla="*/ 427102 w 432944"/>
                    <a:gd name="connsiteY11" fmla="*/ 593137 h 609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2944" h="609515">
                      <a:moveTo>
                        <a:pt x="427102" y="593137"/>
                      </a:moveTo>
                      <a:cubicBezTo>
                        <a:pt x="284009" y="547417"/>
                        <a:pt x="174708" y="449963"/>
                        <a:pt x="102206" y="303496"/>
                      </a:cubicBezTo>
                      <a:cubicBezTo>
                        <a:pt x="43948" y="185803"/>
                        <a:pt x="26351" y="70222"/>
                        <a:pt x="18833" y="20865"/>
                      </a:cubicBezTo>
                      <a:cubicBezTo>
                        <a:pt x="18000" y="15338"/>
                        <a:pt x="17288" y="10705"/>
                        <a:pt x="16658" y="7007"/>
                      </a:cubicBezTo>
                      <a:cubicBezTo>
                        <a:pt x="15886" y="2435"/>
                        <a:pt x="11578" y="-654"/>
                        <a:pt x="7006" y="118"/>
                      </a:cubicBezTo>
                      <a:cubicBezTo>
                        <a:pt x="2434" y="890"/>
                        <a:pt x="-654" y="5219"/>
                        <a:pt x="119" y="9770"/>
                      </a:cubicBezTo>
                      <a:cubicBezTo>
                        <a:pt x="728" y="13387"/>
                        <a:pt x="1418" y="17959"/>
                        <a:pt x="2252" y="23385"/>
                      </a:cubicBezTo>
                      <a:cubicBezTo>
                        <a:pt x="9893" y="73514"/>
                        <a:pt x="27774" y="190903"/>
                        <a:pt x="87169" y="310933"/>
                      </a:cubicBezTo>
                      <a:cubicBezTo>
                        <a:pt x="161764" y="461626"/>
                        <a:pt x="274418" y="561946"/>
                        <a:pt x="422002" y="609109"/>
                      </a:cubicBezTo>
                      <a:cubicBezTo>
                        <a:pt x="422856" y="609373"/>
                        <a:pt x="423709" y="609515"/>
                        <a:pt x="424562" y="609515"/>
                      </a:cubicBezTo>
                      <a:cubicBezTo>
                        <a:pt x="428118" y="609515"/>
                        <a:pt x="431411" y="607239"/>
                        <a:pt x="432549" y="603683"/>
                      </a:cubicBezTo>
                      <a:cubicBezTo>
                        <a:pt x="433951" y="599274"/>
                        <a:pt x="431512" y="594560"/>
                        <a:pt x="427102" y="593137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8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8942875" y="1448775"/>
              <a:ext cx="936860" cy="3701552"/>
              <a:chOff x="8942875" y="1448775"/>
              <a:chExt cx="936860" cy="3701552"/>
            </a:xfrm>
          </p:grpSpPr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024CBF39-6AC8-4896-B70A-0F5B4CDE24C2}"/>
                  </a:ext>
                </a:extLst>
              </p:cNvPr>
              <p:cNvSpPr/>
              <p:nvPr/>
            </p:nvSpPr>
            <p:spPr>
              <a:xfrm>
                <a:off x="9415739" y="1448775"/>
                <a:ext cx="328560" cy="451727"/>
              </a:xfrm>
              <a:custGeom>
                <a:avLst/>
                <a:gdLst>
                  <a:gd name="connsiteX0" fmla="*/ 142728 w 328560"/>
                  <a:gd name="connsiteY0" fmla="*/ 205862 h 451727"/>
                  <a:gd name="connsiteX1" fmla="*/ 1727 w 328560"/>
                  <a:gd name="connsiteY1" fmla="*/ 0 h 451727"/>
                  <a:gd name="connsiteX2" fmla="*/ 0 w 328560"/>
                  <a:gd name="connsiteY2" fmla="*/ 93777 h 451727"/>
                  <a:gd name="connsiteX3" fmla="*/ 110419 w 328560"/>
                  <a:gd name="connsiteY3" fmla="*/ 360294 h 451727"/>
                  <a:gd name="connsiteX4" fmla="*/ 320121 w 328560"/>
                  <a:gd name="connsiteY4" fmla="*/ 419750 h 451727"/>
                  <a:gd name="connsiteX5" fmla="*/ 142728 w 328560"/>
                  <a:gd name="connsiteY5" fmla="*/ 205862 h 451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8560" h="451727">
                    <a:moveTo>
                      <a:pt x="142728" y="205862"/>
                    </a:moveTo>
                    <a:cubicBezTo>
                      <a:pt x="7661" y="83901"/>
                      <a:pt x="1727" y="0"/>
                      <a:pt x="1727" y="0"/>
                    </a:cubicBezTo>
                    <a:lnTo>
                      <a:pt x="0" y="93777"/>
                    </a:lnTo>
                    <a:cubicBezTo>
                      <a:pt x="0" y="93777"/>
                      <a:pt x="18125" y="208504"/>
                      <a:pt x="110419" y="360294"/>
                    </a:cubicBezTo>
                    <a:cubicBezTo>
                      <a:pt x="154533" y="432836"/>
                      <a:pt x="288077" y="490017"/>
                      <a:pt x="320121" y="419750"/>
                    </a:cubicBezTo>
                    <a:cubicBezTo>
                      <a:pt x="364175" y="323190"/>
                      <a:pt x="225430" y="280518"/>
                      <a:pt x="142728" y="205862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5E3481E9-6D60-4489-8156-02E55196174E}"/>
                  </a:ext>
                </a:extLst>
              </p:cNvPr>
              <p:cNvSpPr/>
              <p:nvPr/>
            </p:nvSpPr>
            <p:spPr>
              <a:xfrm>
                <a:off x="9414845" y="1689831"/>
                <a:ext cx="363841" cy="488102"/>
              </a:xfrm>
              <a:custGeom>
                <a:avLst/>
                <a:gdLst>
                  <a:gd name="connsiteX0" fmla="*/ 181133 w 363841"/>
                  <a:gd name="connsiteY0" fmla="*/ 236444 h 488102"/>
                  <a:gd name="connsiteX1" fmla="*/ 0 w 363841"/>
                  <a:gd name="connsiteY1" fmla="*/ 0 h 488102"/>
                  <a:gd name="connsiteX2" fmla="*/ 2418 w 363841"/>
                  <a:gd name="connsiteY2" fmla="*/ 136307 h 488102"/>
                  <a:gd name="connsiteX3" fmla="*/ 112613 w 363841"/>
                  <a:gd name="connsiteY3" fmla="*/ 384434 h 488102"/>
                  <a:gd name="connsiteX4" fmla="*/ 354665 w 363841"/>
                  <a:gd name="connsiteY4" fmla="*/ 454233 h 488102"/>
                  <a:gd name="connsiteX5" fmla="*/ 181133 w 363841"/>
                  <a:gd name="connsiteY5" fmla="*/ 236444 h 48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841" h="488102">
                    <a:moveTo>
                      <a:pt x="181133" y="236444"/>
                    </a:moveTo>
                    <a:cubicBezTo>
                      <a:pt x="33121" y="141651"/>
                      <a:pt x="0" y="0"/>
                      <a:pt x="0" y="0"/>
                    </a:cubicBezTo>
                    <a:lnTo>
                      <a:pt x="2418" y="136307"/>
                    </a:lnTo>
                    <a:cubicBezTo>
                      <a:pt x="2418" y="136307"/>
                      <a:pt x="24018" y="271353"/>
                      <a:pt x="112613" y="384434"/>
                    </a:cubicBezTo>
                    <a:cubicBezTo>
                      <a:pt x="185725" y="477744"/>
                      <a:pt x="322621" y="524500"/>
                      <a:pt x="354665" y="454233"/>
                    </a:cubicBezTo>
                    <a:cubicBezTo>
                      <a:pt x="398699" y="357652"/>
                      <a:pt x="274970" y="296530"/>
                      <a:pt x="181133" y="236444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3A56852-FFF7-4796-8B19-B7603E1C1927}"/>
                  </a:ext>
                </a:extLst>
              </p:cNvPr>
              <p:cNvSpPr/>
              <p:nvPr/>
            </p:nvSpPr>
            <p:spPr>
              <a:xfrm>
                <a:off x="9413971" y="1990506"/>
                <a:ext cx="393161" cy="493385"/>
              </a:xfrm>
              <a:custGeom>
                <a:avLst/>
                <a:gdLst>
                  <a:gd name="connsiteX0" fmla="*/ 210820 w 393161"/>
                  <a:gd name="connsiteY0" fmla="*/ 237012 h 493385"/>
                  <a:gd name="connsiteX1" fmla="*/ 0 w 393161"/>
                  <a:gd name="connsiteY1" fmla="*/ 0 h 493385"/>
                  <a:gd name="connsiteX2" fmla="*/ 1423 w 393161"/>
                  <a:gd name="connsiteY2" fmla="*/ 116027 h 493385"/>
                  <a:gd name="connsiteX3" fmla="*/ 103023 w 393161"/>
                  <a:gd name="connsiteY3" fmla="*/ 396016 h 493385"/>
                  <a:gd name="connsiteX4" fmla="*/ 382504 w 393161"/>
                  <a:gd name="connsiteY4" fmla="*/ 449743 h 493385"/>
                  <a:gd name="connsiteX5" fmla="*/ 210820 w 393161"/>
                  <a:gd name="connsiteY5" fmla="*/ 237012 h 493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161" h="493385">
                    <a:moveTo>
                      <a:pt x="210820" y="237012"/>
                    </a:moveTo>
                    <a:cubicBezTo>
                      <a:pt x="95199" y="169936"/>
                      <a:pt x="0" y="0"/>
                      <a:pt x="0" y="0"/>
                    </a:cubicBezTo>
                    <a:lnTo>
                      <a:pt x="1423" y="116027"/>
                    </a:lnTo>
                    <a:cubicBezTo>
                      <a:pt x="1423" y="116027"/>
                      <a:pt x="19101" y="304963"/>
                      <a:pt x="103023" y="396016"/>
                    </a:cubicBezTo>
                    <a:cubicBezTo>
                      <a:pt x="199685" y="500888"/>
                      <a:pt x="344729" y="524601"/>
                      <a:pt x="382504" y="449743"/>
                    </a:cubicBezTo>
                    <a:cubicBezTo>
                      <a:pt x="430338" y="355031"/>
                      <a:pt x="307198" y="292933"/>
                      <a:pt x="210820" y="237012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C7197D0B-B1F6-4028-88F9-B3792BA030EB}"/>
                  </a:ext>
                </a:extLst>
              </p:cNvPr>
              <p:cNvSpPr/>
              <p:nvPr/>
            </p:nvSpPr>
            <p:spPr>
              <a:xfrm>
                <a:off x="9415149" y="2350454"/>
                <a:ext cx="428064" cy="532583"/>
              </a:xfrm>
              <a:custGeom>
                <a:avLst/>
                <a:gdLst>
                  <a:gd name="connsiteX0" fmla="*/ 223093 w 428064"/>
                  <a:gd name="connsiteY0" fmla="*/ 222423 h 532583"/>
                  <a:gd name="connsiteX1" fmla="*/ 894 w 428064"/>
                  <a:gd name="connsiteY1" fmla="*/ 0 h 532583"/>
                  <a:gd name="connsiteX2" fmla="*/ 0 w 428064"/>
                  <a:gd name="connsiteY2" fmla="*/ 98186 h 532583"/>
                  <a:gd name="connsiteX3" fmla="*/ 107513 w 428064"/>
                  <a:gd name="connsiteY3" fmla="*/ 426944 h 532583"/>
                  <a:gd name="connsiteX4" fmla="*/ 410931 w 428064"/>
                  <a:gd name="connsiteY4" fmla="*/ 478089 h 532583"/>
                  <a:gd name="connsiteX5" fmla="*/ 223093 w 428064"/>
                  <a:gd name="connsiteY5" fmla="*/ 222423 h 532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8064" h="532583">
                    <a:moveTo>
                      <a:pt x="223093" y="222423"/>
                    </a:moveTo>
                    <a:cubicBezTo>
                      <a:pt x="86848" y="166665"/>
                      <a:pt x="894" y="0"/>
                      <a:pt x="894" y="0"/>
                    </a:cubicBezTo>
                    <a:lnTo>
                      <a:pt x="0" y="98186"/>
                    </a:lnTo>
                    <a:cubicBezTo>
                      <a:pt x="0" y="98186"/>
                      <a:pt x="14387" y="328961"/>
                      <a:pt x="107513" y="426944"/>
                    </a:cubicBezTo>
                    <a:cubicBezTo>
                      <a:pt x="214762" y="539801"/>
                      <a:pt x="361005" y="570667"/>
                      <a:pt x="410931" y="478089"/>
                    </a:cubicBezTo>
                    <a:cubicBezTo>
                      <a:pt x="476545" y="356413"/>
                      <a:pt x="340726" y="270561"/>
                      <a:pt x="223093" y="222423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90569BD3-0CEB-47C1-96FF-2ED3A6B90A99}"/>
                  </a:ext>
                </a:extLst>
              </p:cNvPr>
              <p:cNvSpPr/>
              <p:nvPr/>
            </p:nvSpPr>
            <p:spPr>
              <a:xfrm>
                <a:off x="9407733" y="2745313"/>
                <a:ext cx="472001" cy="615363"/>
              </a:xfrm>
              <a:custGeom>
                <a:avLst/>
                <a:gdLst>
                  <a:gd name="connsiteX0" fmla="*/ 242925 w 472001"/>
                  <a:gd name="connsiteY0" fmla="*/ 255666 h 615363"/>
                  <a:gd name="connsiteX1" fmla="*/ 0 w 472001"/>
                  <a:gd name="connsiteY1" fmla="*/ 0 h 615363"/>
                  <a:gd name="connsiteX2" fmla="*/ 4430 w 472001"/>
                  <a:gd name="connsiteY2" fmla="*/ 122855 h 615363"/>
                  <a:gd name="connsiteX3" fmla="*/ 113751 w 472001"/>
                  <a:gd name="connsiteY3" fmla="*/ 492862 h 615363"/>
                  <a:gd name="connsiteX4" fmla="*/ 452851 w 472001"/>
                  <a:gd name="connsiteY4" fmla="*/ 552155 h 615363"/>
                  <a:gd name="connsiteX5" fmla="*/ 242925 w 472001"/>
                  <a:gd name="connsiteY5" fmla="*/ 255666 h 615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2001" h="615363">
                    <a:moveTo>
                      <a:pt x="242925" y="255666"/>
                    </a:moveTo>
                    <a:cubicBezTo>
                      <a:pt x="90668" y="191008"/>
                      <a:pt x="0" y="0"/>
                      <a:pt x="0" y="0"/>
                    </a:cubicBezTo>
                    <a:lnTo>
                      <a:pt x="4430" y="122855"/>
                    </a:lnTo>
                    <a:cubicBezTo>
                      <a:pt x="4430" y="122855"/>
                      <a:pt x="9693" y="379232"/>
                      <a:pt x="113751" y="492862"/>
                    </a:cubicBezTo>
                    <a:cubicBezTo>
                      <a:pt x="233618" y="623743"/>
                      <a:pt x="397053" y="659526"/>
                      <a:pt x="452851" y="552155"/>
                    </a:cubicBezTo>
                    <a:cubicBezTo>
                      <a:pt x="526187" y="411053"/>
                      <a:pt x="374396" y="311485"/>
                      <a:pt x="242925" y="255666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4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8942875" y="1448775"/>
                <a:ext cx="471990" cy="1911921"/>
                <a:chOff x="8942875" y="1448775"/>
                <a:chExt cx="471990" cy="1911921"/>
              </a:xfrm>
              <a:solidFill>
                <a:srgbClr val="0C2CA3"/>
              </a:solidFill>
            </p:grpSpPr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FC51E911-9964-48D4-BFC0-D0F8CDCEB26D}"/>
                    </a:ext>
                  </a:extLst>
                </p:cNvPr>
                <p:cNvSpPr/>
                <p:nvPr/>
              </p:nvSpPr>
              <p:spPr>
                <a:xfrm>
                  <a:off x="9078285" y="1448775"/>
                  <a:ext cx="328553" cy="451731"/>
                </a:xfrm>
                <a:custGeom>
                  <a:avLst/>
                  <a:gdLst>
                    <a:gd name="connsiteX0" fmla="*/ 185846 w 328553"/>
                    <a:gd name="connsiteY0" fmla="*/ 205862 h 451731"/>
                    <a:gd name="connsiteX1" fmla="*/ 8432 w 328553"/>
                    <a:gd name="connsiteY1" fmla="*/ 419750 h 451731"/>
                    <a:gd name="connsiteX2" fmla="*/ 218134 w 328553"/>
                    <a:gd name="connsiteY2" fmla="*/ 360294 h 451731"/>
                    <a:gd name="connsiteX3" fmla="*/ 328554 w 328553"/>
                    <a:gd name="connsiteY3" fmla="*/ 93777 h 451731"/>
                    <a:gd name="connsiteX4" fmla="*/ 326826 w 328553"/>
                    <a:gd name="connsiteY4" fmla="*/ 0 h 451731"/>
                    <a:gd name="connsiteX5" fmla="*/ 185846 w 328553"/>
                    <a:gd name="connsiteY5" fmla="*/ 205862 h 451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8553" h="451731">
                      <a:moveTo>
                        <a:pt x="185846" y="205862"/>
                      </a:moveTo>
                      <a:cubicBezTo>
                        <a:pt x="103144" y="280538"/>
                        <a:pt x="-35601" y="323190"/>
                        <a:pt x="8432" y="419750"/>
                      </a:cubicBezTo>
                      <a:cubicBezTo>
                        <a:pt x="40477" y="490017"/>
                        <a:pt x="174019" y="432857"/>
                        <a:pt x="218134" y="360294"/>
                      </a:cubicBezTo>
                      <a:cubicBezTo>
                        <a:pt x="310428" y="208504"/>
                        <a:pt x="328554" y="93777"/>
                        <a:pt x="328554" y="93777"/>
                      </a:cubicBezTo>
                      <a:lnTo>
                        <a:pt x="326826" y="0"/>
                      </a:lnTo>
                      <a:cubicBezTo>
                        <a:pt x="326846" y="0"/>
                        <a:pt x="320913" y="83881"/>
                        <a:pt x="185846" y="205862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8E2B20F8-37F7-42A6-BFE3-CACEEF2392A6}"/>
                    </a:ext>
                  </a:extLst>
                </p:cNvPr>
                <p:cNvSpPr/>
                <p:nvPr/>
              </p:nvSpPr>
              <p:spPr>
                <a:xfrm>
                  <a:off x="9043892" y="1689811"/>
                  <a:ext cx="363840" cy="488111"/>
                </a:xfrm>
                <a:custGeom>
                  <a:avLst/>
                  <a:gdLst>
                    <a:gd name="connsiteX0" fmla="*/ 182708 w 363840"/>
                    <a:gd name="connsiteY0" fmla="*/ 236464 h 488111"/>
                    <a:gd name="connsiteX1" fmla="*/ 9176 w 363840"/>
                    <a:gd name="connsiteY1" fmla="*/ 454233 h 488111"/>
                    <a:gd name="connsiteX2" fmla="*/ 251228 w 363840"/>
                    <a:gd name="connsiteY2" fmla="*/ 384434 h 488111"/>
                    <a:gd name="connsiteX3" fmla="*/ 361423 w 363840"/>
                    <a:gd name="connsiteY3" fmla="*/ 136307 h 488111"/>
                    <a:gd name="connsiteX4" fmla="*/ 363841 w 363840"/>
                    <a:gd name="connsiteY4" fmla="*/ 0 h 488111"/>
                    <a:gd name="connsiteX5" fmla="*/ 182708 w 363840"/>
                    <a:gd name="connsiteY5" fmla="*/ 236464 h 488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3840" h="488111">
                      <a:moveTo>
                        <a:pt x="182708" y="236464"/>
                      </a:moveTo>
                      <a:cubicBezTo>
                        <a:pt x="88891" y="296570"/>
                        <a:pt x="-34858" y="357673"/>
                        <a:pt x="9176" y="454233"/>
                      </a:cubicBezTo>
                      <a:cubicBezTo>
                        <a:pt x="41220" y="524520"/>
                        <a:pt x="178116" y="477744"/>
                        <a:pt x="251228" y="384434"/>
                      </a:cubicBezTo>
                      <a:cubicBezTo>
                        <a:pt x="339823" y="271374"/>
                        <a:pt x="361423" y="136307"/>
                        <a:pt x="361423" y="136307"/>
                      </a:cubicBezTo>
                      <a:lnTo>
                        <a:pt x="363841" y="0"/>
                      </a:lnTo>
                      <a:cubicBezTo>
                        <a:pt x="363841" y="20"/>
                        <a:pt x="330720" y="141651"/>
                        <a:pt x="182708" y="236464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7620576D-B313-4D2E-9E82-F04C67066C2B}"/>
                    </a:ext>
                  </a:extLst>
                </p:cNvPr>
                <p:cNvSpPr/>
                <p:nvPr/>
              </p:nvSpPr>
              <p:spPr>
                <a:xfrm>
                  <a:off x="9015453" y="1990526"/>
                  <a:ext cx="393154" cy="493385"/>
                </a:xfrm>
                <a:custGeom>
                  <a:avLst/>
                  <a:gdLst>
                    <a:gd name="connsiteX0" fmla="*/ 182334 w 393154"/>
                    <a:gd name="connsiteY0" fmla="*/ 236992 h 493385"/>
                    <a:gd name="connsiteX1" fmla="*/ 10650 w 393154"/>
                    <a:gd name="connsiteY1" fmla="*/ 449743 h 493385"/>
                    <a:gd name="connsiteX2" fmla="*/ 290131 w 393154"/>
                    <a:gd name="connsiteY2" fmla="*/ 396016 h 493385"/>
                    <a:gd name="connsiteX3" fmla="*/ 391731 w 393154"/>
                    <a:gd name="connsiteY3" fmla="*/ 116027 h 493385"/>
                    <a:gd name="connsiteX4" fmla="*/ 393154 w 393154"/>
                    <a:gd name="connsiteY4" fmla="*/ 0 h 493385"/>
                    <a:gd name="connsiteX5" fmla="*/ 182334 w 393154"/>
                    <a:gd name="connsiteY5" fmla="*/ 236992 h 493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3154" h="493385">
                      <a:moveTo>
                        <a:pt x="182334" y="236992"/>
                      </a:moveTo>
                      <a:cubicBezTo>
                        <a:pt x="85956" y="292913"/>
                        <a:pt x="-37162" y="354990"/>
                        <a:pt x="10650" y="449743"/>
                      </a:cubicBezTo>
                      <a:cubicBezTo>
                        <a:pt x="48425" y="524601"/>
                        <a:pt x="193470" y="500888"/>
                        <a:pt x="290131" y="396016"/>
                      </a:cubicBezTo>
                      <a:cubicBezTo>
                        <a:pt x="374053" y="304963"/>
                        <a:pt x="391731" y="116027"/>
                        <a:pt x="391731" y="116027"/>
                      </a:cubicBezTo>
                      <a:lnTo>
                        <a:pt x="393154" y="0"/>
                      </a:lnTo>
                      <a:cubicBezTo>
                        <a:pt x="393154" y="0"/>
                        <a:pt x="297975" y="169916"/>
                        <a:pt x="182334" y="236992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8A972A67-C41E-4667-ABAE-A90E5C5B35B0}"/>
                    </a:ext>
                  </a:extLst>
                </p:cNvPr>
                <p:cNvSpPr/>
                <p:nvPr/>
              </p:nvSpPr>
              <p:spPr>
                <a:xfrm>
                  <a:off x="8979395" y="2350475"/>
                  <a:ext cx="428073" cy="532589"/>
                </a:xfrm>
                <a:custGeom>
                  <a:avLst/>
                  <a:gdLst>
                    <a:gd name="connsiteX0" fmla="*/ 204959 w 428073"/>
                    <a:gd name="connsiteY0" fmla="*/ 222402 h 532589"/>
                    <a:gd name="connsiteX1" fmla="*/ 17142 w 428073"/>
                    <a:gd name="connsiteY1" fmla="*/ 478089 h 532589"/>
                    <a:gd name="connsiteX2" fmla="*/ 320560 w 428073"/>
                    <a:gd name="connsiteY2" fmla="*/ 426944 h 532589"/>
                    <a:gd name="connsiteX3" fmla="*/ 428074 w 428073"/>
                    <a:gd name="connsiteY3" fmla="*/ 98186 h 532589"/>
                    <a:gd name="connsiteX4" fmla="*/ 427180 w 428073"/>
                    <a:gd name="connsiteY4" fmla="*/ 0 h 532589"/>
                    <a:gd name="connsiteX5" fmla="*/ 204959 w 428073"/>
                    <a:gd name="connsiteY5" fmla="*/ 222402 h 532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28073" h="532589">
                      <a:moveTo>
                        <a:pt x="204959" y="222402"/>
                      </a:moveTo>
                      <a:cubicBezTo>
                        <a:pt x="87328" y="270541"/>
                        <a:pt x="-48492" y="356393"/>
                        <a:pt x="17142" y="478089"/>
                      </a:cubicBezTo>
                      <a:cubicBezTo>
                        <a:pt x="67068" y="570667"/>
                        <a:pt x="213312" y="539821"/>
                        <a:pt x="320560" y="426944"/>
                      </a:cubicBezTo>
                      <a:cubicBezTo>
                        <a:pt x="413687" y="328961"/>
                        <a:pt x="428074" y="98186"/>
                        <a:pt x="428074" y="98186"/>
                      </a:cubicBezTo>
                      <a:lnTo>
                        <a:pt x="427180" y="0"/>
                      </a:lnTo>
                      <a:cubicBezTo>
                        <a:pt x="427159" y="-20"/>
                        <a:pt x="341206" y="166644"/>
                        <a:pt x="204959" y="222402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0B4B405C-E5CE-48F8-ABD7-B9D83028CA3F}"/>
                    </a:ext>
                  </a:extLst>
                </p:cNvPr>
                <p:cNvSpPr/>
                <p:nvPr/>
              </p:nvSpPr>
              <p:spPr>
                <a:xfrm>
                  <a:off x="8942875" y="2745333"/>
                  <a:ext cx="471990" cy="615363"/>
                </a:xfrm>
                <a:custGeom>
                  <a:avLst/>
                  <a:gdLst>
                    <a:gd name="connsiteX0" fmla="*/ 229065 w 471990"/>
                    <a:gd name="connsiteY0" fmla="*/ 255646 h 615363"/>
                    <a:gd name="connsiteX1" fmla="*/ 19160 w 471990"/>
                    <a:gd name="connsiteY1" fmla="*/ 552155 h 615363"/>
                    <a:gd name="connsiteX2" fmla="*/ 358260 w 471990"/>
                    <a:gd name="connsiteY2" fmla="*/ 492862 h 615363"/>
                    <a:gd name="connsiteX3" fmla="*/ 467581 w 471990"/>
                    <a:gd name="connsiteY3" fmla="*/ 122855 h 615363"/>
                    <a:gd name="connsiteX4" fmla="*/ 471990 w 471990"/>
                    <a:gd name="connsiteY4" fmla="*/ 0 h 615363"/>
                    <a:gd name="connsiteX5" fmla="*/ 229065 w 471990"/>
                    <a:gd name="connsiteY5" fmla="*/ 255646 h 615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1990" h="615363">
                      <a:moveTo>
                        <a:pt x="229065" y="255646"/>
                      </a:moveTo>
                      <a:cubicBezTo>
                        <a:pt x="97594" y="311465"/>
                        <a:pt x="-54196" y="411033"/>
                        <a:pt x="19160" y="552155"/>
                      </a:cubicBezTo>
                      <a:cubicBezTo>
                        <a:pt x="74958" y="659526"/>
                        <a:pt x="238391" y="623743"/>
                        <a:pt x="358260" y="492862"/>
                      </a:cubicBezTo>
                      <a:cubicBezTo>
                        <a:pt x="462318" y="379232"/>
                        <a:pt x="467581" y="122855"/>
                        <a:pt x="467581" y="122855"/>
                      </a:cubicBezTo>
                      <a:lnTo>
                        <a:pt x="471990" y="0"/>
                      </a:lnTo>
                      <a:cubicBezTo>
                        <a:pt x="471990" y="-41"/>
                        <a:pt x="381323" y="190988"/>
                        <a:pt x="229065" y="255646"/>
                      </a:cubicBez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0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9015453" y="1564030"/>
                <a:ext cx="371574" cy="907999"/>
                <a:chOff x="9015453" y="1564030"/>
                <a:chExt cx="371574" cy="907999"/>
              </a:xfrm>
              <a:solidFill>
                <a:srgbClr val="6CADF4"/>
              </a:solidFill>
            </p:grpSpPr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4E5B5080-D05E-4F35-9F2A-E5A806CE0475}"/>
                    </a:ext>
                  </a:extLst>
                </p:cNvPr>
                <p:cNvSpPr/>
                <p:nvPr/>
              </p:nvSpPr>
              <p:spPr>
                <a:xfrm>
                  <a:off x="9078306" y="1564030"/>
                  <a:ext cx="270194" cy="291571"/>
                </a:xfrm>
                <a:custGeom>
                  <a:avLst/>
                  <a:gdLst>
                    <a:gd name="connsiteX0" fmla="*/ 185825 w 270194"/>
                    <a:gd name="connsiteY0" fmla="*/ 90607 h 291571"/>
                    <a:gd name="connsiteX1" fmla="*/ 3514 w 270194"/>
                    <a:gd name="connsiteY1" fmla="*/ 291572 h 291571"/>
                    <a:gd name="connsiteX2" fmla="*/ 178205 w 270194"/>
                    <a:gd name="connsiteY2" fmla="*/ 119360 h 291571"/>
                    <a:gd name="connsiteX3" fmla="*/ 270194 w 270194"/>
                    <a:gd name="connsiteY3" fmla="*/ 0 h 291571"/>
                    <a:gd name="connsiteX4" fmla="*/ 185825 w 270194"/>
                    <a:gd name="connsiteY4" fmla="*/ 90607 h 291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194" h="291571">
                      <a:moveTo>
                        <a:pt x="185825" y="90607"/>
                      </a:moveTo>
                      <a:cubicBezTo>
                        <a:pt x="106923" y="161869"/>
                        <a:pt x="-23024" y="203972"/>
                        <a:pt x="3514" y="291572"/>
                      </a:cubicBezTo>
                      <a:cubicBezTo>
                        <a:pt x="15137" y="227747"/>
                        <a:pt x="115254" y="182839"/>
                        <a:pt x="178205" y="119360"/>
                      </a:cubicBezTo>
                      <a:cubicBezTo>
                        <a:pt x="219476" y="77724"/>
                        <a:pt x="249062" y="36617"/>
                        <a:pt x="270194" y="0"/>
                      </a:cubicBezTo>
                      <a:cubicBezTo>
                        <a:pt x="250037" y="26721"/>
                        <a:pt x="222767" y="57241"/>
                        <a:pt x="185825" y="9060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1BB259B1-9F82-4BDB-96C5-E8F73CA58DD7}"/>
                    </a:ext>
                  </a:extLst>
                </p:cNvPr>
                <p:cNvSpPr/>
                <p:nvPr/>
              </p:nvSpPr>
              <p:spPr>
                <a:xfrm>
                  <a:off x="9043892" y="1780397"/>
                  <a:ext cx="324196" cy="379130"/>
                </a:xfrm>
                <a:custGeom>
                  <a:avLst/>
                  <a:gdLst>
                    <a:gd name="connsiteX0" fmla="*/ 182708 w 324196"/>
                    <a:gd name="connsiteY0" fmla="*/ 145877 h 379130"/>
                    <a:gd name="connsiteX1" fmla="*/ 9176 w 324196"/>
                    <a:gd name="connsiteY1" fmla="*/ 363647 h 379130"/>
                    <a:gd name="connsiteX2" fmla="*/ 19681 w 324196"/>
                    <a:gd name="connsiteY2" fmla="*/ 379131 h 379130"/>
                    <a:gd name="connsiteX3" fmla="*/ 190105 w 324196"/>
                    <a:gd name="connsiteY3" fmla="*/ 176296 h 379130"/>
                    <a:gd name="connsiteX4" fmla="*/ 324196 w 324196"/>
                    <a:gd name="connsiteY4" fmla="*/ 0 h 379130"/>
                    <a:gd name="connsiteX5" fmla="*/ 182708 w 324196"/>
                    <a:gd name="connsiteY5" fmla="*/ 145877 h 379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196" h="379130">
                      <a:moveTo>
                        <a:pt x="182708" y="145877"/>
                      </a:moveTo>
                      <a:cubicBezTo>
                        <a:pt x="88891" y="205984"/>
                        <a:pt x="-34858" y="267086"/>
                        <a:pt x="9176" y="363647"/>
                      </a:cubicBezTo>
                      <a:cubicBezTo>
                        <a:pt x="11919" y="369682"/>
                        <a:pt x="15495" y="374782"/>
                        <a:pt x="19681" y="379131"/>
                      </a:cubicBezTo>
                      <a:cubicBezTo>
                        <a:pt x="458" y="297424"/>
                        <a:pt x="107667" y="235732"/>
                        <a:pt x="190105" y="176296"/>
                      </a:cubicBezTo>
                      <a:cubicBezTo>
                        <a:pt x="255901" y="128849"/>
                        <a:pt x="297943" y="60188"/>
                        <a:pt x="324196" y="0"/>
                      </a:cubicBezTo>
                      <a:cubicBezTo>
                        <a:pt x="296948" y="45801"/>
                        <a:pt x="252670" y="101072"/>
                        <a:pt x="182708" y="14587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DB035AC3-D527-49E0-85ED-C56277E9C7CD}"/>
                    </a:ext>
                  </a:extLst>
                </p:cNvPr>
                <p:cNvSpPr/>
                <p:nvPr/>
              </p:nvSpPr>
              <p:spPr>
                <a:xfrm>
                  <a:off x="9015453" y="2025802"/>
                  <a:ext cx="371574" cy="446227"/>
                </a:xfrm>
                <a:custGeom>
                  <a:avLst/>
                  <a:gdLst>
                    <a:gd name="connsiteX0" fmla="*/ 182334 w 371574"/>
                    <a:gd name="connsiteY0" fmla="*/ 201717 h 446227"/>
                    <a:gd name="connsiteX1" fmla="*/ 10650 w 371574"/>
                    <a:gd name="connsiteY1" fmla="*/ 414467 h 446227"/>
                    <a:gd name="connsiteX2" fmla="*/ 42065 w 371574"/>
                    <a:gd name="connsiteY2" fmla="*/ 446227 h 446227"/>
                    <a:gd name="connsiteX3" fmla="*/ 206393 w 371574"/>
                    <a:gd name="connsiteY3" fmla="*/ 233274 h 446227"/>
                    <a:gd name="connsiteX4" fmla="*/ 371574 w 371574"/>
                    <a:gd name="connsiteY4" fmla="*/ 0 h 446227"/>
                    <a:gd name="connsiteX5" fmla="*/ 182334 w 371574"/>
                    <a:gd name="connsiteY5" fmla="*/ 201717 h 446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1574" h="446227">
                      <a:moveTo>
                        <a:pt x="182334" y="201717"/>
                      </a:moveTo>
                      <a:cubicBezTo>
                        <a:pt x="85956" y="257637"/>
                        <a:pt x="-37162" y="319715"/>
                        <a:pt x="10650" y="414467"/>
                      </a:cubicBezTo>
                      <a:cubicBezTo>
                        <a:pt x="17721" y="428468"/>
                        <a:pt x="28531" y="439014"/>
                        <a:pt x="42065" y="446227"/>
                      </a:cubicBezTo>
                      <a:cubicBezTo>
                        <a:pt x="1506" y="358709"/>
                        <a:pt x="116273" y="292405"/>
                        <a:pt x="206393" y="233274"/>
                      </a:cubicBezTo>
                      <a:cubicBezTo>
                        <a:pt x="280297" y="184770"/>
                        <a:pt x="339753" y="71303"/>
                        <a:pt x="371574" y="0"/>
                      </a:cubicBezTo>
                      <a:cubicBezTo>
                        <a:pt x="337091" y="53442"/>
                        <a:pt x="264935" y="153822"/>
                        <a:pt x="182334" y="20171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CBD3F9F5-8051-43B2-81A4-28748BA02133}"/>
                  </a:ext>
                </a:extLst>
              </p:cNvPr>
              <p:cNvSpPr/>
              <p:nvPr/>
            </p:nvSpPr>
            <p:spPr>
              <a:xfrm>
                <a:off x="9344375" y="1449242"/>
                <a:ext cx="124785" cy="3701084"/>
              </a:xfrm>
              <a:custGeom>
                <a:avLst/>
                <a:gdLst>
                  <a:gd name="connsiteX0" fmla="*/ 59213 w 124785"/>
                  <a:gd name="connsiteY0" fmla="*/ 1077 h 3701084"/>
                  <a:gd name="connsiteX1" fmla="*/ 0 w 124785"/>
                  <a:gd name="connsiteY1" fmla="*/ 3701085 h 3701084"/>
                  <a:gd name="connsiteX2" fmla="*/ 124785 w 124785"/>
                  <a:gd name="connsiteY2" fmla="*/ 3699236 h 3701084"/>
                  <a:gd name="connsiteX3" fmla="*/ 73722 w 124785"/>
                  <a:gd name="connsiteY3" fmla="*/ 0 h 3701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4785" h="3701084">
                    <a:moveTo>
                      <a:pt x="59213" y="1077"/>
                    </a:moveTo>
                    <a:lnTo>
                      <a:pt x="0" y="3701085"/>
                    </a:lnTo>
                    <a:lnTo>
                      <a:pt x="124785" y="3699236"/>
                    </a:lnTo>
                    <a:lnTo>
                      <a:pt x="73722" y="0"/>
                    </a:ln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5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8132347" y="2154854"/>
              <a:ext cx="1159229" cy="2880969"/>
              <a:chOff x="8132347" y="2154854"/>
              <a:chExt cx="1159229" cy="2880969"/>
            </a:xfrm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8F6CB6B9-70CA-4B97-8F4B-721EFF872B97}"/>
                  </a:ext>
                </a:extLst>
              </p:cNvPr>
              <p:cNvSpPr/>
              <p:nvPr/>
            </p:nvSpPr>
            <p:spPr>
              <a:xfrm>
                <a:off x="8132347" y="3103981"/>
                <a:ext cx="1159229" cy="900217"/>
              </a:xfrm>
              <a:custGeom>
                <a:avLst/>
                <a:gdLst>
                  <a:gd name="connsiteX0" fmla="*/ 1071536 w 1159229"/>
                  <a:gd name="connsiteY0" fmla="*/ 494426 h 900217"/>
                  <a:gd name="connsiteX1" fmla="*/ 716118 w 1159229"/>
                  <a:gd name="connsiteY1" fmla="*/ 192877 h 900217"/>
                  <a:gd name="connsiteX2" fmla="*/ 579629 w 1159229"/>
                  <a:gd name="connsiteY2" fmla="*/ 406 h 900217"/>
                  <a:gd name="connsiteX3" fmla="*/ 579629 w 1159229"/>
                  <a:gd name="connsiteY3" fmla="*/ 0 h 900217"/>
                  <a:gd name="connsiteX4" fmla="*/ 443119 w 1159229"/>
                  <a:gd name="connsiteY4" fmla="*/ 192471 h 900217"/>
                  <a:gd name="connsiteX5" fmla="*/ 87702 w 1159229"/>
                  <a:gd name="connsiteY5" fmla="*/ 494020 h 900217"/>
                  <a:gd name="connsiteX6" fmla="*/ 102190 w 1159229"/>
                  <a:gd name="connsiteY6" fmla="*/ 785713 h 900217"/>
                  <a:gd name="connsiteX7" fmla="*/ 389211 w 1159229"/>
                  <a:gd name="connsiteY7" fmla="*/ 691449 h 900217"/>
                  <a:gd name="connsiteX8" fmla="*/ 451450 w 1159229"/>
                  <a:gd name="connsiteY8" fmla="*/ 849478 h 900217"/>
                  <a:gd name="connsiteX9" fmla="*/ 579608 w 1159229"/>
                  <a:gd name="connsiteY9" fmla="*/ 899749 h 900217"/>
                  <a:gd name="connsiteX10" fmla="*/ 579608 w 1159229"/>
                  <a:gd name="connsiteY10" fmla="*/ 900135 h 900217"/>
                  <a:gd name="connsiteX11" fmla="*/ 707787 w 1159229"/>
                  <a:gd name="connsiteY11" fmla="*/ 849864 h 900217"/>
                  <a:gd name="connsiteX12" fmla="*/ 770027 w 1159229"/>
                  <a:gd name="connsiteY12" fmla="*/ 691835 h 900217"/>
                  <a:gd name="connsiteX13" fmla="*/ 1057047 w 1159229"/>
                  <a:gd name="connsiteY13" fmla="*/ 786100 h 900217"/>
                  <a:gd name="connsiteX14" fmla="*/ 1071536 w 1159229"/>
                  <a:gd name="connsiteY14" fmla="*/ 494426 h 900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59229" h="900217">
                    <a:moveTo>
                      <a:pt x="1071536" y="494426"/>
                    </a:moveTo>
                    <a:cubicBezTo>
                      <a:pt x="998952" y="459151"/>
                      <a:pt x="798760" y="369397"/>
                      <a:pt x="716118" y="192877"/>
                    </a:cubicBezTo>
                    <a:cubicBezTo>
                      <a:pt x="633497" y="16398"/>
                      <a:pt x="580543" y="671"/>
                      <a:pt x="579629" y="406"/>
                    </a:cubicBezTo>
                    <a:lnTo>
                      <a:pt x="579629" y="0"/>
                    </a:lnTo>
                    <a:cubicBezTo>
                      <a:pt x="579629" y="0"/>
                      <a:pt x="526472" y="14468"/>
                      <a:pt x="443119" y="192471"/>
                    </a:cubicBezTo>
                    <a:cubicBezTo>
                      <a:pt x="360478" y="369011"/>
                      <a:pt x="160285" y="458744"/>
                      <a:pt x="87702" y="494020"/>
                    </a:cubicBezTo>
                    <a:cubicBezTo>
                      <a:pt x="-59130" y="565384"/>
                      <a:pt x="1322" y="747471"/>
                      <a:pt x="102190" y="785713"/>
                    </a:cubicBezTo>
                    <a:cubicBezTo>
                      <a:pt x="247112" y="840659"/>
                      <a:pt x="389211" y="691449"/>
                      <a:pt x="389211" y="691449"/>
                    </a:cubicBezTo>
                    <a:cubicBezTo>
                      <a:pt x="389211" y="691449"/>
                      <a:pt x="388499" y="779109"/>
                      <a:pt x="451450" y="849478"/>
                    </a:cubicBezTo>
                    <a:cubicBezTo>
                      <a:pt x="500178" y="903935"/>
                      <a:pt x="579162" y="899770"/>
                      <a:pt x="579608" y="899749"/>
                    </a:cubicBezTo>
                    <a:lnTo>
                      <a:pt x="579608" y="900135"/>
                    </a:lnTo>
                    <a:cubicBezTo>
                      <a:pt x="579608" y="900135"/>
                      <a:pt x="658938" y="904484"/>
                      <a:pt x="707787" y="849864"/>
                    </a:cubicBezTo>
                    <a:cubicBezTo>
                      <a:pt x="770738" y="779496"/>
                      <a:pt x="770027" y="691835"/>
                      <a:pt x="770027" y="691835"/>
                    </a:cubicBezTo>
                    <a:cubicBezTo>
                      <a:pt x="770027" y="691835"/>
                      <a:pt x="912125" y="841045"/>
                      <a:pt x="1057047" y="786100"/>
                    </a:cubicBezTo>
                    <a:cubicBezTo>
                      <a:pt x="1157916" y="747857"/>
                      <a:pt x="1218348" y="565770"/>
                      <a:pt x="1071536" y="494426"/>
                    </a:cubicBezTo>
                    <a:close/>
                  </a:path>
                </a:pathLst>
              </a:custGeom>
              <a:solidFill>
                <a:srgbClr val="6CADF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4D8349D6-BAAA-4476-98CF-8E525CC5AF36}"/>
                  </a:ext>
                </a:extLst>
              </p:cNvPr>
              <p:cNvSpPr/>
              <p:nvPr/>
            </p:nvSpPr>
            <p:spPr>
              <a:xfrm>
                <a:off x="8132347" y="3103981"/>
                <a:ext cx="1159229" cy="900217"/>
              </a:xfrm>
              <a:custGeom>
                <a:avLst/>
                <a:gdLst>
                  <a:gd name="connsiteX0" fmla="*/ 1071536 w 1159229"/>
                  <a:gd name="connsiteY0" fmla="*/ 494426 h 900217"/>
                  <a:gd name="connsiteX1" fmla="*/ 716118 w 1159229"/>
                  <a:gd name="connsiteY1" fmla="*/ 192877 h 900217"/>
                  <a:gd name="connsiteX2" fmla="*/ 579629 w 1159229"/>
                  <a:gd name="connsiteY2" fmla="*/ 406 h 900217"/>
                  <a:gd name="connsiteX3" fmla="*/ 579629 w 1159229"/>
                  <a:gd name="connsiteY3" fmla="*/ 0 h 900217"/>
                  <a:gd name="connsiteX4" fmla="*/ 443119 w 1159229"/>
                  <a:gd name="connsiteY4" fmla="*/ 192471 h 900217"/>
                  <a:gd name="connsiteX5" fmla="*/ 87702 w 1159229"/>
                  <a:gd name="connsiteY5" fmla="*/ 494020 h 900217"/>
                  <a:gd name="connsiteX6" fmla="*/ 102190 w 1159229"/>
                  <a:gd name="connsiteY6" fmla="*/ 785713 h 900217"/>
                  <a:gd name="connsiteX7" fmla="*/ 389211 w 1159229"/>
                  <a:gd name="connsiteY7" fmla="*/ 691449 h 900217"/>
                  <a:gd name="connsiteX8" fmla="*/ 451450 w 1159229"/>
                  <a:gd name="connsiteY8" fmla="*/ 849478 h 900217"/>
                  <a:gd name="connsiteX9" fmla="*/ 579608 w 1159229"/>
                  <a:gd name="connsiteY9" fmla="*/ 899749 h 900217"/>
                  <a:gd name="connsiteX10" fmla="*/ 579608 w 1159229"/>
                  <a:gd name="connsiteY10" fmla="*/ 900135 h 900217"/>
                  <a:gd name="connsiteX11" fmla="*/ 707787 w 1159229"/>
                  <a:gd name="connsiteY11" fmla="*/ 849864 h 900217"/>
                  <a:gd name="connsiteX12" fmla="*/ 770027 w 1159229"/>
                  <a:gd name="connsiteY12" fmla="*/ 691835 h 900217"/>
                  <a:gd name="connsiteX13" fmla="*/ 1057047 w 1159229"/>
                  <a:gd name="connsiteY13" fmla="*/ 786100 h 900217"/>
                  <a:gd name="connsiteX14" fmla="*/ 1071536 w 1159229"/>
                  <a:gd name="connsiteY14" fmla="*/ 494426 h 900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59229" h="900217">
                    <a:moveTo>
                      <a:pt x="1071536" y="494426"/>
                    </a:moveTo>
                    <a:cubicBezTo>
                      <a:pt x="998952" y="459151"/>
                      <a:pt x="798760" y="369397"/>
                      <a:pt x="716118" y="192877"/>
                    </a:cubicBezTo>
                    <a:cubicBezTo>
                      <a:pt x="633497" y="16398"/>
                      <a:pt x="580543" y="671"/>
                      <a:pt x="579629" y="406"/>
                    </a:cubicBezTo>
                    <a:lnTo>
                      <a:pt x="579629" y="0"/>
                    </a:lnTo>
                    <a:cubicBezTo>
                      <a:pt x="579629" y="0"/>
                      <a:pt x="526472" y="14468"/>
                      <a:pt x="443119" y="192471"/>
                    </a:cubicBezTo>
                    <a:cubicBezTo>
                      <a:pt x="360478" y="369011"/>
                      <a:pt x="160285" y="458744"/>
                      <a:pt x="87702" y="494020"/>
                    </a:cubicBezTo>
                    <a:cubicBezTo>
                      <a:pt x="-59130" y="565384"/>
                      <a:pt x="1322" y="747471"/>
                      <a:pt x="102190" y="785713"/>
                    </a:cubicBezTo>
                    <a:cubicBezTo>
                      <a:pt x="247112" y="840659"/>
                      <a:pt x="389211" y="691449"/>
                      <a:pt x="389211" y="691449"/>
                    </a:cubicBezTo>
                    <a:cubicBezTo>
                      <a:pt x="389211" y="691449"/>
                      <a:pt x="388499" y="779109"/>
                      <a:pt x="451450" y="849478"/>
                    </a:cubicBezTo>
                    <a:cubicBezTo>
                      <a:pt x="500178" y="903935"/>
                      <a:pt x="579162" y="899770"/>
                      <a:pt x="579608" y="899749"/>
                    </a:cubicBezTo>
                    <a:lnTo>
                      <a:pt x="579608" y="900135"/>
                    </a:lnTo>
                    <a:cubicBezTo>
                      <a:pt x="579608" y="900135"/>
                      <a:pt x="658938" y="904484"/>
                      <a:pt x="707787" y="849864"/>
                    </a:cubicBezTo>
                    <a:cubicBezTo>
                      <a:pt x="770738" y="779496"/>
                      <a:pt x="770027" y="691835"/>
                      <a:pt x="770027" y="691835"/>
                    </a:cubicBezTo>
                    <a:cubicBezTo>
                      <a:pt x="770027" y="691835"/>
                      <a:pt x="912125" y="841045"/>
                      <a:pt x="1057047" y="786100"/>
                    </a:cubicBezTo>
                    <a:cubicBezTo>
                      <a:pt x="1157916" y="747857"/>
                      <a:pt x="1218348" y="565770"/>
                      <a:pt x="1071536" y="494426"/>
                    </a:cubicBezTo>
                    <a:close/>
                  </a:path>
                </a:pathLst>
              </a:custGeom>
              <a:solidFill>
                <a:srgbClr val="6CADF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39DE9B2E-8884-40E1-BC60-6D2DDD2BC0BB}"/>
                  </a:ext>
                </a:extLst>
              </p:cNvPr>
              <p:cNvSpPr/>
              <p:nvPr/>
            </p:nvSpPr>
            <p:spPr>
              <a:xfrm>
                <a:off x="8459398" y="3103961"/>
                <a:ext cx="505094" cy="430831"/>
              </a:xfrm>
              <a:custGeom>
                <a:avLst/>
                <a:gdLst>
                  <a:gd name="connsiteX0" fmla="*/ 389047 w 505094"/>
                  <a:gd name="connsiteY0" fmla="*/ 192877 h 430831"/>
                  <a:gd name="connsiteX1" fmla="*/ 252557 w 505094"/>
                  <a:gd name="connsiteY1" fmla="*/ 406 h 430831"/>
                  <a:gd name="connsiteX2" fmla="*/ 252557 w 505094"/>
                  <a:gd name="connsiteY2" fmla="*/ 0 h 430831"/>
                  <a:gd name="connsiteX3" fmla="*/ 116048 w 505094"/>
                  <a:gd name="connsiteY3" fmla="*/ 192471 h 430831"/>
                  <a:gd name="connsiteX4" fmla="*/ 0 w 505094"/>
                  <a:gd name="connsiteY4" fmla="*/ 344261 h 430831"/>
                  <a:gd name="connsiteX5" fmla="*/ 116983 w 505094"/>
                  <a:gd name="connsiteY5" fmla="*/ 260482 h 430831"/>
                  <a:gd name="connsiteX6" fmla="*/ 161301 w 505094"/>
                  <a:gd name="connsiteY6" fmla="*/ 389372 h 430831"/>
                  <a:gd name="connsiteX7" fmla="*/ 252538 w 505094"/>
                  <a:gd name="connsiteY7" fmla="*/ 430378 h 430831"/>
                  <a:gd name="connsiteX8" fmla="*/ 252538 w 505094"/>
                  <a:gd name="connsiteY8" fmla="*/ 430764 h 430831"/>
                  <a:gd name="connsiteX9" fmla="*/ 343794 w 505094"/>
                  <a:gd name="connsiteY9" fmla="*/ 389778 h 430831"/>
                  <a:gd name="connsiteX10" fmla="*/ 388112 w 505094"/>
                  <a:gd name="connsiteY10" fmla="*/ 260889 h 430831"/>
                  <a:gd name="connsiteX11" fmla="*/ 505095 w 505094"/>
                  <a:gd name="connsiteY11" fmla="*/ 344668 h 430831"/>
                  <a:gd name="connsiteX12" fmla="*/ 389047 w 505094"/>
                  <a:gd name="connsiteY12" fmla="*/ 192877 h 430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05094" h="430831">
                    <a:moveTo>
                      <a:pt x="389047" y="192877"/>
                    </a:moveTo>
                    <a:cubicBezTo>
                      <a:pt x="306426" y="16398"/>
                      <a:pt x="253472" y="671"/>
                      <a:pt x="252557" y="406"/>
                    </a:cubicBezTo>
                    <a:lnTo>
                      <a:pt x="252557" y="0"/>
                    </a:lnTo>
                    <a:cubicBezTo>
                      <a:pt x="252557" y="0"/>
                      <a:pt x="199401" y="14468"/>
                      <a:pt x="116048" y="192471"/>
                    </a:cubicBezTo>
                    <a:cubicBezTo>
                      <a:pt x="87823" y="252761"/>
                      <a:pt x="45883" y="302931"/>
                      <a:pt x="0" y="344261"/>
                    </a:cubicBezTo>
                    <a:cubicBezTo>
                      <a:pt x="62282" y="322722"/>
                      <a:pt x="116983" y="260482"/>
                      <a:pt x="116983" y="260482"/>
                    </a:cubicBezTo>
                    <a:cubicBezTo>
                      <a:pt x="116983" y="260482"/>
                      <a:pt x="116475" y="331988"/>
                      <a:pt x="161301" y="389372"/>
                    </a:cubicBezTo>
                    <a:cubicBezTo>
                      <a:pt x="195946" y="433730"/>
                      <a:pt x="252090" y="430398"/>
                      <a:pt x="252538" y="430378"/>
                    </a:cubicBezTo>
                    <a:lnTo>
                      <a:pt x="252538" y="430764"/>
                    </a:lnTo>
                    <a:cubicBezTo>
                      <a:pt x="252538" y="430764"/>
                      <a:pt x="309007" y="434320"/>
                      <a:pt x="343794" y="389778"/>
                    </a:cubicBezTo>
                    <a:cubicBezTo>
                      <a:pt x="388620" y="332395"/>
                      <a:pt x="388112" y="260889"/>
                      <a:pt x="388112" y="260889"/>
                    </a:cubicBezTo>
                    <a:cubicBezTo>
                      <a:pt x="388112" y="260889"/>
                      <a:pt x="442813" y="323129"/>
                      <a:pt x="505095" y="344668"/>
                    </a:cubicBezTo>
                    <a:cubicBezTo>
                      <a:pt x="459212" y="303337"/>
                      <a:pt x="417271" y="253167"/>
                      <a:pt x="389047" y="192877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67AE4F3C-4762-4179-B331-4F3D201EFB17}"/>
                  </a:ext>
                </a:extLst>
              </p:cNvPr>
              <p:cNvSpPr/>
              <p:nvPr/>
            </p:nvSpPr>
            <p:spPr>
              <a:xfrm>
                <a:off x="8329662" y="2683560"/>
                <a:ext cx="764567" cy="734330"/>
              </a:xfrm>
              <a:custGeom>
                <a:avLst/>
                <a:gdLst>
                  <a:gd name="connsiteX0" fmla="*/ 502812 w 764567"/>
                  <a:gd name="connsiteY0" fmla="*/ 214823 h 734330"/>
                  <a:gd name="connsiteX1" fmla="*/ 382294 w 764567"/>
                  <a:gd name="connsiteY1" fmla="*/ 427 h 734330"/>
                  <a:gd name="connsiteX2" fmla="*/ 382294 w 764567"/>
                  <a:gd name="connsiteY2" fmla="*/ 0 h 734330"/>
                  <a:gd name="connsiteX3" fmla="*/ 261756 w 764567"/>
                  <a:gd name="connsiteY3" fmla="*/ 214437 h 734330"/>
                  <a:gd name="connsiteX4" fmla="*/ 57133 w 764567"/>
                  <a:gd name="connsiteY4" fmla="*/ 440578 h 734330"/>
                  <a:gd name="connsiteX5" fmla="*/ 42360 w 764567"/>
                  <a:gd name="connsiteY5" fmla="*/ 640852 h 734330"/>
                  <a:gd name="connsiteX6" fmla="*/ 246719 w 764567"/>
                  <a:gd name="connsiteY6" fmla="*/ 563981 h 734330"/>
                  <a:gd name="connsiteX7" fmla="*/ 291037 w 764567"/>
                  <a:gd name="connsiteY7" fmla="*/ 692871 h 734330"/>
                  <a:gd name="connsiteX8" fmla="*/ 382274 w 764567"/>
                  <a:gd name="connsiteY8" fmla="*/ 733877 h 734330"/>
                  <a:gd name="connsiteX9" fmla="*/ 382274 w 764567"/>
                  <a:gd name="connsiteY9" fmla="*/ 734263 h 734330"/>
                  <a:gd name="connsiteX10" fmla="*/ 473530 w 764567"/>
                  <a:gd name="connsiteY10" fmla="*/ 693278 h 734330"/>
                  <a:gd name="connsiteX11" fmla="*/ 517849 w 764567"/>
                  <a:gd name="connsiteY11" fmla="*/ 564388 h 734330"/>
                  <a:gd name="connsiteX12" fmla="*/ 722207 w 764567"/>
                  <a:gd name="connsiteY12" fmla="*/ 641259 h 734330"/>
                  <a:gd name="connsiteX13" fmla="*/ 707435 w 764567"/>
                  <a:gd name="connsiteY13" fmla="*/ 440985 h 734330"/>
                  <a:gd name="connsiteX14" fmla="*/ 502812 w 764567"/>
                  <a:gd name="connsiteY14" fmla="*/ 214823 h 734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4567" h="734330">
                    <a:moveTo>
                      <a:pt x="502812" y="214823"/>
                    </a:moveTo>
                    <a:cubicBezTo>
                      <a:pt x="424397" y="83088"/>
                      <a:pt x="382761" y="1321"/>
                      <a:pt x="382294" y="427"/>
                    </a:cubicBezTo>
                    <a:lnTo>
                      <a:pt x="382294" y="0"/>
                    </a:lnTo>
                    <a:cubicBezTo>
                      <a:pt x="382294" y="0"/>
                      <a:pt x="340597" y="81971"/>
                      <a:pt x="261756" y="214437"/>
                    </a:cubicBezTo>
                    <a:cubicBezTo>
                      <a:pt x="164870" y="377241"/>
                      <a:pt x="93709" y="404266"/>
                      <a:pt x="57133" y="440578"/>
                    </a:cubicBezTo>
                    <a:cubicBezTo>
                      <a:pt x="-14779" y="511983"/>
                      <a:pt x="-17786" y="601269"/>
                      <a:pt x="42360" y="640852"/>
                    </a:cubicBezTo>
                    <a:cubicBezTo>
                      <a:pt x="129046" y="697890"/>
                      <a:pt x="246719" y="563981"/>
                      <a:pt x="246719" y="563981"/>
                    </a:cubicBezTo>
                    <a:cubicBezTo>
                      <a:pt x="246719" y="563981"/>
                      <a:pt x="246211" y="635488"/>
                      <a:pt x="291037" y="692871"/>
                    </a:cubicBezTo>
                    <a:cubicBezTo>
                      <a:pt x="325683" y="737230"/>
                      <a:pt x="381827" y="733897"/>
                      <a:pt x="382274" y="733877"/>
                    </a:cubicBezTo>
                    <a:lnTo>
                      <a:pt x="382274" y="734263"/>
                    </a:lnTo>
                    <a:cubicBezTo>
                      <a:pt x="382274" y="734263"/>
                      <a:pt x="438743" y="737819"/>
                      <a:pt x="473530" y="693278"/>
                    </a:cubicBezTo>
                    <a:cubicBezTo>
                      <a:pt x="518357" y="635894"/>
                      <a:pt x="517849" y="564388"/>
                      <a:pt x="517849" y="564388"/>
                    </a:cubicBezTo>
                    <a:cubicBezTo>
                      <a:pt x="517849" y="564388"/>
                      <a:pt x="635522" y="698317"/>
                      <a:pt x="722207" y="641259"/>
                    </a:cubicBezTo>
                    <a:cubicBezTo>
                      <a:pt x="782354" y="601675"/>
                      <a:pt x="779346" y="512389"/>
                      <a:pt x="707435" y="440985"/>
                    </a:cubicBezTo>
                    <a:cubicBezTo>
                      <a:pt x="670879" y="404652"/>
                      <a:pt x="599718" y="377627"/>
                      <a:pt x="502812" y="214823"/>
                    </a:cubicBezTo>
                    <a:close/>
                  </a:path>
                </a:pathLst>
              </a:custGeom>
              <a:solidFill>
                <a:srgbClr val="6CADF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EEC41725-352E-4EE5-91B4-3E6BF85D23A3}"/>
                  </a:ext>
                </a:extLst>
              </p:cNvPr>
              <p:cNvSpPr/>
              <p:nvPr/>
            </p:nvSpPr>
            <p:spPr>
              <a:xfrm>
                <a:off x="8441781" y="2683560"/>
                <a:ext cx="540329" cy="486461"/>
              </a:xfrm>
              <a:custGeom>
                <a:avLst/>
                <a:gdLst>
                  <a:gd name="connsiteX0" fmla="*/ 390693 w 540329"/>
                  <a:gd name="connsiteY0" fmla="*/ 214823 h 486461"/>
                  <a:gd name="connsiteX1" fmla="*/ 270175 w 540329"/>
                  <a:gd name="connsiteY1" fmla="*/ 427 h 486461"/>
                  <a:gd name="connsiteX2" fmla="*/ 270175 w 540329"/>
                  <a:gd name="connsiteY2" fmla="*/ 0 h 486461"/>
                  <a:gd name="connsiteX3" fmla="*/ 149637 w 540329"/>
                  <a:gd name="connsiteY3" fmla="*/ 214437 h 486461"/>
                  <a:gd name="connsiteX4" fmla="*/ 0 w 540329"/>
                  <a:gd name="connsiteY4" fmla="*/ 396220 h 486461"/>
                  <a:gd name="connsiteX5" fmla="*/ 134600 w 540329"/>
                  <a:gd name="connsiteY5" fmla="*/ 276738 h 486461"/>
                  <a:gd name="connsiteX6" fmla="*/ 178918 w 540329"/>
                  <a:gd name="connsiteY6" fmla="*/ 435498 h 486461"/>
                  <a:gd name="connsiteX7" fmla="*/ 270155 w 540329"/>
                  <a:gd name="connsiteY7" fmla="*/ 485993 h 486461"/>
                  <a:gd name="connsiteX8" fmla="*/ 270155 w 540329"/>
                  <a:gd name="connsiteY8" fmla="*/ 486380 h 486461"/>
                  <a:gd name="connsiteX9" fmla="*/ 361411 w 540329"/>
                  <a:gd name="connsiteY9" fmla="*/ 435884 h 486461"/>
                  <a:gd name="connsiteX10" fmla="*/ 405729 w 540329"/>
                  <a:gd name="connsiteY10" fmla="*/ 277124 h 486461"/>
                  <a:gd name="connsiteX11" fmla="*/ 540329 w 540329"/>
                  <a:gd name="connsiteY11" fmla="*/ 396606 h 486461"/>
                  <a:gd name="connsiteX12" fmla="*/ 390693 w 540329"/>
                  <a:gd name="connsiteY12" fmla="*/ 214823 h 48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40329" h="486461">
                    <a:moveTo>
                      <a:pt x="390693" y="214823"/>
                    </a:moveTo>
                    <a:cubicBezTo>
                      <a:pt x="312278" y="83088"/>
                      <a:pt x="270642" y="1321"/>
                      <a:pt x="270175" y="427"/>
                    </a:cubicBezTo>
                    <a:lnTo>
                      <a:pt x="270175" y="0"/>
                    </a:lnTo>
                    <a:cubicBezTo>
                      <a:pt x="270175" y="0"/>
                      <a:pt x="228478" y="81971"/>
                      <a:pt x="149637" y="214437"/>
                    </a:cubicBezTo>
                    <a:cubicBezTo>
                      <a:pt x="88941" y="316443"/>
                      <a:pt x="38323" y="365130"/>
                      <a:pt x="0" y="396220"/>
                    </a:cubicBezTo>
                    <a:cubicBezTo>
                      <a:pt x="70897" y="381224"/>
                      <a:pt x="134600" y="276738"/>
                      <a:pt x="134600" y="276738"/>
                    </a:cubicBezTo>
                    <a:cubicBezTo>
                      <a:pt x="134600" y="276738"/>
                      <a:pt x="134092" y="364805"/>
                      <a:pt x="178918" y="435498"/>
                    </a:cubicBezTo>
                    <a:cubicBezTo>
                      <a:pt x="213563" y="490139"/>
                      <a:pt x="269707" y="486034"/>
                      <a:pt x="270155" y="485993"/>
                    </a:cubicBezTo>
                    <a:lnTo>
                      <a:pt x="270155" y="486380"/>
                    </a:lnTo>
                    <a:cubicBezTo>
                      <a:pt x="270155" y="486380"/>
                      <a:pt x="326624" y="490748"/>
                      <a:pt x="361411" y="435884"/>
                    </a:cubicBezTo>
                    <a:cubicBezTo>
                      <a:pt x="406237" y="365211"/>
                      <a:pt x="405729" y="277124"/>
                      <a:pt x="405729" y="277124"/>
                    </a:cubicBezTo>
                    <a:cubicBezTo>
                      <a:pt x="405729" y="277124"/>
                      <a:pt x="469433" y="381610"/>
                      <a:pt x="540329" y="396606"/>
                    </a:cubicBezTo>
                    <a:cubicBezTo>
                      <a:pt x="502006" y="365516"/>
                      <a:pt x="451409" y="316829"/>
                      <a:pt x="390693" y="214823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06A9CE10-F78F-4C4E-8ED1-472EAB0E60BE}"/>
                  </a:ext>
                </a:extLst>
              </p:cNvPr>
              <p:cNvSpPr/>
              <p:nvPr/>
            </p:nvSpPr>
            <p:spPr>
              <a:xfrm>
                <a:off x="8641710" y="3825312"/>
                <a:ext cx="146364" cy="1210511"/>
              </a:xfrm>
              <a:custGeom>
                <a:avLst/>
                <a:gdLst>
                  <a:gd name="connsiteX0" fmla="*/ 101030 w 146364"/>
                  <a:gd name="connsiteY0" fmla="*/ 61070 h 1210511"/>
                  <a:gd name="connsiteX1" fmla="*/ 34849 w 146364"/>
                  <a:gd name="connsiteY1" fmla="*/ 38901 h 1210511"/>
                  <a:gd name="connsiteX2" fmla="*/ 0 w 146364"/>
                  <a:gd name="connsiteY2" fmla="*/ 1210512 h 1210511"/>
                  <a:gd name="connsiteX3" fmla="*/ 146365 w 146364"/>
                  <a:gd name="connsiteY3" fmla="*/ 1205188 h 1210511"/>
                  <a:gd name="connsiteX4" fmla="*/ 111821 w 146364"/>
                  <a:gd name="connsiteY4" fmla="*/ 771722 h 1210511"/>
                  <a:gd name="connsiteX5" fmla="*/ 101030 w 146364"/>
                  <a:gd name="connsiteY5" fmla="*/ 61070 h 121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6364" h="1210511">
                    <a:moveTo>
                      <a:pt x="101030" y="61070"/>
                    </a:moveTo>
                    <a:cubicBezTo>
                      <a:pt x="106924" y="-61927"/>
                      <a:pt x="34849" y="38901"/>
                      <a:pt x="34849" y="38901"/>
                    </a:cubicBezTo>
                    <a:lnTo>
                      <a:pt x="0" y="1210512"/>
                    </a:lnTo>
                    <a:lnTo>
                      <a:pt x="146365" y="1205188"/>
                    </a:lnTo>
                    <a:cubicBezTo>
                      <a:pt x="146365" y="1205188"/>
                      <a:pt x="130434" y="1005706"/>
                      <a:pt x="111821" y="771722"/>
                    </a:cubicBezTo>
                    <a:cubicBezTo>
                      <a:pt x="100848" y="633932"/>
                      <a:pt x="86339" y="367740"/>
                      <a:pt x="101030" y="61070"/>
                    </a:cubicBezTo>
                    <a:close/>
                  </a:path>
                </a:pathLst>
              </a:custGeom>
              <a:solidFill>
                <a:srgbClr val="6CADF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C7F16D34-BCEC-4642-BED7-EA113FD6CD1E}"/>
                  </a:ext>
                </a:extLst>
              </p:cNvPr>
              <p:cNvSpPr/>
              <p:nvPr/>
            </p:nvSpPr>
            <p:spPr>
              <a:xfrm>
                <a:off x="8344779" y="2154854"/>
                <a:ext cx="734333" cy="904383"/>
              </a:xfrm>
              <a:custGeom>
                <a:avLst/>
                <a:gdLst>
                  <a:gd name="connsiteX0" fmla="*/ 367198 w 734333"/>
                  <a:gd name="connsiteY0" fmla="*/ 488 h 904383"/>
                  <a:gd name="connsiteX1" fmla="*/ 367198 w 734333"/>
                  <a:gd name="connsiteY1" fmla="*/ 0 h 904383"/>
                  <a:gd name="connsiteX2" fmla="*/ 190677 w 734333"/>
                  <a:gd name="connsiteY2" fmla="*/ 443118 h 904383"/>
                  <a:gd name="connsiteX3" fmla="*/ 30272 w 734333"/>
                  <a:gd name="connsiteY3" fmla="*/ 796178 h 904383"/>
                  <a:gd name="connsiteX4" fmla="*/ 231602 w 734333"/>
                  <a:gd name="connsiteY4" fmla="*/ 694660 h 904383"/>
                  <a:gd name="connsiteX5" fmla="*/ 275920 w 734333"/>
                  <a:gd name="connsiteY5" fmla="*/ 853420 h 904383"/>
                  <a:gd name="connsiteX6" fmla="*/ 367157 w 734333"/>
                  <a:gd name="connsiteY6" fmla="*/ 903915 h 904383"/>
                  <a:gd name="connsiteX7" fmla="*/ 367157 w 734333"/>
                  <a:gd name="connsiteY7" fmla="*/ 904301 h 904383"/>
                  <a:gd name="connsiteX8" fmla="*/ 458413 w 734333"/>
                  <a:gd name="connsiteY8" fmla="*/ 853806 h 904383"/>
                  <a:gd name="connsiteX9" fmla="*/ 502731 w 734333"/>
                  <a:gd name="connsiteY9" fmla="*/ 695046 h 904383"/>
                  <a:gd name="connsiteX10" fmla="*/ 704062 w 734333"/>
                  <a:gd name="connsiteY10" fmla="*/ 796564 h 904383"/>
                  <a:gd name="connsiteX11" fmla="*/ 543656 w 734333"/>
                  <a:gd name="connsiteY11" fmla="*/ 443504 h 904383"/>
                  <a:gd name="connsiteX12" fmla="*/ 367198 w 734333"/>
                  <a:gd name="connsiteY12" fmla="*/ 488 h 904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34333" h="904383">
                    <a:moveTo>
                      <a:pt x="367198" y="488"/>
                    </a:moveTo>
                    <a:lnTo>
                      <a:pt x="367198" y="0"/>
                    </a:lnTo>
                    <a:cubicBezTo>
                      <a:pt x="367198" y="0"/>
                      <a:pt x="319060" y="218399"/>
                      <a:pt x="190677" y="443118"/>
                    </a:cubicBezTo>
                    <a:cubicBezTo>
                      <a:pt x="69632" y="654995"/>
                      <a:pt x="-60234" y="718800"/>
                      <a:pt x="30272" y="796178"/>
                    </a:cubicBezTo>
                    <a:cubicBezTo>
                      <a:pt x="121956" y="874552"/>
                      <a:pt x="231602" y="694660"/>
                      <a:pt x="231602" y="694660"/>
                    </a:cubicBezTo>
                    <a:cubicBezTo>
                      <a:pt x="231602" y="694660"/>
                      <a:pt x="231094" y="782726"/>
                      <a:pt x="275920" y="853420"/>
                    </a:cubicBezTo>
                    <a:cubicBezTo>
                      <a:pt x="310565" y="908060"/>
                      <a:pt x="366709" y="903956"/>
                      <a:pt x="367157" y="903915"/>
                    </a:cubicBezTo>
                    <a:lnTo>
                      <a:pt x="367157" y="904301"/>
                    </a:lnTo>
                    <a:cubicBezTo>
                      <a:pt x="367157" y="904301"/>
                      <a:pt x="423626" y="908670"/>
                      <a:pt x="458413" y="853806"/>
                    </a:cubicBezTo>
                    <a:cubicBezTo>
                      <a:pt x="503239" y="783133"/>
                      <a:pt x="502731" y="695046"/>
                      <a:pt x="502731" y="695046"/>
                    </a:cubicBezTo>
                    <a:cubicBezTo>
                      <a:pt x="502731" y="695046"/>
                      <a:pt x="612378" y="874939"/>
                      <a:pt x="704062" y="796564"/>
                    </a:cubicBezTo>
                    <a:cubicBezTo>
                      <a:pt x="794567" y="719186"/>
                      <a:pt x="664702" y="655401"/>
                      <a:pt x="543656" y="443504"/>
                    </a:cubicBezTo>
                    <a:cubicBezTo>
                      <a:pt x="416514" y="220919"/>
                      <a:pt x="368092" y="4572"/>
                      <a:pt x="367198" y="488"/>
                    </a:cubicBezTo>
                    <a:close/>
                  </a:path>
                </a:pathLst>
              </a:custGeom>
              <a:solidFill>
                <a:srgbClr val="6CADF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9430725" y="1092200"/>
              <a:ext cx="1211752" cy="4605203"/>
              <a:chOff x="9430725" y="1092200"/>
              <a:chExt cx="1211752" cy="4605203"/>
            </a:xfrm>
          </p:grpSpPr>
          <p:grpSp>
            <p:nvGrpSpPr>
              <p:cNvPr id="54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9430725" y="1092200"/>
                <a:ext cx="928877" cy="2980674"/>
                <a:chOff x="9430725" y="1092200"/>
                <a:chExt cx="928877" cy="2980674"/>
              </a:xfrm>
              <a:solidFill>
                <a:srgbClr val="6CADF4"/>
              </a:solidFill>
            </p:grpSpPr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5ADA8562-34CD-4BC2-B89C-59E71E3FD7DC}"/>
                    </a:ext>
                  </a:extLst>
                </p:cNvPr>
                <p:cNvSpPr/>
                <p:nvPr/>
              </p:nvSpPr>
              <p:spPr>
                <a:xfrm>
                  <a:off x="9779609" y="1092200"/>
                  <a:ext cx="428833" cy="164907"/>
                </a:xfrm>
                <a:custGeom>
                  <a:avLst/>
                  <a:gdLst>
                    <a:gd name="connsiteX0" fmla="*/ 303582 w 428833"/>
                    <a:gd name="connsiteY0" fmla="*/ 127427 h 164907"/>
                    <a:gd name="connsiteX1" fmla="*/ 428833 w 428833"/>
                    <a:gd name="connsiteY1" fmla="*/ 0 h 164907"/>
                    <a:gd name="connsiteX2" fmla="*/ 0 w 428833"/>
                    <a:gd name="connsiteY2" fmla="*/ 0 h 164907"/>
                    <a:gd name="connsiteX3" fmla="*/ 303582 w 428833"/>
                    <a:gd name="connsiteY3" fmla="*/ 127427 h 164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8833" h="164907">
                      <a:moveTo>
                        <a:pt x="303582" y="127427"/>
                      </a:moveTo>
                      <a:cubicBezTo>
                        <a:pt x="351882" y="98593"/>
                        <a:pt x="393579" y="52426"/>
                        <a:pt x="428833" y="0"/>
                      </a:cubicBezTo>
                      <a:lnTo>
                        <a:pt x="0" y="0"/>
                      </a:lnTo>
                      <a:cubicBezTo>
                        <a:pt x="19263" y="120051"/>
                        <a:pt x="143927" y="222768"/>
                        <a:pt x="303582" y="12742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14824A4C-7A01-4A8A-8083-3D50E23D3CD4}"/>
                    </a:ext>
                  </a:extLst>
                </p:cNvPr>
                <p:cNvSpPr/>
                <p:nvPr/>
              </p:nvSpPr>
              <p:spPr>
                <a:xfrm>
                  <a:off x="9713519" y="1092200"/>
                  <a:ext cx="644051" cy="736353"/>
                </a:xfrm>
                <a:custGeom>
                  <a:avLst/>
                  <a:gdLst>
                    <a:gd name="connsiteX0" fmla="*/ 477936 w 644051"/>
                    <a:gd name="connsiteY0" fmla="*/ 152847 h 736353"/>
                    <a:gd name="connsiteX1" fmla="*/ 29758 w 644051"/>
                    <a:gd name="connsiteY1" fmla="*/ 420319 h 736353"/>
                    <a:gd name="connsiteX2" fmla="*/ 339536 w 644051"/>
                    <a:gd name="connsiteY2" fmla="*/ 696082 h 736353"/>
                    <a:gd name="connsiteX3" fmla="*/ 642223 w 644051"/>
                    <a:gd name="connsiteY3" fmla="*/ 187330 h 736353"/>
                    <a:gd name="connsiteX4" fmla="*/ 644052 w 644051"/>
                    <a:gd name="connsiteY4" fmla="*/ 0 h 736353"/>
                    <a:gd name="connsiteX5" fmla="*/ 583864 w 644051"/>
                    <a:gd name="connsiteY5" fmla="*/ 0 h 736353"/>
                    <a:gd name="connsiteX6" fmla="*/ 477936 w 644051"/>
                    <a:gd name="connsiteY6" fmla="*/ 152847 h 73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44051" h="736353">
                      <a:moveTo>
                        <a:pt x="477936" y="152847"/>
                      </a:moveTo>
                      <a:cubicBezTo>
                        <a:pt x="337687" y="305288"/>
                        <a:pt x="135747" y="253167"/>
                        <a:pt x="29758" y="420319"/>
                      </a:cubicBezTo>
                      <a:cubicBezTo>
                        <a:pt x="-71253" y="579648"/>
                        <a:pt x="98033" y="835802"/>
                        <a:pt x="339536" y="696082"/>
                      </a:cubicBezTo>
                      <a:cubicBezTo>
                        <a:pt x="544321" y="577616"/>
                        <a:pt x="642223" y="187330"/>
                        <a:pt x="642223" y="187330"/>
                      </a:cubicBezTo>
                      <a:lnTo>
                        <a:pt x="644052" y="0"/>
                      </a:lnTo>
                      <a:lnTo>
                        <a:pt x="583864" y="0"/>
                      </a:lnTo>
                      <a:cubicBezTo>
                        <a:pt x="559378" y="48646"/>
                        <a:pt x="525322" y="101336"/>
                        <a:pt x="477936" y="152847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8472E68E-C0EF-4CF4-8420-482B2EDFCA1B}"/>
                    </a:ext>
                  </a:extLst>
                </p:cNvPr>
                <p:cNvSpPr/>
                <p:nvPr/>
              </p:nvSpPr>
              <p:spPr>
                <a:xfrm>
                  <a:off x="9641581" y="1479499"/>
                  <a:ext cx="718021" cy="1021091"/>
                </a:xfrm>
                <a:custGeom>
                  <a:avLst/>
                  <a:gdLst>
                    <a:gd name="connsiteX0" fmla="*/ 33075 w 718021"/>
                    <a:gd name="connsiteY0" fmla="*/ 679480 h 1021091"/>
                    <a:gd name="connsiteX1" fmla="*/ 377336 w 718021"/>
                    <a:gd name="connsiteY1" fmla="*/ 977575 h 1021091"/>
                    <a:gd name="connsiteX2" fmla="*/ 713714 w 718021"/>
                    <a:gd name="connsiteY2" fmla="*/ 427655 h 1021091"/>
                    <a:gd name="connsiteX3" fmla="*/ 718022 w 718021"/>
                    <a:gd name="connsiteY3" fmla="*/ 0 h 1021091"/>
                    <a:gd name="connsiteX4" fmla="*/ 531138 w 718021"/>
                    <a:gd name="connsiteY4" fmla="*/ 390388 h 1021091"/>
                    <a:gd name="connsiteX5" fmla="*/ 33075 w 718021"/>
                    <a:gd name="connsiteY5" fmla="*/ 679480 h 1021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18021" h="1021091">
                      <a:moveTo>
                        <a:pt x="33075" y="679480"/>
                      </a:moveTo>
                      <a:cubicBezTo>
                        <a:pt x="-79193" y="851692"/>
                        <a:pt x="108951" y="1128573"/>
                        <a:pt x="377336" y="977575"/>
                      </a:cubicBezTo>
                      <a:cubicBezTo>
                        <a:pt x="604921" y="849518"/>
                        <a:pt x="713714" y="427655"/>
                        <a:pt x="713714" y="427655"/>
                      </a:cubicBezTo>
                      <a:lnTo>
                        <a:pt x="718022" y="0"/>
                      </a:lnTo>
                      <a:cubicBezTo>
                        <a:pt x="718022" y="0"/>
                        <a:pt x="708878" y="202468"/>
                        <a:pt x="531138" y="390388"/>
                      </a:cubicBezTo>
                      <a:cubicBezTo>
                        <a:pt x="375264" y="555163"/>
                        <a:pt x="150850" y="498815"/>
                        <a:pt x="33075" y="679480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4F610F5C-E51C-4259-ABCB-7633F4ADA6FE}"/>
                    </a:ext>
                  </a:extLst>
                </p:cNvPr>
                <p:cNvSpPr/>
                <p:nvPr/>
              </p:nvSpPr>
              <p:spPr>
                <a:xfrm>
                  <a:off x="9544915" y="2124557"/>
                  <a:ext cx="814687" cy="1099754"/>
                </a:xfrm>
                <a:custGeom>
                  <a:avLst/>
                  <a:gdLst>
                    <a:gd name="connsiteX0" fmla="*/ 37529 w 814687"/>
                    <a:gd name="connsiteY0" fmla="*/ 731825 h 1099754"/>
                    <a:gd name="connsiteX1" fmla="*/ 428140 w 814687"/>
                    <a:gd name="connsiteY1" fmla="*/ 1052881 h 1099754"/>
                    <a:gd name="connsiteX2" fmla="*/ 809811 w 814687"/>
                    <a:gd name="connsiteY2" fmla="*/ 460593 h 1099754"/>
                    <a:gd name="connsiteX3" fmla="*/ 814688 w 814687"/>
                    <a:gd name="connsiteY3" fmla="*/ 0 h 1099754"/>
                    <a:gd name="connsiteX4" fmla="*/ 602648 w 814687"/>
                    <a:gd name="connsiteY4" fmla="*/ 420461 h 1099754"/>
                    <a:gd name="connsiteX5" fmla="*/ 37529 w 814687"/>
                    <a:gd name="connsiteY5" fmla="*/ 731825 h 1099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4687" h="1099754">
                      <a:moveTo>
                        <a:pt x="37529" y="731825"/>
                      </a:moveTo>
                      <a:cubicBezTo>
                        <a:pt x="-89857" y="917306"/>
                        <a:pt x="123625" y="1215522"/>
                        <a:pt x="428140" y="1052881"/>
                      </a:cubicBezTo>
                      <a:cubicBezTo>
                        <a:pt x="686367" y="914969"/>
                        <a:pt x="809811" y="460593"/>
                        <a:pt x="809811" y="460593"/>
                      </a:cubicBezTo>
                      <a:lnTo>
                        <a:pt x="814688" y="0"/>
                      </a:lnTo>
                      <a:cubicBezTo>
                        <a:pt x="814688" y="0"/>
                        <a:pt x="804324" y="218074"/>
                        <a:pt x="602648" y="420461"/>
                      </a:cubicBezTo>
                      <a:cubicBezTo>
                        <a:pt x="425804" y="597916"/>
                        <a:pt x="171153" y="537241"/>
                        <a:pt x="37529" y="731825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F06C1BC7-9C19-4DD4-87F1-6416FFF5366F}"/>
                    </a:ext>
                  </a:extLst>
                </p:cNvPr>
                <p:cNvSpPr/>
                <p:nvPr/>
              </p:nvSpPr>
              <p:spPr>
                <a:xfrm>
                  <a:off x="9430725" y="2794061"/>
                  <a:ext cx="928877" cy="1278813"/>
                </a:xfrm>
                <a:custGeom>
                  <a:avLst/>
                  <a:gdLst>
                    <a:gd name="connsiteX0" fmla="*/ 42784 w 928877"/>
                    <a:gd name="connsiteY0" fmla="*/ 850981 h 1278813"/>
                    <a:gd name="connsiteX1" fmla="*/ 488157 w 928877"/>
                    <a:gd name="connsiteY1" fmla="*/ 1224300 h 1278813"/>
                    <a:gd name="connsiteX2" fmla="*/ 923310 w 928877"/>
                    <a:gd name="connsiteY2" fmla="*/ 535595 h 1278813"/>
                    <a:gd name="connsiteX3" fmla="*/ 928877 w 928877"/>
                    <a:gd name="connsiteY3" fmla="*/ 0 h 1278813"/>
                    <a:gd name="connsiteX4" fmla="*/ 687110 w 928877"/>
                    <a:gd name="connsiteY4" fmla="*/ 488920 h 1278813"/>
                    <a:gd name="connsiteX5" fmla="*/ 42784 w 928877"/>
                    <a:gd name="connsiteY5" fmla="*/ 850981 h 127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28877" h="1278813">
                      <a:moveTo>
                        <a:pt x="42784" y="850981"/>
                      </a:moveTo>
                      <a:cubicBezTo>
                        <a:pt x="-102444" y="1066658"/>
                        <a:pt x="140950" y="1413439"/>
                        <a:pt x="488157" y="1224300"/>
                      </a:cubicBezTo>
                      <a:cubicBezTo>
                        <a:pt x="782594" y="1063915"/>
                        <a:pt x="923310" y="535595"/>
                        <a:pt x="923310" y="535595"/>
                      </a:cubicBezTo>
                      <a:lnTo>
                        <a:pt x="928877" y="0"/>
                      </a:lnTo>
                      <a:cubicBezTo>
                        <a:pt x="928877" y="0"/>
                        <a:pt x="917052" y="253573"/>
                        <a:pt x="687110" y="488920"/>
                      </a:cubicBezTo>
                      <a:cubicBezTo>
                        <a:pt x="485475" y="695289"/>
                        <a:pt x="195143" y="624718"/>
                        <a:pt x="42784" y="850981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D866DE60-F8C6-43EA-A2FD-F5D366B054BE}"/>
                  </a:ext>
                </a:extLst>
              </p:cNvPr>
              <p:cNvSpPr/>
              <p:nvPr/>
            </p:nvSpPr>
            <p:spPr>
              <a:xfrm>
                <a:off x="10076525" y="1092200"/>
                <a:ext cx="565952" cy="4605203"/>
              </a:xfrm>
              <a:custGeom>
                <a:avLst/>
                <a:gdLst>
                  <a:gd name="connsiteX0" fmla="*/ 307462 w 565952"/>
                  <a:gd name="connsiteY0" fmla="*/ 0 h 4605203"/>
                  <a:gd name="connsiteX1" fmla="*/ 258491 w 565952"/>
                  <a:gd name="connsiteY1" fmla="*/ 0 h 4605203"/>
                  <a:gd name="connsiteX2" fmla="*/ 93208 w 565952"/>
                  <a:gd name="connsiteY2" fmla="*/ 3449909 h 4605203"/>
                  <a:gd name="connsiteX3" fmla="*/ 0 w 565952"/>
                  <a:gd name="connsiteY3" fmla="*/ 4605203 h 4605203"/>
                  <a:gd name="connsiteX4" fmla="*/ 282977 w 565952"/>
                  <a:gd name="connsiteY4" fmla="*/ 4592016 h 4605203"/>
                  <a:gd name="connsiteX5" fmla="*/ 565953 w 565952"/>
                  <a:gd name="connsiteY5" fmla="*/ 4605203 h 4605203"/>
                  <a:gd name="connsiteX6" fmla="*/ 472745 w 565952"/>
                  <a:gd name="connsiteY6" fmla="*/ 3449909 h 4605203"/>
                  <a:gd name="connsiteX7" fmla="*/ 307462 w 565952"/>
                  <a:gd name="connsiteY7" fmla="*/ 0 h 4605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65952" h="4605203">
                    <a:moveTo>
                      <a:pt x="307462" y="0"/>
                    </a:moveTo>
                    <a:lnTo>
                      <a:pt x="258491" y="0"/>
                    </a:lnTo>
                    <a:cubicBezTo>
                      <a:pt x="210942" y="1068934"/>
                      <a:pt x="120701" y="3065150"/>
                      <a:pt x="93208" y="3449909"/>
                    </a:cubicBezTo>
                    <a:cubicBezTo>
                      <a:pt x="55291" y="3980627"/>
                      <a:pt x="0" y="4605203"/>
                      <a:pt x="0" y="4605203"/>
                    </a:cubicBezTo>
                    <a:lnTo>
                      <a:pt x="282977" y="4592016"/>
                    </a:lnTo>
                    <a:lnTo>
                      <a:pt x="565953" y="4605203"/>
                    </a:lnTo>
                    <a:cubicBezTo>
                      <a:pt x="565953" y="4605203"/>
                      <a:pt x="510642" y="3980647"/>
                      <a:pt x="472745" y="3449909"/>
                    </a:cubicBezTo>
                    <a:cubicBezTo>
                      <a:pt x="445252" y="3065150"/>
                      <a:pt x="355011" y="1068934"/>
                      <a:pt x="307462" y="0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1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9934864" y="1092200"/>
              <a:ext cx="432959" cy="2577226"/>
              <a:chOff x="9934864" y="1092200"/>
              <a:chExt cx="432959" cy="2577226"/>
            </a:xfrm>
            <a:solidFill>
              <a:srgbClr val="0C2CA3"/>
            </a:solidFill>
          </p:grpSpPr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F2DD3B90-5F61-4D0D-9927-37B30B4486AA}"/>
                  </a:ext>
                </a:extLst>
              </p:cNvPr>
              <p:cNvSpPr/>
              <p:nvPr/>
            </p:nvSpPr>
            <p:spPr>
              <a:xfrm>
                <a:off x="9934864" y="1092200"/>
                <a:ext cx="425896" cy="555873"/>
              </a:xfrm>
              <a:custGeom>
                <a:avLst/>
                <a:gdLst>
                  <a:gd name="connsiteX0" fmla="*/ 330739 w 425896"/>
                  <a:gd name="connsiteY0" fmla="*/ 249855 h 555873"/>
                  <a:gd name="connsiteX1" fmla="*/ 5842 w 425896"/>
                  <a:gd name="connsiteY1" fmla="*/ 539496 h 555873"/>
                  <a:gd name="connsiteX2" fmla="*/ 396 w 425896"/>
                  <a:gd name="connsiteY2" fmla="*/ 550042 h 555873"/>
                  <a:gd name="connsiteX3" fmla="*/ 8382 w 425896"/>
                  <a:gd name="connsiteY3" fmla="*/ 555874 h 555873"/>
                  <a:gd name="connsiteX4" fmla="*/ 10942 w 425896"/>
                  <a:gd name="connsiteY4" fmla="*/ 555468 h 555873"/>
                  <a:gd name="connsiteX5" fmla="*/ 345776 w 425896"/>
                  <a:gd name="connsiteY5" fmla="*/ 257292 h 555873"/>
                  <a:gd name="connsiteX6" fmla="*/ 425897 w 425896"/>
                  <a:gd name="connsiteY6" fmla="*/ 0 h 555873"/>
                  <a:gd name="connsiteX7" fmla="*/ 408869 w 425896"/>
                  <a:gd name="connsiteY7" fmla="*/ 0 h 555873"/>
                  <a:gd name="connsiteX8" fmla="*/ 330739 w 425896"/>
                  <a:gd name="connsiteY8" fmla="*/ 249855 h 555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5896" h="555873">
                    <a:moveTo>
                      <a:pt x="330739" y="249855"/>
                    </a:moveTo>
                    <a:cubicBezTo>
                      <a:pt x="258237" y="396321"/>
                      <a:pt x="148935" y="493776"/>
                      <a:pt x="5842" y="539496"/>
                    </a:cubicBezTo>
                    <a:cubicBezTo>
                      <a:pt x="1433" y="540898"/>
                      <a:pt x="-1006" y="545633"/>
                      <a:pt x="396" y="550042"/>
                    </a:cubicBezTo>
                    <a:cubicBezTo>
                      <a:pt x="1534" y="553598"/>
                      <a:pt x="4826" y="555874"/>
                      <a:pt x="8382" y="555874"/>
                    </a:cubicBezTo>
                    <a:cubicBezTo>
                      <a:pt x="9235" y="555874"/>
                      <a:pt x="10089" y="555752"/>
                      <a:pt x="10942" y="555468"/>
                    </a:cubicBezTo>
                    <a:cubicBezTo>
                      <a:pt x="158527" y="508305"/>
                      <a:pt x="271181" y="407985"/>
                      <a:pt x="345776" y="257292"/>
                    </a:cubicBezTo>
                    <a:cubicBezTo>
                      <a:pt x="395315" y="157175"/>
                      <a:pt x="415981" y="58948"/>
                      <a:pt x="425897" y="0"/>
                    </a:cubicBezTo>
                    <a:lnTo>
                      <a:pt x="408869" y="0"/>
                    </a:lnTo>
                    <a:cubicBezTo>
                      <a:pt x="398912" y="58318"/>
                      <a:pt x="378491" y="153375"/>
                      <a:pt x="330739" y="249855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AAA0FB02-2259-4495-BCAC-F05AD0DA52FA}"/>
                  </a:ext>
                </a:extLst>
              </p:cNvPr>
              <p:cNvSpPr/>
              <p:nvPr/>
            </p:nvSpPr>
            <p:spPr>
              <a:xfrm>
                <a:off x="9934864" y="1663419"/>
                <a:ext cx="432959" cy="609515"/>
              </a:xfrm>
              <a:custGeom>
                <a:avLst/>
                <a:gdLst>
                  <a:gd name="connsiteX0" fmla="*/ 425937 w 432959"/>
                  <a:gd name="connsiteY0" fmla="*/ 118 h 609515"/>
                  <a:gd name="connsiteX1" fmla="*/ 416285 w 432959"/>
                  <a:gd name="connsiteY1" fmla="*/ 7007 h 609515"/>
                  <a:gd name="connsiteX2" fmla="*/ 414111 w 432959"/>
                  <a:gd name="connsiteY2" fmla="*/ 20865 h 609515"/>
                  <a:gd name="connsiteX3" fmla="*/ 330739 w 432959"/>
                  <a:gd name="connsiteY3" fmla="*/ 303496 h 609515"/>
                  <a:gd name="connsiteX4" fmla="*/ 5842 w 432959"/>
                  <a:gd name="connsiteY4" fmla="*/ 593137 h 609515"/>
                  <a:gd name="connsiteX5" fmla="*/ 396 w 432959"/>
                  <a:gd name="connsiteY5" fmla="*/ 603683 h 609515"/>
                  <a:gd name="connsiteX6" fmla="*/ 8382 w 432959"/>
                  <a:gd name="connsiteY6" fmla="*/ 609515 h 609515"/>
                  <a:gd name="connsiteX7" fmla="*/ 10942 w 432959"/>
                  <a:gd name="connsiteY7" fmla="*/ 609109 h 609515"/>
                  <a:gd name="connsiteX8" fmla="*/ 345776 w 432959"/>
                  <a:gd name="connsiteY8" fmla="*/ 310933 h 609515"/>
                  <a:gd name="connsiteX9" fmla="*/ 430713 w 432959"/>
                  <a:gd name="connsiteY9" fmla="*/ 23385 h 609515"/>
                  <a:gd name="connsiteX10" fmla="*/ 432847 w 432959"/>
                  <a:gd name="connsiteY10" fmla="*/ 9770 h 609515"/>
                  <a:gd name="connsiteX11" fmla="*/ 425937 w 432959"/>
                  <a:gd name="connsiteY11" fmla="*/ 118 h 60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2959" h="609515">
                    <a:moveTo>
                      <a:pt x="425937" y="118"/>
                    </a:moveTo>
                    <a:cubicBezTo>
                      <a:pt x="421365" y="-654"/>
                      <a:pt x="417037" y="2435"/>
                      <a:pt x="416285" y="7007"/>
                    </a:cubicBezTo>
                    <a:cubicBezTo>
                      <a:pt x="415655" y="10705"/>
                      <a:pt x="414965" y="15338"/>
                      <a:pt x="414111" y="20865"/>
                    </a:cubicBezTo>
                    <a:cubicBezTo>
                      <a:pt x="406593" y="70222"/>
                      <a:pt x="388996" y="185802"/>
                      <a:pt x="330739" y="303496"/>
                    </a:cubicBezTo>
                    <a:cubicBezTo>
                      <a:pt x="258237" y="449962"/>
                      <a:pt x="148935" y="547417"/>
                      <a:pt x="5842" y="593137"/>
                    </a:cubicBezTo>
                    <a:cubicBezTo>
                      <a:pt x="1433" y="594539"/>
                      <a:pt x="-1006" y="599274"/>
                      <a:pt x="396" y="603683"/>
                    </a:cubicBezTo>
                    <a:cubicBezTo>
                      <a:pt x="1534" y="607239"/>
                      <a:pt x="4826" y="609515"/>
                      <a:pt x="8382" y="609515"/>
                    </a:cubicBezTo>
                    <a:cubicBezTo>
                      <a:pt x="9235" y="609515"/>
                      <a:pt x="10089" y="609393"/>
                      <a:pt x="10942" y="609109"/>
                    </a:cubicBezTo>
                    <a:cubicBezTo>
                      <a:pt x="158527" y="561946"/>
                      <a:pt x="271181" y="461626"/>
                      <a:pt x="345776" y="310933"/>
                    </a:cubicBezTo>
                    <a:cubicBezTo>
                      <a:pt x="405191" y="190903"/>
                      <a:pt x="423073" y="73514"/>
                      <a:pt x="430713" y="23385"/>
                    </a:cubicBezTo>
                    <a:cubicBezTo>
                      <a:pt x="431546" y="17959"/>
                      <a:pt x="432237" y="13408"/>
                      <a:pt x="432847" y="9770"/>
                    </a:cubicBezTo>
                    <a:cubicBezTo>
                      <a:pt x="433598" y="5198"/>
                      <a:pt x="430509" y="890"/>
                      <a:pt x="425937" y="118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88038EC1-3A01-4BDE-8EBD-530DA47CA18B}"/>
                  </a:ext>
                </a:extLst>
              </p:cNvPr>
              <p:cNvSpPr/>
              <p:nvPr/>
            </p:nvSpPr>
            <p:spPr>
              <a:xfrm>
                <a:off x="9934864" y="2326013"/>
                <a:ext cx="432959" cy="609515"/>
              </a:xfrm>
              <a:custGeom>
                <a:avLst/>
                <a:gdLst>
                  <a:gd name="connsiteX0" fmla="*/ 425937 w 432959"/>
                  <a:gd name="connsiteY0" fmla="*/ 118 h 609515"/>
                  <a:gd name="connsiteX1" fmla="*/ 416285 w 432959"/>
                  <a:gd name="connsiteY1" fmla="*/ 7007 h 609515"/>
                  <a:gd name="connsiteX2" fmla="*/ 414111 w 432959"/>
                  <a:gd name="connsiteY2" fmla="*/ 20865 h 609515"/>
                  <a:gd name="connsiteX3" fmla="*/ 330739 w 432959"/>
                  <a:gd name="connsiteY3" fmla="*/ 303496 h 609515"/>
                  <a:gd name="connsiteX4" fmla="*/ 5842 w 432959"/>
                  <a:gd name="connsiteY4" fmla="*/ 593137 h 609515"/>
                  <a:gd name="connsiteX5" fmla="*/ 396 w 432959"/>
                  <a:gd name="connsiteY5" fmla="*/ 603683 h 609515"/>
                  <a:gd name="connsiteX6" fmla="*/ 8382 w 432959"/>
                  <a:gd name="connsiteY6" fmla="*/ 609515 h 609515"/>
                  <a:gd name="connsiteX7" fmla="*/ 10942 w 432959"/>
                  <a:gd name="connsiteY7" fmla="*/ 609109 h 609515"/>
                  <a:gd name="connsiteX8" fmla="*/ 345776 w 432959"/>
                  <a:gd name="connsiteY8" fmla="*/ 310933 h 609515"/>
                  <a:gd name="connsiteX9" fmla="*/ 430713 w 432959"/>
                  <a:gd name="connsiteY9" fmla="*/ 23385 h 609515"/>
                  <a:gd name="connsiteX10" fmla="*/ 432847 w 432959"/>
                  <a:gd name="connsiteY10" fmla="*/ 9770 h 609515"/>
                  <a:gd name="connsiteX11" fmla="*/ 425937 w 432959"/>
                  <a:gd name="connsiteY11" fmla="*/ 118 h 60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2959" h="609515">
                    <a:moveTo>
                      <a:pt x="425937" y="118"/>
                    </a:moveTo>
                    <a:cubicBezTo>
                      <a:pt x="421365" y="-654"/>
                      <a:pt x="417037" y="2435"/>
                      <a:pt x="416285" y="7007"/>
                    </a:cubicBezTo>
                    <a:cubicBezTo>
                      <a:pt x="415655" y="10705"/>
                      <a:pt x="414965" y="15338"/>
                      <a:pt x="414111" y="20865"/>
                    </a:cubicBezTo>
                    <a:cubicBezTo>
                      <a:pt x="406593" y="70222"/>
                      <a:pt x="388996" y="185802"/>
                      <a:pt x="330739" y="303496"/>
                    </a:cubicBezTo>
                    <a:cubicBezTo>
                      <a:pt x="258237" y="449963"/>
                      <a:pt x="148935" y="547417"/>
                      <a:pt x="5842" y="593137"/>
                    </a:cubicBezTo>
                    <a:cubicBezTo>
                      <a:pt x="1433" y="594539"/>
                      <a:pt x="-1006" y="599274"/>
                      <a:pt x="396" y="603683"/>
                    </a:cubicBezTo>
                    <a:cubicBezTo>
                      <a:pt x="1534" y="607239"/>
                      <a:pt x="4826" y="609515"/>
                      <a:pt x="8382" y="609515"/>
                    </a:cubicBezTo>
                    <a:cubicBezTo>
                      <a:pt x="9235" y="609515"/>
                      <a:pt x="10089" y="609393"/>
                      <a:pt x="10942" y="609109"/>
                    </a:cubicBezTo>
                    <a:cubicBezTo>
                      <a:pt x="158527" y="561946"/>
                      <a:pt x="271181" y="461626"/>
                      <a:pt x="345776" y="310933"/>
                    </a:cubicBezTo>
                    <a:cubicBezTo>
                      <a:pt x="405191" y="190903"/>
                      <a:pt x="423073" y="73514"/>
                      <a:pt x="430713" y="23385"/>
                    </a:cubicBezTo>
                    <a:cubicBezTo>
                      <a:pt x="431546" y="17959"/>
                      <a:pt x="432237" y="13408"/>
                      <a:pt x="432847" y="9770"/>
                    </a:cubicBezTo>
                    <a:cubicBezTo>
                      <a:pt x="433598" y="5219"/>
                      <a:pt x="430509" y="890"/>
                      <a:pt x="425937" y="118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784E182A-9872-4E47-A9B8-47C9590AEC99}"/>
                  </a:ext>
                </a:extLst>
              </p:cNvPr>
              <p:cNvSpPr/>
              <p:nvPr/>
            </p:nvSpPr>
            <p:spPr>
              <a:xfrm>
                <a:off x="9934864" y="3059911"/>
                <a:ext cx="432959" cy="609515"/>
              </a:xfrm>
              <a:custGeom>
                <a:avLst/>
                <a:gdLst>
                  <a:gd name="connsiteX0" fmla="*/ 425937 w 432959"/>
                  <a:gd name="connsiteY0" fmla="*/ 118 h 609515"/>
                  <a:gd name="connsiteX1" fmla="*/ 416285 w 432959"/>
                  <a:gd name="connsiteY1" fmla="*/ 7007 h 609515"/>
                  <a:gd name="connsiteX2" fmla="*/ 414111 w 432959"/>
                  <a:gd name="connsiteY2" fmla="*/ 20865 h 609515"/>
                  <a:gd name="connsiteX3" fmla="*/ 330739 w 432959"/>
                  <a:gd name="connsiteY3" fmla="*/ 303496 h 609515"/>
                  <a:gd name="connsiteX4" fmla="*/ 5842 w 432959"/>
                  <a:gd name="connsiteY4" fmla="*/ 593137 h 609515"/>
                  <a:gd name="connsiteX5" fmla="*/ 396 w 432959"/>
                  <a:gd name="connsiteY5" fmla="*/ 603683 h 609515"/>
                  <a:gd name="connsiteX6" fmla="*/ 8382 w 432959"/>
                  <a:gd name="connsiteY6" fmla="*/ 609515 h 609515"/>
                  <a:gd name="connsiteX7" fmla="*/ 10942 w 432959"/>
                  <a:gd name="connsiteY7" fmla="*/ 609109 h 609515"/>
                  <a:gd name="connsiteX8" fmla="*/ 345776 w 432959"/>
                  <a:gd name="connsiteY8" fmla="*/ 310933 h 609515"/>
                  <a:gd name="connsiteX9" fmla="*/ 430713 w 432959"/>
                  <a:gd name="connsiteY9" fmla="*/ 23385 h 609515"/>
                  <a:gd name="connsiteX10" fmla="*/ 432847 w 432959"/>
                  <a:gd name="connsiteY10" fmla="*/ 9770 h 609515"/>
                  <a:gd name="connsiteX11" fmla="*/ 425937 w 432959"/>
                  <a:gd name="connsiteY11" fmla="*/ 118 h 609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2959" h="609515">
                    <a:moveTo>
                      <a:pt x="425937" y="118"/>
                    </a:moveTo>
                    <a:cubicBezTo>
                      <a:pt x="421365" y="-654"/>
                      <a:pt x="417037" y="2435"/>
                      <a:pt x="416285" y="7007"/>
                    </a:cubicBezTo>
                    <a:cubicBezTo>
                      <a:pt x="415655" y="10705"/>
                      <a:pt x="414965" y="15338"/>
                      <a:pt x="414111" y="20865"/>
                    </a:cubicBezTo>
                    <a:cubicBezTo>
                      <a:pt x="406593" y="70222"/>
                      <a:pt x="388996" y="185803"/>
                      <a:pt x="330739" y="303496"/>
                    </a:cubicBezTo>
                    <a:cubicBezTo>
                      <a:pt x="258237" y="449963"/>
                      <a:pt x="148935" y="547417"/>
                      <a:pt x="5842" y="593137"/>
                    </a:cubicBezTo>
                    <a:cubicBezTo>
                      <a:pt x="1433" y="594539"/>
                      <a:pt x="-1006" y="599274"/>
                      <a:pt x="396" y="603683"/>
                    </a:cubicBezTo>
                    <a:cubicBezTo>
                      <a:pt x="1534" y="607239"/>
                      <a:pt x="4826" y="609515"/>
                      <a:pt x="8382" y="609515"/>
                    </a:cubicBezTo>
                    <a:cubicBezTo>
                      <a:pt x="9235" y="609515"/>
                      <a:pt x="10089" y="609393"/>
                      <a:pt x="10942" y="609109"/>
                    </a:cubicBezTo>
                    <a:cubicBezTo>
                      <a:pt x="158527" y="561946"/>
                      <a:pt x="271181" y="461626"/>
                      <a:pt x="345776" y="310933"/>
                    </a:cubicBezTo>
                    <a:cubicBezTo>
                      <a:pt x="405191" y="190903"/>
                      <a:pt x="423073" y="73514"/>
                      <a:pt x="430713" y="23385"/>
                    </a:cubicBezTo>
                    <a:cubicBezTo>
                      <a:pt x="431546" y="17959"/>
                      <a:pt x="432237" y="13408"/>
                      <a:pt x="432847" y="9770"/>
                    </a:cubicBezTo>
                    <a:cubicBezTo>
                      <a:pt x="433598" y="5219"/>
                      <a:pt x="430509" y="890"/>
                      <a:pt x="425937" y="118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6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10031304" y="3665714"/>
            <a:ext cx="3026673" cy="2203022"/>
            <a:chOff x="8508680" y="3614232"/>
            <a:chExt cx="2039964" cy="1484827"/>
          </a:xfrm>
        </p:grpSpPr>
        <p:grpSp>
          <p:nvGrpSpPr>
            <p:cNvPr id="67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8584895" y="3752169"/>
              <a:ext cx="953881" cy="1346890"/>
              <a:chOff x="8584895" y="3752169"/>
              <a:chExt cx="953881" cy="1346890"/>
            </a:xfrm>
            <a:solidFill>
              <a:srgbClr val="0C2CA3"/>
            </a:solidFill>
          </p:grpSpPr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8A41F7F7-A507-4656-BFCF-81698887E8B3}"/>
                  </a:ext>
                </a:extLst>
              </p:cNvPr>
              <p:cNvSpPr/>
              <p:nvPr/>
            </p:nvSpPr>
            <p:spPr>
              <a:xfrm>
                <a:off x="8584895" y="4082450"/>
                <a:ext cx="953881" cy="1016609"/>
              </a:xfrm>
              <a:custGeom>
                <a:avLst/>
                <a:gdLst>
                  <a:gd name="connsiteX0" fmla="*/ 0 w 953881"/>
                  <a:gd name="connsiteY0" fmla="*/ 0 h 1016609"/>
                  <a:gd name="connsiteX1" fmla="*/ 953882 w 953881"/>
                  <a:gd name="connsiteY1" fmla="*/ 0 h 1016609"/>
                  <a:gd name="connsiteX2" fmla="*/ 953882 w 953881"/>
                  <a:gd name="connsiteY2" fmla="*/ 1016610 h 1016609"/>
                  <a:gd name="connsiteX3" fmla="*/ 0 w 953881"/>
                  <a:gd name="connsiteY3" fmla="*/ 1016610 h 101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3881" h="1016609">
                    <a:moveTo>
                      <a:pt x="0" y="0"/>
                    </a:moveTo>
                    <a:lnTo>
                      <a:pt x="953882" y="0"/>
                    </a:lnTo>
                    <a:lnTo>
                      <a:pt x="953882" y="1016610"/>
                    </a:lnTo>
                    <a:lnTo>
                      <a:pt x="0" y="1016610"/>
                    </a:ln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CA057230-F918-4A4E-871A-B560DDD1D3A8}"/>
                  </a:ext>
                </a:extLst>
              </p:cNvPr>
              <p:cNvSpPr/>
              <p:nvPr/>
            </p:nvSpPr>
            <p:spPr>
              <a:xfrm>
                <a:off x="8584895" y="3752169"/>
                <a:ext cx="878413" cy="330281"/>
              </a:xfrm>
              <a:custGeom>
                <a:avLst/>
                <a:gdLst>
                  <a:gd name="connsiteX0" fmla="*/ 0 w 878413"/>
                  <a:gd name="connsiteY0" fmla="*/ 330281 h 330281"/>
                  <a:gd name="connsiteX1" fmla="*/ 878413 w 878413"/>
                  <a:gd name="connsiteY1" fmla="*/ 330281 h 330281"/>
                  <a:gd name="connsiteX2" fmla="*/ 439217 w 878413"/>
                  <a:gd name="connsiteY2" fmla="*/ 0 h 330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8413" h="330281">
                    <a:moveTo>
                      <a:pt x="0" y="330281"/>
                    </a:moveTo>
                    <a:lnTo>
                      <a:pt x="878413" y="330281"/>
                    </a:lnTo>
                    <a:lnTo>
                      <a:pt x="439217" y="0"/>
                    </a:ln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ECE6703-1AA3-4510-AB27-3A852F6A3B04}"/>
                </a:ext>
              </a:extLst>
            </p:cNvPr>
            <p:cNvSpPr/>
            <p:nvPr/>
          </p:nvSpPr>
          <p:spPr>
            <a:xfrm>
              <a:off x="8528930" y="3695395"/>
              <a:ext cx="1009867" cy="387055"/>
            </a:xfrm>
            <a:custGeom>
              <a:avLst/>
              <a:gdLst>
                <a:gd name="connsiteX0" fmla="*/ 3926 w 1009867"/>
                <a:gd name="connsiteY0" fmla="*/ 369418 h 387055"/>
                <a:gd name="connsiteX1" fmla="*/ 9819 w 1009867"/>
                <a:gd name="connsiteY1" fmla="*/ 387055 h 387055"/>
                <a:gd name="connsiteX2" fmla="*/ 55985 w 1009867"/>
                <a:gd name="connsiteY2" fmla="*/ 387055 h 387055"/>
                <a:gd name="connsiteX3" fmla="*/ 495182 w 1009867"/>
                <a:gd name="connsiteY3" fmla="*/ 56774 h 387055"/>
                <a:gd name="connsiteX4" fmla="*/ 934379 w 1009867"/>
                <a:gd name="connsiteY4" fmla="*/ 387055 h 387055"/>
                <a:gd name="connsiteX5" fmla="*/ 1009867 w 1009867"/>
                <a:gd name="connsiteY5" fmla="*/ 387055 h 387055"/>
                <a:gd name="connsiteX6" fmla="*/ 495182 w 1009867"/>
                <a:gd name="connsiteY6" fmla="*/ 0 h 387055"/>
                <a:gd name="connsiteX7" fmla="*/ 3926 w 1009867"/>
                <a:gd name="connsiteY7" fmla="*/ 369418 h 387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9867" h="387055">
                  <a:moveTo>
                    <a:pt x="3926" y="369418"/>
                  </a:moveTo>
                  <a:cubicBezTo>
                    <a:pt x="-3593" y="375067"/>
                    <a:pt x="410" y="387055"/>
                    <a:pt x="9819" y="387055"/>
                  </a:cubicBezTo>
                  <a:lnTo>
                    <a:pt x="55985" y="387055"/>
                  </a:lnTo>
                  <a:lnTo>
                    <a:pt x="495182" y="56774"/>
                  </a:lnTo>
                  <a:lnTo>
                    <a:pt x="934379" y="387055"/>
                  </a:lnTo>
                  <a:lnTo>
                    <a:pt x="1009867" y="387055"/>
                  </a:lnTo>
                  <a:lnTo>
                    <a:pt x="495182" y="0"/>
                  </a:lnTo>
                  <a:lnTo>
                    <a:pt x="3926" y="369418"/>
                  </a:ln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7B7D3A12-D4E4-40B5-85FE-B0C0937EA266}"/>
                </a:ext>
              </a:extLst>
            </p:cNvPr>
            <p:cNvSpPr/>
            <p:nvPr/>
          </p:nvSpPr>
          <p:spPr>
            <a:xfrm>
              <a:off x="9463308" y="4082450"/>
              <a:ext cx="1063284" cy="774090"/>
            </a:xfrm>
            <a:custGeom>
              <a:avLst/>
              <a:gdLst>
                <a:gd name="connsiteX0" fmla="*/ 0 w 1063284"/>
                <a:gd name="connsiteY0" fmla="*/ 0 h 774090"/>
                <a:gd name="connsiteX1" fmla="*/ 1063285 w 1063284"/>
                <a:gd name="connsiteY1" fmla="*/ 0 h 774090"/>
                <a:gd name="connsiteX2" fmla="*/ 1063285 w 1063284"/>
                <a:gd name="connsiteY2" fmla="*/ 774090 h 774090"/>
                <a:gd name="connsiteX3" fmla="*/ 0 w 1063284"/>
                <a:gd name="connsiteY3" fmla="*/ 774090 h 77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3284" h="774090">
                  <a:moveTo>
                    <a:pt x="0" y="0"/>
                  </a:moveTo>
                  <a:lnTo>
                    <a:pt x="1063285" y="0"/>
                  </a:lnTo>
                  <a:lnTo>
                    <a:pt x="1063285" y="774090"/>
                  </a:lnTo>
                  <a:lnTo>
                    <a:pt x="0" y="774090"/>
                  </a:lnTo>
                  <a:close/>
                </a:path>
              </a:pathLst>
            </a:custGeom>
            <a:solidFill>
              <a:srgbClr val="4F8FE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B0FA3A0-0587-4B32-BEF6-369FE698DC74}"/>
                </a:ext>
              </a:extLst>
            </p:cNvPr>
            <p:cNvSpPr/>
            <p:nvPr/>
          </p:nvSpPr>
          <p:spPr>
            <a:xfrm>
              <a:off x="9463308" y="4130060"/>
              <a:ext cx="1063284" cy="968999"/>
            </a:xfrm>
            <a:custGeom>
              <a:avLst/>
              <a:gdLst>
                <a:gd name="connsiteX0" fmla="*/ 0 w 1063284"/>
                <a:gd name="connsiteY0" fmla="*/ 0 h 968999"/>
                <a:gd name="connsiteX1" fmla="*/ 1063285 w 1063284"/>
                <a:gd name="connsiteY1" fmla="*/ 0 h 968999"/>
                <a:gd name="connsiteX2" fmla="*/ 1063285 w 1063284"/>
                <a:gd name="connsiteY2" fmla="*/ 969000 h 968999"/>
                <a:gd name="connsiteX3" fmla="*/ 0 w 1063284"/>
                <a:gd name="connsiteY3" fmla="*/ 969000 h 968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3284" h="968999">
                  <a:moveTo>
                    <a:pt x="0" y="0"/>
                  </a:moveTo>
                  <a:lnTo>
                    <a:pt x="1063285" y="0"/>
                  </a:lnTo>
                  <a:lnTo>
                    <a:pt x="1063285" y="969000"/>
                  </a:lnTo>
                  <a:lnTo>
                    <a:pt x="0" y="969000"/>
                  </a:lnTo>
                  <a:close/>
                </a:path>
              </a:pathLst>
            </a:custGeom>
            <a:solidFill>
              <a:srgbClr val="4F8FE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C8611C5B-2EE9-46E6-A024-76C9FDACAEB7}"/>
                </a:ext>
              </a:extLst>
            </p:cNvPr>
            <p:cNvSpPr/>
            <p:nvPr/>
          </p:nvSpPr>
          <p:spPr>
            <a:xfrm>
              <a:off x="9024112" y="3695395"/>
              <a:ext cx="1524533" cy="387055"/>
            </a:xfrm>
            <a:custGeom>
              <a:avLst/>
              <a:gdLst>
                <a:gd name="connsiteX0" fmla="*/ 1520607 w 1524533"/>
                <a:gd name="connsiteY0" fmla="*/ 369418 h 387055"/>
                <a:gd name="connsiteX1" fmla="*/ 1029371 w 1524533"/>
                <a:gd name="connsiteY1" fmla="*/ 0 h 387055"/>
                <a:gd name="connsiteX2" fmla="*/ 0 w 1524533"/>
                <a:gd name="connsiteY2" fmla="*/ 0 h 387055"/>
                <a:gd name="connsiteX3" fmla="*/ 514685 w 1524533"/>
                <a:gd name="connsiteY3" fmla="*/ 387055 h 387055"/>
                <a:gd name="connsiteX4" fmla="*/ 1514734 w 1524533"/>
                <a:gd name="connsiteY4" fmla="*/ 387055 h 387055"/>
                <a:gd name="connsiteX5" fmla="*/ 1520607 w 1524533"/>
                <a:gd name="connsiteY5" fmla="*/ 369418 h 387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533" h="387055">
                  <a:moveTo>
                    <a:pt x="1520607" y="369418"/>
                  </a:moveTo>
                  <a:lnTo>
                    <a:pt x="1029371" y="0"/>
                  </a:lnTo>
                  <a:lnTo>
                    <a:pt x="0" y="0"/>
                  </a:lnTo>
                  <a:lnTo>
                    <a:pt x="514685" y="387055"/>
                  </a:lnTo>
                  <a:lnTo>
                    <a:pt x="1514734" y="387055"/>
                  </a:lnTo>
                  <a:cubicBezTo>
                    <a:pt x="1524122" y="387055"/>
                    <a:pt x="1528125" y="375067"/>
                    <a:pt x="1520607" y="369418"/>
                  </a:cubicBezTo>
                  <a:close/>
                </a:path>
              </a:pathLst>
            </a:custGeom>
            <a:solidFill>
              <a:srgbClr val="FF6E5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4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9634301" y="4283130"/>
              <a:ext cx="712642" cy="421619"/>
              <a:chOff x="9634301" y="4283130"/>
              <a:chExt cx="712642" cy="421619"/>
            </a:xfrm>
          </p:grpSpPr>
          <p:grpSp>
            <p:nvGrpSpPr>
              <p:cNvPr id="75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9634301" y="4283130"/>
                <a:ext cx="300898" cy="421619"/>
                <a:chOff x="9634301" y="4283130"/>
                <a:chExt cx="300898" cy="421619"/>
              </a:xfrm>
            </p:grpSpPr>
            <p:grpSp>
              <p:nvGrpSpPr>
                <p:cNvPr id="76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9634301" y="4283130"/>
                  <a:ext cx="300898" cy="421619"/>
                  <a:chOff x="9634301" y="4283130"/>
                  <a:chExt cx="300898" cy="421619"/>
                </a:xfrm>
              </p:grpSpPr>
              <p:sp>
                <p:nvSpPr>
                  <p:cNvPr id="77" name="Freeform: Shape 76">
                    <a:extLst>
                      <a:ext uri="{FF2B5EF4-FFF2-40B4-BE49-F238E27FC236}">
                        <a16:creationId xmlns:a16="http://schemas.microsoft.com/office/drawing/2014/main" id="{BE3B753C-09E4-4201-A531-F7187D62FD7F}"/>
                      </a:ext>
                    </a:extLst>
                  </p:cNvPr>
                  <p:cNvSpPr/>
                  <p:nvPr/>
                </p:nvSpPr>
                <p:spPr>
                  <a:xfrm>
                    <a:off x="9658055" y="4306884"/>
                    <a:ext cx="253390" cy="374111"/>
                  </a:xfrm>
                  <a:custGeom>
                    <a:avLst/>
                    <a:gdLst>
                      <a:gd name="connsiteX0" fmla="*/ 0 w 253390"/>
                      <a:gd name="connsiteY0" fmla="*/ 0 h 374111"/>
                      <a:gd name="connsiteX1" fmla="*/ 253391 w 253390"/>
                      <a:gd name="connsiteY1" fmla="*/ 0 h 374111"/>
                      <a:gd name="connsiteX2" fmla="*/ 253391 w 253390"/>
                      <a:gd name="connsiteY2" fmla="*/ 374112 h 374111"/>
                      <a:gd name="connsiteX3" fmla="*/ 0 w 253390"/>
                      <a:gd name="connsiteY3" fmla="*/ 374112 h 374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3390" h="374111">
                        <a:moveTo>
                          <a:pt x="0" y="0"/>
                        </a:moveTo>
                        <a:lnTo>
                          <a:pt x="253391" y="0"/>
                        </a:lnTo>
                        <a:lnTo>
                          <a:pt x="253391" y="374112"/>
                        </a:lnTo>
                        <a:lnTo>
                          <a:pt x="0" y="374112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8" name="Freeform: Shape 77">
                    <a:extLst>
                      <a:ext uri="{FF2B5EF4-FFF2-40B4-BE49-F238E27FC236}">
                        <a16:creationId xmlns:a16="http://schemas.microsoft.com/office/drawing/2014/main" id="{1EFE109E-F018-4C09-B0A3-8884A5EB64FD}"/>
                      </a:ext>
                    </a:extLst>
                  </p:cNvPr>
                  <p:cNvSpPr/>
                  <p:nvPr/>
                </p:nvSpPr>
                <p:spPr>
                  <a:xfrm>
                    <a:off x="9634301" y="4283130"/>
                    <a:ext cx="300898" cy="421619"/>
                  </a:xfrm>
                  <a:custGeom>
                    <a:avLst/>
                    <a:gdLst>
                      <a:gd name="connsiteX0" fmla="*/ 23754 w 300898"/>
                      <a:gd name="connsiteY0" fmla="*/ 0 h 421619"/>
                      <a:gd name="connsiteX1" fmla="*/ 0 w 300898"/>
                      <a:gd name="connsiteY1" fmla="*/ 0 h 421619"/>
                      <a:gd name="connsiteX2" fmla="*/ 0 w 300898"/>
                      <a:gd name="connsiteY2" fmla="*/ 23754 h 421619"/>
                      <a:gd name="connsiteX3" fmla="*/ 0 w 300898"/>
                      <a:gd name="connsiteY3" fmla="*/ 397866 h 421619"/>
                      <a:gd name="connsiteX4" fmla="*/ 0 w 300898"/>
                      <a:gd name="connsiteY4" fmla="*/ 421620 h 421619"/>
                      <a:gd name="connsiteX5" fmla="*/ 23754 w 300898"/>
                      <a:gd name="connsiteY5" fmla="*/ 421620 h 421619"/>
                      <a:gd name="connsiteX6" fmla="*/ 277145 w 300898"/>
                      <a:gd name="connsiteY6" fmla="*/ 421620 h 421619"/>
                      <a:gd name="connsiteX7" fmla="*/ 300899 w 300898"/>
                      <a:gd name="connsiteY7" fmla="*/ 421620 h 421619"/>
                      <a:gd name="connsiteX8" fmla="*/ 300899 w 300898"/>
                      <a:gd name="connsiteY8" fmla="*/ 397866 h 421619"/>
                      <a:gd name="connsiteX9" fmla="*/ 300899 w 300898"/>
                      <a:gd name="connsiteY9" fmla="*/ 23754 h 421619"/>
                      <a:gd name="connsiteX10" fmla="*/ 300899 w 300898"/>
                      <a:gd name="connsiteY10" fmla="*/ 0 h 421619"/>
                      <a:gd name="connsiteX11" fmla="*/ 277145 w 300898"/>
                      <a:gd name="connsiteY11" fmla="*/ 0 h 421619"/>
                      <a:gd name="connsiteX12" fmla="*/ 23754 w 300898"/>
                      <a:gd name="connsiteY12" fmla="*/ 0 h 421619"/>
                      <a:gd name="connsiteX13" fmla="*/ 277145 w 300898"/>
                      <a:gd name="connsiteY13" fmla="*/ 397866 h 421619"/>
                      <a:gd name="connsiteX14" fmla="*/ 23754 w 300898"/>
                      <a:gd name="connsiteY14" fmla="*/ 397866 h 421619"/>
                      <a:gd name="connsiteX15" fmla="*/ 23754 w 300898"/>
                      <a:gd name="connsiteY15" fmla="*/ 23754 h 421619"/>
                      <a:gd name="connsiteX16" fmla="*/ 277145 w 300898"/>
                      <a:gd name="connsiteY16" fmla="*/ 23754 h 421619"/>
                      <a:gd name="connsiteX17" fmla="*/ 277145 w 300898"/>
                      <a:gd name="connsiteY17" fmla="*/ 397866 h 421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00898" h="421619">
                        <a:moveTo>
                          <a:pt x="23754" y="0"/>
                        </a:moveTo>
                        <a:lnTo>
                          <a:pt x="0" y="0"/>
                        </a:lnTo>
                        <a:lnTo>
                          <a:pt x="0" y="23754"/>
                        </a:lnTo>
                        <a:lnTo>
                          <a:pt x="0" y="397866"/>
                        </a:lnTo>
                        <a:lnTo>
                          <a:pt x="0" y="421620"/>
                        </a:lnTo>
                        <a:lnTo>
                          <a:pt x="23754" y="421620"/>
                        </a:lnTo>
                        <a:lnTo>
                          <a:pt x="277145" y="421620"/>
                        </a:lnTo>
                        <a:lnTo>
                          <a:pt x="300899" y="421620"/>
                        </a:lnTo>
                        <a:lnTo>
                          <a:pt x="300899" y="397866"/>
                        </a:lnTo>
                        <a:lnTo>
                          <a:pt x="300899" y="23754"/>
                        </a:lnTo>
                        <a:lnTo>
                          <a:pt x="300899" y="0"/>
                        </a:lnTo>
                        <a:lnTo>
                          <a:pt x="277145" y="0"/>
                        </a:lnTo>
                        <a:lnTo>
                          <a:pt x="23754" y="0"/>
                        </a:lnTo>
                        <a:close/>
                        <a:moveTo>
                          <a:pt x="277145" y="397866"/>
                        </a:moveTo>
                        <a:lnTo>
                          <a:pt x="23754" y="397866"/>
                        </a:lnTo>
                        <a:lnTo>
                          <a:pt x="23754" y="23754"/>
                        </a:lnTo>
                        <a:lnTo>
                          <a:pt x="277145" y="23754"/>
                        </a:lnTo>
                        <a:lnTo>
                          <a:pt x="277145" y="39786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180DC967-5BD4-4BD1-AB8A-6C3263147B06}"/>
                    </a:ext>
                  </a:extLst>
                </p:cNvPr>
                <p:cNvSpPr/>
                <p:nvPr/>
              </p:nvSpPr>
              <p:spPr>
                <a:xfrm>
                  <a:off x="9772863" y="4298167"/>
                  <a:ext cx="23754" cy="392033"/>
                </a:xfrm>
                <a:custGeom>
                  <a:avLst/>
                  <a:gdLst>
                    <a:gd name="connsiteX0" fmla="*/ 0 w 23754"/>
                    <a:gd name="connsiteY0" fmla="*/ 0 h 392033"/>
                    <a:gd name="connsiteX1" fmla="*/ 23754 w 23754"/>
                    <a:gd name="connsiteY1" fmla="*/ 0 h 392033"/>
                    <a:gd name="connsiteX2" fmla="*/ 23754 w 23754"/>
                    <a:gd name="connsiteY2" fmla="*/ 392034 h 392033"/>
                    <a:gd name="connsiteX3" fmla="*/ 0 w 23754"/>
                    <a:gd name="connsiteY3" fmla="*/ 392034 h 392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754" h="392033">
                      <a:moveTo>
                        <a:pt x="0" y="0"/>
                      </a:moveTo>
                      <a:lnTo>
                        <a:pt x="23754" y="0"/>
                      </a:lnTo>
                      <a:lnTo>
                        <a:pt x="23754" y="392034"/>
                      </a:lnTo>
                      <a:lnTo>
                        <a:pt x="0" y="3920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053835A6-68A7-4720-822C-FFE4456BFFFD}"/>
                    </a:ext>
                  </a:extLst>
                </p:cNvPr>
                <p:cNvSpPr/>
                <p:nvPr/>
              </p:nvSpPr>
              <p:spPr>
                <a:xfrm>
                  <a:off x="9788692" y="4442317"/>
                  <a:ext cx="131389" cy="23754"/>
                </a:xfrm>
                <a:custGeom>
                  <a:avLst/>
                  <a:gdLst>
                    <a:gd name="connsiteX0" fmla="*/ 0 w 131389"/>
                    <a:gd name="connsiteY0" fmla="*/ 0 h 23754"/>
                    <a:gd name="connsiteX1" fmla="*/ 131389 w 131389"/>
                    <a:gd name="connsiteY1" fmla="*/ 0 h 23754"/>
                    <a:gd name="connsiteX2" fmla="*/ 131389 w 131389"/>
                    <a:gd name="connsiteY2" fmla="*/ 23754 h 23754"/>
                    <a:gd name="connsiteX3" fmla="*/ 0 w 131389"/>
                    <a:gd name="connsiteY3" fmla="*/ 23754 h 2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389" h="23754">
                      <a:moveTo>
                        <a:pt x="0" y="0"/>
                      </a:moveTo>
                      <a:lnTo>
                        <a:pt x="131389" y="0"/>
                      </a:lnTo>
                      <a:lnTo>
                        <a:pt x="131389" y="23754"/>
                      </a:lnTo>
                      <a:lnTo>
                        <a:pt x="0" y="237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81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10046045" y="4283130"/>
                <a:ext cx="300898" cy="421619"/>
                <a:chOff x="10046045" y="4283130"/>
                <a:chExt cx="300898" cy="421619"/>
              </a:xfrm>
            </p:grpSpPr>
            <p:grpSp>
              <p:nvGrpSpPr>
                <p:cNvPr id="82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10046045" y="4283130"/>
                  <a:ext cx="300898" cy="421619"/>
                  <a:chOff x="10046045" y="4283130"/>
                  <a:chExt cx="300898" cy="421619"/>
                </a:xfrm>
              </p:grpSpPr>
              <p:sp>
                <p:nvSpPr>
                  <p:cNvPr id="83" name="Freeform: Shape 82">
                    <a:extLst>
                      <a:ext uri="{FF2B5EF4-FFF2-40B4-BE49-F238E27FC236}">
                        <a16:creationId xmlns:a16="http://schemas.microsoft.com/office/drawing/2014/main" id="{92F27A20-CBE3-403C-A142-BFF958B619EF}"/>
                      </a:ext>
                    </a:extLst>
                  </p:cNvPr>
                  <p:cNvSpPr/>
                  <p:nvPr/>
                </p:nvSpPr>
                <p:spPr>
                  <a:xfrm>
                    <a:off x="10069799" y="4306884"/>
                    <a:ext cx="253390" cy="374111"/>
                  </a:xfrm>
                  <a:custGeom>
                    <a:avLst/>
                    <a:gdLst>
                      <a:gd name="connsiteX0" fmla="*/ 0 w 253390"/>
                      <a:gd name="connsiteY0" fmla="*/ 0 h 374111"/>
                      <a:gd name="connsiteX1" fmla="*/ 253391 w 253390"/>
                      <a:gd name="connsiteY1" fmla="*/ 0 h 374111"/>
                      <a:gd name="connsiteX2" fmla="*/ 253391 w 253390"/>
                      <a:gd name="connsiteY2" fmla="*/ 374112 h 374111"/>
                      <a:gd name="connsiteX3" fmla="*/ 0 w 253390"/>
                      <a:gd name="connsiteY3" fmla="*/ 374112 h 374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3390" h="374111">
                        <a:moveTo>
                          <a:pt x="0" y="0"/>
                        </a:moveTo>
                        <a:lnTo>
                          <a:pt x="253391" y="0"/>
                        </a:lnTo>
                        <a:lnTo>
                          <a:pt x="253391" y="374112"/>
                        </a:lnTo>
                        <a:lnTo>
                          <a:pt x="0" y="374112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84" name="Freeform: Shape 83">
                    <a:extLst>
                      <a:ext uri="{FF2B5EF4-FFF2-40B4-BE49-F238E27FC236}">
                        <a16:creationId xmlns:a16="http://schemas.microsoft.com/office/drawing/2014/main" id="{3D995CB6-8FC3-453D-8F09-FE6E91F251D3}"/>
                      </a:ext>
                    </a:extLst>
                  </p:cNvPr>
                  <p:cNvSpPr/>
                  <p:nvPr/>
                </p:nvSpPr>
                <p:spPr>
                  <a:xfrm>
                    <a:off x="10046045" y="4283130"/>
                    <a:ext cx="300898" cy="421619"/>
                  </a:xfrm>
                  <a:custGeom>
                    <a:avLst/>
                    <a:gdLst>
                      <a:gd name="connsiteX0" fmla="*/ 23754 w 300898"/>
                      <a:gd name="connsiteY0" fmla="*/ 0 h 421619"/>
                      <a:gd name="connsiteX1" fmla="*/ 0 w 300898"/>
                      <a:gd name="connsiteY1" fmla="*/ 0 h 421619"/>
                      <a:gd name="connsiteX2" fmla="*/ 0 w 300898"/>
                      <a:gd name="connsiteY2" fmla="*/ 23754 h 421619"/>
                      <a:gd name="connsiteX3" fmla="*/ 0 w 300898"/>
                      <a:gd name="connsiteY3" fmla="*/ 397866 h 421619"/>
                      <a:gd name="connsiteX4" fmla="*/ 0 w 300898"/>
                      <a:gd name="connsiteY4" fmla="*/ 421620 h 421619"/>
                      <a:gd name="connsiteX5" fmla="*/ 23754 w 300898"/>
                      <a:gd name="connsiteY5" fmla="*/ 421620 h 421619"/>
                      <a:gd name="connsiteX6" fmla="*/ 277145 w 300898"/>
                      <a:gd name="connsiteY6" fmla="*/ 421620 h 421619"/>
                      <a:gd name="connsiteX7" fmla="*/ 300899 w 300898"/>
                      <a:gd name="connsiteY7" fmla="*/ 421620 h 421619"/>
                      <a:gd name="connsiteX8" fmla="*/ 300899 w 300898"/>
                      <a:gd name="connsiteY8" fmla="*/ 397866 h 421619"/>
                      <a:gd name="connsiteX9" fmla="*/ 300899 w 300898"/>
                      <a:gd name="connsiteY9" fmla="*/ 23754 h 421619"/>
                      <a:gd name="connsiteX10" fmla="*/ 300899 w 300898"/>
                      <a:gd name="connsiteY10" fmla="*/ 0 h 421619"/>
                      <a:gd name="connsiteX11" fmla="*/ 277145 w 300898"/>
                      <a:gd name="connsiteY11" fmla="*/ 0 h 421619"/>
                      <a:gd name="connsiteX12" fmla="*/ 23754 w 300898"/>
                      <a:gd name="connsiteY12" fmla="*/ 0 h 421619"/>
                      <a:gd name="connsiteX13" fmla="*/ 277145 w 300898"/>
                      <a:gd name="connsiteY13" fmla="*/ 397866 h 421619"/>
                      <a:gd name="connsiteX14" fmla="*/ 23754 w 300898"/>
                      <a:gd name="connsiteY14" fmla="*/ 397866 h 421619"/>
                      <a:gd name="connsiteX15" fmla="*/ 23754 w 300898"/>
                      <a:gd name="connsiteY15" fmla="*/ 23754 h 421619"/>
                      <a:gd name="connsiteX16" fmla="*/ 277145 w 300898"/>
                      <a:gd name="connsiteY16" fmla="*/ 23754 h 421619"/>
                      <a:gd name="connsiteX17" fmla="*/ 277145 w 300898"/>
                      <a:gd name="connsiteY17" fmla="*/ 397866 h 421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00898" h="421619">
                        <a:moveTo>
                          <a:pt x="23754" y="0"/>
                        </a:moveTo>
                        <a:lnTo>
                          <a:pt x="0" y="0"/>
                        </a:lnTo>
                        <a:lnTo>
                          <a:pt x="0" y="23754"/>
                        </a:lnTo>
                        <a:lnTo>
                          <a:pt x="0" y="397866"/>
                        </a:lnTo>
                        <a:lnTo>
                          <a:pt x="0" y="421620"/>
                        </a:lnTo>
                        <a:lnTo>
                          <a:pt x="23754" y="421620"/>
                        </a:lnTo>
                        <a:lnTo>
                          <a:pt x="277145" y="421620"/>
                        </a:lnTo>
                        <a:lnTo>
                          <a:pt x="300899" y="421620"/>
                        </a:lnTo>
                        <a:lnTo>
                          <a:pt x="300899" y="397866"/>
                        </a:lnTo>
                        <a:lnTo>
                          <a:pt x="300899" y="23754"/>
                        </a:lnTo>
                        <a:lnTo>
                          <a:pt x="300899" y="0"/>
                        </a:lnTo>
                        <a:lnTo>
                          <a:pt x="277145" y="0"/>
                        </a:lnTo>
                        <a:lnTo>
                          <a:pt x="23754" y="0"/>
                        </a:lnTo>
                        <a:close/>
                        <a:moveTo>
                          <a:pt x="277145" y="397866"/>
                        </a:moveTo>
                        <a:lnTo>
                          <a:pt x="23754" y="397866"/>
                        </a:lnTo>
                        <a:lnTo>
                          <a:pt x="23754" y="23754"/>
                        </a:lnTo>
                        <a:lnTo>
                          <a:pt x="277145" y="23754"/>
                        </a:lnTo>
                        <a:lnTo>
                          <a:pt x="277145" y="39786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D621B921-26FF-4189-9324-D247A5F047AE}"/>
                    </a:ext>
                  </a:extLst>
                </p:cNvPr>
                <p:cNvSpPr/>
                <p:nvPr/>
              </p:nvSpPr>
              <p:spPr>
                <a:xfrm>
                  <a:off x="10184627" y="4298167"/>
                  <a:ext cx="23754" cy="392033"/>
                </a:xfrm>
                <a:custGeom>
                  <a:avLst/>
                  <a:gdLst>
                    <a:gd name="connsiteX0" fmla="*/ 0 w 23754"/>
                    <a:gd name="connsiteY0" fmla="*/ 0 h 392033"/>
                    <a:gd name="connsiteX1" fmla="*/ 23754 w 23754"/>
                    <a:gd name="connsiteY1" fmla="*/ 0 h 392033"/>
                    <a:gd name="connsiteX2" fmla="*/ 23754 w 23754"/>
                    <a:gd name="connsiteY2" fmla="*/ 392034 h 392033"/>
                    <a:gd name="connsiteX3" fmla="*/ 0 w 23754"/>
                    <a:gd name="connsiteY3" fmla="*/ 392034 h 392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754" h="392033">
                      <a:moveTo>
                        <a:pt x="0" y="0"/>
                      </a:moveTo>
                      <a:lnTo>
                        <a:pt x="23754" y="0"/>
                      </a:lnTo>
                      <a:lnTo>
                        <a:pt x="23754" y="392034"/>
                      </a:lnTo>
                      <a:lnTo>
                        <a:pt x="0" y="3920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A51AB3EF-9E89-45F2-A5C6-E39C9464E38B}"/>
                    </a:ext>
                  </a:extLst>
                </p:cNvPr>
                <p:cNvSpPr/>
                <p:nvPr/>
              </p:nvSpPr>
              <p:spPr>
                <a:xfrm>
                  <a:off x="10200457" y="4442317"/>
                  <a:ext cx="131389" cy="23754"/>
                </a:xfrm>
                <a:custGeom>
                  <a:avLst/>
                  <a:gdLst>
                    <a:gd name="connsiteX0" fmla="*/ 0 w 131389"/>
                    <a:gd name="connsiteY0" fmla="*/ 0 h 23754"/>
                    <a:gd name="connsiteX1" fmla="*/ 131390 w 131389"/>
                    <a:gd name="connsiteY1" fmla="*/ 0 h 23754"/>
                    <a:gd name="connsiteX2" fmla="*/ 131390 w 131389"/>
                    <a:gd name="connsiteY2" fmla="*/ 23754 h 23754"/>
                    <a:gd name="connsiteX3" fmla="*/ 0 w 131389"/>
                    <a:gd name="connsiteY3" fmla="*/ 23754 h 2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389" h="23754">
                      <a:moveTo>
                        <a:pt x="0" y="0"/>
                      </a:moveTo>
                      <a:lnTo>
                        <a:pt x="131390" y="0"/>
                      </a:lnTo>
                      <a:lnTo>
                        <a:pt x="131390" y="23754"/>
                      </a:lnTo>
                      <a:lnTo>
                        <a:pt x="0" y="237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87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8856187" y="4283130"/>
              <a:ext cx="300898" cy="421619"/>
              <a:chOff x="8856187" y="4283130"/>
              <a:chExt cx="300898" cy="421619"/>
            </a:xfrm>
          </p:grpSpPr>
          <p:grpSp>
            <p:nvGrpSpPr>
              <p:cNvPr id="88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8856187" y="4283130"/>
                <a:ext cx="300898" cy="421619"/>
                <a:chOff x="8856187" y="4283130"/>
                <a:chExt cx="300898" cy="421619"/>
              </a:xfrm>
            </p:grpSpPr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5827FB80-3546-4D8F-8278-FEF50A0B8082}"/>
                    </a:ext>
                  </a:extLst>
                </p:cNvPr>
                <p:cNvSpPr/>
                <p:nvPr/>
              </p:nvSpPr>
              <p:spPr>
                <a:xfrm>
                  <a:off x="8879941" y="4306884"/>
                  <a:ext cx="253390" cy="374111"/>
                </a:xfrm>
                <a:custGeom>
                  <a:avLst/>
                  <a:gdLst>
                    <a:gd name="connsiteX0" fmla="*/ 0 w 253390"/>
                    <a:gd name="connsiteY0" fmla="*/ 0 h 374111"/>
                    <a:gd name="connsiteX1" fmla="*/ 253390 w 253390"/>
                    <a:gd name="connsiteY1" fmla="*/ 0 h 374111"/>
                    <a:gd name="connsiteX2" fmla="*/ 253390 w 253390"/>
                    <a:gd name="connsiteY2" fmla="*/ 374112 h 374111"/>
                    <a:gd name="connsiteX3" fmla="*/ 0 w 253390"/>
                    <a:gd name="connsiteY3" fmla="*/ 374112 h 374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3390" h="374111">
                      <a:moveTo>
                        <a:pt x="0" y="0"/>
                      </a:moveTo>
                      <a:lnTo>
                        <a:pt x="253390" y="0"/>
                      </a:lnTo>
                      <a:lnTo>
                        <a:pt x="253390" y="374112"/>
                      </a:lnTo>
                      <a:lnTo>
                        <a:pt x="0" y="374112"/>
                      </a:lnTo>
                      <a:close/>
                    </a:path>
                  </a:pathLst>
                </a:custGeom>
                <a:solidFill>
                  <a:srgbClr val="FF6E5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6FE48BE4-6ABD-4A94-B643-A79F02C4A9B3}"/>
                    </a:ext>
                  </a:extLst>
                </p:cNvPr>
                <p:cNvSpPr/>
                <p:nvPr/>
              </p:nvSpPr>
              <p:spPr>
                <a:xfrm>
                  <a:off x="8856187" y="4283130"/>
                  <a:ext cx="300898" cy="421619"/>
                </a:xfrm>
                <a:custGeom>
                  <a:avLst/>
                  <a:gdLst>
                    <a:gd name="connsiteX0" fmla="*/ 23754 w 300898"/>
                    <a:gd name="connsiteY0" fmla="*/ 0 h 421619"/>
                    <a:gd name="connsiteX1" fmla="*/ 0 w 300898"/>
                    <a:gd name="connsiteY1" fmla="*/ 0 h 421619"/>
                    <a:gd name="connsiteX2" fmla="*/ 0 w 300898"/>
                    <a:gd name="connsiteY2" fmla="*/ 23754 h 421619"/>
                    <a:gd name="connsiteX3" fmla="*/ 0 w 300898"/>
                    <a:gd name="connsiteY3" fmla="*/ 397866 h 421619"/>
                    <a:gd name="connsiteX4" fmla="*/ 0 w 300898"/>
                    <a:gd name="connsiteY4" fmla="*/ 421620 h 421619"/>
                    <a:gd name="connsiteX5" fmla="*/ 23754 w 300898"/>
                    <a:gd name="connsiteY5" fmla="*/ 421620 h 421619"/>
                    <a:gd name="connsiteX6" fmla="*/ 277145 w 300898"/>
                    <a:gd name="connsiteY6" fmla="*/ 421620 h 421619"/>
                    <a:gd name="connsiteX7" fmla="*/ 300899 w 300898"/>
                    <a:gd name="connsiteY7" fmla="*/ 421620 h 421619"/>
                    <a:gd name="connsiteX8" fmla="*/ 300899 w 300898"/>
                    <a:gd name="connsiteY8" fmla="*/ 397866 h 421619"/>
                    <a:gd name="connsiteX9" fmla="*/ 300899 w 300898"/>
                    <a:gd name="connsiteY9" fmla="*/ 23754 h 421619"/>
                    <a:gd name="connsiteX10" fmla="*/ 300899 w 300898"/>
                    <a:gd name="connsiteY10" fmla="*/ 0 h 421619"/>
                    <a:gd name="connsiteX11" fmla="*/ 277145 w 300898"/>
                    <a:gd name="connsiteY11" fmla="*/ 0 h 421619"/>
                    <a:gd name="connsiteX12" fmla="*/ 23754 w 300898"/>
                    <a:gd name="connsiteY12" fmla="*/ 0 h 421619"/>
                    <a:gd name="connsiteX13" fmla="*/ 277125 w 300898"/>
                    <a:gd name="connsiteY13" fmla="*/ 397866 h 421619"/>
                    <a:gd name="connsiteX14" fmla="*/ 23734 w 300898"/>
                    <a:gd name="connsiteY14" fmla="*/ 397866 h 421619"/>
                    <a:gd name="connsiteX15" fmla="*/ 23734 w 300898"/>
                    <a:gd name="connsiteY15" fmla="*/ 23754 h 421619"/>
                    <a:gd name="connsiteX16" fmla="*/ 277125 w 300898"/>
                    <a:gd name="connsiteY16" fmla="*/ 23754 h 421619"/>
                    <a:gd name="connsiteX17" fmla="*/ 277125 w 300898"/>
                    <a:gd name="connsiteY17" fmla="*/ 397866 h 421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00898" h="421619">
                      <a:moveTo>
                        <a:pt x="23754" y="0"/>
                      </a:moveTo>
                      <a:lnTo>
                        <a:pt x="0" y="0"/>
                      </a:lnTo>
                      <a:lnTo>
                        <a:pt x="0" y="23754"/>
                      </a:lnTo>
                      <a:lnTo>
                        <a:pt x="0" y="397866"/>
                      </a:lnTo>
                      <a:lnTo>
                        <a:pt x="0" y="421620"/>
                      </a:lnTo>
                      <a:lnTo>
                        <a:pt x="23754" y="421620"/>
                      </a:lnTo>
                      <a:lnTo>
                        <a:pt x="277145" y="421620"/>
                      </a:lnTo>
                      <a:lnTo>
                        <a:pt x="300899" y="421620"/>
                      </a:lnTo>
                      <a:lnTo>
                        <a:pt x="300899" y="397866"/>
                      </a:lnTo>
                      <a:lnTo>
                        <a:pt x="300899" y="23754"/>
                      </a:lnTo>
                      <a:lnTo>
                        <a:pt x="300899" y="0"/>
                      </a:lnTo>
                      <a:lnTo>
                        <a:pt x="277145" y="0"/>
                      </a:lnTo>
                      <a:lnTo>
                        <a:pt x="23754" y="0"/>
                      </a:lnTo>
                      <a:close/>
                      <a:moveTo>
                        <a:pt x="277125" y="397866"/>
                      </a:moveTo>
                      <a:lnTo>
                        <a:pt x="23734" y="397866"/>
                      </a:lnTo>
                      <a:lnTo>
                        <a:pt x="23734" y="23754"/>
                      </a:lnTo>
                      <a:lnTo>
                        <a:pt x="277125" y="23754"/>
                      </a:lnTo>
                      <a:lnTo>
                        <a:pt x="277125" y="3978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B6B2AA5D-D983-4EF9-9B65-07E8C6D3E29B}"/>
                  </a:ext>
                </a:extLst>
              </p:cNvPr>
              <p:cNvSpPr/>
              <p:nvPr/>
            </p:nvSpPr>
            <p:spPr>
              <a:xfrm>
                <a:off x="8994749" y="4298167"/>
                <a:ext cx="23754" cy="392033"/>
              </a:xfrm>
              <a:custGeom>
                <a:avLst/>
                <a:gdLst>
                  <a:gd name="connsiteX0" fmla="*/ 0 w 23754"/>
                  <a:gd name="connsiteY0" fmla="*/ 0 h 392033"/>
                  <a:gd name="connsiteX1" fmla="*/ 23754 w 23754"/>
                  <a:gd name="connsiteY1" fmla="*/ 0 h 392033"/>
                  <a:gd name="connsiteX2" fmla="*/ 23754 w 23754"/>
                  <a:gd name="connsiteY2" fmla="*/ 392034 h 392033"/>
                  <a:gd name="connsiteX3" fmla="*/ 0 w 23754"/>
                  <a:gd name="connsiteY3" fmla="*/ 392034 h 392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754" h="392033">
                    <a:moveTo>
                      <a:pt x="0" y="0"/>
                    </a:moveTo>
                    <a:lnTo>
                      <a:pt x="23754" y="0"/>
                    </a:lnTo>
                    <a:lnTo>
                      <a:pt x="23754" y="392034"/>
                    </a:lnTo>
                    <a:lnTo>
                      <a:pt x="0" y="392034"/>
                    </a:ln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48FBF0F6-551D-46B2-B397-E292B5888B2F}"/>
                  </a:ext>
                </a:extLst>
              </p:cNvPr>
              <p:cNvSpPr/>
              <p:nvPr/>
            </p:nvSpPr>
            <p:spPr>
              <a:xfrm>
                <a:off x="9010578" y="4442317"/>
                <a:ext cx="131389" cy="23754"/>
              </a:xfrm>
              <a:custGeom>
                <a:avLst/>
                <a:gdLst>
                  <a:gd name="connsiteX0" fmla="*/ 0 w 131389"/>
                  <a:gd name="connsiteY0" fmla="*/ 0 h 23754"/>
                  <a:gd name="connsiteX1" fmla="*/ 131389 w 131389"/>
                  <a:gd name="connsiteY1" fmla="*/ 0 h 23754"/>
                  <a:gd name="connsiteX2" fmla="*/ 131389 w 131389"/>
                  <a:gd name="connsiteY2" fmla="*/ 23754 h 23754"/>
                  <a:gd name="connsiteX3" fmla="*/ 0 w 131389"/>
                  <a:gd name="connsiteY3" fmla="*/ 23754 h 23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389" h="23754">
                    <a:moveTo>
                      <a:pt x="0" y="0"/>
                    </a:moveTo>
                    <a:lnTo>
                      <a:pt x="131389" y="0"/>
                    </a:lnTo>
                    <a:lnTo>
                      <a:pt x="131389" y="23754"/>
                    </a:lnTo>
                    <a:lnTo>
                      <a:pt x="0" y="23754"/>
                    </a:ln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2384502-1B59-4C61-AC58-A982ECF18A9A}"/>
                </a:ext>
              </a:extLst>
            </p:cNvPr>
            <p:cNvSpPr/>
            <p:nvPr/>
          </p:nvSpPr>
          <p:spPr>
            <a:xfrm>
              <a:off x="8508680" y="3614232"/>
              <a:ext cx="1700299" cy="455221"/>
            </a:xfrm>
            <a:custGeom>
              <a:avLst/>
              <a:gdLst>
                <a:gd name="connsiteX0" fmla="*/ 1590604 w 1700299"/>
                <a:gd name="connsiteY0" fmla="*/ 96910 h 455221"/>
                <a:gd name="connsiteX1" fmla="*/ 1205072 w 1700299"/>
                <a:gd name="connsiteY1" fmla="*/ 66308 h 455221"/>
                <a:gd name="connsiteX2" fmla="*/ 1022009 w 1700299"/>
                <a:gd name="connsiteY2" fmla="*/ 70799 h 455221"/>
                <a:gd name="connsiteX3" fmla="*/ 880968 w 1700299"/>
                <a:gd name="connsiteY3" fmla="*/ 42615 h 455221"/>
                <a:gd name="connsiteX4" fmla="*/ 437219 w 1700299"/>
                <a:gd name="connsiteY4" fmla="*/ 50926 h 455221"/>
                <a:gd name="connsiteX5" fmla="*/ 436874 w 1700299"/>
                <a:gd name="connsiteY5" fmla="*/ 51170 h 455221"/>
                <a:gd name="connsiteX6" fmla="*/ 18018 w 1700299"/>
                <a:gd name="connsiteY6" fmla="*/ 411342 h 455221"/>
                <a:gd name="connsiteX7" fmla="*/ 24176 w 1700299"/>
                <a:gd name="connsiteY7" fmla="*/ 450560 h 455221"/>
                <a:gd name="connsiteX8" fmla="*/ 490235 w 1700299"/>
                <a:gd name="connsiteY8" fmla="*/ 116214 h 455221"/>
                <a:gd name="connsiteX9" fmla="*/ 653547 w 1700299"/>
                <a:gd name="connsiteY9" fmla="*/ 100466 h 455221"/>
                <a:gd name="connsiteX10" fmla="*/ 862903 w 1700299"/>
                <a:gd name="connsiteY10" fmla="*/ 115665 h 455221"/>
                <a:gd name="connsiteX11" fmla="*/ 1017010 w 1700299"/>
                <a:gd name="connsiteY11" fmla="*/ 145881 h 455221"/>
                <a:gd name="connsiteX12" fmla="*/ 1209908 w 1700299"/>
                <a:gd name="connsiteY12" fmla="*/ 141391 h 455221"/>
                <a:gd name="connsiteX13" fmla="*/ 1626021 w 1700299"/>
                <a:gd name="connsiteY13" fmla="*/ 153339 h 455221"/>
                <a:gd name="connsiteX14" fmla="*/ 1699803 w 1700299"/>
                <a:gd name="connsiteY14" fmla="*/ 195401 h 455221"/>
                <a:gd name="connsiteX15" fmla="*/ 1590604 w 1700299"/>
                <a:gd name="connsiteY15" fmla="*/ 96910 h 45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00299" h="455221">
                  <a:moveTo>
                    <a:pt x="1590604" y="96910"/>
                  </a:moveTo>
                  <a:cubicBezTo>
                    <a:pt x="1432290" y="29204"/>
                    <a:pt x="1344142" y="57368"/>
                    <a:pt x="1205072" y="66308"/>
                  </a:cubicBezTo>
                  <a:cubicBezTo>
                    <a:pt x="1139519" y="70535"/>
                    <a:pt x="1077625" y="74517"/>
                    <a:pt x="1022009" y="70799"/>
                  </a:cubicBezTo>
                  <a:cubicBezTo>
                    <a:pt x="984986" y="68340"/>
                    <a:pt x="934471" y="55844"/>
                    <a:pt x="880968" y="42615"/>
                  </a:cubicBezTo>
                  <a:cubicBezTo>
                    <a:pt x="738891" y="7482"/>
                    <a:pt x="562066" y="-36227"/>
                    <a:pt x="437219" y="50926"/>
                  </a:cubicBezTo>
                  <a:cubicBezTo>
                    <a:pt x="437098" y="51007"/>
                    <a:pt x="436976" y="51089"/>
                    <a:pt x="436874" y="51170"/>
                  </a:cubicBezTo>
                  <a:lnTo>
                    <a:pt x="18018" y="411342"/>
                  </a:lnTo>
                  <a:cubicBezTo>
                    <a:pt x="-18375" y="438896"/>
                    <a:pt x="9159" y="466429"/>
                    <a:pt x="24176" y="450560"/>
                  </a:cubicBezTo>
                  <a:lnTo>
                    <a:pt x="490235" y="116214"/>
                  </a:lnTo>
                  <a:cubicBezTo>
                    <a:pt x="532256" y="86953"/>
                    <a:pt x="579298" y="95549"/>
                    <a:pt x="653547" y="100466"/>
                  </a:cubicBezTo>
                  <a:cubicBezTo>
                    <a:pt x="722614" y="105038"/>
                    <a:pt x="797005" y="99369"/>
                    <a:pt x="862903" y="115665"/>
                  </a:cubicBezTo>
                  <a:cubicBezTo>
                    <a:pt x="919718" y="129707"/>
                    <a:pt x="973383" y="142976"/>
                    <a:pt x="1017010" y="145881"/>
                  </a:cubicBezTo>
                  <a:cubicBezTo>
                    <a:pt x="1077543" y="149925"/>
                    <a:pt x="1141836" y="145780"/>
                    <a:pt x="1209908" y="141391"/>
                  </a:cubicBezTo>
                  <a:cubicBezTo>
                    <a:pt x="1341684" y="132917"/>
                    <a:pt x="1479290" y="98678"/>
                    <a:pt x="1626021" y="153339"/>
                  </a:cubicBezTo>
                  <a:cubicBezTo>
                    <a:pt x="1663653" y="167360"/>
                    <a:pt x="1693910" y="207207"/>
                    <a:pt x="1699803" y="195401"/>
                  </a:cubicBezTo>
                  <a:cubicBezTo>
                    <a:pt x="1706366" y="182275"/>
                    <a:pt x="1646687" y="120888"/>
                    <a:pt x="1590604" y="9691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4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-1964010" y="2489565"/>
            <a:ext cx="5245248" cy="3373143"/>
            <a:chOff x="663590" y="2821513"/>
            <a:chExt cx="3535273" cy="2273483"/>
          </a:xfrm>
        </p:grpSpPr>
        <p:grpSp>
          <p:nvGrpSpPr>
            <p:cNvPr id="95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663590" y="2821513"/>
              <a:ext cx="3246276" cy="1821850"/>
              <a:chOff x="663590" y="2821513"/>
              <a:chExt cx="3246276" cy="1821850"/>
            </a:xfrm>
          </p:grpSpPr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A3C24D46-C7E7-4307-B04B-7F16D5648DBD}"/>
                  </a:ext>
                </a:extLst>
              </p:cNvPr>
              <p:cNvSpPr/>
              <p:nvPr/>
            </p:nvSpPr>
            <p:spPr>
              <a:xfrm>
                <a:off x="3272269" y="3878435"/>
                <a:ext cx="637597" cy="556424"/>
              </a:xfrm>
              <a:custGeom>
                <a:avLst/>
                <a:gdLst>
                  <a:gd name="connsiteX0" fmla="*/ 386753 w 637597"/>
                  <a:gd name="connsiteY0" fmla="*/ 11666 h 556424"/>
                  <a:gd name="connsiteX1" fmla="*/ 470 w 637597"/>
                  <a:gd name="connsiteY1" fmla="*/ 355887 h 556424"/>
                  <a:gd name="connsiteX2" fmla="*/ 75817 w 637597"/>
                  <a:gd name="connsiteY2" fmla="*/ 556425 h 556424"/>
                  <a:gd name="connsiteX3" fmla="*/ 582882 w 637597"/>
                  <a:gd name="connsiteY3" fmla="*/ 556425 h 556424"/>
                  <a:gd name="connsiteX4" fmla="*/ 629069 w 637597"/>
                  <a:gd name="connsiteY4" fmla="*/ 457731 h 556424"/>
                  <a:gd name="connsiteX5" fmla="*/ 386753 w 637597"/>
                  <a:gd name="connsiteY5" fmla="*/ 11666 h 556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7597" h="556424">
                    <a:moveTo>
                      <a:pt x="386753" y="11666"/>
                    </a:moveTo>
                    <a:cubicBezTo>
                      <a:pt x="185951" y="-56711"/>
                      <a:pt x="10996" y="190787"/>
                      <a:pt x="470" y="355887"/>
                    </a:cubicBezTo>
                    <a:cubicBezTo>
                      <a:pt x="-4082" y="427169"/>
                      <a:pt x="24691" y="500037"/>
                      <a:pt x="75817" y="556425"/>
                    </a:cubicBezTo>
                    <a:lnTo>
                      <a:pt x="582882" y="556425"/>
                    </a:lnTo>
                    <a:cubicBezTo>
                      <a:pt x="603263" y="529928"/>
                      <a:pt x="618889" y="497497"/>
                      <a:pt x="629069" y="457731"/>
                    </a:cubicBezTo>
                    <a:cubicBezTo>
                      <a:pt x="671233" y="292814"/>
                      <a:pt x="551792" y="67851"/>
                      <a:pt x="386753" y="11666"/>
                    </a:cubicBezTo>
                    <a:close/>
                  </a:path>
                </a:pathLst>
              </a:custGeom>
              <a:solidFill>
                <a:srgbClr val="4F8FE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14C27EDF-E866-4E53-A52B-79C76419A905}"/>
                  </a:ext>
                </a:extLst>
              </p:cNvPr>
              <p:cNvSpPr/>
              <p:nvPr/>
            </p:nvSpPr>
            <p:spPr>
              <a:xfrm>
                <a:off x="2548149" y="3293709"/>
                <a:ext cx="1051850" cy="1138631"/>
              </a:xfrm>
              <a:custGeom>
                <a:avLst/>
                <a:gdLst>
                  <a:gd name="connsiteX0" fmla="*/ 671555 w 1051850"/>
                  <a:gd name="connsiteY0" fmla="*/ 206857 h 1138631"/>
                  <a:gd name="connsiteX1" fmla="*/ 389086 w 1051850"/>
                  <a:gd name="connsiteY1" fmla="*/ 0 h 1138631"/>
                  <a:gd name="connsiteX2" fmla="*/ 8249 w 1051850"/>
                  <a:gd name="connsiteY2" fmla="*/ 514604 h 1138631"/>
                  <a:gd name="connsiteX3" fmla="*/ 189930 w 1051850"/>
                  <a:gd name="connsiteY3" fmla="*/ 968675 h 1138631"/>
                  <a:gd name="connsiteX4" fmla="*/ 549106 w 1051850"/>
                  <a:gd name="connsiteY4" fmla="*/ 1138631 h 1138631"/>
                  <a:gd name="connsiteX5" fmla="*/ 929558 w 1051850"/>
                  <a:gd name="connsiteY5" fmla="*/ 968675 h 1138631"/>
                  <a:gd name="connsiteX6" fmla="*/ 1047048 w 1051850"/>
                  <a:gd name="connsiteY6" fmla="*/ 541183 h 1138631"/>
                  <a:gd name="connsiteX7" fmla="*/ 671555 w 1051850"/>
                  <a:gd name="connsiteY7" fmla="*/ 206857 h 1138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51850" h="1138631">
                    <a:moveTo>
                      <a:pt x="671555" y="206857"/>
                    </a:moveTo>
                    <a:cubicBezTo>
                      <a:pt x="593363" y="156403"/>
                      <a:pt x="568146" y="0"/>
                      <a:pt x="389086" y="0"/>
                    </a:cubicBezTo>
                    <a:cubicBezTo>
                      <a:pt x="161746" y="0"/>
                      <a:pt x="68782" y="216936"/>
                      <a:pt x="8249" y="514604"/>
                    </a:cubicBezTo>
                    <a:cubicBezTo>
                      <a:pt x="-27230" y="689072"/>
                      <a:pt x="55147" y="859556"/>
                      <a:pt x="189930" y="968675"/>
                    </a:cubicBezTo>
                    <a:lnTo>
                      <a:pt x="549106" y="1138631"/>
                    </a:lnTo>
                    <a:lnTo>
                      <a:pt x="929558" y="968675"/>
                    </a:lnTo>
                    <a:cubicBezTo>
                      <a:pt x="1019535" y="885911"/>
                      <a:pt x="1067876" y="751738"/>
                      <a:pt x="1047048" y="541183"/>
                    </a:cubicBezTo>
                    <a:cubicBezTo>
                      <a:pt x="1020957" y="277246"/>
                      <a:pt x="790386" y="283565"/>
                      <a:pt x="671555" y="206857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98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663590" y="2821513"/>
                <a:ext cx="2197547" cy="1618345"/>
                <a:chOff x="663590" y="2821513"/>
                <a:chExt cx="2197547" cy="1618345"/>
              </a:xfrm>
            </p:grpSpPr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7FBFDF90-6D34-416A-9EFD-1C7328C7AB58}"/>
                    </a:ext>
                  </a:extLst>
                </p:cNvPr>
                <p:cNvSpPr/>
                <p:nvPr/>
              </p:nvSpPr>
              <p:spPr>
                <a:xfrm>
                  <a:off x="663590" y="2821513"/>
                  <a:ext cx="2197547" cy="1618345"/>
                </a:xfrm>
                <a:custGeom>
                  <a:avLst/>
                  <a:gdLst>
                    <a:gd name="connsiteX0" fmla="*/ 1490492 w 2197547"/>
                    <a:gd name="connsiteY0" fmla="*/ 421864 h 1618345"/>
                    <a:gd name="connsiteX1" fmla="*/ 926226 w 2197547"/>
                    <a:gd name="connsiteY1" fmla="*/ 31171 h 1618345"/>
                    <a:gd name="connsiteX2" fmla="*/ 469433 w 2197547"/>
                    <a:gd name="connsiteY2" fmla="*/ 394920 h 1618345"/>
                    <a:gd name="connsiteX3" fmla="*/ 84287 w 2197547"/>
                    <a:gd name="connsiteY3" fmla="*/ 927060 h 1618345"/>
                    <a:gd name="connsiteX4" fmla="*/ 0 w 2197547"/>
                    <a:gd name="connsiteY4" fmla="*/ 1618346 h 1618345"/>
                    <a:gd name="connsiteX5" fmla="*/ 2146077 w 2197547"/>
                    <a:gd name="connsiteY5" fmla="*/ 1618346 h 1618345"/>
                    <a:gd name="connsiteX6" fmla="*/ 2195657 w 2197547"/>
                    <a:gd name="connsiteY6" fmla="*/ 1437356 h 1618345"/>
                    <a:gd name="connsiteX7" fmla="*/ 1490492 w 2197547"/>
                    <a:gd name="connsiteY7" fmla="*/ 421864 h 1618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7547" h="1618345">
                      <a:moveTo>
                        <a:pt x="1490492" y="421864"/>
                      </a:moveTo>
                      <a:cubicBezTo>
                        <a:pt x="1168055" y="435336"/>
                        <a:pt x="1268171" y="149860"/>
                        <a:pt x="926226" y="31171"/>
                      </a:cubicBezTo>
                      <a:cubicBezTo>
                        <a:pt x="576925" y="-90078"/>
                        <a:pt x="370921" y="165893"/>
                        <a:pt x="469433" y="394920"/>
                      </a:cubicBezTo>
                      <a:cubicBezTo>
                        <a:pt x="563331" y="613197"/>
                        <a:pt x="140939" y="671454"/>
                        <a:pt x="84287" y="927060"/>
                      </a:cubicBezTo>
                      <a:cubicBezTo>
                        <a:pt x="25684" y="1191484"/>
                        <a:pt x="98775" y="1424351"/>
                        <a:pt x="0" y="1618346"/>
                      </a:cubicBezTo>
                      <a:lnTo>
                        <a:pt x="2146077" y="1618346"/>
                      </a:lnTo>
                      <a:cubicBezTo>
                        <a:pt x="2174504" y="1560129"/>
                        <a:pt x="2192101" y="1499698"/>
                        <a:pt x="2195657" y="1437356"/>
                      </a:cubicBezTo>
                      <a:cubicBezTo>
                        <a:pt x="2229064" y="849681"/>
                        <a:pt x="1812930" y="408392"/>
                        <a:pt x="1490492" y="421864"/>
                      </a:cubicBez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1FBE6374-4968-4D4A-8377-DC2EB2D5D552}"/>
                    </a:ext>
                  </a:extLst>
                </p:cNvPr>
                <p:cNvSpPr/>
                <p:nvPr/>
              </p:nvSpPr>
              <p:spPr>
                <a:xfrm>
                  <a:off x="2615021" y="3816807"/>
                  <a:ext cx="40507" cy="533074"/>
                </a:xfrm>
                <a:custGeom>
                  <a:avLst/>
                  <a:gdLst>
                    <a:gd name="connsiteX0" fmla="*/ 24262 w 40507"/>
                    <a:gd name="connsiteY0" fmla="*/ 484551 h 533074"/>
                    <a:gd name="connsiteX1" fmla="*/ 19954 w 40507"/>
                    <a:gd name="connsiteY1" fmla="*/ 533075 h 533074"/>
                    <a:gd name="connsiteX2" fmla="*/ 39116 w 40507"/>
                    <a:gd name="connsiteY2" fmla="*/ 409773 h 533074"/>
                    <a:gd name="connsiteX3" fmla="*/ 0 w 40507"/>
                    <a:gd name="connsiteY3" fmla="*/ 0 h 533074"/>
                    <a:gd name="connsiteX4" fmla="*/ 24262 w 40507"/>
                    <a:gd name="connsiteY4" fmla="*/ 484551 h 533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507" h="533074">
                      <a:moveTo>
                        <a:pt x="24262" y="484551"/>
                      </a:moveTo>
                      <a:cubicBezTo>
                        <a:pt x="23571" y="500868"/>
                        <a:pt x="22047" y="517022"/>
                        <a:pt x="19954" y="533075"/>
                      </a:cubicBezTo>
                      <a:cubicBezTo>
                        <a:pt x="30622" y="492902"/>
                        <a:pt x="37328" y="451795"/>
                        <a:pt x="39116" y="409773"/>
                      </a:cubicBezTo>
                      <a:cubicBezTo>
                        <a:pt x="45395" y="262128"/>
                        <a:pt x="30094" y="123911"/>
                        <a:pt x="0" y="0"/>
                      </a:cubicBezTo>
                      <a:cubicBezTo>
                        <a:pt x="22616" y="145349"/>
                        <a:pt x="31658" y="310226"/>
                        <a:pt x="24262" y="484551"/>
                      </a:cubicBezTo>
                      <a:close/>
                    </a:path>
                  </a:pathLst>
                </a:custGeom>
                <a:solidFill>
                  <a:srgbClr val="B1EAFC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01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1398158" y="3499368"/>
                <a:ext cx="810199" cy="1143995"/>
                <a:chOff x="1398158" y="3499368"/>
                <a:chExt cx="810199" cy="1143995"/>
              </a:xfrm>
              <a:solidFill>
                <a:srgbClr val="0C2CA3"/>
              </a:solidFill>
            </p:grpSpPr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4B3ABEF5-98FE-4D5A-A537-25E0F69A4364}"/>
                    </a:ext>
                  </a:extLst>
                </p:cNvPr>
                <p:cNvSpPr/>
                <p:nvPr/>
              </p:nvSpPr>
              <p:spPr>
                <a:xfrm>
                  <a:off x="1398158" y="3779885"/>
                  <a:ext cx="810199" cy="863478"/>
                </a:xfrm>
                <a:custGeom>
                  <a:avLst/>
                  <a:gdLst>
                    <a:gd name="connsiteX0" fmla="*/ 0 w 810199"/>
                    <a:gd name="connsiteY0" fmla="*/ 0 h 863478"/>
                    <a:gd name="connsiteX1" fmla="*/ 810199 w 810199"/>
                    <a:gd name="connsiteY1" fmla="*/ 0 h 863478"/>
                    <a:gd name="connsiteX2" fmla="*/ 810199 w 810199"/>
                    <a:gd name="connsiteY2" fmla="*/ 863478 h 863478"/>
                    <a:gd name="connsiteX3" fmla="*/ 0 w 810199"/>
                    <a:gd name="connsiteY3" fmla="*/ 863478 h 863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0199" h="863478">
                      <a:moveTo>
                        <a:pt x="0" y="0"/>
                      </a:moveTo>
                      <a:lnTo>
                        <a:pt x="810199" y="0"/>
                      </a:lnTo>
                      <a:lnTo>
                        <a:pt x="810199" y="863478"/>
                      </a:lnTo>
                      <a:lnTo>
                        <a:pt x="0" y="863478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0A3F6744-D72D-46ED-9A2A-C78D20B76FB5}"/>
                    </a:ext>
                  </a:extLst>
                </p:cNvPr>
                <p:cNvSpPr/>
                <p:nvPr/>
              </p:nvSpPr>
              <p:spPr>
                <a:xfrm>
                  <a:off x="1398158" y="3499368"/>
                  <a:ext cx="746089" cy="280517"/>
                </a:xfrm>
                <a:custGeom>
                  <a:avLst/>
                  <a:gdLst>
                    <a:gd name="connsiteX0" fmla="*/ 0 w 746089"/>
                    <a:gd name="connsiteY0" fmla="*/ 280518 h 280517"/>
                    <a:gd name="connsiteX1" fmla="*/ 746089 w 746089"/>
                    <a:gd name="connsiteY1" fmla="*/ 280518 h 280517"/>
                    <a:gd name="connsiteX2" fmla="*/ 373035 w 746089"/>
                    <a:gd name="connsiteY2" fmla="*/ 0 h 280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46089" h="280517">
                      <a:moveTo>
                        <a:pt x="0" y="280518"/>
                      </a:moveTo>
                      <a:lnTo>
                        <a:pt x="746089" y="280518"/>
                      </a:lnTo>
                      <a:lnTo>
                        <a:pt x="373035" y="0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483F4848-873D-42EB-A9C2-348A80DC6F7E}"/>
                  </a:ext>
                </a:extLst>
              </p:cNvPr>
              <p:cNvSpPr/>
              <p:nvPr/>
            </p:nvSpPr>
            <p:spPr>
              <a:xfrm>
                <a:off x="1466250" y="3593022"/>
                <a:ext cx="609884" cy="790183"/>
              </a:xfrm>
              <a:custGeom>
                <a:avLst/>
                <a:gdLst>
                  <a:gd name="connsiteX0" fmla="*/ 0 w 609884"/>
                  <a:gd name="connsiteY0" fmla="*/ 229311 h 790183"/>
                  <a:gd name="connsiteX1" fmla="*/ 0 w 609884"/>
                  <a:gd name="connsiteY1" fmla="*/ 790184 h 790183"/>
                  <a:gd name="connsiteX2" fmla="*/ 609884 w 609884"/>
                  <a:gd name="connsiteY2" fmla="*/ 790184 h 790183"/>
                  <a:gd name="connsiteX3" fmla="*/ 609884 w 609884"/>
                  <a:gd name="connsiteY3" fmla="*/ 229311 h 790183"/>
                  <a:gd name="connsiteX4" fmla="*/ 304942 w 609884"/>
                  <a:gd name="connsiteY4" fmla="*/ 0 h 790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884" h="790183">
                    <a:moveTo>
                      <a:pt x="0" y="229311"/>
                    </a:moveTo>
                    <a:lnTo>
                      <a:pt x="0" y="790184"/>
                    </a:lnTo>
                    <a:lnTo>
                      <a:pt x="609884" y="790184"/>
                    </a:lnTo>
                    <a:lnTo>
                      <a:pt x="609884" y="229311"/>
                    </a:lnTo>
                    <a:lnTo>
                      <a:pt x="304942" y="0"/>
                    </a:lnTo>
                    <a:close/>
                  </a:path>
                </a:pathLst>
              </a:custGeom>
              <a:solidFill>
                <a:srgbClr val="8FD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3AD6A886-8080-4B74-92B2-5E04F1EB7A3B}"/>
                  </a:ext>
                </a:extLst>
              </p:cNvPr>
              <p:cNvSpPr/>
              <p:nvPr/>
            </p:nvSpPr>
            <p:spPr>
              <a:xfrm>
                <a:off x="1466250" y="3593022"/>
                <a:ext cx="609884" cy="790183"/>
              </a:xfrm>
              <a:custGeom>
                <a:avLst/>
                <a:gdLst>
                  <a:gd name="connsiteX0" fmla="*/ 0 w 609884"/>
                  <a:gd name="connsiteY0" fmla="*/ 229311 h 790183"/>
                  <a:gd name="connsiteX1" fmla="*/ 0 w 609884"/>
                  <a:gd name="connsiteY1" fmla="*/ 790184 h 790183"/>
                  <a:gd name="connsiteX2" fmla="*/ 609884 w 609884"/>
                  <a:gd name="connsiteY2" fmla="*/ 790184 h 790183"/>
                  <a:gd name="connsiteX3" fmla="*/ 609884 w 609884"/>
                  <a:gd name="connsiteY3" fmla="*/ 229311 h 790183"/>
                  <a:gd name="connsiteX4" fmla="*/ 304942 w 609884"/>
                  <a:gd name="connsiteY4" fmla="*/ 0 h 790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884" h="790183">
                    <a:moveTo>
                      <a:pt x="0" y="229311"/>
                    </a:moveTo>
                    <a:lnTo>
                      <a:pt x="0" y="790184"/>
                    </a:lnTo>
                    <a:lnTo>
                      <a:pt x="609884" y="790184"/>
                    </a:lnTo>
                    <a:lnTo>
                      <a:pt x="609884" y="229311"/>
                    </a:lnTo>
                    <a:lnTo>
                      <a:pt x="304942" y="0"/>
                    </a:ln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9C15D5DF-0D4A-4281-B28E-BBC77C96C35A}"/>
                  </a:ext>
                </a:extLst>
              </p:cNvPr>
              <p:cNvSpPr/>
              <p:nvPr/>
            </p:nvSpPr>
            <p:spPr>
              <a:xfrm>
                <a:off x="1350609" y="3451148"/>
                <a:ext cx="857707" cy="328737"/>
              </a:xfrm>
              <a:custGeom>
                <a:avLst/>
                <a:gdLst>
                  <a:gd name="connsiteX0" fmla="*/ 3333 w 857707"/>
                  <a:gd name="connsiteY0" fmla="*/ 313761 h 328737"/>
                  <a:gd name="connsiteX1" fmla="*/ 8331 w 857707"/>
                  <a:gd name="connsiteY1" fmla="*/ 328737 h 328737"/>
                  <a:gd name="connsiteX2" fmla="*/ 47529 w 857707"/>
                  <a:gd name="connsiteY2" fmla="*/ 328737 h 328737"/>
                  <a:gd name="connsiteX3" fmla="*/ 420563 w 857707"/>
                  <a:gd name="connsiteY3" fmla="*/ 48219 h 328737"/>
                  <a:gd name="connsiteX4" fmla="*/ 793598 w 857707"/>
                  <a:gd name="connsiteY4" fmla="*/ 328737 h 328737"/>
                  <a:gd name="connsiteX5" fmla="*/ 857707 w 857707"/>
                  <a:gd name="connsiteY5" fmla="*/ 328737 h 328737"/>
                  <a:gd name="connsiteX6" fmla="*/ 420584 w 857707"/>
                  <a:gd name="connsiteY6" fmla="*/ 0 h 328737"/>
                  <a:gd name="connsiteX7" fmla="*/ 3333 w 857707"/>
                  <a:gd name="connsiteY7" fmla="*/ 313761 h 328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7707" h="328737">
                    <a:moveTo>
                      <a:pt x="3333" y="313761"/>
                    </a:moveTo>
                    <a:cubicBezTo>
                      <a:pt x="-3048" y="318557"/>
                      <a:pt x="346" y="328737"/>
                      <a:pt x="8331" y="328737"/>
                    </a:cubicBezTo>
                    <a:lnTo>
                      <a:pt x="47529" y="328737"/>
                    </a:lnTo>
                    <a:lnTo>
                      <a:pt x="420563" y="48219"/>
                    </a:lnTo>
                    <a:lnTo>
                      <a:pt x="793598" y="328737"/>
                    </a:lnTo>
                    <a:lnTo>
                      <a:pt x="857707" y="328737"/>
                    </a:lnTo>
                    <a:lnTo>
                      <a:pt x="420584" y="0"/>
                    </a:lnTo>
                    <a:lnTo>
                      <a:pt x="3333" y="313761"/>
                    </a:ln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0B2CC4A4-0296-41A6-969B-7D24C6E15A64}"/>
                  </a:ext>
                </a:extLst>
              </p:cNvPr>
              <p:cNvSpPr/>
              <p:nvPr/>
            </p:nvSpPr>
            <p:spPr>
              <a:xfrm>
                <a:off x="2144247" y="3779885"/>
                <a:ext cx="903122" cy="657494"/>
              </a:xfrm>
              <a:custGeom>
                <a:avLst/>
                <a:gdLst>
                  <a:gd name="connsiteX0" fmla="*/ 0 w 903122"/>
                  <a:gd name="connsiteY0" fmla="*/ 0 h 657494"/>
                  <a:gd name="connsiteX1" fmla="*/ 903122 w 903122"/>
                  <a:gd name="connsiteY1" fmla="*/ 0 h 657494"/>
                  <a:gd name="connsiteX2" fmla="*/ 903122 w 903122"/>
                  <a:gd name="connsiteY2" fmla="*/ 657494 h 657494"/>
                  <a:gd name="connsiteX3" fmla="*/ 0 w 903122"/>
                  <a:gd name="connsiteY3" fmla="*/ 657494 h 657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3122" h="657494">
                    <a:moveTo>
                      <a:pt x="0" y="0"/>
                    </a:moveTo>
                    <a:lnTo>
                      <a:pt x="903122" y="0"/>
                    </a:lnTo>
                    <a:lnTo>
                      <a:pt x="903122" y="657494"/>
                    </a:lnTo>
                    <a:lnTo>
                      <a:pt x="0" y="657494"/>
                    </a:lnTo>
                    <a:close/>
                  </a:path>
                </a:pathLst>
              </a:custGeom>
              <a:solidFill>
                <a:srgbClr val="6CADF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AD3F34B6-A654-43C5-85F7-A624C0D1A5F1}"/>
                  </a:ext>
                </a:extLst>
              </p:cNvPr>
              <p:cNvSpPr/>
              <p:nvPr/>
            </p:nvSpPr>
            <p:spPr>
              <a:xfrm>
                <a:off x="2144247" y="3820322"/>
                <a:ext cx="903122" cy="823020"/>
              </a:xfrm>
              <a:custGeom>
                <a:avLst/>
                <a:gdLst>
                  <a:gd name="connsiteX0" fmla="*/ 0 w 903122"/>
                  <a:gd name="connsiteY0" fmla="*/ 0 h 823020"/>
                  <a:gd name="connsiteX1" fmla="*/ 903122 w 903122"/>
                  <a:gd name="connsiteY1" fmla="*/ 0 h 823020"/>
                  <a:gd name="connsiteX2" fmla="*/ 903122 w 903122"/>
                  <a:gd name="connsiteY2" fmla="*/ 823021 h 823020"/>
                  <a:gd name="connsiteX3" fmla="*/ 0 w 903122"/>
                  <a:gd name="connsiteY3" fmla="*/ 823021 h 82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3122" h="823020">
                    <a:moveTo>
                      <a:pt x="0" y="0"/>
                    </a:moveTo>
                    <a:lnTo>
                      <a:pt x="903122" y="0"/>
                    </a:lnTo>
                    <a:lnTo>
                      <a:pt x="903122" y="823021"/>
                    </a:lnTo>
                    <a:lnTo>
                      <a:pt x="0" y="823021"/>
                    </a:lnTo>
                    <a:close/>
                  </a:path>
                </a:pathLst>
              </a:custGeom>
              <a:solidFill>
                <a:srgbClr val="9FD6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72EABFB3-129E-4201-ABB6-D3015EA6E24F}"/>
                  </a:ext>
                </a:extLst>
              </p:cNvPr>
              <p:cNvSpPr/>
              <p:nvPr/>
            </p:nvSpPr>
            <p:spPr>
              <a:xfrm>
                <a:off x="1771192" y="3451148"/>
                <a:ext cx="1294901" cy="328737"/>
              </a:xfrm>
              <a:custGeom>
                <a:avLst/>
                <a:gdLst>
                  <a:gd name="connsiteX0" fmla="*/ 1291560 w 1294901"/>
                  <a:gd name="connsiteY0" fmla="*/ 313761 h 328737"/>
                  <a:gd name="connsiteX1" fmla="*/ 874309 w 1294901"/>
                  <a:gd name="connsiteY1" fmla="*/ 0 h 328737"/>
                  <a:gd name="connsiteX2" fmla="*/ 0 w 1294901"/>
                  <a:gd name="connsiteY2" fmla="*/ 0 h 328737"/>
                  <a:gd name="connsiteX3" fmla="*/ 437165 w 1294901"/>
                  <a:gd name="connsiteY3" fmla="*/ 328737 h 328737"/>
                  <a:gd name="connsiteX4" fmla="*/ 1286561 w 1294901"/>
                  <a:gd name="connsiteY4" fmla="*/ 328737 h 328737"/>
                  <a:gd name="connsiteX5" fmla="*/ 1291560 w 1294901"/>
                  <a:gd name="connsiteY5" fmla="*/ 313761 h 328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94901" h="328737">
                    <a:moveTo>
                      <a:pt x="1291560" y="313761"/>
                    </a:moveTo>
                    <a:lnTo>
                      <a:pt x="874309" y="0"/>
                    </a:lnTo>
                    <a:lnTo>
                      <a:pt x="0" y="0"/>
                    </a:lnTo>
                    <a:lnTo>
                      <a:pt x="437165" y="328737"/>
                    </a:lnTo>
                    <a:lnTo>
                      <a:pt x="1286561" y="328737"/>
                    </a:lnTo>
                    <a:cubicBezTo>
                      <a:pt x="1294547" y="328737"/>
                      <a:pt x="1297960" y="318577"/>
                      <a:pt x="1291560" y="313761"/>
                    </a:cubicBezTo>
                    <a:close/>
                  </a:path>
                </a:pathLst>
              </a:custGeom>
              <a:solidFill>
                <a:srgbClr val="FF6E5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10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1619443" y="3675542"/>
                <a:ext cx="303499" cy="744179"/>
                <a:chOff x="1619443" y="3675542"/>
                <a:chExt cx="303499" cy="744179"/>
              </a:xfrm>
              <a:solidFill>
                <a:srgbClr val="0C2CA3"/>
              </a:solidFill>
            </p:grpSpPr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7E5D06B4-DE14-445E-9D67-B8B2773F488A}"/>
                    </a:ext>
                  </a:extLst>
                </p:cNvPr>
                <p:cNvSpPr/>
                <p:nvPr/>
              </p:nvSpPr>
              <p:spPr>
                <a:xfrm>
                  <a:off x="1619443" y="3675542"/>
                  <a:ext cx="38404" cy="744179"/>
                </a:xfrm>
                <a:custGeom>
                  <a:avLst/>
                  <a:gdLst>
                    <a:gd name="connsiteX0" fmla="*/ 0 w 38404"/>
                    <a:gd name="connsiteY0" fmla="*/ 0 h 744179"/>
                    <a:gd name="connsiteX1" fmla="*/ 38405 w 38404"/>
                    <a:gd name="connsiteY1" fmla="*/ 0 h 744179"/>
                    <a:gd name="connsiteX2" fmla="*/ 38405 w 38404"/>
                    <a:gd name="connsiteY2" fmla="*/ 744179 h 744179"/>
                    <a:gd name="connsiteX3" fmla="*/ 0 w 38404"/>
                    <a:gd name="connsiteY3" fmla="*/ 744179 h 744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04" h="744179">
                      <a:moveTo>
                        <a:pt x="0" y="0"/>
                      </a:moveTo>
                      <a:lnTo>
                        <a:pt x="38405" y="0"/>
                      </a:lnTo>
                      <a:lnTo>
                        <a:pt x="38405" y="744179"/>
                      </a:lnTo>
                      <a:lnTo>
                        <a:pt x="0" y="744179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4C253849-28E0-4EF3-A2AB-C0B61ED399F0}"/>
                    </a:ext>
                  </a:extLst>
                </p:cNvPr>
                <p:cNvSpPr/>
                <p:nvPr/>
              </p:nvSpPr>
              <p:spPr>
                <a:xfrm>
                  <a:off x="1884537" y="3675542"/>
                  <a:ext cx="38404" cy="744179"/>
                </a:xfrm>
                <a:custGeom>
                  <a:avLst/>
                  <a:gdLst>
                    <a:gd name="connsiteX0" fmla="*/ 0 w 38404"/>
                    <a:gd name="connsiteY0" fmla="*/ 0 h 744179"/>
                    <a:gd name="connsiteX1" fmla="*/ 38405 w 38404"/>
                    <a:gd name="connsiteY1" fmla="*/ 0 h 744179"/>
                    <a:gd name="connsiteX2" fmla="*/ 38405 w 38404"/>
                    <a:gd name="connsiteY2" fmla="*/ 744179 h 744179"/>
                    <a:gd name="connsiteX3" fmla="*/ 0 w 38404"/>
                    <a:gd name="connsiteY3" fmla="*/ 744179 h 744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04" h="744179">
                      <a:moveTo>
                        <a:pt x="0" y="0"/>
                      </a:moveTo>
                      <a:lnTo>
                        <a:pt x="38405" y="0"/>
                      </a:lnTo>
                      <a:lnTo>
                        <a:pt x="38405" y="744179"/>
                      </a:lnTo>
                      <a:lnTo>
                        <a:pt x="0" y="744179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FD7541E3-1394-4218-A539-519C6B04516A}"/>
                  </a:ext>
                </a:extLst>
              </p:cNvPr>
              <p:cNvSpPr/>
              <p:nvPr/>
            </p:nvSpPr>
            <p:spPr>
              <a:xfrm>
                <a:off x="1430853" y="4014541"/>
                <a:ext cx="686592" cy="38425"/>
              </a:xfrm>
              <a:custGeom>
                <a:avLst/>
                <a:gdLst>
                  <a:gd name="connsiteX0" fmla="*/ 0 w 686592"/>
                  <a:gd name="connsiteY0" fmla="*/ 0 h 38425"/>
                  <a:gd name="connsiteX1" fmla="*/ 686592 w 686592"/>
                  <a:gd name="connsiteY1" fmla="*/ 0 h 38425"/>
                  <a:gd name="connsiteX2" fmla="*/ 686592 w 686592"/>
                  <a:gd name="connsiteY2" fmla="*/ 38425 h 38425"/>
                  <a:gd name="connsiteX3" fmla="*/ 0 w 686592"/>
                  <a:gd name="connsiteY3" fmla="*/ 38425 h 3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6592" h="38425">
                    <a:moveTo>
                      <a:pt x="0" y="0"/>
                    </a:moveTo>
                    <a:lnTo>
                      <a:pt x="686592" y="0"/>
                    </a:lnTo>
                    <a:lnTo>
                      <a:pt x="686592" y="38425"/>
                    </a:lnTo>
                    <a:lnTo>
                      <a:pt x="0" y="38425"/>
                    </a:ln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547A7505-1F41-4D3A-A1AE-A748153AA007}"/>
                  </a:ext>
                </a:extLst>
              </p:cNvPr>
              <p:cNvSpPr/>
              <p:nvPr/>
            </p:nvSpPr>
            <p:spPr>
              <a:xfrm>
                <a:off x="1450055" y="3831945"/>
                <a:ext cx="670864" cy="11765"/>
              </a:xfrm>
              <a:custGeom>
                <a:avLst/>
                <a:gdLst>
                  <a:gd name="connsiteX0" fmla="*/ 0 w 670864"/>
                  <a:gd name="connsiteY0" fmla="*/ 0 h 11765"/>
                  <a:gd name="connsiteX1" fmla="*/ 670865 w 670864"/>
                  <a:gd name="connsiteY1" fmla="*/ 0 h 11765"/>
                  <a:gd name="connsiteX2" fmla="*/ 670865 w 670864"/>
                  <a:gd name="connsiteY2" fmla="*/ 11765 h 11765"/>
                  <a:gd name="connsiteX3" fmla="*/ 0 w 670864"/>
                  <a:gd name="connsiteY3" fmla="*/ 11765 h 11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0864" h="11765">
                    <a:moveTo>
                      <a:pt x="0" y="0"/>
                    </a:moveTo>
                    <a:lnTo>
                      <a:pt x="670865" y="0"/>
                    </a:lnTo>
                    <a:lnTo>
                      <a:pt x="670865" y="11765"/>
                    </a:lnTo>
                    <a:lnTo>
                      <a:pt x="0" y="11765"/>
                    </a:ln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224A0778-8D3D-462E-8BF9-1BE933405EBA}"/>
                  </a:ext>
                </a:extLst>
              </p:cNvPr>
              <p:cNvSpPr/>
              <p:nvPr/>
            </p:nvSpPr>
            <p:spPr>
              <a:xfrm>
                <a:off x="1450055" y="4223796"/>
                <a:ext cx="670864" cy="11765"/>
              </a:xfrm>
              <a:custGeom>
                <a:avLst/>
                <a:gdLst>
                  <a:gd name="connsiteX0" fmla="*/ 0 w 670864"/>
                  <a:gd name="connsiteY0" fmla="*/ 0 h 11765"/>
                  <a:gd name="connsiteX1" fmla="*/ 670865 w 670864"/>
                  <a:gd name="connsiteY1" fmla="*/ 0 h 11765"/>
                  <a:gd name="connsiteX2" fmla="*/ 670865 w 670864"/>
                  <a:gd name="connsiteY2" fmla="*/ 11765 h 11765"/>
                  <a:gd name="connsiteX3" fmla="*/ 0 w 670864"/>
                  <a:gd name="connsiteY3" fmla="*/ 11765 h 11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0864" h="11765">
                    <a:moveTo>
                      <a:pt x="0" y="0"/>
                    </a:moveTo>
                    <a:lnTo>
                      <a:pt x="670865" y="0"/>
                    </a:lnTo>
                    <a:lnTo>
                      <a:pt x="670865" y="11765"/>
                    </a:lnTo>
                    <a:lnTo>
                      <a:pt x="0" y="11765"/>
                    </a:ln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38A506D1-0638-47CF-8E06-6531F22BA0CA}"/>
                  </a:ext>
                </a:extLst>
              </p:cNvPr>
              <p:cNvSpPr/>
              <p:nvPr/>
            </p:nvSpPr>
            <p:spPr>
              <a:xfrm>
                <a:off x="2409647" y="3385129"/>
                <a:ext cx="108549" cy="91440"/>
              </a:xfrm>
              <a:custGeom>
                <a:avLst/>
                <a:gdLst>
                  <a:gd name="connsiteX0" fmla="*/ 0 w 108549"/>
                  <a:gd name="connsiteY0" fmla="*/ 0 h 91440"/>
                  <a:gd name="connsiteX1" fmla="*/ 108549 w 108549"/>
                  <a:gd name="connsiteY1" fmla="*/ 0 h 91440"/>
                  <a:gd name="connsiteX2" fmla="*/ 108549 w 108549"/>
                  <a:gd name="connsiteY2" fmla="*/ 91440 h 91440"/>
                  <a:gd name="connsiteX3" fmla="*/ 0 w 108549"/>
                  <a:gd name="connsiteY3" fmla="*/ 9144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549" h="91440">
                    <a:moveTo>
                      <a:pt x="0" y="0"/>
                    </a:moveTo>
                    <a:lnTo>
                      <a:pt x="108549" y="0"/>
                    </a:lnTo>
                    <a:lnTo>
                      <a:pt x="108549" y="91440"/>
                    </a:lnTo>
                    <a:lnTo>
                      <a:pt x="0" y="91440"/>
                    </a:lnTo>
                    <a:close/>
                  </a:path>
                </a:pathLst>
              </a:custGeom>
              <a:solidFill>
                <a:srgbClr val="F24A2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17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2289474" y="3950330"/>
                <a:ext cx="605292" cy="358119"/>
                <a:chOff x="2289474" y="3950330"/>
                <a:chExt cx="605292" cy="358119"/>
              </a:xfrm>
            </p:grpSpPr>
            <p:grpSp>
              <p:nvGrpSpPr>
                <p:cNvPr id="118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2289474" y="3950330"/>
                  <a:ext cx="255564" cy="358119"/>
                  <a:chOff x="2289474" y="3950330"/>
                  <a:chExt cx="255564" cy="358119"/>
                </a:xfrm>
              </p:grpSpPr>
              <p:grpSp>
                <p:nvGrpSpPr>
                  <p:cNvPr id="119" name="Graphic 3">
                    <a:extLst>
                      <a:ext uri="{FF2B5EF4-FFF2-40B4-BE49-F238E27FC236}">
                        <a16:creationId xmlns:a16="http://schemas.microsoft.com/office/drawing/2014/main" id="{ED5C91B6-BB70-4A9B-94CE-D54CB08D665C}"/>
                      </a:ext>
                    </a:extLst>
                  </p:cNvPr>
                  <p:cNvGrpSpPr/>
                  <p:nvPr/>
                </p:nvGrpSpPr>
                <p:grpSpPr>
                  <a:xfrm>
                    <a:off x="2289474" y="3950330"/>
                    <a:ext cx="255564" cy="358119"/>
                    <a:chOff x="2289474" y="3950330"/>
                    <a:chExt cx="255564" cy="358119"/>
                  </a:xfrm>
                </p:grpSpPr>
                <p:sp>
                  <p:nvSpPr>
                    <p:cNvPr id="120" name="Freeform: Shape 119">
                      <a:extLst>
                        <a:ext uri="{FF2B5EF4-FFF2-40B4-BE49-F238E27FC236}">
                          <a16:creationId xmlns:a16="http://schemas.microsoft.com/office/drawing/2014/main" id="{03280182-435F-4977-99B8-3D33CE83C7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9652" y="3970528"/>
                      <a:ext cx="215209" cy="317764"/>
                    </a:xfrm>
                    <a:custGeom>
                      <a:avLst/>
                      <a:gdLst>
                        <a:gd name="connsiteX0" fmla="*/ 0 w 215209"/>
                        <a:gd name="connsiteY0" fmla="*/ 0 h 317764"/>
                        <a:gd name="connsiteX1" fmla="*/ 215209 w 215209"/>
                        <a:gd name="connsiteY1" fmla="*/ 0 h 317764"/>
                        <a:gd name="connsiteX2" fmla="*/ 215209 w 215209"/>
                        <a:gd name="connsiteY2" fmla="*/ 317764 h 317764"/>
                        <a:gd name="connsiteX3" fmla="*/ 0 w 215209"/>
                        <a:gd name="connsiteY3" fmla="*/ 317764 h 317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15209" h="317764">
                          <a:moveTo>
                            <a:pt x="0" y="0"/>
                          </a:moveTo>
                          <a:lnTo>
                            <a:pt x="215209" y="0"/>
                          </a:lnTo>
                          <a:lnTo>
                            <a:pt x="215209" y="317764"/>
                          </a:lnTo>
                          <a:lnTo>
                            <a:pt x="0" y="317764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1" name="Freeform: Shape 120">
                      <a:extLst>
                        <a:ext uri="{FF2B5EF4-FFF2-40B4-BE49-F238E27FC236}">
                          <a16:creationId xmlns:a16="http://schemas.microsoft.com/office/drawing/2014/main" id="{F4A269E9-C3BC-419C-B293-FBA6227A6A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9474" y="3950330"/>
                      <a:ext cx="255564" cy="358119"/>
                    </a:xfrm>
                    <a:custGeom>
                      <a:avLst/>
                      <a:gdLst>
                        <a:gd name="connsiteX0" fmla="*/ 20178 w 255564"/>
                        <a:gd name="connsiteY0" fmla="*/ 0 h 358119"/>
                        <a:gd name="connsiteX1" fmla="*/ 0 w 255564"/>
                        <a:gd name="connsiteY1" fmla="*/ 0 h 358119"/>
                        <a:gd name="connsiteX2" fmla="*/ 0 w 255564"/>
                        <a:gd name="connsiteY2" fmla="*/ 20178 h 358119"/>
                        <a:gd name="connsiteX3" fmla="*/ 0 w 255564"/>
                        <a:gd name="connsiteY3" fmla="*/ 337942 h 358119"/>
                        <a:gd name="connsiteX4" fmla="*/ 0 w 255564"/>
                        <a:gd name="connsiteY4" fmla="*/ 358120 h 358119"/>
                        <a:gd name="connsiteX5" fmla="*/ 20178 w 255564"/>
                        <a:gd name="connsiteY5" fmla="*/ 358120 h 358119"/>
                        <a:gd name="connsiteX6" fmla="*/ 235387 w 255564"/>
                        <a:gd name="connsiteY6" fmla="*/ 358120 h 358119"/>
                        <a:gd name="connsiteX7" fmla="*/ 255565 w 255564"/>
                        <a:gd name="connsiteY7" fmla="*/ 358120 h 358119"/>
                        <a:gd name="connsiteX8" fmla="*/ 255565 w 255564"/>
                        <a:gd name="connsiteY8" fmla="*/ 337942 h 358119"/>
                        <a:gd name="connsiteX9" fmla="*/ 255565 w 255564"/>
                        <a:gd name="connsiteY9" fmla="*/ 20198 h 358119"/>
                        <a:gd name="connsiteX10" fmla="*/ 255565 w 255564"/>
                        <a:gd name="connsiteY10" fmla="*/ 20 h 358119"/>
                        <a:gd name="connsiteX11" fmla="*/ 235387 w 255564"/>
                        <a:gd name="connsiteY11" fmla="*/ 20 h 358119"/>
                        <a:gd name="connsiteX12" fmla="*/ 20178 w 255564"/>
                        <a:gd name="connsiteY12" fmla="*/ 20 h 358119"/>
                        <a:gd name="connsiteX13" fmla="*/ 235387 w 255564"/>
                        <a:gd name="connsiteY13" fmla="*/ 337942 h 358119"/>
                        <a:gd name="connsiteX14" fmla="*/ 20178 w 255564"/>
                        <a:gd name="connsiteY14" fmla="*/ 337942 h 358119"/>
                        <a:gd name="connsiteX15" fmla="*/ 20178 w 255564"/>
                        <a:gd name="connsiteY15" fmla="*/ 20198 h 358119"/>
                        <a:gd name="connsiteX16" fmla="*/ 235387 w 255564"/>
                        <a:gd name="connsiteY16" fmla="*/ 20198 h 358119"/>
                        <a:gd name="connsiteX17" fmla="*/ 235387 w 255564"/>
                        <a:gd name="connsiteY17" fmla="*/ 337942 h 358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55564" h="358119">
                          <a:moveTo>
                            <a:pt x="20178" y="0"/>
                          </a:moveTo>
                          <a:lnTo>
                            <a:pt x="0" y="0"/>
                          </a:lnTo>
                          <a:lnTo>
                            <a:pt x="0" y="20178"/>
                          </a:lnTo>
                          <a:lnTo>
                            <a:pt x="0" y="337942"/>
                          </a:lnTo>
                          <a:lnTo>
                            <a:pt x="0" y="358120"/>
                          </a:lnTo>
                          <a:lnTo>
                            <a:pt x="20178" y="358120"/>
                          </a:lnTo>
                          <a:lnTo>
                            <a:pt x="235387" y="358120"/>
                          </a:lnTo>
                          <a:lnTo>
                            <a:pt x="255565" y="358120"/>
                          </a:lnTo>
                          <a:lnTo>
                            <a:pt x="255565" y="337942"/>
                          </a:lnTo>
                          <a:lnTo>
                            <a:pt x="255565" y="20198"/>
                          </a:lnTo>
                          <a:lnTo>
                            <a:pt x="255565" y="20"/>
                          </a:lnTo>
                          <a:lnTo>
                            <a:pt x="235387" y="20"/>
                          </a:lnTo>
                          <a:lnTo>
                            <a:pt x="20178" y="20"/>
                          </a:lnTo>
                          <a:close/>
                          <a:moveTo>
                            <a:pt x="235387" y="337942"/>
                          </a:moveTo>
                          <a:lnTo>
                            <a:pt x="20178" y="337942"/>
                          </a:lnTo>
                          <a:lnTo>
                            <a:pt x="20178" y="20198"/>
                          </a:lnTo>
                          <a:lnTo>
                            <a:pt x="235387" y="20198"/>
                          </a:lnTo>
                          <a:lnTo>
                            <a:pt x="235387" y="33794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122" name="Freeform: Shape 121">
                    <a:extLst>
                      <a:ext uri="{FF2B5EF4-FFF2-40B4-BE49-F238E27FC236}">
                        <a16:creationId xmlns:a16="http://schemas.microsoft.com/office/drawing/2014/main" id="{09710BA1-2696-436F-9088-F42820AF4F6D}"/>
                      </a:ext>
                    </a:extLst>
                  </p:cNvPr>
                  <p:cNvSpPr/>
                  <p:nvPr/>
                </p:nvSpPr>
                <p:spPr>
                  <a:xfrm>
                    <a:off x="2407168" y="3963131"/>
                    <a:ext cx="20177" cy="332983"/>
                  </a:xfrm>
                  <a:custGeom>
                    <a:avLst/>
                    <a:gdLst>
                      <a:gd name="connsiteX0" fmla="*/ 0 w 20177"/>
                      <a:gd name="connsiteY0" fmla="*/ 0 h 332983"/>
                      <a:gd name="connsiteX1" fmla="*/ 20178 w 20177"/>
                      <a:gd name="connsiteY1" fmla="*/ 0 h 332983"/>
                      <a:gd name="connsiteX2" fmla="*/ 20178 w 20177"/>
                      <a:gd name="connsiteY2" fmla="*/ 332984 h 332983"/>
                      <a:gd name="connsiteX3" fmla="*/ 0 w 20177"/>
                      <a:gd name="connsiteY3" fmla="*/ 332984 h 332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77" h="332983">
                        <a:moveTo>
                          <a:pt x="0" y="0"/>
                        </a:moveTo>
                        <a:lnTo>
                          <a:pt x="20178" y="0"/>
                        </a:lnTo>
                        <a:lnTo>
                          <a:pt x="20178" y="332984"/>
                        </a:lnTo>
                        <a:lnTo>
                          <a:pt x="0" y="3329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3" name="Freeform: Shape 122">
                    <a:extLst>
                      <a:ext uri="{FF2B5EF4-FFF2-40B4-BE49-F238E27FC236}">
                        <a16:creationId xmlns:a16="http://schemas.microsoft.com/office/drawing/2014/main" id="{D8DE5417-2CC7-4CDB-B002-F33B36A4F4DA}"/>
                      </a:ext>
                    </a:extLst>
                  </p:cNvPr>
                  <p:cNvSpPr/>
                  <p:nvPr/>
                </p:nvSpPr>
                <p:spPr>
                  <a:xfrm>
                    <a:off x="2420620" y="4085559"/>
                    <a:ext cx="111597" cy="20177"/>
                  </a:xfrm>
                  <a:custGeom>
                    <a:avLst/>
                    <a:gdLst>
                      <a:gd name="connsiteX0" fmla="*/ 0 w 111597"/>
                      <a:gd name="connsiteY0" fmla="*/ 0 h 20177"/>
                      <a:gd name="connsiteX1" fmla="*/ 111598 w 111597"/>
                      <a:gd name="connsiteY1" fmla="*/ 0 h 20177"/>
                      <a:gd name="connsiteX2" fmla="*/ 111598 w 111597"/>
                      <a:gd name="connsiteY2" fmla="*/ 20178 h 20177"/>
                      <a:gd name="connsiteX3" fmla="*/ 0 w 111597"/>
                      <a:gd name="connsiteY3" fmla="*/ 20178 h 20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597" h="20177">
                        <a:moveTo>
                          <a:pt x="0" y="0"/>
                        </a:moveTo>
                        <a:lnTo>
                          <a:pt x="111598" y="0"/>
                        </a:lnTo>
                        <a:lnTo>
                          <a:pt x="111598" y="20178"/>
                        </a:lnTo>
                        <a:lnTo>
                          <a:pt x="0" y="2017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4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2639202" y="3950330"/>
                  <a:ext cx="255564" cy="358119"/>
                  <a:chOff x="2639202" y="3950330"/>
                  <a:chExt cx="255564" cy="358119"/>
                </a:xfrm>
              </p:grpSpPr>
              <p:grpSp>
                <p:nvGrpSpPr>
                  <p:cNvPr id="125" name="Graphic 3">
                    <a:extLst>
                      <a:ext uri="{FF2B5EF4-FFF2-40B4-BE49-F238E27FC236}">
                        <a16:creationId xmlns:a16="http://schemas.microsoft.com/office/drawing/2014/main" id="{ED5C91B6-BB70-4A9B-94CE-D54CB08D665C}"/>
                      </a:ext>
                    </a:extLst>
                  </p:cNvPr>
                  <p:cNvGrpSpPr/>
                  <p:nvPr/>
                </p:nvGrpSpPr>
                <p:grpSpPr>
                  <a:xfrm>
                    <a:off x="2639202" y="3950330"/>
                    <a:ext cx="255564" cy="358119"/>
                    <a:chOff x="2639202" y="3950330"/>
                    <a:chExt cx="255564" cy="358119"/>
                  </a:xfrm>
                </p:grpSpPr>
                <p:sp>
                  <p:nvSpPr>
                    <p:cNvPr id="126" name="Freeform: Shape 125">
                      <a:extLst>
                        <a:ext uri="{FF2B5EF4-FFF2-40B4-BE49-F238E27FC236}">
                          <a16:creationId xmlns:a16="http://schemas.microsoft.com/office/drawing/2014/main" id="{49BF58D6-BBA6-4489-82E4-76D46E7581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59380" y="3970528"/>
                      <a:ext cx="215209" cy="317764"/>
                    </a:xfrm>
                    <a:custGeom>
                      <a:avLst/>
                      <a:gdLst>
                        <a:gd name="connsiteX0" fmla="*/ 0 w 215209"/>
                        <a:gd name="connsiteY0" fmla="*/ 0 h 317764"/>
                        <a:gd name="connsiteX1" fmla="*/ 215209 w 215209"/>
                        <a:gd name="connsiteY1" fmla="*/ 0 h 317764"/>
                        <a:gd name="connsiteX2" fmla="*/ 215209 w 215209"/>
                        <a:gd name="connsiteY2" fmla="*/ 317764 h 317764"/>
                        <a:gd name="connsiteX3" fmla="*/ 0 w 215209"/>
                        <a:gd name="connsiteY3" fmla="*/ 317764 h 317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15209" h="317764">
                          <a:moveTo>
                            <a:pt x="0" y="0"/>
                          </a:moveTo>
                          <a:lnTo>
                            <a:pt x="215209" y="0"/>
                          </a:lnTo>
                          <a:lnTo>
                            <a:pt x="215209" y="317764"/>
                          </a:lnTo>
                          <a:lnTo>
                            <a:pt x="0" y="317764"/>
                          </a:lnTo>
                          <a:close/>
                        </a:path>
                      </a:pathLst>
                    </a:custGeom>
                    <a:solidFill>
                      <a:srgbClr val="FF6E5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7" name="Freeform: Shape 126">
                      <a:extLst>
                        <a:ext uri="{FF2B5EF4-FFF2-40B4-BE49-F238E27FC236}">
                          <a16:creationId xmlns:a16="http://schemas.microsoft.com/office/drawing/2014/main" id="{C25069FD-FA61-444B-8FF7-E77FADD622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9202" y="3950330"/>
                      <a:ext cx="255564" cy="358119"/>
                    </a:xfrm>
                    <a:custGeom>
                      <a:avLst/>
                      <a:gdLst>
                        <a:gd name="connsiteX0" fmla="*/ 20178 w 255564"/>
                        <a:gd name="connsiteY0" fmla="*/ 0 h 358119"/>
                        <a:gd name="connsiteX1" fmla="*/ 0 w 255564"/>
                        <a:gd name="connsiteY1" fmla="*/ 0 h 358119"/>
                        <a:gd name="connsiteX2" fmla="*/ 0 w 255564"/>
                        <a:gd name="connsiteY2" fmla="*/ 20178 h 358119"/>
                        <a:gd name="connsiteX3" fmla="*/ 0 w 255564"/>
                        <a:gd name="connsiteY3" fmla="*/ 337942 h 358119"/>
                        <a:gd name="connsiteX4" fmla="*/ 0 w 255564"/>
                        <a:gd name="connsiteY4" fmla="*/ 358120 h 358119"/>
                        <a:gd name="connsiteX5" fmla="*/ 20178 w 255564"/>
                        <a:gd name="connsiteY5" fmla="*/ 358120 h 358119"/>
                        <a:gd name="connsiteX6" fmla="*/ 235387 w 255564"/>
                        <a:gd name="connsiteY6" fmla="*/ 358120 h 358119"/>
                        <a:gd name="connsiteX7" fmla="*/ 255565 w 255564"/>
                        <a:gd name="connsiteY7" fmla="*/ 358120 h 358119"/>
                        <a:gd name="connsiteX8" fmla="*/ 255565 w 255564"/>
                        <a:gd name="connsiteY8" fmla="*/ 337942 h 358119"/>
                        <a:gd name="connsiteX9" fmla="*/ 255565 w 255564"/>
                        <a:gd name="connsiteY9" fmla="*/ 20198 h 358119"/>
                        <a:gd name="connsiteX10" fmla="*/ 255565 w 255564"/>
                        <a:gd name="connsiteY10" fmla="*/ 20 h 358119"/>
                        <a:gd name="connsiteX11" fmla="*/ 235387 w 255564"/>
                        <a:gd name="connsiteY11" fmla="*/ 20 h 358119"/>
                        <a:gd name="connsiteX12" fmla="*/ 20178 w 255564"/>
                        <a:gd name="connsiteY12" fmla="*/ 20 h 358119"/>
                        <a:gd name="connsiteX13" fmla="*/ 235387 w 255564"/>
                        <a:gd name="connsiteY13" fmla="*/ 337942 h 358119"/>
                        <a:gd name="connsiteX14" fmla="*/ 20178 w 255564"/>
                        <a:gd name="connsiteY14" fmla="*/ 337942 h 358119"/>
                        <a:gd name="connsiteX15" fmla="*/ 20178 w 255564"/>
                        <a:gd name="connsiteY15" fmla="*/ 20198 h 358119"/>
                        <a:gd name="connsiteX16" fmla="*/ 235387 w 255564"/>
                        <a:gd name="connsiteY16" fmla="*/ 20198 h 358119"/>
                        <a:gd name="connsiteX17" fmla="*/ 235387 w 255564"/>
                        <a:gd name="connsiteY17" fmla="*/ 337942 h 358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55564" h="358119">
                          <a:moveTo>
                            <a:pt x="20178" y="0"/>
                          </a:moveTo>
                          <a:lnTo>
                            <a:pt x="0" y="0"/>
                          </a:lnTo>
                          <a:lnTo>
                            <a:pt x="0" y="20178"/>
                          </a:lnTo>
                          <a:lnTo>
                            <a:pt x="0" y="337942"/>
                          </a:lnTo>
                          <a:lnTo>
                            <a:pt x="0" y="358120"/>
                          </a:lnTo>
                          <a:lnTo>
                            <a:pt x="20178" y="358120"/>
                          </a:lnTo>
                          <a:lnTo>
                            <a:pt x="235387" y="358120"/>
                          </a:lnTo>
                          <a:lnTo>
                            <a:pt x="255565" y="358120"/>
                          </a:lnTo>
                          <a:lnTo>
                            <a:pt x="255565" y="337942"/>
                          </a:lnTo>
                          <a:lnTo>
                            <a:pt x="255565" y="20198"/>
                          </a:lnTo>
                          <a:lnTo>
                            <a:pt x="255565" y="20"/>
                          </a:lnTo>
                          <a:lnTo>
                            <a:pt x="235387" y="20"/>
                          </a:lnTo>
                          <a:lnTo>
                            <a:pt x="20178" y="20"/>
                          </a:lnTo>
                          <a:close/>
                          <a:moveTo>
                            <a:pt x="235387" y="337942"/>
                          </a:moveTo>
                          <a:lnTo>
                            <a:pt x="20178" y="337942"/>
                          </a:lnTo>
                          <a:lnTo>
                            <a:pt x="20178" y="20198"/>
                          </a:lnTo>
                          <a:lnTo>
                            <a:pt x="235387" y="20198"/>
                          </a:lnTo>
                          <a:lnTo>
                            <a:pt x="235387" y="33794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203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128" name="Freeform: Shape 127">
                    <a:extLst>
                      <a:ext uri="{FF2B5EF4-FFF2-40B4-BE49-F238E27FC236}">
                        <a16:creationId xmlns:a16="http://schemas.microsoft.com/office/drawing/2014/main" id="{6FE6E0A4-9A55-441A-9F7B-797D0E2FD7DE}"/>
                      </a:ext>
                    </a:extLst>
                  </p:cNvPr>
                  <p:cNvSpPr/>
                  <p:nvPr/>
                </p:nvSpPr>
                <p:spPr>
                  <a:xfrm>
                    <a:off x="2756895" y="3963131"/>
                    <a:ext cx="20177" cy="332983"/>
                  </a:xfrm>
                  <a:custGeom>
                    <a:avLst/>
                    <a:gdLst>
                      <a:gd name="connsiteX0" fmla="*/ 0 w 20177"/>
                      <a:gd name="connsiteY0" fmla="*/ 0 h 332983"/>
                      <a:gd name="connsiteX1" fmla="*/ 20178 w 20177"/>
                      <a:gd name="connsiteY1" fmla="*/ 0 h 332983"/>
                      <a:gd name="connsiteX2" fmla="*/ 20178 w 20177"/>
                      <a:gd name="connsiteY2" fmla="*/ 332984 h 332983"/>
                      <a:gd name="connsiteX3" fmla="*/ 0 w 20177"/>
                      <a:gd name="connsiteY3" fmla="*/ 332984 h 332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77" h="332983">
                        <a:moveTo>
                          <a:pt x="0" y="0"/>
                        </a:moveTo>
                        <a:lnTo>
                          <a:pt x="20178" y="0"/>
                        </a:lnTo>
                        <a:lnTo>
                          <a:pt x="20178" y="332984"/>
                        </a:lnTo>
                        <a:lnTo>
                          <a:pt x="0" y="3329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9" name="Freeform: Shape 128">
                    <a:extLst>
                      <a:ext uri="{FF2B5EF4-FFF2-40B4-BE49-F238E27FC236}">
                        <a16:creationId xmlns:a16="http://schemas.microsoft.com/office/drawing/2014/main" id="{0E6B819C-FDA7-44A9-8509-E9D8EAA7716E}"/>
                      </a:ext>
                    </a:extLst>
                  </p:cNvPr>
                  <p:cNvSpPr/>
                  <p:nvPr/>
                </p:nvSpPr>
                <p:spPr>
                  <a:xfrm>
                    <a:off x="2770347" y="4085559"/>
                    <a:ext cx="111597" cy="20177"/>
                  </a:xfrm>
                  <a:custGeom>
                    <a:avLst/>
                    <a:gdLst>
                      <a:gd name="connsiteX0" fmla="*/ 0 w 111597"/>
                      <a:gd name="connsiteY0" fmla="*/ 0 h 20177"/>
                      <a:gd name="connsiteX1" fmla="*/ 111598 w 111597"/>
                      <a:gd name="connsiteY1" fmla="*/ 0 h 20177"/>
                      <a:gd name="connsiteX2" fmla="*/ 111598 w 111597"/>
                      <a:gd name="connsiteY2" fmla="*/ 20178 h 20177"/>
                      <a:gd name="connsiteX3" fmla="*/ 0 w 111597"/>
                      <a:gd name="connsiteY3" fmla="*/ 20178 h 20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597" h="20177">
                        <a:moveTo>
                          <a:pt x="0" y="0"/>
                        </a:moveTo>
                        <a:lnTo>
                          <a:pt x="111598" y="0"/>
                        </a:lnTo>
                        <a:lnTo>
                          <a:pt x="111598" y="20178"/>
                        </a:lnTo>
                        <a:lnTo>
                          <a:pt x="0" y="2017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DF206CD5-4C8F-4A1A-96FE-1E3379F547AE}"/>
                  </a:ext>
                </a:extLst>
              </p:cNvPr>
              <p:cNvSpPr/>
              <p:nvPr/>
            </p:nvSpPr>
            <p:spPr>
              <a:xfrm>
                <a:off x="1333370" y="3382219"/>
                <a:ext cx="1444190" cy="386654"/>
              </a:xfrm>
              <a:custGeom>
                <a:avLst/>
                <a:gdLst>
                  <a:gd name="connsiteX0" fmla="*/ 1351044 w 1444190"/>
                  <a:gd name="connsiteY0" fmla="*/ 82300 h 386654"/>
                  <a:gd name="connsiteX1" fmla="*/ 1023587 w 1444190"/>
                  <a:gd name="connsiteY1" fmla="*/ 56311 h 386654"/>
                  <a:gd name="connsiteX2" fmla="*/ 868098 w 1444190"/>
                  <a:gd name="connsiteY2" fmla="*/ 60131 h 386654"/>
                  <a:gd name="connsiteX3" fmla="*/ 748292 w 1444190"/>
                  <a:gd name="connsiteY3" fmla="*/ 36194 h 386654"/>
                  <a:gd name="connsiteX4" fmla="*/ 371376 w 1444190"/>
                  <a:gd name="connsiteY4" fmla="*/ 43265 h 386654"/>
                  <a:gd name="connsiteX5" fmla="*/ 371071 w 1444190"/>
                  <a:gd name="connsiteY5" fmla="*/ 43468 h 386654"/>
                  <a:gd name="connsiteX6" fmla="*/ 15309 w 1444190"/>
                  <a:gd name="connsiteY6" fmla="*/ 349386 h 386654"/>
                  <a:gd name="connsiteX7" fmla="*/ 20551 w 1444190"/>
                  <a:gd name="connsiteY7" fmla="*/ 382691 h 386654"/>
                  <a:gd name="connsiteX8" fmla="*/ 416405 w 1444190"/>
                  <a:gd name="connsiteY8" fmla="*/ 98698 h 386654"/>
                  <a:gd name="connsiteX9" fmla="*/ 555109 w 1444190"/>
                  <a:gd name="connsiteY9" fmla="*/ 85328 h 386654"/>
                  <a:gd name="connsiteX10" fmla="*/ 732930 w 1444190"/>
                  <a:gd name="connsiteY10" fmla="*/ 98231 h 386654"/>
                  <a:gd name="connsiteX11" fmla="*/ 863831 w 1444190"/>
                  <a:gd name="connsiteY11" fmla="*/ 123895 h 386654"/>
                  <a:gd name="connsiteX12" fmla="*/ 1027671 w 1444190"/>
                  <a:gd name="connsiteY12" fmla="*/ 120095 h 386654"/>
                  <a:gd name="connsiteX13" fmla="*/ 1381097 w 1444190"/>
                  <a:gd name="connsiteY13" fmla="*/ 130235 h 386654"/>
                  <a:gd name="connsiteX14" fmla="*/ 1443764 w 1444190"/>
                  <a:gd name="connsiteY14" fmla="*/ 165957 h 386654"/>
                  <a:gd name="connsiteX15" fmla="*/ 1351044 w 1444190"/>
                  <a:gd name="connsiteY15" fmla="*/ 82300 h 386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44190" h="386654">
                    <a:moveTo>
                      <a:pt x="1351044" y="82300"/>
                    </a:moveTo>
                    <a:cubicBezTo>
                      <a:pt x="1216566" y="24795"/>
                      <a:pt x="1141707" y="48711"/>
                      <a:pt x="1023587" y="56311"/>
                    </a:cubicBezTo>
                    <a:cubicBezTo>
                      <a:pt x="967910" y="59887"/>
                      <a:pt x="915342" y="63280"/>
                      <a:pt x="868098" y="60131"/>
                    </a:cubicBezTo>
                    <a:cubicBezTo>
                      <a:pt x="836663" y="58038"/>
                      <a:pt x="793748" y="47431"/>
                      <a:pt x="748292" y="36194"/>
                    </a:cubicBezTo>
                    <a:cubicBezTo>
                      <a:pt x="627611" y="6364"/>
                      <a:pt x="477426" y="-30781"/>
                      <a:pt x="371376" y="43265"/>
                    </a:cubicBezTo>
                    <a:cubicBezTo>
                      <a:pt x="371274" y="43326"/>
                      <a:pt x="371173" y="43407"/>
                      <a:pt x="371071" y="43468"/>
                    </a:cubicBezTo>
                    <a:lnTo>
                      <a:pt x="15309" y="349386"/>
                    </a:lnTo>
                    <a:cubicBezTo>
                      <a:pt x="-15618" y="372775"/>
                      <a:pt x="7790" y="396183"/>
                      <a:pt x="20551" y="382691"/>
                    </a:cubicBezTo>
                    <a:lnTo>
                      <a:pt x="416405" y="98698"/>
                    </a:lnTo>
                    <a:cubicBezTo>
                      <a:pt x="452107" y="73847"/>
                      <a:pt x="492057" y="81162"/>
                      <a:pt x="555109" y="85328"/>
                    </a:cubicBezTo>
                    <a:cubicBezTo>
                      <a:pt x="613773" y="89209"/>
                      <a:pt x="676969" y="84393"/>
                      <a:pt x="732930" y="98231"/>
                    </a:cubicBezTo>
                    <a:cubicBezTo>
                      <a:pt x="781190" y="110159"/>
                      <a:pt x="826768" y="121436"/>
                      <a:pt x="863831" y="123895"/>
                    </a:cubicBezTo>
                    <a:cubicBezTo>
                      <a:pt x="915241" y="127329"/>
                      <a:pt x="969861" y="123814"/>
                      <a:pt x="1027671" y="120095"/>
                    </a:cubicBezTo>
                    <a:cubicBezTo>
                      <a:pt x="1139594" y="112902"/>
                      <a:pt x="1256475" y="83804"/>
                      <a:pt x="1381097" y="130235"/>
                    </a:cubicBezTo>
                    <a:cubicBezTo>
                      <a:pt x="1413060" y="142143"/>
                      <a:pt x="1438745" y="175975"/>
                      <a:pt x="1443764" y="165957"/>
                    </a:cubicBezTo>
                    <a:cubicBezTo>
                      <a:pt x="1449372" y="154802"/>
                      <a:pt x="1398674" y="102681"/>
                      <a:pt x="1351044" y="823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1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2931586" y="4095183"/>
              <a:ext cx="1267277" cy="999812"/>
              <a:chOff x="2931586" y="4095183"/>
              <a:chExt cx="1267277" cy="999812"/>
            </a:xfrm>
          </p:grpSpPr>
          <p:grpSp>
            <p:nvGrpSpPr>
              <p:cNvPr id="132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2944042" y="4142496"/>
                <a:ext cx="1254821" cy="952500"/>
                <a:chOff x="2944042" y="4142496"/>
                <a:chExt cx="1254821" cy="952500"/>
              </a:xfrm>
            </p:grpSpPr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CBF85F11-2FA1-4519-B5E4-944618FFE3CE}"/>
                    </a:ext>
                  </a:extLst>
                </p:cNvPr>
                <p:cNvSpPr/>
                <p:nvPr/>
              </p:nvSpPr>
              <p:spPr>
                <a:xfrm>
                  <a:off x="3147994" y="4171594"/>
                  <a:ext cx="1013175" cy="923401"/>
                </a:xfrm>
                <a:custGeom>
                  <a:avLst/>
                  <a:gdLst>
                    <a:gd name="connsiteX0" fmla="*/ 0 w 1013175"/>
                    <a:gd name="connsiteY0" fmla="*/ 120518 h 923401"/>
                    <a:gd name="connsiteX1" fmla="*/ 0 w 1013175"/>
                    <a:gd name="connsiteY1" fmla="*/ 923402 h 923401"/>
                    <a:gd name="connsiteX2" fmla="*/ 1013176 w 1013175"/>
                    <a:gd name="connsiteY2" fmla="*/ 923402 h 923401"/>
                    <a:gd name="connsiteX3" fmla="*/ 1013176 w 1013175"/>
                    <a:gd name="connsiteY3" fmla="*/ 148458 h 923401"/>
                    <a:gd name="connsiteX4" fmla="*/ 171745 w 1013175"/>
                    <a:gd name="connsiteY4" fmla="*/ 0 h 923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3175" h="923401">
                      <a:moveTo>
                        <a:pt x="0" y="120518"/>
                      </a:moveTo>
                      <a:lnTo>
                        <a:pt x="0" y="923402"/>
                      </a:lnTo>
                      <a:lnTo>
                        <a:pt x="1013176" y="923402"/>
                      </a:lnTo>
                      <a:lnTo>
                        <a:pt x="1013176" y="148458"/>
                      </a:lnTo>
                      <a:lnTo>
                        <a:pt x="171745" y="0"/>
                      </a:lnTo>
                      <a:close/>
                    </a:path>
                  </a:pathLst>
                </a:custGeom>
                <a:solidFill>
                  <a:srgbClr val="9FD6F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0AB3EAAF-E6A8-4FB5-ABC3-FC093D27C4A6}"/>
                    </a:ext>
                  </a:extLst>
                </p:cNvPr>
                <p:cNvSpPr/>
                <p:nvPr/>
              </p:nvSpPr>
              <p:spPr>
                <a:xfrm>
                  <a:off x="2971515" y="4149039"/>
                  <a:ext cx="355965" cy="945957"/>
                </a:xfrm>
                <a:custGeom>
                  <a:avLst/>
                  <a:gdLst>
                    <a:gd name="connsiteX0" fmla="*/ 0 w 355965"/>
                    <a:gd name="connsiteY0" fmla="*/ 143073 h 945957"/>
                    <a:gd name="connsiteX1" fmla="*/ 0 w 355965"/>
                    <a:gd name="connsiteY1" fmla="*/ 945957 h 945957"/>
                    <a:gd name="connsiteX2" fmla="*/ 355966 w 355965"/>
                    <a:gd name="connsiteY2" fmla="*/ 945957 h 945957"/>
                    <a:gd name="connsiteX3" fmla="*/ 355966 w 355965"/>
                    <a:gd name="connsiteY3" fmla="*/ 143073 h 945957"/>
                    <a:gd name="connsiteX4" fmla="*/ 170932 w 355965"/>
                    <a:gd name="connsiteY4" fmla="*/ 0 h 945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5965" h="945957">
                      <a:moveTo>
                        <a:pt x="0" y="143073"/>
                      </a:moveTo>
                      <a:lnTo>
                        <a:pt x="0" y="945957"/>
                      </a:lnTo>
                      <a:lnTo>
                        <a:pt x="355966" y="945957"/>
                      </a:lnTo>
                      <a:lnTo>
                        <a:pt x="355966" y="143073"/>
                      </a:lnTo>
                      <a:lnTo>
                        <a:pt x="170932" y="0"/>
                      </a:lnTo>
                      <a:close/>
                    </a:path>
                  </a:pathLst>
                </a:custGeom>
                <a:solidFill>
                  <a:srgbClr val="0C2CA3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3B17C13E-B3CA-4E2F-A424-BD68B1078F65}"/>
                    </a:ext>
                  </a:extLst>
                </p:cNvPr>
                <p:cNvSpPr/>
                <p:nvPr/>
              </p:nvSpPr>
              <p:spPr>
                <a:xfrm>
                  <a:off x="3331301" y="4331919"/>
                  <a:ext cx="829868" cy="37022"/>
                </a:xfrm>
                <a:custGeom>
                  <a:avLst/>
                  <a:gdLst>
                    <a:gd name="connsiteX0" fmla="*/ 0 w 829868"/>
                    <a:gd name="connsiteY0" fmla="*/ 22962 h 37022"/>
                    <a:gd name="connsiteX1" fmla="*/ 829869 w 829868"/>
                    <a:gd name="connsiteY1" fmla="*/ 37023 h 37022"/>
                    <a:gd name="connsiteX2" fmla="*/ 829869 w 829868"/>
                    <a:gd name="connsiteY2" fmla="*/ 0 h 37022"/>
                    <a:gd name="connsiteX3" fmla="*/ 528 w 829868"/>
                    <a:gd name="connsiteY3" fmla="*/ 0 h 37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29868" h="37022">
                      <a:moveTo>
                        <a:pt x="0" y="22962"/>
                      </a:moveTo>
                      <a:lnTo>
                        <a:pt x="829869" y="37023"/>
                      </a:lnTo>
                      <a:lnTo>
                        <a:pt x="829869" y="0"/>
                      </a:lnTo>
                      <a:lnTo>
                        <a:pt x="528" y="0"/>
                      </a:lnTo>
                      <a:close/>
                    </a:path>
                  </a:pathLst>
                </a:custGeom>
                <a:solidFill>
                  <a:srgbClr val="6CADF4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A57A298E-F57C-462D-8D89-AF36A4190BA8}"/>
                    </a:ext>
                  </a:extLst>
                </p:cNvPr>
                <p:cNvSpPr/>
                <p:nvPr/>
              </p:nvSpPr>
              <p:spPr>
                <a:xfrm>
                  <a:off x="2944042" y="4142496"/>
                  <a:ext cx="210901" cy="189422"/>
                </a:xfrm>
                <a:custGeom>
                  <a:avLst/>
                  <a:gdLst>
                    <a:gd name="connsiteX0" fmla="*/ 0 w 210901"/>
                    <a:gd name="connsiteY0" fmla="*/ 157988 h 189422"/>
                    <a:gd name="connsiteX1" fmla="*/ 0 w 210901"/>
                    <a:gd name="connsiteY1" fmla="*/ 189423 h 189422"/>
                    <a:gd name="connsiteX2" fmla="*/ 210901 w 210901"/>
                    <a:gd name="connsiteY2" fmla="*/ 0 h 189422"/>
                    <a:gd name="connsiteX3" fmla="*/ 175910 w 210901"/>
                    <a:gd name="connsiteY3" fmla="*/ 0 h 189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901" h="189422">
                      <a:moveTo>
                        <a:pt x="0" y="157988"/>
                      </a:moveTo>
                      <a:lnTo>
                        <a:pt x="0" y="189423"/>
                      </a:lnTo>
                      <a:lnTo>
                        <a:pt x="210901" y="0"/>
                      </a:lnTo>
                      <a:lnTo>
                        <a:pt x="175910" y="0"/>
                      </a:ln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401C3AA2-CBF9-4310-9FF1-33816AC39A5E}"/>
                    </a:ext>
                  </a:extLst>
                </p:cNvPr>
                <p:cNvSpPr/>
                <p:nvPr/>
              </p:nvSpPr>
              <p:spPr>
                <a:xfrm>
                  <a:off x="3120339" y="4142496"/>
                  <a:ext cx="1078524" cy="189422"/>
                </a:xfrm>
                <a:custGeom>
                  <a:avLst/>
                  <a:gdLst>
                    <a:gd name="connsiteX0" fmla="*/ 868619 w 1078524"/>
                    <a:gd name="connsiteY0" fmla="*/ 0 h 189422"/>
                    <a:gd name="connsiteX1" fmla="*/ 825988 w 1078524"/>
                    <a:gd name="connsiteY1" fmla="*/ 0 h 189422"/>
                    <a:gd name="connsiteX2" fmla="*/ 252537 w 1078524"/>
                    <a:gd name="connsiteY2" fmla="*/ 0 h 189422"/>
                    <a:gd name="connsiteX3" fmla="*/ 0 w 1078524"/>
                    <a:gd name="connsiteY3" fmla="*/ 0 h 189422"/>
                    <a:gd name="connsiteX4" fmla="*/ 209255 w 1078524"/>
                    <a:gd name="connsiteY4" fmla="*/ 187940 h 189422"/>
                    <a:gd name="connsiteX5" fmla="*/ 209885 w 1078524"/>
                    <a:gd name="connsiteY5" fmla="*/ 189423 h 189422"/>
                    <a:gd name="connsiteX6" fmla="*/ 252537 w 1078524"/>
                    <a:gd name="connsiteY6" fmla="*/ 189423 h 189422"/>
                    <a:gd name="connsiteX7" fmla="*/ 825988 w 1078524"/>
                    <a:gd name="connsiteY7" fmla="*/ 189423 h 189422"/>
                    <a:gd name="connsiteX8" fmla="*/ 1078525 w 1078524"/>
                    <a:gd name="connsiteY8" fmla="*/ 189423 h 189422"/>
                    <a:gd name="connsiteX9" fmla="*/ 869269 w 1078524"/>
                    <a:gd name="connsiteY9" fmla="*/ 1463 h 189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78524" h="189422">
                      <a:moveTo>
                        <a:pt x="868619" y="0"/>
                      </a:moveTo>
                      <a:lnTo>
                        <a:pt x="825988" y="0"/>
                      </a:lnTo>
                      <a:lnTo>
                        <a:pt x="252537" y="0"/>
                      </a:lnTo>
                      <a:lnTo>
                        <a:pt x="0" y="0"/>
                      </a:lnTo>
                      <a:lnTo>
                        <a:pt x="209255" y="187940"/>
                      </a:lnTo>
                      <a:lnTo>
                        <a:pt x="209885" y="189423"/>
                      </a:lnTo>
                      <a:lnTo>
                        <a:pt x="252537" y="189423"/>
                      </a:lnTo>
                      <a:lnTo>
                        <a:pt x="825988" y="189423"/>
                      </a:lnTo>
                      <a:lnTo>
                        <a:pt x="1078525" y="189423"/>
                      </a:lnTo>
                      <a:lnTo>
                        <a:pt x="869269" y="1463"/>
                      </a:lnTo>
                      <a:close/>
                    </a:path>
                  </a:pathLst>
                </a:custGeom>
                <a:solidFill>
                  <a:srgbClr val="FF6E5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138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3403295" y="4409135"/>
                  <a:ext cx="201574" cy="242133"/>
                  <a:chOff x="3403295" y="4409135"/>
                  <a:chExt cx="201574" cy="242133"/>
                </a:xfrm>
              </p:grpSpPr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C578EC6A-1C4F-4399-BD03-76140DFA0A75}"/>
                      </a:ext>
                    </a:extLst>
                  </p:cNvPr>
                  <p:cNvSpPr/>
                  <p:nvPr/>
                </p:nvSpPr>
                <p:spPr>
                  <a:xfrm>
                    <a:off x="3431418" y="4409135"/>
                    <a:ext cx="145328" cy="225917"/>
                  </a:xfrm>
                  <a:custGeom>
                    <a:avLst/>
                    <a:gdLst>
                      <a:gd name="connsiteX0" fmla="*/ 0 w 145328"/>
                      <a:gd name="connsiteY0" fmla="*/ 0 h 225917"/>
                      <a:gd name="connsiteX1" fmla="*/ 145329 w 145328"/>
                      <a:gd name="connsiteY1" fmla="*/ 0 h 225917"/>
                      <a:gd name="connsiteX2" fmla="*/ 145329 w 145328"/>
                      <a:gd name="connsiteY2" fmla="*/ 225918 h 225917"/>
                      <a:gd name="connsiteX3" fmla="*/ 0 w 145328"/>
                      <a:gd name="connsiteY3" fmla="*/ 225918 h 225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328" h="225917">
                        <a:moveTo>
                          <a:pt x="0" y="0"/>
                        </a:moveTo>
                        <a:lnTo>
                          <a:pt x="145329" y="0"/>
                        </a:lnTo>
                        <a:lnTo>
                          <a:pt x="145329" y="225918"/>
                        </a:lnTo>
                        <a:lnTo>
                          <a:pt x="0" y="2259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0" name="Freeform: Shape 139">
                    <a:extLst>
                      <a:ext uri="{FF2B5EF4-FFF2-40B4-BE49-F238E27FC236}">
                        <a16:creationId xmlns:a16="http://schemas.microsoft.com/office/drawing/2014/main" id="{DDCEE8D2-69AB-4EBA-A982-0D045D1EDF52}"/>
                      </a:ext>
                    </a:extLst>
                  </p:cNvPr>
                  <p:cNvSpPr/>
                  <p:nvPr/>
                </p:nvSpPr>
                <p:spPr>
                  <a:xfrm>
                    <a:off x="3454826" y="4432503"/>
                    <a:ext cx="98511" cy="192511"/>
                  </a:xfrm>
                  <a:custGeom>
                    <a:avLst/>
                    <a:gdLst>
                      <a:gd name="connsiteX0" fmla="*/ 0 w 98511"/>
                      <a:gd name="connsiteY0" fmla="*/ 0 h 192511"/>
                      <a:gd name="connsiteX1" fmla="*/ 98511 w 98511"/>
                      <a:gd name="connsiteY1" fmla="*/ 0 h 192511"/>
                      <a:gd name="connsiteX2" fmla="*/ 98511 w 98511"/>
                      <a:gd name="connsiteY2" fmla="*/ 192512 h 192511"/>
                      <a:gd name="connsiteX3" fmla="*/ 0 w 98511"/>
                      <a:gd name="connsiteY3" fmla="*/ 192512 h 192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511" h="192511">
                        <a:moveTo>
                          <a:pt x="0" y="0"/>
                        </a:moveTo>
                        <a:lnTo>
                          <a:pt x="98511" y="0"/>
                        </a:lnTo>
                        <a:lnTo>
                          <a:pt x="98511" y="192512"/>
                        </a:lnTo>
                        <a:lnTo>
                          <a:pt x="0" y="192512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1" name="Freeform: Shape 140">
                    <a:extLst>
                      <a:ext uri="{FF2B5EF4-FFF2-40B4-BE49-F238E27FC236}">
                        <a16:creationId xmlns:a16="http://schemas.microsoft.com/office/drawing/2014/main" id="{EFBC5213-E803-4A3D-A31B-FA2E243CE558}"/>
                      </a:ext>
                    </a:extLst>
                  </p:cNvPr>
                  <p:cNvSpPr/>
                  <p:nvPr/>
                </p:nvSpPr>
                <p:spPr>
                  <a:xfrm>
                    <a:off x="3403295" y="4623673"/>
                    <a:ext cx="201574" cy="27594"/>
                  </a:xfrm>
                  <a:custGeom>
                    <a:avLst/>
                    <a:gdLst>
                      <a:gd name="connsiteX0" fmla="*/ 0 w 201574"/>
                      <a:gd name="connsiteY0" fmla="*/ 0 h 27594"/>
                      <a:gd name="connsiteX1" fmla="*/ 201574 w 201574"/>
                      <a:gd name="connsiteY1" fmla="*/ 0 h 27594"/>
                      <a:gd name="connsiteX2" fmla="*/ 201574 w 201574"/>
                      <a:gd name="connsiteY2" fmla="*/ 27595 h 27594"/>
                      <a:gd name="connsiteX3" fmla="*/ 0 w 201574"/>
                      <a:gd name="connsiteY3" fmla="*/ 27595 h 27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574" h="27594">
                        <a:moveTo>
                          <a:pt x="0" y="0"/>
                        </a:moveTo>
                        <a:lnTo>
                          <a:pt x="201574" y="0"/>
                        </a:lnTo>
                        <a:lnTo>
                          <a:pt x="201574" y="27595"/>
                        </a:lnTo>
                        <a:lnTo>
                          <a:pt x="0" y="275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42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3046049" y="4409135"/>
                  <a:ext cx="201554" cy="242133"/>
                  <a:chOff x="3046049" y="4409135"/>
                  <a:chExt cx="201554" cy="242133"/>
                </a:xfrm>
              </p:grpSpPr>
              <p:sp>
                <p:nvSpPr>
                  <p:cNvPr id="143" name="Freeform: Shape 142">
                    <a:extLst>
                      <a:ext uri="{FF2B5EF4-FFF2-40B4-BE49-F238E27FC236}">
                        <a16:creationId xmlns:a16="http://schemas.microsoft.com/office/drawing/2014/main" id="{48AD8229-6B6C-4B58-BD2C-D2ECF537D022}"/>
                      </a:ext>
                    </a:extLst>
                  </p:cNvPr>
                  <p:cNvSpPr/>
                  <p:nvPr/>
                </p:nvSpPr>
                <p:spPr>
                  <a:xfrm>
                    <a:off x="3074172" y="4409135"/>
                    <a:ext cx="145328" cy="225917"/>
                  </a:xfrm>
                  <a:custGeom>
                    <a:avLst/>
                    <a:gdLst>
                      <a:gd name="connsiteX0" fmla="*/ 0 w 145328"/>
                      <a:gd name="connsiteY0" fmla="*/ 0 h 225917"/>
                      <a:gd name="connsiteX1" fmla="*/ 145329 w 145328"/>
                      <a:gd name="connsiteY1" fmla="*/ 0 h 225917"/>
                      <a:gd name="connsiteX2" fmla="*/ 145329 w 145328"/>
                      <a:gd name="connsiteY2" fmla="*/ 225918 h 225917"/>
                      <a:gd name="connsiteX3" fmla="*/ 0 w 145328"/>
                      <a:gd name="connsiteY3" fmla="*/ 225918 h 225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328" h="225917">
                        <a:moveTo>
                          <a:pt x="0" y="0"/>
                        </a:moveTo>
                        <a:lnTo>
                          <a:pt x="145329" y="0"/>
                        </a:lnTo>
                        <a:lnTo>
                          <a:pt x="145329" y="225918"/>
                        </a:lnTo>
                        <a:lnTo>
                          <a:pt x="0" y="2259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4" name="Freeform: Shape 143">
                    <a:extLst>
                      <a:ext uri="{FF2B5EF4-FFF2-40B4-BE49-F238E27FC236}">
                        <a16:creationId xmlns:a16="http://schemas.microsoft.com/office/drawing/2014/main" id="{1D8E8F8E-8D92-45D4-8F92-BA16D56EE0CD}"/>
                      </a:ext>
                    </a:extLst>
                  </p:cNvPr>
                  <p:cNvSpPr/>
                  <p:nvPr/>
                </p:nvSpPr>
                <p:spPr>
                  <a:xfrm>
                    <a:off x="3097580" y="4432503"/>
                    <a:ext cx="98511" cy="192511"/>
                  </a:xfrm>
                  <a:custGeom>
                    <a:avLst/>
                    <a:gdLst>
                      <a:gd name="connsiteX0" fmla="*/ 0 w 98511"/>
                      <a:gd name="connsiteY0" fmla="*/ 0 h 192511"/>
                      <a:gd name="connsiteX1" fmla="*/ 98511 w 98511"/>
                      <a:gd name="connsiteY1" fmla="*/ 0 h 192511"/>
                      <a:gd name="connsiteX2" fmla="*/ 98511 w 98511"/>
                      <a:gd name="connsiteY2" fmla="*/ 192512 h 192511"/>
                      <a:gd name="connsiteX3" fmla="*/ 0 w 98511"/>
                      <a:gd name="connsiteY3" fmla="*/ 192512 h 192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511" h="192511">
                        <a:moveTo>
                          <a:pt x="0" y="0"/>
                        </a:moveTo>
                        <a:lnTo>
                          <a:pt x="98511" y="0"/>
                        </a:lnTo>
                        <a:lnTo>
                          <a:pt x="98511" y="192512"/>
                        </a:lnTo>
                        <a:lnTo>
                          <a:pt x="0" y="192512"/>
                        </a:lnTo>
                        <a:close/>
                      </a:path>
                    </a:pathLst>
                  </a:custGeom>
                  <a:solidFill>
                    <a:srgbClr val="F24A2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: Shape 144">
                    <a:extLst>
                      <a:ext uri="{FF2B5EF4-FFF2-40B4-BE49-F238E27FC236}">
                        <a16:creationId xmlns:a16="http://schemas.microsoft.com/office/drawing/2014/main" id="{C48105A0-C6F2-4AC8-BD30-E895BA44B7F6}"/>
                      </a:ext>
                    </a:extLst>
                  </p:cNvPr>
                  <p:cNvSpPr/>
                  <p:nvPr/>
                </p:nvSpPr>
                <p:spPr>
                  <a:xfrm>
                    <a:off x="3046049" y="4623673"/>
                    <a:ext cx="201554" cy="27594"/>
                  </a:xfrm>
                  <a:custGeom>
                    <a:avLst/>
                    <a:gdLst>
                      <a:gd name="connsiteX0" fmla="*/ 0 w 201554"/>
                      <a:gd name="connsiteY0" fmla="*/ 0 h 27594"/>
                      <a:gd name="connsiteX1" fmla="*/ 201554 w 201554"/>
                      <a:gd name="connsiteY1" fmla="*/ 0 h 27594"/>
                      <a:gd name="connsiteX2" fmla="*/ 201554 w 201554"/>
                      <a:gd name="connsiteY2" fmla="*/ 27595 h 27594"/>
                      <a:gd name="connsiteX3" fmla="*/ 0 w 201554"/>
                      <a:gd name="connsiteY3" fmla="*/ 27595 h 27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554" h="27594">
                        <a:moveTo>
                          <a:pt x="0" y="0"/>
                        </a:moveTo>
                        <a:lnTo>
                          <a:pt x="201554" y="0"/>
                        </a:lnTo>
                        <a:lnTo>
                          <a:pt x="201554" y="27595"/>
                        </a:lnTo>
                        <a:lnTo>
                          <a:pt x="0" y="275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46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3652702" y="4409135"/>
                  <a:ext cx="201554" cy="242133"/>
                  <a:chOff x="3652702" y="4409135"/>
                  <a:chExt cx="201554" cy="242133"/>
                </a:xfrm>
              </p:grpSpPr>
              <p:sp>
                <p:nvSpPr>
                  <p:cNvPr id="147" name="Freeform: Shape 146">
                    <a:extLst>
                      <a:ext uri="{FF2B5EF4-FFF2-40B4-BE49-F238E27FC236}">
                        <a16:creationId xmlns:a16="http://schemas.microsoft.com/office/drawing/2014/main" id="{F3B8CFEA-D7F9-4A57-9103-4062CE884E4B}"/>
                      </a:ext>
                    </a:extLst>
                  </p:cNvPr>
                  <p:cNvSpPr/>
                  <p:nvPr/>
                </p:nvSpPr>
                <p:spPr>
                  <a:xfrm>
                    <a:off x="3680825" y="4409135"/>
                    <a:ext cx="145328" cy="225917"/>
                  </a:xfrm>
                  <a:custGeom>
                    <a:avLst/>
                    <a:gdLst>
                      <a:gd name="connsiteX0" fmla="*/ 0 w 145328"/>
                      <a:gd name="connsiteY0" fmla="*/ 0 h 225917"/>
                      <a:gd name="connsiteX1" fmla="*/ 145329 w 145328"/>
                      <a:gd name="connsiteY1" fmla="*/ 0 h 225917"/>
                      <a:gd name="connsiteX2" fmla="*/ 145329 w 145328"/>
                      <a:gd name="connsiteY2" fmla="*/ 225918 h 225917"/>
                      <a:gd name="connsiteX3" fmla="*/ 0 w 145328"/>
                      <a:gd name="connsiteY3" fmla="*/ 225918 h 225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328" h="225917">
                        <a:moveTo>
                          <a:pt x="0" y="0"/>
                        </a:moveTo>
                        <a:lnTo>
                          <a:pt x="145329" y="0"/>
                        </a:lnTo>
                        <a:lnTo>
                          <a:pt x="145329" y="225918"/>
                        </a:lnTo>
                        <a:lnTo>
                          <a:pt x="0" y="2259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8" name="Freeform: Shape 147">
                    <a:extLst>
                      <a:ext uri="{FF2B5EF4-FFF2-40B4-BE49-F238E27FC236}">
                        <a16:creationId xmlns:a16="http://schemas.microsoft.com/office/drawing/2014/main" id="{5DC6BFFB-2E71-4D20-97AA-D2CAEB733003}"/>
                      </a:ext>
                    </a:extLst>
                  </p:cNvPr>
                  <p:cNvSpPr/>
                  <p:nvPr/>
                </p:nvSpPr>
                <p:spPr>
                  <a:xfrm>
                    <a:off x="3704234" y="4432503"/>
                    <a:ext cx="98511" cy="192511"/>
                  </a:xfrm>
                  <a:custGeom>
                    <a:avLst/>
                    <a:gdLst>
                      <a:gd name="connsiteX0" fmla="*/ 0 w 98511"/>
                      <a:gd name="connsiteY0" fmla="*/ 0 h 192511"/>
                      <a:gd name="connsiteX1" fmla="*/ 98511 w 98511"/>
                      <a:gd name="connsiteY1" fmla="*/ 0 h 192511"/>
                      <a:gd name="connsiteX2" fmla="*/ 98511 w 98511"/>
                      <a:gd name="connsiteY2" fmla="*/ 192512 h 192511"/>
                      <a:gd name="connsiteX3" fmla="*/ 0 w 98511"/>
                      <a:gd name="connsiteY3" fmla="*/ 192512 h 192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511" h="192511">
                        <a:moveTo>
                          <a:pt x="0" y="0"/>
                        </a:moveTo>
                        <a:lnTo>
                          <a:pt x="98511" y="0"/>
                        </a:lnTo>
                        <a:lnTo>
                          <a:pt x="98511" y="192512"/>
                        </a:lnTo>
                        <a:lnTo>
                          <a:pt x="0" y="192512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9" name="Freeform: Shape 148">
                    <a:extLst>
                      <a:ext uri="{FF2B5EF4-FFF2-40B4-BE49-F238E27FC236}">
                        <a16:creationId xmlns:a16="http://schemas.microsoft.com/office/drawing/2014/main" id="{CAFCF1E6-B13F-40FB-BDB8-248FA0C40838}"/>
                      </a:ext>
                    </a:extLst>
                  </p:cNvPr>
                  <p:cNvSpPr/>
                  <p:nvPr/>
                </p:nvSpPr>
                <p:spPr>
                  <a:xfrm>
                    <a:off x="3652702" y="4623673"/>
                    <a:ext cx="201554" cy="27594"/>
                  </a:xfrm>
                  <a:custGeom>
                    <a:avLst/>
                    <a:gdLst>
                      <a:gd name="connsiteX0" fmla="*/ 0 w 201554"/>
                      <a:gd name="connsiteY0" fmla="*/ 0 h 27594"/>
                      <a:gd name="connsiteX1" fmla="*/ 201554 w 201554"/>
                      <a:gd name="connsiteY1" fmla="*/ 0 h 27594"/>
                      <a:gd name="connsiteX2" fmla="*/ 201554 w 201554"/>
                      <a:gd name="connsiteY2" fmla="*/ 27595 h 27594"/>
                      <a:gd name="connsiteX3" fmla="*/ 0 w 201554"/>
                      <a:gd name="connsiteY3" fmla="*/ 27595 h 27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554" h="27594">
                        <a:moveTo>
                          <a:pt x="0" y="0"/>
                        </a:moveTo>
                        <a:lnTo>
                          <a:pt x="201554" y="0"/>
                        </a:lnTo>
                        <a:lnTo>
                          <a:pt x="201554" y="27595"/>
                        </a:lnTo>
                        <a:lnTo>
                          <a:pt x="0" y="275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50" name="Graphic 3">
                  <a:extLst>
                    <a:ext uri="{FF2B5EF4-FFF2-40B4-BE49-F238E27FC236}">
                      <a16:creationId xmlns:a16="http://schemas.microsoft.com/office/drawing/2014/main" id="{ED5C91B6-BB70-4A9B-94CE-D54CB08D665C}"/>
                    </a:ext>
                  </a:extLst>
                </p:cNvPr>
                <p:cNvGrpSpPr/>
                <p:nvPr/>
              </p:nvGrpSpPr>
              <p:grpSpPr>
                <a:xfrm>
                  <a:off x="3902110" y="4409135"/>
                  <a:ext cx="201574" cy="242133"/>
                  <a:chOff x="3902110" y="4409135"/>
                  <a:chExt cx="201574" cy="242133"/>
                </a:xfrm>
              </p:grpSpPr>
              <p:sp>
                <p:nvSpPr>
                  <p:cNvPr id="151" name="Freeform: Shape 150">
                    <a:extLst>
                      <a:ext uri="{FF2B5EF4-FFF2-40B4-BE49-F238E27FC236}">
                        <a16:creationId xmlns:a16="http://schemas.microsoft.com/office/drawing/2014/main" id="{4D867AC2-061A-4BE2-8663-3D1149076156}"/>
                      </a:ext>
                    </a:extLst>
                  </p:cNvPr>
                  <p:cNvSpPr/>
                  <p:nvPr/>
                </p:nvSpPr>
                <p:spPr>
                  <a:xfrm>
                    <a:off x="3930233" y="4409135"/>
                    <a:ext cx="145328" cy="225917"/>
                  </a:xfrm>
                  <a:custGeom>
                    <a:avLst/>
                    <a:gdLst>
                      <a:gd name="connsiteX0" fmla="*/ 0 w 145328"/>
                      <a:gd name="connsiteY0" fmla="*/ 0 h 225917"/>
                      <a:gd name="connsiteX1" fmla="*/ 145329 w 145328"/>
                      <a:gd name="connsiteY1" fmla="*/ 0 h 225917"/>
                      <a:gd name="connsiteX2" fmla="*/ 145329 w 145328"/>
                      <a:gd name="connsiteY2" fmla="*/ 225918 h 225917"/>
                      <a:gd name="connsiteX3" fmla="*/ 0 w 145328"/>
                      <a:gd name="connsiteY3" fmla="*/ 225918 h 225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328" h="225917">
                        <a:moveTo>
                          <a:pt x="0" y="0"/>
                        </a:moveTo>
                        <a:lnTo>
                          <a:pt x="145329" y="0"/>
                        </a:lnTo>
                        <a:lnTo>
                          <a:pt x="145329" y="225918"/>
                        </a:lnTo>
                        <a:lnTo>
                          <a:pt x="0" y="2259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52" name="Freeform: Shape 151">
                    <a:extLst>
                      <a:ext uri="{FF2B5EF4-FFF2-40B4-BE49-F238E27FC236}">
                        <a16:creationId xmlns:a16="http://schemas.microsoft.com/office/drawing/2014/main" id="{6477BF74-A591-4C85-BD51-47B7008E7FC4}"/>
                      </a:ext>
                    </a:extLst>
                  </p:cNvPr>
                  <p:cNvSpPr/>
                  <p:nvPr/>
                </p:nvSpPr>
                <p:spPr>
                  <a:xfrm>
                    <a:off x="3953662" y="4432503"/>
                    <a:ext cx="98511" cy="192511"/>
                  </a:xfrm>
                  <a:custGeom>
                    <a:avLst/>
                    <a:gdLst>
                      <a:gd name="connsiteX0" fmla="*/ 0 w 98511"/>
                      <a:gd name="connsiteY0" fmla="*/ 0 h 192511"/>
                      <a:gd name="connsiteX1" fmla="*/ 98511 w 98511"/>
                      <a:gd name="connsiteY1" fmla="*/ 0 h 192511"/>
                      <a:gd name="connsiteX2" fmla="*/ 98511 w 98511"/>
                      <a:gd name="connsiteY2" fmla="*/ 192512 h 192511"/>
                      <a:gd name="connsiteX3" fmla="*/ 0 w 98511"/>
                      <a:gd name="connsiteY3" fmla="*/ 192512 h 192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511" h="192511">
                        <a:moveTo>
                          <a:pt x="0" y="0"/>
                        </a:moveTo>
                        <a:lnTo>
                          <a:pt x="98511" y="0"/>
                        </a:lnTo>
                        <a:lnTo>
                          <a:pt x="98511" y="192512"/>
                        </a:lnTo>
                        <a:lnTo>
                          <a:pt x="0" y="192512"/>
                        </a:lnTo>
                        <a:close/>
                      </a:path>
                    </a:pathLst>
                  </a:custGeom>
                  <a:solidFill>
                    <a:srgbClr val="FF6E5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53" name="Freeform: Shape 152">
                    <a:extLst>
                      <a:ext uri="{FF2B5EF4-FFF2-40B4-BE49-F238E27FC236}">
                        <a16:creationId xmlns:a16="http://schemas.microsoft.com/office/drawing/2014/main" id="{FB108CE2-E619-4615-8EEE-448557AF1327}"/>
                      </a:ext>
                    </a:extLst>
                  </p:cNvPr>
                  <p:cNvSpPr/>
                  <p:nvPr/>
                </p:nvSpPr>
                <p:spPr>
                  <a:xfrm>
                    <a:off x="3902110" y="4623673"/>
                    <a:ext cx="201574" cy="27594"/>
                  </a:xfrm>
                  <a:custGeom>
                    <a:avLst/>
                    <a:gdLst>
                      <a:gd name="connsiteX0" fmla="*/ 0 w 201574"/>
                      <a:gd name="connsiteY0" fmla="*/ 0 h 27594"/>
                      <a:gd name="connsiteX1" fmla="*/ 201574 w 201574"/>
                      <a:gd name="connsiteY1" fmla="*/ 0 h 27594"/>
                      <a:gd name="connsiteX2" fmla="*/ 201574 w 201574"/>
                      <a:gd name="connsiteY2" fmla="*/ 27595 h 27594"/>
                      <a:gd name="connsiteX3" fmla="*/ 0 w 201574"/>
                      <a:gd name="connsiteY3" fmla="*/ 27595 h 27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574" h="27594">
                        <a:moveTo>
                          <a:pt x="0" y="0"/>
                        </a:moveTo>
                        <a:lnTo>
                          <a:pt x="201574" y="0"/>
                        </a:lnTo>
                        <a:lnTo>
                          <a:pt x="201574" y="27595"/>
                        </a:lnTo>
                        <a:lnTo>
                          <a:pt x="0" y="275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0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58E56CD7-7A70-4C6F-B126-FF77D27C6724}"/>
                  </a:ext>
                </a:extLst>
              </p:cNvPr>
              <p:cNvSpPr/>
              <p:nvPr/>
            </p:nvSpPr>
            <p:spPr>
              <a:xfrm>
                <a:off x="2931586" y="4095183"/>
                <a:ext cx="1057765" cy="206505"/>
              </a:xfrm>
              <a:custGeom>
                <a:avLst/>
                <a:gdLst>
                  <a:gd name="connsiteX0" fmla="*/ 536591 w 1057765"/>
                  <a:gd name="connsiteY0" fmla="*/ 32682 h 206505"/>
                  <a:gd name="connsiteX1" fmla="*/ 446370 w 1057765"/>
                  <a:gd name="connsiteY1" fmla="*/ 34897 h 206505"/>
                  <a:gd name="connsiteX2" fmla="*/ 376855 w 1057765"/>
                  <a:gd name="connsiteY2" fmla="*/ 20998 h 206505"/>
                  <a:gd name="connsiteX3" fmla="*/ 158151 w 1057765"/>
                  <a:gd name="connsiteY3" fmla="*/ 25103 h 206505"/>
                  <a:gd name="connsiteX4" fmla="*/ 157989 w 1057765"/>
                  <a:gd name="connsiteY4" fmla="*/ 25225 h 206505"/>
                  <a:gd name="connsiteX5" fmla="*/ 8657 w 1057765"/>
                  <a:gd name="connsiteY5" fmla="*/ 167241 h 206505"/>
                  <a:gd name="connsiteX6" fmla="*/ 12457 w 1057765"/>
                  <a:gd name="connsiteY6" fmla="*/ 205301 h 206505"/>
                  <a:gd name="connsiteX7" fmla="*/ 184283 w 1057765"/>
                  <a:gd name="connsiteY7" fmla="*/ 57290 h 206505"/>
                  <a:gd name="connsiteX8" fmla="*/ 264770 w 1057765"/>
                  <a:gd name="connsiteY8" fmla="*/ 49527 h 206505"/>
                  <a:gd name="connsiteX9" fmla="*/ 367955 w 1057765"/>
                  <a:gd name="connsiteY9" fmla="*/ 57026 h 206505"/>
                  <a:gd name="connsiteX10" fmla="*/ 443911 w 1057765"/>
                  <a:gd name="connsiteY10" fmla="*/ 71920 h 206505"/>
                  <a:gd name="connsiteX11" fmla="*/ 538989 w 1057765"/>
                  <a:gd name="connsiteY11" fmla="*/ 69705 h 206505"/>
                  <a:gd name="connsiteX12" fmla="*/ 765922 w 1057765"/>
                  <a:gd name="connsiteY12" fmla="*/ 74541 h 206505"/>
                  <a:gd name="connsiteX13" fmla="*/ 974629 w 1057765"/>
                  <a:gd name="connsiteY13" fmla="*/ 55806 h 206505"/>
                  <a:gd name="connsiteX14" fmla="*/ 1057392 w 1057765"/>
                  <a:gd name="connsiteY14" fmla="*/ 47313 h 206505"/>
                  <a:gd name="connsiteX15" fmla="*/ 536591 w 1057765"/>
                  <a:gd name="connsiteY15" fmla="*/ 32682 h 20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57765" h="206505">
                    <a:moveTo>
                      <a:pt x="536591" y="32682"/>
                    </a:moveTo>
                    <a:cubicBezTo>
                      <a:pt x="504282" y="34755"/>
                      <a:pt x="473782" y="36726"/>
                      <a:pt x="446370" y="34897"/>
                    </a:cubicBezTo>
                    <a:cubicBezTo>
                      <a:pt x="428123" y="33678"/>
                      <a:pt x="403231" y="27521"/>
                      <a:pt x="376855" y="20998"/>
                    </a:cubicBezTo>
                    <a:cubicBezTo>
                      <a:pt x="306833" y="3686"/>
                      <a:pt x="219680" y="-17854"/>
                      <a:pt x="158151" y="25103"/>
                    </a:cubicBezTo>
                    <a:cubicBezTo>
                      <a:pt x="158090" y="25143"/>
                      <a:pt x="158029" y="25184"/>
                      <a:pt x="157989" y="25225"/>
                    </a:cubicBezTo>
                    <a:lnTo>
                      <a:pt x="8657" y="167241"/>
                    </a:lnTo>
                    <a:cubicBezTo>
                      <a:pt x="-9286" y="180815"/>
                      <a:pt x="5060" y="213124"/>
                      <a:pt x="12457" y="205301"/>
                    </a:cubicBezTo>
                    <a:lnTo>
                      <a:pt x="184283" y="57290"/>
                    </a:lnTo>
                    <a:cubicBezTo>
                      <a:pt x="204989" y="42862"/>
                      <a:pt x="228174" y="47109"/>
                      <a:pt x="264770" y="49527"/>
                    </a:cubicBezTo>
                    <a:cubicBezTo>
                      <a:pt x="298806" y="51783"/>
                      <a:pt x="335464" y="48979"/>
                      <a:pt x="367955" y="57026"/>
                    </a:cubicBezTo>
                    <a:cubicBezTo>
                      <a:pt x="395956" y="63955"/>
                      <a:pt x="422392" y="70477"/>
                      <a:pt x="443911" y="71920"/>
                    </a:cubicBezTo>
                    <a:cubicBezTo>
                      <a:pt x="473741" y="73911"/>
                      <a:pt x="505440" y="71879"/>
                      <a:pt x="538989" y="69705"/>
                    </a:cubicBezTo>
                    <a:cubicBezTo>
                      <a:pt x="603931" y="65519"/>
                      <a:pt x="688788" y="72205"/>
                      <a:pt x="765922" y="74541"/>
                    </a:cubicBezTo>
                    <a:cubicBezTo>
                      <a:pt x="826639" y="76390"/>
                      <a:pt x="908284" y="63751"/>
                      <a:pt x="974629" y="55806"/>
                    </a:cubicBezTo>
                    <a:cubicBezTo>
                      <a:pt x="1011144" y="51438"/>
                      <a:pt x="1062655" y="56578"/>
                      <a:pt x="1057392" y="47313"/>
                    </a:cubicBezTo>
                    <a:cubicBezTo>
                      <a:pt x="1017667" y="-22487"/>
                      <a:pt x="605130" y="28273"/>
                      <a:pt x="536591" y="326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55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-2948572" y="4608058"/>
            <a:ext cx="18089144" cy="2249913"/>
            <a:chOff x="0" y="4249368"/>
            <a:chExt cx="12192000" cy="1516431"/>
          </a:xfrm>
        </p:grpSpPr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FE8739CA-98E8-4CE3-92FA-8D2968B8513C}"/>
                </a:ext>
              </a:extLst>
            </p:cNvPr>
            <p:cNvSpPr/>
            <p:nvPr/>
          </p:nvSpPr>
          <p:spPr>
            <a:xfrm>
              <a:off x="0" y="4249368"/>
              <a:ext cx="12188647" cy="1516431"/>
            </a:xfrm>
            <a:custGeom>
              <a:avLst/>
              <a:gdLst>
                <a:gd name="connsiteX0" fmla="*/ 9286484 w 12188647"/>
                <a:gd name="connsiteY0" fmla="*/ 558100 h 1516431"/>
                <a:gd name="connsiteX1" fmla="*/ 3990889 w 12188647"/>
                <a:gd name="connsiteY1" fmla="*/ 533330 h 1516431"/>
                <a:gd name="connsiteX2" fmla="*/ 0 w 12188647"/>
                <a:gd name="connsiteY2" fmla="*/ 864 h 1516431"/>
                <a:gd name="connsiteX3" fmla="*/ 0 w 12188647"/>
                <a:gd name="connsiteY3" fmla="*/ 1516432 h 1516431"/>
                <a:gd name="connsiteX4" fmla="*/ 12188647 w 12188647"/>
                <a:gd name="connsiteY4" fmla="*/ 1516432 h 1516431"/>
                <a:gd name="connsiteX5" fmla="*/ 12188647 w 12188647"/>
                <a:gd name="connsiteY5" fmla="*/ 995163 h 1516431"/>
                <a:gd name="connsiteX6" fmla="*/ 9286484 w 12188647"/>
                <a:gd name="connsiteY6" fmla="*/ 558100 h 1516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88647" h="1516431">
                  <a:moveTo>
                    <a:pt x="9286484" y="558100"/>
                  </a:moveTo>
                  <a:cubicBezTo>
                    <a:pt x="7547580" y="580635"/>
                    <a:pt x="6191179" y="1095259"/>
                    <a:pt x="3990889" y="533330"/>
                  </a:cubicBezTo>
                  <a:cubicBezTo>
                    <a:pt x="1725940" y="-45099"/>
                    <a:pt x="0" y="864"/>
                    <a:pt x="0" y="864"/>
                  </a:cubicBezTo>
                  <a:lnTo>
                    <a:pt x="0" y="1516432"/>
                  </a:lnTo>
                  <a:lnTo>
                    <a:pt x="12188647" y="1516432"/>
                  </a:lnTo>
                  <a:lnTo>
                    <a:pt x="12188647" y="995163"/>
                  </a:lnTo>
                  <a:cubicBezTo>
                    <a:pt x="12188647" y="995163"/>
                    <a:pt x="10821944" y="538206"/>
                    <a:pt x="9286484" y="558100"/>
                  </a:cubicBezTo>
                  <a:close/>
                </a:path>
              </a:pathLst>
            </a:custGeom>
            <a:solidFill>
              <a:srgbClr val="85C5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50926A80-68B8-4D61-B02A-F85EA4AF0491}"/>
                </a:ext>
              </a:extLst>
            </p:cNvPr>
            <p:cNvSpPr/>
            <p:nvPr/>
          </p:nvSpPr>
          <p:spPr>
            <a:xfrm>
              <a:off x="11555679" y="5071607"/>
              <a:ext cx="636320" cy="272552"/>
            </a:xfrm>
            <a:custGeom>
              <a:avLst/>
              <a:gdLst>
                <a:gd name="connsiteX0" fmla="*/ 636321 w 636320"/>
                <a:gd name="connsiteY0" fmla="*/ 272552 h 272552"/>
                <a:gd name="connsiteX1" fmla="*/ 636321 w 636320"/>
                <a:gd name="connsiteY1" fmla="*/ 173045 h 272552"/>
                <a:gd name="connsiteX2" fmla="*/ 0 w 636320"/>
                <a:gd name="connsiteY2" fmla="*/ 0 h 272552"/>
                <a:gd name="connsiteX3" fmla="*/ 636321 w 636320"/>
                <a:gd name="connsiteY3" fmla="*/ 272552 h 272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320" h="272552">
                  <a:moveTo>
                    <a:pt x="636321" y="272552"/>
                  </a:moveTo>
                  <a:lnTo>
                    <a:pt x="636321" y="173045"/>
                  </a:lnTo>
                  <a:cubicBezTo>
                    <a:pt x="636321" y="173045"/>
                    <a:pt x="394493" y="92192"/>
                    <a:pt x="0" y="0"/>
                  </a:cubicBezTo>
                  <a:cubicBezTo>
                    <a:pt x="402275" y="140574"/>
                    <a:pt x="636321" y="272552"/>
                    <a:pt x="636321" y="272552"/>
                  </a:cubicBezTo>
                  <a:close/>
                </a:path>
              </a:pathLst>
            </a:custGeom>
            <a:solidFill>
              <a:srgbClr val="F9C41C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05BE017E-0D64-4085-818E-AE83B650D15C}"/>
              </a:ext>
            </a:extLst>
          </p:cNvPr>
          <p:cNvSpPr/>
          <p:nvPr/>
        </p:nvSpPr>
        <p:spPr>
          <a:xfrm>
            <a:off x="-924217" y="5148449"/>
            <a:ext cx="2722410" cy="1448587"/>
          </a:xfrm>
          <a:custGeom>
            <a:avLst/>
            <a:gdLst>
              <a:gd name="connsiteX0" fmla="*/ 1448491 w 1834892"/>
              <a:gd name="connsiteY0" fmla="*/ 510830 h 976341"/>
              <a:gd name="connsiteX1" fmla="*/ 1654861 w 1834892"/>
              <a:gd name="connsiteY1" fmla="*/ 287249 h 976341"/>
              <a:gd name="connsiteX2" fmla="*/ 1473180 w 1834892"/>
              <a:gd name="connsiteY2" fmla="*/ 131253 h 976341"/>
              <a:gd name="connsiteX3" fmla="*/ 1311900 w 1834892"/>
              <a:gd name="connsiteY3" fmla="*/ 399396 h 976341"/>
              <a:gd name="connsiteX4" fmla="*/ 1391575 w 1834892"/>
              <a:gd name="connsiteY4" fmla="*/ 88784 h 976341"/>
              <a:gd name="connsiteX5" fmla="*/ 1181953 w 1834892"/>
              <a:gd name="connsiteY5" fmla="*/ 23171 h 976341"/>
              <a:gd name="connsiteX6" fmla="*/ 1071860 w 1834892"/>
              <a:gd name="connsiteY6" fmla="*/ 6488 h 976341"/>
              <a:gd name="connsiteX7" fmla="*/ 1091692 w 1834892"/>
              <a:gd name="connsiteY7" fmla="*/ 355667 h 976341"/>
              <a:gd name="connsiteX8" fmla="*/ 978652 w 1834892"/>
              <a:gd name="connsiteY8" fmla="*/ 392 h 976341"/>
              <a:gd name="connsiteX9" fmla="*/ 615086 w 1834892"/>
              <a:gd name="connsiteY9" fmla="*/ 50623 h 976341"/>
              <a:gd name="connsiteX10" fmla="*/ 730321 w 1834892"/>
              <a:gd name="connsiteY10" fmla="*/ 283897 h 976341"/>
              <a:gd name="connsiteX11" fmla="*/ 517794 w 1834892"/>
              <a:gd name="connsiteY11" fmla="*/ 86305 h 976341"/>
              <a:gd name="connsiteX12" fmla="*/ 0 w 1834892"/>
              <a:gd name="connsiteY12" fmla="*/ 613528 h 976341"/>
              <a:gd name="connsiteX13" fmla="*/ 1826788 w 1834892"/>
              <a:gd name="connsiteY13" fmla="*/ 976341 h 976341"/>
              <a:gd name="connsiteX14" fmla="*/ 1707043 w 1834892"/>
              <a:gd name="connsiteY14" fmla="*/ 359792 h 976341"/>
              <a:gd name="connsiteX15" fmla="*/ 1448491 w 1834892"/>
              <a:gd name="connsiteY15" fmla="*/ 510830 h 976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834892" h="976341">
                <a:moveTo>
                  <a:pt x="1448491" y="510830"/>
                </a:moveTo>
                <a:cubicBezTo>
                  <a:pt x="1448491" y="510830"/>
                  <a:pt x="1560556" y="420711"/>
                  <a:pt x="1654861" y="287249"/>
                </a:cubicBezTo>
                <a:cubicBezTo>
                  <a:pt x="1607393" y="229358"/>
                  <a:pt x="1547856" y="175977"/>
                  <a:pt x="1473180" y="131253"/>
                </a:cubicBezTo>
                <a:cubicBezTo>
                  <a:pt x="1403645" y="272477"/>
                  <a:pt x="1311900" y="399396"/>
                  <a:pt x="1311900" y="399396"/>
                </a:cubicBezTo>
                <a:cubicBezTo>
                  <a:pt x="1311900" y="399396"/>
                  <a:pt x="1364305" y="274610"/>
                  <a:pt x="1391575" y="88784"/>
                </a:cubicBezTo>
                <a:cubicBezTo>
                  <a:pt x="1330310" y="61250"/>
                  <a:pt x="1260897" y="38797"/>
                  <a:pt x="1181953" y="23171"/>
                </a:cubicBezTo>
                <a:cubicBezTo>
                  <a:pt x="1144747" y="15815"/>
                  <a:pt x="1108029" y="10288"/>
                  <a:pt x="1071860" y="6488"/>
                </a:cubicBezTo>
                <a:cubicBezTo>
                  <a:pt x="1071961" y="191827"/>
                  <a:pt x="1091692" y="355667"/>
                  <a:pt x="1091692" y="355667"/>
                </a:cubicBezTo>
                <a:cubicBezTo>
                  <a:pt x="1091692" y="355667"/>
                  <a:pt x="1009193" y="191359"/>
                  <a:pt x="978652" y="392"/>
                </a:cubicBezTo>
                <a:cubicBezTo>
                  <a:pt x="848380" y="-3001"/>
                  <a:pt x="726257" y="15795"/>
                  <a:pt x="615086" y="50623"/>
                </a:cubicBezTo>
                <a:cubicBezTo>
                  <a:pt x="661335" y="174900"/>
                  <a:pt x="730321" y="283897"/>
                  <a:pt x="730321" y="283897"/>
                </a:cubicBezTo>
                <a:cubicBezTo>
                  <a:pt x="730321" y="283897"/>
                  <a:pt x="615757" y="214301"/>
                  <a:pt x="517794" y="86305"/>
                </a:cubicBezTo>
                <a:cubicBezTo>
                  <a:pt x="247762" y="200260"/>
                  <a:pt x="57770" y="410348"/>
                  <a:pt x="0" y="613528"/>
                </a:cubicBezTo>
                <a:lnTo>
                  <a:pt x="1826788" y="976341"/>
                </a:lnTo>
                <a:cubicBezTo>
                  <a:pt x="1826788" y="976341"/>
                  <a:pt x="1881408" y="638440"/>
                  <a:pt x="1707043" y="359792"/>
                </a:cubicBezTo>
                <a:cubicBezTo>
                  <a:pt x="1603350" y="454138"/>
                  <a:pt x="1448491" y="510830"/>
                  <a:pt x="1448491" y="510830"/>
                </a:cubicBezTo>
                <a:close/>
              </a:path>
            </a:pathLst>
          </a:custGeom>
          <a:solidFill>
            <a:srgbClr val="6CADF4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598DA228-AF3F-482D-B6FB-B50BF54DB2F2}"/>
              </a:ext>
            </a:extLst>
          </p:cNvPr>
          <p:cNvSpPr/>
          <p:nvPr/>
        </p:nvSpPr>
        <p:spPr>
          <a:xfrm>
            <a:off x="12601854" y="5587890"/>
            <a:ext cx="520050" cy="262177"/>
          </a:xfrm>
          <a:custGeom>
            <a:avLst/>
            <a:gdLst>
              <a:gd name="connsiteX0" fmla="*/ 278076 w 350511"/>
              <a:gd name="connsiteY0" fmla="*/ 46338 h 176706"/>
              <a:gd name="connsiteX1" fmla="*/ 2071 w 350511"/>
              <a:gd name="connsiteY1" fmla="*/ 95127 h 176706"/>
              <a:gd name="connsiteX2" fmla="*/ 24727 w 350511"/>
              <a:gd name="connsiteY2" fmla="*/ 176651 h 176706"/>
              <a:gd name="connsiteX3" fmla="*/ 337859 w 350511"/>
              <a:gd name="connsiteY3" fmla="*/ 162548 h 176706"/>
              <a:gd name="connsiteX4" fmla="*/ 278076 w 350511"/>
              <a:gd name="connsiteY4" fmla="*/ 46338 h 176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0511" h="176706">
                <a:moveTo>
                  <a:pt x="278076" y="46338"/>
                </a:moveTo>
                <a:cubicBezTo>
                  <a:pt x="190721" y="28985"/>
                  <a:pt x="39744" y="-72656"/>
                  <a:pt x="2071" y="95127"/>
                </a:cubicBezTo>
                <a:cubicBezTo>
                  <a:pt x="-4412" y="124042"/>
                  <a:pt x="4651" y="151271"/>
                  <a:pt x="24727" y="176651"/>
                </a:cubicBezTo>
                <a:cubicBezTo>
                  <a:pt x="95217" y="46359"/>
                  <a:pt x="291976" y="226313"/>
                  <a:pt x="337859" y="162548"/>
                </a:cubicBezTo>
                <a:cubicBezTo>
                  <a:pt x="369760" y="118231"/>
                  <a:pt x="338224" y="81553"/>
                  <a:pt x="278076" y="46338"/>
                </a:cubicBezTo>
                <a:close/>
              </a:path>
            </a:pathLst>
          </a:custGeom>
          <a:solidFill>
            <a:srgbClr val="74DB23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0CB0BE01-2B32-4EF6-A05F-CED8C036F852}"/>
              </a:ext>
            </a:extLst>
          </p:cNvPr>
          <p:cNvSpPr/>
          <p:nvPr/>
        </p:nvSpPr>
        <p:spPr>
          <a:xfrm>
            <a:off x="12630070" y="5895931"/>
            <a:ext cx="65241" cy="152099"/>
          </a:xfrm>
          <a:custGeom>
            <a:avLst/>
            <a:gdLst>
              <a:gd name="connsiteX0" fmla="*/ 43973 w 43972"/>
              <a:gd name="connsiteY0" fmla="*/ 102514 h 102514"/>
              <a:gd name="connsiteX1" fmla="*/ 0 w 43972"/>
              <a:gd name="connsiteY1" fmla="*/ 0 h 102514"/>
              <a:gd name="connsiteX2" fmla="*/ 43973 w 43972"/>
              <a:gd name="connsiteY2" fmla="*/ 102514 h 102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972" h="102514">
                <a:moveTo>
                  <a:pt x="43973" y="102514"/>
                </a:moveTo>
                <a:cubicBezTo>
                  <a:pt x="43973" y="102514"/>
                  <a:pt x="27919" y="63012"/>
                  <a:pt x="0" y="0"/>
                </a:cubicBezTo>
                <a:cubicBezTo>
                  <a:pt x="25969" y="62890"/>
                  <a:pt x="43973" y="102514"/>
                  <a:pt x="43973" y="102514"/>
                </a:cubicBezTo>
                <a:close/>
              </a:path>
            </a:pathLst>
          </a:custGeom>
          <a:solidFill>
            <a:srgbClr val="0C2CA3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61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11807134" y="-76199"/>
            <a:ext cx="3333407" cy="6934172"/>
            <a:chOff x="9945278" y="1092200"/>
            <a:chExt cx="2246701" cy="4673600"/>
          </a:xfrm>
        </p:grpSpPr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AFA14A47-771D-48A1-A5E3-FE53D1BCAE05}"/>
                </a:ext>
              </a:extLst>
            </p:cNvPr>
            <p:cNvSpPr/>
            <p:nvPr/>
          </p:nvSpPr>
          <p:spPr>
            <a:xfrm>
              <a:off x="9945278" y="1092200"/>
              <a:ext cx="2246701" cy="897688"/>
            </a:xfrm>
            <a:custGeom>
              <a:avLst/>
              <a:gdLst>
                <a:gd name="connsiteX0" fmla="*/ 475305 w 2246701"/>
                <a:gd name="connsiteY0" fmla="*/ 357002 h 897688"/>
                <a:gd name="connsiteX1" fmla="*/ 1067572 w 2246701"/>
                <a:gd name="connsiteY1" fmla="*/ 435376 h 897688"/>
                <a:gd name="connsiteX2" fmla="*/ 1796694 w 2246701"/>
                <a:gd name="connsiteY2" fmla="*/ 860735 h 897688"/>
                <a:gd name="connsiteX3" fmla="*/ 1933793 w 2246701"/>
                <a:gd name="connsiteY3" fmla="*/ 745175 h 897688"/>
                <a:gd name="connsiteX4" fmla="*/ 2246702 w 2246701"/>
                <a:gd name="connsiteY4" fmla="*/ 499059 h 897688"/>
                <a:gd name="connsiteX5" fmla="*/ 2246702 w 2246701"/>
                <a:gd name="connsiteY5" fmla="*/ 0 h 897688"/>
                <a:gd name="connsiteX6" fmla="*/ 0 w 2246701"/>
                <a:gd name="connsiteY6" fmla="*/ 0 h 897688"/>
                <a:gd name="connsiteX7" fmla="*/ 475305 w 2246701"/>
                <a:gd name="connsiteY7" fmla="*/ 357002 h 8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46701" h="897688">
                  <a:moveTo>
                    <a:pt x="475305" y="357002"/>
                  </a:moveTo>
                  <a:cubicBezTo>
                    <a:pt x="842914" y="393741"/>
                    <a:pt x="867034" y="316890"/>
                    <a:pt x="1067572" y="435376"/>
                  </a:cubicBezTo>
                  <a:cubicBezTo>
                    <a:pt x="1228263" y="530311"/>
                    <a:pt x="1374974" y="1037052"/>
                    <a:pt x="1796694" y="860735"/>
                  </a:cubicBezTo>
                  <a:cubicBezTo>
                    <a:pt x="1859849" y="834339"/>
                    <a:pt x="1903781" y="793354"/>
                    <a:pt x="1933793" y="745175"/>
                  </a:cubicBezTo>
                  <a:cubicBezTo>
                    <a:pt x="2007311" y="627197"/>
                    <a:pt x="2118645" y="540106"/>
                    <a:pt x="2246702" y="499059"/>
                  </a:cubicBezTo>
                  <a:lnTo>
                    <a:pt x="2246702" y="0"/>
                  </a:lnTo>
                  <a:lnTo>
                    <a:pt x="0" y="0"/>
                  </a:lnTo>
                  <a:cubicBezTo>
                    <a:pt x="80447" y="189484"/>
                    <a:pt x="236321" y="333126"/>
                    <a:pt x="475305" y="357002"/>
                  </a:cubicBezTo>
                  <a:close/>
                </a:path>
              </a:pathLst>
            </a:custGeom>
            <a:solidFill>
              <a:srgbClr val="0C2CA3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AA8802-CC8C-4C80-82D5-EC8E6AC6582E}"/>
                </a:ext>
              </a:extLst>
            </p:cNvPr>
            <p:cNvSpPr/>
            <p:nvPr/>
          </p:nvSpPr>
          <p:spPr>
            <a:xfrm>
              <a:off x="11305316" y="1092200"/>
              <a:ext cx="333715" cy="4673600"/>
            </a:xfrm>
            <a:custGeom>
              <a:avLst/>
              <a:gdLst>
                <a:gd name="connsiteX0" fmla="*/ 0 w 333715"/>
                <a:gd name="connsiteY0" fmla="*/ 0 h 4673600"/>
                <a:gd name="connsiteX1" fmla="*/ 82560 w 333715"/>
                <a:gd name="connsiteY1" fmla="*/ 4673600 h 4673600"/>
                <a:gd name="connsiteX2" fmla="*/ 333715 w 333715"/>
                <a:gd name="connsiteY2" fmla="*/ 4673600 h 4673600"/>
                <a:gd name="connsiteX3" fmla="*/ 135514 w 333715"/>
                <a:gd name="connsiteY3" fmla="*/ 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715" h="4673600">
                  <a:moveTo>
                    <a:pt x="0" y="0"/>
                  </a:moveTo>
                  <a:lnTo>
                    <a:pt x="82560" y="4673600"/>
                  </a:lnTo>
                  <a:lnTo>
                    <a:pt x="333715" y="4673600"/>
                  </a:lnTo>
                  <a:lnTo>
                    <a:pt x="135514" y="0"/>
                  </a:lnTo>
                  <a:close/>
                </a:path>
              </a:pathLst>
            </a:custGeom>
            <a:solidFill>
              <a:srgbClr val="082A87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A4144A9F-06B4-4327-AC81-26FAAF55A7A0}"/>
                </a:ext>
              </a:extLst>
            </p:cNvPr>
            <p:cNvSpPr/>
            <p:nvPr/>
          </p:nvSpPr>
          <p:spPr>
            <a:xfrm>
              <a:off x="11398829" y="1092200"/>
              <a:ext cx="240202" cy="4673600"/>
            </a:xfrm>
            <a:custGeom>
              <a:avLst/>
              <a:gdLst>
                <a:gd name="connsiteX0" fmla="*/ 0 w 240202"/>
                <a:gd name="connsiteY0" fmla="*/ 0 h 4673600"/>
                <a:gd name="connsiteX1" fmla="*/ 159247 w 240202"/>
                <a:gd name="connsiteY1" fmla="*/ 4673600 h 4673600"/>
                <a:gd name="connsiteX2" fmla="*/ 240203 w 240202"/>
                <a:gd name="connsiteY2" fmla="*/ 4673600 h 4673600"/>
                <a:gd name="connsiteX3" fmla="*/ 42001 w 240202"/>
                <a:gd name="connsiteY3" fmla="*/ 0 h 467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02" h="4673600">
                  <a:moveTo>
                    <a:pt x="0" y="0"/>
                  </a:moveTo>
                  <a:lnTo>
                    <a:pt x="159247" y="4673600"/>
                  </a:lnTo>
                  <a:lnTo>
                    <a:pt x="240203" y="4673600"/>
                  </a:lnTo>
                  <a:lnTo>
                    <a:pt x="42001" y="0"/>
                  </a:lnTo>
                  <a:close/>
                </a:path>
              </a:pathLst>
            </a:custGeom>
            <a:solidFill>
              <a:srgbClr val="082A87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7F94B2D-18F4-4C92-902D-805A14F77B5B}"/>
                </a:ext>
              </a:extLst>
            </p:cNvPr>
            <p:cNvSpPr/>
            <p:nvPr/>
          </p:nvSpPr>
          <p:spPr>
            <a:xfrm>
              <a:off x="11434124" y="1092200"/>
              <a:ext cx="250180" cy="542604"/>
            </a:xfrm>
            <a:custGeom>
              <a:avLst/>
              <a:gdLst>
                <a:gd name="connsiteX0" fmla="*/ 0 w 250180"/>
                <a:gd name="connsiteY0" fmla="*/ 444053 h 542604"/>
                <a:gd name="connsiteX1" fmla="*/ 1016 w 250180"/>
                <a:gd name="connsiteY1" fmla="*/ 542605 h 542604"/>
                <a:gd name="connsiteX2" fmla="*/ 250180 w 250180"/>
                <a:gd name="connsiteY2" fmla="*/ 0 h 542604"/>
                <a:gd name="connsiteX3" fmla="*/ 215962 w 250180"/>
                <a:gd name="connsiteY3" fmla="*/ 0 h 5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0180" h="542604">
                  <a:moveTo>
                    <a:pt x="0" y="444053"/>
                  </a:moveTo>
                  <a:lnTo>
                    <a:pt x="1016" y="542605"/>
                  </a:lnTo>
                  <a:lnTo>
                    <a:pt x="250180" y="0"/>
                  </a:lnTo>
                  <a:lnTo>
                    <a:pt x="215962" y="0"/>
                  </a:lnTo>
                  <a:close/>
                </a:path>
              </a:pathLst>
            </a:custGeom>
            <a:solidFill>
              <a:srgbClr val="082A87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94D3FC57-EC99-4771-9D8A-9DF6ACC08611}"/>
                </a:ext>
              </a:extLst>
            </p:cNvPr>
            <p:cNvSpPr/>
            <p:nvPr/>
          </p:nvSpPr>
          <p:spPr>
            <a:xfrm>
              <a:off x="10680415" y="1092200"/>
              <a:ext cx="698683" cy="1620581"/>
            </a:xfrm>
            <a:custGeom>
              <a:avLst/>
              <a:gdLst>
                <a:gd name="connsiteX0" fmla="*/ 48301 w 698683"/>
                <a:gd name="connsiteY0" fmla="*/ 0 h 1620581"/>
                <a:gd name="connsiteX1" fmla="*/ 0 w 698683"/>
                <a:gd name="connsiteY1" fmla="*/ 0 h 1620581"/>
                <a:gd name="connsiteX2" fmla="*/ 698684 w 698683"/>
                <a:gd name="connsiteY2" fmla="*/ 1620581 h 1620581"/>
                <a:gd name="connsiteX3" fmla="*/ 690535 w 698683"/>
                <a:gd name="connsiteY3" fmla="*/ 1489395 h 162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83" h="1620581">
                  <a:moveTo>
                    <a:pt x="48301" y="0"/>
                  </a:moveTo>
                  <a:lnTo>
                    <a:pt x="0" y="0"/>
                  </a:lnTo>
                  <a:lnTo>
                    <a:pt x="698684" y="1620581"/>
                  </a:lnTo>
                  <a:lnTo>
                    <a:pt x="690535" y="1489395"/>
                  </a:lnTo>
                  <a:close/>
                </a:path>
              </a:pathLst>
            </a:custGeom>
            <a:solidFill>
              <a:srgbClr val="082A87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94DB865-0490-4A23-80D2-815B1EB5425D}"/>
                </a:ext>
              </a:extLst>
            </p:cNvPr>
            <p:cNvSpPr/>
            <p:nvPr/>
          </p:nvSpPr>
          <p:spPr>
            <a:xfrm>
              <a:off x="11022725" y="1092200"/>
              <a:ext cx="61326" cy="859922"/>
            </a:xfrm>
            <a:custGeom>
              <a:avLst/>
              <a:gdLst>
                <a:gd name="connsiteX0" fmla="*/ 0 w 61326"/>
                <a:gd name="connsiteY0" fmla="*/ 0 h 859922"/>
                <a:gd name="connsiteX1" fmla="*/ 18573 w 61326"/>
                <a:gd name="connsiteY1" fmla="*/ 751291 h 859922"/>
                <a:gd name="connsiteX2" fmla="*/ 61326 w 61326"/>
                <a:gd name="connsiteY2" fmla="*/ 859922 h 859922"/>
                <a:gd name="connsiteX3" fmla="*/ 26478 w 61326"/>
                <a:gd name="connsiteY3" fmla="*/ 0 h 85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26" h="859922">
                  <a:moveTo>
                    <a:pt x="0" y="0"/>
                  </a:moveTo>
                  <a:lnTo>
                    <a:pt x="18573" y="751291"/>
                  </a:lnTo>
                  <a:lnTo>
                    <a:pt x="61326" y="859922"/>
                  </a:lnTo>
                  <a:lnTo>
                    <a:pt x="26478" y="0"/>
                  </a:lnTo>
                  <a:close/>
                </a:path>
              </a:pathLst>
            </a:custGeom>
            <a:solidFill>
              <a:srgbClr val="082A87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FD7881F3-AB29-4B22-9072-C1687621416E}"/>
              </a:ext>
            </a:extLst>
          </p:cNvPr>
          <p:cNvSpPr/>
          <p:nvPr/>
        </p:nvSpPr>
        <p:spPr>
          <a:xfrm>
            <a:off x="-2948572" y="549311"/>
            <a:ext cx="1786475" cy="5338691"/>
          </a:xfrm>
          <a:custGeom>
            <a:avLst/>
            <a:gdLst>
              <a:gd name="connsiteX0" fmla="*/ 1112032 w 1204076"/>
              <a:gd name="connsiteY0" fmla="*/ 981789 h 3598253"/>
              <a:gd name="connsiteX1" fmla="*/ 469555 w 1204076"/>
              <a:gd name="connsiteY1" fmla="*/ 1521326 h 3598253"/>
              <a:gd name="connsiteX2" fmla="*/ 163515 w 1204076"/>
              <a:gd name="connsiteY2" fmla="*/ 170 h 3598253"/>
              <a:gd name="connsiteX3" fmla="*/ 0 w 1204076"/>
              <a:gd name="connsiteY3" fmla="*/ 38860 h 3598253"/>
              <a:gd name="connsiteX4" fmla="*/ 0 w 1204076"/>
              <a:gd name="connsiteY4" fmla="*/ 1765491 h 3598253"/>
              <a:gd name="connsiteX5" fmla="*/ 134742 w 1204076"/>
              <a:gd name="connsiteY5" fmla="*/ 2050702 h 3598253"/>
              <a:gd name="connsiteX6" fmla="*/ 0 w 1204076"/>
              <a:gd name="connsiteY6" fmla="*/ 1959628 h 3598253"/>
              <a:gd name="connsiteX7" fmla="*/ 0 w 1204076"/>
              <a:gd name="connsiteY7" fmla="*/ 2460841 h 3598253"/>
              <a:gd name="connsiteX8" fmla="*/ 79065 w 1204076"/>
              <a:gd name="connsiteY8" fmla="*/ 2593287 h 3598253"/>
              <a:gd name="connsiteX9" fmla="*/ 0 w 1204076"/>
              <a:gd name="connsiteY9" fmla="*/ 2630452 h 3598253"/>
              <a:gd name="connsiteX10" fmla="*/ 0 w 1204076"/>
              <a:gd name="connsiteY10" fmla="*/ 3378391 h 3598253"/>
              <a:gd name="connsiteX11" fmla="*/ 149494 w 1204076"/>
              <a:gd name="connsiteY11" fmla="*/ 3433783 h 3598253"/>
              <a:gd name="connsiteX12" fmla="*/ 360030 w 1204076"/>
              <a:gd name="connsiteY12" fmla="*/ 3598253 h 3598253"/>
              <a:gd name="connsiteX13" fmla="*/ 598790 w 1204076"/>
              <a:gd name="connsiteY13" fmla="*/ 3226031 h 3598253"/>
              <a:gd name="connsiteX14" fmla="*/ 715833 w 1204076"/>
              <a:gd name="connsiteY14" fmla="*/ 2967399 h 3598253"/>
              <a:gd name="connsiteX15" fmla="*/ 1069056 w 1204076"/>
              <a:gd name="connsiteY15" fmla="*/ 2452368 h 3598253"/>
              <a:gd name="connsiteX16" fmla="*/ 763483 w 1204076"/>
              <a:gd name="connsiteY16" fmla="*/ 2447593 h 3598253"/>
              <a:gd name="connsiteX17" fmla="*/ 1159764 w 1204076"/>
              <a:gd name="connsiteY17" fmla="*/ 1865099 h 3598253"/>
              <a:gd name="connsiteX18" fmla="*/ 725282 w 1204076"/>
              <a:gd name="connsiteY18" fmla="*/ 1822122 h 3598253"/>
              <a:gd name="connsiteX19" fmla="*/ 1112032 w 1204076"/>
              <a:gd name="connsiteY19" fmla="*/ 981789 h 3598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04076" h="3598253">
                <a:moveTo>
                  <a:pt x="1112032" y="981789"/>
                </a:moveTo>
                <a:cubicBezTo>
                  <a:pt x="863763" y="781251"/>
                  <a:pt x="552968" y="1586959"/>
                  <a:pt x="469555" y="1521326"/>
                </a:cubicBezTo>
                <a:cubicBezTo>
                  <a:pt x="311180" y="1396683"/>
                  <a:pt x="838606" y="-17833"/>
                  <a:pt x="163515" y="170"/>
                </a:cubicBezTo>
                <a:cubicBezTo>
                  <a:pt x="93655" y="2040"/>
                  <a:pt x="40335" y="15634"/>
                  <a:pt x="0" y="38860"/>
                </a:cubicBezTo>
                <a:lnTo>
                  <a:pt x="0" y="1765491"/>
                </a:lnTo>
                <a:cubicBezTo>
                  <a:pt x="91359" y="1899135"/>
                  <a:pt x="153518" y="2004982"/>
                  <a:pt x="134742" y="2050702"/>
                </a:cubicBezTo>
                <a:cubicBezTo>
                  <a:pt x="113792" y="2101706"/>
                  <a:pt x="65369" y="2049117"/>
                  <a:pt x="0" y="1959628"/>
                </a:cubicBezTo>
                <a:lnTo>
                  <a:pt x="0" y="2460841"/>
                </a:lnTo>
                <a:cubicBezTo>
                  <a:pt x="55331" y="2523975"/>
                  <a:pt x="87925" y="2571219"/>
                  <a:pt x="79065" y="2593287"/>
                </a:cubicBezTo>
                <a:cubicBezTo>
                  <a:pt x="66812" y="2623726"/>
                  <a:pt x="37937" y="2632423"/>
                  <a:pt x="0" y="2630452"/>
                </a:cubicBezTo>
                <a:lnTo>
                  <a:pt x="0" y="3378391"/>
                </a:lnTo>
                <a:cubicBezTo>
                  <a:pt x="51958" y="3395663"/>
                  <a:pt x="103104" y="3413483"/>
                  <a:pt x="149494" y="3433783"/>
                </a:cubicBezTo>
                <a:cubicBezTo>
                  <a:pt x="259324" y="3481820"/>
                  <a:pt x="360030" y="3598253"/>
                  <a:pt x="360030" y="3598253"/>
                </a:cubicBezTo>
                <a:lnTo>
                  <a:pt x="598790" y="3226031"/>
                </a:lnTo>
                <a:cubicBezTo>
                  <a:pt x="598790" y="3226031"/>
                  <a:pt x="592877" y="3098503"/>
                  <a:pt x="715833" y="2967399"/>
                </a:cubicBezTo>
                <a:cubicBezTo>
                  <a:pt x="867583" y="2805570"/>
                  <a:pt x="1104473" y="2669893"/>
                  <a:pt x="1069056" y="2452368"/>
                </a:cubicBezTo>
                <a:cubicBezTo>
                  <a:pt x="1035629" y="2247055"/>
                  <a:pt x="882051" y="2539439"/>
                  <a:pt x="763483" y="2447593"/>
                </a:cubicBezTo>
                <a:cubicBezTo>
                  <a:pt x="619069" y="2335711"/>
                  <a:pt x="1254882" y="2113247"/>
                  <a:pt x="1159764" y="1865099"/>
                </a:cubicBezTo>
                <a:cubicBezTo>
                  <a:pt x="1049955" y="1578628"/>
                  <a:pt x="799186" y="1895559"/>
                  <a:pt x="725282" y="1822122"/>
                </a:cubicBezTo>
                <a:cubicBezTo>
                  <a:pt x="581518" y="1679293"/>
                  <a:pt x="1487952" y="1285431"/>
                  <a:pt x="1112032" y="981789"/>
                </a:cubicBezTo>
                <a:close/>
              </a:path>
            </a:pathLst>
          </a:custGeom>
          <a:solidFill>
            <a:srgbClr val="0C2CA3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A35D9786-A9EE-423B-A063-BC3D2D50DA74}"/>
              </a:ext>
            </a:extLst>
          </p:cNvPr>
          <p:cNvSpPr/>
          <p:nvPr/>
        </p:nvSpPr>
        <p:spPr>
          <a:xfrm>
            <a:off x="13359441" y="1755951"/>
            <a:ext cx="1781100" cy="4388343"/>
          </a:xfrm>
          <a:custGeom>
            <a:avLst/>
            <a:gdLst>
              <a:gd name="connsiteX0" fmla="*/ 829451 w 1200453"/>
              <a:gd name="connsiteY0" fmla="*/ 897316 h 2957723"/>
              <a:gd name="connsiteX1" fmla="*/ 647242 w 1200453"/>
              <a:gd name="connsiteY1" fmla="*/ 5 h 2957723"/>
              <a:gd name="connsiteX2" fmla="*/ 658356 w 1200453"/>
              <a:gd name="connsiteY2" fmla="*/ 1157961 h 2957723"/>
              <a:gd name="connsiteX3" fmla="*/ 218651 w 1200453"/>
              <a:gd name="connsiteY3" fmla="*/ 890976 h 2957723"/>
              <a:gd name="connsiteX4" fmla="*/ 549096 w 1200453"/>
              <a:gd name="connsiteY4" fmla="*/ 1778066 h 2957723"/>
              <a:gd name="connsiteX5" fmla="*/ 13725 w 1200453"/>
              <a:gd name="connsiteY5" fmla="*/ 1709222 h 2957723"/>
              <a:gd name="connsiteX6" fmla="*/ 843228 w 1200453"/>
              <a:gd name="connsiteY6" fmla="*/ 2957723 h 2957723"/>
              <a:gd name="connsiteX7" fmla="*/ 1200454 w 1200453"/>
              <a:gd name="connsiteY7" fmla="*/ 2953131 h 2957723"/>
              <a:gd name="connsiteX8" fmla="*/ 1200454 w 1200453"/>
              <a:gd name="connsiteY8" fmla="*/ 1626540 h 2957723"/>
              <a:gd name="connsiteX9" fmla="*/ 954541 w 1200453"/>
              <a:gd name="connsiteY9" fmla="*/ 1780809 h 2957723"/>
              <a:gd name="connsiteX10" fmla="*/ 1200454 w 1200453"/>
              <a:gd name="connsiteY10" fmla="*/ 1518031 h 2957723"/>
              <a:gd name="connsiteX11" fmla="*/ 1200454 w 1200453"/>
              <a:gd name="connsiteY11" fmla="*/ 1096533 h 2957723"/>
              <a:gd name="connsiteX12" fmla="*/ 896934 w 1200453"/>
              <a:gd name="connsiteY12" fmla="*/ 1374044 h 2957723"/>
              <a:gd name="connsiteX13" fmla="*/ 1200454 w 1200453"/>
              <a:gd name="connsiteY13" fmla="*/ 820222 h 2957723"/>
              <a:gd name="connsiteX14" fmla="*/ 1200454 w 1200453"/>
              <a:gd name="connsiteY14" fmla="*/ 462549 h 2957723"/>
              <a:gd name="connsiteX15" fmla="*/ 829451 w 1200453"/>
              <a:gd name="connsiteY15" fmla="*/ 897316 h 29577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00453" h="2957723">
                <a:moveTo>
                  <a:pt x="829451" y="897316"/>
                </a:moveTo>
                <a:cubicBezTo>
                  <a:pt x="829451" y="897316"/>
                  <a:pt x="1021698" y="-2474"/>
                  <a:pt x="647242" y="5"/>
                </a:cubicBezTo>
                <a:cubicBezTo>
                  <a:pt x="278717" y="2464"/>
                  <a:pt x="658356" y="1157961"/>
                  <a:pt x="658356" y="1157961"/>
                </a:cubicBezTo>
                <a:cubicBezTo>
                  <a:pt x="658356" y="1157961"/>
                  <a:pt x="424697" y="670951"/>
                  <a:pt x="218651" y="890976"/>
                </a:cubicBezTo>
                <a:cubicBezTo>
                  <a:pt x="4093" y="1120104"/>
                  <a:pt x="549096" y="1778066"/>
                  <a:pt x="549096" y="1778066"/>
                </a:cubicBezTo>
                <a:cubicBezTo>
                  <a:pt x="549096" y="1778066"/>
                  <a:pt x="153160" y="1433886"/>
                  <a:pt x="13725" y="1709222"/>
                </a:cubicBezTo>
                <a:cubicBezTo>
                  <a:pt x="-125711" y="1984558"/>
                  <a:pt x="843228" y="2957723"/>
                  <a:pt x="843228" y="2957723"/>
                </a:cubicBezTo>
                <a:lnTo>
                  <a:pt x="1200454" y="2953131"/>
                </a:lnTo>
                <a:lnTo>
                  <a:pt x="1200454" y="1626540"/>
                </a:lnTo>
                <a:cubicBezTo>
                  <a:pt x="1067276" y="1693311"/>
                  <a:pt x="954541" y="1780809"/>
                  <a:pt x="954541" y="1780809"/>
                </a:cubicBezTo>
                <a:cubicBezTo>
                  <a:pt x="954541" y="1780809"/>
                  <a:pt x="1082678" y="1663908"/>
                  <a:pt x="1200454" y="1518031"/>
                </a:cubicBezTo>
                <a:lnTo>
                  <a:pt x="1200454" y="1096533"/>
                </a:lnTo>
                <a:cubicBezTo>
                  <a:pt x="1060896" y="1190595"/>
                  <a:pt x="896934" y="1374044"/>
                  <a:pt x="896934" y="1374044"/>
                </a:cubicBezTo>
                <a:cubicBezTo>
                  <a:pt x="896934" y="1374044"/>
                  <a:pt x="1095927" y="1076579"/>
                  <a:pt x="1200454" y="820222"/>
                </a:cubicBezTo>
                <a:lnTo>
                  <a:pt x="1200454" y="462549"/>
                </a:lnTo>
                <a:cubicBezTo>
                  <a:pt x="1011376" y="373223"/>
                  <a:pt x="829451" y="897316"/>
                  <a:pt x="829451" y="897316"/>
                </a:cubicBezTo>
                <a:close/>
              </a:path>
            </a:pathLst>
          </a:custGeom>
          <a:solidFill>
            <a:srgbClr val="85C5FF"/>
          </a:solidFill>
          <a:ln w="203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7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-2502756" y="-3949"/>
            <a:ext cx="17434674" cy="6363021"/>
            <a:chOff x="300478" y="1140896"/>
            <a:chExt cx="11750890" cy="4288647"/>
          </a:xfrm>
          <a:solidFill>
            <a:srgbClr val="FFFFFF"/>
          </a:solidFill>
        </p:grpSpPr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FD3C913-05AB-4692-8EA2-9C8C0A45672C}"/>
                </a:ext>
              </a:extLst>
            </p:cNvPr>
            <p:cNvSpPr/>
            <p:nvPr/>
          </p:nvSpPr>
          <p:spPr>
            <a:xfrm rot="-18584">
              <a:off x="7686883" y="1479809"/>
              <a:ext cx="85263" cy="85263"/>
            </a:xfrm>
            <a:custGeom>
              <a:avLst/>
              <a:gdLst>
                <a:gd name="connsiteX0" fmla="*/ 85264 w 85263"/>
                <a:gd name="connsiteY0" fmla="*/ 42632 h 85263"/>
                <a:gd name="connsiteX1" fmla="*/ 42632 w 85263"/>
                <a:gd name="connsiteY1" fmla="*/ 85264 h 85263"/>
                <a:gd name="connsiteX2" fmla="*/ 0 w 85263"/>
                <a:gd name="connsiteY2" fmla="*/ 42632 h 85263"/>
                <a:gd name="connsiteX3" fmla="*/ 42632 w 85263"/>
                <a:gd name="connsiteY3" fmla="*/ 0 h 85263"/>
                <a:gd name="connsiteX4" fmla="*/ 85264 w 85263"/>
                <a:gd name="connsiteY4" fmla="*/ 42632 h 8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63" h="85263">
                  <a:moveTo>
                    <a:pt x="85264" y="42632"/>
                  </a:moveTo>
                  <a:cubicBezTo>
                    <a:pt x="85264" y="66177"/>
                    <a:pt x="66177" y="85264"/>
                    <a:pt x="42632" y="85264"/>
                  </a:cubicBezTo>
                  <a:cubicBezTo>
                    <a:pt x="19087" y="85264"/>
                    <a:pt x="0" y="66177"/>
                    <a:pt x="0" y="42632"/>
                  </a:cubicBezTo>
                  <a:cubicBezTo>
                    <a:pt x="0" y="19087"/>
                    <a:pt x="19087" y="0"/>
                    <a:pt x="42632" y="0"/>
                  </a:cubicBezTo>
                  <a:cubicBezTo>
                    <a:pt x="66177" y="0"/>
                    <a:pt x="85264" y="19087"/>
                    <a:pt x="85264" y="42632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ADAB975-4706-407B-8545-2B56BA8F2625}"/>
                </a:ext>
              </a:extLst>
            </p:cNvPr>
            <p:cNvSpPr/>
            <p:nvPr/>
          </p:nvSpPr>
          <p:spPr>
            <a:xfrm rot="-5390555">
              <a:off x="4539030" y="1250760"/>
              <a:ext cx="85263" cy="85263"/>
            </a:xfrm>
            <a:custGeom>
              <a:avLst/>
              <a:gdLst>
                <a:gd name="connsiteX0" fmla="*/ 85263 w 85263"/>
                <a:gd name="connsiteY0" fmla="*/ 42632 h 85263"/>
                <a:gd name="connsiteX1" fmla="*/ 42632 w 85263"/>
                <a:gd name="connsiteY1" fmla="*/ 85263 h 85263"/>
                <a:gd name="connsiteX2" fmla="*/ 0 w 85263"/>
                <a:gd name="connsiteY2" fmla="*/ 42632 h 85263"/>
                <a:gd name="connsiteX3" fmla="*/ 42632 w 85263"/>
                <a:gd name="connsiteY3" fmla="*/ 0 h 85263"/>
                <a:gd name="connsiteX4" fmla="*/ 85263 w 85263"/>
                <a:gd name="connsiteY4" fmla="*/ 42632 h 8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63" h="85263">
                  <a:moveTo>
                    <a:pt x="85263" y="42632"/>
                  </a:moveTo>
                  <a:cubicBezTo>
                    <a:pt x="85263" y="66176"/>
                    <a:pt x="66176" y="85263"/>
                    <a:pt x="42632" y="85263"/>
                  </a:cubicBezTo>
                  <a:cubicBezTo>
                    <a:pt x="19087" y="85263"/>
                    <a:pt x="0" y="66176"/>
                    <a:pt x="0" y="42632"/>
                  </a:cubicBezTo>
                  <a:cubicBezTo>
                    <a:pt x="0" y="19087"/>
                    <a:pt x="19087" y="0"/>
                    <a:pt x="42632" y="0"/>
                  </a:cubicBezTo>
                  <a:cubicBezTo>
                    <a:pt x="66176" y="0"/>
                    <a:pt x="85263" y="19087"/>
                    <a:pt x="85263" y="42632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A92BC8C-5CA9-44D3-A6CB-619A3AAE3FF4}"/>
                </a:ext>
              </a:extLst>
            </p:cNvPr>
            <p:cNvSpPr/>
            <p:nvPr/>
          </p:nvSpPr>
          <p:spPr>
            <a:xfrm rot="-9394">
              <a:off x="300594" y="1235639"/>
              <a:ext cx="85263" cy="85263"/>
            </a:xfrm>
            <a:custGeom>
              <a:avLst/>
              <a:gdLst>
                <a:gd name="connsiteX0" fmla="*/ 85263 w 85263"/>
                <a:gd name="connsiteY0" fmla="*/ 42632 h 85263"/>
                <a:gd name="connsiteX1" fmla="*/ 42632 w 85263"/>
                <a:gd name="connsiteY1" fmla="*/ 85263 h 85263"/>
                <a:gd name="connsiteX2" fmla="*/ 0 w 85263"/>
                <a:gd name="connsiteY2" fmla="*/ 42632 h 85263"/>
                <a:gd name="connsiteX3" fmla="*/ 42632 w 85263"/>
                <a:gd name="connsiteY3" fmla="*/ 0 h 85263"/>
                <a:gd name="connsiteX4" fmla="*/ 85263 w 85263"/>
                <a:gd name="connsiteY4" fmla="*/ 42632 h 8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63" h="85263">
                  <a:moveTo>
                    <a:pt x="85263" y="42632"/>
                  </a:moveTo>
                  <a:cubicBezTo>
                    <a:pt x="85263" y="66176"/>
                    <a:pt x="66176" y="85263"/>
                    <a:pt x="42632" y="85263"/>
                  </a:cubicBezTo>
                  <a:cubicBezTo>
                    <a:pt x="19087" y="85263"/>
                    <a:pt x="0" y="66176"/>
                    <a:pt x="0" y="42632"/>
                  </a:cubicBezTo>
                  <a:cubicBezTo>
                    <a:pt x="0" y="19087"/>
                    <a:pt x="19087" y="0"/>
                    <a:pt x="42632" y="0"/>
                  </a:cubicBezTo>
                  <a:cubicBezTo>
                    <a:pt x="66176" y="0"/>
                    <a:pt x="85263" y="19087"/>
                    <a:pt x="85263" y="42632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949B238-C6B1-4AC4-AB32-BF2187AC7D02}"/>
                </a:ext>
              </a:extLst>
            </p:cNvPr>
            <p:cNvSpPr/>
            <p:nvPr/>
          </p:nvSpPr>
          <p:spPr>
            <a:xfrm rot="-5380794">
              <a:off x="4848142" y="1564918"/>
              <a:ext cx="85264" cy="85264"/>
            </a:xfrm>
            <a:custGeom>
              <a:avLst/>
              <a:gdLst>
                <a:gd name="connsiteX0" fmla="*/ 85264 w 85264"/>
                <a:gd name="connsiteY0" fmla="*/ 42632 h 85264"/>
                <a:gd name="connsiteX1" fmla="*/ 42632 w 85264"/>
                <a:gd name="connsiteY1" fmla="*/ 85264 h 85264"/>
                <a:gd name="connsiteX2" fmla="*/ 0 w 85264"/>
                <a:gd name="connsiteY2" fmla="*/ 42632 h 85264"/>
                <a:gd name="connsiteX3" fmla="*/ 42632 w 85264"/>
                <a:gd name="connsiteY3" fmla="*/ 0 h 85264"/>
                <a:gd name="connsiteX4" fmla="*/ 85264 w 85264"/>
                <a:gd name="connsiteY4" fmla="*/ 42632 h 8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64" h="85264">
                  <a:moveTo>
                    <a:pt x="85264" y="42632"/>
                  </a:moveTo>
                  <a:cubicBezTo>
                    <a:pt x="85264" y="66177"/>
                    <a:pt x="66177" y="85264"/>
                    <a:pt x="42632" y="85264"/>
                  </a:cubicBezTo>
                  <a:cubicBezTo>
                    <a:pt x="19087" y="85264"/>
                    <a:pt x="0" y="66177"/>
                    <a:pt x="0" y="42632"/>
                  </a:cubicBezTo>
                  <a:cubicBezTo>
                    <a:pt x="0" y="19087"/>
                    <a:pt x="19087" y="0"/>
                    <a:pt x="42632" y="0"/>
                  </a:cubicBezTo>
                  <a:cubicBezTo>
                    <a:pt x="66177" y="0"/>
                    <a:pt x="85264" y="19087"/>
                    <a:pt x="85264" y="42632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605ECAD3-FA05-4D0A-BCCD-E0ADCE7C45D3}"/>
                </a:ext>
              </a:extLst>
            </p:cNvPr>
            <p:cNvSpPr/>
            <p:nvPr/>
          </p:nvSpPr>
          <p:spPr>
            <a:xfrm rot="-5380686">
              <a:off x="6732018" y="1437564"/>
              <a:ext cx="85264" cy="85264"/>
            </a:xfrm>
            <a:custGeom>
              <a:avLst/>
              <a:gdLst>
                <a:gd name="connsiteX0" fmla="*/ 85264 w 85264"/>
                <a:gd name="connsiteY0" fmla="*/ 42632 h 85264"/>
                <a:gd name="connsiteX1" fmla="*/ 42632 w 85264"/>
                <a:gd name="connsiteY1" fmla="*/ 85264 h 85264"/>
                <a:gd name="connsiteX2" fmla="*/ 0 w 85264"/>
                <a:gd name="connsiteY2" fmla="*/ 42632 h 85264"/>
                <a:gd name="connsiteX3" fmla="*/ 42632 w 85264"/>
                <a:gd name="connsiteY3" fmla="*/ 0 h 85264"/>
                <a:gd name="connsiteX4" fmla="*/ 85264 w 85264"/>
                <a:gd name="connsiteY4" fmla="*/ 42632 h 8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64" h="85264">
                  <a:moveTo>
                    <a:pt x="85264" y="42632"/>
                  </a:moveTo>
                  <a:cubicBezTo>
                    <a:pt x="85264" y="66177"/>
                    <a:pt x="66177" y="85264"/>
                    <a:pt x="42632" y="85264"/>
                  </a:cubicBezTo>
                  <a:cubicBezTo>
                    <a:pt x="19087" y="85264"/>
                    <a:pt x="0" y="66177"/>
                    <a:pt x="0" y="42632"/>
                  </a:cubicBezTo>
                  <a:cubicBezTo>
                    <a:pt x="0" y="19087"/>
                    <a:pt x="19087" y="0"/>
                    <a:pt x="42632" y="0"/>
                  </a:cubicBezTo>
                  <a:cubicBezTo>
                    <a:pt x="66177" y="0"/>
                    <a:pt x="85264" y="19087"/>
                    <a:pt x="85264" y="42632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E8ECA9E2-DB06-4D2B-9CFC-3EEBF8120BAC}"/>
                </a:ext>
              </a:extLst>
            </p:cNvPr>
            <p:cNvSpPr/>
            <p:nvPr/>
          </p:nvSpPr>
          <p:spPr>
            <a:xfrm>
              <a:off x="2515169" y="2093772"/>
              <a:ext cx="85262" cy="85262"/>
            </a:xfrm>
            <a:custGeom>
              <a:avLst/>
              <a:gdLst>
                <a:gd name="connsiteX0" fmla="*/ 42631 w 85262"/>
                <a:gd name="connsiteY0" fmla="*/ 0 h 85262"/>
                <a:gd name="connsiteX1" fmla="*/ 0 w 85262"/>
                <a:gd name="connsiteY1" fmla="*/ 42631 h 85262"/>
                <a:gd name="connsiteX2" fmla="*/ 42631 w 85262"/>
                <a:gd name="connsiteY2" fmla="*/ 85263 h 85262"/>
                <a:gd name="connsiteX3" fmla="*/ 85263 w 85262"/>
                <a:gd name="connsiteY3" fmla="*/ 42631 h 85262"/>
                <a:gd name="connsiteX4" fmla="*/ 42631 w 85262"/>
                <a:gd name="connsiteY4" fmla="*/ 0 h 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262" h="85262">
                  <a:moveTo>
                    <a:pt x="42631" y="0"/>
                  </a:moveTo>
                  <a:cubicBezTo>
                    <a:pt x="19081" y="0"/>
                    <a:pt x="0" y="19081"/>
                    <a:pt x="0" y="42631"/>
                  </a:cubicBezTo>
                  <a:cubicBezTo>
                    <a:pt x="0" y="66182"/>
                    <a:pt x="19081" y="85263"/>
                    <a:pt x="42631" y="85263"/>
                  </a:cubicBezTo>
                  <a:cubicBezTo>
                    <a:pt x="66182" y="85263"/>
                    <a:pt x="85263" y="66182"/>
                    <a:pt x="85263" y="42631"/>
                  </a:cubicBezTo>
                  <a:cubicBezTo>
                    <a:pt x="85263" y="19081"/>
                    <a:pt x="66162" y="0"/>
                    <a:pt x="42631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677E7945-A08D-4C8B-BD3F-DABB03082E36}"/>
                </a:ext>
              </a:extLst>
            </p:cNvPr>
            <p:cNvSpPr/>
            <p:nvPr/>
          </p:nvSpPr>
          <p:spPr>
            <a:xfrm>
              <a:off x="7276470" y="1480515"/>
              <a:ext cx="49499" cy="49540"/>
            </a:xfrm>
            <a:custGeom>
              <a:avLst/>
              <a:gdLst>
                <a:gd name="connsiteX0" fmla="*/ 49500 w 49499"/>
                <a:gd name="connsiteY0" fmla="*/ 24770 h 49540"/>
                <a:gd name="connsiteX1" fmla="*/ 24750 w 49499"/>
                <a:gd name="connsiteY1" fmla="*/ 49540 h 49540"/>
                <a:gd name="connsiteX2" fmla="*/ 0 w 49499"/>
                <a:gd name="connsiteY2" fmla="*/ 24770 h 49540"/>
                <a:gd name="connsiteX3" fmla="*/ 24750 w 49499"/>
                <a:gd name="connsiteY3" fmla="*/ 0 h 49540"/>
                <a:gd name="connsiteX4" fmla="*/ 49500 w 49499"/>
                <a:gd name="connsiteY4" fmla="*/ 2477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99" h="49540">
                  <a:moveTo>
                    <a:pt x="49500" y="24770"/>
                  </a:moveTo>
                  <a:cubicBezTo>
                    <a:pt x="49500" y="38450"/>
                    <a:pt x="38419" y="49540"/>
                    <a:pt x="24750" y="49540"/>
                  </a:cubicBezTo>
                  <a:cubicBezTo>
                    <a:pt x="11081" y="49540"/>
                    <a:pt x="0" y="38450"/>
                    <a:pt x="0" y="24770"/>
                  </a:cubicBezTo>
                  <a:cubicBezTo>
                    <a:pt x="0" y="11090"/>
                    <a:pt x="11081" y="0"/>
                    <a:pt x="24750" y="0"/>
                  </a:cubicBezTo>
                  <a:cubicBezTo>
                    <a:pt x="38419" y="0"/>
                    <a:pt x="49500" y="11090"/>
                    <a:pt x="49500" y="2477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14AA982-6F22-43D2-8F85-39C3397D5F51}"/>
                </a:ext>
              </a:extLst>
            </p:cNvPr>
            <p:cNvSpPr/>
            <p:nvPr/>
          </p:nvSpPr>
          <p:spPr>
            <a:xfrm>
              <a:off x="5878210" y="5332211"/>
              <a:ext cx="49499" cy="49540"/>
            </a:xfrm>
            <a:custGeom>
              <a:avLst/>
              <a:gdLst>
                <a:gd name="connsiteX0" fmla="*/ 49499 w 49499"/>
                <a:gd name="connsiteY0" fmla="*/ 24770 h 49540"/>
                <a:gd name="connsiteX1" fmla="*/ 24750 w 49499"/>
                <a:gd name="connsiteY1" fmla="*/ 49540 h 49540"/>
                <a:gd name="connsiteX2" fmla="*/ 0 w 49499"/>
                <a:gd name="connsiteY2" fmla="*/ 24770 h 49540"/>
                <a:gd name="connsiteX3" fmla="*/ 24750 w 49499"/>
                <a:gd name="connsiteY3" fmla="*/ 0 h 49540"/>
                <a:gd name="connsiteX4" fmla="*/ 49499 w 49499"/>
                <a:gd name="connsiteY4" fmla="*/ 2477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99" h="49540">
                  <a:moveTo>
                    <a:pt x="49499" y="24770"/>
                  </a:moveTo>
                  <a:cubicBezTo>
                    <a:pt x="49499" y="38450"/>
                    <a:pt x="38419" y="49540"/>
                    <a:pt x="24750" y="49540"/>
                  </a:cubicBezTo>
                  <a:cubicBezTo>
                    <a:pt x="11081" y="49540"/>
                    <a:pt x="0" y="38450"/>
                    <a:pt x="0" y="24770"/>
                  </a:cubicBezTo>
                  <a:cubicBezTo>
                    <a:pt x="0" y="11090"/>
                    <a:pt x="11081" y="0"/>
                    <a:pt x="24750" y="0"/>
                  </a:cubicBezTo>
                  <a:cubicBezTo>
                    <a:pt x="38419" y="0"/>
                    <a:pt x="49499" y="11090"/>
                    <a:pt x="49499" y="2477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41503694-64C6-477D-9D0C-0626AEDDCA4C}"/>
                </a:ext>
              </a:extLst>
            </p:cNvPr>
            <p:cNvSpPr/>
            <p:nvPr/>
          </p:nvSpPr>
          <p:spPr>
            <a:xfrm rot="-16529">
              <a:off x="690298" y="1460341"/>
              <a:ext cx="49500" cy="49540"/>
            </a:xfrm>
            <a:custGeom>
              <a:avLst/>
              <a:gdLst>
                <a:gd name="connsiteX0" fmla="*/ 49500 w 49500"/>
                <a:gd name="connsiteY0" fmla="*/ 24770 h 49540"/>
                <a:gd name="connsiteX1" fmla="*/ 24750 w 49500"/>
                <a:gd name="connsiteY1" fmla="*/ 49541 h 49540"/>
                <a:gd name="connsiteX2" fmla="*/ 0 w 49500"/>
                <a:gd name="connsiteY2" fmla="*/ 24770 h 49540"/>
                <a:gd name="connsiteX3" fmla="*/ 24750 w 49500"/>
                <a:gd name="connsiteY3" fmla="*/ 0 h 49540"/>
                <a:gd name="connsiteX4" fmla="*/ 49500 w 49500"/>
                <a:gd name="connsiteY4" fmla="*/ 2477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00" h="49540">
                  <a:moveTo>
                    <a:pt x="49500" y="24770"/>
                  </a:moveTo>
                  <a:cubicBezTo>
                    <a:pt x="49500" y="38451"/>
                    <a:pt x="38419" y="49541"/>
                    <a:pt x="24750" y="49541"/>
                  </a:cubicBezTo>
                  <a:cubicBezTo>
                    <a:pt x="11081" y="49541"/>
                    <a:pt x="0" y="38451"/>
                    <a:pt x="0" y="24770"/>
                  </a:cubicBezTo>
                  <a:cubicBezTo>
                    <a:pt x="0" y="11090"/>
                    <a:pt x="11081" y="0"/>
                    <a:pt x="24750" y="0"/>
                  </a:cubicBezTo>
                  <a:cubicBezTo>
                    <a:pt x="38419" y="0"/>
                    <a:pt x="49500" y="11090"/>
                    <a:pt x="49500" y="2477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FCD300E-7DB9-4F41-8638-F2D33E805700}"/>
                </a:ext>
              </a:extLst>
            </p:cNvPr>
            <p:cNvSpPr/>
            <p:nvPr/>
          </p:nvSpPr>
          <p:spPr>
            <a:xfrm>
              <a:off x="4211177" y="1521744"/>
              <a:ext cx="49499" cy="49540"/>
            </a:xfrm>
            <a:custGeom>
              <a:avLst/>
              <a:gdLst>
                <a:gd name="connsiteX0" fmla="*/ 49500 w 49499"/>
                <a:gd name="connsiteY0" fmla="*/ 24770 h 49540"/>
                <a:gd name="connsiteX1" fmla="*/ 24750 w 49499"/>
                <a:gd name="connsiteY1" fmla="*/ 49540 h 49540"/>
                <a:gd name="connsiteX2" fmla="*/ 0 w 49499"/>
                <a:gd name="connsiteY2" fmla="*/ 24770 h 49540"/>
                <a:gd name="connsiteX3" fmla="*/ 24750 w 49499"/>
                <a:gd name="connsiteY3" fmla="*/ 0 h 49540"/>
                <a:gd name="connsiteX4" fmla="*/ 49500 w 49499"/>
                <a:gd name="connsiteY4" fmla="*/ 2477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99" h="49540">
                  <a:moveTo>
                    <a:pt x="49500" y="24770"/>
                  </a:moveTo>
                  <a:cubicBezTo>
                    <a:pt x="49500" y="38450"/>
                    <a:pt x="38419" y="49540"/>
                    <a:pt x="24750" y="49540"/>
                  </a:cubicBezTo>
                  <a:cubicBezTo>
                    <a:pt x="11081" y="49540"/>
                    <a:pt x="0" y="38450"/>
                    <a:pt x="0" y="24770"/>
                  </a:cubicBezTo>
                  <a:cubicBezTo>
                    <a:pt x="0" y="11090"/>
                    <a:pt x="11081" y="0"/>
                    <a:pt x="24750" y="0"/>
                  </a:cubicBezTo>
                  <a:cubicBezTo>
                    <a:pt x="38419" y="0"/>
                    <a:pt x="49500" y="11090"/>
                    <a:pt x="49500" y="2477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EBD6699D-B8FB-412E-916F-A099942F4C6E}"/>
                </a:ext>
              </a:extLst>
            </p:cNvPr>
            <p:cNvSpPr/>
            <p:nvPr/>
          </p:nvSpPr>
          <p:spPr>
            <a:xfrm>
              <a:off x="3000288" y="2466014"/>
              <a:ext cx="49499" cy="49540"/>
            </a:xfrm>
            <a:custGeom>
              <a:avLst/>
              <a:gdLst>
                <a:gd name="connsiteX0" fmla="*/ 24750 w 49499"/>
                <a:gd name="connsiteY0" fmla="*/ 0 h 49540"/>
                <a:gd name="connsiteX1" fmla="*/ 0 w 49499"/>
                <a:gd name="connsiteY1" fmla="*/ 24770 h 49540"/>
                <a:gd name="connsiteX2" fmla="*/ 24750 w 49499"/>
                <a:gd name="connsiteY2" fmla="*/ 49540 h 49540"/>
                <a:gd name="connsiteX3" fmla="*/ 49499 w 49499"/>
                <a:gd name="connsiteY3" fmla="*/ 24770 h 49540"/>
                <a:gd name="connsiteX4" fmla="*/ 24750 w 49499"/>
                <a:gd name="connsiteY4" fmla="*/ 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99" h="49540">
                  <a:moveTo>
                    <a:pt x="24750" y="0"/>
                  </a:moveTo>
                  <a:cubicBezTo>
                    <a:pt x="11074" y="0"/>
                    <a:pt x="0" y="11095"/>
                    <a:pt x="0" y="24770"/>
                  </a:cubicBezTo>
                  <a:cubicBezTo>
                    <a:pt x="0" y="38445"/>
                    <a:pt x="11095" y="49540"/>
                    <a:pt x="24750" y="49540"/>
                  </a:cubicBezTo>
                  <a:cubicBezTo>
                    <a:pt x="38405" y="49540"/>
                    <a:pt x="49499" y="38445"/>
                    <a:pt x="49499" y="24770"/>
                  </a:cubicBezTo>
                  <a:cubicBezTo>
                    <a:pt x="49520" y="11095"/>
                    <a:pt x="38425" y="0"/>
                    <a:pt x="24750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A254C03-3B23-4CA7-972C-6083BECFDA41}"/>
                </a:ext>
              </a:extLst>
            </p:cNvPr>
            <p:cNvSpPr/>
            <p:nvPr/>
          </p:nvSpPr>
          <p:spPr>
            <a:xfrm>
              <a:off x="3935252" y="3568821"/>
              <a:ext cx="49499" cy="49540"/>
            </a:xfrm>
            <a:custGeom>
              <a:avLst/>
              <a:gdLst>
                <a:gd name="connsiteX0" fmla="*/ 49500 w 49499"/>
                <a:gd name="connsiteY0" fmla="*/ 24770 h 49540"/>
                <a:gd name="connsiteX1" fmla="*/ 24750 w 49499"/>
                <a:gd name="connsiteY1" fmla="*/ 49540 h 49540"/>
                <a:gd name="connsiteX2" fmla="*/ 0 w 49499"/>
                <a:gd name="connsiteY2" fmla="*/ 24770 h 49540"/>
                <a:gd name="connsiteX3" fmla="*/ 24750 w 49499"/>
                <a:gd name="connsiteY3" fmla="*/ 0 h 49540"/>
                <a:gd name="connsiteX4" fmla="*/ 49500 w 49499"/>
                <a:gd name="connsiteY4" fmla="*/ 2477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99" h="49540">
                  <a:moveTo>
                    <a:pt x="49500" y="24770"/>
                  </a:moveTo>
                  <a:cubicBezTo>
                    <a:pt x="49500" y="38450"/>
                    <a:pt x="38419" y="49540"/>
                    <a:pt x="24750" y="49540"/>
                  </a:cubicBezTo>
                  <a:cubicBezTo>
                    <a:pt x="11081" y="49540"/>
                    <a:pt x="0" y="38450"/>
                    <a:pt x="0" y="24770"/>
                  </a:cubicBezTo>
                  <a:cubicBezTo>
                    <a:pt x="0" y="11090"/>
                    <a:pt x="11081" y="0"/>
                    <a:pt x="24750" y="0"/>
                  </a:cubicBezTo>
                  <a:cubicBezTo>
                    <a:pt x="38419" y="0"/>
                    <a:pt x="49500" y="11090"/>
                    <a:pt x="49500" y="2477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D14967D-4C5D-4770-968E-9EA852A4F8E2}"/>
                </a:ext>
              </a:extLst>
            </p:cNvPr>
            <p:cNvSpPr/>
            <p:nvPr/>
          </p:nvSpPr>
          <p:spPr>
            <a:xfrm>
              <a:off x="2735417" y="1293489"/>
              <a:ext cx="49519" cy="49540"/>
            </a:xfrm>
            <a:custGeom>
              <a:avLst/>
              <a:gdLst>
                <a:gd name="connsiteX0" fmla="*/ 24770 w 49519"/>
                <a:gd name="connsiteY0" fmla="*/ 0 h 49540"/>
                <a:gd name="connsiteX1" fmla="*/ 0 w 49519"/>
                <a:gd name="connsiteY1" fmla="*/ 24770 h 49540"/>
                <a:gd name="connsiteX2" fmla="*/ 24770 w 49519"/>
                <a:gd name="connsiteY2" fmla="*/ 49540 h 49540"/>
                <a:gd name="connsiteX3" fmla="*/ 49520 w 49519"/>
                <a:gd name="connsiteY3" fmla="*/ 24770 h 49540"/>
                <a:gd name="connsiteX4" fmla="*/ 24770 w 49519"/>
                <a:gd name="connsiteY4" fmla="*/ 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19" h="49540">
                  <a:moveTo>
                    <a:pt x="24770" y="0"/>
                  </a:moveTo>
                  <a:cubicBezTo>
                    <a:pt x="11095" y="0"/>
                    <a:pt x="0" y="11095"/>
                    <a:pt x="0" y="24770"/>
                  </a:cubicBezTo>
                  <a:cubicBezTo>
                    <a:pt x="0" y="38445"/>
                    <a:pt x="11095" y="49540"/>
                    <a:pt x="24770" y="49540"/>
                  </a:cubicBezTo>
                  <a:cubicBezTo>
                    <a:pt x="38445" y="49540"/>
                    <a:pt x="49520" y="38445"/>
                    <a:pt x="49520" y="24770"/>
                  </a:cubicBezTo>
                  <a:cubicBezTo>
                    <a:pt x="49520" y="11074"/>
                    <a:pt x="38445" y="0"/>
                    <a:pt x="24770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C8C0D44B-9246-4D88-89F2-53192B76A826}"/>
                </a:ext>
              </a:extLst>
            </p:cNvPr>
            <p:cNvSpPr/>
            <p:nvPr/>
          </p:nvSpPr>
          <p:spPr>
            <a:xfrm>
              <a:off x="3960002" y="2780792"/>
              <a:ext cx="49499" cy="49540"/>
            </a:xfrm>
            <a:custGeom>
              <a:avLst/>
              <a:gdLst>
                <a:gd name="connsiteX0" fmla="*/ 24750 w 49499"/>
                <a:gd name="connsiteY0" fmla="*/ 0 h 49540"/>
                <a:gd name="connsiteX1" fmla="*/ 0 w 49499"/>
                <a:gd name="connsiteY1" fmla="*/ 24770 h 49540"/>
                <a:gd name="connsiteX2" fmla="*/ 24750 w 49499"/>
                <a:gd name="connsiteY2" fmla="*/ 49540 h 49540"/>
                <a:gd name="connsiteX3" fmla="*/ 49500 w 49499"/>
                <a:gd name="connsiteY3" fmla="*/ 24770 h 49540"/>
                <a:gd name="connsiteX4" fmla="*/ 24750 w 49499"/>
                <a:gd name="connsiteY4" fmla="*/ 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99" h="49540">
                  <a:moveTo>
                    <a:pt x="24750" y="0"/>
                  </a:moveTo>
                  <a:cubicBezTo>
                    <a:pt x="11075" y="0"/>
                    <a:pt x="0" y="11095"/>
                    <a:pt x="0" y="24770"/>
                  </a:cubicBezTo>
                  <a:cubicBezTo>
                    <a:pt x="0" y="38445"/>
                    <a:pt x="11095" y="49540"/>
                    <a:pt x="24750" y="49540"/>
                  </a:cubicBezTo>
                  <a:cubicBezTo>
                    <a:pt x="38405" y="49540"/>
                    <a:pt x="49500" y="38445"/>
                    <a:pt x="49500" y="24770"/>
                  </a:cubicBezTo>
                  <a:cubicBezTo>
                    <a:pt x="49500" y="11095"/>
                    <a:pt x="38425" y="0"/>
                    <a:pt x="24750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97336C16-B7AA-4640-9DA7-BF85EFAF3139}"/>
                </a:ext>
              </a:extLst>
            </p:cNvPr>
            <p:cNvSpPr/>
            <p:nvPr/>
          </p:nvSpPr>
          <p:spPr>
            <a:xfrm>
              <a:off x="6064158" y="4639056"/>
              <a:ext cx="49519" cy="49540"/>
            </a:xfrm>
            <a:custGeom>
              <a:avLst/>
              <a:gdLst>
                <a:gd name="connsiteX0" fmla="*/ 24770 w 49519"/>
                <a:gd name="connsiteY0" fmla="*/ 0 h 49540"/>
                <a:gd name="connsiteX1" fmla="*/ 0 w 49519"/>
                <a:gd name="connsiteY1" fmla="*/ 24770 h 49540"/>
                <a:gd name="connsiteX2" fmla="*/ 24770 w 49519"/>
                <a:gd name="connsiteY2" fmla="*/ 49540 h 49540"/>
                <a:gd name="connsiteX3" fmla="*/ 49520 w 49519"/>
                <a:gd name="connsiteY3" fmla="*/ 24770 h 49540"/>
                <a:gd name="connsiteX4" fmla="*/ 24770 w 49519"/>
                <a:gd name="connsiteY4" fmla="*/ 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19" h="49540">
                  <a:moveTo>
                    <a:pt x="24770" y="0"/>
                  </a:moveTo>
                  <a:cubicBezTo>
                    <a:pt x="11095" y="0"/>
                    <a:pt x="0" y="11095"/>
                    <a:pt x="0" y="24770"/>
                  </a:cubicBezTo>
                  <a:cubicBezTo>
                    <a:pt x="0" y="38446"/>
                    <a:pt x="11095" y="49540"/>
                    <a:pt x="24770" y="49540"/>
                  </a:cubicBezTo>
                  <a:cubicBezTo>
                    <a:pt x="38445" y="49540"/>
                    <a:pt x="49520" y="38446"/>
                    <a:pt x="49520" y="24770"/>
                  </a:cubicBezTo>
                  <a:cubicBezTo>
                    <a:pt x="49520" y="11095"/>
                    <a:pt x="38445" y="0"/>
                    <a:pt x="24770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AEBE1CA6-9B26-401E-97BC-65EE1BCB2CCC}"/>
                </a:ext>
              </a:extLst>
            </p:cNvPr>
            <p:cNvSpPr/>
            <p:nvPr/>
          </p:nvSpPr>
          <p:spPr>
            <a:xfrm rot="-16065">
              <a:off x="4120798" y="4673618"/>
              <a:ext cx="49500" cy="49540"/>
            </a:xfrm>
            <a:custGeom>
              <a:avLst/>
              <a:gdLst>
                <a:gd name="connsiteX0" fmla="*/ 49500 w 49500"/>
                <a:gd name="connsiteY0" fmla="*/ 24770 h 49540"/>
                <a:gd name="connsiteX1" fmla="*/ 24750 w 49500"/>
                <a:gd name="connsiteY1" fmla="*/ 49541 h 49540"/>
                <a:gd name="connsiteX2" fmla="*/ 0 w 49500"/>
                <a:gd name="connsiteY2" fmla="*/ 24770 h 49540"/>
                <a:gd name="connsiteX3" fmla="*/ 24750 w 49500"/>
                <a:gd name="connsiteY3" fmla="*/ 0 h 49540"/>
                <a:gd name="connsiteX4" fmla="*/ 49500 w 49500"/>
                <a:gd name="connsiteY4" fmla="*/ 24770 h 4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00" h="49540">
                  <a:moveTo>
                    <a:pt x="49500" y="24770"/>
                  </a:moveTo>
                  <a:cubicBezTo>
                    <a:pt x="49500" y="38451"/>
                    <a:pt x="38419" y="49541"/>
                    <a:pt x="24750" y="49541"/>
                  </a:cubicBezTo>
                  <a:cubicBezTo>
                    <a:pt x="11081" y="49541"/>
                    <a:pt x="0" y="38451"/>
                    <a:pt x="0" y="24770"/>
                  </a:cubicBezTo>
                  <a:cubicBezTo>
                    <a:pt x="0" y="11090"/>
                    <a:pt x="11081" y="0"/>
                    <a:pt x="24750" y="0"/>
                  </a:cubicBezTo>
                  <a:cubicBezTo>
                    <a:pt x="38419" y="0"/>
                    <a:pt x="49500" y="11090"/>
                    <a:pt x="49500" y="2477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F745C31D-E6BD-44C1-85D3-9D7D67CD72D9}"/>
                </a:ext>
              </a:extLst>
            </p:cNvPr>
            <p:cNvSpPr/>
            <p:nvPr/>
          </p:nvSpPr>
          <p:spPr>
            <a:xfrm>
              <a:off x="5960607" y="1220886"/>
              <a:ext cx="75549" cy="75549"/>
            </a:xfrm>
            <a:custGeom>
              <a:avLst/>
              <a:gdLst>
                <a:gd name="connsiteX0" fmla="*/ 75550 w 75549"/>
                <a:gd name="connsiteY0" fmla="*/ 37775 h 75549"/>
                <a:gd name="connsiteX1" fmla="*/ 37775 w 75549"/>
                <a:gd name="connsiteY1" fmla="*/ 75550 h 75549"/>
                <a:gd name="connsiteX2" fmla="*/ 0 w 75549"/>
                <a:gd name="connsiteY2" fmla="*/ 37775 h 75549"/>
                <a:gd name="connsiteX3" fmla="*/ 37775 w 75549"/>
                <a:gd name="connsiteY3" fmla="*/ 0 h 75549"/>
                <a:gd name="connsiteX4" fmla="*/ 75550 w 75549"/>
                <a:gd name="connsiteY4" fmla="*/ 37775 h 75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9" h="75549">
                  <a:moveTo>
                    <a:pt x="75550" y="37775"/>
                  </a:moveTo>
                  <a:cubicBezTo>
                    <a:pt x="75550" y="58637"/>
                    <a:pt x="58638" y="75550"/>
                    <a:pt x="37775" y="75550"/>
                  </a:cubicBezTo>
                  <a:cubicBezTo>
                    <a:pt x="16912" y="75550"/>
                    <a:pt x="0" y="58637"/>
                    <a:pt x="0" y="37775"/>
                  </a:cubicBezTo>
                  <a:cubicBezTo>
                    <a:pt x="0" y="16912"/>
                    <a:pt x="16912" y="0"/>
                    <a:pt x="37775" y="0"/>
                  </a:cubicBezTo>
                  <a:cubicBezTo>
                    <a:pt x="58638" y="0"/>
                    <a:pt x="75550" y="16912"/>
                    <a:pt x="75550" y="37775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0757280-2846-4941-9B79-48A3E2DAEB59}"/>
                </a:ext>
              </a:extLst>
            </p:cNvPr>
            <p:cNvSpPr/>
            <p:nvPr/>
          </p:nvSpPr>
          <p:spPr>
            <a:xfrm>
              <a:off x="7535996" y="2265639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78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788" y="778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8136BB65-721C-43D3-9655-E01898E6A095}"/>
                </a:ext>
              </a:extLst>
            </p:cNvPr>
            <p:cNvSpPr/>
            <p:nvPr/>
          </p:nvSpPr>
          <p:spPr>
            <a:xfrm>
              <a:off x="8046475" y="2034641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3D7624C7-FD38-435B-AD9D-642C5DE345B4}"/>
                </a:ext>
              </a:extLst>
            </p:cNvPr>
            <p:cNvSpPr/>
            <p:nvPr/>
          </p:nvSpPr>
          <p:spPr>
            <a:xfrm>
              <a:off x="5430398" y="2404607"/>
              <a:ext cx="34787" cy="34787"/>
            </a:xfrm>
            <a:custGeom>
              <a:avLst/>
              <a:gdLst>
                <a:gd name="connsiteX0" fmla="*/ 34788 w 34787"/>
                <a:gd name="connsiteY0" fmla="*/ 17394 h 34787"/>
                <a:gd name="connsiteX1" fmla="*/ 17394 w 34787"/>
                <a:gd name="connsiteY1" fmla="*/ 34788 h 34787"/>
                <a:gd name="connsiteX2" fmla="*/ 0 w 34787"/>
                <a:gd name="connsiteY2" fmla="*/ 17394 h 34787"/>
                <a:gd name="connsiteX3" fmla="*/ 17394 w 34787"/>
                <a:gd name="connsiteY3" fmla="*/ 0 h 34787"/>
                <a:gd name="connsiteX4" fmla="*/ 34788 w 34787"/>
                <a:gd name="connsiteY4" fmla="*/ 17394 h 3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787">
                  <a:moveTo>
                    <a:pt x="34788" y="17394"/>
                  </a:moveTo>
                  <a:cubicBezTo>
                    <a:pt x="34788" y="27000"/>
                    <a:pt x="27000" y="34788"/>
                    <a:pt x="17394" y="34788"/>
                  </a:cubicBezTo>
                  <a:cubicBezTo>
                    <a:pt x="7788" y="34788"/>
                    <a:pt x="0" y="27000"/>
                    <a:pt x="0" y="17394"/>
                  </a:cubicBezTo>
                  <a:cubicBezTo>
                    <a:pt x="0" y="7788"/>
                    <a:pt x="7788" y="0"/>
                    <a:pt x="17394" y="0"/>
                  </a:cubicBezTo>
                  <a:cubicBezTo>
                    <a:pt x="27000" y="0"/>
                    <a:pt x="34788" y="7788"/>
                    <a:pt x="34788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B7FA65A0-F40E-4557-A9D7-312E344AA1EE}"/>
                </a:ext>
              </a:extLst>
            </p:cNvPr>
            <p:cNvSpPr/>
            <p:nvPr/>
          </p:nvSpPr>
          <p:spPr>
            <a:xfrm rot="-5376453">
              <a:off x="4583948" y="2665746"/>
              <a:ext cx="34829" cy="34788"/>
            </a:xfrm>
            <a:custGeom>
              <a:avLst/>
              <a:gdLst>
                <a:gd name="connsiteX0" fmla="*/ 34829 w 34829"/>
                <a:gd name="connsiteY0" fmla="*/ 17394 h 34788"/>
                <a:gd name="connsiteX1" fmla="*/ 17415 w 34829"/>
                <a:gd name="connsiteY1" fmla="*/ 34789 h 34788"/>
                <a:gd name="connsiteX2" fmla="*/ 0 w 34829"/>
                <a:gd name="connsiteY2" fmla="*/ 17394 h 34788"/>
                <a:gd name="connsiteX3" fmla="*/ 17415 w 34829"/>
                <a:gd name="connsiteY3" fmla="*/ 0 h 34788"/>
                <a:gd name="connsiteX4" fmla="*/ 34829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29" y="17394"/>
                  </a:moveTo>
                  <a:cubicBezTo>
                    <a:pt x="34829" y="27001"/>
                    <a:pt x="27033" y="34789"/>
                    <a:pt x="17415" y="34789"/>
                  </a:cubicBezTo>
                  <a:cubicBezTo>
                    <a:pt x="7797" y="34789"/>
                    <a:pt x="0" y="27001"/>
                    <a:pt x="0" y="17394"/>
                  </a:cubicBezTo>
                  <a:cubicBezTo>
                    <a:pt x="0" y="7788"/>
                    <a:pt x="7797" y="0"/>
                    <a:pt x="17415" y="0"/>
                  </a:cubicBezTo>
                  <a:cubicBezTo>
                    <a:pt x="27033" y="0"/>
                    <a:pt x="34829" y="7788"/>
                    <a:pt x="34829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1C389192-A3EF-45E0-9719-A7641FE51B81}"/>
                </a:ext>
              </a:extLst>
            </p:cNvPr>
            <p:cNvSpPr/>
            <p:nvPr/>
          </p:nvSpPr>
          <p:spPr>
            <a:xfrm>
              <a:off x="6503822" y="1967707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E4255D0C-B19C-4CAF-8AA6-FF8CC6658C36}"/>
                </a:ext>
              </a:extLst>
            </p:cNvPr>
            <p:cNvSpPr/>
            <p:nvPr/>
          </p:nvSpPr>
          <p:spPr>
            <a:xfrm>
              <a:off x="7896737" y="1205788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8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8"/>
                    <a:pt x="17394" y="34828"/>
                  </a:cubicBezTo>
                  <a:cubicBezTo>
                    <a:pt x="27005" y="34828"/>
                    <a:pt x="34788" y="27026"/>
                    <a:pt x="34788" y="17414"/>
                  </a:cubicBezTo>
                  <a:cubicBezTo>
                    <a:pt x="34788" y="778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754BEC1E-566B-4717-AAD6-D877C83BCAA8}"/>
                </a:ext>
              </a:extLst>
            </p:cNvPr>
            <p:cNvSpPr/>
            <p:nvPr/>
          </p:nvSpPr>
          <p:spPr>
            <a:xfrm>
              <a:off x="8470269" y="1415288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8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8"/>
                    <a:pt x="17394" y="34828"/>
                  </a:cubicBezTo>
                  <a:cubicBezTo>
                    <a:pt x="27005" y="34828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541D997B-C3B1-4078-8537-8C6E838A9731}"/>
                </a:ext>
              </a:extLst>
            </p:cNvPr>
            <p:cNvSpPr/>
            <p:nvPr/>
          </p:nvSpPr>
          <p:spPr>
            <a:xfrm>
              <a:off x="3856593" y="1970877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8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783"/>
                    <a:pt x="0" y="17414"/>
                  </a:cubicBezTo>
                  <a:cubicBezTo>
                    <a:pt x="0" y="27046"/>
                    <a:pt x="7782" y="34828"/>
                    <a:pt x="17394" y="34828"/>
                  </a:cubicBezTo>
                  <a:cubicBezTo>
                    <a:pt x="27005" y="34828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DC52CDA-1D2E-4ECD-8B57-8792AC411E79}"/>
                </a:ext>
              </a:extLst>
            </p:cNvPr>
            <p:cNvSpPr/>
            <p:nvPr/>
          </p:nvSpPr>
          <p:spPr>
            <a:xfrm rot="-5376453">
              <a:off x="3417393" y="1141035"/>
              <a:ext cx="34829" cy="34788"/>
            </a:xfrm>
            <a:custGeom>
              <a:avLst/>
              <a:gdLst>
                <a:gd name="connsiteX0" fmla="*/ 34829 w 34829"/>
                <a:gd name="connsiteY0" fmla="*/ 17394 h 34788"/>
                <a:gd name="connsiteX1" fmla="*/ 17415 w 34829"/>
                <a:gd name="connsiteY1" fmla="*/ 34789 h 34788"/>
                <a:gd name="connsiteX2" fmla="*/ 0 w 34829"/>
                <a:gd name="connsiteY2" fmla="*/ 17394 h 34788"/>
                <a:gd name="connsiteX3" fmla="*/ 17415 w 34829"/>
                <a:gd name="connsiteY3" fmla="*/ 0 h 34788"/>
                <a:gd name="connsiteX4" fmla="*/ 34829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29" y="17394"/>
                  </a:moveTo>
                  <a:cubicBezTo>
                    <a:pt x="34829" y="27001"/>
                    <a:pt x="27033" y="34789"/>
                    <a:pt x="17415" y="34789"/>
                  </a:cubicBezTo>
                  <a:cubicBezTo>
                    <a:pt x="7797" y="34789"/>
                    <a:pt x="0" y="27001"/>
                    <a:pt x="0" y="17394"/>
                  </a:cubicBezTo>
                  <a:cubicBezTo>
                    <a:pt x="0" y="7788"/>
                    <a:pt x="7797" y="0"/>
                    <a:pt x="17415" y="0"/>
                  </a:cubicBezTo>
                  <a:cubicBezTo>
                    <a:pt x="27033" y="0"/>
                    <a:pt x="34829" y="7788"/>
                    <a:pt x="34829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CA1B02F6-FAEE-46DB-BE83-2DC0ACE0AC38}"/>
                </a:ext>
              </a:extLst>
            </p:cNvPr>
            <p:cNvSpPr/>
            <p:nvPr/>
          </p:nvSpPr>
          <p:spPr>
            <a:xfrm>
              <a:off x="3318459" y="2982244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FA5EB1F-564D-4C13-B3B9-B00D1CF75CEA}"/>
                </a:ext>
              </a:extLst>
            </p:cNvPr>
            <p:cNvSpPr/>
            <p:nvPr/>
          </p:nvSpPr>
          <p:spPr>
            <a:xfrm>
              <a:off x="3754729" y="4488606"/>
              <a:ext cx="34787" cy="34787"/>
            </a:xfrm>
            <a:custGeom>
              <a:avLst/>
              <a:gdLst>
                <a:gd name="connsiteX0" fmla="*/ 34788 w 34787"/>
                <a:gd name="connsiteY0" fmla="*/ 17394 h 34787"/>
                <a:gd name="connsiteX1" fmla="*/ 17394 w 34787"/>
                <a:gd name="connsiteY1" fmla="*/ 34788 h 34787"/>
                <a:gd name="connsiteX2" fmla="*/ 0 w 34787"/>
                <a:gd name="connsiteY2" fmla="*/ 17394 h 34787"/>
                <a:gd name="connsiteX3" fmla="*/ 17394 w 34787"/>
                <a:gd name="connsiteY3" fmla="*/ 0 h 34787"/>
                <a:gd name="connsiteX4" fmla="*/ 34788 w 34787"/>
                <a:gd name="connsiteY4" fmla="*/ 17394 h 3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787">
                  <a:moveTo>
                    <a:pt x="34788" y="17394"/>
                  </a:moveTo>
                  <a:cubicBezTo>
                    <a:pt x="34788" y="27000"/>
                    <a:pt x="27000" y="34788"/>
                    <a:pt x="17394" y="34788"/>
                  </a:cubicBezTo>
                  <a:cubicBezTo>
                    <a:pt x="7788" y="34788"/>
                    <a:pt x="0" y="27001"/>
                    <a:pt x="0" y="17394"/>
                  </a:cubicBezTo>
                  <a:cubicBezTo>
                    <a:pt x="0" y="7788"/>
                    <a:pt x="7787" y="0"/>
                    <a:pt x="17394" y="0"/>
                  </a:cubicBezTo>
                  <a:cubicBezTo>
                    <a:pt x="27000" y="0"/>
                    <a:pt x="34788" y="7787"/>
                    <a:pt x="34788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252A5559-D7F4-4498-9A66-520D5FF9F2A4}"/>
                </a:ext>
              </a:extLst>
            </p:cNvPr>
            <p:cNvSpPr/>
            <p:nvPr/>
          </p:nvSpPr>
          <p:spPr>
            <a:xfrm>
              <a:off x="4969052" y="4168607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78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1606D5FD-4743-4014-A06A-EE5DEA7B4F7A}"/>
                </a:ext>
              </a:extLst>
            </p:cNvPr>
            <p:cNvSpPr/>
            <p:nvPr/>
          </p:nvSpPr>
          <p:spPr>
            <a:xfrm>
              <a:off x="5797804" y="4992298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78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111CDD7-5D9C-4FDB-8170-6C88DC816D02}"/>
                </a:ext>
              </a:extLst>
            </p:cNvPr>
            <p:cNvSpPr/>
            <p:nvPr/>
          </p:nvSpPr>
          <p:spPr>
            <a:xfrm>
              <a:off x="5999358" y="4209023"/>
              <a:ext cx="34787" cy="34787"/>
            </a:xfrm>
            <a:custGeom>
              <a:avLst/>
              <a:gdLst>
                <a:gd name="connsiteX0" fmla="*/ 34788 w 34787"/>
                <a:gd name="connsiteY0" fmla="*/ 17394 h 34787"/>
                <a:gd name="connsiteX1" fmla="*/ 17394 w 34787"/>
                <a:gd name="connsiteY1" fmla="*/ 34788 h 34787"/>
                <a:gd name="connsiteX2" fmla="*/ 0 w 34787"/>
                <a:gd name="connsiteY2" fmla="*/ 17394 h 34787"/>
                <a:gd name="connsiteX3" fmla="*/ 17394 w 34787"/>
                <a:gd name="connsiteY3" fmla="*/ 0 h 34787"/>
                <a:gd name="connsiteX4" fmla="*/ 34788 w 34787"/>
                <a:gd name="connsiteY4" fmla="*/ 17394 h 3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787">
                  <a:moveTo>
                    <a:pt x="34788" y="17394"/>
                  </a:moveTo>
                  <a:cubicBezTo>
                    <a:pt x="34788" y="27000"/>
                    <a:pt x="27000" y="34788"/>
                    <a:pt x="17394" y="34788"/>
                  </a:cubicBezTo>
                  <a:cubicBezTo>
                    <a:pt x="7788" y="34788"/>
                    <a:pt x="0" y="27001"/>
                    <a:pt x="0" y="17394"/>
                  </a:cubicBezTo>
                  <a:cubicBezTo>
                    <a:pt x="0" y="7788"/>
                    <a:pt x="7788" y="0"/>
                    <a:pt x="17394" y="0"/>
                  </a:cubicBezTo>
                  <a:cubicBezTo>
                    <a:pt x="27000" y="0"/>
                    <a:pt x="34788" y="7787"/>
                    <a:pt x="34788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15FA7E4-745B-4490-94CE-59489A20CF72}"/>
                </a:ext>
              </a:extLst>
            </p:cNvPr>
            <p:cNvSpPr/>
            <p:nvPr/>
          </p:nvSpPr>
          <p:spPr>
            <a:xfrm>
              <a:off x="2211527" y="1217046"/>
              <a:ext cx="34787" cy="34787"/>
            </a:xfrm>
            <a:custGeom>
              <a:avLst/>
              <a:gdLst>
                <a:gd name="connsiteX0" fmla="*/ 34788 w 34787"/>
                <a:gd name="connsiteY0" fmla="*/ 17394 h 34787"/>
                <a:gd name="connsiteX1" fmla="*/ 17394 w 34787"/>
                <a:gd name="connsiteY1" fmla="*/ 34788 h 34787"/>
                <a:gd name="connsiteX2" fmla="*/ 0 w 34787"/>
                <a:gd name="connsiteY2" fmla="*/ 17394 h 34787"/>
                <a:gd name="connsiteX3" fmla="*/ 17394 w 34787"/>
                <a:gd name="connsiteY3" fmla="*/ 0 h 34787"/>
                <a:gd name="connsiteX4" fmla="*/ 34788 w 34787"/>
                <a:gd name="connsiteY4" fmla="*/ 17394 h 3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787">
                  <a:moveTo>
                    <a:pt x="34788" y="17394"/>
                  </a:moveTo>
                  <a:cubicBezTo>
                    <a:pt x="34788" y="27000"/>
                    <a:pt x="27000" y="34788"/>
                    <a:pt x="17394" y="34788"/>
                  </a:cubicBezTo>
                  <a:cubicBezTo>
                    <a:pt x="7787" y="34788"/>
                    <a:pt x="0" y="27000"/>
                    <a:pt x="0" y="17394"/>
                  </a:cubicBezTo>
                  <a:cubicBezTo>
                    <a:pt x="0" y="7788"/>
                    <a:pt x="7787" y="0"/>
                    <a:pt x="17394" y="0"/>
                  </a:cubicBezTo>
                  <a:cubicBezTo>
                    <a:pt x="27000" y="0"/>
                    <a:pt x="34788" y="7788"/>
                    <a:pt x="34788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D4FD4D7-50AB-4BEB-990D-4A0D34526FBA}"/>
                </a:ext>
              </a:extLst>
            </p:cNvPr>
            <p:cNvSpPr/>
            <p:nvPr/>
          </p:nvSpPr>
          <p:spPr>
            <a:xfrm>
              <a:off x="6157874" y="2169505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78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8A3024C1-C272-4B33-9A41-561C112A836F}"/>
                </a:ext>
              </a:extLst>
            </p:cNvPr>
            <p:cNvSpPr/>
            <p:nvPr/>
          </p:nvSpPr>
          <p:spPr>
            <a:xfrm rot="-5376772">
              <a:off x="3661426" y="2304489"/>
              <a:ext cx="34829" cy="34788"/>
            </a:xfrm>
            <a:custGeom>
              <a:avLst/>
              <a:gdLst>
                <a:gd name="connsiteX0" fmla="*/ 34829 w 34829"/>
                <a:gd name="connsiteY0" fmla="*/ 17394 h 34788"/>
                <a:gd name="connsiteX1" fmla="*/ 17415 w 34829"/>
                <a:gd name="connsiteY1" fmla="*/ 34789 h 34788"/>
                <a:gd name="connsiteX2" fmla="*/ 0 w 34829"/>
                <a:gd name="connsiteY2" fmla="*/ 17394 h 34788"/>
                <a:gd name="connsiteX3" fmla="*/ 17415 w 34829"/>
                <a:gd name="connsiteY3" fmla="*/ 0 h 34788"/>
                <a:gd name="connsiteX4" fmla="*/ 34829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29" y="17394"/>
                  </a:moveTo>
                  <a:cubicBezTo>
                    <a:pt x="34829" y="27001"/>
                    <a:pt x="27033" y="34789"/>
                    <a:pt x="17415" y="34789"/>
                  </a:cubicBezTo>
                  <a:cubicBezTo>
                    <a:pt x="7797" y="34789"/>
                    <a:pt x="0" y="27001"/>
                    <a:pt x="0" y="17394"/>
                  </a:cubicBezTo>
                  <a:cubicBezTo>
                    <a:pt x="0" y="7788"/>
                    <a:pt x="7797" y="0"/>
                    <a:pt x="17415" y="0"/>
                  </a:cubicBezTo>
                  <a:cubicBezTo>
                    <a:pt x="27033" y="0"/>
                    <a:pt x="34829" y="7788"/>
                    <a:pt x="34829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7ED060EF-1719-43D0-8374-E58F081C634F}"/>
                </a:ext>
              </a:extLst>
            </p:cNvPr>
            <p:cNvSpPr/>
            <p:nvPr/>
          </p:nvSpPr>
          <p:spPr>
            <a:xfrm>
              <a:off x="3922755" y="5051755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803"/>
                    <a:pt x="0" y="17414"/>
                  </a:cubicBezTo>
                  <a:cubicBezTo>
                    <a:pt x="0" y="27026"/>
                    <a:pt x="7782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80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802454A-9A2B-4862-90FA-79C95813AC00}"/>
                </a:ext>
              </a:extLst>
            </p:cNvPr>
            <p:cNvSpPr/>
            <p:nvPr/>
          </p:nvSpPr>
          <p:spPr>
            <a:xfrm>
              <a:off x="6706209" y="2524394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803"/>
                    <a:pt x="0" y="17414"/>
                  </a:cubicBezTo>
                  <a:cubicBezTo>
                    <a:pt x="0" y="27026"/>
                    <a:pt x="7782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64C4735C-366A-4E82-9EA9-E57D813A183E}"/>
                </a:ext>
              </a:extLst>
            </p:cNvPr>
            <p:cNvSpPr/>
            <p:nvPr/>
          </p:nvSpPr>
          <p:spPr>
            <a:xfrm>
              <a:off x="2566233" y="1638218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803"/>
                    <a:pt x="0" y="17414"/>
                  </a:cubicBezTo>
                  <a:cubicBezTo>
                    <a:pt x="0" y="27026"/>
                    <a:pt x="7782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80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6090D4A-9FBE-4461-873F-6205BD5D033F}"/>
                </a:ext>
              </a:extLst>
            </p:cNvPr>
            <p:cNvSpPr/>
            <p:nvPr/>
          </p:nvSpPr>
          <p:spPr>
            <a:xfrm>
              <a:off x="6874317" y="5062687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3" y="0"/>
                    <a:pt x="0" y="7783"/>
                    <a:pt x="0" y="17414"/>
                  </a:cubicBezTo>
                  <a:cubicBezTo>
                    <a:pt x="0" y="27046"/>
                    <a:pt x="7783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788" y="778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3DE2FF6A-49AB-4893-8351-A9DEA89B688F}"/>
                </a:ext>
              </a:extLst>
            </p:cNvPr>
            <p:cNvSpPr/>
            <p:nvPr/>
          </p:nvSpPr>
          <p:spPr>
            <a:xfrm>
              <a:off x="7734991" y="2507528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8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782"/>
                    <a:pt x="0" y="17414"/>
                  </a:cubicBezTo>
                  <a:cubicBezTo>
                    <a:pt x="0" y="27026"/>
                    <a:pt x="7782" y="34828"/>
                    <a:pt x="17394" y="34828"/>
                  </a:cubicBezTo>
                  <a:cubicBezTo>
                    <a:pt x="27005" y="34828"/>
                    <a:pt x="34788" y="27046"/>
                    <a:pt x="34788" y="17414"/>
                  </a:cubicBezTo>
                  <a:cubicBezTo>
                    <a:pt x="34808" y="7782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C847066-66B6-4438-BE51-5F8538743F10}"/>
                </a:ext>
              </a:extLst>
            </p:cNvPr>
            <p:cNvSpPr/>
            <p:nvPr/>
          </p:nvSpPr>
          <p:spPr>
            <a:xfrm rot="-5377676">
              <a:off x="8098753" y="2809246"/>
              <a:ext cx="34829" cy="34788"/>
            </a:xfrm>
            <a:custGeom>
              <a:avLst/>
              <a:gdLst>
                <a:gd name="connsiteX0" fmla="*/ 34829 w 34829"/>
                <a:gd name="connsiteY0" fmla="*/ 17394 h 34788"/>
                <a:gd name="connsiteX1" fmla="*/ 17414 w 34829"/>
                <a:gd name="connsiteY1" fmla="*/ 34789 h 34788"/>
                <a:gd name="connsiteX2" fmla="*/ 0 w 34829"/>
                <a:gd name="connsiteY2" fmla="*/ 17394 h 34788"/>
                <a:gd name="connsiteX3" fmla="*/ 17414 w 34829"/>
                <a:gd name="connsiteY3" fmla="*/ 0 h 34788"/>
                <a:gd name="connsiteX4" fmla="*/ 34829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29" y="17394"/>
                  </a:moveTo>
                  <a:cubicBezTo>
                    <a:pt x="34829" y="27001"/>
                    <a:pt x="27032" y="34789"/>
                    <a:pt x="17414" y="34789"/>
                  </a:cubicBezTo>
                  <a:cubicBezTo>
                    <a:pt x="7796" y="34789"/>
                    <a:pt x="0" y="27001"/>
                    <a:pt x="0" y="17394"/>
                  </a:cubicBezTo>
                  <a:cubicBezTo>
                    <a:pt x="0" y="7788"/>
                    <a:pt x="7796" y="0"/>
                    <a:pt x="17414" y="0"/>
                  </a:cubicBezTo>
                  <a:cubicBezTo>
                    <a:pt x="27032" y="0"/>
                    <a:pt x="34829" y="7788"/>
                    <a:pt x="34829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403D2CB-1D8E-4A78-80F1-562CCCA944BA}"/>
                </a:ext>
              </a:extLst>
            </p:cNvPr>
            <p:cNvSpPr/>
            <p:nvPr/>
          </p:nvSpPr>
          <p:spPr>
            <a:xfrm>
              <a:off x="8762877" y="1902968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390F6E-FAB0-45B6-9211-5EAD9EF6611D}"/>
                </a:ext>
              </a:extLst>
            </p:cNvPr>
            <p:cNvSpPr/>
            <p:nvPr/>
          </p:nvSpPr>
          <p:spPr>
            <a:xfrm>
              <a:off x="6749410" y="5394715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803"/>
                    <a:pt x="0" y="17414"/>
                  </a:cubicBezTo>
                  <a:cubicBezTo>
                    <a:pt x="0" y="27026"/>
                    <a:pt x="7782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80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F86D6BD-7870-4392-B4E4-0B4B22390FDC}"/>
                </a:ext>
              </a:extLst>
            </p:cNvPr>
            <p:cNvSpPr/>
            <p:nvPr/>
          </p:nvSpPr>
          <p:spPr>
            <a:xfrm rot="-22919">
              <a:off x="4236367" y="5324035"/>
              <a:ext cx="34788" cy="34829"/>
            </a:xfrm>
            <a:custGeom>
              <a:avLst/>
              <a:gdLst>
                <a:gd name="connsiteX0" fmla="*/ 34788 w 34788"/>
                <a:gd name="connsiteY0" fmla="*/ 17415 h 34829"/>
                <a:gd name="connsiteX1" fmla="*/ 17394 w 34788"/>
                <a:gd name="connsiteY1" fmla="*/ 34830 h 34829"/>
                <a:gd name="connsiteX2" fmla="*/ 0 w 34788"/>
                <a:gd name="connsiteY2" fmla="*/ 17415 h 34829"/>
                <a:gd name="connsiteX3" fmla="*/ 17394 w 34788"/>
                <a:gd name="connsiteY3" fmla="*/ 0 h 34829"/>
                <a:gd name="connsiteX4" fmla="*/ 34788 w 34788"/>
                <a:gd name="connsiteY4" fmla="*/ 17415 h 3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9">
                  <a:moveTo>
                    <a:pt x="34788" y="17415"/>
                  </a:moveTo>
                  <a:cubicBezTo>
                    <a:pt x="34788" y="27033"/>
                    <a:pt x="27001" y="34830"/>
                    <a:pt x="17394" y="34830"/>
                  </a:cubicBezTo>
                  <a:cubicBezTo>
                    <a:pt x="7787" y="34830"/>
                    <a:pt x="0" y="27033"/>
                    <a:pt x="0" y="17415"/>
                  </a:cubicBezTo>
                  <a:cubicBezTo>
                    <a:pt x="0" y="7797"/>
                    <a:pt x="7787" y="0"/>
                    <a:pt x="17394" y="0"/>
                  </a:cubicBezTo>
                  <a:cubicBezTo>
                    <a:pt x="27001" y="0"/>
                    <a:pt x="34788" y="7797"/>
                    <a:pt x="34788" y="17415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8F8C51E9-5130-4E7A-A0B1-A2FD82BE2185}"/>
                </a:ext>
              </a:extLst>
            </p:cNvPr>
            <p:cNvSpPr/>
            <p:nvPr/>
          </p:nvSpPr>
          <p:spPr>
            <a:xfrm>
              <a:off x="7561072" y="4600305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8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5"/>
                    <a:pt x="7783" y="34828"/>
                    <a:pt x="17394" y="34828"/>
                  </a:cubicBezTo>
                  <a:cubicBezTo>
                    <a:pt x="27005" y="34828"/>
                    <a:pt x="34788" y="27025"/>
                    <a:pt x="34788" y="17414"/>
                  </a:cubicBezTo>
                  <a:cubicBezTo>
                    <a:pt x="3480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534EFD4F-3FA7-4590-9D80-394E9A124B20}"/>
                </a:ext>
              </a:extLst>
            </p:cNvPr>
            <p:cNvSpPr/>
            <p:nvPr/>
          </p:nvSpPr>
          <p:spPr>
            <a:xfrm>
              <a:off x="8811626" y="5205780"/>
              <a:ext cx="60512" cy="60512"/>
            </a:xfrm>
            <a:custGeom>
              <a:avLst/>
              <a:gdLst>
                <a:gd name="connsiteX0" fmla="*/ 30256 w 60512"/>
                <a:gd name="connsiteY0" fmla="*/ 0 h 60512"/>
                <a:gd name="connsiteX1" fmla="*/ 0 w 60512"/>
                <a:gd name="connsiteY1" fmla="*/ 30257 h 60512"/>
                <a:gd name="connsiteX2" fmla="*/ 30256 w 60512"/>
                <a:gd name="connsiteY2" fmla="*/ 60513 h 60512"/>
                <a:gd name="connsiteX3" fmla="*/ 60513 w 60512"/>
                <a:gd name="connsiteY3" fmla="*/ 30257 h 60512"/>
                <a:gd name="connsiteX4" fmla="*/ 30256 w 60512"/>
                <a:gd name="connsiteY4" fmla="*/ 0 h 6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12" h="60512">
                  <a:moveTo>
                    <a:pt x="30256" y="0"/>
                  </a:moveTo>
                  <a:cubicBezTo>
                    <a:pt x="13553" y="0"/>
                    <a:pt x="0" y="13553"/>
                    <a:pt x="0" y="30257"/>
                  </a:cubicBezTo>
                  <a:cubicBezTo>
                    <a:pt x="0" y="46980"/>
                    <a:pt x="13553" y="60513"/>
                    <a:pt x="30256" y="60513"/>
                  </a:cubicBezTo>
                  <a:cubicBezTo>
                    <a:pt x="46959" y="60513"/>
                    <a:pt x="60513" y="46959"/>
                    <a:pt x="60513" y="30257"/>
                  </a:cubicBezTo>
                  <a:cubicBezTo>
                    <a:pt x="60513" y="13553"/>
                    <a:pt x="46959" y="0"/>
                    <a:pt x="30256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9AD14D9-3D09-493B-A78D-4295E3D7D884}"/>
                </a:ext>
              </a:extLst>
            </p:cNvPr>
            <p:cNvSpPr/>
            <p:nvPr/>
          </p:nvSpPr>
          <p:spPr>
            <a:xfrm>
              <a:off x="7319527" y="4296501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5"/>
                    <a:pt x="7783" y="34829"/>
                    <a:pt x="17394" y="34829"/>
                  </a:cubicBezTo>
                  <a:cubicBezTo>
                    <a:pt x="27005" y="34829"/>
                    <a:pt x="34788" y="27025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04DB1AD-06CA-4223-B3A9-48236ADAD2B6}"/>
                </a:ext>
              </a:extLst>
            </p:cNvPr>
            <p:cNvSpPr/>
            <p:nvPr/>
          </p:nvSpPr>
          <p:spPr>
            <a:xfrm rot="-5377679">
              <a:off x="2177230" y="3175472"/>
              <a:ext cx="34829" cy="34788"/>
            </a:xfrm>
            <a:custGeom>
              <a:avLst/>
              <a:gdLst>
                <a:gd name="connsiteX0" fmla="*/ 34829 w 34829"/>
                <a:gd name="connsiteY0" fmla="*/ 17394 h 34788"/>
                <a:gd name="connsiteX1" fmla="*/ 17415 w 34829"/>
                <a:gd name="connsiteY1" fmla="*/ 34789 h 34788"/>
                <a:gd name="connsiteX2" fmla="*/ 0 w 34829"/>
                <a:gd name="connsiteY2" fmla="*/ 17394 h 34788"/>
                <a:gd name="connsiteX3" fmla="*/ 17415 w 34829"/>
                <a:gd name="connsiteY3" fmla="*/ 0 h 34788"/>
                <a:gd name="connsiteX4" fmla="*/ 34829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29" y="17394"/>
                  </a:moveTo>
                  <a:cubicBezTo>
                    <a:pt x="34829" y="27001"/>
                    <a:pt x="27032" y="34789"/>
                    <a:pt x="17415" y="34789"/>
                  </a:cubicBezTo>
                  <a:cubicBezTo>
                    <a:pt x="7797" y="34789"/>
                    <a:pt x="0" y="27001"/>
                    <a:pt x="0" y="17394"/>
                  </a:cubicBezTo>
                  <a:cubicBezTo>
                    <a:pt x="0" y="7788"/>
                    <a:pt x="7797" y="0"/>
                    <a:pt x="17415" y="0"/>
                  </a:cubicBezTo>
                  <a:cubicBezTo>
                    <a:pt x="27032" y="0"/>
                    <a:pt x="34829" y="7787"/>
                    <a:pt x="34829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1AACADF-E18F-47DF-AC6C-096AD30EFB19}"/>
                </a:ext>
              </a:extLst>
            </p:cNvPr>
            <p:cNvSpPr/>
            <p:nvPr/>
          </p:nvSpPr>
          <p:spPr>
            <a:xfrm>
              <a:off x="1821566" y="4812812"/>
              <a:ext cx="34787" cy="34787"/>
            </a:xfrm>
            <a:custGeom>
              <a:avLst/>
              <a:gdLst>
                <a:gd name="connsiteX0" fmla="*/ 34788 w 34787"/>
                <a:gd name="connsiteY0" fmla="*/ 17394 h 34787"/>
                <a:gd name="connsiteX1" fmla="*/ 17394 w 34787"/>
                <a:gd name="connsiteY1" fmla="*/ 34788 h 34787"/>
                <a:gd name="connsiteX2" fmla="*/ 0 w 34787"/>
                <a:gd name="connsiteY2" fmla="*/ 17394 h 34787"/>
                <a:gd name="connsiteX3" fmla="*/ 17394 w 34787"/>
                <a:gd name="connsiteY3" fmla="*/ 0 h 34787"/>
                <a:gd name="connsiteX4" fmla="*/ 34788 w 34787"/>
                <a:gd name="connsiteY4" fmla="*/ 17394 h 3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787">
                  <a:moveTo>
                    <a:pt x="34788" y="17394"/>
                  </a:moveTo>
                  <a:cubicBezTo>
                    <a:pt x="34788" y="27000"/>
                    <a:pt x="27000" y="34788"/>
                    <a:pt x="17394" y="34788"/>
                  </a:cubicBezTo>
                  <a:cubicBezTo>
                    <a:pt x="7788" y="34788"/>
                    <a:pt x="0" y="27000"/>
                    <a:pt x="0" y="17394"/>
                  </a:cubicBezTo>
                  <a:cubicBezTo>
                    <a:pt x="0" y="7787"/>
                    <a:pt x="7788" y="0"/>
                    <a:pt x="17394" y="0"/>
                  </a:cubicBezTo>
                  <a:cubicBezTo>
                    <a:pt x="27000" y="0"/>
                    <a:pt x="34788" y="7787"/>
                    <a:pt x="34788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DDB3888-A622-4300-AC0B-68118CD9C331}"/>
                </a:ext>
              </a:extLst>
            </p:cNvPr>
            <p:cNvSpPr/>
            <p:nvPr/>
          </p:nvSpPr>
          <p:spPr>
            <a:xfrm>
              <a:off x="1612066" y="3741399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9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782"/>
                    <a:pt x="0" y="17414"/>
                  </a:cubicBezTo>
                  <a:cubicBezTo>
                    <a:pt x="0" y="27026"/>
                    <a:pt x="7782" y="34829"/>
                    <a:pt x="17394" y="34829"/>
                  </a:cubicBezTo>
                  <a:cubicBezTo>
                    <a:pt x="27005" y="34829"/>
                    <a:pt x="34788" y="27046"/>
                    <a:pt x="34788" y="17414"/>
                  </a:cubicBezTo>
                  <a:cubicBezTo>
                    <a:pt x="34788" y="7782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9BF3747B-81E6-408E-AA23-D9887E1B085C}"/>
                </a:ext>
              </a:extLst>
            </p:cNvPr>
            <p:cNvSpPr/>
            <p:nvPr/>
          </p:nvSpPr>
          <p:spPr>
            <a:xfrm>
              <a:off x="2330826" y="3748247"/>
              <a:ext cx="56651" cy="56672"/>
            </a:xfrm>
            <a:custGeom>
              <a:avLst/>
              <a:gdLst>
                <a:gd name="connsiteX0" fmla="*/ 28326 w 56651"/>
                <a:gd name="connsiteY0" fmla="*/ 0 h 56672"/>
                <a:gd name="connsiteX1" fmla="*/ 0 w 56651"/>
                <a:gd name="connsiteY1" fmla="*/ 28347 h 56672"/>
                <a:gd name="connsiteX2" fmla="*/ 28326 w 56651"/>
                <a:gd name="connsiteY2" fmla="*/ 56673 h 56672"/>
                <a:gd name="connsiteX3" fmla="*/ 56652 w 56651"/>
                <a:gd name="connsiteY3" fmla="*/ 28326 h 56672"/>
                <a:gd name="connsiteX4" fmla="*/ 28326 w 56651"/>
                <a:gd name="connsiteY4" fmla="*/ 0 h 5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651" h="56672">
                  <a:moveTo>
                    <a:pt x="28326" y="0"/>
                  </a:moveTo>
                  <a:cubicBezTo>
                    <a:pt x="12680" y="0"/>
                    <a:pt x="0" y="12680"/>
                    <a:pt x="0" y="28347"/>
                  </a:cubicBezTo>
                  <a:cubicBezTo>
                    <a:pt x="0" y="44013"/>
                    <a:pt x="12680" y="56673"/>
                    <a:pt x="28326" y="56673"/>
                  </a:cubicBezTo>
                  <a:cubicBezTo>
                    <a:pt x="43972" y="56673"/>
                    <a:pt x="56652" y="43993"/>
                    <a:pt x="56652" y="28326"/>
                  </a:cubicBezTo>
                  <a:cubicBezTo>
                    <a:pt x="56652" y="12659"/>
                    <a:pt x="43972" y="0"/>
                    <a:pt x="28326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6646FE8-9C67-4A3E-B4D4-CE7FD84B65F4}"/>
                </a:ext>
              </a:extLst>
            </p:cNvPr>
            <p:cNvSpPr/>
            <p:nvPr/>
          </p:nvSpPr>
          <p:spPr>
            <a:xfrm>
              <a:off x="8002605" y="3333008"/>
              <a:ext cx="34787" cy="34787"/>
            </a:xfrm>
            <a:custGeom>
              <a:avLst/>
              <a:gdLst>
                <a:gd name="connsiteX0" fmla="*/ 34788 w 34787"/>
                <a:gd name="connsiteY0" fmla="*/ 17394 h 34787"/>
                <a:gd name="connsiteX1" fmla="*/ 17394 w 34787"/>
                <a:gd name="connsiteY1" fmla="*/ 34788 h 34787"/>
                <a:gd name="connsiteX2" fmla="*/ 0 w 34787"/>
                <a:gd name="connsiteY2" fmla="*/ 17394 h 34787"/>
                <a:gd name="connsiteX3" fmla="*/ 17394 w 34787"/>
                <a:gd name="connsiteY3" fmla="*/ 0 h 34787"/>
                <a:gd name="connsiteX4" fmla="*/ 34788 w 34787"/>
                <a:gd name="connsiteY4" fmla="*/ 17394 h 3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787">
                  <a:moveTo>
                    <a:pt x="34788" y="17394"/>
                  </a:moveTo>
                  <a:cubicBezTo>
                    <a:pt x="34788" y="27000"/>
                    <a:pt x="27000" y="34788"/>
                    <a:pt x="17394" y="34788"/>
                  </a:cubicBezTo>
                  <a:cubicBezTo>
                    <a:pt x="7787" y="34788"/>
                    <a:pt x="0" y="27000"/>
                    <a:pt x="0" y="17394"/>
                  </a:cubicBezTo>
                  <a:cubicBezTo>
                    <a:pt x="0" y="7787"/>
                    <a:pt x="7787" y="0"/>
                    <a:pt x="17394" y="0"/>
                  </a:cubicBezTo>
                  <a:cubicBezTo>
                    <a:pt x="27000" y="0"/>
                    <a:pt x="34788" y="7787"/>
                    <a:pt x="34788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BDA3C0A-1F08-4FDC-B9F4-592AC3920D62}"/>
                </a:ext>
              </a:extLst>
            </p:cNvPr>
            <p:cNvSpPr/>
            <p:nvPr/>
          </p:nvSpPr>
          <p:spPr>
            <a:xfrm>
              <a:off x="10218664" y="1908799"/>
              <a:ext cx="34788" cy="34828"/>
            </a:xfrm>
            <a:custGeom>
              <a:avLst/>
              <a:gdLst>
                <a:gd name="connsiteX0" fmla="*/ 17394 w 34788"/>
                <a:gd name="connsiteY0" fmla="*/ 0 h 34828"/>
                <a:gd name="connsiteX1" fmla="*/ 0 w 34788"/>
                <a:gd name="connsiteY1" fmla="*/ 17414 h 34828"/>
                <a:gd name="connsiteX2" fmla="*/ 17394 w 34788"/>
                <a:gd name="connsiteY2" fmla="*/ 34829 h 34828"/>
                <a:gd name="connsiteX3" fmla="*/ 34788 w 34788"/>
                <a:gd name="connsiteY3" fmla="*/ 17414 h 34828"/>
                <a:gd name="connsiteX4" fmla="*/ 17394 w 34788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8">
                  <a:moveTo>
                    <a:pt x="17394" y="0"/>
                  </a:moveTo>
                  <a:cubicBezTo>
                    <a:pt x="7783" y="0"/>
                    <a:pt x="0" y="7803"/>
                    <a:pt x="0" y="17414"/>
                  </a:cubicBezTo>
                  <a:cubicBezTo>
                    <a:pt x="0" y="27026"/>
                    <a:pt x="7783" y="34829"/>
                    <a:pt x="17394" y="34829"/>
                  </a:cubicBezTo>
                  <a:cubicBezTo>
                    <a:pt x="27005" y="34829"/>
                    <a:pt x="34788" y="27026"/>
                    <a:pt x="34788" y="17414"/>
                  </a:cubicBezTo>
                  <a:cubicBezTo>
                    <a:pt x="3480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F5A0243A-D5F4-4872-B8F5-96746AC53D4E}"/>
                </a:ext>
              </a:extLst>
            </p:cNvPr>
            <p:cNvSpPr/>
            <p:nvPr/>
          </p:nvSpPr>
          <p:spPr>
            <a:xfrm rot="-21759">
              <a:off x="10582624" y="2210696"/>
              <a:ext cx="34788" cy="34829"/>
            </a:xfrm>
            <a:custGeom>
              <a:avLst/>
              <a:gdLst>
                <a:gd name="connsiteX0" fmla="*/ 34789 w 34788"/>
                <a:gd name="connsiteY0" fmla="*/ 17415 h 34829"/>
                <a:gd name="connsiteX1" fmla="*/ 17394 w 34788"/>
                <a:gd name="connsiteY1" fmla="*/ 34829 h 34829"/>
                <a:gd name="connsiteX2" fmla="*/ 0 w 34788"/>
                <a:gd name="connsiteY2" fmla="*/ 17415 h 34829"/>
                <a:gd name="connsiteX3" fmla="*/ 17394 w 34788"/>
                <a:gd name="connsiteY3" fmla="*/ 0 h 34829"/>
                <a:gd name="connsiteX4" fmla="*/ 34789 w 34788"/>
                <a:gd name="connsiteY4" fmla="*/ 17415 h 3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34829">
                  <a:moveTo>
                    <a:pt x="34789" y="17415"/>
                  </a:moveTo>
                  <a:cubicBezTo>
                    <a:pt x="34789" y="27032"/>
                    <a:pt x="27001" y="34829"/>
                    <a:pt x="17394" y="34829"/>
                  </a:cubicBezTo>
                  <a:cubicBezTo>
                    <a:pt x="7788" y="34829"/>
                    <a:pt x="0" y="27032"/>
                    <a:pt x="0" y="17415"/>
                  </a:cubicBezTo>
                  <a:cubicBezTo>
                    <a:pt x="0" y="7797"/>
                    <a:pt x="7788" y="0"/>
                    <a:pt x="17394" y="0"/>
                  </a:cubicBezTo>
                  <a:cubicBezTo>
                    <a:pt x="27001" y="0"/>
                    <a:pt x="34789" y="7797"/>
                    <a:pt x="34789" y="17415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C5D55D2F-567A-4C6F-8306-AD13C92A2750}"/>
                </a:ext>
              </a:extLst>
            </p:cNvPr>
            <p:cNvSpPr/>
            <p:nvPr/>
          </p:nvSpPr>
          <p:spPr>
            <a:xfrm rot="-5377963">
              <a:off x="11161055" y="2891519"/>
              <a:ext cx="34829" cy="34788"/>
            </a:xfrm>
            <a:custGeom>
              <a:avLst/>
              <a:gdLst>
                <a:gd name="connsiteX0" fmla="*/ 34829 w 34829"/>
                <a:gd name="connsiteY0" fmla="*/ 17394 h 34788"/>
                <a:gd name="connsiteX1" fmla="*/ 17415 w 34829"/>
                <a:gd name="connsiteY1" fmla="*/ 34788 h 34788"/>
                <a:gd name="connsiteX2" fmla="*/ 1 w 34829"/>
                <a:gd name="connsiteY2" fmla="*/ 17394 h 34788"/>
                <a:gd name="connsiteX3" fmla="*/ 17415 w 34829"/>
                <a:gd name="connsiteY3" fmla="*/ 0 h 34788"/>
                <a:gd name="connsiteX4" fmla="*/ 34829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29" y="17394"/>
                  </a:moveTo>
                  <a:cubicBezTo>
                    <a:pt x="34829" y="27001"/>
                    <a:pt x="27032" y="34788"/>
                    <a:pt x="17415" y="34788"/>
                  </a:cubicBezTo>
                  <a:cubicBezTo>
                    <a:pt x="7798" y="34788"/>
                    <a:pt x="1" y="27001"/>
                    <a:pt x="1" y="17394"/>
                  </a:cubicBezTo>
                  <a:cubicBezTo>
                    <a:pt x="1" y="7788"/>
                    <a:pt x="7798" y="0"/>
                    <a:pt x="17415" y="0"/>
                  </a:cubicBezTo>
                  <a:cubicBezTo>
                    <a:pt x="27032" y="0"/>
                    <a:pt x="34829" y="7788"/>
                    <a:pt x="34829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8686D2A7-A5B0-4AAB-883C-9AB080F48A39}"/>
                </a:ext>
              </a:extLst>
            </p:cNvPr>
            <p:cNvSpPr/>
            <p:nvPr/>
          </p:nvSpPr>
          <p:spPr>
            <a:xfrm rot="-5378513">
              <a:off x="10486296" y="2734064"/>
              <a:ext cx="34829" cy="34788"/>
            </a:xfrm>
            <a:custGeom>
              <a:avLst/>
              <a:gdLst>
                <a:gd name="connsiteX0" fmla="*/ 34830 w 34829"/>
                <a:gd name="connsiteY0" fmla="*/ 17394 h 34788"/>
                <a:gd name="connsiteX1" fmla="*/ 17415 w 34829"/>
                <a:gd name="connsiteY1" fmla="*/ 34788 h 34788"/>
                <a:gd name="connsiteX2" fmla="*/ 1 w 34829"/>
                <a:gd name="connsiteY2" fmla="*/ 17394 h 34788"/>
                <a:gd name="connsiteX3" fmla="*/ 17415 w 34829"/>
                <a:gd name="connsiteY3" fmla="*/ 0 h 34788"/>
                <a:gd name="connsiteX4" fmla="*/ 34830 w 34829"/>
                <a:gd name="connsiteY4" fmla="*/ 17394 h 3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9" h="34788">
                  <a:moveTo>
                    <a:pt x="34830" y="17394"/>
                  </a:moveTo>
                  <a:cubicBezTo>
                    <a:pt x="34830" y="27001"/>
                    <a:pt x="27033" y="34788"/>
                    <a:pt x="17415" y="34788"/>
                  </a:cubicBezTo>
                  <a:cubicBezTo>
                    <a:pt x="7798" y="34788"/>
                    <a:pt x="1" y="27001"/>
                    <a:pt x="1" y="17394"/>
                  </a:cubicBezTo>
                  <a:cubicBezTo>
                    <a:pt x="1" y="7788"/>
                    <a:pt x="7798" y="0"/>
                    <a:pt x="17415" y="0"/>
                  </a:cubicBezTo>
                  <a:cubicBezTo>
                    <a:pt x="27033" y="0"/>
                    <a:pt x="34830" y="7788"/>
                    <a:pt x="34830" y="17394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30BD3CC-D5FF-4D79-836A-84D9CC70F7F4}"/>
                </a:ext>
              </a:extLst>
            </p:cNvPr>
            <p:cNvSpPr/>
            <p:nvPr/>
          </p:nvSpPr>
          <p:spPr>
            <a:xfrm>
              <a:off x="1288649" y="1804328"/>
              <a:ext cx="34817" cy="34800"/>
            </a:xfrm>
            <a:custGeom>
              <a:avLst/>
              <a:gdLst>
                <a:gd name="connsiteX0" fmla="*/ 16464 w 34817"/>
                <a:gd name="connsiteY0" fmla="*/ 27 h 34800"/>
                <a:gd name="connsiteX1" fmla="*/ 25 w 34817"/>
                <a:gd name="connsiteY1" fmla="*/ 18355 h 34800"/>
                <a:gd name="connsiteX2" fmla="*/ 18353 w 34817"/>
                <a:gd name="connsiteY2" fmla="*/ 34774 h 34800"/>
                <a:gd name="connsiteX3" fmla="*/ 34792 w 34817"/>
                <a:gd name="connsiteY3" fmla="*/ 16445 h 34800"/>
                <a:gd name="connsiteX4" fmla="*/ 16464 w 34817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7" h="34800">
                  <a:moveTo>
                    <a:pt x="16464" y="27"/>
                  </a:moveTo>
                  <a:cubicBezTo>
                    <a:pt x="6873" y="555"/>
                    <a:pt x="-483" y="8764"/>
                    <a:pt x="25" y="18355"/>
                  </a:cubicBezTo>
                  <a:cubicBezTo>
                    <a:pt x="553" y="27946"/>
                    <a:pt x="8762" y="35302"/>
                    <a:pt x="18353" y="34774"/>
                  </a:cubicBezTo>
                  <a:cubicBezTo>
                    <a:pt x="27944" y="34246"/>
                    <a:pt x="35300" y="26036"/>
                    <a:pt x="34792" y="16445"/>
                  </a:cubicBezTo>
                  <a:cubicBezTo>
                    <a:pt x="34284" y="6854"/>
                    <a:pt x="26075" y="-502"/>
                    <a:pt x="16464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51289035-7599-440B-B574-98A2B700689B}"/>
                </a:ext>
              </a:extLst>
            </p:cNvPr>
            <p:cNvSpPr/>
            <p:nvPr/>
          </p:nvSpPr>
          <p:spPr>
            <a:xfrm>
              <a:off x="1007054" y="2183966"/>
              <a:ext cx="34817" cy="34800"/>
            </a:xfrm>
            <a:custGeom>
              <a:avLst/>
              <a:gdLst>
                <a:gd name="connsiteX0" fmla="*/ 16464 w 34817"/>
                <a:gd name="connsiteY0" fmla="*/ 27 h 34800"/>
                <a:gd name="connsiteX1" fmla="*/ 25 w 34817"/>
                <a:gd name="connsiteY1" fmla="*/ 18355 h 34800"/>
                <a:gd name="connsiteX2" fmla="*/ 18353 w 34817"/>
                <a:gd name="connsiteY2" fmla="*/ 34774 h 34800"/>
                <a:gd name="connsiteX3" fmla="*/ 34792 w 34817"/>
                <a:gd name="connsiteY3" fmla="*/ 16445 h 34800"/>
                <a:gd name="connsiteX4" fmla="*/ 16464 w 34817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7" h="34800">
                  <a:moveTo>
                    <a:pt x="16464" y="27"/>
                  </a:moveTo>
                  <a:cubicBezTo>
                    <a:pt x="6873" y="555"/>
                    <a:pt x="-483" y="8764"/>
                    <a:pt x="25" y="18355"/>
                  </a:cubicBezTo>
                  <a:cubicBezTo>
                    <a:pt x="553" y="27946"/>
                    <a:pt x="8762" y="35302"/>
                    <a:pt x="18353" y="34774"/>
                  </a:cubicBezTo>
                  <a:cubicBezTo>
                    <a:pt x="27945" y="34246"/>
                    <a:pt x="35300" y="26036"/>
                    <a:pt x="34792" y="16445"/>
                  </a:cubicBezTo>
                  <a:cubicBezTo>
                    <a:pt x="34264" y="6854"/>
                    <a:pt x="26055" y="-502"/>
                    <a:pt x="16464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9556A083-CA20-4C60-A500-78C2C6031949}"/>
                </a:ext>
              </a:extLst>
            </p:cNvPr>
            <p:cNvSpPr/>
            <p:nvPr/>
          </p:nvSpPr>
          <p:spPr>
            <a:xfrm>
              <a:off x="358521" y="2798850"/>
              <a:ext cx="34817" cy="34800"/>
            </a:xfrm>
            <a:custGeom>
              <a:avLst/>
              <a:gdLst>
                <a:gd name="connsiteX0" fmla="*/ 16464 w 34817"/>
                <a:gd name="connsiteY0" fmla="*/ 27 h 34800"/>
                <a:gd name="connsiteX1" fmla="*/ 25 w 34817"/>
                <a:gd name="connsiteY1" fmla="*/ 18355 h 34800"/>
                <a:gd name="connsiteX2" fmla="*/ 18353 w 34817"/>
                <a:gd name="connsiteY2" fmla="*/ 34774 h 34800"/>
                <a:gd name="connsiteX3" fmla="*/ 34792 w 34817"/>
                <a:gd name="connsiteY3" fmla="*/ 16445 h 34800"/>
                <a:gd name="connsiteX4" fmla="*/ 16464 w 34817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7" h="34800">
                  <a:moveTo>
                    <a:pt x="16464" y="27"/>
                  </a:moveTo>
                  <a:cubicBezTo>
                    <a:pt x="6873" y="555"/>
                    <a:pt x="-483" y="8764"/>
                    <a:pt x="25" y="18355"/>
                  </a:cubicBezTo>
                  <a:cubicBezTo>
                    <a:pt x="553" y="27946"/>
                    <a:pt x="8762" y="35302"/>
                    <a:pt x="18353" y="34774"/>
                  </a:cubicBezTo>
                  <a:cubicBezTo>
                    <a:pt x="27944" y="34246"/>
                    <a:pt x="35300" y="26036"/>
                    <a:pt x="34792" y="16445"/>
                  </a:cubicBezTo>
                  <a:cubicBezTo>
                    <a:pt x="34264" y="6854"/>
                    <a:pt x="26055" y="-502"/>
                    <a:pt x="16464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E4B4EE66-2075-4BA3-A147-6309A05A778F}"/>
                </a:ext>
              </a:extLst>
            </p:cNvPr>
            <p:cNvSpPr/>
            <p:nvPr/>
          </p:nvSpPr>
          <p:spPr>
            <a:xfrm>
              <a:off x="478998" y="2116524"/>
              <a:ext cx="34817" cy="34800"/>
            </a:xfrm>
            <a:custGeom>
              <a:avLst/>
              <a:gdLst>
                <a:gd name="connsiteX0" fmla="*/ 16464 w 34817"/>
                <a:gd name="connsiteY0" fmla="*/ 27 h 34800"/>
                <a:gd name="connsiteX1" fmla="*/ 25 w 34817"/>
                <a:gd name="connsiteY1" fmla="*/ 18355 h 34800"/>
                <a:gd name="connsiteX2" fmla="*/ 18353 w 34817"/>
                <a:gd name="connsiteY2" fmla="*/ 34774 h 34800"/>
                <a:gd name="connsiteX3" fmla="*/ 34792 w 34817"/>
                <a:gd name="connsiteY3" fmla="*/ 16445 h 34800"/>
                <a:gd name="connsiteX4" fmla="*/ 16464 w 34817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7" h="34800">
                  <a:moveTo>
                    <a:pt x="16464" y="27"/>
                  </a:moveTo>
                  <a:cubicBezTo>
                    <a:pt x="6873" y="555"/>
                    <a:pt x="-483" y="8764"/>
                    <a:pt x="25" y="18355"/>
                  </a:cubicBezTo>
                  <a:cubicBezTo>
                    <a:pt x="553" y="27946"/>
                    <a:pt x="8762" y="35302"/>
                    <a:pt x="18353" y="34774"/>
                  </a:cubicBezTo>
                  <a:cubicBezTo>
                    <a:pt x="27944" y="34246"/>
                    <a:pt x="35300" y="26036"/>
                    <a:pt x="34792" y="16445"/>
                  </a:cubicBezTo>
                  <a:cubicBezTo>
                    <a:pt x="34264" y="6854"/>
                    <a:pt x="26055" y="-502"/>
                    <a:pt x="16464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6BDEF070-0B5F-491E-8492-A927606AABDC}"/>
                </a:ext>
              </a:extLst>
            </p:cNvPr>
            <p:cNvSpPr/>
            <p:nvPr/>
          </p:nvSpPr>
          <p:spPr>
            <a:xfrm>
              <a:off x="11704071" y="3089466"/>
              <a:ext cx="34816" cy="34800"/>
            </a:xfrm>
            <a:custGeom>
              <a:avLst/>
              <a:gdLst>
                <a:gd name="connsiteX0" fmla="*/ 16463 w 34816"/>
                <a:gd name="connsiteY0" fmla="*/ 27 h 34800"/>
                <a:gd name="connsiteX1" fmla="*/ 25 w 34816"/>
                <a:gd name="connsiteY1" fmla="*/ 18355 h 34800"/>
                <a:gd name="connsiteX2" fmla="*/ 18353 w 34816"/>
                <a:gd name="connsiteY2" fmla="*/ 34774 h 34800"/>
                <a:gd name="connsiteX3" fmla="*/ 34792 w 34816"/>
                <a:gd name="connsiteY3" fmla="*/ 16445 h 34800"/>
                <a:gd name="connsiteX4" fmla="*/ 16463 w 34816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6" h="34800">
                  <a:moveTo>
                    <a:pt x="16463" y="27"/>
                  </a:moveTo>
                  <a:cubicBezTo>
                    <a:pt x="6872" y="555"/>
                    <a:pt x="-483" y="8764"/>
                    <a:pt x="25" y="18355"/>
                  </a:cubicBezTo>
                  <a:cubicBezTo>
                    <a:pt x="553" y="27946"/>
                    <a:pt x="8762" y="35302"/>
                    <a:pt x="18353" y="34774"/>
                  </a:cubicBezTo>
                  <a:cubicBezTo>
                    <a:pt x="27944" y="34246"/>
                    <a:pt x="35300" y="26036"/>
                    <a:pt x="34792" y="16445"/>
                  </a:cubicBezTo>
                  <a:cubicBezTo>
                    <a:pt x="34284" y="6854"/>
                    <a:pt x="26055" y="-502"/>
                    <a:pt x="16463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A7BCCF54-0710-40E2-BE9E-03DCB0AA44C5}"/>
                </a:ext>
              </a:extLst>
            </p:cNvPr>
            <p:cNvSpPr/>
            <p:nvPr/>
          </p:nvSpPr>
          <p:spPr>
            <a:xfrm>
              <a:off x="11655303" y="3593402"/>
              <a:ext cx="34816" cy="34800"/>
            </a:xfrm>
            <a:custGeom>
              <a:avLst/>
              <a:gdLst>
                <a:gd name="connsiteX0" fmla="*/ 16463 w 34816"/>
                <a:gd name="connsiteY0" fmla="*/ 27 h 34800"/>
                <a:gd name="connsiteX1" fmla="*/ 25 w 34816"/>
                <a:gd name="connsiteY1" fmla="*/ 18355 h 34800"/>
                <a:gd name="connsiteX2" fmla="*/ 18353 w 34816"/>
                <a:gd name="connsiteY2" fmla="*/ 34774 h 34800"/>
                <a:gd name="connsiteX3" fmla="*/ 34792 w 34816"/>
                <a:gd name="connsiteY3" fmla="*/ 16445 h 34800"/>
                <a:gd name="connsiteX4" fmla="*/ 16463 w 34816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6" h="34800">
                  <a:moveTo>
                    <a:pt x="16463" y="27"/>
                  </a:moveTo>
                  <a:cubicBezTo>
                    <a:pt x="6872" y="555"/>
                    <a:pt x="-483" y="8764"/>
                    <a:pt x="25" y="18355"/>
                  </a:cubicBezTo>
                  <a:cubicBezTo>
                    <a:pt x="553" y="27946"/>
                    <a:pt x="8762" y="35302"/>
                    <a:pt x="18353" y="34774"/>
                  </a:cubicBezTo>
                  <a:cubicBezTo>
                    <a:pt x="27944" y="34246"/>
                    <a:pt x="35300" y="26036"/>
                    <a:pt x="34792" y="16445"/>
                  </a:cubicBezTo>
                  <a:cubicBezTo>
                    <a:pt x="34284" y="6854"/>
                    <a:pt x="26055" y="-502"/>
                    <a:pt x="16463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B7FA64D-6D58-42BD-AFEB-FA9A34A2BAE9}"/>
                </a:ext>
              </a:extLst>
            </p:cNvPr>
            <p:cNvSpPr/>
            <p:nvPr/>
          </p:nvSpPr>
          <p:spPr>
            <a:xfrm>
              <a:off x="12016552" y="2297941"/>
              <a:ext cx="34816" cy="34800"/>
            </a:xfrm>
            <a:custGeom>
              <a:avLst/>
              <a:gdLst>
                <a:gd name="connsiteX0" fmla="*/ 16463 w 34816"/>
                <a:gd name="connsiteY0" fmla="*/ 27 h 34800"/>
                <a:gd name="connsiteX1" fmla="*/ 25 w 34816"/>
                <a:gd name="connsiteY1" fmla="*/ 18355 h 34800"/>
                <a:gd name="connsiteX2" fmla="*/ 18353 w 34816"/>
                <a:gd name="connsiteY2" fmla="*/ 34774 h 34800"/>
                <a:gd name="connsiteX3" fmla="*/ 34792 w 34816"/>
                <a:gd name="connsiteY3" fmla="*/ 16445 h 34800"/>
                <a:gd name="connsiteX4" fmla="*/ 16463 w 34816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6" h="34800">
                  <a:moveTo>
                    <a:pt x="16463" y="27"/>
                  </a:moveTo>
                  <a:cubicBezTo>
                    <a:pt x="6873" y="555"/>
                    <a:pt x="-483" y="8764"/>
                    <a:pt x="25" y="18355"/>
                  </a:cubicBezTo>
                  <a:cubicBezTo>
                    <a:pt x="554" y="27946"/>
                    <a:pt x="8763" y="35302"/>
                    <a:pt x="18353" y="34774"/>
                  </a:cubicBezTo>
                  <a:cubicBezTo>
                    <a:pt x="27945" y="34246"/>
                    <a:pt x="35300" y="26036"/>
                    <a:pt x="34792" y="16445"/>
                  </a:cubicBezTo>
                  <a:cubicBezTo>
                    <a:pt x="34264" y="6854"/>
                    <a:pt x="26055" y="-502"/>
                    <a:pt x="16463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ECDC3CAA-86A0-4DCE-B4C8-4954F162DF2A}"/>
                </a:ext>
              </a:extLst>
            </p:cNvPr>
            <p:cNvSpPr/>
            <p:nvPr/>
          </p:nvSpPr>
          <p:spPr>
            <a:xfrm>
              <a:off x="10586207" y="4127168"/>
              <a:ext cx="34817" cy="34800"/>
            </a:xfrm>
            <a:custGeom>
              <a:avLst/>
              <a:gdLst>
                <a:gd name="connsiteX0" fmla="*/ 16464 w 34817"/>
                <a:gd name="connsiteY0" fmla="*/ 27 h 34800"/>
                <a:gd name="connsiteX1" fmla="*/ 25 w 34817"/>
                <a:gd name="connsiteY1" fmla="*/ 18355 h 34800"/>
                <a:gd name="connsiteX2" fmla="*/ 18353 w 34817"/>
                <a:gd name="connsiteY2" fmla="*/ 34774 h 34800"/>
                <a:gd name="connsiteX3" fmla="*/ 34793 w 34817"/>
                <a:gd name="connsiteY3" fmla="*/ 16445 h 34800"/>
                <a:gd name="connsiteX4" fmla="*/ 16464 w 34817"/>
                <a:gd name="connsiteY4" fmla="*/ 27 h 3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7" h="34800">
                  <a:moveTo>
                    <a:pt x="16464" y="27"/>
                  </a:moveTo>
                  <a:cubicBezTo>
                    <a:pt x="6873" y="555"/>
                    <a:pt x="-483" y="8764"/>
                    <a:pt x="25" y="18355"/>
                  </a:cubicBezTo>
                  <a:cubicBezTo>
                    <a:pt x="554" y="27946"/>
                    <a:pt x="8763" y="35302"/>
                    <a:pt x="18353" y="34774"/>
                  </a:cubicBezTo>
                  <a:cubicBezTo>
                    <a:pt x="27945" y="34246"/>
                    <a:pt x="35301" y="26036"/>
                    <a:pt x="34793" y="16445"/>
                  </a:cubicBezTo>
                  <a:cubicBezTo>
                    <a:pt x="34264" y="6854"/>
                    <a:pt x="26055" y="-502"/>
                    <a:pt x="16464" y="27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4C7607DE-136D-4305-A4A5-799D0E53664D}"/>
                </a:ext>
              </a:extLst>
            </p:cNvPr>
            <p:cNvSpPr/>
            <p:nvPr/>
          </p:nvSpPr>
          <p:spPr>
            <a:xfrm>
              <a:off x="10706684" y="3444824"/>
              <a:ext cx="34817" cy="34798"/>
            </a:xfrm>
            <a:custGeom>
              <a:avLst/>
              <a:gdLst>
                <a:gd name="connsiteX0" fmla="*/ 16464 w 34817"/>
                <a:gd name="connsiteY0" fmla="*/ 25 h 34798"/>
                <a:gd name="connsiteX1" fmla="*/ 25 w 34817"/>
                <a:gd name="connsiteY1" fmla="*/ 18353 h 34798"/>
                <a:gd name="connsiteX2" fmla="*/ 18353 w 34817"/>
                <a:gd name="connsiteY2" fmla="*/ 34772 h 34798"/>
                <a:gd name="connsiteX3" fmla="*/ 34793 w 34817"/>
                <a:gd name="connsiteY3" fmla="*/ 16443 h 34798"/>
                <a:gd name="connsiteX4" fmla="*/ 16464 w 34817"/>
                <a:gd name="connsiteY4" fmla="*/ 25 h 34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17" h="34798">
                  <a:moveTo>
                    <a:pt x="16464" y="25"/>
                  </a:moveTo>
                  <a:cubicBezTo>
                    <a:pt x="6873" y="553"/>
                    <a:pt x="-483" y="8762"/>
                    <a:pt x="25" y="18353"/>
                  </a:cubicBezTo>
                  <a:cubicBezTo>
                    <a:pt x="554" y="27944"/>
                    <a:pt x="8763" y="35300"/>
                    <a:pt x="18353" y="34772"/>
                  </a:cubicBezTo>
                  <a:cubicBezTo>
                    <a:pt x="27945" y="34244"/>
                    <a:pt x="35301" y="26034"/>
                    <a:pt x="34793" y="16443"/>
                  </a:cubicBezTo>
                  <a:cubicBezTo>
                    <a:pt x="34264" y="6873"/>
                    <a:pt x="26055" y="-483"/>
                    <a:pt x="16464" y="25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67CB0BA-2484-445D-AF19-1D052E16B489}"/>
                </a:ext>
              </a:extLst>
            </p:cNvPr>
            <p:cNvSpPr/>
            <p:nvPr/>
          </p:nvSpPr>
          <p:spPr>
            <a:xfrm>
              <a:off x="3608588" y="5201777"/>
              <a:ext cx="34787" cy="34828"/>
            </a:xfrm>
            <a:custGeom>
              <a:avLst/>
              <a:gdLst>
                <a:gd name="connsiteX0" fmla="*/ 17394 w 34787"/>
                <a:gd name="connsiteY0" fmla="*/ 0 h 34828"/>
                <a:gd name="connsiteX1" fmla="*/ 0 w 34787"/>
                <a:gd name="connsiteY1" fmla="*/ 17414 h 34828"/>
                <a:gd name="connsiteX2" fmla="*/ 17394 w 34787"/>
                <a:gd name="connsiteY2" fmla="*/ 34828 h 34828"/>
                <a:gd name="connsiteX3" fmla="*/ 34788 w 34787"/>
                <a:gd name="connsiteY3" fmla="*/ 17414 h 34828"/>
                <a:gd name="connsiteX4" fmla="*/ 17394 w 34787"/>
                <a:gd name="connsiteY4" fmla="*/ 0 h 3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7" h="34828">
                  <a:moveTo>
                    <a:pt x="17394" y="0"/>
                  </a:moveTo>
                  <a:cubicBezTo>
                    <a:pt x="7782" y="0"/>
                    <a:pt x="0" y="7803"/>
                    <a:pt x="0" y="17414"/>
                  </a:cubicBezTo>
                  <a:cubicBezTo>
                    <a:pt x="0" y="27025"/>
                    <a:pt x="7782" y="34828"/>
                    <a:pt x="17394" y="34828"/>
                  </a:cubicBezTo>
                  <a:cubicBezTo>
                    <a:pt x="27005" y="34828"/>
                    <a:pt x="34788" y="27046"/>
                    <a:pt x="34788" y="17414"/>
                  </a:cubicBezTo>
                  <a:cubicBezTo>
                    <a:pt x="34788" y="7803"/>
                    <a:pt x="27005" y="0"/>
                    <a:pt x="17394" y="0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3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-2948572" y="-76199"/>
            <a:ext cx="18089144" cy="1790282"/>
            <a:chOff x="0" y="1092200"/>
            <a:chExt cx="12192000" cy="1206642"/>
          </a:xfrm>
        </p:grpSpPr>
        <p:grpSp>
          <p:nvGrpSpPr>
            <p:cNvPr id="284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3616167" y="1092200"/>
              <a:ext cx="4962591" cy="1206439"/>
              <a:chOff x="3616167" y="1092200"/>
              <a:chExt cx="4962591" cy="1206439"/>
            </a:xfrm>
          </p:grpSpPr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73EA1982-B57B-4751-BFA1-8A95C782831A}"/>
                  </a:ext>
                </a:extLst>
              </p:cNvPr>
              <p:cNvSpPr/>
              <p:nvPr/>
            </p:nvSpPr>
            <p:spPr>
              <a:xfrm>
                <a:off x="3616167" y="1092200"/>
                <a:ext cx="4962591" cy="916980"/>
              </a:xfrm>
              <a:custGeom>
                <a:avLst/>
                <a:gdLst>
                  <a:gd name="connsiteX0" fmla="*/ 4100820 w 4962591"/>
                  <a:gd name="connsiteY0" fmla="*/ 567314 h 916980"/>
                  <a:gd name="connsiteX1" fmla="*/ 2481275 w 4962591"/>
                  <a:gd name="connsiteY1" fmla="*/ 881969 h 916980"/>
                  <a:gd name="connsiteX2" fmla="*/ 861731 w 4962591"/>
                  <a:gd name="connsiteY2" fmla="*/ 567416 h 916980"/>
                  <a:gd name="connsiteX3" fmla="*/ 42103 w 4962591"/>
                  <a:gd name="connsiteY3" fmla="*/ 0 h 916980"/>
                  <a:gd name="connsiteX4" fmla="*/ 0 w 4962591"/>
                  <a:gd name="connsiteY4" fmla="*/ 0 h 916980"/>
                  <a:gd name="connsiteX5" fmla="*/ 282997 w 4962591"/>
                  <a:gd name="connsiteY5" fmla="*/ 286349 h 916980"/>
                  <a:gd name="connsiteX6" fmla="*/ 848218 w 4962591"/>
                  <a:gd name="connsiteY6" fmla="*/ 599501 h 916980"/>
                  <a:gd name="connsiteX7" fmla="*/ 2481316 w 4962591"/>
                  <a:gd name="connsiteY7" fmla="*/ 916981 h 916980"/>
                  <a:gd name="connsiteX8" fmla="*/ 4114414 w 4962591"/>
                  <a:gd name="connsiteY8" fmla="*/ 599359 h 916980"/>
                  <a:gd name="connsiteX9" fmla="*/ 4679635 w 4962591"/>
                  <a:gd name="connsiteY9" fmla="*/ 286370 h 916980"/>
                  <a:gd name="connsiteX10" fmla="*/ 4962591 w 4962591"/>
                  <a:gd name="connsiteY10" fmla="*/ 0 h 916980"/>
                  <a:gd name="connsiteX11" fmla="*/ 4920488 w 4962591"/>
                  <a:gd name="connsiteY11" fmla="*/ 0 h 916980"/>
                  <a:gd name="connsiteX12" fmla="*/ 4100820 w 4962591"/>
                  <a:gd name="connsiteY12" fmla="*/ 567314 h 91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62591" h="916980">
                    <a:moveTo>
                      <a:pt x="4100820" y="567314"/>
                    </a:moveTo>
                    <a:cubicBezTo>
                      <a:pt x="3615863" y="770352"/>
                      <a:pt x="3040685" y="881969"/>
                      <a:pt x="2481275" y="881969"/>
                    </a:cubicBezTo>
                    <a:cubicBezTo>
                      <a:pt x="1921866" y="881969"/>
                      <a:pt x="1346708" y="770433"/>
                      <a:pt x="861731" y="567416"/>
                    </a:cubicBezTo>
                    <a:cubicBezTo>
                      <a:pt x="477906" y="406705"/>
                      <a:pt x="180076" y="199136"/>
                      <a:pt x="42103" y="0"/>
                    </a:cubicBezTo>
                    <a:lnTo>
                      <a:pt x="0" y="0"/>
                    </a:lnTo>
                    <a:cubicBezTo>
                      <a:pt x="61021" y="95504"/>
                      <a:pt x="157561" y="192471"/>
                      <a:pt x="282997" y="286349"/>
                    </a:cubicBezTo>
                    <a:cubicBezTo>
                      <a:pt x="435173" y="400243"/>
                      <a:pt x="630611" y="508406"/>
                      <a:pt x="848218" y="599501"/>
                    </a:cubicBezTo>
                    <a:cubicBezTo>
                      <a:pt x="1337381" y="804286"/>
                      <a:pt x="1917355" y="916981"/>
                      <a:pt x="2481316" y="916981"/>
                    </a:cubicBezTo>
                    <a:cubicBezTo>
                      <a:pt x="3045277" y="916981"/>
                      <a:pt x="3625251" y="804144"/>
                      <a:pt x="4114414" y="599359"/>
                    </a:cubicBezTo>
                    <a:cubicBezTo>
                      <a:pt x="4332021" y="508264"/>
                      <a:pt x="4527459" y="400263"/>
                      <a:pt x="4679635" y="286370"/>
                    </a:cubicBezTo>
                    <a:cubicBezTo>
                      <a:pt x="4805009" y="192491"/>
                      <a:pt x="4901570" y="95504"/>
                      <a:pt x="4962591" y="0"/>
                    </a:cubicBezTo>
                    <a:lnTo>
                      <a:pt x="4920488" y="0"/>
                    </a:lnTo>
                    <a:cubicBezTo>
                      <a:pt x="4782496" y="199136"/>
                      <a:pt x="4484665" y="406624"/>
                      <a:pt x="4100820" y="567314"/>
                    </a:cubicBez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86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3849546" y="1466320"/>
                <a:ext cx="2390522" cy="832318"/>
                <a:chOff x="3849546" y="1466320"/>
                <a:chExt cx="2390522" cy="832318"/>
              </a:xfrm>
            </p:grpSpPr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C5482F03-36DA-4019-B2A4-8BDC9AC3CFD2}"/>
                    </a:ext>
                  </a:extLst>
                </p:cNvPr>
                <p:cNvSpPr/>
                <p:nvPr/>
              </p:nvSpPr>
              <p:spPr>
                <a:xfrm rot="-14443">
                  <a:off x="5253193" y="1946927"/>
                  <a:ext cx="285214" cy="285173"/>
                </a:xfrm>
                <a:custGeom>
                  <a:avLst/>
                  <a:gdLst>
                    <a:gd name="connsiteX0" fmla="*/ 285214 w 285214"/>
                    <a:gd name="connsiteY0" fmla="*/ 142587 h 285173"/>
                    <a:gd name="connsiteX1" fmla="*/ 142607 w 285214"/>
                    <a:gd name="connsiteY1" fmla="*/ 285173 h 285173"/>
                    <a:gd name="connsiteX2" fmla="*/ 0 w 285214"/>
                    <a:gd name="connsiteY2" fmla="*/ 142587 h 285173"/>
                    <a:gd name="connsiteX3" fmla="*/ 142607 w 285214"/>
                    <a:gd name="connsiteY3" fmla="*/ 0 h 285173"/>
                    <a:gd name="connsiteX4" fmla="*/ 285214 w 285214"/>
                    <a:gd name="connsiteY4" fmla="*/ 142587 h 285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4" h="285173">
                      <a:moveTo>
                        <a:pt x="285214" y="142587"/>
                      </a:moveTo>
                      <a:cubicBezTo>
                        <a:pt x="285214" y="221335"/>
                        <a:pt x="221367" y="285173"/>
                        <a:pt x="142607" y="285173"/>
                      </a:cubicBezTo>
                      <a:cubicBezTo>
                        <a:pt x="63848" y="285173"/>
                        <a:pt x="0" y="221335"/>
                        <a:pt x="0" y="142587"/>
                      </a:cubicBezTo>
                      <a:cubicBezTo>
                        <a:pt x="0" y="63838"/>
                        <a:pt x="63848" y="0"/>
                        <a:pt x="142607" y="0"/>
                      </a:cubicBezTo>
                      <a:cubicBezTo>
                        <a:pt x="221367" y="0"/>
                        <a:pt x="285214" y="63838"/>
                        <a:pt x="285214" y="142587"/>
                      </a:cubicBez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7EFA3258-83B6-4666-8070-D5E8880B6277}"/>
                    </a:ext>
                  </a:extLst>
                </p:cNvPr>
                <p:cNvSpPr/>
                <p:nvPr/>
              </p:nvSpPr>
              <p:spPr>
                <a:xfrm rot="-5390122">
                  <a:off x="4551471" y="1777961"/>
                  <a:ext cx="285172" cy="285212"/>
                </a:xfrm>
                <a:custGeom>
                  <a:avLst/>
                  <a:gdLst>
                    <a:gd name="connsiteX0" fmla="*/ 285172 w 285172"/>
                    <a:gd name="connsiteY0" fmla="*/ 142606 h 285212"/>
                    <a:gd name="connsiteX1" fmla="*/ 142586 w 285172"/>
                    <a:gd name="connsiteY1" fmla="*/ 285213 h 285212"/>
                    <a:gd name="connsiteX2" fmla="*/ 0 w 285172"/>
                    <a:gd name="connsiteY2" fmla="*/ 142606 h 285212"/>
                    <a:gd name="connsiteX3" fmla="*/ 142586 w 285172"/>
                    <a:gd name="connsiteY3" fmla="*/ 0 h 285212"/>
                    <a:gd name="connsiteX4" fmla="*/ 285172 w 285172"/>
                    <a:gd name="connsiteY4" fmla="*/ 142606 h 285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172" h="285212">
                      <a:moveTo>
                        <a:pt x="285172" y="142606"/>
                      </a:moveTo>
                      <a:cubicBezTo>
                        <a:pt x="285172" y="221366"/>
                        <a:pt x="221334" y="285213"/>
                        <a:pt x="142586" y="285213"/>
                      </a:cubicBezTo>
                      <a:cubicBezTo>
                        <a:pt x="63838" y="285213"/>
                        <a:pt x="0" y="221366"/>
                        <a:pt x="0" y="142606"/>
                      </a:cubicBezTo>
                      <a:cubicBezTo>
                        <a:pt x="0" y="63847"/>
                        <a:pt x="63838" y="0"/>
                        <a:pt x="142586" y="0"/>
                      </a:cubicBezTo>
                      <a:cubicBezTo>
                        <a:pt x="221334" y="0"/>
                        <a:pt x="285172" y="63847"/>
                        <a:pt x="285172" y="142606"/>
                      </a:cubicBezTo>
                      <a:close/>
                    </a:path>
                  </a:pathLst>
                </a:custGeom>
                <a:solidFill>
                  <a:srgbClr val="C92352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90EACED4-22BF-4225-882E-FECF70B48D55}"/>
                    </a:ext>
                  </a:extLst>
                </p:cNvPr>
                <p:cNvSpPr/>
                <p:nvPr/>
              </p:nvSpPr>
              <p:spPr>
                <a:xfrm rot="-5395061">
                  <a:off x="3849771" y="1466505"/>
                  <a:ext cx="285171" cy="285211"/>
                </a:xfrm>
                <a:custGeom>
                  <a:avLst/>
                  <a:gdLst>
                    <a:gd name="connsiteX0" fmla="*/ 285171 w 285171"/>
                    <a:gd name="connsiteY0" fmla="*/ 142606 h 285211"/>
                    <a:gd name="connsiteX1" fmla="*/ 142586 w 285171"/>
                    <a:gd name="connsiteY1" fmla="*/ 285212 h 285211"/>
                    <a:gd name="connsiteX2" fmla="*/ 0 w 285171"/>
                    <a:gd name="connsiteY2" fmla="*/ 142606 h 285211"/>
                    <a:gd name="connsiteX3" fmla="*/ 142586 w 285171"/>
                    <a:gd name="connsiteY3" fmla="*/ 0 h 285211"/>
                    <a:gd name="connsiteX4" fmla="*/ 285171 w 285171"/>
                    <a:gd name="connsiteY4" fmla="*/ 142606 h 285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171" h="285211">
                      <a:moveTo>
                        <a:pt x="285171" y="142606"/>
                      </a:moveTo>
                      <a:cubicBezTo>
                        <a:pt x="285171" y="221365"/>
                        <a:pt x="221334" y="285212"/>
                        <a:pt x="142586" y="285212"/>
                      </a:cubicBezTo>
                      <a:cubicBezTo>
                        <a:pt x="63838" y="285212"/>
                        <a:pt x="0" y="221365"/>
                        <a:pt x="0" y="142606"/>
                      </a:cubicBezTo>
                      <a:cubicBezTo>
                        <a:pt x="0" y="63847"/>
                        <a:pt x="63838" y="0"/>
                        <a:pt x="142586" y="0"/>
                      </a:cubicBezTo>
                      <a:cubicBezTo>
                        <a:pt x="221333" y="0"/>
                        <a:pt x="285171" y="63847"/>
                        <a:pt x="285171" y="142606"/>
                      </a:cubicBezTo>
                      <a:close/>
                    </a:path>
                  </a:pathLst>
                </a:custGeom>
                <a:solidFill>
                  <a:srgbClr val="FFF3FA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D7AB7FE1-7ECC-4C8B-8F86-6AB030035EB5}"/>
                    </a:ext>
                  </a:extLst>
                </p:cNvPr>
                <p:cNvSpPr/>
                <p:nvPr/>
              </p:nvSpPr>
              <p:spPr>
                <a:xfrm>
                  <a:off x="5954857" y="2013468"/>
                  <a:ext cx="285211" cy="285170"/>
                </a:xfrm>
                <a:custGeom>
                  <a:avLst/>
                  <a:gdLst>
                    <a:gd name="connsiteX0" fmla="*/ 285211 w 285211"/>
                    <a:gd name="connsiteY0" fmla="*/ 142585 h 285170"/>
                    <a:gd name="connsiteX1" fmla="*/ 142606 w 285211"/>
                    <a:gd name="connsiteY1" fmla="*/ 285171 h 285170"/>
                    <a:gd name="connsiteX2" fmla="*/ 0 w 285211"/>
                    <a:gd name="connsiteY2" fmla="*/ 142585 h 285170"/>
                    <a:gd name="connsiteX3" fmla="*/ 142606 w 285211"/>
                    <a:gd name="connsiteY3" fmla="*/ 0 h 285170"/>
                    <a:gd name="connsiteX4" fmla="*/ 285211 w 285211"/>
                    <a:gd name="connsiteY4" fmla="*/ 142585 h 28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0">
                      <a:moveTo>
                        <a:pt x="285211" y="142585"/>
                      </a:moveTo>
                      <a:cubicBezTo>
                        <a:pt x="285211" y="221333"/>
                        <a:pt x="221365" y="285171"/>
                        <a:pt x="142606" y="285171"/>
                      </a:cubicBezTo>
                      <a:cubicBezTo>
                        <a:pt x="63847" y="285171"/>
                        <a:pt x="0" y="221333"/>
                        <a:pt x="0" y="142585"/>
                      </a:cubicBezTo>
                      <a:cubicBezTo>
                        <a:pt x="0" y="63838"/>
                        <a:pt x="63847" y="0"/>
                        <a:pt x="142606" y="0"/>
                      </a:cubicBezTo>
                      <a:cubicBezTo>
                        <a:pt x="221365" y="0"/>
                        <a:pt x="285211" y="63838"/>
                        <a:pt x="285211" y="142585"/>
                      </a:cubicBezTo>
                      <a:close/>
                    </a:path>
                  </a:pathLst>
                </a:custGeom>
                <a:solidFill>
                  <a:srgbClr val="D12B19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91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6655866" y="1466300"/>
                <a:ext cx="1689496" cy="766588"/>
                <a:chOff x="6655866" y="1466300"/>
                <a:chExt cx="1689496" cy="766588"/>
              </a:xfrm>
            </p:grpSpPr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4A661319-BC48-4E6B-B103-040D033ABE6D}"/>
                    </a:ext>
                  </a:extLst>
                </p:cNvPr>
                <p:cNvSpPr/>
                <p:nvPr/>
              </p:nvSpPr>
              <p:spPr>
                <a:xfrm rot="-18886">
                  <a:off x="6656647" y="1946933"/>
                  <a:ext cx="285215" cy="285175"/>
                </a:xfrm>
                <a:custGeom>
                  <a:avLst/>
                  <a:gdLst>
                    <a:gd name="connsiteX0" fmla="*/ 285216 w 285215"/>
                    <a:gd name="connsiteY0" fmla="*/ 142588 h 285175"/>
                    <a:gd name="connsiteX1" fmla="*/ 142608 w 285215"/>
                    <a:gd name="connsiteY1" fmla="*/ 285175 h 285175"/>
                    <a:gd name="connsiteX2" fmla="*/ 0 w 285215"/>
                    <a:gd name="connsiteY2" fmla="*/ 142588 h 285175"/>
                    <a:gd name="connsiteX3" fmla="*/ 142608 w 285215"/>
                    <a:gd name="connsiteY3" fmla="*/ 0 h 285175"/>
                    <a:gd name="connsiteX4" fmla="*/ 285216 w 285215"/>
                    <a:gd name="connsiteY4" fmla="*/ 142588 h 285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5" h="285175">
                      <a:moveTo>
                        <a:pt x="285216" y="142588"/>
                      </a:moveTo>
                      <a:cubicBezTo>
                        <a:pt x="285216" y="221337"/>
                        <a:pt x="221368" y="285175"/>
                        <a:pt x="142608" y="285175"/>
                      </a:cubicBezTo>
                      <a:cubicBezTo>
                        <a:pt x="63848" y="285175"/>
                        <a:pt x="0" y="221336"/>
                        <a:pt x="0" y="142588"/>
                      </a:cubicBezTo>
                      <a:cubicBezTo>
                        <a:pt x="0" y="63839"/>
                        <a:pt x="63848" y="0"/>
                        <a:pt x="142608" y="0"/>
                      </a:cubicBezTo>
                      <a:cubicBezTo>
                        <a:pt x="221368" y="0"/>
                        <a:pt x="285216" y="63839"/>
                        <a:pt x="285216" y="142588"/>
                      </a:cubicBezTo>
                      <a:close/>
                    </a:path>
                  </a:pathLst>
                </a:custGeom>
                <a:solidFill>
                  <a:srgbClr val="FFF3FA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949CBD0F-6334-4694-AFB1-8E2FF100053E}"/>
                    </a:ext>
                  </a:extLst>
                </p:cNvPr>
                <p:cNvSpPr/>
                <p:nvPr/>
              </p:nvSpPr>
              <p:spPr>
                <a:xfrm rot="-5395047">
                  <a:off x="7358255" y="1777974"/>
                  <a:ext cx="285171" cy="285211"/>
                </a:xfrm>
                <a:custGeom>
                  <a:avLst/>
                  <a:gdLst>
                    <a:gd name="connsiteX0" fmla="*/ 285171 w 285171"/>
                    <a:gd name="connsiteY0" fmla="*/ 142606 h 285211"/>
                    <a:gd name="connsiteX1" fmla="*/ 142586 w 285171"/>
                    <a:gd name="connsiteY1" fmla="*/ 285212 h 285211"/>
                    <a:gd name="connsiteX2" fmla="*/ 0 w 285171"/>
                    <a:gd name="connsiteY2" fmla="*/ 142606 h 285211"/>
                    <a:gd name="connsiteX3" fmla="*/ 142586 w 285171"/>
                    <a:gd name="connsiteY3" fmla="*/ 0 h 285211"/>
                    <a:gd name="connsiteX4" fmla="*/ 285171 w 285171"/>
                    <a:gd name="connsiteY4" fmla="*/ 142606 h 285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171" h="285211">
                      <a:moveTo>
                        <a:pt x="285171" y="142606"/>
                      </a:moveTo>
                      <a:cubicBezTo>
                        <a:pt x="285171" y="221365"/>
                        <a:pt x="221333" y="285212"/>
                        <a:pt x="142586" y="285212"/>
                      </a:cubicBezTo>
                      <a:cubicBezTo>
                        <a:pt x="63838" y="285212"/>
                        <a:pt x="0" y="221365"/>
                        <a:pt x="0" y="142606"/>
                      </a:cubicBezTo>
                      <a:cubicBezTo>
                        <a:pt x="0" y="63847"/>
                        <a:pt x="63838" y="0"/>
                        <a:pt x="142586" y="0"/>
                      </a:cubicBezTo>
                      <a:cubicBezTo>
                        <a:pt x="221334" y="0"/>
                        <a:pt x="285171" y="63847"/>
                        <a:pt x="285171" y="142606"/>
                      </a:cubicBezTo>
                      <a:close/>
                    </a:path>
                  </a:pathLst>
                </a:custGeom>
                <a:solidFill>
                  <a:srgbClr val="FF6E5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0E9B2FE7-7453-445F-AC97-4F210A77FE0C}"/>
                    </a:ext>
                  </a:extLst>
                </p:cNvPr>
                <p:cNvSpPr/>
                <p:nvPr/>
              </p:nvSpPr>
              <p:spPr>
                <a:xfrm rot="-5395061">
                  <a:off x="8059967" y="1466485"/>
                  <a:ext cx="285171" cy="285211"/>
                </a:xfrm>
                <a:custGeom>
                  <a:avLst/>
                  <a:gdLst>
                    <a:gd name="connsiteX0" fmla="*/ 285171 w 285171"/>
                    <a:gd name="connsiteY0" fmla="*/ 142606 h 285211"/>
                    <a:gd name="connsiteX1" fmla="*/ 142585 w 285171"/>
                    <a:gd name="connsiteY1" fmla="*/ 285212 h 285211"/>
                    <a:gd name="connsiteX2" fmla="*/ 0 w 285171"/>
                    <a:gd name="connsiteY2" fmla="*/ 142606 h 285211"/>
                    <a:gd name="connsiteX3" fmla="*/ 142585 w 285171"/>
                    <a:gd name="connsiteY3" fmla="*/ 0 h 285211"/>
                    <a:gd name="connsiteX4" fmla="*/ 285171 w 285171"/>
                    <a:gd name="connsiteY4" fmla="*/ 142606 h 285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171" h="285211">
                      <a:moveTo>
                        <a:pt x="285171" y="142606"/>
                      </a:moveTo>
                      <a:cubicBezTo>
                        <a:pt x="285171" y="221365"/>
                        <a:pt x="221333" y="285212"/>
                        <a:pt x="142585" y="285212"/>
                      </a:cubicBezTo>
                      <a:cubicBezTo>
                        <a:pt x="63837" y="285212"/>
                        <a:pt x="0" y="221365"/>
                        <a:pt x="0" y="142606"/>
                      </a:cubicBezTo>
                      <a:cubicBezTo>
                        <a:pt x="0" y="63847"/>
                        <a:pt x="63838" y="0"/>
                        <a:pt x="142585" y="0"/>
                      </a:cubicBezTo>
                      <a:cubicBezTo>
                        <a:pt x="221333" y="0"/>
                        <a:pt x="285171" y="63847"/>
                        <a:pt x="285171" y="142606"/>
                      </a:cubicBez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95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0" y="1092200"/>
              <a:ext cx="3581359" cy="1206439"/>
              <a:chOff x="0" y="1092200"/>
              <a:chExt cx="3581359" cy="1206439"/>
            </a:xfrm>
          </p:grpSpPr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802C1DED-76FB-4745-9F8A-B9837C58BEC0}"/>
                  </a:ext>
                </a:extLst>
              </p:cNvPr>
              <p:cNvSpPr/>
              <p:nvPr/>
            </p:nvSpPr>
            <p:spPr>
              <a:xfrm>
                <a:off x="0" y="1092200"/>
                <a:ext cx="3581359" cy="916858"/>
              </a:xfrm>
              <a:custGeom>
                <a:avLst/>
                <a:gdLst>
                  <a:gd name="connsiteX0" fmla="*/ 2719588 w 3581359"/>
                  <a:gd name="connsiteY0" fmla="*/ 567314 h 916858"/>
                  <a:gd name="connsiteX1" fmla="*/ 1100389 w 3581359"/>
                  <a:gd name="connsiteY1" fmla="*/ 881969 h 916858"/>
                  <a:gd name="connsiteX2" fmla="*/ 0 w 3581359"/>
                  <a:gd name="connsiteY2" fmla="*/ 740745 h 916858"/>
                  <a:gd name="connsiteX3" fmla="*/ 0 w 3581359"/>
                  <a:gd name="connsiteY3" fmla="*/ 777037 h 916858"/>
                  <a:gd name="connsiteX4" fmla="*/ 1100389 w 3581359"/>
                  <a:gd name="connsiteY4" fmla="*/ 916859 h 916858"/>
                  <a:gd name="connsiteX5" fmla="*/ 2733304 w 3581359"/>
                  <a:gd name="connsiteY5" fmla="*/ 599277 h 916858"/>
                  <a:gd name="connsiteX6" fmla="*/ 3298424 w 3581359"/>
                  <a:gd name="connsiteY6" fmla="*/ 286329 h 916858"/>
                  <a:gd name="connsiteX7" fmla="*/ 3581359 w 3581359"/>
                  <a:gd name="connsiteY7" fmla="*/ 0 h 916858"/>
                  <a:gd name="connsiteX8" fmla="*/ 3539256 w 3581359"/>
                  <a:gd name="connsiteY8" fmla="*/ 0 h 916858"/>
                  <a:gd name="connsiteX9" fmla="*/ 2719588 w 3581359"/>
                  <a:gd name="connsiteY9" fmla="*/ 567314 h 916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81359" h="916858">
                    <a:moveTo>
                      <a:pt x="2719588" y="567314"/>
                    </a:moveTo>
                    <a:cubicBezTo>
                      <a:pt x="2234631" y="770352"/>
                      <a:pt x="1659799" y="881969"/>
                      <a:pt x="1100389" y="881969"/>
                    </a:cubicBezTo>
                    <a:cubicBezTo>
                      <a:pt x="730138" y="881969"/>
                      <a:pt x="351536" y="832754"/>
                      <a:pt x="0" y="740745"/>
                    </a:cubicBezTo>
                    <a:lnTo>
                      <a:pt x="0" y="777037"/>
                    </a:lnTo>
                    <a:cubicBezTo>
                      <a:pt x="351536" y="868294"/>
                      <a:pt x="730321" y="916859"/>
                      <a:pt x="1100389" y="916859"/>
                    </a:cubicBezTo>
                    <a:cubicBezTo>
                      <a:pt x="1664350" y="916859"/>
                      <a:pt x="2244141" y="804083"/>
                      <a:pt x="2733304" y="599277"/>
                    </a:cubicBezTo>
                    <a:cubicBezTo>
                      <a:pt x="2950911" y="508183"/>
                      <a:pt x="3146268" y="400202"/>
                      <a:pt x="3298424" y="286329"/>
                    </a:cubicBezTo>
                    <a:cubicBezTo>
                      <a:pt x="3423879" y="192471"/>
                      <a:pt x="3520338" y="95504"/>
                      <a:pt x="3581359" y="0"/>
                    </a:cubicBezTo>
                    <a:lnTo>
                      <a:pt x="3539256" y="0"/>
                    </a:lnTo>
                    <a:cubicBezTo>
                      <a:pt x="3401263" y="199136"/>
                      <a:pt x="3103433" y="406624"/>
                      <a:pt x="2719588" y="567314"/>
                    </a:cubicBez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97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255747" y="1946920"/>
                <a:ext cx="986901" cy="351718"/>
                <a:chOff x="255747" y="1946920"/>
                <a:chExt cx="986901" cy="351718"/>
              </a:xfrm>
            </p:grpSpPr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B12F65E5-F1DF-48E6-AAD6-C2E97133962F}"/>
                    </a:ext>
                  </a:extLst>
                </p:cNvPr>
                <p:cNvSpPr/>
                <p:nvPr/>
              </p:nvSpPr>
              <p:spPr>
                <a:xfrm>
                  <a:off x="255747" y="1946920"/>
                  <a:ext cx="285211" cy="285170"/>
                </a:xfrm>
                <a:custGeom>
                  <a:avLst/>
                  <a:gdLst>
                    <a:gd name="connsiteX0" fmla="*/ 285212 w 285211"/>
                    <a:gd name="connsiteY0" fmla="*/ 142585 h 285170"/>
                    <a:gd name="connsiteX1" fmla="*/ 142606 w 285211"/>
                    <a:gd name="connsiteY1" fmla="*/ 285171 h 285170"/>
                    <a:gd name="connsiteX2" fmla="*/ 0 w 285211"/>
                    <a:gd name="connsiteY2" fmla="*/ 142585 h 285170"/>
                    <a:gd name="connsiteX3" fmla="*/ 142606 w 285211"/>
                    <a:gd name="connsiteY3" fmla="*/ 0 h 285170"/>
                    <a:gd name="connsiteX4" fmla="*/ 285212 w 285211"/>
                    <a:gd name="connsiteY4" fmla="*/ 142585 h 28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0">
                      <a:moveTo>
                        <a:pt x="285212" y="142585"/>
                      </a:moveTo>
                      <a:cubicBezTo>
                        <a:pt x="285212" y="221333"/>
                        <a:pt x="221365" y="285171"/>
                        <a:pt x="142606" y="285171"/>
                      </a:cubicBezTo>
                      <a:cubicBezTo>
                        <a:pt x="63847" y="285171"/>
                        <a:pt x="0" y="221333"/>
                        <a:pt x="0" y="142585"/>
                      </a:cubicBezTo>
                      <a:cubicBezTo>
                        <a:pt x="0" y="63838"/>
                        <a:pt x="63847" y="0"/>
                        <a:pt x="142606" y="0"/>
                      </a:cubicBezTo>
                      <a:cubicBezTo>
                        <a:pt x="221365" y="0"/>
                        <a:pt x="285212" y="63838"/>
                        <a:pt x="285212" y="142585"/>
                      </a:cubicBezTo>
                      <a:close/>
                    </a:path>
                  </a:pathLst>
                </a:custGeom>
                <a:solidFill>
                  <a:srgbClr val="FF6E5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E6B5ABAC-3862-462B-B534-A52613196BB3}"/>
                    </a:ext>
                  </a:extLst>
                </p:cNvPr>
                <p:cNvSpPr/>
                <p:nvPr/>
              </p:nvSpPr>
              <p:spPr>
                <a:xfrm>
                  <a:off x="957437" y="2013468"/>
                  <a:ext cx="285211" cy="285170"/>
                </a:xfrm>
                <a:custGeom>
                  <a:avLst/>
                  <a:gdLst>
                    <a:gd name="connsiteX0" fmla="*/ 285211 w 285211"/>
                    <a:gd name="connsiteY0" fmla="*/ 142585 h 285170"/>
                    <a:gd name="connsiteX1" fmla="*/ 142606 w 285211"/>
                    <a:gd name="connsiteY1" fmla="*/ 285171 h 285170"/>
                    <a:gd name="connsiteX2" fmla="*/ 0 w 285211"/>
                    <a:gd name="connsiteY2" fmla="*/ 142585 h 285170"/>
                    <a:gd name="connsiteX3" fmla="*/ 142606 w 285211"/>
                    <a:gd name="connsiteY3" fmla="*/ 0 h 285170"/>
                    <a:gd name="connsiteX4" fmla="*/ 285211 w 285211"/>
                    <a:gd name="connsiteY4" fmla="*/ 142585 h 28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0">
                      <a:moveTo>
                        <a:pt x="285211" y="142585"/>
                      </a:moveTo>
                      <a:cubicBezTo>
                        <a:pt x="285211" y="221333"/>
                        <a:pt x="221365" y="285171"/>
                        <a:pt x="142606" y="285171"/>
                      </a:cubicBezTo>
                      <a:cubicBezTo>
                        <a:pt x="63847" y="285171"/>
                        <a:pt x="0" y="221333"/>
                        <a:pt x="0" y="142585"/>
                      </a:cubicBezTo>
                      <a:cubicBezTo>
                        <a:pt x="0" y="63838"/>
                        <a:pt x="63847" y="0"/>
                        <a:pt x="142606" y="0"/>
                      </a:cubicBezTo>
                      <a:cubicBezTo>
                        <a:pt x="221365" y="0"/>
                        <a:pt x="285211" y="63838"/>
                        <a:pt x="285211" y="142585"/>
                      </a:cubicBezTo>
                      <a:close/>
                    </a:path>
                  </a:pathLst>
                </a:custGeom>
                <a:solidFill>
                  <a:srgbClr val="D12B19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00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1658942" y="1466311"/>
                <a:ext cx="1689025" cy="765971"/>
                <a:chOff x="1658942" y="1466311"/>
                <a:chExt cx="1689025" cy="765971"/>
              </a:xfrm>
            </p:grpSpPr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0BE4B0E4-153E-4F52-A777-90645E805E8D}"/>
                    </a:ext>
                  </a:extLst>
                </p:cNvPr>
                <p:cNvSpPr/>
                <p:nvPr/>
              </p:nvSpPr>
              <p:spPr>
                <a:xfrm rot="-5395130">
                  <a:off x="1659164" y="1946890"/>
                  <a:ext cx="285171" cy="285211"/>
                </a:xfrm>
                <a:custGeom>
                  <a:avLst/>
                  <a:gdLst>
                    <a:gd name="connsiteX0" fmla="*/ 285171 w 285171"/>
                    <a:gd name="connsiteY0" fmla="*/ 142606 h 285211"/>
                    <a:gd name="connsiteX1" fmla="*/ 142586 w 285171"/>
                    <a:gd name="connsiteY1" fmla="*/ 285212 h 285211"/>
                    <a:gd name="connsiteX2" fmla="*/ 0 w 285171"/>
                    <a:gd name="connsiteY2" fmla="*/ 142606 h 285211"/>
                    <a:gd name="connsiteX3" fmla="*/ 142586 w 285171"/>
                    <a:gd name="connsiteY3" fmla="*/ 0 h 285211"/>
                    <a:gd name="connsiteX4" fmla="*/ 285171 w 285171"/>
                    <a:gd name="connsiteY4" fmla="*/ 142606 h 285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171" h="285211">
                      <a:moveTo>
                        <a:pt x="285171" y="142606"/>
                      </a:moveTo>
                      <a:cubicBezTo>
                        <a:pt x="285171" y="221365"/>
                        <a:pt x="221333" y="285212"/>
                        <a:pt x="142586" y="285212"/>
                      </a:cubicBezTo>
                      <a:cubicBezTo>
                        <a:pt x="63838" y="285212"/>
                        <a:pt x="0" y="221365"/>
                        <a:pt x="0" y="142606"/>
                      </a:cubicBezTo>
                      <a:cubicBezTo>
                        <a:pt x="0" y="63847"/>
                        <a:pt x="63838" y="0"/>
                        <a:pt x="142586" y="0"/>
                      </a:cubicBezTo>
                      <a:cubicBezTo>
                        <a:pt x="221333" y="0"/>
                        <a:pt x="285171" y="63847"/>
                        <a:pt x="285171" y="142606"/>
                      </a:cubicBezTo>
                      <a:close/>
                    </a:path>
                  </a:pathLst>
                </a:custGeom>
                <a:solidFill>
                  <a:srgbClr val="FFF3FA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6215AD06-A287-4B01-AE4D-17C4AD15C303}"/>
                    </a:ext>
                  </a:extLst>
                </p:cNvPr>
                <p:cNvSpPr/>
                <p:nvPr/>
              </p:nvSpPr>
              <p:spPr>
                <a:xfrm>
                  <a:off x="2360838" y="1778000"/>
                  <a:ext cx="285211" cy="285170"/>
                </a:xfrm>
                <a:custGeom>
                  <a:avLst/>
                  <a:gdLst>
                    <a:gd name="connsiteX0" fmla="*/ 285211 w 285211"/>
                    <a:gd name="connsiteY0" fmla="*/ 142585 h 285170"/>
                    <a:gd name="connsiteX1" fmla="*/ 142606 w 285211"/>
                    <a:gd name="connsiteY1" fmla="*/ 285171 h 285170"/>
                    <a:gd name="connsiteX2" fmla="*/ 0 w 285211"/>
                    <a:gd name="connsiteY2" fmla="*/ 142585 h 285170"/>
                    <a:gd name="connsiteX3" fmla="*/ 142606 w 285211"/>
                    <a:gd name="connsiteY3" fmla="*/ 0 h 285170"/>
                    <a:gd name="connsiteX4" fmla="*/ 285211 w 285211"/>
                    <a:gd name="connsiteY4" fmla="*/ 142585 h 28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0">
                      <a:moveTo>
                        <a:pt x="285211" y="142585"/>
                      </a:moveTo>
                      <a:cubicBezTo>
                        <a:pt x="285211" y="221333"/>
                        <a:pt x="221365" y="285171"/>
                        <a:pt x="142606" y="285171"/>
                      </a:cubicBezTo>
                      <a:cubicBezTo>
                        <a:pt x="63846" y="285171"/>
                        <a:pt x="0" y="221333"/>
                        <a:pt x="0" y="142585"/>
                      </a:cubicBezTo>
                      <a:cubicBezTo>
                        <a:pt x="0" y="63838"/>
                        <a:pt x="63846" y="0"/>
                        <a:pt x="142606" y="0"/>
                      </a:cubicBezTo>
                      <a:cubicBezTo>
                        <a:pt x="221365" y="0"/>
                        <a:pt x="285211" y="63838"/>
                        <a:pt x="285211" y="142585"/>
                      </a:cubicBezTo>
                      <a:close/>
                    </a:path>
                  </a:pathLst>
                </a:custGeom>
                <a:solidFill>
                  <a:srgbClr val="D12B19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82EEE048-5A2F-4751-97FD-06D2F798F0AE}"/>
                    </a:ext>
                  </a:extLst>
                </p:cNvPr>
                <p:cNvSpPr/>
                <p:nvPr/>
              </p:nvSpPr>
              <p:spPr>
                <a:xfrm rot="-4911">
                  <a:off x="3062552" y="1466515"/>
                  <a:ext cx="285211" cy="285171"/>
                </a:xfrm>
                <a:custGeom>
                  <a:avLst/>
                  <a:gdLst>
                    <a:gd name="connsiteX0" fmla="*/ 285212 w 285211"/>
                    <a:gd name="connsiteY0" fmla="*/ 142586 h 285171"/>
                    <a:gd name="connsiteX1" fmla="*/ 142606 w 285211"/>
                    <a:gd name="connsiteY1" fmla="*/ 285171 h 285171"/>
                    <a:gd name="connsiteX2" fmla="*/ 0 w 285211"/>
                    <a:gd name="connsiteY2" fmla="*/ 142586 h 285171"/>
                    <a:gd name="connsiteX3" fmla="*/ 142606 w 285211"/>
                    <a:gd name="connsiteY3" fmla="*/ 0 h 285171"/>
                    <a:gd name="connsiteX4" fmla="*/ 285212 w 285211"/>
                    <a:gd name="connsiteY4" fmla="*/ 142586 h 285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1">
                      <a:moveTo>
                        <a:pt x="285212" y="142586"/>
                      </a:moveTo>
                      <a:cubicBezTo>
                        <a:pt x="285212" y="221333"/>
                        <a:pt x="221365" y="285171"/>
                        <a:pt x="142606" y="285171"/>
                      </a:cubicBezTo>
                      <a:cubicBezTo>
                        <a:pt x="63847" y="285171"/>
                        <a:pt x="0" y="221333"/>
                        <a:pt x="0" y="142586"/>
                      </a:cubicBezTo>
                      <a:cubicBezTo>
                        <a:pt x="0" y="63838"/>
                        <a:pt x="63847" y="0"/>
                        <a:pt x="142606" y="0"/>
                      </a:cubicBezTo>
                      <a:cubicBezTo>
                        <a:pt x="221365" y="0"/>
                        <a:pt x="285212" y="63838"/>
                        <a:pt x="285212" y="142586"/>
                      </a:cubicBez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304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8613566" y="1092200"/>
              <a:ext cx="3578433" cy="1206642"/>
              <a:chOff x="8613566" y="1092200"/>
              <a:chExt cx="3578433" cy="1206642"/>
            </a:xfrm>
          </p:grpSpPr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62B5624D-EAB0-4051-8D8A-E38D0CE0A207}"/>
                  </a:ext>
                </a:extLst>
              </p:cNvPr>
              <p:cNvSpPr/>
              <p:nvPr/>
            </p:nvSpPr>
            <p:spPr>
              <a:xfrm>
                <a:off x="8613566" y="1092200"/>
                <a:ext cx="3578433" cy="916980"/>
              </a:xfrm>
              <a:custGeom>
                <a:avLst/>
                <a:gdLst>
                  <a:gd name="connsiteX0" fmla="*/ 861243 w 3578433"/>
                  <a:gd name="connsiteY0" fmla="*/ 567314 h 916980"/>
                  <a:gd name="connsiteX1" fmla="*/ 42103 w 3578433"/>
                  <a:gd name="connsiteY1" fmla="*/ 0 h 916980"/>
                  <a:gd name="connsiteX2" fmla="*/ 0 w 3578433"/>
                  <a:gd name="connsiteY2" fmla="*/ 0 h 916980"/>
                  <a:gd name="connsiteX3" fmla="*/ 282977 w 3578433"/>
                  <a:gd name="connsiteY3" fmla="*/ 286349 h 916980"/>
                  <a:gd name="connsiteX4" fmla="*/ 848197 w 3578433"/>
                  <a:gd name="connsiteY4" fmla="*/ 599501 h 916980"/>
                  <a:gd name="connsiteX5" fmla="*/ 2479488 w 3578433"/>
                  <a:gd name="connsiteY5" fmla="*/ 916981 h 916980"/>
                  <a:gd name="connsiteX6" fmla="*/ 3578433 w 3578433"/>
                  <a:gd name="connsiteY6" fmla="*/ 777057 h 916980"/>
                  <a:gd name="connsiteX7" fmla="*/ 3578433 w 3578433"/>
                  <a:gd name="connsiteY7" fmla="*/ 740766 h 916980"/>
                  <a:gd name="connsiteX8" fmla="*/ 2479488 w 3578433"/>
                  <a:gd name="connsiteY8" fmla="*/ 881908 h 916980"/>
                  <a:gd name="connsiteX9" fmla="*/ 861243 w 3578433"/>
                  <a:gd name="connsiteY9" fmla="*/ 567314 h 91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78433" h="916980">
                    <a:moveTo>
                      <a:pt x="861243" y="567314"/>
                    </a:moveTo>
                    <a:cubicBezTo>
                      <a:pt x="477419" y="406624"/>
                      <a:pt x="180076" y="199136"/>
                      <a:pt x="42103" y="0"/>
                    </a:cubicBezTo>
                    <a:lnTo>
                      <a:pt x="0" y="0"/>
                    </a:lnTo>
                    <a:cubicBezTo>
                      <a:pt x="61022" y="95504"/>
                      <a:pt x="157561" y="192471"/>
                      <a:pt x="282977" y="286349"/>
                    </a:cubicBezTo>
                    <a:cubicBezTo>
                      <a:pt x="435153" y="400243"/>
                      <a:pt x="630591" y="508406"/>
                      <a:pt x="848197" y="599501"/>
                    </a:cubicBezTo>
                    <a:cubicBezTo>
                      <a:pt x="1337361" y="804286"/>
                      <a:pt x="1915526" y="916981"/>
                      <a:pt x="2479488" y="916981"/>
                    </a:cubicBezTo>
                    <a:cubicBezTo>
                      <a:pt x="2849576" y="916981"/>
                      <a:pt x="3228929" y="868314"/>
                      <a:pt x="3578433" y="777057"/>
                    </a:cubicBezTo>
                    <a:lnTo>
                      <a:pt x="3578433" y="740766"/>
                    </a:lnTo>
                    <a:cubicBezTo>
                      <a:pt x="3228929" y="832754"/>
                      <a:pt x="2849758" y="881908"/>
                      <a:pt x="2479488" y="881908"/>
                    </a:cubicBezTo>
                    <a:cubicBezTo>
                      <a:pt x="1920077" y="881908"/>
                      <a:pt x="1346200" y="770352"/>
                      <a:pt x="861243" y="567314"/>
                    </a:cubicBezTo>
                    <a:close/>
                  </a:path>
                </a:pathLst>
              </a:custGeom>
              <a:solidFill>
                <a:srgbClr val="082A87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06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8846950" y="1466311"/>
                <a:ext cx="2390730" cy="832530"/>
                <a:chOff x="8846950" y="1466311"/>
                <a:chExt cx="2390730" cy="832530"/>
              </a:xfrm>
            </p:grpSpPr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1FDF026B-0A48-4863-A876-35DD3D276E5A}"/>
                    </a:ext>
                  </a:extLst>
                </p:cNvPr>
                <p:cNvSpPr/>
                <p:nvPr/>
              </p:nvSpPr>
              <p:spPr>
                <a:xfrm rot="-4897">
                  <a:off x="10250556" y="1946921"/>
                  <a:ext cx="285211" cy="285171"/>
                </a:xfrm>
                <a:custGeom>
                  <a:avLst/>
                  <a:gdLst>
                    <a:gd name="connsiteX0" fmla="*/ 285212 w 285211"/>
                    <a:gd name="connsiteY0" fmla="*/ 142586 h 285171"/>
                    <a:gd name="connsiteX1" fmla="*/ 142605 w 285211"/>
                    <a:gd name="connsiteY1" fmla="*/ 285171 h 285171"/>
                    <a:gd name="connsiteX2" fmla="*/ -1 w 285211"/>
                    <a:gd name="connsiteY2" fmla="*/ 142586 h 285171"/>
                    <a:gd name="connsiteX3" fmla="*/ 142605 w 285211"/>
                    <a:gd name="connsiteY3" fmla="*/ 0 h 285171"/>
                    <a:gd name="connsiteX4" fmla="*/ 285212 w 285211"/>
                    <a:gd name="connsiteY4" fmla="*/ 142586 h 285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1">
                      <a:moveTo>
                        <a:pt x="285212" y="142586"/>
                      </a:moveTo>
                      <a:cubicBezTo>
                        <a:pt x="285212" y="221333"/>
                        <a:pt x="221364" y="285171"/>
                        <a:pt x="142605" y="285171"/>
                      </a:cubicBezTo>
                      <a:cubicBezTo>
                        <a:pt x="63846" y="285171"/>
                        <a:pt x="-1" y="221333"/>
                        <a:pt x="-1" y="142586"/>
                      </a:cubicBezTo>
                      <a:cubicBezTo>
                        <a:pt x="-1" y="63838"/>
                        <a:pt x="63846" y="0"/>
                        <a:pt x="142605" y="0"/>
                      </a:cubicBezTo>
                      <a:cubicBezTo>
                        <a:pt x="221364" y="0"/>
                        <a:pt x="285212" y="63838"/>
                        <a:pt x="285212" y="142586"/>
                      </a:cubicBez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" name="Freeform: Shape 307">
                  <a:extLst>
                    <a:ext uri="{FF2B5EF4-FFF2-40B4-BE49-F238E27FC236}">
                      <a16:creationId xmlns:a16="http://schemas.microsoft.com/office/drawing/2014/main" id="{98A458BE-0947-4037-86ED-22A522EF1622}"/>
                    </a:ext>
                  </a:extLst>
                </p:cNvPr>
                <p:cNvSpPr/>
                <p:nvPr/>
              </p:nvSpPr>
              <p:spPr>
                <a:xfrm rot="-5354276">
                  <a:off x="9549146" y="1778121"/>
                  <a:ext cx="285167" cy="285208"/>
                </a:xfrm>
                <a:custGeom>
                  <a:avLst/>
                  <a:gdLst>
                    <a:gd name="connsiteX0" fmla="*/ 285167 w 285167"/>
                    <a:gd name="connsiteY0" fmla="*/ 142604 h 285208"/>
                    <a:gd name="connsiteX1" fmla="*/ 142584 w 285167"/>
                    <a:gd name="connsiteY1" fmla="*/ 285208 h 285208"/>
                    <a:gd name="connsiteX2" fmla="*/ 0 w 285167"/>
                    <a:gd name="connsiteY2" fmla="*/ 142604 h 285208"/>
                    <a:gd name="connsiteX3" fmla="*/ 142584 w 285167"/>
                    <a:gd name="connsiteY3" fmla="*/ 0 h 285208"/>
                    <a:gd name="connsiteX4" fmla="*/ 285167 w 285167"/>
                    <a:gd name="connsiteY4" fmla="*/ 142604 h 285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167" h="285208">
                      <a:moveTo>
                        <a:pt x="285167" y="142604"/>
                      </a:moveTo>
                      <a:cubicBezTo>
                        <a:pt x="285167" y="221362"/>
                        <a:pt x="221331" y="285208"/>
                        <a:pt x="142584" y="285208"/>
                      </a:cubicBezTo>
                      <a:cubicBezTo>
                        <a:pt x="63837" y="285208"/>
                        <a:pt x="0" y="221362"/>
                        <a:pt x="0" y="142604"/>
                      </a:cubicBezTo>
                      <a:cubicBezTo>
                        <a:pt x="0" y="63846"/>
                        <a:pt x="63837" y="0"/>
                        <a:pt x="142584" y="0"/>
                      </a:cubicBezTo>
                      <a:cubicBezTo>
                        <a:pt x="221331" y="0"/>
                        <a:pt x="285167" y="63846"/>
                        <a:pt x="285167" y="142604"/>
                      </a:cubicBezTo>
                      <a:close/>
                    </a:path>
                  </a:pathLst>
                </a:custGeom>
                <a:solidFill>
                  <a:srgbClr val="F24A2F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8868D37A-8FF9-4090-B8BF-BA43D04D2EE2}"/>
                    </a:ext>
                  </a:extLst>
                </p:cNvPr>
                <p:cNvSpPr/>
                <p:nvPr/>
              </p:nvSpPr>
              <p:spPr>
                <a:xfrm rot="-4911">
                  <a:off x="8847154" y="1466515"/>
                  <a:ext cx="285211" cy="285171"/>
                </a:xfrm>
                <a:custGeom>
                  <a:avLst/>
                  <a:gdLst>
                    <a:gd name="connsiteX0" fmla="*/ 285212 w 285211"/>
                    <a:gd name="connsiteY0" fmla="*/ 142586 h 285171"/>
                    <a:gd name="connsiteX1" fmla="*/ 142606 w 285211"/>
                    <a:gd name="connsiteY1" fmla="*/ 285171 h 285171"/>
                    <a:gd name="connsiteX2" fmla="*/ -1 w 285211"/>
                    <a:gd name="connsiteY2" fmla="*/ 142586 h 285171"/>
                    <a:gd name="connsiteX3" fmla="*/ 142606 w 285211"/>
                    <a:gd name="connsiteY3" fmla="*/ 0 h 285171"/>
                    <a:gd name="connsiteX4" fmla="*/ 285212 w 285211"/>
                    <a:gd name="connsiteY4" fmla="*/ 142586 h 285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1">
                      <a:moveTo>
                        <a:pt x="285212" y="142586"/>
                      </a:moveTo>
                      <a:cubicBezTo>
                        <a:pt x="285212" y="221333"/>
                        <a:pt x="221365" y="285171"/>
                        <a:pt x="142606" y="285171"/>
                      </a:cubicBezTo>
                      <a:cubicBezTo>
                        <a:pt x="63847" y="285171"/>
                        <a:pt x="-1" y="221333"/>
                        <a:pt x="-1" y="142586"/>
                      </a:cubicBezTo>
                      <a:cubicBezTo>
                        <a:pt x="-1" y="63838"/>
                        <a:pt x="63847" y="0"/>
                        <a:pt x="142606" y="0"/>
                      </a:cubicBezTo>
                      <a:cubicBezTo>
                        <a:pt x="221365" y="0"/>
                        <a:pt x="285212" y="63838"/>
                        <a:pt x="285212" y="142586"/>
                      </a:cubicBezTo>
                      <a:close/>
                    </a:path>
                  </a:pathLst>
                </a:custGeom>
                <a:solidFill>
                  <a:srgbClr val="D12B19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8E4495FA-6086-49E3-89D5-053CEAB81D5D}"/>
                    </a:ext>
                  </a:extLst>
                </p:cNvPr>
                <p:cNvSpPr/>
                <p:nvPr/>
              </p:nvSpPr>
              <p:spPr>
                <a:xfrm rot="-4869">
                  <a:off x="10952267" y="2013469"/>
                  <a:ext cx="285211" cy="285171"/>
                </a:xfrm>
                <a:custGeom>
                  <a:avLst/>
                  <a:gdLst>
                    <a:gd name="connsiteX0" fmla="*/ 285212 w 285211"/>
                    <a:gd name="connsiteY0" fmla="*/ 142586 h 285171"/>
                    <a:gd name="connsiteX1" fmla="*/ 142606 w 285211"/>
                    <a:gd name="connsiteY1" fmla="*/ 285171 h 285171"/>
                    <a:gd name="connsiteX2" fmla="*/ -1 w 285211"/>
                    <a:gd name="connsiteY2" fmla="*/ 142586 h 285171"/>
                    <a:gd name="connsiteX3" fmla="*/ 142606 w 285211"/>
                    <a:gd name="connsiteY3" fmla="*/ 0 h 285171"/>
                    <a:gd name="connsiteX4" fmla="*/ 285212 w 285211"/>
                    <a:gd name="connsiteY4" fmla="*/ 142586 h 285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211" h="285171">
                      <a:moveTo>
                        <a:pt x="285212" y="142586"/>
                      </a:moveTo>
                      <a:cubicBezTo>
                        <a:pt x="285212" y="221333"/>
                        <a:pt x="221364" y="285171"/>
                        <a:pt x="142606" y="285171"/>
                      </a:cubicBezTo>
                      <a:cubicBezTo>
                        <a:pt x="63847" y="285171"/>
                        <a:pt x="-1" y="221333"/>
                        <a:pt x="-1" y="142586"/>
                      </a:cubicBezTo>
                      <a:cubicBezTo>
                        <a:pt x="-1" y="63838"/>
                        <a:pt x="63847" y="0"/>
                        <a:pt x="142606" y="0"/>
                      </a:cubicBezTo>
                      <a:cubicBezTo>
                        <a:pt x="221364" y="0"/>
                        <a:pt x="285212" y="63838"/>
                        <a:pt x="285212" y="142586"/>
                      </a:cubicBezTo>
                      <a:close/>
                    </a:path>
                  </a:pathLst>
                </a:custGeom>
                <a:solidFill>
                  <a:srgbClr val="D12B19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BCDE1B8E-FE68-4C5D-8EF7-DA290BA0C80B}"/>
                  </a:ext>
                </a:extLst>
              </p:cNvPr>
              <p:cNvSpPr/>
              <p:nvPr/>
            </p:nvSpPr>
            <p:spPr>
              <a:xfrm rot="-28173">
                <a:off x="11654338" y="1946948"/>
                <a:ext cx="285221" cy="285180"/>
              </a:xfrm>
              <a:custGeom>
                <a:avLst/>
                <a:gdLst>
                  <a:gd name="connsiteX0" fmla="*/ 285221 w 285221"/>
                  <a:gd name="connsiteY0" fmla="*/ 142590 h 285180"/>
                  <a:gd name="connsiteX1" fmla="*/ 142610 w 285221"/>
                  <a:gd name="connsiteY1" fmla="*/ 285180 h 285180"/>
                  <a:gd name="connsiteX2" fmla="*/ -1 w 285221"/>
                  <a:gd name="connsiteY2" fmla="*/ 142590 h 285180"/>
                  <a:gd name="connsiteX3" fmla="*/ 142610 w 285221"/>
                  <a:gd name="connsiteY3" fmla="*/ 0 h 285180"/>
                  <a:gd name="connsiteX4" fmla="*/ 285221 w 285221"/>
                  <a:gd name="connsiteY4" fmla="*/ 142590 h 285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221" h="285180">
                    <a:moveTo>
                      <a:pt x="285221" y="142590"/>
                    </a:moveTo>
                    <a:cubicBezTo>
                      <a:pt x="285221" y="221341"/>
                      <a:pt x="221372" y="285180"/>
                      <a:pt x="142610" y="285180"/>
                    </a:cubicBezTo>
                    <a:cubicBezTo>
                      <a:pt x="63849" y="285180"/>
                      <a:pt x="-1" y="221341"/>
                      <a:pt x="-1" y="142590"/>
                    </a:cubicBezTo>
                    <a:cubicBezTo>
                      <a:pt x="-1" y="63840"/>
                      <a:pt x="63849" y="0"/>
                      <a:pt x="142610" y="0"/>
                    </a:cubicBezTo>
                    <a:cubicBezTo>
                      <a:pt x="221372" y="0"/>
                      <a:pt x="285221" y="63840"/>
                      <a:pt x="285221" y="142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" name="Graphic 1">
            <a:extLst>
              <a:ext uri="{FF2B5EF4-FFF2-40B4-BE49-F238E27FC236}">
                <a16:creationId xmlns:a16="http://schemas.microsoft.com/office/drawing/2014/main" id="{C2027637-C10B-4458-90EB-B8B879192B19}"/>
              </a:ext>
            </a:extLst>
          </p:cNvPr>
          <p:cNvGrpSpPr/>
          <p:nvPr/>
        </p:nvGrpSpPr>
        <p:grpSpPr>
          <a:xfrm>
            <a:off x="3942485" y="2119678"/>
            <a:ext cx="844857" cy="422709"/>
            <a:chOff x="5108638" y="2969132"/>
            <a:chExt cx="387645" cy="193951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0667346D-6A3F-4DD9-A357-16745AA96B6F}"/>
                </a:ext>
              </a:extLst>
            </p:cNvPr>
            <p:cNvSpPr/>
            <p:nvPr/>
          </p:nvSpPr>
          <p:spPr>
            <a:xfrm>
              <a:off x="5278029" y="3088872"/>
              <a:ext cx="218253" cy="74212"/>
            </a:xfrm>
            <a:custGeom>
              <a:avLst/>
              <a:gdLst>
                <a:gd name="connsiteX0" fmla="*/ 214751 w 218253"/>
                <a:gd name="connsiteY0" fmla="*/ 73808 h 74212"/>
                <a:gd name="connsiteX1" fmla="*/ 217704 w 218253"/>
                <a:gd name="connsiteY1" fmla="*/ 70570 h 74212"/>
                <a:gd name="connsiteX2" fmla="*/ 31681 w 218253"/>
                <a:gd name="connsiteY2" fmla="*/ 1799 h 74212"/>
                <a:gd name="connsiteX3" fmla="*/ 25680 w 218253"/>
                <a:gd name="connsiteY3" fmla="*/ 180 h 74212"/>
                <a:gd name="connsiteX4" fmla="*/ 8535 w 218253"/>
                <a:gd name="connsiteY4" fmla="*/ 5228 h 74212"/>
                <a:gd name="connsiteX5" fmla="*/ 13393 w 218253"/>
                <a:gd name="connsiteY5" fmla="*/ 27898 h 74212"/>
                <a:gd name="connsiteX6" fmla="*/ 214751 w 218253"/>
                <a:gd name="connsiteY6" fmla="*/ 73808 h 74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253" h="74212">
                  <a:moveTo>
                    <a:pt x="214751" y="73808"/>
                  </a:moveTo>
                  <a:cubicBezTo>
                    <a:pt x="216752" y="75237"/>
                    <a:pt x="219419" y="72570"/>
                    <a:pt x="217704" y="70570"/>
                  </a:cubicBezTo>
                  <a:cubicBezTo>
                    <a:pt x="169412" y="15991"/>
                    <a:pt x="101690" y="-6107"/>
                    <a:pt x="31681" y="1799"/>
                  </a:cubicBezTo>
                  <a:cubicBezTo>
                    <a:pt x="30062" y="466"/>
                    <a:pt x="28061" y="-392"/>
                    <a:pt x="25680" y="180"/>
                  </a:cubicBezTo>
                  <a:cubicBezTo>
                    <a:pt x="19775" y="1228"/>
                    <a:pt x="14060" y="2942"/>
                    <a:pt x="8535" y="5228"/>
                  </a:cubicBezTo>
                  <a:cubicBezTo>
                    <a:pt x="-4990" y="10086"/>
                    <a:pt x="-1752" y="31041"/>
                    <a:pt x="13393" y="27898"/>
                  </a:cubicBezTo>
                  <a:cubicBezTo>
                    <a:pt x="84545" y="13229"/>
                    <a:pt x="155982" y="31898"/>
                    <a:pt x="214751" y="73808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31B2C16B-5B72-4D76-A20C-A854458466AD}"/>
                </a:ext>
              </a:extLst>
            </p:cNvPr>
            <p:cNvSpPr/>
            <p:nvPr/>
          </p:nvSpPr>
          <p:spPr>
            <a:xfrm>
              <a:off x="5108638" y="2969132"/>
              <a:ext cx="178117" cy="171164"/>
            </a:xfrm>
            <a:custGeom>
              <a:avLst/>
              <a:gdLst>
                <a:gd name="connsiteX0" fmla="*/ 178118 w 178117"/>
                <a:gd name="connsiteY0" fmla="*/ 61817 h 171164"/>
                <a:gd name="connsiteX1" fmla="*/ 116300 w 178117"/>
                <a:gd name="connsiteY1" fmla="*/ 54864 h 171164"/>
                <a:gd name="connsiteX2" fmla="*/ 86963 w 178117"/>
                <a:gd name="connsiteY2" fmla="*/ 0 h 171164"/>
                <a:gd name="connsiteX3" fmla="*/ 61246 w 178117"/>
                <a:gd name="connsiteY3" fmla="*/ 56674 h 171164"/>
                <a:gd name="connsiteX4" fmla="*/ 0 w 178117"/>
                <a:gd name="connsiteY4" fmla="*/ 67628 h 171164"/>
                <a:gd name="connsiteX5" fmla="*/ 45911 w 178117"/>
                <a:gd name="connsiteY5" fmla="*/ 109538 h 171164"/>
                <a:gd name="connsiteX6" fmla="*/ 37338 w 178117"/>
                <a:gd name="connsiteY6" fmla="*/ 171164 h 171164"/>
                <a:gd name="connsiteX7" fmla="*/ 91440 w 178117"/>
                <a:gd name="connsiteY7" fmla="*/ 140494 h 171164"/>
                <a:gd name="connsiteX8" fmla="*/ 147352 w 178117"/>
                <a:gd name="connsiteY8" fmla="*/ 167640 h 171164"/>
                <a:gd name="connsiteX9" fmla="*/ 134874 w 178117"/>
                <a:gd name="connsiteY9" fmla="*/ 106775 h 171164"/>
                <a:gd name="connsiteX10" fmla="*/ 178118 w 178117"/>
                <a:gd name="connsiteY10" fmla="*/ 61817 h 171164"/>
                <a:gd name="connsiteX11" fmla="*/ 90678 w 178117"/>
                <a:gd name="connsiteY11" fmla="*/ 113824 h 171164"/>
                <a:gd name="connsiteX12" fmla="*/ 67246 w 178117"/>
                <a:gd name="connsiteY12" fmla="*/ 127064 h 171164"/>
                <a:gd name="connsiteX13" fmla="*/ 70961 w 178117"/>
                <a:gd name="connsiteY13" fmla="*/ 100489 h 171164"/>
                <a:gd name="connsiteX14" fmla="*/ 51149 w 178117"/>
                <a:gd name="connsiteY14" fmla="*/ 82391 h 171164"/>
                <a:gd name="connsiteX15" fmla="*/ 77629 w 178117"/>
                <a:gd name="connsiteY15" fmla="*/ 77629 h 171164"/>
                <a:gd name="connsiteX16" fmla="*/ 88678 w 178117"/>
                <a:gd name="connsiteY16" fmla="*/ 53150 h 171164"/>
                <a:gd name="connsiteX17" fmla="*/ 101346 w 178117"/>
                <a:gd name="connsiteY17" fmla="*/ 76867 h 171164"/>
                <a:gd name="connsiteX18" fmla="*/ 128016 w 178117"/>
                <a:gd name="connsiteY18" fmla="*/ 79915 h 171164"/>
                <a:gd name="connsiteX19" fmla="*/ 109442 w 178117"/>
                <a:gd name="connsiteY19" fmla="*/ 99251 h 171164"/>
                <a:gd name="connsiteX20" fmla="*/ 114871 w 178117"/>
                <a:gd name="connsiteY20" fmla="*/ 125540 h 171164"/>
                <a:gd name="connsiteX21" fmla="*/ 90678 w 178117"/>
                <a:gd name="connsiteY21" fmla="*/ 113824 h 17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117" h="171164">
                  <a:moveTo>
                    <a:pt x="178118" y="61817"/>
                  </a:moveTo>
                  <a:lnTo>
                    <a:pt x="116300" y="54864"/>
                  </a:lnTo>
                  <a:lnTo>
                    <a:pt x="86963" y="0"/>
                  </a:lnTo>
                  <a:lnTo>
                    <a:pt x="61246" y="56674"/>
                  </a:lnTo>
                  <a:lnTo>
                    <a:pt x="0" y="67628"/>
                  </a:lnTo>
                  <a:lnTo>
                    <a:pt x="45911" y="109538"/>
                  </a:lnTo>
                  <a:lnTo>
                    <a:pt x="37338" y="171164"/>
                  </a:lnTo>
                  <a:lnTo>
                    <a:pt x="91440" y="140494"/>
                  </a:lnTo>
                  <a:lnTo>
                    <a:pt x="147352" y="167640"/>
                  </a:lnTo>
                  <a:lnTo>
                    <a:pt x="134874" y="106775"/>
                  </a:lnTo>
                  <a:lnTo>
                    <a:pt x="178118" y="61817"/>
                  </a:lnTo>
                  <a:close/>
                  <a:moveTo>
                    <a:pt x="90678" y="113824"/>
                  </a:moveTo>
                  <a:lnTo>
                    <a:pt x="67246" y="127064"/>
                  </a:lnTo>
                  <a:lnTo>
                    <a:pt x="70961" y="100489"/>
                  </a:lnTo>
                  <a:lnTo>
                    <a:pt x="51149" y="82391"/>
                  </a:lnTo>
                  <a:lnTo>
                    <a:pt x="77629" y="77629"/>
                  </a:lnTo>
                  <a:lnTo>
                    <a:pt x="88678" y="53150"/>
                  </a:lnTo>
                  <a:lnTo>
                    <a:pt x="101346" y="76867"/>
                  </a:lnTo>
                  <a:lnTo>
                    <a:pt x="128016" y="79915"/>
                  </a:lnTo>
                  <a:lnTo>
                    <a:pt x="109442" y="99251"/>
                  </a:lnTo>
                  <a:lnTo>
                    <a:pt x="114871" y="125540"/>
                  </a:lnTo>
                  <a:lnTo>
                    <a:pt x="90678" y="11382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5" name="Graphic 1">
            <a:extLst>
              <a:ext uri="{FF2B5EF4-FFF2-40B4-BE49-F238E27FC236}">
                <a16:creationId xmlns:a16="http://schemas.microsoft.com/office/drawing/2014/main" id="{C2027637-C10B-4458-90EB-B8B879192B19}"/>
              </a:ext>
            </a:extLst>
          </p:cNvPr>
          <p:cNvGrpSpPr/>
          <p:nvPr/>
        </p:nvGrpSpPr>
        <p:grpSpPr>
          <a:xfrm>
            <a:off x="5381132" y="3974944"/>
            <a:ext cx="1054966" cy="460446"/>
            <a:chOff x="5768731" y="3820382"/>
            <a:chExt cx="484049" cy="211266"/>
          </a:xfrm>
        </p:grpSpPr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AE9D5B42-E6F2-49E3-85F6-3F35138DECE3}"/>
                </a:ext>
              </a:extLst>
            </p:cNvPr>
            <p:cNvSpPr/>
            <p:nvPr/>
          </p:nvSpPr>
          <p:spPr>
            <a:xfrm>
              <a:off x="5768731" y="3874391"/>
              <a:ext cx="279366" cy="157257"/>
            </a:xfrm>
            <a:custGeom>
              <a:avLst/>
              <a:gdLst>
                <a:gd name="connsiteX0" fmla="*/ 136959 w 279366"/>
                <a:gd name="connsiteY0" fmla="*/ 34193 h 157257"/>
                <a:gd name="connsiteX1" fmla="*/ 268213 w 279366"/>
                <a:gd name="connsiteY1" fmla="*/ 30859 h 157257"/>
                <a:gd name="connsiteX2" fmla="*/ 271357 w 279366"/>
                <a:gd name="connsiteY2" fmla="*/ 8856 h 157257"/>
                <a:gd name="connsiteX3" fmla="*/ 77047 w 279366"/>
                <a:gd name="connsiteY3" fmla="*/ 26858 h 157257"/>
                <a:gd name="connsiteX4" fmla="*/ 2847 w 279366"/>
                <a:gd name="connsiteY4" fmla="*/ 154303 h 157257"/>
                <a:gd name="connsiteX5" fmla="*/ 10467 w 279366"/>
                <a:gd name="connsiteY5" fmla="*/ 154493 h 157257"/>
                <a:gd name="connsiteX6" fmla="*/ 136959 w 279366"/>
                <a:gd name="connsiteY6" fmla="*/ 34193 h 157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366" h="157257">
                  <a:moveTo>
                    <a:pt x="136959" y="34193"/>
                  </a:moveTo>
                  <a:cubicBezTo>
                    <a:pt x="180679" y="26192"/>
                    <a:pt x="224303" y="33145"/>
                    <a:pt x="268213" y="30859"/>
                  </a:cubicBezTo>
                  <a:cubicBezTo>
                    <a:pt x="280310" y="30192"/>
                    <a:pt x="284311" y="11904"/>
                    <a:pt x="271357" y="8856"/>
                  </a:cubicBezTo>
                  <a:cubicBezTo>
                    <a:pt x="209635" y="-5717"/>
                    <a:pt x="133911" y="-4003"/>
                    <a:pt x="77047" y="26858"/>
                  </a:cubicBezTo>
                  <a:cubicBezTo>
                    <a:pt x="33422" y="50576"/>
                    <a:pt x="-11917" y="100963"/>
                    <a:pt x="2847" y="154303"/>
                  </a:cubicBezTo>
                  <a:cubicBezTo>
                    <a:pt x="3895" y="158113"/>
                    <a:pt x="9229" y="158303"/>
                    <a:pt x="10467" y="154493"/>
                  </a:cubicBezTo>
                  <a:cubicBezTo>
                    <a:pt x="31422" y="90295"/>
                    <a:pt x="66950" y="47051"/>
                    <a:pt x="136959" y="34193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253593F2-8962-442A-8482-63D0256C6370}"/>
                </a:ext>
              </a:extLst>
            </p:cNvPr>
            <p:cNvSpPr/>
            <p:nvPr/>
          </p:nvSpPr>
          <p:spPr>
            <a:xfrm>
              <a:off x="6067900" y="3820382"/>
              <a:ext cx="184880" cy="179450"/>
            </a:xfrm>
            <a:custGeom>
              <a:avLst/>
              <a:gdLst>
                <a:gd name="connsiteX0" fmla="*/ 63341 w 184880"/>
                <a:gd name="connsiteY0" fmla="*/ 119825 h 179450"/>
                <a:gd name="connsiteX1" fmla="*/ 88392 w 184880"/>
                <a:gd name="connsiteY1" fmla="*/ 179451 h 179450"/>
                <a:gd name="connsiteX2" fmla="*/ 120491 w 184880"/>
                <a:gd name="connsiteY2" fmla="*/ 123254 h 179450"/>
                <a:gd name="connsiteX3" fmla="*/ 184880 w 184880"/>
                <a:gd name="connsiteY3" fmla="*/ 117824 h 179450"/>
                <a:gd name="connsiteX4" fmla="*/ 141446 w 184880"/>
                <a:gd name="connsiteY4" fmla="*/ 69914 h 179450"/>
                <a:gd name="connsiteX5" fmla="*/ 156210 w 184880"/>
                <a:gd name="connsiteY5" fmla="*/ 6953 h 179450"/>
                <a:gd name="connsiteX6" fmla="*/ 97250 w 184880"/>
                <a:gd name="connsiteY6" fmla="*/ 33528 h 179450"/>
                <a:gd name="connsiteX7" fmla="*/ 41910 w 184880"/>
                <a:gd name="connsiteY7" fmla="*/ 0 h 179450"/>
                <a:gd name="connsiteX8" fmla="*/ 48958 w 184880"/>
                <a:gd name="connsiteY8" fmla="*/ 64294 h 179450"/>
                <a:gd name="connsiteX9" fmla="*/ 0 w 184880"/>
                <a:gd name="connsiteY9" fmla="*/ 106585 h 179450"/>
                <a:gd name="connsiteX10" fmla="*/ 63341 w 184880"/>
                <a:gd name="connsiteY10" fmla="*/ 119825 h 179450"/>
                <a:gd name="connsiteX11" fmla="*/ 76105 w 184880"/>
                <a:gd name="connsiteY11" fmla="*/ 53721 h 179450"/>
                <a:gd name="connsiteX12" fmla="*/ 95345 w 184880"/>
                <a:gd name="connsiteY12" fmla="*/ 65437 h 179450"/>
                <a:gd name="connsiteX13" fmla="*/ 115824 w 184880"/>
                <a:gd name="connsiteY13" fmla="*/ 56198 h 179450"/>
                <a:gd name="connsiteX14" fmla="*/ 110680 w 184880"/>
                <a:gd name="connsiteY14" fmla="*/ 78105 h 179450"/>
                <a:gd name="connsiteX15" fmla="*/ 125825 w 184880"/>
                <a:gd name="connsiteY15" fmla="*/ 94774 h 179450"/>
                <a:gd name="connsiteX16" fmla="*/ 103442 w 184880"/>
                <a:gd name="connsiteY16" fmla="*/ 96679 h 179450"/>
                <a:gd name="connsiteX17" fmla="*/ 92297 w 184880"/>
                <a:gd name="connsiteY17" fmla="*/ 116205 h 179450"/>
                <a:gd name="connsiteX18" fmla="*/ 83534 w 184880"/>
                <a:gd name="connsiteY18" fmla="*/ 95441 h 179450"/>
                <a:gd name="connsiteX19" fmla="*/ 61531 w 184880"/>
                <a:gd name="connsiteY19" fmla="*/ 90869 h 179450"/>
                <a:gd name="connsiteX20" fmla="*/ 78581 w 184880"/>
                <a:gd name="connsiteY20" fmla="*/ 76200 h 179450"/>
                <a:gd name="connsiteX21" fmla="*/ 76105 w 184880"/>
                <a:gd name="connsiteY21" fmla="*/ 53721 h 179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880" h="179450">
                  <a:moveTo>
                    <a:pt x="63341" y="119825"/>
                  </a:moveTo>
                  <a:lnTo>
                    <a:pt x="88392" y="179451"/>
                  </a:lnTo>
                  <a:lnTo>
                    <a:pt x="120491" y="123254"/>
                  </a:lnTo>
                  <a:lnTo>
                    <a:pt x="184880" y="117824"/>
                  </a:lnTo>
                  <a:lnTo>
                    <a:pt x="141446" y="69914"/>
                  </a:lnTo>
                  <a:lnTo>
                    <a:pt x="156210" y="6953"/>
                  </a:lnTo>
                  <a:lnTo>
                    <a:pt x="97250" y="33528"/>
                  </a:lnTo>
                  <a:lnTo>
                    <a:pt x="41910" y="0"/>
                  </a:lnTo>
                  <a:lnTo>
                    <a:pt x="48958" y="64294"/>
                  </a:lnTo>
                  <a:lnTo>
                    <a:pt x="0" y="106585"/>
                  </a:lnTo>
                  <a:lnTo>
                    <a:pt x="63341" y="119825"/>
                  </a:lnTo>
                  <a:close/>
                  <a:moveTo>
                    <a:pt x="76105" y="53721"/>
                  </a:moveTo>
                  <a:lnTo>
                    <a:pt x="95345" y="65437"/>
                  </a:lnTo>
                  <a:lnTo>
                    <a:pt x="115824" y="56198"/>
                  </a:lnTo>
                  <a:lnTo>
                    <a:pt x="110680" y="78105"/>
                  </a:lnTo>
                  <a:lnTo>
                    <a:pt x="125825" y="94774"/>
                  </a:lnTo>
                  <a:lnTo>
                    <a:pt x="103442" y="96679"/>
                  </a:lnTo>
                  <a:lnTo>
                    <a:pt x="92297" y="116205"/>
                  </a:lnTo>
                  <a:lnTo>
                    <a:pt x="83534" y="95441"/>
                  </a:lnTo>
                  <a:lnTo>
                    <a:pt x="61531" y="90869"/>
                  </a:lnTo>
                  <a:lnTo>
                    <a:pt x="78581" y="76200"/>
                  </a:lnTo>
                  <a:lnTo>
                    <a:pt x="76105" y="53721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8" name="Graphic 1">
            <a:extLst>
              <a:ext uri="{FF2B5EF4-FFF2-40B4-BE49-F238E27FC236}">
                <a16:creationId xmlns:a16="http://schemas.microsoft.com/office/drawing/2014/main" id="{C2027637-C10B-4458-90EB-B8B879192B19}"/>
              </a:ext>
            </a:extLst>
          </p:cNvPr>
          <p:cNvGrpSpPr/>
          <p:nvPr/>
        </p:nvGrpSpPr>
        <p:grpSpPr>
          <a:xfrm>
            <a:off x="6707011" y="1737706"/>
            <a:ext cx="638761" cy="660597"/>
            <a:chOff x="6377083" y="2793872"/>
            <a:chExt cx="293082" cy="303101"/>
          </a:xfrm>
        </p:grpSpPr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A3957AA-8792-4789-805B-01B28682D2F0}"/>
                </a:ext>
              </a:extLst>
            </p:cNvPr>
            <p:cNvSpPr/>
            <p:nvPr/>
          </p:nvSpPr>
          <p:spPr>
            <a:xfrm>
              <a:off x="6377083" y="2926169"/>
              <a:ext cx="120972" cy="170805"/>
            </a:xfrm>
            <a:custGeom>
              <a:avLst/>
              <a:gdLst>
                <a:gd name="connsiteX0" fmla="*/ 111345 w 120972"/>
                <a:gd name="connsiteY0" fmla="*/ 6 h 170805"/>
                <a:gd name="connsiteX1" fmla="*/ 11904 w 120972"/>
                <a:gd name="connsiteY1" fmla="*/ 60204 h 170805"/>
                <a:gd name="connsiteX2" fmla="*/ 23335 w 120972"/>
                <a:gd name="connsiteY2" fmla="*/ 170598 h 170805"/>
                <a:gd name="connsiteX3" fmla="*/ 25811 w 120972"/>
                <a:gd name="connsiteY3" fmla="*/ 169265 h 170805"/>
                <a:gd name="connsiteX4" fmla="*/ 15524 w 120972"/>
                <a:gd name="connsiteY4" fmla="*/ 131451 h 170805"/>
                <a:gd name="connsiteX5" fmla="*/ 26097 w 120972"/>
                <a:gd name="connsiteY5" fmla="*/ 67443 h 170805"/>
                <a:gd name="connsiteX6" fmla="*/ 112012 w 120972"/>
                <a:gd name="connsiteY6" fmla="*/ 19151 h 170805"/>
                <a:gd name="connsiteX7" fmla="*/ 111345 w 120972"/>
                <a:gd name="connsiteY7" fmla="*/ 6 h 170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972" h="170805">
                  <a:moveTo>
                    <a:pt x="111345" y="6"/>
                  </a:moveTo>
                  <a:cubicBezTo>
                    <a:pt x="70198" y="1339"/>
                    <a:pt x="30764" y="22675"/>
                    <a:pt x="11904" y="60204"/>
                  </a:cubicBezTo>
                  <a:cubicBezTo>
                    <a:pt x="-2478" y="88969"/>
                    <a:pt x="-9146" y="151167"/>
                    <a:pt x="23335" y="170598"/>
                  </a:cubicBezTo>
                  <a:cubicBezTo>
                    <a:pt x="24287" y="171170"/>
                    <a:pt x="25906" y="170503"/>
                    <a:pt x="25811" y="169265"/>
                  </a:cubicBezTo>
                  <a:cubicBezTo>
                    <a:pt x="24954" y="155835"/>
                    <a:pt x="17810" y="144786"/>
                    <a:pt x="15524" y="131451"/>
                  </a:cubicBezTo>
                  <a:cubicBezTo>
                    <a:pt x="11809" y="109734"/>
                    <a:pt x="15048" y="86778"/>
                    <a:pt x="26097" y="67443"/>
                  </a:cubicBezTo>
                  <a:cubicBezTo>
                    <a:pt x="43813" y="36391"/>
                    <a:pt x="76960" y="19437"/>
                    <a:pt x="112012" y="19151"/>
                  </a:cubicBezTo>
                  <a:cubicBezTo>
                    <a:pt x="124395" y="18960"/>
                    <a:pt x="123728" y="-375"/>
                    <a:pt x="111345" y="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6C1B17F6-407C-4E82-96A3-9E73FBFAF864}"/>
                </a:ext>
              </a:extLst>
            </p:cNvPr>
            <p:cNvSpPr/>
            <p:nvPr/>
          </p:nvSpPr>
          <p:spPr>
            <a:xfrm>
              <a:off x="6504336" y="2793872"/>
              <a:ext cx="165830" cy="165544"/>
            </a:xfrm>
            <a:custGeom>
              <a:avLst/>
              <a:gdLst>
                <a:gd name="connsiteX0" fmla="*/ 73533 w 165830"/>
                <a:gd name="connsiteY0" fmla="*/ 0 h 165544"/>
                <a:gd name="connsiteX1" fmla="*/ 55912 w 165830"/>
                <a:gd name="connsiteY1" fmla="*/ 55817 h 165544"/>
                <a:gd name="connsiteX2" fmla="*/ 0 w 165830"/>
                <a:gd name="connsiteY2" fmla="*/ 72962 h 165544"/>
                <a:gd name="connsiteX3" fmla="*/ 47625 w 165830"/>
                <a:gd name="connsiteY3" fmla="*/ 106966 h 165544"/>
                <a:gd name="connsiteX4" fmla="*/ 46673 w 165830"/>
                <a:gd name="connsiteY4" fmla="*/ 165545 h 165544"/>
                <a:gd name="connsiteX5" fmla="*/ 93726 w 165830"/>
                <a:gd name="connsiteY5" fmla="*/ 130683 h 165544"/>
                <a:gd name="connsiteX6" fmla="*/ 149162 w 165830"/>
                <a:gd name="connsiteY6" fmla="*/ 149733 h 165544"/>
                <a:gd name="connsiteX7" fmla="*/ 130588 w 165830"/>
                <a:gd name="connsiteY7" fmla="*/ 94202 h 165544"/>
                <a:gd name="connsiteX8" fmla="*/ 165830 w 165830"/>
                <a:gd name="connsiteY8" fmla="*/ 47435 h 165544"/>
                <a:gd name="connsiteX9" fmla="*/ 107252 w 165830"/>
                <a:gd name="connsiteY9" fmla="*/ 47911 h 165544"/>
                <a:gd name="connsiteX10" fmla="*/ 73533 w 165830"/>
                <a:gd name="connsiteY10" fmla="*/ 0 h 165544"/>
                <a:gd name="connsiteX11" fmla="*/ 99060 w 165830"/>
                <a:gd name="connsiteY11" fmla="*/ 89154 h 165544"/>
                <a:gd name="connsiteX12" fmla="*/ 104299 w 165830"/>
                <a:gd name="connsiteY12" fmla="*/ 104680 h 165544"/>
                <a:gd name="connsiteX13" fmla="*/ 88773 w 165830"/>
                <a:gd name="connsiteY13" fmla="*/ 99346 h 165544"/>
                <a:gd name="connsiteX14" fmla="*/ 75629 w 165830"/>
                <a:gd name="connsiteY14" fmla="*/ 109061 h 165544"/>
                <a:gd name="connsiteX15" fmla="*/ 75914 w 165830"/>
                <a:gd name="connsiteY15" fmla="*/ 92678 h 165544"/>
                <a:gd name="connsiteX16" fmla="*/ 62579 w 165830"/>
                <a:gd name="connsiteY16" fmla="*/ 83153 h 165544"/>
                <a:gd name="connsiteX17" fmla="*/ 78296 w 165830"/>
                <a:gd name="connsiteY17" fmla="*/ 78391 h 165544"/>
                <a:gd name="connsiteX18" fmla="*/ 83249 w 165830"/>
                <a:gd name="connsiteY18" fmla="*/ 62770 h 165544"/>
                <a:gd name="connsiteX19" fmla="*/ 92678 w 165830"/>
                <a:gd name="connsiteY19" fmla="*/ 76200 h 165544"/>
                <a:gd name="connsiteX20" fmla="*/ 109061 w 165830"/>
                <a:gd name="connsiteY20" fmla="*/ 76105 h 165544"/>
                <a:gd name="connsiteX21" fmla="*/ 99060 w 165830"/>
                <a:gd name="connsiteY21" fmla="*/ 89154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5830" h="165544">
                  <a:moveTo>
                    <a:pt x="73533" y="0"/>
                  </a:moveTo>
                  <a:lnTo>
                    <a:pt x="55912" y="55817"/>
                  </a:lnTo>
                  <a:lnTo>
                    <a:pt x="0" y="72962"/>
                  </a:lnTo>
                  <a:lnTo>
                    <a:pt x="47625" y="106966"/>
                  </a:lnTo>
                  <a:lnTo>
                    <a:pt x="46673" y="165545"/>
                  </a:lnTo>
                  <a:lnTo>
                    <a:pt x="93726" y="130683"/>
                  </a:lnTo>
                  <a:lnTo>
                    <a:pt x="149162" y="149733"/>
                  </a:lnTo>
                  <a:lnTo>
                    <a:pt x="130588" y="94202"/>
                  </a:lnTo>
                  <a:lnTo>
                    <a:pt x="165830" y="47435"/>
                  </a:lnTo>
                  <a:lnTo>
                    <a:pt x="107252" y="47911"/>
                  </a:lnTo>
                  <a:lnTo>
                    <a:pt x="73533" y="0"/>
                  </a:lnTo>
                  <a:close/>
                  <a:moveTo>
                    <a:pt x="99060" y="89154"/>
                  </a:moveTo>
                  <a:lnTo>
                    <a:pt x="104299" y="104680"/>
                  </a:lnTo>
                  <a:lnTo>
                    <a:pt x="88773" y="99346"/>
                  </a:lnTo>
                  <a:lnTo>
                    <a:pt x="75629" y="109061"/>
                  </a:lnTo>
                  <a:lnTo>
                    <a:pt x="75914" y="92678"/>
                  </a:lnTo>
                  <a:lnTo>
                    <a:pt x="62579" y="83153"/>
                  </a:lnTo>
                  <a:lnTo>
                    <a:pt x="78296" y="78391"/>
                  </a:lnTo>
                  <a:lnTo>
                    <a:pt x="83249" y="62770"/>
                  </a:lnTo>
                  <a:lnTo>
                    <a:pt x="92678" y="76200"/>
                  </a:lnTo>
                  <a:lnTo>
                    <a:pt x="109061" y="76105"/>
                  </a:lnTo>
                  <a:lnTo>
                    <a:pt x="99060" y="8915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21" name="Freeform: Shape 320">
            <a:extLst>
              <a:ext uri="{FF2B5EF4-FFF2-40B4-BE49-F238E27FC236}">
                <a16:creationId xmlns:a16="http://schemas.microsoft.com/office/drawing/2014/main" id="{87007588-9E63-48F4-89DB-12355BCD8E93}"/>
              </a:ext>
            </a:extLst>
          </p:cNvPr>
          <p:cNvSpPr/>
          <p:nvPr/>
        </p:nvSpPr>
        <p:spPr>
          <a:xfrm>
            <a:off x="7535099" y="2269147"/>
            <a:ext cx="179359" cy="171264"/>
          </a:xfrm>
          <a:custGeom>
            <a:avLst/>
            <a:gdLst>
              <a:gd name="connsiteX0" fmla="*/ 15050 w 82295"/>
              <a:gd name="connsiteY0" fmla="*/ 77914 h 78581"/>
              <a:gd name="connsiteX1" fmla="*/ 40672 w 82295"/>
              <a:gd name="connsiteY1" fmla="*/ 64865 h 78581"/>
              <a:gd name="connsiteX2" fmla="*/ 65913 w 82295"/>
              <a:gd name="connsiteY2" fmla="*/ 78581 h 78581"/>
              <a:gd name="connsiteX3" fmla="*/ 61436 w 82295"/>
              <a:gd name="connsiteY3" fmla="*/ 50197 h 78581"/>
              <a:gd name="connsiteX4" fmla="*/ 82296 w 82295"/>
              <a:gd name="connsiteY4" fmla="*/ 30480 h 78581"/>
              <a:gd name="connsiteX5" fmla="*/ 53912 w 82295"/>
              <a:gd name="connsiteY5" fmla="*/ 25908 h 78581"/>
              <a:gd name="connsiteX6" fmla="*/ 41529 w 82295"/>
              <a:gd name="connsiteY6" fmla="*/ 0 h 78581"/>
              <a:gd name="connsiteX7" fmla="*/ 28480 w 82295"/>
              <a:gd name="connsiteY7" fmla="*/ 25622 h 78581"/>
              <a:gd name="connsiteX8" fmla="*/ 0 w 82295"/>
              <a:gd name="connsiteY8" fmla="*/ 29337 h 78581"/>
              <a:gd name="connsiteX9" fmla="*/ 20288 w 82295"/>
              <a:gd name="connsiteY9" fmla="*/ 49625 h 78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5" h="78581">
                <a:moveTo>
                  <a:pt x="15050" y="77914"/>
                </a:moveTo>
                <a:lnTo>
                  <a:pt x="40672" y="64865"/>
                </a:lnTo>
                <a:lnTo>
                  <a:pt x="65913" y="78581"/>
                </a:lnTo>
                <a:lnTo>
                  <a:pt x="61436" y="50197"/>
                </a:lnTo>
                <a:lnTo>
                  <a:pt x="82296" y="30480"/>
                </a:lnTo>
                <a:lnTo>
                  <a:pt x="53912" y="25908"/>
                </a:lnTo>
                <a:lnTo>
                  <a:pt x="41529" y="0"/>
                </a:lnTo>
                <a:lnTo>
                  <a:pt x="28480" y="25622"/>
                </a:lnTo>
                <a:lnTo>
                  <a:pt x="0" y="29337"/>
                </a:lnTo>
                <a:lnTo>
                  <a:pt x="20288" y="4962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2" name="Freeform: Shape 321">
            <a:extLst>
              <a:ext uri="{FF2B5EF4-FFF2-40B4-BE49-F238E27FC236}">
                <a16:creationId xmlns:a16="http://schemas.microsoft.com/office/drawing/2014/main" id="{55E1092A-3B0E-4E3A-AC7E-BF7A3B904158}"/>
              </a:ext>
            </a:extLst>
          </p:cNvPr>
          <p:cNvSpPr/>
          <p:nvPr/>
        </p:nvSpPr>
        <p:spPr>
          <a:xfrm>
            <a:off x="3904288" y="3462396"/>
            <a:ext cx="209045" cy="202818"/>
          </a:xfrm>
          <a:custGeom>
            <a:avLst/>
            <a:gdLst>
              <a:gd name="connsiteX0" fmla="*/ 81058 w 95916"/>
              <a:gd name="connsiteY0" fmla="*/ 3619 h 93059"/>
              <a:gd name="connsiteX1" fmla="*/ 50387 w 95916"/>
              <a:gd name="connsiteY1" fmla="*/ 17431 h 93059"/>
              <a:gd name="connsiteX2" fmla="*/ 21717 w 95916"/>
              <a:gd name="connsiteY2" fmla="*/ 0 h 93059"/>
              <a:gd name="connsiteX3" fmla="*/ 25432 w 95916"/>
              <a:gd name="connsiteY3" fmla="*/ 33433 h 93059"/>
              <a:gd name="connsiteX4" fmla="*/ 0 w 95916"/>
              <a:gd name="connsiteY4" fmla="*/ 55340 h 93059"/>
              <a:gd name="connsiteX5" fmla="*/ 32861 w 95916"/>
              <a:gd name="connsiteY5" fmla="*/ 62198 h 93059"/>
              <a:gd name="connsiteX6" fmla="*/ 45815 w 95916"/>
              <a:gd name="connsiteY6" fmla="*/ 93059 h 93059"/>
              <a:gd name="connsiteX7" fmla="*/ 62484 w 95916"/>
              <a:gd name="connsiteY7" fmla="*/ 63913 h 93059"/>
              <a:gd name="connsiteX8" fmla="*/ 95917 w 95916"/>
              <a:gd name="connsiteY8" fmla="*/ 61150 h 93059"/>
              <a:gd name="connsiteX9" fmla="*/ 73343 w 95916"/>
              <a:gd name="connsiteY9" fmla="*/ 36290 h 93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5916" h="93059">
                <a:moveTo>
                  <a:pt x="81058" y="3619"/>
                </a:moveTo>
                <a:lnTo>
                  <a:pt x="50387" y="17431"/>
                </a:lnTo>
                <a:lnTo>
                  <a:pt x="21717" y="0"/>
                </a:lnTo>
                <a:lnTo>
                  <a:pt x="25432" y="33433"/>
                </a:lnTo>
                <a:lnTo>
                  <a:pt x="0" y="55340"/>
                </a:lnTo>
                <a:lnTo>
                  <a:pt x="32861" y="62198"/>
                </a:lnTo>
                <a:lnTo>
                  <a:pt x="45815" y="93059"/>
                </a:lnTo>
                <a:lnTo>
                  <a:pt x="62484" y="63913"/>
                </a:lnTo>
                <a:lnTo>
                  <a:pt x="95917" y="61150"/>
                </a:lnTo>
                <a:lnTo>
                  <a:pt x="73343" y="3629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3" name="Freeform: Shape 322">
            <a:extLst>
              <a:ext uri="{FF2B5EF4-FFF2-40B4-BE49-F238E27FC236}">
                <a16:creationId xmlns:a16="http://schemas.microsoft.com/office/drawing/2014/main" id="{DC3A657F-E9B0-40C0-94FF-ECBE2FD12B4B}"/>
              </a:ext>
            </a:extLst>
          </p:cNvPr>
          <p:cNvSpPr/>
          <p:nvPr/>
        </p:nvSpPr>
        <p:spPr>
          <a:xfrm>
            <a:off x="4913483" y="2035396"/>
            <a:ext cx="46128" cy="47538"/>
          </a:xfrm>
          <a:custGeom>
            <a:avLst/>
            <a:gdLst>
              <a:gd name="connsiteX0" fmla="*/ 10154 w 21165"/>
              <a:gd name="connsiteY0" fmla="*/ 0 h 21812"/>
              <a:gd name="connsiteX1" fmla="*/ 11011 w 21165"/>
              <a:gd name="connsiteY1" fmla="*/ 21812 h 21812"/>
              <a:gd name="connsiteX2" fmla="*/ 10154 w 21165"/>
              <a:gd name="connsiteY2" fmla="*/ 0 h 21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165" h="21812">
                <a:moveTo>
                  <a:pt x="10154" y="0"/>
                </a:moveTo>
                <a:cubicBezTo>
                  <a:pt x="-3943" y="0"/>
                  <a:pt x="-3086" y="21812"/>
                  <a:pt x="11011" y="21812"/>
                </a:cubicBezTo>
                <a:cubicBezTo>
                  <a:pt x="25108" y="21812"/>
                  <a:pt x="24251" y="0"/>
                  <a:pt x="10154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4" name="Freeform: Shape 323">
            <a:extLst>
              <a:ext uri="{FF2B5EF4-FFF2-40B4-BE49-F238E27FC236}">
                <a16:creationId xmlns:a16="http://schemas.microsoft.com/office/drawing/2014/main" id="{F9C4D918-584C-4ADD-A772-6A668A35023C}"/>
              </a:ext>
            </a:extLst>
          </p:cNvPr>
          <p:cNvSpPr/>
          <p:nvPr/>
        </p:nvSpPr>
        <p:spPr>
          <a:xfrm>
            <a:off x="5442538" y="1729393"/>
            <a:ext cx="52174" cy="42994"/>
          </a:xfrm>
          <a:custGeom>
            <a:avLst/>
            <a:gdLst>
              <a:gd name="connsiteX0" fmla="*/ 14771 w 23939"/>
              <a:gd name="connsiteY0" fmla="*/ 5 h 19727"/>
              <a:gd name="connsiteX1" fmla="*/ 7913 w 23939"/>
              <a:gd name="connsiteY1" fmla="*/ 290 h 19727"/>
              <a:gd name="connsiteX2" fmla="*/ 8 w 23939"/>
              <a:gd name="connsiteY2" fmla="*/ 10292 h 19727"/>
              <a:gd name="connsiteX3" fmla="*/ 8771 w 23939"/>
              <a:gd name="connsiteY3" fmla="*/ 19531 h 19727"/>
              <a:gd name="connsiteX4" fmla="*/ 13438 w 23939"/>
              <a:gd name="connsiteY4" fmla="*/ 19721 h 19727"/>
              <a:gd name="connsiteX5" fmla="*/ 23915 w 23939"/>
              <a:gd name="connsiteY5" fmla="*/ 10482 h 19727"/>
              <a:gd name="connsiteX6" fmla="*/ 14771 w 23939"/>
              <a:gd name="connsiteY6" fmla="*/ 5 h 19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939" h="19727">
                <a:moveTo>
                  <a:pt x="14771" y="5"/>
                </a:moveTo>
                <a:cubicBezTo>
                  <a:pt x="12485" y="100"/>
                  <a:pt x="10199" y="195"/>
                  <a:pt x="7913" y="290"/>
                </a:cubicBezTo>
                <a:cubicBezTo>
                  <a:pt x="3246" y="576"/>
                  <a:pt x="-183" y="6005"/>
                  <a:pt x="8" y="10292"/>
                </a:cubicBezTo>
                <a:cubicBezTo>
                  <a:pt x="293" y="14959"/>
                  <a:pt x="3913" y="19340"/>
                  <a:pt x="8771" y="19531"/>
                </a:cubicBezTo>
                <a:cubicBezTo>
                  <a:pt x="10295" y="19626"/>
                  <a:pt x="11914" y="19626"/>
                  <a:pt x="13438" y="19721"/>
                </a:cubicBezTo>
                <a:cubicBezTo>
                  <a:pt x="18772" y="19912"/>
                  <a:pt x="23630" y="15911"/>
                  <a:pt x="23915" y="10482"/>
                </a:cubicBezTo>
                <a:cubicBezTo>
                  <a:pt x="24296" y="5624"/>
                  <a:pt x="20201" y="-186"/>
                  <a:pt x="14771" y="5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5" name="Freeform: Shape 324">
            <a:extLst>
              <a:ext uri="{FF2B5EF4-FFF2-40B4-BE49-F238E27FC236}">
                <a16:creationId xmlns:a16="http://schemas.microsoft.com/office/drawing/2014/main" id="{70B660D3-0E7B-47F9-9073-8BEBC2A13871}"/>
              </a:ext>
            </a:extLst>
          </p:cNvPr>
          <p:cNvSpPr/>
          <p:nvPr/>
        </p:nvSpPr>
        <p:spPr>
          <a:xfrm>
            <a:off x="5589769" y="2044986"/>
            <a:ext cx="39383" cy="46045"/>
          </a:xfrm>
          <a:custGeom>
            <a:avLst/>
            <a:gdLst>
              <a:gd name="connsiteX0" fmla="*/ 17893 w 18070"/>
              <a:gd name="connsiteY0" fmla="*/ 11697 h 21127"/>
              <a:gd name="connsiteX1" fmla="*/ 16846 w 18070"/>
              <a:gd name="connsiteY1" fmla="*/ 5792 h 21127"/>
              <a:gd name="connsiteX2" fmla="*/ 1129 w 18070"/>
              <a:gd name="connsiteY2" fmla="*/ 6078 h 21127"/>
              <a:gd name="connsiteX3" fmla="*/ 177 w 18070"/>
              <a:gd name="connsiteY3" fmla="*/ 11126 h 21127"/>
              <a:gd name="connsiteX4" fmla="*/ 17893 w 18070"/>
              <a:gd name="connsiteY4" fmla="*/ 11697 h 211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070" h="21127">
                <a:moveTo>
                  <a:pt x="17893" y="11697"/>
                </a:moveTo>
                <a:cubicBezTo>
                  <a:pt x="17512" y="9697"/>
                  <a:pt x="17131" y="7792"/>
                  <a:pt x="16846" y="5792"/>
                </a:cubicBezTo>
                <a:cubicBezTo>
                  <a:pt x="15512" y="-2304"/>
                  <a:pt x="2463" y="-1638"/>
                  <a:pt x="1129" y="6078"/>
                </a:cubicBezTo>
                <a:cubicBezTo>
                  <a:pt x="844" y="7792"/>
                  <a:pt x="558" y="9411"/>
                  <a:pt x="177" y="11126"/>
                </a:cubicBezTo>
                <a:cubicBezTo>
                  <a:pt x="-2204" y="24461"/>
                  <a:pt x="20275" y="24270"/>
                  <a:pt x="17893" y="11697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6" name="Freeform: Shape 325">
            <a:extLst>
              <a:ext uri="{FF2B5EF4-FFF2-40B4-BE49-F238E27FC236}">
                <a16:creationId xmlns:a16="http://schemas.microsoft.com/office/drawing/2014/main" id="{B77009C0-F1FA-4E5D-8698-4254B2A67678}"/>
              </a:ext>
            </a:extLst>
          </p:cNvPr>
          <p:cNvSpPr/>
          <p:nvPr/>
        </p:nvSpPr>
        <p:spPr>
          <a:xfrm>
            <a:off x="6130391" y="1893609"/>
            <a:ext cx="39854" cy="40895"/>
          </a:xfrm>
          <a:custGeom>
            <a:avLst/>
            <a:gdLst>
              <a:gd name="connsiteX0" fmla="*/ 10156 w 18286"/>
              <a:gd name="connsiteY0" fmla="*/ 0 h 18764"/>
              <a:gd name="connsiteX1" fmla="*/ 8060 w 18286"/>
              <a:gd name="connsiteY1" fmla="*/ 18764 h 18764"/>
              <a:gd name="connsiteX2" fmla="*/ 10156 w 18286"/>
              <a:gd name="connsiteY2" fmla="*/ 0 h 18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86" h="18764">
                <a:moveTo>
                  <a:pt x="10156" y="0"/>
                </a:moveTo>
                <a:cubicBezTo>
                  <a:pt x="-1846" y="0"/>
                  <a:pt x="-4037" y="18764"/>
                  <a:pt x="8060" y="18764"/>
                </a:cubicBezTo>
                <a:cubicBezTo>
                  <a:pt x="20157" y="18764"/>
                  <a:pt x="22348" y="0"/>
                  <a:pt x="10156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7" name="Freeform: Shape 326">
            <a:extLst>
              <a:ext uri="{FF2B5EF4-FFF2-40B4-BE49-F238E27FC236}">
                <a16:creationId xmlns:a16="http://schemas.microsoft.com/office/drawing/2014/main" id="{3478F008-964E-481D-8591-AECE96BDE22E}"/>
              </a:ext>
            </a:extLst>
          </p:cNvPr>
          <p:cNvSpPr/>
          <p:nvPr/>
        </p:nvSpPr>
        <p:spPr>
          <a:xfrm>
            <a:off x="6495028" y="1689546"/>
            <a:ext cx="35554" cy="36744"/>
          </a:xfrm>
          <a:custGeom>
            <a:avLst/>
            <a:gdLst>
              <a:gd name="connsiteX0" fmla="*/ 7728 w 16313"/>
              <a:gd name="connsiteY0" fmla="*/ 0 h 16859"/>
              <a:gd name="connsiteX1" fmla="*/ 8585 w 16313"/>
              <a:gd name="connsiteY1" fmla="*/ 16859 h 16859"/>
              <a:gd name="connsiteX2" fmla="*/ 7728 w 16313"/>
              <a:gd name="connsiteY2" fmla="*/ 0 h 16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13" h="16859">
                <a:moveTo>
                  <a:pt x="7728" y="0"/>
                </a:moveTo>
                <a:cubicBezTo>
                  <a:pt x="-3131" y="0"/>
                  <a:pt x="-2273" y="16859"/>
                  <a:pt x="8585" y="16859"/>
                </a:cubicBezTo>
                <a:cubicBezTo>
                  <a:pt x="19444" y="16859"/>
                  <a:pt x="18586" y="0"/>
                  <a:pt x="7728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8" name="Freeform: Shape 327">
            <a:extLst>
              <a:ext uri="{FF2B5EF4-FFF2-40B4-BE49-F238E27FC236}">
                <a16:creationId xmlns:a16="http://schemas.microsoft.com/office/drawing/2014/main" id="{EDC8BDD6-F3D3-4EFD-B505-09272D90AF29}"/>
              </a:ext>
            </a:extLst>
          </p:cNvPr>
          <p:cNvSpPr/>
          <p:nvPr/>
        </p:nvSpPr>
        <p:spPr>
          <a:xfrm>
            <a:off x="7570467" y="1983564"/>
            <a:ext cx="53275" cy="44579"/>
          </a:xfrm>
          <a:custGeom>
            <a:avLst/>
            <a:gdLst>
              <a:gd name="connsiteX0" fmla="*/ 11395 w 24444"/>
              <a:gd name="connsiteY0" fmla="*/ 160 h 20454"/>
              <a:gd name="connsiteX1" fmla="*/ 7775 w 24444"/>
              <a:gd name="connsiteY1" fmla="*/ 731 h 20454"/>
              <a:gd name="connsiteX2" fmla="*/ 8632 w 24444"/>
              <a:gd name="connsiteY2" fmla="*/ 19876 h 20454"/>
              <a:gd name="connsiteX3" fmla="*/ 11204 w 24444"/>
              <a:gd name="connsiteY3" fmla="*/ 20257 h 20454"/>
              <a:gd name="connsiteX4" fmla="*/ 24444 w 24444"/>
              <a:gd name="connsiteY4" fmla="*/ 10256 h 20454"/>
              <a:gd name="connsiteX5" fmla="*/ 11395 w 24444"/>
              <a:gd name="connsiteY5" fmla="*/ 160 h 20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44" h="20454">
                <a:moveTo>
                  <a:pt x="11395" y="160"/>
                </a:moveTo>
                <a:cubicBezTo>
                  <a:pt x="10157" y="350"/>
                  <a:pt x="8918" y="541"/>
                  <a:pt x="7775" y="731"/>
                </a:cubicBezTo>
                <a:cubicBezTo>
                  <a:pt x="-3464" y="2636"/>
                  <a:pt x="-1940" y="18257"/>
                  <a:pt x="8632" y="19876"/>
                </a:cubicBezTo>
                <a:cubicBezTo>
                  <a:pt x="9490" y="19972"/>
                  <a:pt x="10347" y="20162"/>
                  <a:pt x="11204" y="20257"/>
                </a:cubicBezTo>
                <a:cubicBezTo>
                  <a:pt x="17777" y="21400"/>
                  <a:pt x="24349" y="17495"/>
                  <a:pt x="24444" y="10256"/>
                </a:cubicBezTo>
                <a:cubicBezTo>
                  <a:pt x="24444" y="3303"/>
                  <a:pt x="17967" y="-888"/>
                  <a:pt x="11395" y="16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9" name="Freeform: Shape 328">
            <a:extLst>
              <a:ext uri="{FF2B5EF4-FFF2-40B4-BE49-F238E27FC236}">
                <a16:creationId xmlns:a16="http://schemas.microsoft.com/office/drawing/2014/main" id="{B94D204E-D611-4E07-88A6-50517241B380}"/>
              </a:ext>
            </a:extLst>
          </p:cNvPr>
          <p:cNvSpPr/>
          <p:nvPr/>
        </p:nvSpPr>
        <p:spPr>
          <a:xfrm>
            <a:off x="4600865" y="2641155"/>
            <a:ext cx="31349" cy="32385"/>
          </a:xfrm>
          <a:custGeom>
            <a:avLst/>
            <a:gdLst>
              <a:gd name="connsiteX0" fmla="*/ 7573 w 14384"/>
              <a:gd name="connsiteY0" fmla="*/ 0 h 14859"/>
              <a:gd name="connsiteX1" fmla="*/ 6811 w 14384"/>
              <a:gd name="connsiteY1" fmla="*/ 14859 h 14859"/>
              <a:gd name="connsiteX2" fmla="*/ 7573 w 14384"/>
              <a:gd name="connsiteY2" fmla="*/ 0 h 14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384" h="14859">
                <a:moveTo>
                  <a:pt x="7573" y="0"/>
                </a:moveTo>
                <a:cubicBezTo>
                  <a:pt x="-1952" y="0"/>
                  <a:pt x="-2809" y="14859"/>
                  <a:pt x="6811" y="14859"/>
                </a:cubicBezTo>
                <a:cubicBezTo>
                  <a:pt x="16336" y="14954"/>
                  <a:pt x="17194" y="0"/>
                  <a:pt x="7573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0" name="Freeform: Shape 329">
            <a:extLst>
              <a:ext uri="{FF2B5EF4-FFF2-40B4-BE49-F238E27FC236}">
                <a16:creationId xmlns:a16="http://schemas.microsoft.com/office/drawing/2014/main" id="{029550A1-3D3A-4673-A8D2-2AA0A154C033}"/>
              </a:ext>
            </a:extLst>
          </p:cNvPr>
          <p:cNvSpPr/>
          <p:nvPr/>
        </p:nvSpPr>
        <p:spPr>
          <a:xfrm>
            <a:off x="7002109" y="2511203"/>
            <a:ext cx="48412" cy="41122"/>
          </a:xfrm>
          <a:custGeom>
            <a:avLst/>
            <a:gdLst>
              <a:gd name="connsiteX0" fmla="*/ 11855 w 22213"/>
              <a:gd name="connsiteY0" fmla="*/ 95 h 18868"/>
              <a:gd name="connsiteX1" fmla="*/ 7855 w 22213"/>
              <a:gd name="connsiteY1" fmla="*/ 571 h 18868"/>
              <a:gd name="connsiteX2" fmla="*/ 7188 w 22213"/>
              <a:gd name="connsiteY2" fmla="*/ 18097 h 18868"/>
              <a:gd name="connsiteX3" fmla="*/ 12141 w 22213"/>
              <a:gd name="connsiteY3" fmla="*/ 18764 h 18868"/>
              <a:gd name="connsiteX4" fmla="*/ 11855 w 22213"/>
              <a:gd name="connsiteY4" fmla="*/ 95 h 18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13" h="18868">
                <a:moveTo>
                  <a:pt x="11855" y="95"/>
                </a:moveTo>
                <a:cubicBezTo>
                  <a:pt x="10522" y="285"/>
                  <a:pt x="9188" y="380"/>
                  <a:pt x="7855" y="571"/>
                </a:cubicBezTo>
                <a:cubicBezTo>
                  <a:pt x="-1765" y="1809"/>
                  <a:pt x="-3194" y="16763"/>
                  <a:pt x="7188" y="18097"/>
                </a:cubicBezTo>
                <a:cubicBezTo>
                  <a:pt x="8807" y="18287"/>
                  <a:pt x="10522" y="18478"/>
                  <a:pt x="12141" y="18764"/>
                </a:cubicBezTo>
                <a:cubicBezTo>
                  <a:pt x="25476" y="20573"/>
                  <a:pt x="25762" y="-1620"/>
                  <a:pt x="11855" y="95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1" name="Freeform: Shape 330">
            <a:extLst>
              <a:ext uri="{FF2B5EF4-FFF2-40B4-BE49-F238E27FC236}">
                <a16:creationId xmlns:a16="http://schemas.microsoft.com/office/drawing/2014/main" id="{137B5059-C2A4-4208-BD41-F7BBB56BF585}"/>
              </a:ext>
            </a:extLst>
          </p:cNvPr>
          <p:cNvSpPr/>
          <p:nvPr/>
        </p:nvSpPr>
        <p:spPr>
          <a:xfrm>
            <a:off x="6463371" y="2754293"/>
            <a:ext cx="33551" cy="34667"/>
          </a:xfrm>
          <a:custGeom>
            <a:avLst/>
            <a:gdLst>
              <a:gd name="connsiteX0" fmla="*/ 7680 w 15394"/>
              <a:gd name="connsiteY0" fmla="*/ 0 h 15906"/>
              <a:gd name="connsiteX1" fmla="*/ 7680 w 15394"/>
              <a:gd name="connsiteY1" fmla="*/ 15907 h 15906"/>
              <a:gd name="connsiteX2" fmla="*/ 7680 w 15394"/>
              <a:gd name="connsiteY2" fmla="*/ 0 h 15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394" h="15906">
                <a:moveTo>
                  <a:pt x="7680" y="0"/>
                </a:moveTo>
                <a:cubicBezTo>
                  <a:pt x="-2512" y="0"/>
                  <a:pt x="-2607" y="15907"/>
                  <a:pt x="7680" y="15907"/>
                </a:cubicBezTo>
                <a:cubicBezTo>
                  <a:pt x="17967" y="15907"/>
                  <a:pt x="17967" y="0"/>
                  <a:pt x="7680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2" name="Freeform: Shape 331">
            <a:extLst>
              <a:ext uri="{FF2B5EF4-FFF2-40B4-BE49-F238E27FC236}">
                <a16:creationId xmlns:a16="http://schemas.microsoft.com/office/drawing/2014/main" id="{5976C092-6990-4FD4-94DB-FB03C463DF31}"/>
              </a:ext>
            </a:extLst>
          </p:cNvPr>
          <p:cNvSpPr/>
          <p:nvPr/>
        </p:nvSpPr>
        <p:spPr>
          <a:xfrm>
            <a:off x="5277745" y="2861412"/>
            <a:ext cx="36709" cy="37781"/>
          </a:xfrm>
          <a:custGeom>
            <a:avLst/>
            <a:gdLst>
              <a:gd name="connsiteX0" fmla="*/ 7802 w 16843"/>
              <a:gd name="connsiteY0" fmla="*/ 0 h 17335"/>
              <a:gd name="connsiteX1" fmla="*/ 9041 w 16843"/>
              <a:gd name="connsiteY1" fmla="*/ 17335 h 17335"/>
              <a:gd name="connsiteX2" fmla="*/ 7802 w 16843"/>
              <a:gd name="connsiteY2" fmla="*/ 0 h 17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843" h="17335">
                <a:moveTo>
                  <a:pt x="7802" y="0"/>
                </a:moveTo>
                <a:cubicBezTo>
                  <a:pt x="-3437" y="0"/>
                  <a:pt x="-2104" y="17335"/>
                  <a:pt x="9041" y="17335"/>
                </a:cubicBezTo>
                <a:cubicBezTo>
                  <a:pt x="20280" y="17335"/>
                  <a:pt x="18947" y="0"/>
                  <a:pt x="7802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3" name="Freeform: Shape 332">
            <a:extLst>
              <a:ext uri="{FF2B5EF4-FFF2-40B4-BE49-F238E27FC236}">
                <a16:creationId xmlns:a16="http://schemas.microsoft.com/office/drawing/2014/main" id="{AC00CB71-B30F-4795-ADEF-AD8AA9199FE1}"/>
              </a:ext>
            </a:extLst>
          </p:cNvPr>
          <p:cNvSpPr/>
          <p:nvPr/>
        </p:nvSpPr>
        <p:spPr>
          <a:xfrm>
            <a:off x="4224130" y="3312719"/>
            <a:ext cx="34575" cy="35706"/>
          </a:xfrm>
          <a:custGeom>
            <a:avLst/>
            <a:gdLst>
              <a:gd name="connsiteX0" fmla="*/ 7742 w 15864"/>
              <a:gd name="connsiteY0" fmla="*/ 0 h 16383"/>
              <a:gd name="connsiteX1" fmla="*/ 8123 w 15864"/>
              <a:gd name="connsiteY1" fmla="*/ 16383 h 16383"/>
              <a:gd name="connsiteX2" fmla="*/ 7742 w 15864"/>
              <a:gd name="connsiteY2" fmla="*/ 0 h 16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864" h="16383">
                <a:moveTo>
                  <a:pt x="7742" y="0"/>
                </a:moveTo>
                <a:cubicBezTo>
                  <a:pt x="-2831" y="0"/>
                  <a:pt x="-2450" y="16383"/>
                  <a:pt x="8123" y="16383"/>
                </a:cubicBezTo>
                <a:cubicBezTo>
                  <a:pt x="18695" y="16383"/>
                  <a:pt x="18314" y="0"/>
                  <a:pt x="7742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4" name="Freeform: Shape 333">
            <a:extLst>
              <a:ext uri="{FF2B5EF4-FFF2-40B4-BE49-F238E27FC236}">
                <a16:creationId xmlns:a16="http://schemas.microsoft.com/office/drawing/2014/main" id="{1E1707C2-548B-4005-9773-52B51F4C7FA3}"/>
              </a:ext>
            </a:extLst>
          </p:cNvPr>
          <p:cNvSpPr/>
          <p:nvPr/>
        </p:nvSpPr>
        <p:spPr>
          <a:xfrm>
            <a:off x="4000707" y="2841690"/>
            <a:ext cx="38831" cy="39649"/>
          </a:xfrm>
          <a:custGeom>
            <a:avLst/>
            <a:gdLst>
              <a:gd name="connsiteX0" fmla="*/ 7766 w 17817"/>
              <a:gd name="connsiteY0" fmla="*/ 0 h 18192"/>
              <a:gd name="connsiteX1" fmla="*/ 10052 w 17817"/>
              <a:gd name="connsiteY1" fmla="*/ 18193 h 18192"/>
              <a:gd name="connsiteX2" fmla="*/ 7766 w 17817"/>
              <a:gd name="connsiteY2" fmla="*/ 0 h 18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817" h="18192">
                <a:moveTo>
                  <a:pt x="7766" y="0"/>
                </a:moveTo>
                <a:cubicBezTo>
                  <a:pt x="-4045" y="0"/>
                  <a:pt x="-1664" y="18193"/>
                  <a:pt x="10052" y="18193"/>
                </a:cubicBezTo>
                <a:cubicBezTo>
                  <a:pt x="21863" y="18193"/>
                  <a:pt x="19482" y="0"/>
                  <a:pt x="7766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5" name="Freeform: Shape 334">
            <a:extLst>
              <a:ext uri="{FF2B5EF4-FFF2-40B4-BE49-F238E27FC236}">
                <a16:creationId xmlns:a16="http://schemas.microsoft.com/office/drawing/2014/main" id="{9B2C61B1-900B-4C84-8F28-4065D230D8AB}"/>
              </a:ext>
            </a:extLst>
          </p:cNvPr>
          <p:cNvSpPr/>
          <p:nvPr/>
        </p:nvSpPr>
        <p:spPr>
          <a:xfrm>
            <a:off x="4817453" y="4525088"/>
            <a:ext cx="28211" cy="35270"/>
          </a:xfrm>
          <a:custGeom>
            <a:avLst/>
            <a:gdLst>
              <a:gd name="connsiteX0" fmla="*/ 12495 w 12944"/>
              <a:gd name="connsiteY0" fmla="*/ 7419 h 16183"/>
              <a:gd name="connsiteX1" fmla="*/ 9447 w 12944"/>
              <a:gd name="connsiteY1" fmla="*/ 1514 h 16183"/>
              <a:gd name="connsiteX2" fmla="*/ 3541 w 12944"/>
              <a:gd name="connsiteY2" fmla="*/ 1419 h 16183"/>
              <a:gd name="connsiteX3" fmla="*/ 493 w 12944"/>
              <a:gd name="connsiteY3" fmla="*/ 7229 h 16183"/>
              <a:gd name="connsiteX4" fmla="*/ 6303 w 12944"/>
              <a:gd name="connsiteY4" fmla="*/ 16182 h 16183"/>
              <a:gd name="connsiteX5" fmla="*/ 12495 w 12944"/>
              <a:gd name="connsiteY5" fmla="*/ 7419 h 16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944" h="16183">
                <a:moveTo>
                  <a:pt x="12495" y="7419"/>
                </a:moveTo>
                <a:cubicBezTo>
                  <a:pt x="11637" y="5229"/>
                  <a:pt x="10780" y="3514"/>
                  <a:pt x="9447" y="1514"/>
                </a:cubicBezTo>
                <a:cubicBezTo>
                  <a:pt x="8208" y="-391"/>
                  <a:pt x="4779" y="-581"/>
                  <a:pt x="3541" y="1419"/>
                </a:cubicBezTo>
                <a:cubicBezTo>
                  <a:pt x="2303" y="3419"/>
                  <a:pt x="1446" y="5038"/>
                  <a:pt x="493" y="7229"/>
                </a:cubicBezTo>
                <a:cubicBezTo>
                  <a:pt x="-1221" y="11420"/>
                  <a:pt x="1731" y="16087"/>
                  <a:pt x="6303" y="16182"/>
                </a:cubicBezTo>
                <a:cubicBezTo>
                  <a:pt x="10780" y="16278"/>
                  <a:pt x="14209" y="11706"/>
                  <a:pt x="12495" y="7419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6" name="Freeform: Shape 335">
            <a:extLst>
              <a:ext uri="{FF2B5EF4-FFF2-40B4-BE49-F238E27FC236}">
                <a16:creationId xmlns:a16="http://schemas.microsoft.com/office/drawing/2014/main" id="{125135D4-5871-4510-B90E-98D63FEF5C8D}"/>
              </a:ext>
            </a:extLst>
          </p:cNvPr>
          <p:cNvSpPr/>
          <p:nvPr/>
        </p:nvSpPr>
        <p:spPr>
          <a:xfrm>
            <a:off x="4097728" y="4113222"/>
            <a:ext cx="28211" cy="35268"/>
          </a:xfrm>
          <a:custGeom>
            <a:avLst/>
            <a:gdLst>
              <a:gd name="connsiteX0" fmla="*/ 12495 w 12944"/>
              <a:gd name="connsiteY0" fmla="*/ 7420 h 16182"/>
              <a:gd name="connsiteX1" fmla="*/ 9447 w 12944"/>
              <a:gd name="connsiteY1" fmla="*/ 1514 h 16182"/>
              <a:gd name="connsiteX2" fmla="*/ 3541 w 12944"/>
              <a:gd name="connsiteY2" fmla="*/ 1419 h 16182"/>
              <a:gd name="connsiteX3" fmla="*/ 493 w 12944"/>
              <a:gd name="connsiteY3" fmla="*/ 7229 h 16182"/>
              <a:gd name="connsiteX4" fmla="*/ 6303 w 12944"/>
              <a:gd name="connsiteY4" fmla="*/ 16183 h 16182"/>
              <a:gd name="connsiteX5" fmla="*/ 12495 w 12944"/>
              <a:gd name="connsiteY5" fmla="*/ 7420 h 16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944" h="16182">
                <a:moveTo>
                  <a:pt x="12495" y="7420"/>
                </a:moveTo>
                <a:cubicBezTo>
                  <a:pt x="11637" y="5229"/>
                  <a:pt x="10780" y="3514"/>
                  <a:pt x="9447" y="1514"/>
                </a:cubicBezTo>
                <a:cubicBezTo>
                  <a:pt x="8208" y="-391"/>
                  <a:pt x="4779" y="-581"/>
                  <a:pt x="3541" y="1419"/>
                </a:cubicBezTo>
                <a:cubicBezTo>
                  <a:pt x="2303" y="3419"/>
                  <a:pt x="1446" y="5038"/>
                  <a:pt x="493" y="7229"/>
                </a:cubicBezTo>
                <a:cubicBezTo>
                  <a:pt x="-1221" y="11420"/>
                  <a:pt x="1731" y="16087"/>
                  <a:pt x="6303" y="16183"/>
                </a:cubicBezTo>
                <a:cubicBezTo>
                  <a:pt x="10780" y="16183"/>
                  <a:pt x="14209" y="11611"/>
                  <a:pt x="12495" y="742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37" name="Graphic 1">
            <a:extLst>
              <a:ext uri="{FF2B5EF4-FFF2-40B4-BE49-F238E27FC236}">
                <a16:creationId xmlns:a16="http://schemas.microsoft.com/office/drawing/2014/main" id="{C2027637-C10B-4458-90EB-B8B879192B19}"/>
              </a:ext>
            </a:extLst>
          </p:cNvPr>
          <p:cNvGrpSpPr/>
          <p:nvPr/>
        </p:nvGrpSpPr>
        <p:grpSpPr>
          <a:xfrm>
            <a:off x="5131102" y="4113093"/>
            <a:ext cx="38779" cy="44119"/>
            <a:chOff x="5654010" y="3883769"/>
            <a:chExt cx="17793" cy="20243"/>
          </a:xfrm>
          <a:solidFill>
            <a:srgbClr val="000000"/>
          </a:solidFill>
        </p:grpSpPr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47C80BCB-B044-43BB-815F-444AC80DB959}"/>
                </a:ext>
              </a:extLst>
            </p:cNvPr>
            <p:cNvSpPr/>
            <p:nvPr/>
          </p:nvSpPr>
          <p:spPr>
            <a:xfrm>
              <a:off x="5654010" y="3883769"/>
              <a:ext cx="17793" cy="20243"/>
            </a:xfrm>
            <a:custGeom>
              <a:avLst/>
              <a:gdLst>
                <a:gd name="connsiteX0" fmla="*/ 16221 w 17793"/>
                <a:gd name="connsiteY0" fmla="*/ 5765 h 20243"/>
                <a:gd name="connsiteX1" fmla="*/ 14126 w 17793"/>
                <a:gd name="connsiteY1" fmla="*/ 2526 h 20243"/>
                <a:gd name="connsiteX2" fmla="*/ 3458 w 17793"/>
                <a:gd name="connsiteY2" fmla="*/ 2621 h 20243"/>
                <a:gd name="connsiteX3" fmla="*/ 1648 w 17793"/>
                <a:gd name="connsiteY3" fmla="*/ 5479 h 20243"/>
                <a:gd name="connsiteX4" fmla="*/ 8887 w 17793"/>
                <a:gd name="connsiteY4" fmla="*/ 20243 h 20243"/>
                <a:gd name="connsiteX5" fmla="*/ 16221 w 17793"/>
                <a:gd name="connsiteY5" fmla="*/ 5765 h 2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93" h="20243">
                  <a:moveTo>
                    <a:pt x="16221" y="5765"/>
                  </a:moveTo>
                  <a:cubicBezTo>
                    <a:pt x="15364" y="4431"/>
                    <a:pt x="14031" y="2336"/>
                    <a:pt x="14126" y="2526"/>
                  </a:cubicBezTo>
                  <a:cubicBezTo>
                    <a:pt x="11268" y="-998"/>
                    <a:pt x="6220" y="-712"/>
                    <a:pt x="3458" y="2621"/>
                  </a:cubicBezTo>
                  <a:cubicBezTo>
                    <a:pt x="2886" y="3574"/>
                    <a:pt x="2220" y="4526"/>
                    <a:pt x="1648" y="5479"/>
                  </a:cubicBezTo>
                  <a:cubicBezTo>
                    <a:pt x="-2162" y="11480"/>
                    <a:pt x="791" y="20338"/>
                    <a:pt x="8887" y="20243"/>
                  </a:cubicBezTo>
                  <a:cubicBezTo>
                    <a:pt x="16412" y="20147"/>
                    <a:pt x="20127" y="11861"/>
                    <a:pt x="16221" y="5765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3AB4DCC1-67D3-47F1-A36B-523AEE559800}"/>
                </a:ext>
              </a:extLst>
            </p:cNvPr>
            <p:cNvSpPr/>
            <p:nvPr/>
          </p:nvSpPr>
          <p:spPr>
            <a:xfrm>
              <a:off x="5670136" y="3889438"/>
              <a:ext cx="682" cy="1011"/>
            </a:xfrm>
            <a:custGeom>
              <a:avLst/>
              <a:gdLst>
                <a:gd name="connsiteX0" fmla="*/ 0 w 682"/>
                <a:gd name="connsiteY0" fmla="*/ 0 h 1011"/>
                <a:gd name="connsiteX1" fmla="*/ 0 w 682"/>
                <a:gd name="connsiteY1" fmla="*/ 0 h 1011"/>
                <a:gd name="connsiteX2" fmla="*/ 0 w 682"/>
                <a:gd name="connsiteY2" fmla="*/ 0 h 1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2" h="1011">
                  <a:moveTo>
                    <a:pt x="0" y="0"/>
                  </a:moveTo>
                  <a:cubicBezTo>
                    <a:pt x="95" y="0"/>
                    <a:pt x="95" y="0"/>
                    <a:pt x="0" y="0"/>
                  </a:cubicBezTo>
                  <a:cubicBezTo>
                    <a:pt x="762" y="1048"/>
                    <a:pt x="1048" y="1619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40" name="Freeform: Shape 339">
            <a:extLst>
              <a:ext uri="{FF2B5EF4-FFF2-40B4-BE49-F238E27FC236}">
                <a16:creationId xmlns:a16="http://schemas.microsoft.com/office/drawing/2014/main" id="{F39811AF-F30A-4FB7-B237-8C96615EB5E3}"/>
              </a:ext>
            </a:extLst>
          </p:cNvPr>
          <p:cNvSpPr/>
          <p:nvPr/>
        </p:nvSpPr>
        <p:spPr>
          <a:xfrm>
            <a:off x="6243699" y="3628638"/>
            <a:ext cx="43155" cy="36613"/>
          </a:xfrm>
          <a:custGeom>
            <a:avLst/>
            <a:gdLst>
              <a:gd name="connsiteX0" fmla="*/ 11222 w 19801"/>
              <a:gd name="connsiteY0" fmla="*/ 18 h 16799"/>
              <a:gd name="connsiteX1" fmla="*/ 7697 w 19801"/>
              <a:gd name="connsiteY1" fmla="*/ 208 h 16799"/>
              <a:gd name="connsiteX2" fmla="*/ 8174 w 19801"/>
              <a:gd name="connsiteY2" fmla="*/ 16591 h 16799"/>
              <a:gd name="connsiteX3" fmla="*/ 12079 w 19801"/>
              <a:gd name="connsiteY3" fmla="*/ 16782 h 16799"/>
              <a:gd name="connsiteX4" fmla="*/ 11222 w 19801"/>
              <a:gd name="connsiteY4" fmla="*/ 18 h 16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801" h="16799">
                <a:moveTo>
                  <a:pt x="11222" y="18"/>
                </a:moveTo>
                <a:cubicBezTo>
                  <a:pt x="10078" y="113"/>
                  <a:pt x="8840" y="208"/>
                  <a:pt x="7697" y="208"/>
                </a:cubicBezTo>
                <a:cubicBezTo>
                  <a:pt x="-2971" y="875"/>
                  <a:pt x="-2304" y="16020"/>
                  <a:pt x="8174" y="16591"/>
                </a:cubicBezTo>
                <a:cubicBezTo>
                  <a:pt x="9507" y="16687"/>
                  <a:pt x="10841" y="16782"/>
                  <a:pt x="12079" y="16782"/>
                </a:cubicBezTo>
                <a:cubicBezTo>
                  <a:pt x="22747" y="17449"/>
                  <a:pt x="22270" y="-649"/>
                  <a:pt x="11222" y="18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1" name="Freeform: Shape 340">
            <a:extLst>
              <a:ext uri="{FF2B5EF4-FFF2-40B4-BE49-F238E27FC236}">
                <a16:creationId xmlns:a16="http://schemas.microsoft.com/office/drawing/2014/main" id="{D603CC84-D1AC-4DF5-9A8E-8E9EF04FB151}"/>
              </a:ext>
            </a:extLst>
          </p:cNvPr>
          <p:cNvSpPr/>
          <p:nvPr/>
        </p:nvSpPr>
        <p:spPr>
          <a:xfrm>
            <a:off x="6674831" y="3674146"/>
            <a:ext cx="50470" cy="42295"/>
          </a:xfrm>
          <a:custGeom>
            <a:avLst/>
            <a:gdLst>
              <a:gd name="connsiteX0" fmla="*/ 11906 w 23157"/>
              <a:gd name="connsiteY0" fmla="*/ 93 h 19406"/>
              <a:gd name="connsiteX1" fmla="*/ 0 w 23157"/>
              <a:gd name="connsiteY1" fmla="*/ 9523 h 19406"/>
              <a:gd name="connsiteX2" fmla="*/ 12763 w 23157"/>
              <a:gd name="connsiteY2" fmla="*/ 19333 h 19406"/>
              <a:gd name="connsiteX3" fmla="*/ 23146 w 23157"/>
              <a:gd name="connsiteY3" fmla="*/ 9237 h 19406"/>
              <a:gd name="connsiteX4" fmla="*/ 11906 w 23157"/>
              <a:gd name="connsiteY4" fmla="*/ 93 h 1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57" h="19406">
                <a:moveTo>
                  <a:pt x="11906" y="93"/>
                </a:moveTo>
                <a:cubicBezTo>
                  <a:pt x="6286" y="855"/>
                  <a:pt x="0" y="2474"/>
                  <a:pt x="0" y="9523"/>
                </a:cubicBezTo>
                <a:cubicBezTo>
                  <a:pt x="0" y="17047"/>
                  <a:pt x="6763" y="18571"/>
                  <a:pt x="12763" y="19333"/>
                </a:cubicBezTo>
                <a:cubicBezTo>
                  <a:pt x="18574" y="20095"/>
                  <a:pt x="23431" y="14761"/>
                  <a:pt x="23146" y="9237"/>
                </a:cubicBezTo>
                <a:cubicBezTo>
                  <a:pt x="22860" y="3331"/>
                  <a:pt x="17717" y="-669"/>
                  <a:pt x="11906" y="93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2" name="Freeform: Shape 341">
            <a:extLst>
              <a:ext uri="{FF2B5EF4-FFF2-40B4-BE49-F238E27FC236}">
                <a16:creationId xmlns:a16="http://schemas.microsoft.com/office/drawing/2014/main" id="{C3D07B09-DAB5-4FAF-B391-17F0F6F62014}"/>
              </a:ext>
            </a:extLst>
          </p:cNvPr>
          <p:cNvSpPr/>
          <p:nvPr/>
        </p:nvSpPr>
        <p:spPr>
          <a:xfrm>
            <a:off x="7510187" y="3850915"/>
            <a:ext cx="50470" cy="42098"/>
          </a:xfrm>
          <a:custGeom>
            <a:avLst/>
            <a:gdLst>
              <a:gd name="connsiteX0" fmla="*/ 11906 w 23157"/>
              <a:gd name="connsiteY0" fmla="*/ 44 h 19316"/>
              <a:gd name="connsiteX1" fmla="*/ 7811 w 23157"/>
              <a:gd name="connsiteY1" fmla="*/ 425 h 19316"/>
              <a:gd name="connsiteX2" fmla="*/ 7906 w 23157"/>
              <a:gd name="connsiteY2" fmla="*/ 18808 h 19316"/>
              <a:gd name="connsiteX3" fmla="*/ 12764 w 23157"/>
              <a:gd name="connsiteY3" fmla="*/ 19284 h 19316"/>
              <a:gd name="connsiteX4" fmla="*/ 23146 w 23157"/>
              <a:gd name="connsiteY4" fmla="*/ 9188 h 19316"/>
              <a:gd name="connsiteX5" fmla="*/ 11906 w 23157"/>
              <a:gd name="connsiteY5" fmla="*/ 44 h 193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157" h="19316">
                <a:moveTo>
                  <a:pt x="11906" y="44"/>
                </a:moveTo>
                <a:cubicBezTo>
                  <a:pt x="10573" y="139"/>
                  <a:pt x="9144" y="234"/>
                  <a:pt x="7811" y="425"/>
                </a:cubicBezTo>
                <a:cubicBezTo>
                  <a:pt x="-2667" y="1282"/>
                  <a:pt x="-2572" y="17856"/>
                  <a:pt x="7906" y="18808"/>
                </a:cubicBezTo>
                <a:cubicBezTo>
                  <a:pt x="9525" y="18999"/>
                  <a:pt x="11144" y="19094"/>
                  <a:pt x="12764" y="19284"/>
                </a:cubicBezTo>
                <a:cubicBezTo>
                  <a:pt x="18574" y="19761"/>
                  <a:pt x="23432" y="14903"/>
                  <a:pt x="23146" y="9188"/>
                </a:cubicBezTo>
                <a:cubicBezTo>
                  <a:pt x="22860" y="2997"/>
                  <a:pt x="17717" y="-432"/>
                  <a:pt x="11906" y="44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3" name="Freeform: Shape 342">
            <a:extLst>
              <a:ext uri="{FF2B5EF4-FFF2-40B4-BE49-F238E27FC236}">
                <a16:creationId xmlns:a16="http://schemas.microsoft.com/office/drawing/2014/main" id="{589EADF7-9661-421D-994B-11DE0BA9AA1F}"/>
              </a:ext>
            </a:extLst>
          </p:cNvPr>
          <p:cNvSpPr/>
          <p:nvPr/>
        </p:nvSpPr>
        <p:spPr>
          <a:xfrm>
            <a:off x="7846391" y="3475507"/>
            <a:ext cx="55110" cy="46778"/>
          </a:xfrm>
          <a:custGeom>
            <a:avLst/>
            <a:gdLst>
              <a:gd name="connsiteX0" fmla="*/ 14333 w 25286"/>
              <a:gd name="connsiteY0" fmla="*/ 79 h 21463"/>
              <a:gd name="connsiteX1" fmla="*/ 7856 w 25286"/>
              <a:gd name="connsiteY1" fmla="*/ 936 h 21463"/>
              <a:gd name="connsiteX2" fmla="*/ 45 w 25286"/>
              <a:gd name="connsiteY2" fmla="*/ 11604 h 21463"/>
              <a:gd name="connsiteX3" fmla="*/ 9570 w 25286"/>
              <a:gd name="connsiteY3" fmla="*/ 20844 h 21463"/>
              <a:gd name="connsiteX4" fmla="*/ 14714 w 25286"/>
              <a:gd name="connsiteY4" fmla="*/ 21415 h 21463"/>
              <a:gd name="connsiteX5" fmla="*/ 25287 w 25286"/>
              <a:gd name="connsiteY5" fmla="*/ 10557 h 21463"/>
              <a:gd name="connsiteX6" fmla="*/ 14333 w 25286"/>
              <a:gd name="connsiteY6" fmla="*/ 79 h 21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286" h="21463">
                <a:moveTo>
                  <a:pt x="14333" y="79"/>
                </a:moveTo>
                <a:cubicBezTo>
                  <a:pt x="12142" y="365"/>
                  <a:pt x="9951" y="651"/>
                  <a:pt x="7856" y="936"/>
                </a:cubicBezTo>
                <a:cubicBezTo>
                  <a:pt x="2903" y="1508"/>
                  <a:pt x="-431" y="7032"/>
                  <a:pt x="45" y="11604"/>
                </a:cubicBezTo>
                <a:cubicBezTo>
                  <a:pt x="521" y="16843"/>
                  <a:pt x="4427" y="20272"/>
                  <a:pt x="9570" y="20844"/>
                </a:cubicBezTo>
                <a:cubicBezTo>
                  <a:pt x="11285" y="21034"/>
                  <a:pt x="12999" y="21225"/>
                  <a:pt x="14714" y="21415"/>
                </a:cubicBezTo>
                <a:cubicBezTo>
                  <a:pt x="20429" y="22082"/>
                  <a:pt x="25287" y="15795"/>
                  <a:pt x="25287" y="10557"/>
                </a:cubicBezTo>
                <a:cubicBezTo>
                  <a:pt x="25096" y="5508"/>
                  <a:pt x="20143" y="-778"/>
                  <a:pt x="14333" y="79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4" name="Freeform: Shape 343">
            <a:extLst>
              <a:ext uri="{FF2B5EF4-FFF2-40B4-BE49-F238E27FC236}">
                <a16:creationId xmlns:a16="http://schemas.microsoft.com/office/drawing/2014/main" id="{87E36EE8-3C96-461F-88FE-D7035E4A46FC}"/>
              </a:ext>
            </a:extLst>
          </p:cNvPr>
          <p:cNvSpPr/>
          <p:nvPr/>
        </p:nvSpPr>
        <p:spPr>
          <a:xfrm>
            <a:off x="6151745" y="2739610"/>
            <a:ext cx="36900" cy="29364"/>
          </a:xfrm>
          <a:custGeom>
            <a:avLst/>
            <a:gdLst>
              <a:gd name="connsiteX0" fmla="*/ 9597 w 16931"/>
              <a:gd name="connsiteY0" fmla="*/ 69 h 13473"/>
              <a:gd name="connsiteX1" fmla="*/ 5502 w 16931"/>
              <a:gd name="connsiteY1" fmla="*/ 641 h 13473"/>
              <a:gd name="connsiteX2" fmla="*/ 4835 w 16931"/>
              <a:gd name="connsiteY2" fmla="*/ 12737 h 13473"/>
              <a:gd name="connsiteX3" fmla="*/ 9693 w 16931"/>
              <a:gd name="connsiteY3" fmla="*/ 13404 h 13473"/>
              <a:gd name="connsiteX4" fmla="*/ 9597 w 16931"/>
              <a:gd name="connsiteY4" fmla="*/ 69 h 13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931" h="13473">
                <a:moveTo>
                  <a:pt x="9597" y="69"/>
                </a:moveTo>
                <a:cubicBezTo>
                  <a:pt x="8264" y="260"/>
                  <a:pt x="6835" y="450"/>
                  <a:pt x="5502" y="641"/>
                </a:cubicBezTo>
                <a:cubicBezTo>
                  <a:pt x="-1071" y="1498"/>
                  <a:pt x="-2309" y="11880"/>
                  <a:pt x="4835" y="12737"/>
                </a:cubicBezTo>
                <a:cubicBezTo>
                  <a:pt x="6454" y="12928"/>
                  <a:pt x="8073" y="13118"/>
                  <a:pt x="9693" y="13404"/>
                </a:cubicBezTo>
                <a:cubicBezTo>
                  <a:pt x="19313" y="14642"/>
                  <a:pt x="19408" y="-1169"/>
                  <a:pt x="9597" y="69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5" name="Freeform: Shape 344">
            <a:extLst>
              <a:ext uri="{FF2B5EF4-FFF2-40B4-BE49-F238E27FC236}">
                <a16:creationId xmlns:a16="http://schemas.microsoft.com/office/drawing/2014/main" id="{37CE8309-8C19-4039-8A79-0A6EE6EF0A4B}"/>
              </a:ext>
            </a:extLst>
          </p:cNvPr>
          <p:cNvSpPr/>
          <p:nvPr/>
        </p:nvSpPr>
        <p:spPr>
          <a:xfrm>
            <a:off x="6856929" y="4358801"/>
            <a:ext cx="32313" cy="36733"/>
          </a:xfrm>
          <a:custGeom>
            <a:avLst/>
            <a:gdLst>
              <a:gd name="connsiteX0" fmla="*/ 12936 w 14826"/>
              <a:gd name="connsiteY0" fmla="*/ 3898 h 16854"/>
              <a:gd name="connsiteX1" fmla="*/ 2078 w 14826"/>
              <a:gd name="connsiteY1" fmla="*/ 3612 h 16854"/>
              <a:gd name="connsiteX2" fmla="*/ 7221 w 14826"/>
              <a:gd name="connsiteY2" fmla="*/ 16852 h 16854"/>
              <a:gd name="connsiteX3" fmla="*/ 12936 w 14826"/>
              <a:gd name="connsiteY3" fmla="*/ 3898 h 16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826" h="16854">
                <a:moveTo>
                  <a:pt x="12936" y="3898"/>
                </a:moveTo>
                <a:cubicBezTo>
                  <a:pt x="8840" y="-1055"/>
                  <a:pt x="6173" y="-1437"/>
                  <a:pt x="2078" y="3612"/>
                </a:cubicBezTo>
                <a:cubicBezTo>
                  <a:pt x="-1923" y="8470"/>
                  <a:pt x="-113" y="16661"/>
                  <a:pt x="7221" y="16852"/>
                </a:cubicBezTo>
                <a:cubicBezTo>
                  <a:pt x="14174" y="17042"/>
                  <a:pt x="17032" y="8850"/>
                  <a:pt x="12936" y="3898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6" name="Freeform: Shape 345">
            <a:extLst>
              <a:ext uri="{FF2B5EF4-FFF2-40B4-BE49-F238E27FC236}">
                <a16:creationId xmlns:a16="http://schemas.microsoft.com/office/drawing/2014/main" id="{BC618E2A-7502-459E-832F-26BDBE2AA1D1}"/>
              </a:ext>
            </a:extLst>
          </p:cNvPr>
          <p:cNvSpPr/>
          <p:nvPr/>
        </p:nvSpPr>
        <p:spPr>
          <a:xfrm>
            <a:off x="5918364" y="4468058"/>
            <a:ext cx="46246" cy="46063"/>
          </a:xfrm>
          <a:custGeom>
            <a:avLst/>
            <a:gdLst>
              <a:gd name="connsiteX0" fmla="*/ 6189 w 21219"/>
              <a:gd name="connsiteY0" fmla="*/ 2821 h 21135"/>
              <a:gd name="connsiteX1" fmla="*/ 2093 w 21219"/>
              <a:gd name="connsiteY1" fmla="*/ 7774 h 21135"/>
              <a:gd name="connsiteX2" fmla="*/ 13047 w 21219"/>
              <a:gd name="connsiteY2" fmla="*/ 19014 h 21135"/>
              <a:gd name="connsiteX3" fmla="*/ 18667 w 21219"/>
              <a:gd name="connsiteY3" fmla="*/ 14251 h 21135"/>
              <a:gd name="connsiteX4" fmla="*/ 6189 w 21219"/>
              <a:gd name="connsiteY4" fmla="*/ 2821 h 211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219" h="21135">
                <a:moveTo>
                  <a:pt x="6189" y="2821"/>
                </a:moveTo>
                <a:cubicBezTo>
                  <a:pt x="4856" y="4441"/>
                  <a:pt x="3522" y="6060"/>
                  <a:pt x="2093" y="7774"/>
                </a:cubicBezTo>
                <a:cubicBezTo>
                  <a:pt x="-4288" y="15490"/>
                  <a:pt x="5237" y="25586"/>
                  <a:pt x="13047" y="19014"/>
                </a:cubicBezTo>
                <a:cubicBezTo>
                  <a:pt x="14952" y="17395"/>
                  <a:pt x="16762" y="15870"/>
                  <a:pt x="18667" y="14251"/>
                </a:cubicBezTo>
                <a:cubicBezTo>
                  <a:pt x="26858" y="7298"/>
                  <a:pt x="13333" y="-5751"/>
                  <a:pt x="6189" y="2821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719" name="Group 718">
            <a:extLst>
              <a:ext uri="{FF2B5EF4-FFF2-40B4-BE49-F238E27FC236}">
                <a16:creationId xmlns:a16="http://schemas.microsoft.com/office/drawing/2014/main" id="{7AB04BC6-32AA-4E48-A348-B60B3F2BF66D}"/>
              </a:ext>
            </a:extLst>
          </p:cNvPr>
          <p:cNvGrpSpPr/>
          <p:nvPr/>
        </p:nvGrpSpPr>
        <p:grpSpPr>
          <a:xfrm>
            <a:off x="2114223" y="3142088"/>
            <a:ext cx="1990060" cy="3113632"/>
            <a:chOff x="2266701" y="2100041"/>
            <a:chExt cx="1990060" cy="3113632"/>
          </a:xfrm>
        </p:grpSpPr>
        <p:grpSp>
          <p:nvGrpSpPr>
            <p:cNvPr id="720" name="Graphic 5039">
              <a:extLst>
                <a:ext uri="{FF2B5EF4-FFF2-40B4-BE49-F238E27FC236}">
                  <a16:creationId xmlns:a16="http://schemas.microsoft.com/office/drawing/2014/main" id="{C0B83AC5-6726-4B1F-81D2-470A9C704112}"/>
                </a:ext>
              </a:extLst>
            </p:cNvPr>
            <p:cNvGrpSpPr/>
            <p:nvPr/>
          </p:nvGrpSpPr>
          <p:grpSpPr>
            <a:xfrm flipH="1">
              <a:off x="2266701" y="2245728"/>
              <a:ext cx="1990060" cy="2659094"/>
              <a:chOff x="2619703" y="2136719"/>
              <a:chExt cx="1990060" cy="2659094"/>
            </a:xfrm>
            <a:effectLst>
              <a:outerShdw blurRad="203200" sx="102000" sy="102000" algn="ctr" rotWithShape="0">
                <a:prstClr val="black">
                  <a:alpha val="24000"/>
                </a:prstClr>
              </a:outerShdw>
            </a:effectLst>
          </p:grpSpPr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4F01D11E-25FC-4879-8FF6-67D61818F52D}"/>
                  </a:ext>
                </a:extLst>
              </p:cNvPr>
              <p:cNvSpPr/>
              <p:nvPr/>
            </p:nvSpPr>
            <p:spPr>
              <a:xfrm>
                <a:off x="2619703" y="4405764"/>
                <a:ext cx="277954" cy="347186"/>
              </a:xfrm>
              <a:custGeom>
                <a:avLst/>
                <a:gdLst>
                  <a:gd name="connsiteX0" fmla="*/ 277954 w 277954"/>
                  <a:gd name="connsiteY0" fmla="*/ 135160 h 347186"/>
                  <a:gd name="connsiteX1" fmla="*/ 275859 w 277954"/>
                  <a:gd name="connsiteY1" fmla="*/ 347186 h 347186"/>
                  <a:gd name="connsiteX2" fmla="*/ 186038 w 277954"/>
                  <a:gd name="connsiteY2" fmla="*/ 186785 h 347186"/>
                  <a:gd name="connsiteX3" fmla="*/ 128126 w 277954"/>
                  <a:gd name="connsiteY3" fmla="*/ 340138 h 347186"/>
                  <a:gd name="connsiteX4" fmla="*/ 89835 w 277954"/>
                  <a:gd name="connsiteY4" fmla="*/ 122587 h 347186"/>
                  <a:gd name="connsiteX5" fmla="*/ 3253 w 277954"/>
                  <a:gd name="connsiteY5" fmla="*/ 232981 h 347186"/>
                  <a:gd name="connsiteX6" fmla="*/ 73548 w 277954"/>
                  <a:gd name="connsiteY6" fmla="*/ 0 h 347186"/>
                  <a:gd name="connsiteX7" fmla="*/ 277954 w 277954"/>
                  <a:gd name="connsiteY7" fmla="*/ 135160 h 347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7954" h="347186">
                    <a:moveTo>
                      <a:pt x="277954" y="135160"/>
                    </a:moveTo>
                    <a:cubicBezTo>
                      <a:pt x="231472" y="164592"/>
                      <a:pt x="268905" y="300133"/>
                      <a:pt x="275859" y="347186"/>
                    </a:cubicBezTo>
                    <a:cubicBezTo>
                      <a:pt x="222900" y="323660"/>
                      <a:pt x="197087" y="239649"/>
                      <a:pt x="186038" y="186785"/>
                    </a:cubicBezTo>
                    <a:cubicBezTo>
                      <a:pt x="145652" y="218218"/>
                      <a:pt x="137175" y="277558"/>
                      <a:pt x="128126" y="340138"/>
                    </a:cubicBezTo>
                    <a:cubicBezTo>
                      <a:pt x="86216" y="265652"/>
                      <a:pt x="84978" y="205549"/>
                      <a:pt x="89835" y="122587"/>
                    </a:cubicBezTo>
                    <a:cubicBezTo>
                      <a:pt x="53355" y="135350"/>
                      <a:pt x="20208" y="197358"/>
                      <a:pt x="3253" y="232981"/>
                    </a:cubicBezTo>
                    <a:cubicBezTo>
                      <a:pt x="-10844" y="171736"/>
                      <a:pt x="22398" y="18764"/>
                      <a:pt x="73548" y="0"/>
                    </a:cubicBezTo>
                    <a:lnTo>
                      <a:pt x="277954" y="135160"/>
                    </a:ln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DD687543-009F-4DBA-9C73-554295B364F3}"/>
                  </a:ext>
                </a:extLst>
              </p:cNvPr>
              <p:cNvSpPr/>
              <p:nvPr/>
            </p:nvSpPr>
            <p:spPr>
              <a:xfrm>
                <a:off x="2656176" y="3924752"/>
                <a:ext cx="793645" cy="721175"/>
              </a:xfrm>
              <a:custGeom>
                <a:avLst/>
                <a:gdLst>
                  <a:gd name="connsiteX0" fmla="*/ 784406 w 793645"/>
                  <a:gd name="connsiteY0" fmla="*/ 0 h 721175"/>
                  <a:gd name="connsiteX1" fmla="*/ 9357 w 793645"/>
                  <a:gd name="connsiteY1" fmla="*/ 497872 h 721175"/>
                  <a:gd name="connsiteX2" fmla="*/ 191189 w 793645"/>
                  <a:gd name="connsiteY2" fmla="*/ 714756 h 721175"/>
                  <a:gd name="connsiteX3" fmla="*/ 793645 w 793645"/>
                  <a:gd name="connsiteY3" fmla="*/ 123539 h 721175"/>
                  <a:gd name="connsiteX4" fmla="*/ 784406 w 793645"/>
                  <a:gd name="connsiteY4" fmla="*/ 0 h 721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3645" h="721175">
                    <a:moveTo>
                      <a:pt x="784406" y="0"/>
                    </a:moveTo>
                    <a:cubicBezTo>
                      <a:pt x="495322" y="25908"/>
                      <a:pt x="89271" y="217360"/>
                      <a:pt x="9357" y="497872"/>
                    </a:cubicBezTo>
                    <a:cubicBezTo>
                      <a:pt x="-24743" y="617410"/>
                      <a:pt x="34026" y="752380"/>
                      <a:pt x="191189" y="714756"/>
                    </a:cubicBezTo>
                    <a:cubicBezTo>
                      <a:pt x="292630" y="690467"/>
                      <a:pt x="507895" y="57341"/>
                      <a:pt x="793645" y="123539"/>
                    </a:cubicBezTo>
                    <a:lnTo>
                      <a:pt x="784406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7BC4D138-BA2D-4FA5-B52A-43752CDA0EF2}"/>
                  </a:ext>
                </a:extLst>
              </p:cNvPr>
              <p:cNvSpPr/>
              <p:nvPr/>
            </p:nvSpPr>
            <p:spPr>
              <a:xfrm>
                <a:off x="2772318" y="2136719"/>
                <a:ext cx="1258908" cy="1806023"/>
              </a:xfrm>
              <a:custGeom>
                <a:avLst/>
                <a:gdLst>
                  <a:gd name="connsiteX0" fmla="*/ 1225191 w 1258908"/>
                  <a:gd name="connsiteY0" fmla="*/ 775811 h 1806023"/>
                  <a:gd name="connsiteX1" fmla="*/ 1232715 w 1258908"/>
                  <a:gd name="connsiteY1" fmla="*/ 655034 h 1806023"/>
                  <a:gd name="connsiteX2" fmla="*/ 1224714 w 1258908"/>
                  <a:gd name="connsiteY2" fmla="*/ 454914 h 1806023"/>
                  <a:gd name="connsiteX3" fmla="*/ 1207855 w 1258908"/>
                  <a:gd name="connsiteY3" fmla="*/ 459105 h 1806023"/>
                  <a:gd name="connsiteX4" fmla="*/ 1179185 w 1258908"/>
                  <a:gd name="connsiteY4" fmla="*/ 207931 h 1806023"/>
                  <a:gd name="connsiteX5" fmla="*/ 1081268 w 1258908"/>
                  <a:gd name="connsiteY5" fmla="*/ 358235 h 1806023"/>
                  <a:gd name="connsiteX6" fmla="*/ 1078410 w 1258908"/>
                  <a:gd name="connsiteY6" fmla="*/ 359283 h 1806023"/>
                  <a:gd name="connsiteX7" fmla="*/ 1060027 w 1258908"/>
                  <a:gd name="connsiteY7" fmla="*/ 109157 h 1806023"/>
                  <a:gd name="connsiteX8" fmla="*/ 959443 w 1258908"/>
                  <a:gd name="connsiteY8" fmla="*/ 184118 h 1806023"/>
                  <a:gd name="connsiteX9" fmla="*/ 958205 w 1258908"/>
                  <a:gd name="connsiteY9" fmla="*/ 133826 h 1806023"/>
                  <a:gd name="connsiteX10" fmla="*/ 927058 w 1258908"/>
                  <a:gd name="connsiteY10" fmla="*/ 171260 h 1806023"/>
                  <a:gd name="connsiteX11" fmla="*/ 928582 w 1258908"/>
                  <a:gd name="connsiteY11" fmla="*/ 63818 h 1806023"/>
                  <a:gd name="connsiteX12" fmla="*/ 849048 w 1258908"/>
                  <a:gd name="connsiteY12" fmla="*/ 139446 h 1806023"/>
                  <a:gd name="connsiteX13" fmla="*/ 842476 w 1258908"/>
                  <a:gd name="connsiteY13" fmla="*/ 4763 h 1806023"/>
                  <a:gd name="connsiteX14" fmla="*/ 735129 w 1258908"/>
                  <a:gd name="connsiteY14" fmla="*/ 128873 h 1806023"/>
                  <a:gd name="connsiteX15" fmla="*/ 733320 w 1258908"/>
                  <a:gd name="connsiteY15" fmla="*/ 127635 h 1806023"/>
                  <a:gd name="connsiteX16" fmla="*/ 724842 w 1258908"/>
                  <a:gd name="connsiteY16" fmla="*/ 0 h 1806023"/>
                  <a:gd name="connsiteX17" fmla="*/ 575300 w 1258908"/>
                  <a:gd name="connsiteY17" fmla="*/ 155543 h 1806023"/>
                  <a:gd name="connsiteX18" fmla="*/ 573871 w 1258908"/>
                  <a:gd name="connsiteY18" fmla="*/ 30956 h 1806023"/>
                  <a:gd name="connsiteX19" fmla="*/ 447474 w 1258908"/>
                  <a:gd name="connsiteY19" fmla="*/ 191453 h 1806023"/>
                  <a:gd name="connsiteX20" fmla="*/ 456618 w 1258908"/>
                  <a:gd name="connsiteY20" fmla="*/ 105251 h 1806023"/>
                  <a:gd name="connsiteX21" fmla="*/ 321935 w 1258908"/>
                  <a:gd name="connsiteY21" fmla="*/ 267653 h 1806023"/>
                  <a:gd name="connsiteX22" fmla="*/ 294789 w 1258908"/>
                  <a:gd name="connsiteY22" fmla="*/ 204026 h 1806023"/>
                  <a:gd name="connsiteX23" fmla="*/ 247735 w 1258908"/>
                  <a:gd name="connsiteY23" fmla="*/ 327565 h 1806023"/>
                  <a:gd name="connsiteX24" fmla="*/ 158486 w 1258908"/>
                  <a:gd name="connsiteY24" fmla="*/ 705612 h 1806023"/>
                  <a:gd name="connsiteX25" fmla="*/ 148104 w 1258908"/>
                  <a:gd name="connsiteY25" fmla="*/ 785432 h 1806023"/>
                  <a:gd name="connsiteX26" fmla="*/ 139055 w 1258908"/>
                  <a:gd name="connsiteY26" fmla="*/ 1233583 h 1806023"/>
                  <a:gd name="connsiteX27" fmla="*/ 23421 w 1258908"/>
                  <a:gd name="connsiteY27" fmla="*/ 1610106 h 1806023"/>
                  <a:gd name="connsiteX28" fmla="*/ 785802 w 1258908"/>
                  <a:gd name="connsiteY28" fmla="*/ 1778889 h 1806023"/>
                  <a:gd name="connsiteX29" fmla="*/ 1258338 w 1258908"/>
                  <a:gd name="connsiteY29" fmla="*/ 1153287 h 1806023"/>
                  <a:gd name="connsiteX30" fmla="*/ 1257099 w 1258908"/>
                  <a:gd name="connsiteY30" fmla="*/ 1129284 h 1806023"/>
                  <a:gd name="connsiteX31" fmla="*/ 1225191 w 1258908"/>
                  <a:gd name="connsiteY31" fmla="*/ 775811 h 1806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258908" h="1806023">
                    <a:moveTo>
                      <a:pt x="1225191" y="775811"/>
                    </a:moveTo>
                    <a:cubicBezTo>
                      <a:pt x="1235192" y="733139"/>
                      <a:pt x="1238335" y="692182"/>
                      <a:pt x="1232715" y="655034"/>
                    </a:cubicBezTo>
                    <a:cubicBezTo>
                      <a:pt x="1253766" y="577596"/>
                      <a:pt x="1255194" y="505587"/>
                      <a:pt x="1224714" y="454914"/>
                    </a:cubicBezTo>
                    <a:cubicBezTo>
                      <a:pt x="1219095" y="456057"/>
                      <a:pt x="1213475" y="457486"/>
                      <a:pt x="1207855" y="459105"/>
                    </a:cubicBezTo>
                    <a:cubicBezTo>
                      <a:pt x="1218047" y="362807"/>
                      <a:pt x="1209760" y="271653"/>
                      <a:pt x="1179185" y="207931"/>
                    </a:cubicBezTo>
                    <a:cubicBezTo>
                      <a:pt x="1140228" y="251841"/>
                      <a:pt x="1109557" y="303752"/>
                      <a:pt x="1081268" y="358235"/>
                    </a:cubicBezTo>
                    <a:cubicBezTo>
                      <a:pt x="1080315" y="358521"/>
                      <a:pt x="1079363" y="358997"/>
                      <a:pt x="1078410" y="359283"/>
                    </a:cubicBezTo>
                    <a:cubicBezTo>
                      <a:pt x="1079934" y="264986"/>
                      <a:pt x="1072695" y="176498"/>
                      <a:pt x="1060027" y="109157"/>
                    </a:cubicBezTo>
                    <a:cubicBezTo>
                      <a:pt x="1024975" y="126397"/>
                      <a:pt x="991638" y="152876"/>
                      <a:pt x="959443" y="184118"/>
                    </a:cubicBezTo>
                    <a:cubicBezTo>
                      <a:pt x="959157" y="167259"/>
                      <a:pt x="958681" y="150495"/>
                      <a:pt x="958205" y="133826"/>
                    </a:cubicBezTo>
                    <a:cubicBezTo>
                      <a:pt x="946965" y="146018"/>
                      <a:pt x="936774" y="158591"/>
                      <a:pt x="927058" y="171260"/>
                    </a:cubicBezTo>
                    <a:cubicBezTo>
                      <a:pt x="928773" y="134779"/>
                      <a:pt x="929344" y="98870"/>
                      <a:pt x="928582" y="63818"/>
                    </a:cubicBezTo>
                    <a:cubicBezTo>
                      <a:pt x="900102" y="87630"/>
                      <a:pt x="873718" y="112871"/>
                      <a:pt x="849048" y="139446"/>
                    </a:cubicBezTo>
                    <a:cubicBezTo>
                      <a:pt x="844000" y="92583"/>
                      <a:pt x="840762" y="47244"/>
                      <a:pt x="842476" y="4763"/>
                    </a:cubicBezTo>
                    <a:cubicBezTo>
                      <a:pt x="816092" y="57055"/>
                      <a:pt x="775230" y="93059"/>
                      <a:pt x="735129" y="128873"/>
                    </a:cubicBezTo>
                    <a:cubicBezTo>
                      <a:pt x="734558" y="128397"/>
                      <a:pt x="733891" y="128016"/>
                      <a:pt x="733320" y="127635"/>
                    </a:cubicBezTo>
                    <a:cubicBezTo>
                      <a:pt x="733415" y="84296"/>
                      <a:pt x="731891" y="41529"/>
                      <a:pt x="724842" y="0"/>
                    </a:cubicBezTo>
                    <a:cubicBezTo>
                      <a:pt x="663787" y="13811"/>
                      <a:pt x="613209" y="80296"/>
                      <a:pt x="575300" y="155543"/>
                    </a:cubicBezTo>
                    <a:cubicBezTo>
                      <a:pt x="576729" y="113824"/>
                      <a:pt x="576729" y="72200"/>
                      <a:pt x="573871" y="30956"/>
                    </a:cubicBezTo>
                    <a:cubicBezTo>
                      <a:pt x="546249" y="82296"/>
                      <a:pt x="495099" y="136303"/>
                      <a:pt x="447474" y="191453"/>
                    </a:cubicBezTo>
                    <a:cubicBezTo>
                      <a:pt x="451284" y="162782"/>
                      <a:pt x="454523" y="134112"/>
                      <a:pt x="456618" y="105251"/>
                    </a:cubicBezTo>
                    <a:cubicBezTo>
                      <a:pt x="401373" y="130874"/>
                      <a:pt x="354129" y="196596"/>
                      <a:pt x="321935" y="267653"/>
                    </a:cubicBezTo>
                    <a:cubicBezTo>
                      <a:pt x="315839" y="244697"/>
                      <a:pt x="307171" y="223361"/>
                      <a:pt x="294789" y="204026"/>
                    </a:cubicBezTo>
                    <a:cubicBezTo>
                      <a:pt x="275929" y="242697"/>
                      <a:pt x="261546" y="284798"/>
                      <a:pt x="247735" y="327565"/>
                    </a:cubicBezTo>
                    <a:cubicBezTo>
                      <a:pt x="206301" y="455771"/>
                      <a:pt x="129435" y="565214"/>
                      <a:pt x="158486" y="705612"/>
                    </a:cubicBezTo>
                    <a:cubicBezTo>
                      <a:pt x="155819" y="727234"/>
                      <a:pt x="149723" y="781145"/>
                      <a:pt x="148104" y="785432"/>
                    </a:cubicBezTo>
                    <a:cubicBezTo>
                      <a:pt x="123339" y="1066419"/>
                      <a:pt x="137721" y="1225201"/>
                      <a:pt x="139055" y="1233583"/>
                    </a:cubicBezTo>
                    <a:cubicBezTo>
                      <a:pt x="35518" y="1369314"/>
                      <a:pt x="-40396" y="1513046"/>
                      <a:pt x="23421" y="1610106"/>
                    </a:cubicBezTo>
                    <a:cubicBezTo>
                      <a:pt x="169725" y="1832515"/>
                      <a:pt x="562917" y="1827181"/>
                      <a:pt x="785802" y="1778889"/>
                    </a:cubicBezTo>
                    <a:cubicBezTo>
                      <a:pt x="1089459" y="1713167"/>
                      <a:pt x="1270434" y="1465326"/>
                      <a:pt x="1258338" y="1153287"/>
                    </a:cubicBezTo>
                    <a:cubicBezTo>
                      <a:pt x="1258052" y="1145096"/>
                      <a:pt x="1257576" y="1137285"/>
                      <a:pt x="1257099" y="1129284"/>
                    </a:cubicBezTo>
                    <a:cubicBezTo>
                      <a:pt x="1248146" y="975646"/>
                      <a:pt x="1230048" y="903065"/>
                      <a:pt x="1225191" y="77581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AAADA2AE-7BDC-4C72-9F8F-47BCC778FCD4}"/>
                  </a:ext>
                </a:extLst>
              </p:cNvPr>
              <p:cNvSpPr/>
              <p:nvPr/>
            </p:nvSpPr>
            <p:spPr>
              <a:xfrm>
                <a:off x="3073226" y="2629637"/>
                <a:ext cx="1120350" cy="2152745"/>
              </a:xfrm>
              <a:custGeom>
                <a:avLst/>
                <a:gdLst>
                  <a:gd name="connsiteX0" fmla="*/ 1073921 w 1120350"/>
                  <a:gd name="connsiteY0" fmla="*/ 564737 h 2152745"/>
                  <a:gd name="connsiteX1" fmla="*/ 462701 w 1120350"/>
                  <a:gd name="connsiteY1" fmla="*/ 0 h 2152745"/>
                  <a:gd name="connsiteX2" fmla="*/ 117706 w 1120350"/>
                  <a:gd name="connsiteY2" fmla="*/ 227362 h 2152745"/>
                  <a:gd name="connsiteX3" fmla="*/ 229434 w 1120350"/>
                  <a:gd name="connsiteY3" fmla="*/ 1411891 h 2152745"/>
                  <a:gd name="connsiteX4" fmla="*/ 117039 w 1120350"/>
                  <a:gd name="connsiteY4" fmla="*/ 1578293 h 2152745"/>
                  <a:gd name="connsiteX5" fmla="*/ 167 w 1120350"/>
                  <a:gd name="connsiteY5" fmla="*/ 1965103 h 2152745"/>
                  <a:gd name="connsiteX6" fmla="*/ 41220 w 1120350"/>
                  <a:gd name="connsiteY6" fmla="*/ 2152745 h 2152745"/>
                  <a:gd name="connsiteX7" fmla="*/ 368023 w 1120350"/>
                  <a:gd name="connsiteY7" fmla="*/ 2020443 h 2152745"/>
                  <a:gd name="connsiteX8" fmla="*/ 699779 w 1120350"/>
                  <a:gd name="connsiteY8" fmla="*/ 2152745 h 2152745"/>
                  <a:gd name="connsiteX9" fmla="*/ 1073921 w 1120350"/>
                  <a:gd name="connsiteY9" fmla="*/ 564737 h 215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20350" h="2152745">
                    <a:moveTo>
                      <a:pt x="1073921" y="564737"/>
                    </a:moveTo>
                    <a:cubicBezTo>
                      <a:pt x="992672" y="239077"/>
                      <a:pt x="772169" y="90011"/>
                      <a:pt x="462701" y="0"/>
                    </a:cubicBezTo>
                    <a:lnTo>
                      <a:pt x="117706" y="227362"/>
                    </a:lnTo>
                    <a:cubicBezTo>
                      <a:pt x="544807" y="285369"/>
                      <a:pt x="305539" y="1098709"/>
                      <a:pt x="229434" y="1411891"/>
                    </a:cubicBezTo>
                    <a:cubicBezTo>
                      <a:pt x="194192" y="1470470"/>
                      <a:pt x="148948" y="1525524"/>
                      <a:pt x="117039" y="1578293"/>
                    </a:cubicBezTo>
                    <a:cubicBezTo>
                      <a:pt x="46364" y="1695164"/>
                      <a:pt x="2834" y="1823371"/>
                      <a:pt x="167" y="1965103"/>
                    </a:cubicBezTo>
                    <a:cubicBezTo>
                      <a:pt x="-1166" y="2034826"/>
                      <a:pt x="4835" y="2092928"/>
                      <a:pt x="41220" y="2152745"/>
                    </a:cubicBezTo>
                    <a:cubicBezTo>
                      <a:pt x="66080" y="2054447"/>
                      <a:pt x="239816" y="2021967"/>
                      <a:pt x="368023" y="2020443"/>
                    </a:cubicBezTo>
                    <a:cubicBezTo>
                      <a:pt x="532805" y="2018538"/>
                      <a:pt x="699493" y="1984343"/>
                      <a:pt x="699779" y="2152745"/>
                    </a:cubicBezTo>
                    <a:cubicBezTo>
                      <a:pt x="957239" y="2121027"/>
                      <a:pt x="1231750" y="1197483"/>
                      <a:pt x="1073921" y="56473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8A6E221D-9E0A-48BE-8105-D4F23FA15BE3}"/>
                  </a:ext>
                </a:extLst>
              </p:cNvPr>
              <p:cNvSpPr/>
              <p:nvPr/>
            </p:nvSpPr>
            <p:spPr>
              <a:xfrm>
                <a:off x="3240367" y="3218187"/>
                <a:ext cx="831046" cy="919835"/>
              </a:xfrm>
              <a:custGeom>
                <a:avLst/>
                <a:gdLst>
                  <a:gd name="connsiteX0" fmla="*/ 0 w 831046"/>
                  <a:gd name="connsiteY0" fmla="*/ 915733 h 919835"/>
                  <a:gd name="connsiteX1" fmla="*/ 357854 w 831046"/>
                  <a:gd name="connsiteY1" fmla="*/ 892778 h 919835"/>
                  <a:gd name="connsiteX2" fmla="*/ 830485 w 831046"/>
                  <a:gd name="connsiteY2" fmla="*/ 267176 h 919835"/>
                  <a:gd name="connsiteX3" fmla="*/ 786003 w 831046"/>
                  <a:gd name="connsiteY3" fmla="*/ 0 h 919835"/>
                  <a:gd name="connsiteX4" fmla="*/ 790480 w 831046"/>
                  <a:gd name="connsiteY4" fmla="*/ 71914 h 919835"/>
                  <a:gd name="connsiteX5" fmla="*/ 317944 w 831046"/>
                  <a:gd name="connsiteY5" fmla="*/ 697516 h 919835"/>
                  <a:gd name="connsiteX6" fmla="*/ 87154 w 831046"/>
                  <a:gd name="connsiteY6" fmla="*/ 724281 h 919835"/>
                  <a:gd name="connsiteX7" fmla="*/ 62389 w 831046"/>
                  <a:gd name="connsiteY7" fmla="*/ 823532 h 919835"/>
                  <a:gd name="connsiteX8" fmla="*/ 0 w 831046"/>
                  <a:gd name="connsiteY8" fmla="*/ 915733 h 919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31046" h="919835">
                    <a:moveTo>
                      <a:pt x="0" y="915733"/>
                    </a:moveTo>
                    <a:cubicBezTo>
                      <a:pt x="128588" y="926878"/>
                      <a:pt x="259651" y="914019"/>
                      <a:pt x="357854" y="892778"/>
                    </a:cubicBezTo>
                    <a:cubicBezTo>
                      <a:pt x="661511" y="827056"/>
                      <a:pt x="842486" y="579215"/>
                      <a:pt x="830485" y="267176"/>
                    </a:cubicBezTo>
                    <a:cubicBezTo>
                      <a:pt x="826198" y="156877"/>
                      <a:pt x="812006" y="69247"/>
                      <a:pt x="786003" y="0"/>
                    </a:cubicBezTo>
                    <a:cubicBezTo>
                      <a:pt x="788003" y="22860"/>
                      <a:pt x="789527" y="46768"/>
                      <a:pt x="790480" y="71914"/>
                    </a:cubicBezTo>
                    <a:cubicBezTo>
                      <a:pt x="802576" y="383953"/>
                      <a:pt x="621601" y="631793"/>
                      <a:pt x="317944" y="697516"/>
                    </a:cubicBezTo>
                    <a:cubicBezTo>
                      <a:pt x="252222" y="711708"/>
                      <a:pt x="171736" y="722186"/>
                      <a:pt x="87154" y="724281"/>
                    </a:cubicBezTo>
                    <a:cubicBezTo>
                      <a:pt x="77914" y="760952"/>
                      <a:pt x="69437" y="794385"/>
                      <a:pt x="62389" y="823532"/>
                    </a:cubicBezTo>
                    <a:cubicBezTo>
                      <a:pt x="43243" y="855155"/>
                      <a:pt x="21241" y="885825"/>
                      <a:pt x="0" y="91573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0067C76F-94D2-42BE-9E3A-5B2D73310F28}"/>
                  </a:ext>
                </a:extLst>
              </p:cNvPr>
              <p:cNvSpPr/>
              <p:nvPr/>
            </p:nvSpPr>
            <p:spPr>
              <a:xfrm>
                <a:off x="2999670" y="2390084"/>
                <a:ext cx="149161" cy="462724"/>
              </a:xfrm>
              <a:custGeom>
                <a:avLst/>
                <a:gdLst>
                  <a:gd name="connsiteX0" fmla="*/ 11049 w 149161"/>
                  <a:gd name="connsiteY0" fmla="*/ 462725 h 462724"/>
                  <a:gd name="connsiteX1" fmla="*/ 29051 w 149161"/>
                  <a:gd name="connsiteY1" fmla="*/ 244031 h 462724"/>
                  <a:gd name="connsiteX2" fmla="*/ 49435 w 149161"/>
                  <a:gd name="connsiteY2" fmla="*/ 289560 h 462724"/>
                  <a:gd name="connsiteX3" fmla="*/ 149161 w 149161"/>
                  <a:gd name="connsiteY3" fmla="*/ 0 h 462724"/>
                  <a:gd name="connsiteX4" fmla="*/ 101632 w 149161"/>
                  <a:gd name="connsiteY4" fmla="*/ 248412 h 462724"/>
                  <a:gd name="connsiteX5" fmla="*/ 11049 w 149161"/>
                  <a:gd name="connsiteY5" fmla="*/ 448342 h 462724"/>
                  <a:gd name="connsiteX6" fmla="*/ 11049 w 149161"/>
                  <a:gd name="connsiteY6" fmla="*/ 462725 h 46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9161" h="462724">
                    <a:moveTo>
                      <a:pt x="11049" y="462725"/>
                    </a:moveTo>
                    <a:cubicBezTo>
                      <a:pt x="-5334" y="393287"/>
                      <a:pt x="-6668" y="304705"/>
                      <a:pt x="29051" y="244031"/>
                    </a:cubicBezTo>
                    <a:cubicBezTo>
                      <a:pt x="33433" y="266319"/>
                      <a:pt x="42672" y="271367"/>
                      <a:pt x="49435" y="289560"/>
                    </a:cubicBezTo>
                    <a:cubicBezTo>
                      <a:pt x="61436" y="184785"/>
                      <a:pt x="134302" y="91535"/>
                      <a:pt x="149161" y="0"/>
                    </a:cubicBezTo>
                    <a:cubicBezTo>
                      <a:pt x="131159" y="85154"/>
                      <a:pt x="137636" y="167926"/>
                      <a:pt x="101632" y="248412"/>
                    </a:cubicBezTo>
                    <a:cubicBezTo>
                      <a:pt x="68961" y="321564"/>
                      <a:pt x="26384" y="368141"/>
                      <a:pt x="11049" y="448342"/>
                    </a:cubicBezTo>
                    <a:lnTo>
                      <a:pt x="11049" y="462725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21C3E216-66AA-41F1-BA16-A541469C0874}"/>
                  </a:ext>
                </a:extLst>
              </p:cNvPr>
              <p:cNvSpPr/>
              <p:nvPr/>
            </p:nvSpPr>
            <p:spPr>
              <a:xfrm>
                <a:off x="3274349" y="2263711"/>
                <a:ext cx="150897" cy="584334"/>
              </a:xfrm>
              <a:custGeom>
                <a:avLst/>
                <a:gdLst>
                  <a:gd name="connsiteX0" fmla="*/ 50695 w 150897"/>
                  <a:gd name="connsiteY0" fmla="*/ 565285 h 584334"/>
                  <a:gd name="connsiteX1" fmla="*/ 21072 w 150897"/>
                  <a:gd name="connsiteY1" fmla="*/ 346591 h 584334"/>
                  <a:gd name="connsiteX2" fmla="*/ 46028 w 150897"/>
                  <a:gd name="connsiteY2" fmla="*/ 427839 h 584334"/>
                  <a:gd name="connsiteX3" fmla="*/ 61172 w 150897"/>
                  <a:gd name="connsiteY3" fmla="*/ 204954 h 584334"/>
                  <a:gd name="connsiteX4" fmla="*/ 150898 w 150897"/>
                  <a:gd name="connsiteY4" fmla="*/ 2643 h 584334"/>
                  <a:gd name="connsiteX5" fmla="*/ 150612 w 150897"/>
                  <a:gd name="connsiteY5" fmla="*/ 2643 h 584334"/>
                  <a:gd name="connsiteX6" fmla="*/ 98034 w 150897"/>
                  <a:gd name="connsiteY6" fmla="*/ 330303 h 584334"/>
                  <a:gd name="connsiteX7" fmla="*/ 131848 w 150897"/>
                  <a:gd name="connsiteY7" fmla="*/ 255341 h 584334"/>
                  <a:gd name="connsiteX8" fmla="*/ 131562 w 150897"/>
                  <a:gd name="connsiteY8" fmla="*/ 255056 h 584334"/>
                  <a:gd name="connsiteX9" fmla="*/ 60125 w 150897"/>
                  <a:gd name="connsiteY9" fmla="*/ 584335 h 584334"/>
                  <a:gd name="connsiteX10" fmla="*/ 50695 w 150897"/>
                  <a:gd name="connsiteY10" fmla="*/ 565285 h 584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897" h="584334">
                    <a:moveTo>
                      <a:pt x="50695" y="565285"/>
                    </a:moveTo>
                    <a:cubicBezTo>
                      <a:pt x="-12361" y="523756"/>
                      <a:pt x="-9598" y="405932"/>
                      <a:pt x="21072" y="346591"/>
                    </a:cubicBezTo>
                    <a:cubicBezTo>
                      <a:pt x="17738" y="381262"/>
                      <a:pt x="29073" y="402026"/>
                      <a:pt x="46028" y="427839"/>
                    </a:cubicBezTo>
                    <a:cubicBezTo>
                      <a:pt x="52124" y="356211"/>
                      <a:pt x="40979" y="276868"/>
                      <a:pt x="61172" y="204954"/>
                    </a:cubicBezTo>
                    <a:cubicBezTo>
                      <a:pt x="81461" y="132755"/>
                      <a:pt x="133181" y="79700"/>
                      <a:pt x="150898" y="2643"/>
                    </a:cubicBezTo>
                    <a:cubicBezTo>
                      <a:pt x="150803" y="-881"/>
                      <a:pt x="150707" y="-881"/>
                      <a:pt x="150612" y="2643"/>
                    </a:cubicBezTo>
                    <a:cubicBezTo>
                      <a:pt x="128324" y="106466"/>
                      <a:pt x="132991" y="230576"/>
                      <a:pt x="98034" y="330303"/>
                    </a:cubicBezTo>
                    <a:cubicBezTo>
                      <a:pt x="113846" y="304586"/>
                      <a:pt x="124895" y="283726"/>
                      <a:pt x="131848" y="255341"/>
                    </a:cubicBezTo>
                    <a:cubicBezTo>
                      <a:pt x="131753" y="251722"/>
                      <a:pt x="131657" y="251627"/>
                      <a:pt x="131562" y="255056"/>
                    </a:cubicBezTo>
                    <a:cubicBezTo>
                      <a:pt x="131753" y="383167"/>
                      <a:pt x="64982" y="464987"/>
                      <a:pt x="60125" y="584335"/>
                    </a:cubicBezTo>
                    <a:lnTo>
                      <a:pt x="50695" y="565285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908C5B04-34FC-43E2-A414-8A9D7C807342}"/>
                  </a:ext>
                </a:extLst>
              </p:cNvPr>
              <p:cNvSpPr/>
              <p:nvPr/>
            </p:nvSpPr>
            <p:spPr>
              <a:xfrm>
                <a:off x="3596506" y="2335230"/>
                <a:ext cx="176498" cy="517672"/>
              </a:xfrm>
              <a:custGeom>
                <a:avLst/>
                <a:gdLst>
                  <a:gd name="connsiteX0" fmla="*/ 0 w 176498"/>
                  <a:gd name="connsiteY0" fmla="*/ 450903 h 517672"/>
                  <a:gd name="connsiteX1" fmla="*/ 48101 w 176498"/>
                  <a:gd name="connsiteY1" fmla="*/ 195633 h 517672"/>
                  <a:gd name="connsiteX2" fmla="*/ 28289 w 176498"/>
                  <a:gd name="connsiteY2" fmla="*/ 311076 h 517672"/>
                  <a:gd name="connsiteX3" fmla="*/ 176308 w 176498"/>
                  <a:gd name="connsiteY3" fmla="*/ 2656 h 517672"/>
                  <a:gd name="connsiteX4" fmla="*/ 176498 w 176498"/>
                  <a:gd name="connsiteY4" fmla="*/ 2847 h 517672"/>
                  <a:gd name="connsiteX5" fmla="*/ 86487 w 176498"/>
                  <a:gd name="connsiteY5" fmla="*/ 297836 h 517672"/>
                  <a:gd name="connsiteX6" fmla="*/ 136398 w 176498"/>
                  <a:gd name="connsiteY6" fmla="*/ 265737 h 517672"/>
                  <a:gd name="connsiteX7" fmla="*/ 9620 w 176498"/>
                  <a:gd name="connsiteY7" fmla="*/ 517673 h 517672"/>
                  <a:gd name="connsiteX8" fmla="*/ 0 w 176498"/>
                  <a:gd name="connsiteY8" fmla="*/ 450903 h 517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6498" h="517672">
                    <a:moveTo>
                      <a:pt x="0" y="450903"/>
                    </a:moveTo>
                    <a:cubicBezTo>
                      <a:pt x="1619" y="350033"/>
                      <a:pt x="9239" y="289835"/>
                      <a:pt x="48101" y="195633"/>
                    </a:cubicBezTo>
                    <a:cubicBezTo>
                      <a:pt x="40386" y="232209"/>
                      <a:pt x="31432" y="271547"/>
                      <a:pt x="28289" y="311076"/>
                    </a:cubicBezTo>
                    <a:cubicBezTo>
                      <a:pt x="67437" y="203824"/>
                      <a:pt x="142589" y="109622"/>
                      <a:pt x="176308" y="2656"/>
                    </a:cubicBezTo>
                    <a:cubicBezTo>
                      <a:pt x="176213" y="-963"/>
                      <a:pt x="176308" y="-868"/>
                      <a:pt x="176498" y="2847"/>
                    </a:cubicBezTo>
                    <a:cubicBezTo>
                      <a:pt x="138970" y="106669"/>
                      <a:pt x="153257" y="205062"/>
                      <a:pt x="86487" y="297836"/>
                    </a:cubicBezTo>
                    <a:cubicBezTo>
                      <a:pt x="102203" y="285263"/>
                      <a:pt x="121158" y="277071"/>
                      <a:pt x="136398" y="265737"/>
                    </a:cubicBezTo>
                    <a:cubicBezTo>
                      <a:pt x="100870" y="330888"/>
                      <a:pt x="10192" y="446807"/>
                      <a:pt x="9620" y="517673"/>
                    </a:cubicBezTo>
                    <a:lnTo>
                      <a:pt x="0" y="450903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96DD2F3C-9618-445A-89D2-CDCEC3B54C76}"/>
                  </a:ext>
                </a:extLst>
              </p:cNvPr>
              <p:cNvSpPr/>
              <p:nvPr/>
            </p:nvSpPr>
            <p:spPr>
              <a:xfrm>
                <a:off x="3796476" y="2511813"/>
                <a:ext cx="124356" cy="398144"/>
              </a:xfrm>
              <a:custGeom>
                <a:avLst/>
                <a:gdLst>
                  <a:gd name="connsiteX0" fmla="*/ 56 w 124356"/>
                  <a:gd name="connsiteY0" fmla="*/ 312420 h 398144"/>
                  <a:gd name="connsiteX1" fmla="*/ 124357 w 124356"/>
                  <a:gd name="connsiteY1" fmla="*/ 0 h 398144"/>
                  <a:gd name="connsiteX2" fmla="*/ 85400 w 124356"/>
                  <a:gd name="connsiteY2" fmla="*/ 186880 h 398144"/>
                  <a:gd name="connsiteX3" fmla="*/ 122071 w 124356"/>
                  <a:gd name="connsiteY3" fmla="*/ 165354 h 398144"/>
                  <a:gd name="connsiteX4" fmla="*/ 14438 w 124356"/>
                  <a:gd name="connsiteY4" fmla="*/ 398145 h 398144"/>
                  <a:gd name="connsiteX5" fmla="*/ 56 w 124356"/>
                  <a:gd name="connsiteY5" fmla="*/ 312420 h 398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4356" h="398144">
                    <a:moveTo>
                      <a:pt x="56" y="312420"/>
                    </a:moveTo>
                    <a:cubicBezTo>
                      <a:pt x="-2421" y="239458"/>
                      <a:pt x="78351" y="54864"/>
                      <a:pt x="124357" y="0"/>
                    </a:cubicBezTo>
                    <a:cubicBezTo>
                      <a:pt x="101783" y="57341"/>
                      <a:pt x="112070" y="128968"/>
                      <a:pt x="85400" y="186880"/>
                    </a:cubicBezTo>
                    <a:cubicBezTo>
                      <a:pt x="97973" y="176784"/>
                      <a:pt x="110450" y="173831"/>
                      <a:pt x="122071" y="165354"/>
                    </a:cubicBezTo>
                    <a:cubicBezTo>
                      <a:pt x="86924" y="263271"/>
                      <a:pt x="15391" y="282893"/>
                      <a:pt x="14438" y="398145"/>
                    </a:cubicBezTo>
                    <a:lnTo>
                      <a:pt x="56" y="312420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D018E07F-6B61-43CD-80BC-DBDF925272C4}"/>
                  </a:ext>
                </a:extLst>
              </p:cNvPr>
              <p:cNvSpPr/>
              <p:nvPr/>
            </p:nvSpPr>
            <p:spPr>
              <a:xfrm>
                <a:off x="4270495" y="4500919"/>
                <a:ext cx="337955" cy="294894"/>
              </a:xfrm>
              <a:custGeom>
                <a:avLst/>
                <a:gdLst>
                  <a:gd name="connsiteX0" fmla="*/ 77438 w 337955"/>
                  <a:gd name="connsiteY0" fmla="*/ 48673 h 294894"/>
                  <a:gd name="connsiteX1" fmla="*/ 0 w 337955"/>
                  <a:gd name="connsiteY1" fmla="*/ 246031 h 294894"/>
                  <a:gd name="connsiteX2" fmla="*/ 143351 w 337955"/>
                  <a:gd name="connsiteY2" fmla="*/ 130969 h 294894"/>
                  <a:gd name="connsiteX3" fmla="*/ 139637 w 337955"/>
                  <a:gd name="connsiteY3" fmla="*/ 294894 h 294894"/>
                  <a:gd name="connsiteX4" fmla="*/ 256604 w 337955"/>
                  <a:gd name="connsiteY4" fmla="*/ 107537 h 294894"/>
                  <a:gd name="connsiteX5" fmla="*/ 295561 w 337955"/>
                  <a:gd name="connsiteY5" fmla="*/ 242316 h 294894"/>
                  <a:gd name="connsiteX6" fmla="*/ 317659 w 337955"/>
                  <a:gd name="connsiteY6" fmla="*/ 0 h 294894"/>
                  <a:gd name="connsiteX7" fmla="*/ 77438 w 337955"/>
                  <a:gd name="connsiteY7" fmla="*/ 48673 h 294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7955" h="294894">
                    <a:moveTo>
                      <a:pt x="77438" y="48673"/>
                    </a:moveTo>
                    <a:cubicBezTo>
                      <a:pt x="109442" y="93345"/>
                      <a:pt x="24098" y="205073"/>
                      <a:pt x="0" y="246031"/>
                    </a:cubicBezTo>
                    <a:cubicBezTo>
                      <a:pt x="57912" y="244030"/>
                      <a:pt x="113348" y="175832"/>
                      <a:pt x="143351" y="130969"/>
                    </a:cubicBezTo>
                    <a:cubicBezTo>
                      <a:pt x="168974" y="175260"/>
                      <a:pt x="154686" y="233458"/>
                      <a:pt x="139637" y="294894"/>
                    </a:cubicBezTo>
                    <a:cubicBezTo>
                      <a:pt x="206407" y="241554"/>
                      <a:pt x="230029" y="186309"/>
                      <a:pt x="256604" y="107537"/>
                    </a:cubicBezTo>
                    <a:cubicBezTo>
                      <a:pt x="285655" y="133064"/>
                      <a:pt x="293180" y="202978"/>
                      <a:pt x="295561" y="242316"/>
                    </a:cubicBezTo>
                    <a:cubicBezTo>
                      <a:pt x="331565" y="190786"/>
                      <a:pt x="358045" y="36576"/>
                      <a:pt x="317659" y="0"/>
                    </a:cubicBezTo>
                    <a:lnTo>
                      <a:pt x="77438" y="48673"/>
                    </a:ln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1A7258D0-84C5-4F34-874F-D6D26E9170C5}"/>
                  </a:ext>
                </a:extLst>
              </p:cNvPr>
              <p:cNvSpPr/>
              <p:nvPr/>
            </p:nvSpPr>
            <p:spPr>
              <a:xfrm>
                <a:off x="4020559" y="3775019"/>
                <a:ext cx="589204" cy="921259"/>
              </a:xfrm>
              <a:custGeom>
                <a:avLst/>
                <a:gdLst>
                  <a:gd name="connsiteX0" fmla="*/ 54769 w 589204"/>
                  <a:gd name="connsiteY0" fmla="*/ 0 h 921259"/>
                  <a:gd name="connsiteX1" fmla="*/ 587026 w 589204"/>
                  <a:gd name="connsiteY1" fmla="*/ 751904 h 921259"/>
                  <a:gd name="connsiteX2" fmla="*/ 337185 w 589204"/>
                  <a:gd name="connsiteY2" fmla="*/ 884968 h 921259"/>
                  <a:gd name="connsiteX3" fmla="*/ 0 w 589204"/>
                  <a:gd name="connsiteY3" fmla="*/ 111157 h 921259"/>
                  <a:gd name="connsiteX4" fmla="*/ 54769 w 589204"/>
                  <a:gd name="connsiteY4" fmla="*/ 0 h 9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204" h="921259">
                    <a:moveTo>
                      <a:pt x="54769" y="0"/>
                    </a:moveTo>
                    <a:cubicBezTo>
                      <a:pt x="313087" y="132302"/>
                      <a:pt x="617982" y="461867"/>
                      <a:pt x="587026" y="751904"/>
                    </a:cubicBezTo>
                    <a:cubicBezTo>
                      <a:pt x="573881" y="875538"/>
                      <a:pt x="468820" y="978598"/>
                      <a:pt x="337185" y="884968"/>
                    </a:cubicBezTo>
                    <a:cubicBezTo>
                      <a:pt x="252222" y="824484"/>
                      <a:pt x="289655" y="156782"/>
                      <a:pt x="0" y="111157"/>
                    </a:cubicBezTo>
                    <a:lnTo>
                      <a:pt x="54769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21" name="Group 720">
              <a:extLst>
                <a:ext uri="{FF2B5EF4-FFF2-40B4-BE49-F238E27FC236}">
                  <a16:creationId xmlns:a16="http://schemas.microsoft.com/office/drawing/2014/main" id="{E66516F3-DC5D-49E2-89BC-633ACAFCD6CE}"/>
                </a:ext>
              </a:extLst>
            </p:cNvPr>
            <p:cNvGrpSpPr/>
            <p:nvPr/>
          </p:nvGrpSpPr>
          <p:grpSpPr>
            <a:xfrm>
              <a:off x="3110822" y="3004802"/>
              <a:ext cx="962418" cy="1027921"/>
              <a:chOff x="3110822" y="3004802"/>
              <a:chExt cx="962418" cy="1027921"/>
            </a:xfrm>
          </p:grpSpPr>
          <p:grpSp>
            <p:nvGrpSpPr>
              <p:cNvPr id="735" name="Graphic 1">
                <a:extLst>
                  <a:ext uri="{FF2B5EF4-FFF2-40B4-BE49-F238E27FC236}">
                    <a16:creationId xmlns:a16="http://schemas.microsoft.com/office/drawing/2014/main" id="{F4F85847-918A-4CDE-9689-05BBA462EDDC}"/>
                  </a:ext>
                </a:extLst>
              </p:cNvPr>
              <p:cNvGrpSpPr/>
              <p:nvPr/>
            </p:nvGrpSpPr>
            <p:grpSpPr>
              <a:xfrm flipH="1">
                <a:off x="3158410" y="3482760"/>
                <a:ext cx="914830" cy="549963"/>
                <a:chOff x="3196534" y="3531562"/>
                <a:chExt cx="914830" cy="549963"/>
              </a:xfrm>
            </p:grpSpPr>
            <p:sp>
              <p:nvSpPr>
                <p:cNvPr id="766" name="Freeform: Shape 765">
                  <a:extLst>
                    <a:ext uri="{FF2B5EF4-FFF2-40B4-BE49-F238E27FC236}">
                      <a16:creationId xmlns:a16="http://schemas.microsoft.com/office/drawing/2014/main" id="{845777A3-63A5-4235-B0BB-35419554B781}"/>
                    </a:ext>
                  </a:extLst>
                </p:cNvPr>
                <p:cNvSpPr/>
                <p:nvPr/>
              </p:nvSpPr>
              <p:spPr>
                <a:xfrm>
                  <a:off x="3325472" y="3927102"/>
                  <a:ext cx="77553" cy="154424"/>
                </a:xfrm>
                <a:custGeom>
                  <a:avLst/>
                  <a:gdLst>
                    <a:gd name="connsiteX0" fmla="*/ 52596 w 77553"/>
                    <a:gd name="connsiteY0" fmla="*/ 0 h 154424"/>
                    <a:gd name="connsiteX1" fmla="*/ 16686 w 77553"/>
                    <a:gd name="connsiteY1" fmla="*/ 63437 h 154424"/>
                    <a:gd name="connsiteX2" fmla="*/ 21354 w 77553"/>
                    <a:gd name="connsiteY2" fmla="*/ 148876 h 154424"/>
                    <a:gd name="connsiteX3" fmla="*/ 75456 w 77553"/>
                    <a:gd name="connsiteY3" fmla="*/ 75057 h 154424"/>
                    <a:gd name="connsiteX4" fmla="*/ 52596 w 77553"/>
                    <a:gd name="connsiteY4" fmla="*/ 0 h 15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553" h="154424">
                      <a:moveTo>
                        <a:pt x="52596" y="0"/>
                      </a:moveTo>
                      <a:cubicBezTo>
                        <a:pt x="54596" y="24384"/>
                        <a:pt x="28688" y="44863"/>
                        <a:pt x="16686" y="63437"/>
                      </a:cubicBezTo>
                      <a:cubicBezTo>
                        <a:pt x="303" y="88868"/>
                        <a:pt x="-12651" y="130969"/>
                        <a:pt x="21354" y="148876"/>
                      </a:cubicBezTo>
                      <a:cubicBezTo>
                        <a:pt x="67836" y="173260"/>
                        <a:pt x="83742" y="111538"/>
                        <a:pt x="75456" y="75057"/>
                      </a:cubicBezTo>
                      <a:cubicBezTo>
                        <a:pt x="72027" y="60008"/>
                        <a:pt x="53358" y="9239"/>
                        <a:pt x="52596" y="0"/>
                      </a:cubicBezTo>
                      <a:close/>
                    </a:path>
                  </a:pathLst>
                </a:custGeom>
                <a:solidFill>
                  <a:srgbClr val="E0F7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7" name="Freeform: Shape 766">
                  <a:extLst>
                    <a:ext uri="{FF2B5EF4-FFF2-40B4-BE49-F238E27FC236}">
                      <a16:creationId xmlns:a16="http://schemas.microsoft.com/office/drawing/2014/main" id="{4AA6BAD2-465F-4DE7-A1CF-089458597860}"/>
                    </a:ext>
                  </a:extLst>
                </p:cNvPr>
                <p:cNvSpPr/>
                <p:nvPr/>
              </p:nvSpPr>
              <p:spPr>
                <a:xfrm>
                  <a:off x="3333036" y="3972631"/>
                  <a:ext cx="40404" cy="87146"/>
                </a:xfrm>
                <a:custGeom>
                  <a:avLst/>
                  <a:gdLst>
                    <a:gd name="connsiteX0" fmla="*/ 35982 w 40404"/>
                    <a:gd name="connsiteY0" fmla="*/ 0 h 87146"/>
                    <a:gd name="connsiteX1" fmla="*/ 6264 w 40404"/>
                    <a:gd name="connsiteY1" fmla="*/ 81153 h 87146"/>
                    <a:gd name="connsiteX2" fmla="*/ 40268 w 40404"/>
                    <a:gd name="connsiteY2" fmla="*/ 36957 h 87146"/>
                    <a:gd name="connsiteX3" fmla="*/ 35982 w 40404"/>
                    <a:gd name="connsiteY3" fmla="*/ 0 h 87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404" h="87146">
                      <a:moveTo>
                        <a:pt x="35982" y="0"/>
                      </a:moveTo>
                      <a:cubicBezTo>
                        <a:pt x="26552" y="18478"/>
                        <a:pt x="-15739" y="60389"/>
                        <a:pt x="6264" y="81153"/>
                      </a:cubicBezTo>
                      <a:cubicBezTo>
                        <a:pt x="31696" y="105156"/>
                        <a:pt x="39030" y="50197"/>
                        <a:pt x="40268" y="36957"/>
                      </a:cubicBezTo>
                      <a:cubicBezTo>
                        <a:pt x="41316" y="25146"/>
                        <a:pt x="35982" y="0"/>
                        <a:pt x="359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8" name="Freeform: Shape 767">
                  <a:extLst>
                    <a:ext uri="{FF2B5EF4-FFF2-40B4-BE49-F238E27FC236}">
                      <a16:creationId xmlns:a16="http://schemas.microsoft.com/office/drawing/2014/main" id="{A9FD2C0B-C84F-444D-8B12-F6A3A9C7C308}"/>
                    </a:ext>
                  </a:extLst>
                </p:cNvPr>
                <p:cNvSpPr/>
                <p:nvPr/>
              </p:nvSpPr>
              <p:spPr>
                <a:xfrm>
                  <a:off x="3539897" y="3916339"/>
                  <a:ext cx="48668" cy="98822"/>
                </a:xfrm>
                <a:custGeom>
                  <a:avLst/>
                  <a:gdLst>
                    <a:gd name="connsiteX0" fmla="*/ 191 w 48668"/>
                    <a:gd name="connsiteY0" fmla="*/ 0 h 98822"/>
                    <a:gd name="connsiteX1" fmla="*/ 24384 w 48668"/>
                    <a:gd name="connsiteY1" fmla="*/ 98107 h 98822"/>
                    <a:gd name="connsiteX2" fmla="*/ 28766 w 48668"/>
                    <a:gd name="connsiteY2" fmla="*/ 33814 h 98822"/>
                    <a:gd name="connsiteX3" fmla="*/ 191 w 48668"/>
                    <a:gd name="connsiteY3" fmla="*/ 0 h 98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668" h="98822">
                      <a:moveTo>
                        <a:pt x="191" y="0"/>
                      </a:moveTo>
                      <a:cubicBezTo>
                        <a:pt x="8096" y="26575"/>
                        <a:pt x="-16288" y="90964"/>
                        <a:pt x="24384" y="98107"/>
                      </a:cubicBezTo>
                      <a:cubicBezTo>
                        <a:pt x="68009" y="105823"/>
                        <a:pt x="42196" y="48863"/>
                        <a:pt x="28766" y="33814"/>
                      </a:cubicBezTo>
                      <a:cubicBezTo>
                        <a:pt x="20669" y="24574"/>
                        <a:pt x="191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E0F7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9" name="Freeform: Shape 768">
                  <a:extLst>
                    <a:ext uri="{FF2B5EF4-FFF2-40B4-BE49-F238E27FC236}">
                      <a16:creationId xmlns:a16="http://schemas.microsoft.com/office/drawing/2014/main" id="{5A8089C3-6CCA-4993-9F17-56405DB2D617}"/>
                    </a:ext>
                  </a:extLst>
                </p:cNvPr>
                <p:cNvSpPr/>
                <p:nvPr/>
              </p:nvSpPr>
              <p:spPr>
                <a:xfrm>
                  <a:off x="3196534" y="3781846"/>
                  <a:ext cx="89616" cy="53861"/>
                </a:xfrm>
                <a:custGeom>
                  <a:avLst/>
                  <a:gdLst>
                    <a:gd name="connsiteX0" fmla="*/ 89617 w 89616"/>
                    <a:gd name="connsiteY0" fmla="*/ 0 h 53861"/>
                    <a:gd name="connsiteX1" fmla="*/ 58851 w 89616"/>
                    <a:gd name="connsiteY1" fmla="*/ 10192 h 53861"/>
                    <a:gd name="connsiteX2" fmla="*/ 3320 w 89616"/>
                    <a:gd name="connsiteY2" fmla="*/ 25527 h 53861"/>
                    <a:gd name="connsiteX3" fmla="*/ 29323 w 89616"/>
                    <a:gd name="connsiteY3" fmla="*/ 53721 h 53861"/>
                    <a:gd name="connsiteX4" fmla="*/ 75043 w 89616"/>
                    <a:gd name="connsiteY4" fmla="*/ 37624 h 53861"/>
                    <a:gd name="connsiteX5" fmla="*/ 89617 w 89616"/>
                    <a:gd name="connsiteY5" fmla="*/ 0 h 53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9616" h="53861">
                      <a:moveTo>
                        <a:pt x="89617" y="0"/>
                      </a:moveTo>
                      <a:cubicBezTo>
                        <a:pt x="79330" y="4286"/>
                        <a:pt x="69900" y="8382"/>
                        <a:pt x="58851" y="10192"/>
                      </a:cubicBezTo>
                      <a:cubicBezTo>
                        <a:pt x="42658" y="12668"/>
                        <a:pt x="14083" y="10001"/>
                        <a:pt x="3320" y="25527"/>
                      </a:cubicBezTo>
                      <a:cubicBezTo>
                        <a:pt x="-8872" y="42958"/>
                        <a:pt x="15417" y="52768"/>
                        <a:pt x="29323" y="53721"/>
                      </a:cubicBezTo>
                      <a:cubicBezTo>
                        <a:pt x="45421" y="54769"/>
                        <a:pt x="63994" y="50006"/>
                        <a:pt x="75043" y="37624"/>
                      </a:cubicBezTo>
                      <a:cubicBezTo>
                        <a:pt x="82378" y="29146"/>
                        <a:pt x="89617" y="0"/>
                        <a:pt x="89617" y="0"/>
                      </a:cubicBezTo>
                      <a:close/>
                    </a:path>
                  </a:pathLst>
                </a:custGeom>
                <a:solidFill>
                  <a:srgbClr val="E0F7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0" name="Freeform: Shape 769">
                  <a:extLst>
                    <a:ext uri="{FF2B5EF4-FFF2-40B4-BE49-F238E27FC236}">
                      <a16:creationId xmlns:a16="http://schemas.microsoft.com/office/drawing/2014/main" id="{9DBF24B6-5EB8-422B-B89D-1214C0A7C3AB}"/>
                    </a:ext>
                  </a:extLst>
                </p:cNvPr>
                <p:cNvSpPr/>
                <p:nvPr/>
              </p:nvSpPr>
              <p:spPr>
                <a:xfrm>
                  <a:off x="3544515" y="3942151"/>
                  <a:ext cx="20146" cy="48983"/>
                </a:xfrm>
                <a:custGeom>
                  <a:avLst/>
                  <a:gdLst>
                    <a:gd name="connsiteX0" fmla="*/ 2145 w 20146"/>
                    <a:gd name="connsiteY0" fmla="*/ 0 h 48983"/>
                    <a:gd name="connsiteX1" fmla="*/ 9098 w 20146"/>
                    <a:gd name="connsiteY1" fmla="*/ 47720 h 48983"/>
                    <a:gd name="connsiteX2" fmla="*/ 13956 w 20146"/>
                    <a:gd name="connsiteY2" fmla="*/ 19812 h 48983"/>
                    <a:gd name="connsiteX3" fmla="*/ 4526 w 20146"/>
                    <a:gd name="connsiteY3" fmla="*/ 4858 h 48983"/>
                    <a:gd name="connsiteX4" fmla="*/ 2145 w 20146"/>
                    <a:gd name="connsiteY4" fmla="*/ 0 h 48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46" h="48983">
                      <a:moveTo>
                        <a:pt x="2145" y="0"/>
                      </a:moveTo>
                      <a:cubicBezTo>
                        <a:pt x="4812" y="13335"/>
                        <a:pt x="-8047" y="40672"/>
                        <a:pt x="9098" y="47720"/>
                      </a:cubicBezTo>
                      <a:cubicBezTo>
                        <a:pt x="27100" y="55150"/>
                        <a:pt x="18813" y="27718"/>
                        <a:pt x="13956" y="19812"/>
                      </a:cubicBezTo>
                      <a:cubicBezTo>
                        <a:pt x="10908" y="14764"/>
                        <a:pt x="7383" y="10096"/>
                        <a:pt x="4526" y="4858"/>
                      </a:cubicBezTo>
                      <a:lnTo>
                        <a:pt x="21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1" name="Freeform: Shape 770">
                  <a:extLst>
                    <a:ext uri="{FF2B5EF4-FFF2-40B4-BE49-F238E27FC236}">
                      <a16:creationId xmlns:a16="http://schemas.microsoft.com/office/drawing/2014/main" id="{8B282461-F754-4BC1-945D-46D72273325F}"/>
                    </a:ext>
                  </a:extLst>
                </p:cNvPr>
                <p:cNvSpPr/>
                <p:nvPr/>
              </p:nvSpPr>
              <p:spPr>
                <a:xfrm>
                  <a:off x="3209996" y="3799657"/>
                  <a:ext cx="53390" cy="22961"/>
                </a:xfrm>
                <a:custGeom>
                  <a:avLst/>
                  <a:gdLst>
                    <a:gd name="connsiteX0" fmla="*/ 12623 w 53390"/>
                    <a:gd name="connsiteY0" fmla="*/ 22860 h 22961"/>
                    <a:gd name="connsiteX1" fmla="*/ 53390 w 53390"/>
                    <a:gd name="connsiteY1" fmla="*/ 0 h 22961"/>
                    <a:gd name="connsiteX2" fmla="*/ 10623 w 53390"/>
                    <a:gd name="connsiteY2" fmla="*/ 2286 h 22961"/>
                    <a:gd name="connsiteX3" fmla="*/ 12623 w 53390"/>
                    <a:gd name="connsiteY3" fmla="*/ 22860 h 22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390" h="22961">
                      <a:moveTo>
                        <a:pt x="12623" y="22860"/>
                      </a:moveTo>
                      <a:cubicBezTo>
                        <a:pt x="27578" y="23813"/>
                        <a:pt x="51581" y="18193"/>
                        <a:pt x="53390" y="0"/>
                      </a:cubicBezTo>
                      <a:cubicBezTo>
                        <a:pt x="40913" y="1238"/>
                        <a:pt x="21958" y="-1905"/>
                        <a:pt x="10623" y="2286"/>
                      </a:cubicBezTo>
                      <a:cubicBezTo>
                        <a:pt x="-3950" y="7620"/>
                        <a:pt x="-3760" y="21908"/>
                        <a:pt x="12623" y="228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2" name="Freeform: Shape 771">
                  <a:extLst>
                    <a:ext uri="{FF2B5EF4-FFF2-40B4-BE49-F238E27FC236}">
                      <a16:creationId xmlns:a16="http://schemas.microsoft.com/office/drawing/2014/main" id="{CF8F6190-BEE6-486B-AB91-317D3BD5BFD9}"/>
                    </a:ext>
                  </a:extLst>
                </p:cNvPr>
                <p:cNvSpPr/>
                <p:nvPr/>
              </p:nvSpPr>
              <p:spPr>
                <a:xfrm>
                  <a:off x="3825831" y="3689638"/>
                  <a:ext cx="284509" cy="246249"/>
                </a:xfrm>
                <a:custGeom>
                  <a:avLst/>
                  <a:gdLst>
                    <a:gd name="connsiteX0" fmla="*/ 2102 w 284509"/>
                    <a:gd name="connsiteY0" fmla="*/ 110400 h 246249"/>
                    <a:gd name="connsiteX1" fmla="*/ 18580 w 284509"/>
                    <a:gd name="connsiteY1" fmla="*/ 188600 h 246249"/>
                    <a:gd name="connsiteX2" fmla="*/ 95542 w 284509"/>
                    <a:gd name="connsiteY2" fmla="*/ 152786 h 246249"/>
                    <a:gd name="connsiteX3" fmla="*/ 128023 w 284509"/>
                    <a:gd name="connsiteY3" fmla="*/ 164978 h 246249"/>
                    <a:gd name="connsiteX4" fmla="*/ 158788 w 284509"/>
                    <a:gd name="connsiteY4" fmla="*/ 152215 h 246249"/>
                    <a:gd name="connsiteX5" fmla="*/ 174505 w 284509"/>
                    <a:gd name="connsiteY5" fmla="*/ 197649 h 246249"/>
                    <a:gd name="connsiteX6" fmla="*/ 202318 w 284509"/>
                    <a:gd name="connsiteY6" fmla="*/ 244226 h 246249"/>
                    <a:gd name="connsiteX7" fmla="*/ 232131 w 284509"/>
                    <a:gd name="connsiteY7" fmla="*/ 167931 h 246249"/>
                    <a:gd name="connsiteX8" fmla="*/ 223654 w 284509"/>
                    <a:gd name="connsiteY8" fmla="*/ 141261 h 246249"/>
                    <a:gd name="connsiteX9" fmla="*/ 254991 w 284509"/>
                    <a:gd name="connsiteY9" fmla="*/ 121068 h 246249"/>
                    <a:gd name="connsiteX10" fmla="*/ 282518 w 284509"/>
                    <a:gd name="connsiteY10" fmla="*/ 51631 h 246249"/>
                    <a:gd name="connsiteX11" fmla="*/ 244799 w 284509"/>
                    <a:gd name="connsiteY11" fmla="*/ 5 h 246249"/>
                    <a:gd name="connsiteX12" fmla="*/ 217272 w 284509"/>
                    <a:gd name="connsiteY12" fmla="*/ 19436 h 246249"/>
                    <a:gd name="connsiteX13" fmla="*/ 165646 w 284509"/>
                    <a:gd name="connsiteY13" fmla="*/ 71538 h 246249"/>
                    <a:gd name="connsiteX14" fmla="*/ 2102 w 284509"/>
                    <a:gd name="connsiteY14" fmla="*/ 110400 h 24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84509" h="246249">
                      <a:moveTo>
                        <a:pt x="2102" y="110400"/>
                      </a:moveTo>
                      <a:cubicBezTo>
                        <a:pt x="388" y="130498"/>
                        <a:pt x="-6280" y="181457"/>
                        <a:pt x="18580" y="188600"/>
                      </a:cubicBezTo>
                      <a:cubicBezTo>
                        <a:pt x="45727" y="196411"/>
                        <a:pt x="67253" y="149262"/>
                        <a:pt x="95542" y="152786"/>
                      </a:cubicBezTo>
                      <a:cubicBezTo>
                        <a:pt x="106877" y="154120"/>
                        <a:pt x="116307" y="165740"/>
                        <a:pt x="128023" y="164978"/>
                      </a:cubicBezTo>
                      <a:cubicBezTo>
                        <a:pt x="136881" y="164407"/>
                        <a:pt x="150216" y="149357"/>
                        <a:pt x="158788" y="152215"/>
                      </a:cubicBezTo>
                      <a:cubicBezTo>
                        <a:pt x="170409" y="156120"/>
                        <a:pt x="171742" y="187838"/>
                        <a:pt x="174505" y="197649"/>
                      </a:cubicBezTo>
                      <a:cubicBezTo>
                        <a:pt x="178791" y="213175"/>
                        <a:pt x="184982" y="237940"/>
                        <a:pt x="202318" y="244226"/>
                      </a:cubicBezTo>
                      <a:cubicBezTo>
                        <a:pt x="243275" y="258990"/>
                        <a:pt x="242132" y="188791"/>
                        <a:pt x="232131" y="167931"/>
                      </a:cubicBezTo>
                      <a:cubicBezTo>
                        <a:pt x="228130" y="159740"/>
                        <a:pt x="219177" y="150596"/>
                        <a:pt x="223654" y="141261"/>
                      </a:cubicBezTo>
                      <a:cubicBezTo>
                        <a:pt x="228035" y="131927"/>
                        <a:pt x="246799" y="126212"/>
                        <a:pt x="254991" y="121068"/>
                      </a:cubicBezTo>
                      <a:cubicBezTo>
                        <a:pt x="281756" y="104209"/>
                        <a:pt x="288424" y="82111"/>
                        <a:pt x="282518" y="51631"/>
                      </a:cubicBezTo>
                      <a:cubicBezTo>
                        <a:pt x="278899" y="33057"/>
                        <a:pt x="268707" y="482"/>
                        <a:pt x="244799" y="5"/>
                      </a:cubicBezTo>
                      <a:cubicBezTo>
                        <a:pt x="232321" y="-280"/>
                        <a:pt x="224320" y="10769"/>
                        <a:pt x="217272" y="19436"/>
                      </a:cubicBezTo>
                      <a:cubicBezTo>
                        <a:pt x="201460" y="38486"/>
                        <a:pt x="185935" y="56774"/>
                        <a:pt x="165646" y="71538"/>
                      </a:cubicBezTo>
                      <a:cubicBezTo>
                        <a:pt x="124022" y="101732"/>
                        <a:pt x="2102" y="110400"/>
                        <a:pt x="2102" y="11040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3" name="Freeform: Shape 772">
                  <a:extLst>
                    <a:ext uri="{FF2B5EF4-FFF2-40B4-BE49-F238E27FC236}">
                      <a16:creationId xmlns:a16="http://schemas.microsoft.com/office/drawing/2014/main" id="{48ECCC47-6623-4088-90F6-9063E374929C}"/>
                    </a:ext>
                  </a:extLst>
                </p:cNvPr>
                <p:cNvSpPr/>
                <p:nvPr/>
              </p:nvSpPr>
              <p:spPr>
                <a:xfrm>
                  <a:off x="3486856" y="3531562"/>
                  <a:ext cx="613879" cy="288012"/>
                </a:xfrm>
                <a:custGeom>
                  <a:avLst/>
                  <a:gdLst>
                    <a:gd name="connsiteX0" fmla="*/ 120478 w 613879"/>
                    <a:gd name="connsiteY0" fmla="*/ 57116 h 288012"/>
                    <a:gd name="connsiteX1" fmla="*/ 32563 w 613879"/>
                    <a:gd name="connsiteY1" fmla="*/ 59783 h 288012"/>
                    <a:gd name="connsiteX2" fmla="*/ 2178 w 613879"/>
                    <a:gd name="connsiteY2" fmla="*/ 92073 h 288012"/>
                    <a:gd name="connsiteX3" fmla="*/ 101238 w 613879"/>
                    <a:gd name="connsiteY3" fmla="*/ 215612 h 288012"/>
                    <a:gd name="connsiteX4" fmla="*/ 337172 w 613879"/>
                    <a:gd name="connsiteY4" fmla="*/ 288002 h 288012"/>
                    <a:gd name="connsiteX5" fmla="*/ 498716 w 613879"/>
                    <a:gd name="connsiteY5" fmla="*/ 255141 h 288012"/>
                    <a:gd name="connsiteX6" fmla="*/ 585203 w 613879"/>
                    <a:gd name="connsiteY6" fmla="*/ 186466 h 288012"/>
                    <a:gd name="connsiteX7" fmla="*/ 609587 w 613879"/>
                    <a:gd name="connsiteY7" fmla="*/ 61783 h 288012"/>
                    <a:gd name="connsiteX8" fmla="*/ 505003 w 613879"/>
                    <a:gd name="connsiteY8" fmla="*/ 1966 h 288012"/>
                    <a:gd name="connsiteX9" fmla="*/ 358984 w 613879"/>
                    <a:gd name="connsiteY9" fmla="*/ 67117 h 288012"/>
                    <a:gd name="connsiteX10" fmla="*/ 120478 w 613879"/>
                    <a:gd name="connsiteY10" fmla="*/ 57116 h 288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13879" h="288012">
                      <a:moveTo>
                        <a:pt x="120478" y="57116"/>
                      </a:moveTo>
                      <a:cubicBezTo>
                        <a:pt x="92284" y="50639"/>
                        <a:pt x="59423" y="47020"/>
                        <a:pt x="32563" y="59783"/>
                      </a:cubicBezTo>
                      <a:cubicBezTo>
                        <a:pt x="20751" y="65403"/>
                        <a:pt x="6274" y="78833"/>
                        <a:pt x="2178" y="92073"/>
                      </a:cubicBezTo>
                      <a:cubicBezTo>
                        <a:pt x="-14300" y="145222"/>
                        <a:pt x="67043" y="195038"/>
                        <a:pt x="101238" y="215612"/>
                      </a:cubicBezTo>
                      <a:cubicBezTo>
                        <a:pt x="172009" y="258094"/>
                        <a:pt x="254781" y="287335"/>
                        <a:pt x="337172" y="288002"/>
                      </a:cubicBezTo>
                      <a:cubicBezTo>
                        <a:pt x="393274" y="288383"/>
                        <a:pt x="448138" y="278858"/>
                        <a:pt x="498716" y="255141"/>
                      </a:cubicBezTo>
                      <a:cubicBezTo>
                        <a:pt x="531577" y="239710"/>
                        <a:pt x="562724" y="216850"/>
                        <a:pt x="585203" y="186466"/>
                      </a:cubicBezTo>
                      <a:cubicBezTo>
                        <a:pt x="610635" y="152176"/>
                        <a:pt x="620255" y="103503"/>
                        <a:pt x="609587" y="61783"/>
                      </a:cubicBezTo>
                      <a:cubicBezTo>
                        <a:pt x="596633" y="11206"/>
                        <a:pt x="551770" y="-6320"/>
                        <a:pt x="505003" y="1966"/>
                      </a:cubicBezTo>
                      <a:cubicBezTo>
                        <a:pt x="451567" y="11396"/>
                        <a:pt x="405085" y="40066"/>
                        <a:pt x="358984" y="67117"/>
                      </a:cubicBezTo>
                      <a:cubicBezTo>
                        <a:pt x="238969" y="137507"/>
                        <a:pt x="162960" y="66927"/>
                        <a:pt x="120478" y="57116"/>
                      </a:cubicBez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774" name="Freeform: Shape 773">
                  <a:extLst>
                    <a:ext uri="{FF2B5EF4-FFF2-40B4-BE49-F238E27FC236}">
                      <a16:creationId xmlns:a16="http://schemas.microsoft.com/office/drawing/2014/main" id="{92FD9769-1220-4D34-8F91-7A25D15508B0}"/>
                    </a:ext>
                  </a:extLst>
                </p:cNvPr>
                <p:cNvSpPr/>
                <p:nvPr/>
              </p:nvSpPr>
              <p:spPr>
                <a:xfrm>
                  <a:off x="3826572" y="3676303"/>
                  <a:ext cx="284793" cy="242983"/>
                </a:xfrm>
                <a:custGeom>
                  <a:avLst/>
                  <a:gdLst>
                    <a:gd name="connsiteX0" fmla="*/ 789 w 284793"/>
                    <a:gd name="connsiteY0" fmla="*/ 119639 h 242983"/>
                    <a:gd name="connsiteX1" fmla="*/ 22411 w 284793"/>
                    <a:gd name="connsiteY1" fmla="*/ 186029 h 242983"/>
                    <a:gd name="connsiteX2" fmla="*/ 98611 w 284793"/>
                    <a:gd name="connsiteY2" fmla="*/ 160978 h 242983"/>
                    <a:gd name="connsiteX3" fmla="*/ 130996 w 284793"/>
                    <a:gd name="connsiteY3" fmla="*/ 166883 h 242983"/>
                    <a:gd name="connsiteX4" fmla="*/ 160809 w 284793"/>
                    <a:gd name="connsiteY4" fmla="*/ 161359 h 242983"/>
                    <a:gd name="connsiteX5" fmla="*/ 176240 w 284793"/>
                    <a:gd name="connsiteY5" fmla="*/ 195077 h 242983"/>
                    <a:gd name="connsiteX6" fmla="*/ 203767 w 284793"/>
                    <a:gd name="connsiteY6" fmla="*/ 240988 h 242983"/>
                    <a:gd name="connsiteX7" fmla="*/ 233104 w 284793"/>
                    <a:gd name="connsiteY7" fmla="*/ 165645 h 242983"/>
                    <a:gd name="connsiteX8" fmla="*/ 224722 w 284793"/>
                    <a:gd name="connsiteY8" fmla="*/ 139356 h 242983"/>
                    <a:gd name="connsiteX9" fmla="*/ 255678 w 284793"/>
                    <a:gd name="connsiteY9" fmla="*/ 119449 h 242983"/>
                    <a:gd name="connsiteX10" fmla="*/ 282825 w 284793"/>
                    <a:gd name="connsiteY10" fmla="*/ 50964 h 242983"/>
                    <a:gd name="connsiteX11" fmla="*/ 245582 w 284793"/>
                    <a:gd name="connsiteY11" fmla="*/ 5 h 242983"/>
                    <a:gd name="connsiteX12" fmla="*/ 218436 w 284793"/>
                    <a:gd name="connsiteY12" fmla="*/ 19151 h 242983"/>
                    <a:gd name="connsiteX13" fmla="*/ 167572 w 284793"/>
                    <a:gd name="connsiteY13" fmla="*/ 70490 h 242983"/>
                    <a:gd name="connsiteX14" fmla="*/ 18982 w 284793"/>
                    <a:gd name="connsiteY14" fmla="*/ 118973 h 242983"/>
                    <a:gd name="connsiteX15" fmla="*/ 6123 w 284793"/>
                    <a:gd name="connsiteY15" fmla="*/ 117925 h 242983"/>
                    <a:gd name="connsiteX16" fmla="*/ 789 w 284793"/>
                    <a:gd name="connsiteY16" fmla="*/ 119639 h 242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4793" h="242983">
                      <a:moveTo>
                        <a:pt x="789" y="119639"/>
                      </a:moveTo>
                      <a:cubicBezTo>
                        <a:pt x="-925" y="139451"/>
                        <a:pt x="-2068" y="178980"/>
                        <a:pt x="22411" y="186029"/>
                      </a:cubicBezTo>
                      <a:cubicBezTo>
                        <a:pt x="49176" y="193744"/>
                        <a:pt x="70703" y="157549"/>
                        <a:pt x="98611" y="160978"/>
                      </a:cubicBezTo>
                      <a:cubicBezTo>
                        <a:pt x="109755" y="162312"/>
                        <a:pt x="119471" y="167550"/>
                        <a:pt x="130996" y="166883"/>
                      </a:cubicBezTo>
                      <a:cubicBezTo>
                        <a:pt x="139759" y="166312"/>
                        <a:pt x="152332" y="158501"/>
                        <a:pt x="160809" y="161359"/>
                      </a:cubicBezTo>
                      <a:cubicBezTo>
                        <a:pt x="172335" y="165169"/>
                        <a:pt x="173573" y="185362"/>
                        <a:pt x="176240" y="195077"/>
                      </a:cubicBezTo>
                      <a:cubicBezTo>
                        <a:pt x="180526" y="210413"/>
                        <a:pt x="186622" y="234892"/>
                        <a:pt x="203767" y="240988"/>
                      </a:cubicBezTo>
                      <a:cubicBezTo>
                        <a:pt x="244153" y="255561"/>
                        <a:pt x="243010" y="186219"/>
                        <a:pt x="233104" y="165645"/>
                      </a:cubicBezTo>
                      <a:cubicBezTo>
                        <a:pt x="229199" y="157549"/>
                        <a:pt x="220341" y="148595"/>
                        <a:pt x="224722" y="139356"/>
                      </a:cubicBezTo>
                      <a:cubicBezTo>
                        <a:pt x="229104" y="130117"/>
                        <a:pt x="247582" y="124497"/>
                        <a:pt x="255678" y="119449"/>
                      </a:cubicBezTo>
                      <a:cubicBezTo>
                        <a:pt x="282158" y="102780"/>
                        <a:pt x="288635" y="80968"/>
                        <a:pt x="282825" y="50964"/>
                      </a:cubicBezTo>
                      <a:cubicBezTo>
                        <a:pt x="279205" y="32676"/>
                        <a:pt x="269204" y="482"/>
                        <a:pt x="245582" y="5"/>
                      </a:cubicBezTo>
                      <a:cubicBezTo>
                        <a:pt x="233390" y="-280"/>
                        <a:pt x="225389" y="10673"/>
                        <a:pt x="218436" y="19151"/>
                      </a:cubicBezTo>
                      <a:cubicBezTo>
                        <a:pt x="202815" y="38010"/>
                        <a:pt x="187479" y="56012"/>
                        <a:pt x="167572" y="70490"/>
                      </a:cubicBezTo>
                      <a:cubicBezTo>
                        <a:pt x="126519" y="100399"/>
                        <a:pt x="70227" y="120211"/>
                        <a:pt x="18982" y="118973"/>
                      </a:cubicBezTo>
                      <a:cubicBezTo>
                        <a:pt x="14696" y="118877"/>
                        <a:pt x="10410" y="118496"/>
                        <a:pt x="6123" y="117925"/>
                      </a:cubicBezTo>
                      <a:lnTo>
                        <a:pt x="789" y="119639"/>
                      </a:lnTo>
                      <a:close/>
                    </a:path>
                  </a:pathLst>
                </a:custGeom>
                <a:solidFill>
                  <a:srgbClr val="E0F7F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5" name="Freeform: Shape 774">
                  <a:extLst>
                    <a:ext uri="{FF2B5EF4-FFF2-40B4-BE49-F238E27FC236}">
                      <a16:creationId xmlns:a16="http://schemas.microsoft.com/office/drawing/2014/main" id="{CD2481D8-93D0-4703-B131-507BDF76F345}"/>
                    </a:ext>
                  </a:extLst>
                </p:cNvPr>
                <p:cNvSpPr/>
                <p:nvPr/>
              </p:nvSpPr>
              <p:spPr>
                <a:xfrm>
                  <a:off x="3830064" y="3696025"/>
                  <a:ext cx="263070" cy="190922"/>
                </a:xfrm>
                <a:custGeom>
                  <a:avLst/>
                  <a:gdLst>
                    <a:gd name="connsiteX0" fmla="*/ 917 w 263070"/>
                    <a:gd name="connsiteY0" fmla="*/ 98774 h 190922"/>
                    <a:gd name="connsiteX1" fmla="*/ 25301 w 263070"/>
                    <a:gd name="connsiteY1" fmla="*/ 143637 h 190922"/>
                    <a:gd name="connsiteX2" fmla="*/ 61019 w 263070"/>
                    <a:gd name="connsiteY2" fmla="*/ 126397 h 190922"/>
                    <a:gd name="connsiteX3" fmla="*/ 91880 w 263070"/>
                    <a:gd name="connsiteY3" fmla="*/ 120015 h 190922"/>
                    <a:gd name="connsiteX4" fmla="*/ 112073 w 263070"/>
                    <a:gd name="connsiteY4" fmla="*/ 127635 h 190922"/>
                    <a:gd name="connsiteX5" fmla="*/ 125504 w 263070"/>
                    <a:gd name="connsiteY5" fmla="*/ 130302 h 190922"/>
                    <a:gd name="connsiteX6" fmla="*/ 134743 w 263070"/>
                    <a:gd name="connsiteY6" fmla="*/ 125540 h 190922"/>
                    <a:gd name="connsiteX7" fmla="*/ 164937 w 263070"/>
                    <a:gd name="connsiteY7" fmla="*/ 119063 h 190922"/>
                    <a:gd name="connsiteX8" fmla="*/ 186368 w 263070"/>
                    <a:gd name="connsiteY8" fmla="*/ 140779 h 190922"/>
                    <a:gd name="connsiteX9" fmla="*/ 191702 w 263070"/>
                    <a:gd name="connsiteY9" fmla="*/ 166878 h 190922"/>
                    <a:gd name="connsiteX10" fmla="*/ 216944 w 263070"/>
                    <a:gd name="connsiteY10" fmla="*/ 189167 h 190922"/>
                    <a:gd name="connsiteX11" fmla="*/ 217134 w 263070"/>
                    <a:gd name="connsiteY11" fmla="*/ 147161 h 190922"/>
                    <a:gd name="connsiteX12" fmla="*/ 208943 w 263070"/>
                    <a:gd name="connsiteY12" fmla="*/ 81629 h 190922"/>
                    <a:gd name="connsiteX13" fmla="*/ 238470 w 263070"/>
                    <a:gd name="connsiteY13" fmla="*/ 93440 h 190922"/>
                    <a:gd name="connsiteX14" fmla="*/ 262949 w 263070"/>
                    <a:gd name="connsiteY14" fmla="*/ 52483 h 190922"/>
                    <a:gd name="connsiteX15" fmla="*/ 240851 w 263070"/>
                    <a:gd name="connsiteY15" fmla="*/ 10001 h 190922"/>
                    <a:gd name="connsiteX16" fmla="*/ 214467 w 263070"/>
                    <a:gd name="connsiteY16" fmla="*/ 0 h 190922"/>
                    <a:gd name="connsiteX17" fmla="*/ 163985 w 263070"/>
                    <a:gd name="connsiteY17" fmla="*/ 50864 h 190922"/>
                    <a:gd name="connsiteX18" fmla="*/ 15395 w 263070"/>
                    <a:gd name="connsiteY18" fmla="*/ 99346 h 190922"/>
                    <a:gd name="connsiteX19" fmla="*/ 2536 w 263070"/>
                    <a:gd name="connsiteY19" fmla="*/ 98298 h 190922"/>
                    <a:gd name="connsiteX20" fmla="*/ 917 w 263070"/>
                    <a:gd name="connsiteY20" fmla="*/ 98774 h 190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3070" h="190922">
                      <a:moveTo>
                        <a:pt x="917" y="98774"/>
                      </a:moveTo>
                      <a:cubicBezTo>
                        <a:pt x="-2227" y="118015"/>
                        <a:pt x="1964" y="142589"/>
                        <a:pt x="25301" y="143637"/>
                      </a:cubicBezTo>
                      <a:cubicBezTo>
                        <a:pt x="41017" y="144304"/>
                        <a:pt x="49208" y="134588"/>
                        <a:pt x="61019" y="126397"/>
                      </a:cubicBezTo>
                      <a:cubicBezTo>
                        <a:pt x="70259" y="120015"/>
                        <a:pt x="80736" y="117062"/>
                        <a:pt x="91880" y="120015"/>
                      </a:cubicBezTo>
                      <a:cubicBezTo>
                        <a:pt x="98834" y="121825"/>
                        <a:pt x="105215" y="125158"/>
                        <a:pt x="112073" y="127635"/>
                      </a:cubicBezTo>
                      <a:cubicBezTo>
                        <a:pt x="116074" y="129064"/>
                        <a:pt x="121122" y="131350"/>
                        <a:pt x="125504" y="130302"/>
                      </a:cubicBezTo>
                      <a:cubicBezTo>
                        <a:pt x="129028" y="129445"/>
                        <a:pt x="131790" y="127540"/>
                        <a:pt x="134743" y="125540"/>
                      </a:cubicBezTo>
                      <a:cubicBezTo>
                        <a:pt x="143506" y="119729"/>
                        <a:pt x="154460" y="116015"/>
                        <a:pt x="164937" y="119063"/>
                      </a:cubicBezTo>
                      <a:cubicBezTo>
                        <a:pt x="175700" y="122206"/>
                        <a:pt x="182844" y="130302"/>
                        <a:pt x="186368" y="140779"/>
                      </a:cubicBezTo>
                      <a:cubicBezTo>
                        <a:pt x="189226" y="149162"/>
                        <a:pt x="189035" y="158305"/>
                        <a:pt x="191702" y="166878"/>
                      </a:cubicBezTo>
                      <a:cubicBezTo>
                        <a:pt x="194846" y="176784"/>
                        <a:pt x="202942" y="196977"/>
                        <a:pt x="216944" y="189167"/>
                      </a:cubicBezTo>
                      <a:cubicBezTo>
                        <a:pt x="231803" y="180975"/>
                        <a:pt x="222754" y="158591"/>
                        <a:pt x="217134" y="147161"/>
                      </a:cubicBezTo>
                      <a:cubicBezTo>
                        <a:pt x="209228" y="131064"/>
                        <a:pt x="178558" y="92583"/>
                        <a:pt x="208943" y="81629"/>
                      </a:cubicBezTo>
                      <a:cubicBezTo>
                        <a:pt x="221325" y="77153"/>
                        <a:pt x="226088" y="96583"/>
                        <a:pt x="238470" y="93440"/>
                      </a:cubicBezTo>
                      <a:cubicBezTo>
                        <a:pt x="255901" y="89059"/>
                        <a:pt x="264188" y="69152"/>
                        <a:pt x="262949" y="52483"/>
                      </a:cubicBezTo>
                      <a:cubicBezTo>
                        <a:pt x="261711" y="36100"/>
                        <a:pt x="254853" y="19431"/>
                        <a:pt x="240851" y="10001"/>
                      </a:cubicBezTo>
                      <a:cubicBezTo>
                        <a:pt x="232850" y="4572"/>
                        <a:pt x="223802" y="1524"/>
                        <a:pt x="214467" y="0"/>
                      </a:cubicBezTo>
                      <a:cubicBezTo>
                        <a:pt x="198942" y="18669"/>
                        <a:pt x="183797" y="36481"/>
                        <a:pt x="163985" y="50864"/>
                      </a:cubicBezTo>
                      <a:cubicBezTo>
                        <a:pt x="122932" y="80772"/>
                        <a:pt x="66639" y="100584"/>
                        <a:pt x="15395" y="99346"/>
                      </a:cubicBezTo>
                      <a:cubicBezTo>
                        <a:pt x="11108" y="99251"/>
                        <a:pt x="6822" y="98869"/>
                        <a:pt x="2536" y="98298"/>
                      </a:cubicBezTo>
                      <a:lnTo>
                        <a:pt x="917" y="9877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6" name="Freeform: Shape 775">
                  <a:extLst>
                    <a:ext uri="{FF2B5EF4-FFF2-40B4-BE49-F238E27FC236}">
                      <a16:creationId xmlns:a16="http://schemas.microsoft.com/office/drawing/2014/main" id="{5047EF85-6B31-4081-8374-A8E76B5D4C55}"/>
                    </a:ext>
                  </a:extLst>
                </p:cNvPr>
                <p:cNvSpPr/>
                <p:nvPr/>
              </p:nvSpPr>
              <p:spPr>
                <a:xfrm>
                  <a:off x="3483466" y="3531935"/>
                  <a:ext cx="603573" cy="274115"/>
                </a:xfrm>
                <a:custGeom>
                  <a:avLst/>
                  <a:gdLst>
                    <a:gd name="connsiteX0" fmla="*/ 228071 w 603573"/>
                    <a:gd name="connsiteY0" fmla="*/ 84747 h 274115"/>
                    <a:gd name="connsiteX1" fmla="*/ 121201 w 603573"/>
                    <a:gd name="connsiteY1" fmla="*/ 52267 h 274115"/>
                    <a:gd name="connsiteX2" fmla="*/ 32047 w 603573"/>
                    <a:gd name="connsiteY2" fmla="*/ 56934 h 274115"/>
                    <a:gd name="connsiteX3" fmla="*/ 2138 w 603573"/>
                    <a:gd name="connsiteY3" fmla="*/ 87700 h 274115"/>
                    <a:gd name="connsiteX4" fmla="*/ 99579 w 603573"/>
                    <a:gd name="connsiteY4" fmla="*/ 205239 h 274115"/>
                    <a:gd name="connsiteX5" fmla="*/ 331513 w 603573"/>
                    <a:gd name="connsiteY5" fmla="*/ 274104 h 274115"/>
                    <a:gd name="connsiteX6" fmla="*/ 490294 w 603573"/>
                    <a:gd name="connsiteY6" fmla="*/ 242767 h 274115"/>
                    <a:gd name="connsiteX7" fmla="*/ 575353 w 603573"/>
                    <a:gd name="connsiteY7" fmla="*/ 177426 h 274115"/>
                    <a:gd name="connsiteX8" fmla="*/ 599356 w 603573"/>
                    <a:gd name="connsiteY8" fmla="*/ 58744 h 274115"/>
                    <a:gd name="connsiteX9" fmla="*/ 496581 w 603573"/>
                    <a:gd name="connsiteY9" fmla="*/ 1880 h 274115"/>
                    <a:gd name="connsiteX10" fmla="*/ 353039 w 603573"/>
                    <a:gd name="connsiteY10" fmla="*/ 63888 h 274115"/>
                    <a:gd name="connsiteX11" fmla="*/ 256456 w 603573"/>
                    <a:gd name="connsiteY11" fmla="*/ 87319 h 274115"/>
                    <a:gd name="connsiteX12" fmla="*/ 228071 w 603573"/>
                    <a:gd name="connsiteY12" fmla="*/ 84747 h 274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03573" h="274115">
                      <a:moveTo>
                        <a:pt x="228071" y="84747"/>
                      </a:moveTo>
                      <a:cubicBezTo>
                        <a:pt x="191305" y="77985"/>
                        <a:pt x="157491" y="60363"/>
                        <a:pt x="121201" y="52267"/>
                      </a:cubicBezTo>
                      <a:cubicBezTo>
                        <a:pt x="93483" y="46076"/>
                        <a:pt x="58431" y="44742"/>
                        <a:pt x="32047" y="56934"/>
                      </a:cubicBezTo>
                      <a:cubicBezTo>
                        <a:pt x="20426" y="62268"/>
                        <a:pt x="6234" y="75032"/>
                        <a:pt x="2138" y="87700"/>
                      </a:cubicBezTo>
                      <a:cubicBezTo>
                        <a:pt x="-14054" y="138278"/>
                        <a:pt x="65956" y="185712"/>
                        <a:pt x="99579" y="205239"/>
                      </a:cubicBezTo>
                      <a:cubicBezTo>
                        <a:pt x="169111" y="245625"/>
                        <a:pt x="250550" y="273438"/>
                        <a:pt x="331513" y="274104"/>
                      </a:cubicBezTo>
                      <a:cubicBezTo>
                        <a:pt x="386663" y="274485"/>
                        <a:pt x="440193" y="264865"/>
                        <a:pt x="490294" y="242767"/>
                      </a:cubicBezTo>
                      <a:cubicBezTo>
                        <a:pt x="522775" y="227622"/>
                        <a:pt x="553159" y="206286"/>
                        <a:pt x="575353" y="177426"/>
                      </a:cubicBezTo>
                      <a:cubicBezTo>
                        <a:pt x="600403" y="144850"/>
                        <a:pt x="609833" y="98463"/>
                        <a:pt x="599356" y="58744"/>
                      </a:cubicBezTo>
                      <a:cubicBezTo>
                        <a:pt x="586592" y="10643"/>
                        <a:pt x="542491" y="-6026"/>
                        <a:pt x="496581" y="1880"/>
                      </a:cubicBezTo>
                      <a:cubicBezTo>
                        <a:pt x="444003" y="10833"/>
                        <a:pt x="400569" y="42171"/>
                        <a:pt x="353039" y="63888"/>
                      </a:cubicBezTo>
                      <a:cubicBezTo>
                        <a:pt x="322559" y="77794"/>
                        <a:pt x="289984" y="87033"/>
                        <a:pt x="256456" y="87319"/>
                      </a:cubicBezTo>
                      <a:cubicBezTo>
                        <a:pt x="246740" y="87414"/>
                        <a:pt x="237310" y="86462"/>
                        <a:pt x="228071" y="84747"/>
                      </a:cubicBezTo>
                      <a:close/>
                    </a:path>
                  </a:pathLst>
                </a:custGeom>
                <a:solidFill>
                  <a:srgbClr val="35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7" name="Freeform: Shape 776">
                  <a:extLst>
                    <a:ext uri="{FF2B5EF4-FFF2-40B4-BE49-F238E27FC236}">
                      <a16:creationId xmlns:a16="http://schemas.microsoft.com/office/drawing/2014/main" id="{EEBBB940-3A90-4329-8548-F1185B17E6FD}"/>
                    </a:ext>
                  </a:extLst>
                </p:cNvPr>
                <p:cNvSpPr/>
                <p:nvPr/>
              </p:nvSpPr>
              <p:spPr>
                <a:xfrm>
                  <a:off x="3646482" y="3715803"/>
                  <a:ext cx="142594" cy="89283"/>
                </a:xfrm>
                <a:custGeom>
                  <a:avLst/>
                  <a:gdLst>
                    <a:gd name="connsiteX0" fmla="*/ 137731 w 142594"/>
                    <a:gd name="connsiteY0" fmla="*/ 43278 h 89283"/>
                    <a:gd name="connsiteX1" fmla="*/ 44387 w 142594"/>
                    <a:gd name="connsiteY1" fmla="*/ 4987 h 89283"/>
                    <a:gd name="connsiteX2" fmla="*/ 0 w 142594"/>
                    <a:gd name="connsiteY2" fmla="*/ 53279 h 89283"/>
                    <a:gd name="connsiteX3" fmla="*/ 142303 w 142594"/>
                    <a:gd name="connsiteY3" fmla="*/ 89283 h 89283"/>
                    <a:gd name="connsiteX4" fmla="*/ 137731 w 142594"/>
                    <a:gd name="connsiteY4" fmla="*/ 43278 h 89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594" h="89283">
                      <a:moveTo>
                        <a:pt x="137731" y="43278"/>
                      </a:moveTo>
                      <a:cubicBezTo>
                        <a:pt x="125063" y="5273"/>
                        <a:pt x="80010" y="-8348"/>
                        <a:pt x="44387" y="4987"/>
                      </a:cubicBezTo>
                      <a:cubicBezTo>
                        <a:pt x="21050" y="13655"/>
                        <a:pt x="8287" y="32133"/>
                        <a:pt x="0" y="53279"/>
                      </a:cubicBezTo>
                      <a:cubicBezTo>
                        <a:pt x="45339" y="72424"/>
                        <a:pt x="93631" y="85473"/>
                        <a:pt x="142303" y="89283"/>
                      </a:cubicBezTo>
                      <a:cubicBezTo>
                        <a:pt x="143066" y="73567"/>
                        <a:pt x="142589" y="57851"/>
                        <a:pt x="137731" y="43278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8" name="Freeform: Shape 777">
                  <a:extLst>
                    <a:ext uri="{FF2B5EF4-FFF2-40B4-BE49-F238E27FC236}">
                      <a16:creationId xmlns:a16="http://schemas.microsoft.com/office/drawing/2014/main" id="{7A2C2237-B2CC-4107-BEA8-30B00FD2ABE1}"/>
                    </a:ext>
                  </a:extLst>
                </p:cNvPr>
                <p:cNvSpPr/>
                <p:nvPr/>
              </p:nvSpPr>
              <p:spPr>
                <a:xfrm>
                  <a:off x="3880359" y="3695900"/>
                  <a:ext cx="145312" cy="104614"/>
                </a:xfrm>
                <a:custGeom>
                  <a:avLst/>
                  <a:gdLst>
                    <a:gd name="connsiteX0" fmla="*/ 114642 w 145312"/>
                    <a:gd name="connsiteY0" fmla="*/ 8793 h 104614"/>
                    <a:gd name="connsiteX1" fmla="*/ 15963 w 145312"/>
                    <a:gd name="connsiteY1" fmla="*/ 21462 h 104614"/>
                    <a:gd name="connsiteX2" fmla="*/ 7772 w 145312"/>
                    <a:gd name="connsiteY2" fmla="*/ 104615 h 104614"/>
                    <a:gd name="connsiteX3" fmla="*/ 93401 w 145312"/>
                    <a:gd name="connsiteY3" fmla="*/ 78897 h 104614"/>
                    <a:gd name="connsiteX4" fmla="*/ 145313 w 145312"/>
                    <a:gd name="connsiteY4" fmla="*/ 47179 h 104614"/>
                    <a:gd name="connsiteX5" fmla="*/ 114642 w 145312"/>
                    <a:gd name="connsiteY5" fmla="*/ 8793 h 104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5312" h="104614">
                      <a:moveTo>
                        <a:pt x="114642" y="8793"/>
                      </a:moveTo>
                      <a:cubicBezTo>
                        <a:pt x="84162" y="-6066"/>
                        <a:pt x="41585" y="-2256"/>
                        <a:pt x="15963" y="21462"/>
                      </a:cubicBezTo>
                      <a:cubicBezTo>
                        <a:pt x="-5373" y="41274"/>
                        <a:pt x="-2325" y="77945"/>
                        <a:pt x="7772" y="104615"/>
                      </a:cubicBezTo>
                      <a:cubicBezTo>
                        <a:pt x="37299" y="99662"/>
                        <a:pt x="65969" y="91375"/>
                        <a:pt x="93401" y="78897"/>
                      </a:cubicBezTo>
                      <a:cubicBezTo>
                        <a:pt x="111689" y="70611"/>
                        <a:pt x="129406" y="60038"/>
                        <a:pt x="145313" y="47179"/>
                      </a:cubicBezTo>
                      <a:cubicBezTo>
                        <a:pt x="140169" y="31082"/>
                        <a:pt x="131501" y="16985"/>
                        <a:pt x="114642" y="8793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9" name="Freeform: Shape 778">
                  <a:extLst>
                    <a:ext uri="{FF2B5EF4-FFF2-40B4-BE49-F238E27FC236}">
                      <a16:creationId xmlns:a16="http://schemas.microsoft.com/office/drawing/2014/main" id="{3C34AAB8-B6D8-494D-A033-DBB030745DE2}"/>
                    </a:ext>
                  </a:extLst>
                </p:cNvPr>
                <p:cNvSpPr/>
                <p:nvPr/>
              </p:nvSpPr>
              <p:spPr>
                <a:xfrm>
                  <a:off x="3907371" y="3532024"/>
                  <a:ext cx="145287" cy="110970"/>
                </a:xfrm>
                <a:custGeom>
                  <a:avLst/>
                  <a:gdLst>
                    <a:gd name="connsiteX0" fmla="*/ 66104 w 145287"/>
                    <a:gd name="connsiteY0" fmla="*/ 110661 h 110970"/>
                    <a:gd name="connsiteX1" fmla="*/ 144875 w 145287"/>
                    <a:gd name="connsiteY1" fmla="*/ 59416 h 110970"/>
                    <a:gd name="connsiteX2" fmla="*/ 136779 w 145287"/>
                    <a:gd name="connsiteY2" fmla="*/ 9505 h 110970"/>
                    <a:gd name="connsiteX3" fmla="*/ 72581 w 145287"/>
                    <a:gd name="connsiteY3" fmla="*/ 1885 h 110970"/>
                    <a:gd name="connsiteX4" fmla="*/ 0 w 145287"/>
                    <a:gd name="connsiteY4" fmla="*/ 27508 h 110970"/>
                    <a:gd name="connsiteX5" fmla="*/ 66104 w 145287"/>
                    <a:gd name="connsiteY5" fmla="*/ 110661 h 110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5287" h="110970">
                      <a:moveTo>
                        <a:pt x="66104" y="110661"/>
                      </a:moveTo>
                      <a:cubicBezTo>
                        <a:pt x="99060" y="113614"/>
                        <a:pt x="141161" y="95326"/>
                        <a:pt x="144875" y="59416"/>
                      </a:cubicBezTo>
                      <a:cubicBezTo>
                        <a:pt x="146590" y="42271"/>
                        <a:pt x="142780" y="25507"/>
                        <a:pt x="136779" y="9505"/>
                      </a:cubicBezTo>
                      <a:cubicBezTo>
                        <a:pt x="118396" y="171"/>
                        <a:pt x="95726" y="-2115"/>
                        <a:pt x="72581" y="1885"/>
                      </a:cubicBezTo>
                      <a:cubicBezTo>
                        <a:pt x="46768" y="6267"/>
                        <a:pt x="23050" y="16078"/>
                        <a:pt x="0" y="27508"/>
                      </a:cubicBezTo>
                      <a:cubicBezTo>
                        <a:pt x="6667" y="65227"/>
                        <a:pt x="22384" y="106756"/>
                        <a:pt x="66104" y="110661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0" name="Freeform: Shape 779">
                  <a:extLst>
                    <a:ext uri="{FF2B5EF4-FFF2-40B4-BE49-F238E27FC236}">
                      <a16:creationId xmlns:a16="http://schemas.microsoft.com/office/drawing/2014/main" id="{675736D5-5FF1-4B2A-B369-4F01F8E978D5}"/>
                    </a:ext>
                  </a:extLst>
                </p:cNvPr>
                <p:cNvSpPr/>
                <p:nvPr/>
              </p:nvSpPr>
              <p:spPr>
                <a:xfrm>
                  <a:off x="3700114" y="3598204"/>
                  <a:ext cx="139991" cy="92394"/>
                </a:xfrm>
                <a:custGeom>
                  <a:avLst/>
                  <a:gdLst>
                    <a:gd name="connsiteX0" fmla="*/ 10376 w 139991"/>
                    <a:gd name="connsiteY0" fmla="*/ 70866 h 92394"/>
                    <a:gd name="connsiteX1" fmla="*/ 77718 w 139991"/>
                    <a:gd name="connsiteY1" fmla="*/ 91535 h 92394"/>
                    <a:gd name="connsiteX2" fmla="*/ 127629 w 139991"/>
                    <a:gd name="connsiteY2" fmla="*/ 81439 h 92394"/>
                    <a:gd name="connsiteX3" fmla="*/ 139249 w 139991"/>
                    <a:gd name="connsiteY3" fmla="*/ 35528 h 92394"/>
                    <a:gd name="connsiteX4" fmla="*/ 130962 w 139991"/>
                    <a:gd name="connsiteY4" fmla="*/ 0 h 92394"/>
                    <a:gd name="connsiteX5" fmla="*/ 39808 w 139991"/>
                    <a:gd name="connsiteY5" fmla="*/ 21050 h 92394"/>
                    <a:gd name="connsiteX6" fmla="*/ 11424 w 139991"/>
                    <a:gd name="connsiteY6" fmla="*/ 18478 h 92394"/>
                    <a:gd name="connsiteX7" fmla="*/ 2089 w 139991"/>
                    <a:gd name="connsiteY7" fmla="*/ 16573 h 92394"/>
                    <a:gd name="connsiteX8" fmla="*/ 10376 w 139991"/>
                    <a:gd name="connsiteY8" fmla="*/ 70866 h 92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9991" h="92394">
                      <a:moveTo>
                        <a:pt x="10376" y="70866"/>
                      </a:moveTo>
                      <a:cubicBezTo>
                        <a:pt x="26187" y="92964"/>
                        <a:pt x="53048" y="93821"/>
                        <a:pt x="77718" y="91535"/>
                      </a:cubicBezTo>
                      <a:cubicBezTo>
                        <a:pt x="92481" y="90202"/>
                        <a:pt x="115437" y="91345"/>
                        <a:pt x="127629" y="81439"/>
                      </a:cubicBezTo>
                      <a:cubicBezTo>
                        <a:pt x="140392" y="71057"/>
                        <a:pt x="141059" y="50387"/>
                        <a:pt x="139249" y="35528"/>
                      </a:cubicBezTo>
                      <a:cubicBezTo>
                        <a:pt x="137820" y="23527"/>
                        <a:pt x="134296" y="11811"/>
                        <a:pt x="130962" y="0"/>
                      </a:cubicBezTo>
                      <a:cubicBezTo>
                        <a:pt x="102102" y="12573"/>
                        <a:pt x="71336" y="20765"/>
                        <a:pt x="39808" y="21050"/>
                      </a:cubicBezTo>
                      <a:cubicBezTo>
                        <a:pt x="30093" y="21146"/>
                        <a:pt x="20663" y="20193"/>
                        <a:pt x="11424" y="18478"/>
                      </a:cubicBezTo>
                      <a:cubicBezTo>
                        <a:pt x="8280" y="17907"/>
                        <a:pt x="5232" y="17240"/>
                        <a:pt x="2089" y="16573"/>
                      </a:cubicBezTo>
                      <a:cubicBezTo>
                        <a:pt x="-1626" y="35147"/>
                        <a:pt x="-1245" y="54483"/>
                        <a:pt x="10376" y="70866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1" name="Freeform: Shape 780">
                  <a:extLst>
                    <a:ext uri="{FF2B5EF4-FFF2-40B4-BE49-F238E27FC236}">
                      <a16:creationId xmlns:a16="http://schemas.microsoft.com/office/drawing/2014/main" id="{E1565D70-65BC-49AC-A41E-489D4EBF82A7}"/>
                    </a:ext>
                  </a:extLst>
                </p:cNvPr>
                <p:cNvSpPr/>
                <p:nvPr/>
              </p:nvSpPr>
              <p:spPr>
                <a:xfrm>
                  <a:off x="3536242" y="3579535"/>
                  <a:ext cx="112525" cy="63644"/>
                </a:xfrm>
                <a:custGeom>
                  <a:avLst/>
                  <a:gdLst>
                    <a:gd name="connsiteX0" fmla="*/ 20133 w 112525"/>
                    <a:gd name="connsiteY0" fmla="*/ 50197 h 63644"/>
                    <a:gd name="connsiteX1" fmla="*/ 92333 w 112525"/>
                    <a:gd name="connsiteY1" fmla="*/ 47435 h 63644"/>
                    <a:gd name="connsiteX2" fmla="*/ 112526 w 112525"/>
                    <a:gd name="connsiteY2" fmla="*/ 18098 h 63644"/>
                    <a:gd name="connsiteX3" fmla="*/ 68330 w 112525"/>
                    <a:gd name="connsiteY3" fmla="*/ 4572 h 63644"/>
                    <a:gd name="connsiteX4" fmla="*/ 6703 w 112525"/>
                    <a:gd name="connsiteY4" fmla="*/ 1429 h 63644"/>
                    <a:gd name="connsiteX5" fmla="*/ 20133 w 112525"/>
                    <a:gd name="connsiteY5" fmla="*/ 50197 h 63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2525" h="63644">
                      <a:moveTo>
                        <a:pt x="20133" y="50197"/>
                      </a:moveTo>
                      <a:cubicBezTo>
                        <a:pt x="46803" y="65056"/>
                        <a:pt x="69473" y="72009"/>
                        <a:pt x="92333" y="47435"/>
                      </a:cubicBezTo>
                      <a:cubicBezTo>
                        <a:pt x="100429" y="38672"/>
                        <a:pt x="106811" y="28575"/>
                        <a:pt x="112526" y="18098"/>
                      </a:cubicBezTo>
                      <a:cubicBezTo>
                        <a:pt x="97952" y="12954"/>
                        <a:pt x="83379" y="8001"/>
                        <a:pt x="68330" y="4572"/>
                      </a:cubicBezTo>
                      <a:cubicBezTo>
                        <a:pt x="49470" y="381"/>
                        <a:pt x="27277" y="-1524"/>
                        <a:pt x="6703" y="1429"/>
                      </a:cubicBezTo>
                      <a:cubicBezTo>
                        <a:pt x="-4251" y="18860"/>
                        <a:pt x="-3108" y="37243"/>
                        <a:pt x="20133" y="50197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2" name="Freeform: Shape 781">
                  <a:extLst>
                    <a:ext uri="{FF2B5EF4-FFF2-40B4-BE49-F238E27FC236}">
                      <a16:creationId xmlns:a16="http://schemas.microsoft.com/office/drawing/2014/main" id="{D6337334-BD0E-46E2-B80A-8FBE90A0E98C}"/>
                    </a:ext>
                  </a:extLst>
                </p:cNvPr>
                <p:cNvSpPr/>
                <p:nvPr/>
              </p:nvSpPr>
              <p:spPr>
                <a:xfrm>
                  <a:off x="3880332" y="3724219"/>
                  <a:ext cx="145244" cy="76485"/>
                </a:xfrm>
                <a:custGeom>
                  <a:avLst/>
                  <a:gdLst>
                    <a:gd name="connsiteX0" fmla="*/ 125909 w 145244"/>
                    <a:gd name="connsiteY0" fmla="*/ 19526 h 76485"/>
                    <a:gd name="connsiteX1" fmla="*/ 111336 w 145244"/>
                    <a:gd name="connsiteY1" fmla="*/ 3048 h 76485"/>
                    <a:gd name="connsiteX2" fmla="*/ 103430 w 145244"/>
                    <a:gd name="connsiteY2" fmla="*/ 27051 h 76485"/>
                    <a:gd name="connsiteX3" fmla="*/ 72283 w 145244"/>
                    <a:gd name="connsiteY3" fmla="*/ 2381 h 76485"/>
                    <a:gd name="connsiteX4" fmla="*/ 68950 w 145244"/>
                    <a:gd name="connsiteY4" fmla="*/ 45053 h 76485"/>
                    <a:gd name="connsiteX5" fmla="*/ 35612 w 145244"/>
                    <a:gd name="connsiteY5" fmla="*/ 20955 h 76485"/>
                    <a:gd name="connsiteX6" fmla="*/ 34564 w 145244"/>
                    <a:gd name="connsiteY6" fmla="*/ 48101 h 76485"/>
                    <a:gd name="connsiteX7" fmla="*/ 370 w 145244"/>
                    <a:gd name="connsiteY7" fmla="*/ 28004 h 76485"/>
                    <a:gd name="connsiteX8" fmla="*/ 7704 w 145244"/>
                    <a:gd name="connsiteY8" fmla="*/ 76486 h 76485"/>
                    <a:gd name="connsiteX9" fmla="*/ 93334 w 145244"/>
                    <a:gd name="connsiteY9" fmla="*/ 50768 h 76485"/>
                    <a:gd name="connsiteX10" fmla="*/ 145245 w 145244"/>
                    <a:gd name="connsiteY10" fmla="*/ 19050 h 76485"/>
                    <a:gd name="connsiteX11" fmla="*/ 136482 w 145244"/>
                    <a:gd name="connsiteY11" fmla="*/ 0 h 76485"/>
                    <a:gd name="connsiteX12" fmla="*/ 125909 w 145244"/>
                    <a:gd name="connsiteY12" fmla="*/ 19526 h 76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5244" h="76485">
                      <a:moveTo>
                        <a:pt x="125909" y="19526"/>
                      </a:moveTo>
                      <a:cubicBezTo>
                        <a:pt x="121051" y="14097"/>
                        <a:pt x="116003" y="8763"/>
                        <a:pt x="111336" y="3048"/>
                      </a:cubicBezTo>
                      <a:cubicBezTo>
                        <a:pt x="109526" y="11335"/>
                        <a:pt x="107050" y="19336"/>
                        <a:pt x="103430" y="27051"/>
                      </a:cubicBezTo>
                      <a:cubicBezTo>
                        <a:pt x="90857" y="21908"/>
                        <a:pt x="80475" y="13049"/>
                        <a:pt x="72283" y="2381"/>
                      </a:cubicBezTo>
                      <a:cubicBezTo>
                        <a:pt x="73617" y="16573"/>
                        <a:pt x="72855" y="30956"/>
                        <a:pt x="68950" y="45053"/>
                      </a:cubicBezTo>
                      <a:cubicBezTo>
                        <a:pt x="56091" y="39338"/>
                        <a:pt x="45042" y="30956"/>
                        <a:pt x="35612" y="20955"/>
                      </a:cubicBezTo>
                      <a:cubicBezTo>
                        <a:pt x="36184" y="30004"/>
                        <a:pt x="35898" y="39148"/>
                        <a:pt x="34564" y="48101"/>
                      </a:cubicBezTo>
                      <a:cubicBezTo>
                        <a:pt x="23134" y="43720"/>
                        <a:pt x="10085" y="37147"/>
                        <a:pt x="370" y="28004"/>
                      </a:cubicBezTo>
                      <a:cubicBezTo>
                        <a:pt x="-1154" y="44196"/>
                        <a:pt x="2179" y="61817"/>
                        <a:pt x="7704" y="76486"/>
                      </a:cubicBezTo>
                      <a:cubicBezTo>
                        <a:pt x="37231" y="71533"/>
                        <a:pt x="65902" y="63246"/>
                        <a:pt x="93334" y="50768"/>
                      </a:cubicBezTo>
                      <a:cubicBezTo>
                        <a:pt x="111622" y="42482"/>
                        <a:pt x="129338" y="31909"/>
                        <a:pt x="145245" y="19050"/>
                      </a:cubicBezTo>
                      <a:cubicBezTo>
                        <a:pt x="143054" y="12192"/>
                        <a:pt x="140292" y="5715"/>
                        <a:pt x="136482" y="0"/>
                      </a:cubicBezTo>
                      <a:cubicBezTo>
                        <a:pt x="134386" y="6858"/>
                        <a:pt x="131338" y="13526"/>
                        <a:pt x="125909" y="19526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3" name="Freeform: Shape 782">
                  <a:extLst>
                    <a:ext uri="{FF2B5EF4-FFF2-40B4-BE49-F238E27FC236}">
                      <a16:creationId xmlns:a16="http://schemas.microsoft.com/office/drawing/2014/main" id="{03E55B2D-5478-4F54-8E38-2F9A349A5369}"/>
                    </a:ext>
                  </a:extLst>
                </p:cNvPr>
                <p:cNvSpPr/>
                <p:nvPr/>
              </p:nvSpPr>
              <p:spPr>
                <a:xfrm>
                  <a:off x="3907371" y="3532024"/>
                  <a:ext cx="145351" cy="77132"/>
                </a:xfrm>
                <a:custGeom>
                  <a:avLst/>
                  <a:gdLst>
                    <a:gd name="connsiteX0" fmla="*/ 25527 w 145351"/>
                    <a:gd name="connsiteY0" fmla="*/ 39604 h 77132"/>
                    <a:gd name="connsiteX1" fmla="*/ 49625 w 145351"/>
                    <a:gd name="connsiteY1" fmla="*/ 64846 h 77132"/>
                    <a:gd name="connsiteX2" fmla="*/ 54007 w 145351"/>
                    <a:gd name="connsiteY2" fmla="*/ 33604 h 77132"/>
                    <a:gd name="connsiteX3" fmla="*/ 88011 w 145351"/>
                    <a:gd name="connsiteY3" fmla="*/ 77133 h 77132"/>
                    <a:gd name="connsiteX4" fmla="*/ 85439 w 145351"/>
                    <a:gd name="connsiteY4" fmla="*/ 23126 h 77132"/>
                    <a:gd name="connsiteX5" fmla="*/ 120491 w 145351"/>
                    <a:gd name="connsiteY5" fmla="*/ 69894 h 77132"/>
                    <a:gd name="connsiteX6" fmla="*/ 121348 w 145351"/>
                    <a:gd name="connsiteY6" fmla="*/ 27603 h 77132"/>
                    <a:gd name="connsiteX7" fmla="*/ 145352 w 145351"/>
                    <a:gd name="connsiteY7" fmla="*/ 49796 h 77132"/>
                    <a:gd name="connsiteX8" fmla="*/ 136779 w 145351"/>
                    <a:gd name="connsiteY8" fmla="*/ 9505 h 77132"/>
                    <a:gd name="connsiteX9" fmla="*/ 72581 w 145351"/>
                    <a:gd name="connsiteY9" fmla="*/ 1885 h 77132"/>
                    <a:gd name="connsiteX10" fmla="*/ 0 w 145351"/>
                    <a:gd name="connsiteY10" fmla="*/ 27508 h 77132"/>
                    <a:gd name="connsiteX11" fmla="*/ 15526 w 145351"/>
                    <a:gd name="connsiteY11" fmla="*/ 75704 h 77132"/>
                    <a:gd name="connsiteX12" fmla="*/ 25527 w 145351"/>
                    <a:gd name="connsiteY12" fmla="*/ 39604 h 77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45351" h="77132">
                      <a:moveTo>
                        <a:pt x="25527" y="39604"/>
                      </a:moveTo>
                      <a:cubicBezTo>
                        <a:pt x="33909" y="47129"/>
                        <a:pt x="42291" y="55606"/>
                        <a:pt x="49625" y="64846"/>
                      </a:cubicBezTo>
                      <a:cubicBezTo>
                        <a:pt x="49721" y="54178"/>
                        <a:pt x="51244" y="43510"/>
                        <a:pt x="54007" y="33604"/>
                      </a:cubicBezTo>
                      <a:cubicBezTo>
                        <a:pt x="65342" y="46843"/>
                        <a:pt x="77819" y="61417"/>
                        <a:pt x="88011" y="77133"/>
                      </a:cubicBezTo>
                      <a:cubicBezTo>
                        <a:pt x="83820" y="59416"/>
                        <a:pt x="82772" y="41033"/>
                        <a:pt x="85439" y="23126"/>
                      </a:cubicBezTo>
                      <a:cubicBezTo>
                        <a:pt x="96774" y="36556"/>
                        <a:pt x="111062" y="52654"/>
                        <a:pt x="120491" y="69894"/>
                      </a:cubicBezTo>
                      <a:cubicBezTo>
                        <a:pt x="119348" y="55892"/>
                        <a:pt x="119539" y="42081"/>
                        <a:pt x="121348" y="27603"/>
                      </a:cubicBezTo>
                      <a:cubicBezTo>
                        <a:pt x="132017" y="31699"/>
                        <a:pt x="140113" y="39890"/>
                        <a:pt x="145352" y="49796"/>
                      </a:cubicBezTo>
                      <a:cubicBezTo>
                        <a:pt x="145066" y="35985"/>
                        <a:pt x="141637" y="22555"/>
                        <a:pt x="136779" y="9505"/>
                      </a:cubicBezTo>
                      <a:cubicBezTo>
                        <a:pt x="118396" y="171"/>
                        <a:pt x="95726" y="-2115"/>
                        <a:pt x="72581" y="1885"/>
                      </a:cubicBezTo>
                      <a:cubicBezTo>
                        <a:pt x="46768" y="6267"/>
                        <a:pt x="23050" y="16078"/>
                        <a:pt x="0" y="27508"/>
                      </a:cubicBezTo>
                      <a:cubicBezTo>
                        <a:pt x="2953" y="43986"/>
                        <a:pt x="7525" y="61226"/>
                        <a:pt x="15526" y="75704"/>
                      </a:cubicBezTo>
                      <a:cubicBezTo>
                        <a:pt x="16097" y="63226"/>
                        <a:pt x="19431" y="50749"/>
                        <a:pt x="25527" y="39604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4" name="Freeform: Shape 783">
                  <a:extLst>
                    <a:ext uri="{FF2B5EF4-FFF2-40B4-BE49-F238E27FC236}">
                      <a16:creationId xmlns:a16="http://schemas.microsoft.com/office/drawing/2014/main" id="{D131F272-FA74-481D-B039-AA95E602A493}"/>
                    </a:ext>
                  </a:extLst>
                </p:cNvPr>
                <p:cNvSpPr/>
                <p:nvPr/>
              </p:nvSpPr>
              <p:spPr>
                <a:xfrm>
                  <a:off x="3700153" y="3598204"/>
                  <a:ext cx="135018" cy="71913"/>
                </a:xfrm>
                <a:custGeom>
                  <a:avLst/>
                  <a:gdLst>
                    <a:gd name="connsiteX0" fmla="*/ 5383 w 135018"/>
                    <a:gd name="connsiteY0" fmla="*/ 62389 h 71913"/>
                    <a:gd name="connsiteX1" fmla="*/ 21766 w 135018"/>
                    <a:gd name="connsiteY1" fmla="*/ 39338 h 71913"/>
                    <a:gd name="connsiteX2" fmla="*/ 29291 w 135018"/>
                    <a:gd name="connsiteY2" fmla="*/ 66961 h 71913"/>
                    <a:gd name="connsiteX3" fmla="*/ 45674 w 135018"/>
                    <a:gd name="connsiteY3" fmla="*/ 37814 h 71913"/>
                    <a:gd name="connsiteX4" fmla="*/ 57485 w 135018"/>
                    <a:gd name="connsiteY4" fmla="*/ 71914 h 71913"/>
                    <a:gd name="connsiteX5" fmla="*/ 68058 w 135018"/>
                    <a:gd name="connsiteY5" fmla="*/ 31814 h 71913"/>
                    <a:gd name="connsiteX6" fmla="*/ 94156 w 135018"/>
                    <a:gd name="connsiteY6" fmla="*/ 66961 h 71913"/>
                    <a:gd name="connsiteX7" fmla="*/ 108444 w 135018"/>
                    <a:gd name="connsiteY7" fmla="*/ 27337 h 71913"/>
                    <a:gd name="connsiteX8" fmla="*/ 123589 w 135018"/>
                    <a:gd name="connsiteY8" fmla="*/ 49435 h 71913"/>
                    <a:gd name="connsiteX9" fmla="*/ 135019 w 135018"/>
                    <a:gd name="connsiteY9" fmla="*/ 15145 h 71913"/>
                    <a:gd name="connsiteX10" fmla="*/ 130923 w 135018"/>
                    <a:gd name="connsiteY10" fmla="*/ 0 h 71913"/>
                    <a:gd name="connsiteX11" fmla="*/ 39769 w 135018"/>
                    <a:gd name="connsiteY11" fmla="*/ 21050 h 71913"/>
                    <a:gd name="connsiteX12" fmla="*/ 11384 w 135018"/>
                    <a:gd name="connsiteY12" fmla="*/ 18478 h 71913"/>
                    <a:gd name="connsiteX13" fmla="*/ 2145 w 135018"/>
                    <a:gd name="connsiteY13" fmla="*/ 16573 h 71913"/>
                    <a:gd name="connsiteX14" fmla="*/ 5383 w 135018"/>
                    <a:gd name="connsiteY14" fmla="*/ 62389 h 71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35018" h="71913">
                      <a:moveTo>
                        <a:pt x="5383" y="62389"/>
                      </a:moveTo>
                      <a:cubicBezTo>
                        <a:pt x="9289" y="53912"/>
                        <a:pt x="14337" y="45720"/>
                        <a:pt x="21766" y="39338"/>
                      </a:cubicBezTo>
                      <a:cubicBezTo>
                        <a:pt x="25576" y="48292"/>
                        <a:pt x="27767" y="57531"/>
                        <a:pt x="29291" y="66961"/>
                      </a:cubicBezTo>
                      <a:cubicBezTo>
                        <a:pt x="32434" y="56102"/>
                        <a:pt x="37483" y="46101"/>
                        <a:pt x="45674" y="37814"/>
                      </a:cubicBezTo>
                      <a:cubicBezTo>
                        <a:pt x="48817" y="49625"/>
                        <a:pt x="53675" y="60674"/>
                        <a:pt x="57485" y="71914"/>
                      </a:cubicBezTo>
                      <a:cubicBezTo>
                        <a:pt x="58438" y="57817"/>
                        <a:pt x="61390" y="44196"/>
                        <a:pt x="68058" y="31814"/>
                      </a:cubicBezTo>
                      <a:cubicBezTo>
                        <a:pt x="78726" y="41720"/>
                        <a:pt x="87679" y="53721"/>
                        <a:pt x="94156" y="66961"/>
                      </a:cubicBezTo>
                      <a:cubicBezTo>
                        <a:pt x="93680" y="51721"/>
                        <a:pt x="96633" y="36481"/>
                        <a:pt x="108444" y="27337"/>
                      </a:cubicBezTo>
                      <a:cubicBezTo>
                        <a:pt x="113873" y="34195"/>
                        <a:pt x="119112" y="41624"/>
                        <a:pt x="123589" y="49435"/>
                      </a:cubicBezTo>
                      <a:cubicBezTo>
                        <a:pt x="124351" y="37147"/>
                        <a:pt x="127589" y="25336"/>
                        <a:pt x="135019" y="15145"/>
                      </a:cubicBezTo>
                      <a:cubicBezTo>
                        <a:pt x="133780" y="10097"/>
                        <a:pt x="132352" y="5048"/>
                        <a:pt x="130923" y="0"/>
                      </a:cubicBezTo>
                      <a:cubicBezTo>
                        <a:pt x="102062" y="12573"/>
                        <a:pt x="71296" y="20765"/>
                        <a:pt x="39769" y="21050"/>
                      </a:cubicBezTo>
                      <a:cubicBezTo>
                        <a:pt x="30053" y="21146"/>
                        <a:pt x="20623" y="20193"/>
                        <a:pt x="11384" y="18478"/>
                      </a:cubicBezTo>
                      <a:cubicBezTo>
                        <a:pt x="8241" y="17907"/>
                        <a:pt x="5193" y="17240"/>
                        <a:pt x="2145" y="16573"/>
                      </a:cubicBezTo>
                      <a:cubicBezTo>
                        <a:pt x="-998" y="32004"/>
                        <a:pt x="-1284" y="48006"/>
                        <a:pt x="5383" y="62389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5" name="Freeform: Shape 784">
                  <a:extLst>
                    <a:ext uri="{FF2B5EF4-FFF2-40B4-BE49-F238E27FC236}">
                      <a16:creationId xmlns:a16="http://schemas.microsoft.com/office/drawing/2014/main" id="{B91E0AB8-6272-4CF3-A9FC-43F685B34263}"/>
                    </a:ext>
                  </a:extLst>
                </p:cNvPr>
                <p:cNvSpPr/>
                <p:nvPr/>
              </p:nvSpPr>
              <p:spPr>
                <a:xfrm>
                  <a:off x="3536240" y="3579344"/>
                  <a:ext cx="112527" cy="55816"/>
                </a:xfrm>
                <a:custGeom>
                  <a:avLst/>
                  <a:gdLst>
                    <a:gd name="connsiteX0" fmla="*/ 132 w 112527"/>
                    <a:gd name="connsiteY0" fmla="*/ 24670 h 55816"/>
                    <a:gd name="connsiteX1" fmla="*/ 22611 w 112527"/>
                    <a:gd name="connsiteY1" fmla="*/ 10192 h 55816"/>
                    <a:gd name="connsiteX2" fmla="*/ 9276 w 112527"/>
                    <a:gd name="connsiteY2" fmla="*/ 30004 h 55816"/>
                    <a:gd name="connsiteX3" fmla="*/ 48043 w 112527"/>
                    <a:gd name="connsiteY3" fmla="*/ 13145 h 55816"/>
                    <a:gd name="connsiteX4" fmla="*/ 37185 w 112527"/>
                    <a:gd name="connsiteY4" fmla="*/ 33147 h 55816"/>
                    <a:gd name="connsiteX5" fmla="*/ 62997 w 112527"/>
                    <a:gd name="connsiteY5" fmla="*/ 19145 h 55816"/>
                    <a:gd name="connsiteX6" fmla="*/ 54806 w 112527"/>
                    <a:gd name="connsiteY6" fmla="*/ 48673 h 55816"/>
                    <a:gd name="connsiteX7" fmla="*/ 85476 w 112527"/>
                    <a:gd name="connsiteY7" fmla="*/ 25051 h 55816"/>
                    <a:gd name="connsiteX8" fmla="*/ 83000 w 112527"/>
                    <a:gd name="connsiteY8" fmla="*/ 55817 h 55816"/>
                    <a:gd name="connsiteX9" fmla="*/ 92334 w 112527"/>
                    <a:gd name="connsiteY9" fmla="*/ 47435 h 55816"/>
                    <a:gd name="connsiteX10" fmla="*/ 112527 w 112527"/>
                    <a:gd name="connsiteY10" fmla="*/ 18098 h 55816"/>
                    <a:gd name="connsiteX11" fmla="*/ 68331 w 112527"/>
                    <a:gd name="connsiteY11" fmla="*/ 4572 h 55816"/>
                    <a:gd name="connsiteX12" fmla="*/ 6705 w 112527"/>
                    <a:gd name="connsiteY12" fmla="*/ 1429 h 55816"/>
                    <a:gd name="connsiteX13" fmla="*/ 132 w 112527"/>
                    <a:gd name="connsiteY13" fmla="*/ 24670 h 55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2527" h="55816">
                      <a:moveTo>
                        <a:pt x="132" y="24670"/>
                      </a:moveTo>
                      <a:cubicBezTo>
                        <a:pt x="5562" y="17336"/>
                        <a:pt x="12324" y="11144"/>
                        <a:pt x="22611" y="10192"/>
                      </a:cubicBezTo>
                      <a:cubicBezTo>
                        <a:pt x="16515" y="15811"/>
                        <a:pt x="12229" y="22574"/>
                        <a:pt x="9276" y="30004"/>
                      </a:cubicBezTo>
                      <a:cubicBezTo>
                        <a:pt x="20135" y="20479"/>
                        <a:pt x="34041" y="15145"/>
                        <a:pt x="48043" y="13145"/>
                      </a:cubicBezTo>
                      <a:cubicBezTo>
                        <a:pt x="43852" y="19526"/>
                        <a:pt x="40137" y="26194"/>
                        <a:pt x="37185" y="33147"/>
                      </a:cubicBezTo>
                      <a:cubicBezTo>
                        <a:pt x="44805" y="26670"/>
                        <a:pt x="53853" y="21908"/>
                        <a:pt x="62997" y="19145"/>
                      </a:cubicBezTo>
                      <a:cubicBezTo>
                        <a:pt x="59473" y="28956"/>
                        <a:pt x="56711" y="38767"/>
                        <a:pt x="54806" y="48673"/>
                      </a:cubicBezTo>
                      <a:cubicBezTo>
                        <a:pt x="61188" y="36671"/>
                        <a:pt x="71284" y="27146"/>
                        <a:pt x="85476" y="25051"/>
                      </a:cubicBezTo>
                      <a:cubicBezTo>
                        <a:pt x="87191" y="35243"/>
                        <a:pt x="85953" y="45815"/>
                        <a:pt x="83000" y="55817"/>
                      </a:cubicBezTo>
                      <a:cubicBezTo>
                        <a:pt x="86143" y="53531"/>
                        <a:pt x="89286" y="50768"/>
                        <a:pt x="92334" y="47435"/>
                      </a:cubicBezTo>
                      <a:cubicBezTo>
                        <a:pt x="100431" y="38672"/>
                        <a:pt x="106812" y="28575"/>
                        <a:pt x="112527" y="18098"/>
                      </a:cubicBezTo>
                      <a:cubicBezTo>
                        <a:pt x="97954" y="12954"/>
                        <a:pt x="83381" y="8001"/>
                        <a:pt x="68331" y="4572"/>
                      </a:cubicBezTo>
                      <a:cubicBezTo>
                        <a:pt x="49472" y="381"/>
                        <a:pt x="27279" y="-1524"/>
                        <a:pt x="6705" y="1429"/>
                      </a:cubicBezTo>
                      <a:cubicBezTo>
                        <a:pt x="1942" y="9430"/>
                        <a:pt x="-630" y="17240"/>
                        <a:pt x="132" y="2467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6" name="Freeform: Shape 785">
                  <a:extLst>
                    <a:ext uri="{FF2B5EF4-FFF2-40B4-BE49-F238E27FC236}">
                      <a16:creationId xmlns:a16="http://schemas.microsoft.com/office/drawing/2014/main" id="{D4C52D60-B6A6-4C69-BC20-5CEC8ECF66A8}"/>
                    </a:ext>
                  </a:extLst>
                </p:cNvPr>
                <p:cNvSpPr/>
                <p:nvPr/>
              </p:nvSpPr>
              <p:spPr>
                <a:xfrm>
                  <a:off x="3646482" y="3732125"/>
                  <a:ext cx="142571" cy="72866"/>
                </a:xfrm>
                <a:custGeom>
                  <a:avLst/>
                  <a:gdLst>
                    <a:gd name="connsiteX0" fmla="*/ 142399 w 142571"/>
                    <a:gd name="connsiteY0" fmla="*/ 53340 h 72866"/>
                    <a:gd name="connsiteX1" fmla="*/ 120396 w 142571"/>
                    <a:gd name="connsiteY1" fmla="*/ 60960 h 72866"/>
                    <a:gd name="connsiteX2" fmla="*/ 119920 w 142571"/>
                    <a:gd name="connsiteY2" fmla="*/ 38100 h 72866"/>
                    <a:gd name="connsiteX3" fmla="*/ 80010 w 142571"/>
                    <a:gd name="connsiteY3" fmla="*/ 49054 h 72866"/>
                    <a:gd name="connsiteX4" fmla="*/ 83344 w 142571"/>
                    <a:gd name="connsiteY4" fmla="*/ 21812 h 72866"/>
                    <a:gd name="connsiteX5" fmla="*/ 56007 w 142571"/>
                    <a:gd name="connsiteY5" fmla="*/ 41529 h 72866"/>
                    <a:gd name="connsiteX6" fmla="*/ 46673 w 142571"/>
                    <a:gd name="connsiteY6" fmla="*/ 12573 h 72866"/>
                    <a:gd name="connsiteX7" fmla="*/ 24575 w 142571"/>
                    <a:gd name="connsiteY7" fmla="*/ 32480 h 72866"/>
                    <a:gd name="connsiteX8" fmla="*/ 24670 w 142571"/>
                    <a:gd name="connsiteY8" fmla="*/ 0 h 72866"/>
                    <a:gd name="connsiteX9" fmla="*/ 0 w 142571"/>
                    <a:gd name="connsiteY9" fmla="*/ 36862 h 72866"/>
                    <a:gd name="connsiteX10" fmla="*/ 142303 w 142571"/>
                    <a:gd name="connsiteY10" fmla="*/ 72866 h 72866"/>
                    <a:gd name="connsiteX11" fmla="*/ 142399 w 142571"/>
                    <a:gd name="connsiteY11" fmla="*/ 53340 h 72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2571" h="72866">
                      <a:moveTo>
                        <a:pt x="142399" y="53340"/>
                      </a:moveTo>
                      <a:cubicBezTo>
                        <a:pt x="135350" y="56579"/>
                        <a:pt x="128016" y="59150"/>
                        <a:pt x="120396" y="60960"/>
                      </a:cubicBezTo>
                      <a:cubicBezTo>
                        <a:pt x="118777" y="53245"/>
                        <a:pt x="118777" y="45530"/>
                        <a:pt x="119920" y="38100"/>
                      </a:cubicBezTo>
                      <a:cubicBezTo>
                        <a:pt x="107823" y="44577"/>
                        <a:pt x="94107" y="48387"/>
                        <a:pt x="80010" y="49054"/>
                      </a:cubicBezTo>
                      <a:cubicBezTo>
                        <a:pt x="79439" y="39529"/>
                        <a:pt x="80772" y="30480"/>
                        <a:pt x="83344" y="21812"/>
                      </a:cubicBezTo>
                      <a:cubicBezTo>
                        <a:pt x="74295" y="28861"/>
                        <a:pt x="64675" y="35243"/>
                        <a:pt x="56007" y="41529"/>
                      </a:cubicBezTo>
                      <a:cubicBezTo>
                        <a:pt x="47911" y="33433"/>
                        <a:pt x="45815" y="23241"/>
                        <a:pt x="46673" y="12573"/>
                      </a:cubicBezTo>
                      <a:cubicBezTo>
                        <a:pt x="40100" y="19812"/>
                        <a:pt x="32861" y="26575"/>
                        <a:pt x="24575" y="32480"/>
                      </a:cubicBezTo>
                      <a:cubicBezTo>
                        <a:pt x="22193" y="22193"/>
                        <a:pt x="21907" y="10573"/>
                        <a:pt x="24670" y="0"/>
                      </a:cubicBezTo>
                      <a:cubicBezTo>
                        <a:pt x="13240" y="9620"/>
                        <a:pt x="5620" y="22670"/>
                        <a:pt x="0" y="36862"/>
                      </a:cubicBezTo>
                      <a:cubicBezTo>
                        <a:pt x="45339" y="56007"/>
                        <a:pt x="93631" y="69056"/>
                        <a:pt x="142303" y="72866"/>
                      </a:cubicBezTo>
                      <a:cubicBezTo>
                        <a:pt x="142589" y="66389"/>
                        <a:pt x="142685" y="59817"/>
                        <a:pt x="142399" y="53340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7" name="Freeform: Shape 786">
                  <a:extLst>
                    <a:ext uri="{FF2B5EF4-FFF2-40B4-BE49-F238E27FC236}">
                      <a16:creationId xmlns:a16="http://schemas.microsoft.com/office/drawing/2014/main" id="{FFFA0C41-5B55-41C8-9015-222ACB86BBAF}"/>
                    </a:ext>
                  </a:extLst>
                </p:cNvPr>
                <p:cNvSpPr/>
                <p:nvPr/>
              </p:nvSpPr>
              <p:spPr>
                <a:xfrm>
                  <a:off x="3491986" y="3734692"/>
                  <a:ext cx="135064" cy="147740"/>
                </a:xfrm>
                <a:custGeom>
                  <a:avLst/>
                  <a:gdLst>
                    <a:gd name="connsiteX0" fmla="*/ 0 w 135064"/>
                    <a:gd name="connsiteY0" fmla="*/ 48487 h 147740"/>
                    <a:gd name="connsiteX1" fmla="*/ 51340 w 135064"/>
                    <a:gd name="connsiteY1" fmla="*/ 146499 h 147740"/>
                    <a:gd name="connsiteX2" fmla="*/ 99822 w 135064"/>
                    <a:gd name="connsiteY2" fmla="*/ 126782 h 147740"/>
                    <a:gd name="connsiteX3" fmla="*/ 119348 w 135064"/>
                    <a:gd name="connsiteY3" fmla="*/ 56392 h 147740"/>
                    <a:gd name="connsiteX4" fmla="*/ 135064 w 135064"/>
                    <a:gd name="connsiteY4" fmla="*/ 25817 h 147740"/>
                    <a:gd name="connsiteX5" fmla="*/ 94774 w 135064"/>
                    <a:gd name="connsiteY5" fmla="*/ 2671 h 147740"/>
                    <a:gd name="connsiteX6" fmla="*/ 0 w 135064"/>
                    <a:gd name="connsiteY6" fmla="*/ 48487 h 147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5064" h="147740">
                      <a:moveTo>
                        <a:pt x="0" y="48487"/>
                      </a:moveTo>
                      <a:cubicBezTo>
                        <a:pt x="3239" y="84491"/>
                        <a:pt x="8001" y="136879"/>
                        <a:pt x="51340" y="146499"/>
                      </a:cubicBezTo>
                      <a:cubicBezTo>
                        <a:pt x="71723" y="151071"/>
                        <a:pt x="87916" y="142689"/>
                        <a:pt x="99822" y="126782"/>
                      </a:cubicBezTo>
                      <a:cubicBezTo>
                        <a:pt x="117253" y="103351"/>
                        <a:pt x="117538" y="84586"/>
                        <a:pt x="119348" y="56392"/>
                      </a:cubicBezTo>
                      <a:cubicBezTo>
                        <a:pt x="120206" y="42391"/>
                        <a:pt x="122587" y="32961"/>
                        <a:pt x="135064" y="25817"/>
                      </a:cubicBezTo>
                      <a:cubicBezTo>
                        <a:pt x="122206" y="19340"/>
                        <a:pt x="106489" y="6481"/>
                        <a:pt x="94774" y="2671"/>
                      </a:cubicBezTo>
                      <a:cubicBezTo>
                        <a:pt x="44958" y="-13426"/>
                        <a:pt x="0" y="48487"/>
                        <a:pt x="0" y="48487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8" name="Freeform: Shape 787">
                  <a:extLst>
                    <a:ext uri="{FF2B5EF4-FFF2-40B4-BE49-F238E27FC236}">
                      <a16:creationId xmlns:a16="http://schemas.microsoft.com/office/drawing/2014/main" id="{641D542A-E180-468F-8E06-6E2BF638FF00}"/>
                    </a:ext>
                  </a:extLst>
                </p:cNvPr>
                <p:cNvSpPr/>
                <p:nvPr/>
              </p:nvSpPr>
              <p:spPr>
                <a:xfrm>
                  <a:off x="3342210" y="3627033"/>
                  <a:ext cx="283153" cy="254074"/>
                </a:xfrm>
                <a:custGeom>
                  <a:avLst/>
                  <a:gdLst>
                    <a:gd name="connsiteX0" fmla="*/ 267887 w 283153"/>
                    <a:gd name="connsiteY0" fmla="*/ 126143 h 254074"/>
                    <a:gd name="connsiteX1" fmla="*/ 278745 w 283153"/>
                    <a:gd name="connsiteY1" fmla="*/ 118999 h 254074"/>
                    <a:gd name="connsiteX2" fmla="*/ 281126 w 283153"/>
                    <a:gd name="connsiteY2" fmla="*/ 116523 h 254074"/>
                    <a:gd name="connsiteX3" fmla="*/ 283031 w 283153"/>
                    <a:gd name="connsiteY3" fmla="*/ 105854 h 254074"/>
                    <a:gd name="connsiteX4" fmla="*/ 270268 w 283153"/>
                    <a:gd name="connsiteY4" fmla="*/ 58991 h 254074"/>
                    <a:gd name="connsiteX5" fmla="*/ 233216 w 283153"/>
                    <a:gd name="connsiteY5" fmla="*/ 25463 h 254074"/>
                    <a:gd name="connsiteX6" fmla="*/ 191401 w 283153"/>
                    <a:gd name="connsiteY6" fmla="*/ 7937 h 254074"/>
                    <a:gd name="connsiteX7" fmla="*/ 101390 w 283153"/>
                    <a:gd name="connsiteY7" fmla="*/ 5080 h 254074"/>
                    <a:gd name="connsiteX8" fmla="*/ 27190 w 283153"/>
                    <a:gd name="connsiteY8" fmla="*/ 62135 h 254074"/>
                    <a:gd name="connsiteX9" fmla="*/ 5663 w 283153"/>
                    <a:gd name="connsiteY9" fmla="*/ 109760 h 254074"/>
                    <a:gd name="connsiteX10" fmla="*/ 5378 w 283153"/>
                    <a:gd name="connsiteY10" fmla="*/ 185769 h 254074"/>
                    <a:gd name="connsiteX11" fmla="*/ 35667 w 283153"/>
                    <a:gd name="connsiteY11" fmla="*/ 230346 h 254074"/>
                    <a:gd name="connsiteX12" fmla="*/ 142252 w 283153"/>
                    <a:gd name="connsiteY12" fmla="*/ 248920 h 254074"/>
                    <a:gd name="connsiteX13" fmla="*/ 186829 w 283153"/>
                    <a:gd name="connsiteY13" fmla="*/ 204057 h 254074"/>
                    <a:gd name="connsiteX14" fmla="*/ 256076 w 283153"/>
                    <a:gd name="connsiteY14" fmla="*/ 122047 h 254074"/>
                    <a:gd name="connsiteX15" fmla="*/ 265029 w 283153"/>
                    <a:gd name="connsiteY15" fmla="*/ 125762 h 254074"/>
                    <a:gd name="connsiteX16" fmla="*/ 267887 w 283153"/>
                    <a:gd name="connsiteY16" fmla="*/ 126143 h 254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3153" h="254074">
                      <a:moveTo>
                        <a:pt x="267887" y="126143"/>
                      </a:moveTo>
                      <a:cubicBezTo>
                        <a:pt x="271982" y="124524"/>
                        <a:pt x="275697" y="121952"/>
                        <a:pt x="278745" y="118999"/>
                      </a:cubicBezTo>
                      <a:cubicBezTo>
                        <a:pt x="279507" y="118237"/>
                        <a:pt x="280364" y="117380"/>
                        <a:pt x="281126" y="116523"/>
                      </a:cubicBezTo>
                      <a:cubicBezTo>
                        <a:pt x="282174" y="113094"/>
                        <a:pt x="282746" y="109569"/>
                        <a:pt x="283031" y="105854"/>
                      </a:cubicBezTo>
                      <a:cubicBezTo>
                        <a:pt x="283984" y="89376"/>
                        <a:pt x="279317" y="72803"/>
                        <a:pt x="270268" y="58991"/>
                      </a:cubicBezTo>
                      <a:cubicBezTo>
                        <a:pt x="260933" y="44704"/>
                        <a:pt x="247979" y="34036"/>
                        <a:pt x="233216" y="25463"/>
                      </a:cubicBezTo>
                      <a:cubicBezTo>
                        <a:pt x="219309" y="17462"/>
                        <a:pt x="206546" y="12986"/>
                        <a:pt x="191401" y="7937"/>
                      </a:cubicBezTo>
                      <a:cubicBezTo>
                        <a:pt x="162635" y="-1588"/>
                        <a:pt x="130822" y="-2540"/>
                        <a:pt x="101390" y="5080"/>
                      </a:cubicBezTo>
                      <a:cubicBezTo>
                        <a:pt x="69576" y="13272"/>
                        <a:pt x="43859" y="34036"/>
                        <a:pt x="27190" y="62135"/>
                      </a:cubicBezTo>
                      <a:cubicBezTo>
                        <a:pt x="18903" y="76137"/>
                        <a:pt x="9283" y="93758"/>
                        <a:pt x="5663" y="109760"/>
                      </a:cubicBezTo>
                      <a:cubicBezTo>
                        <a:pt x="44" y="134715"/>
                        <a:pt x="-3481" y="161100"/>
                        <a:pt x="5378" y="185769"/>
                      </a:cubicBezTo>
                      <a:cubicBezTo>
                        <a:pt x="11093" y="201676"/>
                        <a:pt x="22808" y="219297"/>
                        <a:pt x="35667" y="230346"/>
                      </a:cubicBezTo>
                      <a:cubicBezTo>
                        <a:pt x="64052" y="254825"/>
                        <a:pt x="107105" y="259112"/>
                        <a:pt x="142252" y="248920"/>
                      </a:cubicBezTo>
                      <a:cubicBezTo>
                        <a:pt x="166445" y="241871"/>
                        <a:pt x="178161" y="226917"/>
                        <a:pt x="186829" y="204057"/>
                      </a:cubicBezTo>
                      <a:cubicBezTo>
                        <a:pt x="197878" y="174625"/>
                        <a:pt x="211499" y="106807"/>
                        <a:pt x="256076" y="122047"/>
                      </a:cubicBezTo>
                      <a:cubicBezTo>
                        <a:pt x="259124" y="123095"/>
                        <a:pt x="262076" y="124428"/>
                        <a:pt x="265029" y="125762"/>
                      </a:cubicBezTo>
                      <a:lnTo>
                        <a:pt x="267887" y="126143"/>
                      </a:lnTo>
                      <a:close/>
                    </a:path>
                  </a:pathLst>
                </a:custGeom>
                <a:solidFill>
                  <a:srgbClr val="F0629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9" name="Freeform: Shape 788">
                  <a:extLst>
                    <a:ext uri="{FF2B5EF4-FFF2-40B4-BE49-F238E27FC236}">
                      <a16:creationId xmlns:a16="http://schemas.microsoft.com/office/drawing/2014/main" id="{1C44CF4E-7D9D-40E8-A473-51CDF6043DCC}"/>
                    </a:ext>
                  </a:extLst>
                </p:cNvPr>
                <p:cNvSpPr/>
                <p:nvPr/>
              </p:nvSpPr>
              <p:spPr>
                <a:xfrm>
                  <a:off x="3343110" y="3628683"/>
                  <a:ext cx="287133" cy="252232"/>
                </a:xfrm>
                <a:custGeom>
                  <a:avLst/>
                  <a:gdLst>
                    <a:gd name="connsiteX0" fmla="*/ 162115 w 287133"/>
                    <a:gd name="connsiteY0" fmla="*/ 0 h 252232"/>
                    <a:gd name="connsiteX1" fmla="*/ 136779 w 287133"/>
                    <a:gd name="connsiteY1" fmla="*/ 25908 h 252232"/>
                    <a:gd name="connsiteX2" fmla="*/ 152591 w 287133"/>
                    <a:gd name="connsiteY2" fmla="*/ 36004 h 252232"/>
                    <a:gd name="connsiteX3" fmla="*/ 207550 w 287133"/>
                    <a:gd name="connsiteY3" fmla="*/ 29432 h 252232"/>
                    <a:gd name="connsiteX4" fmla="*/ 234696 w 287133"/>
                    <a:gd name="connsiteY4" fmla="*/ 42767 h 252232"/>
                    <a:gd name="connsiteX5" fmla="*/ 239935 w 287133"/>
                    <a:gd name="connsiteY5" fmla="*/ 92488 h 252232"/>
                    <a:gd name="connsiteX6" fmla="*/ 225171 w 287133"/>
                    <a:gd name="connsiteY6" fmla="*/ 102965 h 252232"/>
                    <a:gd name="connsiteX7" fmla="*/ 188119 w 287133"/>
                    <a:gd name="connsiteY7" fmla="*/ 159163 h 252232"/>
                    <a:gd name="connsiteX8" fmla="*/ 133541 w 287133"/>
                    <a:gd name="connsiteY8" fmla="*/ 237744 h 252232"/>
                    <a:gd name="connsiteX9" fmla="*/ 0 w 287133"/>
                    <a:gd name="connsiteY9" fmla="*/ 164402 h 252232"/>
                    <a:gd name="connsiteX10" fmla="*/ 4572 w 287133"/>
                    <a:gd name="connsiteY10" fmla="*/ 183928 h 252232"/>
                    <a:gd name="connsiteX11" fmla="*/ 34862 w 287133"/>
                    <a:gd name="connsiteY11" fmla="*/ 228505 h 252232"/>
                    <a:gd name="connsiteX12" fmla="*/ 141446 w 287133"/>
                    <a:gd name="connsiteY12" fmla="*/ 247079 h 252232"/>
                    <a:gd name="connsiteX13" fmla="*/ 186023 w 287133"/>
                    <a:gd name="connsiteY13" fmla="*/ 202216 h 252232"/>
                    <a:gd name="connsiteX14" fmla="*/ 255270 w 287133"/>
                    <a:gd name="connsiteY14" fmla="*/ 120206 h 252232"/>
                    <a:gd name="connsiteX15" fmla="*/ 272320 w 287133"/>
                    <a:gd name="connsiteY15" fmla="*/ 125444 h 252232"/>
                    <a:gd name="connsiteX16" fmla="*/ 162115 w 287133"/>
                    <a:gd name="connsiteY16" fmla="*/ 0 h 252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7133" h="252232">
                      <a:moveTo>
                        <a:pt x="162115" y="0"/>
                      </a:moveTo>
                      <a:cubicBezTo>
                        <a:pt x="171545" y="953"/>
                        <a:pt x="151924" y="15335"/>
                        <a:pt x="136779" y="25908"/>
                      </a:cubicBezTo>
                      <a:cubicBezTo>
                        <a:pt x="125635" y="33719"/>
                        <a:pt x="127064" y="47149"/>
                        <a:pt x="152591" y="36004"/>
                      </a:cubicBezTo>
                      <a:cubicBezTo>
                        <a:pt x="169450" y="28575"/>
                        <a:pt x="189357" y="25908"/>
                        <a:pt x="207550" y="29432"/>
                      </a:cubicBezTo>
                      <a:cubicBezTo>
                        <a:pt x="217551" y="31433"/>
                        <a:pt x="227457" y="35433"/>
                        <a:pt x="234696" y="42767"/>
                      </a:cubicBezTo>
                      <a:cubicBezTo>
                        <a:pt x="248126" y="56388"/>
                        <a:pt x="255746" y="77629"/>
                        <a:pt x="239935" y="92488"/>
                      </a:cubicBezTo>
                      <a:cubicBezTo>
                        <a:pt x="235458" y="96679"/>
                        <a:pt x="230124" y="99441"/>
                        <a:pt x="225171" y="102965"/>
                      </a:cubicBezTo>
                      <a:cubicBezTo>
                        <a:pt x="206692" y="115919"/>
                        <a:pt x="196310" y="138970"/>
                        <a:pt x="188119" y="159163"/>
                      </a:cubicBezTo>
                      <a:cubicBezTo>
                        <a:pt x="176498" y="187547"/>
                        <a:pt x="175927" y="222409"/>
                        <a:pt x="133541" y="237744"/>
                      </a:cubicBezTo>
                      <a:cubicBezTo>
                        <a:pt x="102299" y="248984"/>
                        <a:pt x="22670" y="258032"/>
                        <a:pt x="0" y="164402"/>
                      </a:cubicBezTo>
                      <a:cubicBezTo>
                        <a:pt x="762" y="170974"/>
                        <a:pt x="2286" y="177546"/>
                        <a:pt x="4572" y="183928"/>
                      </a:cubicBezTo>
                      <a:cubicBezTo>
                        <a:pt x="10287" y="199835"/>
                        <a:pt x="22003" y="217456"/>
                        <a:pt x="34862" y="228505"/>
                      </a:cubicBezTo>
                      <a:cubicBezTo>
                        <a:pt x="63246" y="252984"/>
                        <a:pt x="106299" y="257270"/>
                        <a:pt x="141446" y="247079"/>
                      </a:cubicBezTo>
                      <a:cubicBezTo>
                        <a:pt x="165640" y="240030"/>
                        <a:pt x="177356" y="225076"/>
                        <a:pt x="186023" y="202216"/>
                      </a:cubicBezTo>
                      <a:cubicBezTo>
                        <a:pt x="197072" y="172784"/>
                        <a:pt x="210693" y="104965"/>
                        <a:pt x="255270" y="120206"/>
                      </a:cubicBezTo>
                      <a:cubicBezTo>
                        <a:pt x="260890" y="122111"/>
                        <a:pt x="266891" y="128111"/>
                        <a:pt x="272320" y="125444"/>
                      </a:cubicBezTo>
                      <a:cubicBezTo>
                        <a:pt x="313277" y="105918"/>
                        <a:pt x="266986" y="5524"/>
                        <a:pt x="162115" y="0"/>
                      </a:cubicBezTo>
                      <a:close/>
                    </a:path>
                  </a:pathLst>
                </a:custGeom>
                <a:solidFill>
                  <a:srgbClr val="D84E8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0" name="Freeform: Shape 789">
                  <a:extLst>
                    <a:ext uri="{FF2B5EF4-FFF2-40B4-BE49-F238E27FC236}">
                      <a16:creationId xmlns:a16="http://schemas.microsoft.com/office/drawing/2014/main" id="{250674AB-BF2D-4B80-B048-16D4091B0F7C}"/>
                    </a:ext>
                  </a:extLst>
                </p:cNvPr>
                <p:cNvSpPr/>
                <p:nvPr/>
              </p:nvSpPr>
              <p:spPr>
                <a:xfrm>
                  <a:off x="3353251" y="3684240"/>
                  <a:ext cx="205920" cy="178238"/>
                </a:xfrm>
                <a:custGeom>
                  <a:avLst/>
                  <a:gdLst>
                    <a:gd name="connsiteX0" fmla="*/ 199219 w 205920"/>
                    <a:gd name="connsiteY0" fmla="*/ 31502 h 178238"/>
                    <a:gd name="connsiteX1" fmla="*/ 182931 w 205920"/>
                    <a:gd name="connsiteY1" fmla="*/ 546 h 178238"/>
                    <a:gd name="connsiteX2" fmla="*/ 97587 w 205920"/>
                    <a:gd name="connsiteY2" fmla="*/ 57315 h 178238"/>
                    <a:gd name="connsiteX3" fmla="*/ 71870 w 205920"/>
                    <a:gd name="connsiteY3" fmla="*/ 79794 h 178238"/>
                    <a:gd name="connsiteX4" fmla="*/ 51201 w 205920"/>
                    <a:gd name="connsiteY4" fmla="*/ 18072 h 178238"/>
                    <a:gd name="connsiteX5" fmla="*/ 28245 w 205920"/>
                    <a:gd name="connsiteY5" fmla="*/ 19119 h 178238"/>
                    <a:gd name="connsiteX6" fmla="*/ 813 w 205920"/>
                    <a:gd name="connsiteY6" fmla="*/ 69792 h 178238"/>
                    <a:gd name="connsiteX7" fmla="*/ 78442 w 205920"/>
                    <a:gd name="connsiteY7" fmla="*/ 178187 h 178238"/>
                    <a:gd name="connsiteX8" fmla="*/ 134640 w 205920"/>
                    <a:gd name="connsiteY8" fmla="*/ 155232 h 178238"/>
                    <a:gd name="connsiteX9" fmla="*/ 159690 w 205920"/>
                    <a:gd name="connsiteY9" fmla="*/ 89319 h 178238"/>
                    <a:gd name="connsiteX10" fmla="*/ 199219 w 205920"/>
                    <a:gd name="connsiteY10" fmla="*/ 31502 h 178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5920" h="178238">
                      <a:moveTo>
                        <a:pt x="199219" y="31502"/>
                      </a:moveTo>
                      <a:cubicBezTo>
                        <a:pt x="214078" y="22167"/>
                        <a:pt x="202267" y="3213"/>
                        <a:pt x="182931" y="546"/>
                      </a:cubicBezTo>
                      <a:cubicBezTo>
                        <a:pt x="144355" y="-4788"/>
                        <a:pt x="115209" y="30073"/>
                        <a:pt x="97587" y="57315"/>
                      </a:cubicBezTo>
                      <a:cubicBezTo>
                        <a:pt x="91872" y="66173"/>
                        <a:pt x="83871" y="79222"/>
                        <a:pt x="71870" y="79794"/>
                      </a:cubicBezTo>
                      <a:cubicBezTo>
                        <a:pt x="39580" y="81127"/>
                        <a:pt x="63774" y="29311"/>
                        <a:pt x="51201" y="18072"/>
                      </a:cubicBezTo>
                      <a:cubicBezTo>
                        <a:pt x="45200" y="12738"/>
                        <a:pt x="34246" y="15500"/>
                        <a:pt x="28245" y="19119"/>
                      </a:cubicBezTo>
                      <a:cubicBezTo>
                        <a:pt x="10243" y="29978"/>
                        <a:pt x="3290" y="49695"/>
                        <a:pt x="813" y="69792"/>
                      </a:cubicBezTo>
                      <a:cubicBezTo>
                        <a:pt x="-5187" y="118084"/>
                        <a:pt x="22149" y="180282"/>
                        <a:pt x="78442" y="178187"/>
                      </a:cubicBezTo>
                      <a:cubicBezTo>
                        <a:pt x="99016" y="177425"/>
                        <a:pt x="121114" y="171710"/>
                        <a:pt x="134640" y="155232"/>
                      </a:cubicBezTo>
                      <a:cubicBezTo>
                        <a:pt x="149880" y="136563"/>
                        <a:pt x="151308" y="111036"/>
                        <a:pt x="159690" y="89319"/>
                      </a:cubicBezTo>
                      <a:cubicBezTo>
                        <a:pt x="169311" y="64649"/>
                        <a:pt x="177121" y="45408"/>
                        <a:pt x="199219" y="31502"/>
                      </a:cubicBezTo>
                      <a:close/>
                    </a:path>
                  </a:pathLst>
                </a:custGeom>
                <a:solidFill>
                  <a:srgbClr val="F96EA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1" name="Freeform: Shape 790">
                  <a:extLst>
                    <a:ext uri="{FF2B5EF4-FFF2-40B4-BE49-F238E27FC236}">
                      <a16:creationId xmlns:a16="http://schemas.microsoft.com/office/drawing/2014/main" id="{AC9D06B8-EC2B-42DB-A5BE-09DA04A3BF76}"/>
                    </a:ext>
                  </a:extLst>
                </p:cNvPr>
                <p:cNvSpPr/>
                <p:nvPr/>
              </p:nvSpPr>
              <p:spPr>
                <a:xfrm>
                  <a:off x="3379511" y="3786894"/>
                  <a:ext cx="80700" cy="58485"/>
                </a:xfrm>
                <a:custGeom>
                  <a:avLst/>
                  <a:gdLst>
                    <a:gd name="connsiteX0" fmla="*/ 58755 w 80700"/>
                    <a:gd name="connsiteY0" fmla="*/ 56769 h 58485"/>
                    <a:gd name="connsiteX1" fmla="*/ 22845 w 80700"/>
                    <a:gd name="connsiteY1" fmla="*/ 1238 h 58485"/>
                    <a:gd name="connsiteX2" fmla="*/ 58755 w 80700"/>
                    <a:gd name="connsiteY2" fmla="*/ 56769 h 58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0700" h="58485">
                      <a:moveTo>
                        <a:pt x="58755" y="56769"/>
                      </a:moveTo>
                      <a:cubicBezTo>
                        <a:pt x="110380" y="39719"/>
                        <a:pt x="59517" y="-8287"/>
                        <a:pt x="22845" y="1238"/>
                      </a:cubicBezTo>
                      <a:cubicBezTo>
                        <a:pt x="-31066" y="15240"/>
                        <a:pt x="22655" y="68675"/>
                        <a:pt x="58755" y="56769"/>
                      </a:cubicBezTo>
                      <a:close/>
                    </a:path>
                  </a:pathLst>
                </a:custGeom>
                <a:solidFill>
                  <a:srgbClr val="F6A2B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736" name="Group 735">
                <a:extLst>
                  <a:ext uri="{FF2B5EF4-FFF2-40B4-BE49-F238E27FC236}">
                    <a16:creationId xmlns:a16="http://schemas.microsoft.com/office/drawing/2014/main" id="{7304EFDD-945F-47C3-BBBA-0B44B21D264B}"/>
                  </a:ext>
                </a:extLst>
              </p:cNvPr>
              <p:cNvGrpSpPr/>
              <p:nvPr/>
            </p:nvGrpSpPr>
            <p:grpSpPr>
              <a:xfrm>
                <a:off x="3110822" y="3004802"/>
                <a:ext cx="695230" cy="376792"/>
                <a:chOff x="3110822" y="3004802"/>
                <a:chExt cx="695230" cy="376792"/>
              </a:xfrm>
            </p:grpSpPr>
            <p:grpSp>
              <p:nvGrpSpPr>
                <p:cNvPr id="737" name="Graphic 29">
                  <a:extLst>
                    <a:ext uri="{FF2B5EF4-FFF2-40B4-BE49-F238E27FC236}">
                      <a16:creationId xmlns:a16="http://schemas.microsoft.com/office/drawing/2014/main" id="{36452BF1-EBCC-4051-8ABA-FAB782BF2190}"/>
                    </a:ext>
                  </a:extLst>
                </p:cNvPr>
                <p:cNvGrpSpPr/>
                <p:nvPr/>
              </p:nvGrpSpPr>
              <p:grpSpPr>
                <a:xfrm>
                  <a:off x="3110822" y="3004802"/>
                  <a:ext cx="695230" cy="376792"/>
                  <a:chOff x="3008792" y="2881767"/>
                  <a:chExt cx="921308" cy="499317"/>
                </a:xfrm>
              </p:grpSpPr>
              <p:sp>
                <p:nvSpPr>
                  <p:cNvPr id="740" name="Freeform: Shape 739">
                    <a:extLst>
                      <a:ext uri="{FF2B5EF4-FFF2-40B4-BE49-F238E27FC236}">
                        <a16:creationId xmlns:a16="http://schemas.microsoft.com/office/drawing/2014/main" id="{FC8D50B8-5C69-40C6-ACD8-B9742ECDDDC5}"/>
                      </a:ext>
                    </a:extLst>
                  </p:cNvPr>
                  <p:cNvSpPr/>
                  <p:nvPr/>
                </p:nvSpPr>
                <p:spPr>
                  <a:xfrm>
                    <a:off x="3008792" y="2947712"/>
                    <a:ext cx="437929" cy="433372"/>
                  </a:xfrm>
                  <a:custGeom>
                    <a:avLst/>
                    <a:gdLst>
                      <a:gd name="connsiteX0" fmla="*/ 437802 w 437929"/>
                      <a:gd name="connsiteY0" fmla="*/ 209114 h 433372"/>
                      <a:gd name="connsiteX1" fmla="*/ 226442 w 437929"/>
                      <a:gd name="connsiteY1" fmla="*/ 433237 h 433372"/>
                      <a:gd name="connsiteX2" fmla="*/ 128 w 437929"/>
                      <a:gd name="connsiteY2" fmla="*/ 224259 h 433372"/>
                      <a:gd name="connsiteX3" fmla="*/ 211488 w 437929"/>
                      <a:gd name="connsiteY3" fmla="*/ 136 h 433372"/>
                      <a:gd name="connsiteX4" fmla="*/ 437802 w 437929"/>
                      <a:gd name="connsiteY4" fmla="*/ 209114 h 4333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7929" h="433372">
                        <a:moveTo>
                          <a:pt x="437802" y="209114"/>
                        </a:moveTo>
                        <a:cubicBezTo>
                          <a:pt x="441898" y="328748"/>
                          <a:pt x="347314" y="429046"/>
                          <a:pt x="226442" y="433237"/>
                        </a:cubicBezTo>
                        <a:cubicBezTo>
                          <a:pt x="105570" y="437428"/>
                          <a:pt x="4319" y="343893"/>
                          <a:pt x="128" y="224259"/>
                        </a:cubicBezTo>
                        <a:cubicBezTo>
                          <a:pt x="-3968" y="104625"/>
                          <a:pt x="90711" y="4327"/>
                          <a:pt x="211488" y="136"/>
                        </a:cubicBezTo>
                        <a:cubicBezTo>
                          <a:pt x="332360" y="-4055"/>
                          <a:pt x="433611" y="89480"/>
                          <a:pt x="437802" y="209114"/>
                        </a:cubicBezTo>
                        <a:close/>
                      </a:path>
                    </a:pathLst>
                  </a:custGeom>
                  <a:solidFill>
                    <a:srgbClr val="E25B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41" name="Freeform: Shape 740">
                    <a:extLst>
                      <a:ext uri="{FF2B5EF4-FFF2-40B4-BE49-F238E27FC236}">
                        <a16:creationId xmlns:a16="http://schemas.microsoft.com/office/drawing/2014/main" id="{1CADBDE4-CEA5-45F6-8769-41658E0C9AA1}"/>
                      </a:ext>
                    </a:extLst>
                  </p:cNvPr>
                  <p:cNvSpPr/>
                  <p:nvPr/>
                </p:nvSpPr>
                <p:spPr>
                  <a:xfrm>
                    <a:off x="3024876" y="2962935"/>
                    <a:ext cx="413336" cy="402421"/>
                  </a:xfrm>
                  <a:custGeom>
                    <a:avLst/>
                    <a:gdLst>
                      <a:gd name="connsiteX0" fmla="*/ 413336 w 413336"/>
                      <a:gd name="connsiteY0" fmla="*/ 207132 h 402421"/>
                      <a:gd name="connsiteX1" fmla="*/ 209882 w 413336"/>
                      <a:gd name="connsiteY1" fmla="*/ 402299 h 402421"/>
                      <a:gd name="connsiteX2" fmla="*/ 236 w 413336"/>
                      <a:gd name="connsiteY2" fmla="*/ 254090 h 402421"/>
                      <a:gd name="connsiteX3" fmla="*/ 195499 w 413336"/>
                      <a:gd name="connsiteY3" fmla="*/ 58 h 402421"/>
                      <a:gd name="connsiteX4" fmla="*/ 413336 w 413336"/>
                      <a:gd name="connsiteY4" fmla="*/ 207132 h 402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3336" h="402421">
                        <a:moveTo>
                          <a:pt x="413336" y="207132"/>
                        </a:moveTo>
                        <a:cubicBezTo>
                          <a:pt x="406478" y="311716"/>
                          <a:pt x="317895" y="398584"/>
                          <a:pt x="209882" y="402299"/>
                        </a:cubicBezTo>
                        <a:cubicBezTo>
                          <a:pt x="113584" y="405633"/>
                          <a:pt x="27192" y="340863"/>
                          <a:pt x="236" y="254090"/>
                        </a:cubicBezTo>
                        <a:cubicBezTo>
                          <a:pt x="-5098" y="237040"/>
                          <a:pt x="80437" y="4059"/>
                          <a:pt x="195499" y="58"/>
                        </a:cubicBezTo>
                        <a:cubicBezTo>
                          <a:pt x="310561" y="-3942"/>
                          <a:pt x="413717" y="200274"/>
                          <a:pt x="413336" y="207132"/>
                        </a:cubicBezTo>
                        <a:close/>
                      </a:path>
                    </a:pathLst>
                  </a:custGeom>
                  <a:solidFill>
                    <a:srgbClr val="EDF8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42" name="Freeform: Shape 741">
                    <a:extLst>
                      <a:ext uri="{FF2B5EF4-FFF2-40B4-BE49-F238E27FC236}">
                        <a16:creationId xmlns:a16="http://schemas.microsoft.com/office/drawing/2014/main" id="{CF80EFDC-66A6-435B-8F5E-8C712F383A47}"/>
                      </a:ext>
                    </a:extLst>
                  </p:cNvPr>
                  <p:cNvSpPr/>
                  <p:nvPr/>
                </p:nvSpPr>
                <p:spPr>
                  <a:xfrm>
                    <a:off x="3114815" y="2962957"/>
                    <a:ext cx="307110" cy="261601"/>
                  </a:xfrm>
                  <a:custGeom>
                    <a:avLst/>
                    <a:gdLst>
                      <a:gd name="connsiteX0" fmla="*/ 499 w 307110"/>
                      <a:gd name="connsiteY0" fmla="*/ 61377 h 261601"/>
                      <a:gd name="connsiteX1" fmla="*/ 50314 w 307110"/>
                      <a:gd name="connsiteY1" fmla="*/ 93381 h 261601"/>
                      <a:gd name="connsiteX2" fmla="*/ 183093 w 307110"/>
                      <a:gd name="connsiteY2" fmla="*/ 217968 h 261601"/>
                      <a:gd name="connsiteX3" fmla="*/ 306061 w 307110"/>
                      <a:gd name="connsiteY3" fmla="*/ 156627 h 261601"/>
                      <a:gd name="connsiteX4" fmla="*/ 47362 w 307110"/>
                      <a:gd name="connsiteY4" fmla="*/ 10418 h 261601"/>
                      <a:gd name="connsiteX5" fmla="*/ 499 w 307110"/>
                      <a:gd name="connsiteY5" fmla="*/ 61377 h 261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7110" h="261601">
                        <a:moveTo>
                          <a:pt x="499" y="61377"/>
                        </a:moveTo>
                        <a:cubicBezTo>
                          <a:pt x="3451" y="77760"/>
                          <a:pt x="13834" y="92333"/>
                          <a:pt x="50314" y="93381"/>
                        </a:cubicBezTo>
                        <a:cubicBezTo>
                          <a:pt x="117180" y="95286"/>
                          <a:pt x="176330" y="151198"/>
                          <a:pt x="183093" y="217968"/>
                        </a:cubicBezTo>
                        <a:cubicBezTo>
                          <a:pt x="191284" y="299502"/>
                          <a:pt x="319967" y="259783"/>
                          <a:pt x="306061" y="156627"/>
                        </a:cubicBezTo>
                        <a:cubicBezTo>
                          <a:pt x="292916" y="58901"/>
                          <a:pt x="171568" y="-31206"/>
                          <a:pt x="47362" y="10418"/>
                        </a:cubicBezTo>
                        <a:cubicBezTo>
                          <a:pt x="26121" y="17467"/>
                          <a:pt x="-4264" y="34802"/>
                          <a:pt x="499" y="613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43" name="Freeform: Shape 742">
                    <a:extLst>
                      <a:ext uri="{FF2B5EF4-FFF2-40B4-BE49-F238E27FC236}">
                        <a16:creationId xmlns:a16="http://schemas.microsoft.com/office/drawing/2014/main" id="{36DDCEB7-3A94-4BE9-9B1C-5B70546E9A13}"/>
                      </a:ext>
                    </a:extLst>
                  </p:cNvPr>
                  <p:cNvSpPr/>
                  <p:nvPr/>
                </p:nvSpPr>
                <p:spPr>
                  <a:xfrm>
                    <a:off x="3541915" y="2978494"/>
                    <a:ext cx="388184" cy="385144"/>
                  </a:xfrm>
                  <a:custGeom>
                    <a:avLst/>
                    <a:gdLst>
                      <a:gd name="connsiteX0" fmla="*/ 388072 w 388184"/>
                      <a:gd name="connsiteY0" fmla="*/ 185857 h 385144"/>
                      <a:gd name="connsiteX1" fmla="*/ 200715 w 388184"/>
                      <a:gd name="connsiteY1" fmla="*/ 385025 h 385144"/>
                      <a:gd name="connsiteX2" fmla="*/ 119 w 388184"/>
                      <a:gd name="connsiteY2" fmla="*/ 199288 h 385144"/>
                      <a:gd name="connsiteX3" fmla="*/ 187476 w 388184"/>
                      <a:gd name="connsiteY3" fmla="*/ 120 h 385144"/>
                      <a:gd name="connsiteX4" fmla="*/ 388072 w 388184"/>
                      <a:gd name="connsiteY4" fmla="*/ 185857 h 38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184" h="385144">
                        <a:moveTo>
                          <a:pt x="388072" y="185857"/>
                        </a:moveTo>
                        <a:cubicBezTo>
                          <a:pt x="391691" y="292156"/>
                          <a:pt x="307872" y="381310"/>
                          <a:pt x="200715" y="385025"/>
                        </a:cubicBezTo>
                        <a:cubicBezTo>
                          <a:pt x="93559" y="388740"/>
                          <a:pt x="3738" y="305587"/>
                          <a:pt x="119" y="199288"/>
                        </a:cubicBezTo>
                        <a:cubicBezTo>
                          <a:pt x="-3596" y="92989"/>
                          <a:pt x="80319" y="3835"/>
                          <a:pt x="187476" y="120"/>
                        </a:cubicBezTo>
                        <a:cubicBezTo>
                          <a:pt x="294536" y="-3595"/>
                          <a:pt x="384357" y="79558"/>
                          <a:pt x="388072" y="185857"/>
                        </a:cubicBezTo>
                        <a:close/>
                      </a:path>
                    </a:pathLst>
                  </a:custGeom>
                  <a:solidFill>
                    <a:srgbClr val="E25B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44" name="Freeform: Shape 743">
                    <a:extLst>
                      <a:ext uri="{FF2B5EF4-FFF2-40B4-BE49-F238E27FC236}">
                        <a16:creationId xmlns:a16="http://schemas.microsoft.com/office/drawing/2014/main" id="{017356C2-665E-4617-9EF6-633767C36345}"/>
                      </a:ext>
                    </a:extLst>
                  </p:cNvPr>
                  <p:cNvSpPr/>
                  <p:nvPr/>
                </p:nvSpPr>
                <p:spPr>
                  <a:xfrm>
                    <a:off x="3550415" y="2987998"/>
                    <a:ext cx="367352" cy="360769"/>
                  </a:xfrm>
                  <a:custGeom>
                    <a:avLst/>
                    <a:gdLst>
                      <a:gd name="connsiteX0" fmla="*/ 367285 w 367352"/>
                      <a:gd name="connsiteY0" fmla="*/ 210548 h 360769"/>
                      <a:gd name="connsiteX1" fmla="*/ 191644 w 367352"/>
                      <a:gd name="connsiteY1" fmla="*/ 360662 h 360769"/>
                      <a:gd name="connsiteX2" fmla="*/ 1 w 367352"/>
                      <a:gd name="connsiteY2" fmla="*/ 194356 h 360769"/>
                      <a:gd name="connsiteX3" fmla="*/ 179643 w 367352"/>
                      <a:gd name="connsiteY3" fmla="*/ 46 h 360769"/>
                      <a:gd name="connsiteX4" fmla="*/ 367285 w 367352"/>
                      <a:gd name="connsiteY4" fmla="*/ 210548 h 360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7352" h="360769">
                        <a:moveTo>
                          <a:pt x="367285" y="210548"/>
                        </a:moveTo>
                        <a:cubicBezTo>
                          <a:pt x="350617" y="291511"/>
                          <a:pt x="278798" y="357710"/>
                          <a:pt x="191644" y="360662"/>
                        </a:cubicBezTo>
                        <a:cubicBezTo>
                          <a:pt x="94108" y="363996"/>
                          <a:pt x="10098" y="288844"/>
                          <a:pt x="1" y="194356"/>
                        </a:cubicBezTo>
                        <a:cubicBezTo>
                          <a:pt x="-380" y="189974"/>
                          <a:pt x="77535" y="3570"/>
                          <a:pt x="179643" y="46"/>
                        </a:cubicBezTo>
                        <a:cubicBezTo>
                          <a:pt x="281656" y="-3478"/>
                          <a:pt x="370143" y="196737"/>
                          <a:pt x="367285" y="210548"/>
                        </a:cubicBezTo>
                        <a:close/>
                      </a:path>
                    </a:pathLst>
                  </a:custGeom>
                  <a:solidFill>
                    <a:srgbClr val="EDF8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45" name="Freeform: Shape 744">
                    <a:extLst>
                      <a:ext uri="{FF2B5EF4-FFF2-40B4-BE49-F238E27FC236}">
                        <a16:creationId xmlns:a16="http://schemas.microsoft.com/office/drawing/2014/main" id="{5A121792-CEC6-47B5-8DB7-8A0F92CCA545}"/>
                      </a:ext>
                    </a:extLst>
                  </p:cNvPr>
                  <p:cNvSpPr/>
                  <p:nvPr/>
                </p:nvSpPr>
                <p:spPr>
                  <a:xfrm>
                    <a:off x="3635877" y="2991972"/>
                    <a:ext cx="272365" cy="232017"/>
                  </a:xfrm>
                  <a:custGeom>
                    <a:avLst/>
                    <a:gdLst>
                      <a:gd name="connsiteX0" fmla="*/ 455 w 272365"/>
                      <a:gd name="connsiteY0" fmla="*/ 54460 h 232017"/>
                      <a:gd name="connsiteX1" fmla="*/ 44651 w 272365"/>
                      <a:gd name="connsiteY1" fmla="*/ 82845 h 232017"/>
                      <a:gd name="connsiteX2" fmla="*/ 162380 w 272365"/>
                      <a:gd name="connsiteY2" fmla="*/ 193335 h 232017"/>
                      <a:gd name="connsiteX3" fmla="*/ 271441 w 272365"/>
                      <a:gd name="connsiteY3" fmla="*/ 138947 h 232017"/>
                      <a:gd name="connsiteX4" fmla="*/ 41984 w 272365"/>
                      <a:gd name="connsiteY4" fmla="*/ 9216 h 232017"/>
                      <a:gd name="connsiteX5" fmla="*/ 455 w 272365"/>
                      <a:gd name="connsiteY5" fmla="*/ 54460 h 232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2365" h="232017">
                        <a:moveTo>
                          <a:pt x="455" y="54460"/>
                        </a:moveTo>
                        <a:cubicBezTo>
                          <a:pt x="3026" y="68938"/>
                          <a:pt x="12266" y="81892"/>
                          <a:pt x="44651" y="82845"/>
                        </a:cubicBezTo>
                        <a:cubicBezTo>
                          <a:pt x="103896" y="84559"/>
                          <a:pt x="156379" y="134089"/>
                          <a:pt x="162380" y="193335"/>
                        </a:cubicBezTo>
                        <a:cubicBezTo>
                          <a:pt x="169619" y="265629"/>
                          <a:pt x="283728" y="230387"/>
                          <a:pt x="271441" y="138947"/>
                        </a:cubicBezTo>
                        <a:cubicBezTo>
                          <a:pt x="259725" y="52269"/>
                          <a:pt x="152188" y="-27645"/>
                          <a:pt x="41984" y="9216"/>
                        </a:cubicBezTo>
                        <a:cubicBezTo>
                          <a:pt x="23124" y="15598"/>
                          <a:pt x="-3832" y="30933"/>
                          <a:pt x="455" y="544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46" name="Freeform: Shape 745">
                    <a:extLst>
                      <a:ext uri="{FF2B5EF4-FFF2-40B4-BE49-F238E27FC236}">
                        <a16:creationId xmlns:a16="http://schemas.microsoft.com/office/drawing/2014/main" id="{2E508299-C3EE-4627-B0F1-D7480B863410}"/>
                      </a:ext>
                    </a:extLst>
                  </p:cNvPr>
                  <p:cNvSpPr/>
                  <p:nvPr/>
                </p:nvSpPr>
                <p:spPr>
                  <a:xfrm>
                    <a:off x="3576800" y="2913275"/>
                    <a:ext cx="306514" cy="99247"/>
                  </a:xfrm>
                  <a:custGeom>
                    <a:avLst/>
                    <a:gdLst>
                      <a:gd name="connsiteX0" fmla="*/ 148971 w 306514"/>
                      <a:gd name="connsiteY0" fmla="*/ 8094 h 99247"/>
                      <a:gd name="connsiteX1" fmla="*/ 306514 w 306514"/>
                      <a:gd name="connsiteY1" fmla="*/ 75816 h 99247"/>
                      <a:gd name="connsiteX2" fmla="*/ 148590 w 306514"/>
                      <a:gd name="connsiteY2" fmla="*/ 855 h 99247"/>
                      <a:gd name="connsiteX3" fmla="*/ 0 w 306514"/>
                      <a:gd name="connsiteY3" fmla="*/ 99248 h 99247"/>
                      <a:gd name="connsiteX4" fmla="*/ 148971 w 306514"/>
                      <a:gd name="connsiteY4" fmla="*/ 8094 h 9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6514" h="99247">
                        <a:moveTo>
                          <a:pt x="148971" y="8094"/>
                        </a:moveTo>
                        <a:cubicBezTo>
                          <a:pt x="213551" y="1807"/>
                          <a:pt x="272034" y="29334"/>
                          <a:pt x="306514" y="75816"/>
                        </a:cubicBezTo>
                        <a:cubicBezTo>
                          <a:pt x="274606" y="25239"/>
                          <a:pt x="214979" y="-5622"/>
                          <a:pt x="148590" y="855"/>
                        </a:cubicBezTo>
                        <a:cubicBezTo>
                          <a:pt x="82105" y="7332"/>
                          <a:pt x="26289" y="43050"/>
                          <a:pt x="0" y="99248"/>
                        </a:cubicBezTo>
                        <a:cubicBezTo>
                          <a:pt x="29337" y="46575"/>
                          <a:pt x="84391" y="14285"/>
                          <a:pt x="148971" y="8094"/>
                        </a:cubicBezTo>
                        <a:close/>
                      </a:path>
                    </a:pathLst>
                  </a:custGeom>
                  <a:solidFill>
                    <a:srgbClr val="E25B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47" name="Freeform: Shape 746">
                    <a:extLst>
                      <a:ext uri="{FF2B5EF4-FFF2-40B4-BE49-F238E27FC236}">
                        <a16:creationId xmlns:a16="http://schemas.microsoft.com/office/drawing/2014/main" id="{BB95BDAE-FB43-4D4F-B7CD-1374B5BBDBB7}"/>
                      </a:ext>
                    </a:extLst>
                  </p:cNvPr>
                  <p:cNvSpPr/>
                  <p:nvPr/>
                </p:nvSpPr>
                <p:spPr>
                  <a:xfrm>
                    <a:off x="3044353" y="2881767"/>
                    <a:ext cx="342233" cy="90655"/>
                  </a:xfrm>
                  <a:custGeom>
                    <a:avLst/>
                    <a:gdLst>
                      <a:gd name="connsiteX0" fmla="*/ 182213 w 342233"/>
                      <a:gd name="connsiteY0" fmla="*/ 7502 h 90655"/>
                      <a:gd name="connsiteX1" fmla="*/ 342233 w 342233"/>
                      <a:gd name="connsiteY1" fmla="*/ 88464 h 90655"/>
                      <a:gd name="connsiteX2" fmla="*/ 183166 w 342233"/>
                      <a:gd name="connsiteY2" fmla="*/ 72 h 90655"/>
                      <a:gd name="connsiteX3" fmla="*/ 0 w 342233"/>
                      <a:gd name="connsiteY3" fmla="*/ 90655 h 90655"/>
                      <a:gd name="connsiteX4" fmla="*/ 182213 w 342233"/>
                      <a:gd name="connsiteY4" fmla="*/ 7502 h 90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2233" h="90655">
                        <a:moveTo>
                          <a:pt x="182213" y="7502"/>
                        </a:moveTo>
                        <a:cubicBezTo>
                          <a:pt x="254603" y="5692"/>
                          <a:pt x="313468" y="38172"/>
                          <a:pt x="342233" y="88464"/>
                        </a:cubicBezTo>
                        <a:cubicBezTo>
                          <a:pt x="317183" y="34077"/>
                          <a:pt x="257651" y="-1833"/>
                          <a:pt x="183166" y="72"/>
                        </a:cubicBezTo>
                        <a:cubicBezTo>
                          <a:pt x="108776" y="1977"/>
                          <a:pt x="40100" y="34743"/>
                          <a:pt x="0" y="90655"/>
                        </a:cubicBezTo>
                        <a:cubicBezTo>
                          <a:pt x="42767" y="38553"/>
                          <a:pt x="109823" y="9312"/>
                          <a:pt x="182213" y="7502"/>
                        </a:cubicBezTo>
                        <a:close/>
                      </a:path>
                    </a:pathLst>
                  </a:custGeom>
                  <a:solidFill>
                    <a:srgbClr val="E25B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grpSp>
                <p:nvGrpSpPr>
                  <p:cNvPr id="748" name="Graphic 29">
                    <a:extLst>
                      <a:ext uri="{FF2B5EF4-FFF2-40B4-BE49-F238E27FC236}">
                        <a16:creationId xmlns:a16="http://schemas.microsoft.com/office/drawing/2014/main" id="{A61733A6-BE69-46E3-92AD-CEC952368604}"/>
                      </a:ext>
                    </a:extLst>
                  </p:cNvPr>
                  <p:cNvGrpSpPr/>
                  <p:nvPr/>
                </p:nvGrpSpPr>
                <p:grpSpPr>
                  <a:xfrm>
                    <a:off x="3300926" y="3111743"/>
                    <a:ext cx="100834" cy="100929"/>
                    <a:chOff x="3300926" y="3111743"/>
                    <a:chExt cx="100834" cy="100929"/>
                  </a:xfrm>
                </p:grpSpPr>
                <p:sp>
                  <p:nvSpPr>
                    <p:cNvPr id="760" name="Freeform: Shape 759">
                      <a:extLst>
                        <a:ext uri="{FF2B5EF4-FFF2-40B4-BE49-F238E27FC236}">
                          <a16:creationId xmlns:a16="http://schemas.microsoft.com/office/drawing/2014/main" id="{7FCD98F0-4E77-4FEE-9B21-C8987B496E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0926" y="3111743"/>
                      <a:ext cx="100834" cy="100929"/>
                    </a:xfrm>
                    <a:custGeom>
                      <a:avLst/>
                      <a:gdLst>
                        <a:gd name="connsiteX0" fmla="*/ 100805 w 100834"/>
                        <a:gd name="connsiteY0" fmla="*/ 48703 h 100929"/>
                        <a:gd name="connsiteX1" fmla="*/ 52132 w 100834"/>
                        <a:gd name="connsiteY1" fmla="*/ 100900 h 100929"/>
                        <a:gd name="connsiteX2" fmla="*/ 30 w 100834"/>
                        <a:gd name="connsiteY2" fmla="*/ 52227 h 100929"/>
                        <a:gd name="connsiteX3" fmla="*/ 48703 w 100834"/>
                        <a:gd name="connsiteY3" fmla="*/ 30 h 100929"/>
                        <a:gd name="connsiteX4" fmla="*/ 100805 w 100834"/>
                        <a:gd name="connsiteY4" fmla="*/ 48703 h 100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834" h="100929">
                          <a:moveTo>
                            <a:pt x="100805" y="48703"/>
                          </a:moveTo>
                          <a:cubicBezTo>
                            <a:pt x="101757" y="76611"/>
                            <a:pt x="79945" y="99947"/>
                            <a:pt x="52132" y="100900"/>
                          </a:cubicBezTo>
                          <a:cubicBezTo>
                            <a:pt x="24319" y="101852"/>
                            <a:pt x="887" y="80040"/>
                            <a:pt x="30" y="52227"/>
                          </a:cubicBezTo>
                          <a:cubicBezTo>
                            <a:pt x="-922" y="24414"/>
                            <a:pt x="20890" y="983"/>
                            <a:pt x="48703" y="30"/>
                          </a:cubicBezTo>
                          <a:cubicBezTo>
                            <a:pt x="76516" y="-922"/>
                            <a:pt x="99852" y="20890"/>
                            <a:pt x="100805" y="48703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1" name="Freeform: Shape 760">
                      <a:extLst>
                        <a:ext uri="{FF2B5EF4-FFF2-40B4-BE49-F238E27FC236}">
                          <a16:creationId xmlns:a16="http://schemas.microsoft.com/office/drawing/2014/main" id="{27409A06-E172-42BF-85F4-2E8A3CBDC6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5597" y="3116509"/>
                      <a:ext cx="91398" cy="91398"/>
                    </a:xfrm>
                    <a:custGeom>
                      <a:avLst/>
                      <a:gdLst>
                        <a:gd name="connsiteX0" fmla="*/ 91372 w 91398"/>
                        <a:gd name="connsiteY0" fmla="*/ 44128 h 91398"/>
                        <a:gd name="connsiteX1" fmla="*/ 47271 w 91398"/>
                        <a:gd name="connsiteY1" fmla="*/ 91372 h 91398"/>
                        <a:gd name="connsiteX2" fmla="*/ 27 w 91398"/>
                        <a:gd name="connsiteY2" fmla="*/ 47271 h 91398"/>
                        <a:gd name="connsiteX3" fmla="*/ 44128 w 91398"/>
                        <a:gd name="connsiteY3" fmla="*/ 27 h 91398"/>
                        <a:gd name="connsiteX4" fmla="*/ 91372 w 91398"/>
                        <a:gd name="connsiteY4" fmla="*/ 44128 h 913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398" h="91398">
                          <a:moveTo>
                            <a:pt x="91372" y="44128"/>
                          </a:moveTo>
                          <a:cubicBezTo>
                            <a:pt x="92229" y="69369"/>
                            <a:pt x="72512" y="90514"/>
                            <a:pt x="47271" y="91372"/>
                          </a:cubicBezTo>
                          <a:cubicBezTo>
                            <a:pt x="22030" y="92229"/>
                            <a:pt x="884" y="72512"/>
                            <a:pt x="27" y="47271"/>
                          </a:cubicBezTo>
                          <a:cubicBezTo>
                            <a:pt x="-830" y="22030"/>
                            <a:pt x="18886" y="884"/>
                            <a:pt x="44128" y="27"/>
                          </a:cubicBezTo>
                          <a:cubicBezTo>
                            <a:pt x="69369" y="-830"/>
                            <a:pt x="90419" y="18886"/>
                            <a:pt x="91372" y="44128"/>
                          </a:cubicBezTo>
                          <a:close/>
                        </a:path>
                      </a:pathLst>
                    </a:custGeom>
                    <a:solidFill>
                      <a:srgbClr val="AB47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2" name="Freeform: Shape 761">
                      <a:extLst>
                        <a:ext uri="{FF2B5EF4-FFF2-40B4-BE49-F238E27FC236}">
                          <a16:creationId xmlns:a16="http://schemas.microsoft.com/office/drawing/2014/main" id="{9F3DDEB7-D1D5-48E2-8D33-01715F0ABD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9338" y="3120251"/>
                      <a:ext cx="83915" cy="83819"/>
                    </a:xfrm>
                    <a:custGeom>
                      <a:avLst/>
                      <a:gdLst>
                        <a:gd name="connsiteX0" fmla="*/ 83915 w 83915"/>
                        <a:gd name="connsiteY0" fmla="*/ 40481 h 83819"/>
                        <a:gd name="connsiteX1" fmla="*/ 58388 w 83915"/>
                        <a:gd name="connsiteY1" fmla="*/ 44672 h 83819"/>
                        <a:gd name="connsiteX2" fmla="*/ 81153 w 83915"/>
                        <a:gd name="connsiteY2" fmla="*/ 56864 h 83819"/>
                        <a:gd name="connsiteX3" fmla="*/ 56102 w 83915"/>
                        <a:gd name="connsiteY3" fmla="*/ 50768 h 83819"/>
                        <a:gd name="connsiteX4" fmla="*/ 72580 w 83915"/>
                        <a:gd name="connsiteY4" fmla="*/ 70580 h 83819"/>
                        <a:gd name="connsiteX5" fmla="*/ 51721 w 83915"/>
                        <a:gd name="connsiteY5" fmla="*/ 55435 h 83819"/>
                        <a:gd name="connsiteX6" fmla="*/ 59627 w 83915"/>
                        <a:gd name="connsiteY6" fmla="*/ 80010 h 83819"/>
                        <a:gd name="connsiteX7" fmla="*/ 45815 w 83915"/>
                        <a:gd name="connsiteY7" fmla="*/ 58198 h 83819"/>
                        <a:gd name="connsiteX8" fmla="*/ 43339 w 83915"/>
                        <a:gd name="connsiteY8" fmla="*/ 83820 h 83819"/>
                        <a:gd name="connsiteX9" fmla="*/ 39148 w 83915"/>
                        <a:gd name="connsiteY9" fmla="*/ 58388 h 83819"/>
                        <a:gd name="connsiteX10" fmla="*/ 26956 w 83915"/>
                        <a:gd name="connsiteY10" fmla="*/ 81153 h 83819"/>
                        <a:gd name="connsiteX11" fmla="*/ 33052 w 83915"/>
                        <a:gd name="connsiteY11" fmla="*/ 56102 h 83819"/>
                        <a:gd name="connsiteX12" fmla="*/ 13335 w 83915"/>
                        <a:gd name="connsiteY12" fmla="*/ 72580 h 83819"/>
                        <a:gd name="connsiteX13" fmla="*/ 28384 w 83915"/>
                        <a:gd name="connsiteY13" fmla="*/ 51721 h 83819"/>
                        <a:gd name="connsiteX14" fmla="*/ 3905 w 83915"/>
                        <a:gd name="connsiteY14" fmla="*/ 59531 h 83819"/>
                        <a:gd name="connsiteX15" fmla="*/ 25718 w 83915"/>
                        <a:gd name="connsiteY15" fmla="*/ 45815 h 83819"/>
                        <a:gd name="connsiteX16" fmla="*/ 0 w 83915"/>
                        <a:gd name="connsiteY16" fmla="*/ 43339 h 83819"/>
                        <a:gd name="connsiteX17" fmla="*/ 25432 w 83915"/>
                        <a:gd name="connsiteY17" fmla="*/ 39148 h 83819"/>
                        <a:gd name="connsiteX18" fmla="*/ 2762 w 83915"/>
                        <a:gd name="connsiteY18" fmla="*/ 26956 h 83819"/>
                        <a:gd name="connsiteX19" fmla="*/ 27718 w 83915"/>
                        <a:gd name="connsiteY19" fmla="*/ 33052 h 83819"/>
                        <a:gd name="connsiteX20" fmla="*/ 11335 w 83915"/>
                        <a:gd name="connsiteY20" fmla="*/ 13335 h 83819"/>
                        <a:gd name="connsiteX21" fmla="*/ 32195 w 83915"/>
                        <a:gd name="connsiteY21" fmla="*/ 28384 h 83819"/>
                        <a:gd name="connsiteX22" fmla="*/ 24289 w 83915"/>
                        <a:gd name="connsiteY22" fmla="*/ 3905 h 83819"/>
                        <a:gd name="connsiteX23" fmla="*/ 38005 w 83915"/>
                        <a:gd name="connsiteY23" fmla="*/ 25622 h 83819"/>
                        <a:gd name="connsiteX24" fmla="*/ 40481 w 83915"/>
                        <a:gd name="connsiteY24" fmla="*/ 0 h 83819"/>
                        <a:gd name="connsiteX25" fmla="*/ 44672 w 83915"/>
                        <a:gd name="connsiteY25" fmla="*/ 25432 h 83819"/>
                        <a:gd name="connsiteX26" fmla="*/ 56959 w 83915"/>
                        <a:gd name="connsiteY26" fmla="*/ 2762 h 83819"/>
                        <a:gd name="connsiteX27" fmla="*/ 50768 w 83915"/>
                        <a:gd name="connsiteY27" fmla="*/ 27718 h 83819"/>
                        <a:gd name="connsiteX28" fmla="*/ 70580 w 83915"/>
                        <a:gd name="connsiteY28" fmla="*/ 11335 h 83819"/>
                        <a:gd name="connsiteX29" fmla="*/ 55435 w 83915"/>
                        <a:gd name="connsiteY29" fmla="*/ 32099 h 83819"/>
                        <a:gd name="connsiteX30" fmla="*/ 80010 w 83915"/>
                        <a:gd name="connsiteY30" fmla="*/ 24289 h 83819"/>
                        <a:gd name="connsiteX31" fmla="*/ 58198 w 83915"/>
                        <a:gd name="connsiteY31" fmla="*/ 38005 h 83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83915" h="83819">
                          <a:moveTo>
                            <a:pt x="83915" y="40481"/>
                          </a:moveTo>
                          <a:lnTo>
                            <a:pt x="58388" y="44672"/>
                          </a:lnTo>
                          <a:lnTo>
                            <a:pt x="81153" y="56864"/>
                          </a:lnTo>
                          <a:lnTo>
                            <a:pt x="56102" y="50768"/>
                          </a:lnTo>
                          <a:lnTo>
                            <a:pt x="72580" y="70580"/>
                          </a:lnTo>
                          <a:lnTo>
                            <a:pt x="51721" y="55435"/>
                          </a:lnTo>
                          <a:lnTo>
                            <a:pt x="59627" y="80010"/>
                          </a:lnTo>
                          <a:lnTo>
                            <a:pt x="45815" y="58198"/>
                          </a:lnTo>
                          <a:lnTo>
                            <a:pt x="43339" y="83820"/>
                          </a:lnTo>
                          <a:lnTo>
                            <a:pt x="39148" y="58388"/>
                          </a:lnTo>
                          <a:lnTo>
                            <a:pt x="26956" y="81153"/>
                          </a:lnTo>
                          <a:lnTo>
                            <a:pt x="33052" y="56102"/>
                          </a:lnTo>
                          <a:lnTo>
                            <a:pt x="13335" y="72580"/>
                          </a:lnTo>
                          <a:lnTo>
                            <a:pt x="28384" y="51721"/>
                          </a:lnTo>
                          <a:lnTo>
                            <a:pt x="3905" y="59531"/>
                          </a:lnTo>
                          <a:lnTo>
                            <a:pt x="25718" y="45815"/>
                          </a:lnTo>
                          <a:lnTo>
                            <a:pt x="0" y="43339"/>
                          </a:lnTo>
                          <a:lnTo>
                            <a:pt x="25432" y="39148"/>
                          </a:lnTo>
                          <a:lnTo>
                            <a:pt x="2762" y="26956"/>
                          </a:lnTo>
                          <a:lnTo>
                            <a:pt x="27718" y="33052"/>
                          </a:lnTo>
                          <a:lnTo>
                            <a:pt x="11335" y="13335"/>
                          </a:lnTo>
                          <a:lnTo>
                            <a:pt x="32195" y="28384"/>
                          </a:lnTo>
                          <a:lnTo>
                            <a:pt x="24289" y="3905"/>
                          </a:lnTo>
                          <a:lnTo>
                            <a:pt x="38005" y="25622"/>
                          </a:lnTo>
                          <a:lnTo>
                            <a:pt x="40481" y="0"/>
                          </a:lnTo>
                          <a:lnTo>
                            <a:pt x="44672" y="25432"/>
                          </a:lnTo>
                          <a:lnTo>
                            <a:pt x="56959" y="2762"/>
                          </a:lnTo>
                          <a:lnTo>
                            <a:pt x="50768" y="27718"/>
                          </a:lnTo>
                          <a:lnTo>
                            <a:pt x="70580" y="11335"/>
                          </a:lnTo>
                          <a:lnTo>
                            <a:pt x="55435" y="32099"/>
                          </a:lnTo>
                          <a:lnTo>
                            <a:pt x="80010" y="24289"/>
                          </a:lnTo>
                          <a:lnTo>
                            <a:pt x="58198" y="38005"/>
                          </a:lnTo>
                          <a:close/>
                        </a:path>
                      </a:pathLst>
                    </a:custGeom>
                    <a:solidFill>
                      <a:srgbClr val="6A1B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3" name="Freeform: Shape 762">
                      <a:extLst>
                        <a:ext uri="{FF2B5EF4-FFF2-40B4-BE49-F238E27FC236}">
                          <a16:creationId xmlns:a16="http://schemas.microsoft.com/office/drawing/2014/main" id="{CEFA931F-5734-4A46-B713-C4C0362734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4190" y="3145103"/>
                      <a:ext cx="34115" cy="34115"/>
                    </a:xfrm>
                    <a:custGeom>
                      <a:avLst/>
                      <a:gdLst>
                        <a:gd name="connsiteX0" fmla="*/ 34108 w 34115"/>
                        <a:gd name="connsiteY0" fmla="*/ 16486 h 34115"/>
                        <a:gd name="connsiteX1" fmla="*/ 17629 w 34115"/>
                        <a:gd name="connsiteY1" fmla="*/ 34107 h 34115"/>
                        <a:gd name="connsiteX2" fmla="*/ 8 w 34115"/>
                        <a:gd name="connsiteY2" fmla="*/ 17629 h 34115"/>
                        <a:gd name="connsiteX3" fmla="*/ 16486 w 34115"/>
                        <a:gd name="connsiteY3" fmla="*/ 8 h 34115"/>
                        <a:gd name="connsiteX4" fmla="*/ 34108 w 34115"/>
                        <a:gd name="connsiteY4" fmla="*/ 16486 h 34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15" h="34115">
                          <a:moveTo>
                            <a:pt x="34108" y="16486"/>
                          </a:moveTo>
                          <a:cubicBezTo>
                            <a:pt x="34393" y="25916"/>
                            <a:pt x="27059" y="33822"/>
                            <a:pt x="17629" y="34107"/>
                          </a:cubicBezTo>
                          <a:cubicBezTo>
                            <a:pt x="8200" y="34393"/>
                            <a:pt x="294" y="27059"/>
                            <a:pt x="8" y="17629"/>
                          </a:cubicBezTo>
                          <a:cubicBezTo>
                            <a:pt x="-278" y="8199"/>
                            <a:pt x="7057" y="389"/>
                            <a:pt x="16486" y="8"/>
                          </a:cubicBezTo>
                          <a:cubicBezTo>
                            <a:pt x="25916" y="-278"/>
                            <a:pt x="33822" y="7152"/>
                            <a:pt x="34108" y="16486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4" name="Freeform: Shape 763">
                      <a:extLst>
                        <a:ext uri="{FF2B5EF4-FFF2-40B4-BE49-F238E27FC236}">
                          <a16:creationId xmlns:a16="http://schemas.microsoft.com/office/drawing/2014/main" id="{C423B1F2-B7C6-46DE-A788-075064C159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3524" y="3114710"/>
                      <a:ext cx="46603" cy="46609"/>
                    </a:xfrm>
                    <a:custGeom>
                      <a:avLst/>
                      <a:gdLst>
                        <a:gd name="connsiteX0" fmla="*/ 46588 w 46603"/>
                        <a:gd name="connsiteY0" fmla="*/ 22495 h 46609"/>
                        <a:gd name="connsiteX1" fmla="*/ 24109 w 46603"/>
                        <a:gd name="connsiteY1" fmla="*/ 46593 h 46609"/>
                        <a:gd name="connsiteX2" fmla="*/ 11 w 46603"/>
                        <a:gd name="connsiteY2" fmla="*/ 24114 h 46609"/>
                        <a:gd name="connsiteX3" fmla="*/ 22490 w 46603"/>
                        <a:gd name="connsiteY3" fmla="*/ 16 h 46609"/>
                        <a:gd name="connsiteX4" fmla="*/ 46588 w 46603"/>
                        <a:gd name="connsiteY4" fmla="*/ 22495 h 46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603" h="46609">
                          <a:moveTo>
                            <a:pt x="46588" y="22495"/>
                          </a:moveTo>
                          <a:cubicBezTo>
                            <a:pt x="47064" y="35354"/>
                            <a:pt x="36968" y="46117"/>
                            <a:pt x="24109" y="46593"/>
                          </a:cubicBezTo>
                          <a:cubicBezTo>
                            <a:pt x="11250" y="47070"/>
                            <a:pt x="487" y="36973"/>
                            <a:pt x="11" y="24114"/>
                          </a:cubicBezTo>
                          <a:cubicBezTo>
                            <a:pt x="-370" y="11256"/>
                            <a:pt x="9631" y="492"/>
                            <a:pt x="22490" y="16"/>
                          </a:cubicBezTo>
                          <a:cubicBezTo>
                            <a:pt x="35348" y="-460"/>
                            <a:pt x="46207" y="9636"/>
                            <a:pt x="46588" y="2249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5" name="Freeform: Shape 764">
                      <a:extLst>
                        <a:ext uri="{FF2B5EF4-FFF2-40B4-BE49-F238E27FC236}">
                          <a16:creationId xmlns:a16="http://schemas.microsoft.com/office/drawing/2014/main" id="{CC142954-D71E-479F-91CF-5543279AD3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139" y="3169675"/>
                      <a:ext cx="27642" cy="27642"/>
                    </a:xfrm>
                    <a:custGeom>
                      <a:avLst/>
                      <a:gdLst>
                        <a:gd name="connsiteX0" fmla="*/ 27632 w 27642"/>
                        <a:gd name="connsiteY0" fmla="*/ 13345 h 27642"/>
                        <a:gd name="connsiteX1" fmla="*/ 14297 w 27642"/>
                        <a:gd name="connsiteY1" fmla="*/ 27632 h 27642"/>
                        <a:gd name="connsiteX2" fmla="*/ 10 w 27642"/>
                        <a:gd name="connsiteY2" fmla="*/ 14297 h 27642"/>
                        <a:gd name="connsiteX3" fmla="*/ 13345 w 27642"/>
                        <a:gd name="connsiteY3" fmla="*/ 10 h 27642"/>
                        <a:gd name="connsiteX4" fmla="*/ 27632 w 27642"/>
                        <a:gd name="connsiteY4" fmla="*/ 13345 h 27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642" h="27642">
                          <a:moveTo>
                            <a:pt x="27632" y="13345"/>
                          </a:moveTo>
                          <a:cubicBezTo>
                            <a:pt x="27918" y="20965"/>
                            <a:pt x="21917" y="27347"/>
                            <a:pt x="14297" y="27632"/>
                          </a:cubicBezTo>
                          <a:cubicBezTo>
                            <a:pt x="6677" y="27918"/>
                            <a:pt x="296" y="21917"/>
                            <a:pt x="10" y="14297"/>
                          </a:cubicBezTo>
                          <a:cubicBezTo>
                            <a:pt x="-276" y="6677"/>
                            <a:pt x="5725" y="296"/>
                            <a:pt x="13345" y="10"/>
                          </a:cubicBezTo>
                          <a:cubicBezTo>
                            <a:pt x="20965" y="-276"/>
                            <a:pt x="27347" y="5725"/>
                            <a:pt x="27632" y="133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749" name="Graphic 29">
                    <a:extLst>
                      <a:ext uri="{FF2B5EF4-FFF2-40B4-BE49-F238E27FC236}">
                        <a16:creationId xmlns:a16="http://schemas.microsoft.com/office/drawing/2014/main" id="{B1D82D5F-D77B-4EF5-8419-FC7ECE298F54}"/>
                      </a:ext>
                    </a:extLst>
                  </p:cNvPr>
                  <p:cNvGrpSpPr/>
                  <p:nvPr/>
                </p:nvGrpSpPr>
                <p:grpSpPr>
                  <a:xfrm>
                    <a:off x="3588105" y="3115928"/>
                    <a:ext cx="100929" cy="100936"/>
                    <a:chOff x="3588105" y="3115928"/>
                    <a:chExt cx="100929" cy="100936"/>
                  </a:xfrm>
                </p:grpSpPr>
                <p:sp>
                  <p:nvSpPr>
                    <p:cNvPr id="754" name="Freeform: Shape 753">
                      <a:extLst>
                        <a:ext uri="{FF2B5EF4-FFF2-40B4-BE49-F238E27FC236}">
                          <a16:creationId xmlns:a16="http://schemas.microsoft.com/office/drawing/2014/main" id="{91DBA401-0A29-45EA-B7FC-98855B25D9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8105" y="3115928"/>
                      <a:ext cx="100929" cy="100936"/>
                    </a:xfrm>
                    <a:custGeom>
                      <a:avLst/>
                      <a:gdLst>
                        <a:gd name="connsiteX0" fmla="*/ 100900 w 100929"/>
                        <a:gd name="connsiteY0" fmla="*/ 48709 h 100936"/>
                        <a:gd name="connsiteX1" fmla="*/ 52227 w 100929"/>
                        <a:gd name="connsiteY1" fmla="*/ 100906 h 100936"/>
                        <a:gd name="connsiteX2" fmla="*/ 30 w 100929"/>
                        <a:gd name="connsiteY2" fmla="*/ 52233 h 100936"/>
                        <a:gd name="connsiteX3" fmla="*/ 48703 w 100929"/>
                        <a:gd name="connsiteY3" fmla="*/ 36 h 100936"/>
                        <a:gd name="connsiteX4" fmla="*/ 100900 w 100929"/>
                        <a:gd name="connsiteY4" fmla="*/ 48709 h 100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929" h="100936">
                          <a:moveTo>
                            <a:pt x="100900" y="48709"/>
                          </a:moveTo>
                          <a:cubicBezTo>
                            <a:pt x="101852" y="76522"/>
                            <a:pt x="80040" y="99858"/>
                            <a:pt x="52227" y="100906"/>
                          </a:cubicBezTo>
                          <a:cubicBezTo>
                            <a:pt x="24414" y="101858"/>
                            <a:pt x="983" y="80046"/>
                            <a:pt x="30" y="52233"/>
                          </a:cubicBezTo>
                          <a:cubicBezTo>
                            <a:pt x="-922" y="24420"/>
                            <a:pt x="20890" y="989"/>
                            <a:pt x="48703" y="36"/>
                          </a:cubicBezTo>
                          <a:cubicBezTo>
                            <a:pt x="76516" y="-1012"/>
                            <a:pt x="99947" y="20801"/>
                            <a:pt x="100900" y="48709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5" name="Freeform: Shape 754">
                      <a:extLst>
                        <a:ext uri="{FF2B5EF4-FFF2-40B4-BE49-F238E27FC236}">
                          <a16:creationId xmlns:a16="http://schemas.microsoft.com/office/drawing/2014/main" id="{FBA3D47D-8AD2-4262-98DF-ED602D39EF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2871" y="3120700"/>
                      <a:ext cx="91398" cy="91398"/>
                    </a:xfrm>
                    <a:custGeom>
                      <a:avLst/>
                      <a:gdLst>
                        <a:gd name="connsiteX0" fmla="*/ 91372 w 91398"/>
                        <a:gd name="connsiteY0" fmla="*/ 44128 h 91398"/>
                        <a:gd name="connsiteX1" fmla="*/ 47271 w 91398"/>
                        <a:gd name="connsiteY1" fmla="*/ 91372 h 91398"/>
                        <a:gd name="connsiteX2" fmla="*/ 27 w 91398"/>
                        <a:gd name="connsiteY2" fmla="*/ 47271 h 91398"/>
                        <a:gd name="connsiteX3" fmla="*/ 44032 w 91398"/>
                        <a:gd name="connsiteY3" fmla="*/ 27 h 91398"/>
                        <a:gd name="connsiteX4" fmla="*/ 91372 w 91398"/>
                        <a:gd name="connsiteY4" fmla="*/ 44128 h 913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398" h="91398">
                          <a:moveTo>
                            <a:pt x="91372" y="44128"/>
                          </a:moveTo>
                          <a:cubicBezTo>
                            <a:pt x="92229" y="69369"/>
                            <a:pt x="72512" y="90514"/>
                            <a:pt x="47271" y="91372"/>
                          </a:cubicBezTo>
                          <a:cubicBezTo>
                            <a:pt x="22030" y="92229"/>
                            <a:pt x="884" y="72512"/>
                            <a:pt x="27" y="47271"/>
                          </a:cubicBezTo>
                          <a:cubicBezTo>
                            <a:pt x="-830" y="22030"/>
                            <a:pt x="18886" y="884"/>
                            <a:pt x="44032" y="27"/>
                          </a:cubicBezTo>
                          <a:cubicBezTo>
                            <a:pt x="69369" y="-830"/>
                            <a:pt x="90514" y="18886"/>
                            <a:pt x="91372" y="44128"/>
                          </a:cubicBezTo>
                          <a:close/>
                        </a:path>
                      </a:pathLst>
                    </a:custGeom>
                    <a:solidFill>
                      <a:srgbClr val="AB47B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6" name="Freeform: Shape 755">
                      <a:extLst>
                        <a:ext uri="{FF2B5EF4-FFF2-40B4-BE49-F238E27FC236}">
                          <a16:creationId xmlns:a16="http://schemas.microsoft.com/office/drawing/2014/main" id="{BB6B866E-27C5-458A-9A85-BB077D4624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708" y="3124441"/>
                      <a:ext cx="83724" cy="83819"/>
                    </a:xfrm>
                    <a:custGeom>
                      <a:avLst/>
                      <a:gdLst>
                        <a:gd name="connsiteX0" fmla="*/ 83725 w 83724"/>
                        <a:gd name="connsiteY0" fmla="*/ 40481 h 83819"/>
                        <a:gd name="connsiteX1" fmla="*/ 58388 w 83724"/>
                        <a:gd name="connsiteY1" fmla="*/ 44672 h 83819"/>
                        <a:gd name="connsiteX2" fmla="*/ 81058 w 83724"/>
                        <a:gd name="connsiteY2" fmla="*/ 56864 h 83819"/>
                        <a:gd name="connsiteX3" fmla="*/ 56102 w 83724"/>
                        <a:gd name="connsiteY3" fmla="*/ 50768 h 83819"/>
                        <a:gd name="connsiteX4" fmla="*/ 72485 w 83724"/>
                        <a:gd name="connsiteY4" fmla="*/ 70580 h 83819"/>
                        <a:gd name="connsiteX5" fmla="*/ 51721 w 83724"/>
                        <a:gd name="connsiteY5" fmla="*/ 55435 h 83819"/>
                        <a:gd name="connsiteX6" fmla="*/ 59531 w 83724"/>
                        <a:gd name="connsiteY6" fmla="*/ 80010 h 83819"/>
                        <a:gd name="connsiteX7" fmla="*/ 45720 w 83724"/>
                        <a:gd name="connsiteY7" fmla="*/ 58198 h 83819"/>
                        <a:gd name="connsiteX8" fmla="*/ 43339 w 83724"/>
                        <a:gd name="connsiteY8" fmla="*/ 83820 h 83819"/>
                        <a:gd name="connsiteX9" fmla="*/ 39052 w 83724"/>
                        <a:gd name="connsiteY9" fmla="*/ 58388 h 83819"/>
                        <a:gd name="connsiteX10" fmla="*/ 26860 w 83724"/>
                        <a:gd name="connsiteY10" fmla="*/ 81153 h 83819"/>
                        <a:gd name="connsiteX11" fmla="*/ 33052 w 83724"/>
                        <a:gd name="connsiteY11" fmla="*/ 56102 h 83819"/>
                        <a:gd name="connsiteX12" fmla="*/ 13240 w 83724"/>
                        <a:gd name="connsiteY12" fmla="*/ 72580 h 83819"/>
                        <a:gd name="connsiteX13" fmla="*/ 28289 w 83724"/>
                        <a:gd name="connsiteY13" fmla="*/ 51721 h 83819"/>
                        <a:gd name="connsiteX14" fmla="*/ 3810 w 83724"/>
                        <a:gd name="connsiteY14" fmla="*/ 59627 h 83819"/>
                        <a:gd name="connsiteX15" fmla="*/ 25622 w 83724"/>
                        <a:gd name="connsiteY15" fmla="*/ 45815 h 83819"/>
                        <a:gd name="connsiteX16" fmla="*/ 0 w 83724"/>
                        <a:gd name="connsiteY16" fmla="*/ 43339 h 83819"/>
                        <a:gd name="connsiteX17" fmla="*/ 25336 w 83724"/>
                        <a:gd name="connsiteY17" fmla="*/ 39148 h 83819"/>
                        <a:gd name="connsiteX18" fmla="*/ 2667 w 83724"/>
                        <a:gd name="connsiteY18" fmla="*/ 26956 h 83819"/>
                        <a:gd name="connsiteX19" fmla="*/ 27718 w 83724"/>
                        <a:gd name="connsiteY19" fmla="*/ 33052 h 83819"/>
                        <a:gd name="connsiteX20" fmla="*/ 11240 w 83724"/>
                        <a:gd name="connsiteY20" fmla="*/ 13335 h 83819"/>
                        <a:gd name="connsiteX21" fmla="*/ 32099 w 83724"/>
                        <a:gd name="connsiteY21" fmla="*/ 28384 h 83819"/>
                        <a:gd name="connsiteX22" fmla="*/ 24194 w 83724"/>
                        <a:gd name="connsiteY22" fmla="*/ 3905 h 83819"/>
                        <a:gd name="connsiteX23" fmla="*/ 38005 w 83724"/>
                        <a:gd name="connsiteY23" fmla="*/ 25718 h 83819"/>
                        <a:gd name="connsiteX24" fmla="*/ 40386 w 83724"/>
                        <a:gd name="connsiteY24" fmla="*/ 0 h 83819"/>
                        <a:gd name="connsiteX25" fmla="*/ 44672 w 83724"/>
                        <a:gd name="connsiteY25" fmla="*/ 25432 h 83819"/>
                        <a:gd name="connsiteX26" fmla="*/ 56864 w 83724"/>
                        <a:gd name="connsiteY26" fmla="*/ 2762 h 83819"/>
                        <a:gd name="connsiteX27" fmla="*/ 50673 w 83724"/>
                        <a:gd name="connsiteY27" fmla="*/ 27718 h 83819"/>
                        <a:gd name="connsiteX28" fmla="*/ 70485 w 83724"/>
                        <a:gd name="connsiteY28" fmla="*/ 11240 h 83819"/>
                        <a:gd name="connsiteX29" fmla="*/ 55435 w 83724"/>
                        <a:gd name="connsiteY29" fmla="*/ 32099 h 83819"/>
                        <a:gd name="connsiteX30" fmla="*/ 79915 w 83724"/>
                        <a:gd name="connsiteY30" fmla="*/ 24289 h 83819"/>
                        <a:gd name="connsiteX31" fmla="*/ 58102 w 83724"/>
                        <a:gd name="connsiteY31" fmla="*/ 38005 h 83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83724" h="83819">
                          <a:moveTo>
                            <a:pt x="83725" y="40481"/>
                          </a:moveTo>
                          <a:lnTo>
                            <a:pt x="58388" y="44672"/>
                          </a:lnTo>
                          <a:lnTo>
                            <a:pt x="81058" y="56864"/>
                          </a:lnTo>
                          <a:lnTo>
                            <a:pt x="56102" y="50768"/>
                          </a:lnTo>
                          <a:lnTo>
                            <a:pt x="72485" y="70580"/>
                          </a:lnTo>
                          <a:lnTo>
                            <a:pt x="51721" y="55435"/>
                          </a:lnTo>
                          <a:lnTo>
                            <a:pt x="59531" y="80010"/>
                          </a:lnTo>
                          <a:lnTo>
                            <a:pt x="45720" y="58198"/>
                          </a:lnTo>
                          <a:lnTo>
                            <a:pt x="43339" y="83820"/>
                          </a:lnTo>
                          <a:lnTo>
                            <a:pt x="39052" y="58388"/>
                          </a:lnTo>
                          <a:lnTo>
                            <a:pt x="26860" y="81153"/>
                          </a:lnTo>
                          <a:lnTo>
                            <a:pt x="33052" y="56102"/>
                          </a:lnTo>
                          <a:lnTo>
                            <a:pt x="13240" y="72580"/>
                          </a:lnTo>
                          <a:lnTo>
                            <a:pt x="28289" y="51721"/>
                          </a:lnTo>
                          <a:lnTo>
                            <a:pt x="3810" y="59627"/>
                          </a:lnTo>
                          <a:lnTo>
                            <a:pt x="25622" y="45815"/>
                          </a:lnTo>
                          <a:lnTo>
                            <a:pt x="0" y="43339"/>
                          </a:lnTo>
                          <a:lnTo>
                            <a:pt x="25336" y="39148"/>
                          </a:lnTo>
                          <a:lnTo>
                            <a:pt x="2667" y="26956"/>
                          </a:lnTo>
                          <a:lnTo>
                            <a:pt x="27718" y="33052"/>
                          </a:lnTo>
                          <a:lnTo>
                            <a:pt x="11240" y="13335"/>
                          </a:lnTo>
                          <a:lnTo>
                            <a:pt x="32099" y="28384"/>
                          </a:lnTo>
                          <a:lnTo>
                            <a:pt x="24194" y="3905"/>
                          </a:lnTo>
                          <a:lnTo>
                            <a:pt x="38005" y="25718"/>
                          </a:lnTo>
                          <a:lnTo>
                            <a:pt x="40386" y="0"/>
                          </a:lnTo>
                          <a:lnTo>
                            <a:pt x="44672" y="25432"/>
                          </a:lnTo>
                          <a:lnTo>
                            <a:pt x="56864" y="2762"/>
                          </a:lnTo>
                          <a:lnTo>
                            <a:pt x="50673" y="27718"/>
                          </a:lnTo>
                          <a:lnTo>
                            <a:pt x="70485" y="11240"/>
                          </a:lnTo>
                          <a:lnTo>
                            <a:pt x="55435" y="32099"/>
                          </a:lnTo>
                          <a:lnTo>
                            <a:pt x="79915" y="24289"/>
                          </a:lnTo>
                          <a:lnTo>
                            <a:pt x="58102" y="38005"/>
                          </a:lnTo>
                          <a:close/>
                        </a:path>
                      </a:pathLst>
                    </a:custGeom>
                    <a:solidFill>
                      <a:srgbClr val="6A1B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7" name="Freeform: Shape 756">
                      <a:extLst>
                        <a:ext uri="{FF2B5EF4-FFF2-40B4-BE49-F238E27FC236}">
                          <a16:creationId xmlns:a16="http://schemas.microsoft.com/office/drawing/2014/main" id="{983D0E52-672D-4455-8F8D-A6AD39E755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1464" y="3149294"/>
                      <a:ext cx="34115" cy="34115"/>
                    </a:xfrm>
                    <a:custGeom>
                      <a:avLst/>
                      <a:gdLst>
                        <a:gd name="connsiteX0" fmla="*/ 34108 w 34115"/>
                        <a:gd name="connsiteY0" fmla="*/ 16486 h 34115"/>
                        <a:gd name="connsiteX1" fmla="*/ 17629 w 34115"/>
                        <a:gd name="connsiteY1" fmla="*/ 34108 h 34115"/>
                        <a:gd name="connsiteX2" fmla="*/ 8 w 34115"/>
                        <a:gd name="connsiteY2" fmla="*/ 17629 h 34115"/>
                        <a:gd name="connsiteX3" fmla="*/ 16486 w 34115"/>
                        <a:gd name="connsiteY3" fmla="*/ 8 h 34115"/>
                        <a:gd name="connsiteX4" fmla="*/ 34108 w 34115"/>
                        <a:gd name="connsiteY4" fmla="*/ 16486 h 34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15" h="34115">
                          <a:moveTo>
                            <a:pt x="34108" y="16486"/>
                          </a:moveTo>
                          <a:cubicBezTo>
                            <a:pt x="34393" y="25916"/>
                            <a:pt x="27059" y="33822"/>
                            <a:pt x="17629" y="34108"/>
                          </a:cubicBezTo>
                          <a:cubicBezTo>
                            <a:pt x="8200" y="34393"/>
                            <a:pt x="294" y="27059"/>
                            <a:pt x="8" y="17629"/>
                          </a:cubicBezTo>
                          <a:cubicBezTo>
                            <a:pt x="-278" y="8200"/>
                            <a:pt x="7057" y="294"/>
                            <a:pt x="16486" y="8"/>
                          </a:cubicBezTo>
                          <a:cubicBezTo>
                            <a:pt x="25916" y="-278"/>
                            <a:pt x="33822" y="7057"/>
                            <a:pt x="34108" y="16486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8" name="Freeform: Shape 757">
                      <a:extLst>
                        <a:ext uri="{FF2B5EF4-FFF2-40B4-BE49-F238E27FC236}">
                          <a16:creationId xmlns:a16="http://schemas.microsoft.com/office/drawing/2014/main" id="{2E933B75-7847-428B-B608-CA737FA6F5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0792" y="3118906"/>
                      <a:ext cx="46609" cy="46603"/>
                    </a:xfrm>
                    <a:custGeom>
                      <a:avLst/>
                      <a:gdLst>
                        <a:gd name="connsiteX0" fmla="*/ 46593 w 46609"/>
                        <a:gd name="connsiteY0" fmla="*/ 22490 h 46603"/>
                        <a:gd name="connsiteX1" fmla="*/ 24114 w 46609"/>
                        <a:gd name="connsiteY1" fmla="*/ 46588 h 46603"/>
                        <a:gd name="connsiteX2" fmla="*/ 16 w 46609"/>
                        <a:gd name="connsiteY2" fmla="*/ 24109 h 46603"/>
                        <a:gd name="connsiteX3" fmla="*/ 22495 w 46609"/>
                        <a:gd name="connsiteY3" fmla="*/ 11 h 46603"/>
                        <a:gd name="connsiteX4" fmla="*/ 46593 w 46609"/>
                        <a:gd name="connsiteY4" fmla="*/ 22490 h 46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609" h="46603">
                          <a:moveTo>
                            <a:pt x="46593" y="22490"/>
                          </a:moveTo>
                          <a:cubicBezTo>
                            <a:pt x="47070" y="35348"/>
                            <a:pt x="36973" y="46112"/>
                            <a:pt x="24114" y="46588"/>
                          </a:cubicBezTo>
                          <a:cubicBezTo>
                            <a:pt x="11256" y="47064"/>
                            <a:pt x="492" y="36968"/>
                            <a:pt x="16" y="24109"/>
                          </a:cubicBezTo>
                          <a:cubicBezTo>
                            <a:pt x="-460" y="11250"/>
                            <a:pt x="9636" y="487"/>
                            <a:pt x="22495" y="11"/>
                          </a:cubicBezTo>
                          <a:cubicBezTo>
                            <a:pt x="35449" y="-370"/>
                            <a:pt x="46212" y="9631"/>
                            <a:pt x="46593" y="2249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9" name="Freeform: Shape 758">
                      <a:extLst>
                        <a:ext uri="{FF2B5EF4-FFF2-40B4-BE49-F238E27FC236}">
                          <a16:creationId xmlns:a16="http://schemas.microsoft.com/office/drawing/2014/main" id="{7ACBC548-F1A1-4BBE-A898-D69090C881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8413" y="3173866"/>
                      <a:ext cx="27642" cy="27642"/>
                    </a:xfrm>
                    <a:custGeom>
                      <a:avLst/>
                      <a:gdLst>
                        <a:gd name="connsiteX0" fmla="*/ 27632 w 27642"/>
                        <a:gd name="connsiteY0" fmla="*/ 13345 h 27642"/>
                        <a:gd name="connsiteX1" fmla="*/ 14297 w 27642"/>
                        <a:gd name="connsiteY1" fmla="*/ 27632 h 27642"/>
                        <a:gd name="connsiteX2" fmla="*/ 10 w 27642"/>
                        <a:gd name="connsiteY2" fmla="*/ 14297 h 27642"/>
                        <a:gd name="connsiteX3" fmla="*/ 13345 w 27642"/>
                        <a:gd name="connsiteY3" fmla="*/ 10 h 27642"/>
                        <a:gd name="connsiteX4" fmla="*/ 27632 w 27642"/>
                        <a:gd name="connsiteY4" fmla="*/ 13345 h 27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642" h="27642">
                          <a:moveTo>
                            <a:pt x="27632" y="13345"/>
                          </a:moveTo>
                          <a:cubicBezTo>
                            <a:pt x="27918" y="20965"/>
                            <a:pt x="21917" y="27347"/>
                            <a:pt x="14297" y="27632"/>
                          </a:cubicBezTo>
                          <a:cubicBezTo>
                            <a:pt x="6677" y="27918"/>
                            <a:pt x="296" y="21917"/>
                            <a:pt x="10" y="14297"/>
                          </a:cubicBezTo>
                          <a:cubicBezTo>
                            <a:pt x="-276" y="6677"/>
                            <a:pt x="5725" y="296"/>
                            <a:pt x="13345" y="10"/>
                          </a:cubicBezTo>
                          <a:cubicBezTo>
                            <a:pt x="20965" y="-276"/>
                            <a:pt x="27347" y="5725"/>
                            <a:pt x="27632" y="133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750" name="Freeform: Shape 749">
                    <a:extLst>
                      <a:ext uri="{FF2B5EF4-FFF2-40B4-BE49-F238E27FC236}">
                        <a16:creationId xmlns:a16="http://schemas.microsoft.com/office/drawing/2014/main" id="{6AE20B3E-591F-44B6-93D4-43AEC717DB40}"/>
                      </a:ext>
                    </a:extLst>
                  </p:cNvPr>
                  <p:cNvSpPr/>
                  <p:nvPr/>
                </p:nvSpPr>
                <p:spPr>
                  <a:xfrm>
                    <a:off x="3016145" y="2946994"/>
                    <a:ext cx="422080" cy="270030"/>
                  </a:xfrm>
                  <a:custGeom>
                    <a:avLst/>
                    <a:gdLst>
                      <a:gd name="connsiteX0" fmla="*/ 422067 w 422080"/>
                      <a:gd name="connsiteY0" fmla="*/ 223072 h 270030"/>
                      <a:gd name="connsiteX1" fmla="*/ 8968 w 422080"/>
                      <a:gd name="connsiteY1" fmla="*/ 270030 h 270030"/>
                      <a:gd name="connsiteX2" fmla="*/ 198515 w 422080"/>
                      <a:gd name="connsiteY2" fmla="*/ 282 h 270030"/>
                      <a:gd name="connsiteX3" fmla="*/ 422067 w 422080"/>
                      <a:gd name="connsiteY3" fmla="*/ 223072 h 270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2080" h="270030">
                        <a:moveTo>
                          <a:pt x="422067" y="223072"/>
                        </a:moveTo>
                        <a:cubicBezTo>
                          <a:pt x="390158" y="210404"/>
                          <a:pt x="213469" y="199164"/>
                          <a:pt x="8968" y="270030"/>
                        </a:cubicBezTo>
                        <a:cubicBezTo>
                          <a:pt x="-31895" y="133823"/>
                          <a:pt x="73071" y="6759"/>
                          <a:pt x="198515" y="282"/>
                        </a:cubicBezTo>
                        <a:cubicBezTo>
                          <a:pt x="300052" y="-5052"/>
                          <a:pt x="423591" y="65052"/>
                          <a:pt x="422067" y="223072"/>
                        </a:cubicBezTo>
                        <a:close/>
                      </a:path>
                    </a:pathLst>
                  </a:custGeom>
                  <a:solidFill>
                    <a:srgbClr val="FF6F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51" name="Freeform: Shape 750">
                    <a:extLst>
                      <a:ext uri="{FF2B5EF4-FFF2-40B4-BE49-F238E27FC236}">
                        <a16:creationId xmlns:a16="http://schemas.microsoft.com/office/drawing/2014/main" id="{6FBDB514-9F4B-4FF4-B18C-A99284A0B8AF}"/>
                      </a:ext>
                    </a:extLst>
                  </p:cNvPr>
                  <p:cNvSpPr/>
                  <p:nvPr/>
                </p:nvSpPr>
                <p:spPr>
                  <a:xfrm>
                    <a:off x="3033931" y="2980333"/>
                    <a:ext cx="387897" cy="228214"/>
                  </a:xfrm>
                  <a:custGeom>
                    <a:avLst/>
                    <a:gdLst>
                      <a:gd name="connsiteX0" fmla="*/ 387898 w 387897"/>
                      <a:gd name="connsiteY0" fmla="*/ 173065 h 228214"/>
                      <a:gd name="connsiteX1" fmla="*/ 40 w 387897"/>
                      <a:gd name="connsiteY1" fmla="*/ 228214 h 228214"/>
                      <a:gd name="connsiteX2" fmla="*/ 187016 w 387897"/>
                      <a:gd name="connsiteY2" fmla="*/ 281 h 228214"/>
                      <a:gd name="connsiteX3" fmla="*/ 387898 w 387897"/>
                      <a:gd name="connsiteY3" fmla="*/ 173065 h 228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7897" h="228214">
                        <a:moveTo>
                          <a:pt x="387898" y="173065"/>
                        </a:moveTo>
                        <a:cubicBezTo>
                          <a:pt x="323604" y="169731"/>
                          <a:pt x="184539" y="159539"/>
                          <a:pt x="40" y="228214"/>
                        </a:cubicBezTo>
                        <a:cubicBezTo>
                          <a:pt x="-1960" y="118867"/>
                          <a:pt x="71668" y="7044"/>
                          <a:pt x="187016" y="281"/>
                        </a:cubicBezTo>
                        <a:cubicBezTo>
                          <a:pt x="276455" y="-4958"/>
                          <a:pt x="369324" y="63432"/>
                          <a:pt x="387898" y="173065"/>
                        </a:cubicBezTo>
                        <a:close/>
                      </a:path>
                    </a:pathLst>
                  </a:custGeom>
                  <a:solidFill>
                    <a:srgbClr val="FF7F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52" name="Freeform: Shape 751">
                    <a:extLst>
                      <a:ext uri="{FF2B5EF4-FFF2-40B4-BE49-F238E27FC236}">
                        <a16:creationId xmlns:a16="http://schemas.microsoft.com/office/drawing/2014/main" id="{6B72DBD7-A1A3-4130-9287-1ED0C2B8E02E}"/>
                      </a:ext>
                    </a:extLst>
                  </p:cNvPr>
                  <p:cNvSpPr/>
                  <p:nvPr/>
                </p:nvSpPr>
                <p:spPr>
                  <a:xfrm>
                    <a:off x="3549873" y="2976968"/>
                    <a:ext cx="372294" cy="221577"/>
                  </a:xfrm>
                  <a:custGeom>
                    <a:avLst/>
                    <a:gdLst>
                      <a:gd name="connsiteX0" fmla="*/ 639 w 372294"/>
                      <a:gd name="connsiteY0" fmla="*/ 205385 h 221577"/>
                      <a:gd name="connsiteX1" fmla="*/ 367827 w 372294"/>
                      <a:gd name="connsiteY1" fmla="*/ 221578 h 221577"/>
                      <a:gd name="connsiteX2" fmla="*/ 183709 w 372294"/>
                      <a:gd name="connsiteY2" fmla="*/ 26 h 221577"/>
                      <a:gd name="connsiteX3" fmla="*/ 639 w 372294"/>
                      <a:gd name="connsiteY3" fmla="*/ 205385 h 221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2294" h="221577">
                        <a:moveTo>
                          <a:pt x="639" y="205385"/>
                        </a:moveTo>
                        <a:cubicBezTo>
                          <a:pt x="17212" y="190907"/>
                          <a:pt x="183233" y="171571"/>
                          <a:pt x="367827" y="221578"/>
                        </a:cubicBezTo>
                        <a:cubicBezTo>
                          <a:pt x="394879" y="100991"/>
                          <a:pt x="294771" y="-1879"/>
                          <a:pt x="183709" y="26"/>
                        </a:cubicBezTo>
                        <a:cubicBezTo>
                          <a:pt x="93889" y="1550"/>
                          <a:pt x="-9077" y="68797"/>
                          <a:pt x="639" y="205385"/>
                        </a:cubicBezTo>
                        <a:close/>
                      </a:path>
                    </a:pathLst>
                  </a:custGeom>
                  <a:solidFill>
                    <a:srgbClr val="FF6F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53" name="Freeform: Shape 752">
                    <a:extLst>
                      <a:ext uri="{FF2B5EF4-FFF2-40B4-BE49-F238E27FC236}">
                        <a16:creationId xmlns:a16="http://schemas.microsoft.com/office/drawing/2014/main" id="{52C773B3-E266-4128-8D8E-1CCE17B1D168}"/>
                      </a:ext>
                    </a:extLst>
                  </p:cNvPr>
                  <p:cNvSpPr/>
                  <p:nvPr/>
                </p:nvSpPr>
                <p:spPr>
                  <a:xfrm>
                    <a:off x="3563941" y="3002035"/>
                    <a:ext cx="345471" cy="189653"/>
                  </a:xfrm>
                  <a:custGeom>
                    <a:avLst/>
                    <a:gdLst>
                      <a:gd name="connsiteX0" fmla="*/ 0 w 345471"/>
                      <a:gd name="connsiteY0" fmla="*/ 164602 h 189653"/>
                      <a:gd name="connsiteX1" fmla="*/ 345472 w 345471"/>
                      <a:gd name="connsiteY1" fmla="*/ 189653 h 189653"/>
                      <a:gd name="connsiteX2" fmla="*/ 166592 w 345471"/>
                      <a:gd name="connsiteY2" fmla="*/ 10 h 189653"/>
                      <a:gd name="connsiteX3" fmla="*/ 0 w 345471"/>
                      <a:gd name="connsiteY3" fmla="*/ 164602 h 189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5471" h="189653">
                        <a:moveTo>
                          <a:pt x="0" y="164602"/>
                        </a:moveTo>
                        <a:cubicBezTo>
                          <a:pt x="56483" y="157744"/>
                          <a:pt x="178498" y="140314"/>
                          <a:pt x="345472" y="189653"/>
                        </a:cubicBezTo>
                        <a:cubicBezTo>
                          <a:pt x="340519" y="93070"/>
                          <a:pt x="268796" y="-1133"/>
                          <a:pt x="166592" y="10"/>
                        </a:cubicBezTo>
                        <a:cubicBezTo>
                          <a:pt x="87440" y="868"/>
                          <a:pt x="9716" y="66781"/>
                          <a:pt x="0" y="164602"/>
                        </a:cubicBezTo>
                        <a:close/>
                      </a:path>
                    </a:pathLst>
                  </a:custGeom>
                  <a:solidFill>
                    <a:srgbClr val="FF7F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38" name="Freeform: Shape 737">
                  <a:extLst>
                    <a:ext uri="{FF2B5EF4-FFF2-40B4-BE49-F238E27FC236}">
                      <a16:creationId xmlns:a16="http://schemas.microsoft.com/office/drawing/2014/main" id="{5B1EE18E-6387-4984-BF3F-AEB41122B84B}"/>
                    </a:ext>
                  </a:extLst>
                </p:cNvPr>
                <p:cNvSpPr/>
                <p:nvPr/>
              </p:nvSpPr>
              <p:spPr>
                <a:xfrm>
                  <a:off x="3228077" y="3307172"/>
                  <a:ext cx="90421" cy="52470"/>
                </a:xfrm>
                <a:custGeom>
                  <a:avLst/>
                  <a:gdLst>
                    <a:gd name="connsiteX0" fmla="*/ 119825 w 119824"/>
                    <a:gd name="connsiteY0" fmla="*/ 34766 h 69532"/>
                    <a:gd name="connsiteX1" fmla="*/ 59912 w 119824"/>
                    <a:gd name="connsiteY1" fmla="*/ 69532 h 69532"/>
                    <a:gd name="connsiteX2" fmla="*/ 0 w 119824"/>
                    <a:gd name="connsiteY2" fmla="*/ 34766 h 69532"/>
                    <a:gd name="connsiteX3" fmla="*/ 59912 w 119824"/>
                    <a:gd name="connsiteY3" fmla="*/ 0 h 69532"/>
                    <a:gd name="connsiteX4" fmla="*/ 119825 w 119824"/>
                    <a:gd name="connsiteY4" fmla="*/ 34766 h 69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824" h="69532">
                      <a:moveTo>
                        <a:pt x="119825" y="34766"/>
                      </a:moveTo>
                      <a:cubicBezTo>
                        <a:pt x="119825" y="53912"/>
                        <a:pt x="93059" y="69532"/>
                        <a:pt x="59912" y="69532"/>
                      </a:cubicBezTo>
                      <a:cubicBezTo>
                        <a:pt x="26860" y="69532"/>
                        <a:pt x="0" y="54007"/>
                        <a:pt x="0" y="34766"/>
                      </a:cubicBezTo>
                      <a:cubicBezTo>
                        <a:pt x="0" y="15621"/>
                        <a:pt x="26765" y="0"/>
                        <a:pt x="59912" y="0"/>
                      </a:cubicBezTo>
                      <a:cubicBezTo>
                        <a:pt x="92964" y="0"/>
                        <a:pt x="119825" y="15621"/>
                        <a:pt x="119825" y="347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9" name="Freeform: Shape 738">
                  <a:extLst>
                    <a:ext uri="{FF2B5EF4-FFF2-40B4-BE49-F238E27FC236}">
                      <a16:creationId xmlns:a16="http://schemas.microsoft.com/office/drawing/2014/main" id="{32D1C58F-E6B3-49B7-AE90-E1BE732A897D}"/>
                    </a:ext>
                  </a:extLst>
                </p:cNvPr>
                <p:cNvSpPr/>
                <p:nvPr/>
              </p:nvSpPr>
              <p:spPr>
                <a:xfrm>
                  <a:off x="3609887" y="3297109"/>
                  <a:ext cx="90421" cy="52470"/>
                </a:xfrm>
                <a:custGeom>
                  <a:avLst/>
                  <a:gdLst>
                    <a:gd name="connsiteX0" fmla="*/ 119825 w 119824"/>
                    <a:gd name="connsiteY0" fmla="*/ 34766 h 69532"/>
                    <a:gd name="connsiteX1" fmla="*/ 59912 w 119824"/>
                    <a:gd name="connsiteY1" fmla="*/ 69533 h 69532"/>
                    <a:gd name="connsiteX2" fmla="*/ 0 w 119824"/>
                    <a:gd name="connsiteY2" fmla="*/ 34766 h 69532"/>
                    <a:gd name="connsiteX3" fmla="*/ 59912 w 119824"/>
                    <a:gd name="connsiteY3" fmla="*/ 0 h 69532"/>
                    <a:gd name="connsiteX4" fmla="*/ 119825 w 119824"/>
                    <a:gd name="connsiteY4" fmla="*/ 34766 h 69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824" h="69532">
                      <a:moveTo>
                        <a:pt x="119825" y="34766"/>
                      </a:moveTo>
                      <a:cubicBezTo>
                        <a:pt x="119825" y="53912"/>
                        <a:pt x="93059" y="69533"/>
                        <a:pt x="59912" y="69533"/>
                      </a:cubicBezTo>
                      <a:cubicBezTo>
                        <a:pt x="26860" y="69533"/>
                        <a:pt x="0" y="54007"/>
                        <a:pt x="0" y="34766"/>
                      </a:cubicBezTo>
                      <a:cubicBezTo>
                        <a:pt x="0" y="15621"/>
                        <a:pt x="26765" y="0"/>
                        <a:pt x="59912" y="0"/>
                      </a:cubicBezTo>
                      <a:cubicBezTo>
                        <a:pt x="93059" y="95"/>
                        <a:pt x="119825" y="15621"/>
                        <a:pt x="119825" y="347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pic>
          <p:nvPicPr>
            <p:cNvPr id="722" name="Graphic 721">
              <a:extLst>
                <a:ext uri="{FF2B5EF4-FFF2-40B4-BE49-F238E27FC236}">
                  <a16:creationId xmlns:a16="http://schemas.microsoft.com/office/drawing/2014/main" id="{5804AC3A-303E-435A-8A6E-9842023721E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95454">
              <a:off x="2363920" y="3823966"/>
              <a:ext cx="1616598" cy="1389707"/>
            </a:xfrm>
            <a:prstGeom prst="rect">
              <a:avLst/>
            </a:prstGeom>
          </p:spPr>
        </p:pic>
        <p:grpSp>
          <p:nvGrpSpPr>
            <p:cNvPr id="723" name="Graphic 30">
              <a:extLst>
                <a:ext uri="{FF2B5EF4-FFF2-40B4-BE49-F238E27FC236}">
                  <a16:creationId xmlns:a16="http://schemas.microsoft.com/office/drawing/2014/main" id="{8E1E3E60-19D8-4A40-AE01-79033C410F1D}"/>
                </a:ext>
              </a:extLst>
            </p:cNvPr>
            <p:cNvGrpSpPr/>
            <p:nvPr/>
          </p:nvGrpSpPr>
          <p:grpSpPr>
            <a:xfrm>
              <a:off x="2713695" y="2100041"/>
              <a:ext cx="1443007" cy="1371784"/>
              <a:chOff x="2866850" y="2195772"/>
              <a:chExt cx="835288" cy="794060"/>
            </a:xfrm>
          </p:grpSpPr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00E652EA-3FEC-4731-ACEA-4D2F793E0FC5}"/>
                  </a:ext>
                </a:extLst>
              </p:cNvPr>
              <p:cNvSpPr/>
              <p:nvPr/>
            </p:nvSpPr>
            <p:spPr>
              <a:xfrm>
                <a:off x="2895886" y="2834471"/>
                <a:ext cx="43394" cy="155361"/>
              </a:xfrm>
              <a:custGeom>
                <a:avLst/>
                <a:gdLst>
                  <a:gd name="connsiteX0" fmla="*/ 26431 w 43394"/>
                  <a:gd name="connsiteY0" fmla="*/ 155361 h 155361"/>
                  <a:gd name="connsiteX1" fmla="*/ 22335 w 43394"/>
                  <a:gd name="connsiteY1" fmla="*/ 153837 h 155361"/>
                  <a:gd name="connsiteX2" fmla="*/ 142 w 43394"/>
                  <a:gd name="connsiteY2" fmla="*/ 82876 h 155361"/>
                  <a:gd name="connsiteX3" fmla="*/ 33384 w 43394"/>
                  <a:gd name="connsiteY3" fmla="*/ 1152 h 155361"/>
                  <a:gd name="connsiteX4" fmla="*/ 42243 w 43394"/>
                  <a:gd name="connsiteY4" fmla="*/ 2676 h 155361"/>
                  <a:gd name="connsiteX5" fmla="*/ 40719 w 43394"/>
                  <a:gd name="connsiteY5" fmla="*/ 11534 h 155361"/>
                  <a:gd name="connsiteX6" fmla="*/ 12906 w 43394"/>
                  <a:gd name="connsiteY6" fmla="*/ 83352 h 155361"/>
                  <a:gd name="connsiteX7" fmla="*/ 30527 w 43394"/>
                  <a:gd name="connsiteY7" fmla="*/ 144027 h 155361"/>
                  <a:gd name="connsiteX8" fmla="*/ 31289 w 43394"/>
                  <a:gd name="connsiteY8" fmla="*/ 152980 h 155361"/>
                  <a:gd name="connsiteX9" fmla="*/ 26431 w 43394"/>
                  <a:gd name="connsiteY9" fmla="*/ 155361 h 155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3394" h="155361">
                    <a:moveTo>
                      <a:pt x="26431" y="155361"/>
                    </a:moveTo>
                    <a:cubicBezTo>
                      <a:pt x="25002" y="155361"/>
                      <a:pt x="23478" y="154885"/>
                      <a:pt x="22335" y="153837"/>
                    </a:cubicBezTo>
                    <a:cubicBezTo>
                      <a:pt x="6905" y="140788"/>
                      <a:pt x="-1191" y="114975"/>
                      <a:pt x="142" y="82876"/>
                    </a:cubicBezTo>
                    <a:cubicBezTo>
                      <a:pt x="1761" y="46395"/>
                      <a:pt x="14811" y="14296"/>
                      <a:pt x="33384" y="1152"/>
                    </a:cubicBezTo>
                    <a:cubicBezTo>
                      <a:pt x="36242" y="-849"/>
                      <a:pt x="40242" y="-182"/>
                      <a:pt x="42243" y="2676"/>
                    </a:cubicBezTo>
                    <a:cubicBezTo>
                      <a:pt x="44243" y="5533"/>
                      <a:pt x="43576" y="9534"/>
                      <a:pt x="40719" y="11534"/>
                    </a:cubicBezTo>
                    <a:cubicBezTo>
                      <a:pt x="25669" y="22107"/>
                      <a:pt x="14239" y="51634"/>
                      <a:pt x="12906" y="83352"/>
                    </a:cubicBezTo>
                    <a:cubicBezTo>
                      <a:pt x="11667" y="111070"/>
                      <a:pt x="18335" y="133740"/>
                      <a:pt x="30527" y="144027"/>
                    </a:cubicBezTo>
                    <a:cubicBezTo>
                      <a:pt x="33194" y="146313"/>
                      <a:pt x="33575" y="150313"/>
                      <a:pt x="31289" y="152980"/>
                    </a:cubicBezTo>
                    <a:cubicBezTo>
                      <a:pt x="30051" y="154599"/>
                      <a:pt x="28241" y="155361"/>
                      <a:pt x="26431" y="155361"/>
                    </a:cubicBezTo>
                    <a:close/>
                  </a:path>
                </a:pathLst>
              </a:custGeom>
              <a:solidFill>
                <a:srgbClr val="64746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4988D339-7D0D-4E51-A6AE-20CD1B6788B2}"/>
                  </a:ext>
                </a:extLst>
              </p:cNvPr>
              <p:cNvSpPr/>
              <p:nvPr/>
            </p:nvSpPr>
            <p:spPr>
              <a:xfrm>
                <a:off x="3620411" y="2834217"/>
                <a:ext cx="37938" cy="117324"/>
              </a:xfrm>
              <a:custGeom>
                <a:avLst/>
                <a:gdLst>
                  <a:gd name="connsiteX0" fmla="*/ 21235 w 37938"/>
                  <a:gd name="connsiteY0" fmla="*/ 117325 h 117324"/>
                  <a:gd name="connsiteX1" fmla="*/ 19044 w 37938"/>
                  <a:gd name="connsiteY1" fmla="*/ 116944 h 117324"/>
                  <a:gd name="connsiteX2" fmla="*/ 15329 w 37938"/>
                  <a:gd name="connsiteY2" fmla="*/ 108752 h 117324"/>
                  <a:gd name="connsiteX3" fmla="*/ 23425 w 37938"/>
                  <a:gd name="connsiteY3" fmla="*/ 47506 h 117324"/>
                  <a:gd name="connsiteX4" fmla="*/ 6280 w 37938"/>
                  <a:gd name="connsiteY4" fmla="*/ 13121 h 117324"/>
                  <a:gd name="connsiteX5" fmla="*/ 1423 w 37938"/>
                  <a:gd name="connsiteY5" fmla="*/ 10740 h 117324"/>
                  <a:gd name="connsiteX6" fmla="*/ 2280 w 37938"/>
                  <a:gd name="connsiteY6" fmla="*/ 1786 h 117324"/>
                  <a:gd name="connsiteX7" fmla="*/ 10090 w 37938"/>
                  <a:gd name="connsiteY7" fmla="*/ 548 h 117324"/>
                  <a:gd name="connsiteX8" fmla="*/ 35808 w 37938"/>
                  <a:gd name="connsiteY8" fmla="*/ 44935 h 117324"/>
                  <a:gd name="connsiteX9" fmla="*/ 27140 w 37938"/>
                  <a:gd name="connsiteY9" fmla="*/ 113324 h 117324"/>
                  <a:gd name="connsiteX10" fmla="*/ 21235 w 37938"/>
                  <a:gd name="connsiteY10" fmla="*/ 117325 h 117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938" h="117324">
                    <a:moveTo>
                      <a:pt x="21235" y="117325"/>
                    </a:moveTo>
                    <a:cubicBezTo>
                      <a:pt x="20473" y="117325"/>
                      <a:pt x="19711" y="117229"/>
                      <a:pt x="19044" y="116944"/>
                    </a:cubicBezTo>
                    <a:cubicBezTo>
                      <a:pt x="15710" y="115706"/>
                      <a:pt x="14091" y="111991"/>
                      <a:pt x="15329" y="108752"/>
                    </a:cubicBezTo>
                    <a:cubicBezTo>
                      <a:pt x="23902" y="85797"/>
                      <a:pt x="27997" y="68461"/>
                      <a:pt x="23425" y="47506"/>
                    </a:cubicBezTo>
                    <a:cubicBezTo>
                      <a:pt x="21806" y="39982"/>
                      <a:pt x="11233" y="18265"/>
                      <a:pt x="6280" y="13121"/>
                    </a:cubicBezTo>
                    <a:cubicBezTo>
                      <a:pt x="4471" y="13121"/>
                      <a:pt x="2661" y="12359"/>
                      <a:pt x="1423" y="10740"/>
                    </a:cubicBezTo>
                    <a:cubicBezTo>
                      <a:pt x="-768" y="7978"/>
                      <a:pt x="-387" y="3977"/>
                      <a:pt x="2280" y="1786"/>
                    </a:cubicBezTo>
                    <a:cubicBezTo>
                      <a:pt x="4471" y="-23"/>
                      <a:pt x="7328" y="-500"/>
                      <a:pt x="10090" y="548"/>
                    </a:cubicBezTo>
                    <a:cubicBezTo>
                      <a:pt x="20663" y="4263"/>
                      <a:pt x="34474" y="38363"/>
                      <a:pt x="35808" y="44935"/>
                    </a:cubicBezTo>
                    <a:cubicBezTo>
                      <a:pt x="40951" y="68747"/>
                      <a:pt x="36284" y="88750"/>
                      <a:pt x="27140" y="113324"/>
                    </a:cubicBezTo>
                    <a:cubicBezTo>
                      <a:pt x="26283" y="115706"/>
                      <a:pt x="23806" y="117325"/>
                      <a:pt x="21235" y="117325"/>
                    </a:cubicBezTo>
                    <a:close/>
                  </a:path>
                </a:pathLst>
              </a:custGeom>
              <a:solidFill>
                <a:srgbClr val="64746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133FB320-A1A3-42C7-8FBC-939DE238C1A8}"/>
                  </a:ext>
                </a:extLst>
              </p:cNvPr>
              <p:cNvSpPr/>
              <p:nvPr/>
            </p:nvSpPr>
            <p:spPr>
              <a:xfrm>
                <a:off x="2952133" y="2437184"/>
                <a:ext cx="606569" cy="174458"/>
              </a:xfrm>
              <a:custGeom>
                <a:avLst/>
                <a:gdLst>
                  <a:gd name="connsiteX0" fmla="*/ 1617 w 606569"/>
                  <a:gd name="connsiteY0" fmla="*/ 104116 h 174458"/>
                  <a:gd name="connsiteX1" fmla="*/ 159637 w 606569"/>
                  <a:gd name="connsiteY1" fmla="*/ 174315 h 174458"/>
                  <a:gd name="connsiteX2" fmla="*/ 404334 w 606569"/>
                  <a:gd name="connsiteY2" fmla="*/ 157837 h 174458"/>
                  <a:gd name="connsiteX3" fmla="*/ 579404 w 606569"/>
                  <a:gd name="connsiteY3" fmla="*/ 150408 h 174458"/>
                  <a:gd name="connsiteX4" fmla="*/ 547495 w 606569"/>
                  <a:gd name="connsiteY4" fmla="*/ 5151 h 174458"/>
                  <a:gd name="connsiteX5" fmla="*/ 1617 w 606569"/>
                  <a:gd name="connsiteY5" fmla="*/ 104116 h 174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569" h="174458">
                    <a:moveTo>
                      <a:pt x="1617" y="104116"/>
                    </a:moveTo>
                    <a:cubicBezTo>
                      <a:pt x="-15814" y="155551"/>
                      <a:pt x="112393" y="176411"/>
                      <a:pt x="159637" y="174315"/>
                    </a:cubicBezTo>
                    <a:cubicBezTo>
                      <a:pt x="268126" y="169553"/>
                      <a:pt x="357947" y="154884"/>
                      <a:pt x="404334" y="157837"/>
                    </a:cubicBezTo>
                    <a:cubicBezTo>
                      <a:pt x="479391" y="162600"/>
                      <a:pt x="552257" y="187079"/>
                      <a:pt x="579404" y="150408"/>
                    </a:cubicBezTo>
                    <a:cubicBezTo>
                      <a:pt x="606550" y="113736"/>
                      <a:pt x="635315" y="17915"/>
                      <a:pt x="547495" y="5151"/>
                    </a:cubicBezTo>
                    <a:cubicBezTo>
                      <a:pt x="459674" y="-7517"/>
                      <a:pt x="38288" y="-4374"/>
                      <a:pt x="1617" y="104116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88EDAE10-1E97-4ABE-8F7C-8898C48B8071}"/>
                  </a:ext>
                </a:extLst>
              </p:cNvPr>
              <p:cNvSpPr/>
              <p:nvPr/>
            </p:nvSpPr>
            <p:spPr>
              <a:xfrm>
                <a:off x="2937614" y="2195772"/>
                <a:ext cx="644314" cy="378961"/>
              </a:xfrm>
              <a:custGeom>
                <a:avLst/>
                <a:gdLst>
                  <a:gd name="connsiteX0" fmla="*/ 644024 w 644314"/>
                  <a:gd name="connsiteY0" fmla="*/ 264184 h 378961"/>
                  <a:gd name="connsiteX1" fmla="*/ 632118 w 644314"/>
                  <a:gd name="connsiteY1" fmla="*/ 252469 h 378961"/>
                  <a:gd name="connsiteX2" fmla="*/ 636785 w 644314"/>
                  <a:gd name="connsiteY2" fmla="*/ 250754 h 378961"/>
                  <a:gd name="connsiteX3" fmla="*/ 636404 w 644314"/>
                  <a:gd name="connsiteY3" fmla="*/ 247516 h 378961"/>
                  <a:gd name="connsiteX4" fmla="*/ 628689 w 644314"/>
                  <a:gd name="connsiteY4" fmla="*/ 244658 h 378961"/>
                  <a:gd name="connsiteX5" fmla="*/ 634308 w 644314"/>
                  <a:gd name="connsiteY5" fmla="*/ 224656 h 378961"/>
                  <a:gd name="connsiteX6" fmla="*/ 631737 w 644314"/>
                  <a:gd name="connsiteY6" fmla="*/ 223608 h 378961"/>
                  <a:gd name="connsiteX7" fmla="*/ 624879 w 644314"/>
                  <a:gd name="connsiteY7" fmla="*/ 229132 h 378961"/>
                  <a:gd name="connsiteX8" fmla="*/ 602590 w 644314"/>
                  <a:gd name="connsiteY8" fmla="*/ 166363 h 378961"/>
                  <a:gd name="connsiteX9" fmla="*/ 610972 w 644314"/>
                  <a:gd name="connsiteY9" fmla="*/ 163600 h 378961"/>
                  <a:gd name="connsiteX10" fmla="*/ 610972 w 644314"/>
                  <a:gd name="connsiteY10" fmla="*/ 160267 h 378961"/>
                  <a:gd name="connsiteX11" fmla="*/ 602781 w 644314"/>
                  <a:gd name="connsiteY11" fmla="*/ 158647 h 378961"/>
                  <a:gd name="connsiteX12" fmla="*/ 611734 w 644314"/>
                  <a:gd name="connsiteY12" fmla="*/ 132168 h 378961"/>
                  <a:gd name="connsiteX13" fmla="*/ 609258 w 644314"/>
                  <a:gd name="connsiteY13" fmla="*/ 131787 h 378961"/>
                  <a:gd name="connsiteX14" fmla="*/ 599447 w 644314"/>
                  <a:gd name="connsiteY14" fmla="*/ 148837 h 378961"/>
                  <a:gd name="connsiteX15" fmla="*/ 572491 w 644314"/>
                  <a:gd name="connsiteY15" fmla="*/ 82638 h 378961"/>
                  <a:gd name="connsiteX16" fmla="*/ 580111 w 644314"/>
                  <a:gd name="connsiteY16" fmla="*/ 76923 h 378961"/>
                  <a:gd name="connsiteX17" fmla="*/ 580111 w 644314"/>
                  <a:gd name="connsiteY17" fmla="*/ 74446 h 378961"/>
                  <a:gd name="connsiteX18" fmla="*/ 559728 w 644314"/>
                  <a:gd name="connsiteY18" fmla="*/ 70732 h 378961"/>
                  <a:gd name="connsiteX19" fmla="*/ 552108 w 644314"/>
                  <a:gd name="connsiteY19" fmla="*/ 73780 h 378961"/>
                  <a:gd name="connsiteX20" fmla="*/ 556870 w 644314"/>
                  <a:gd name="connsiteY20" fmla="*/ 64636 h 378961"/>
                  <a:gd name="connsiteX21" fmla="*/ 554394 w 644314"/>
                  <a:gd name="connsiteY21" fmla="*/ 60445 h 378961"/>
                  <a:gd name="connsiteX22" fmla="*/ 536391 w 644314"/>
                  <a:gd name="connsiteY22" fmla="*/ 71684 h 378961"/>
                  <a:gd name="connsiteX23" fmla="*/ 548107 w 644314"/>
                  <a:gd name="connsiteY23" fmla="*/ 60540 h 378961"/>
                  <a:gd name="connsiteX24" fmla="*/ 547345 w 644314"/>
                  <a:gd name="connsiteY24" fmla="*/ 58730 h 378961"/>
                  <a:gd name="connsiteX25" fmla="*/ 533820 w 644314"/>
                  <a:gd name="connsiteY25" fmla="*/ 69112 h 378961"/>
                  <a:gd name="connsiteX26" fmla="*/ 485052 w 644314"/>
                  <a:gd name="connsiteY26" fmla="*/ 37680 h 378961"/>
                  <a:gd name="connsiteX27" fmla="*/ 492291 w 644314"/>
                  <a:gd name="connsiteY27" fmla="*/ 32727 h 378961"/>
                  <a:gd name="connsiteX28" fmla="*/ 491243 w 644314"/>
                  <a:gd name="connsiteY28" fmla="*/ 29012 h 378961"/>
                  <a:gd name="connsiteX29" fmla="*/ 469240 w 644314"/>
                  <a:gd name="connsiteY29" fmla="*/ 34060 h 378961"/>
                  <a:gd name="connsiteX30" fmla="*/ 474288 w 644314"/>
                  <a:gd name="connsiteY30" fmla="*/ 21964 h 378961"/>
                  <a:gd name="connsiteX31" fmla="*/ 471717 w 644314"/>
                  <a:gd name="connsiteY31" fmla="*/ 19963 h 378961"/>
                  <a:gd name="connsiteX32" fmla="*/ 454191 w 644314"/>
                  <a:gd name="connsiteY32" fmla="*/ 37108 h 378961"/>
                  <a:gd name="connsiteX33" fmla="*/ 394850 w 644314"/>
                  <a:gd name="connsiteY33" fmla="*/ 31108 h 378961"/>
                  <a:gd name="connsiteX34" fmla="*/ 404946 w 644314"/>
                  <a:gd name="connsiteY34" fmla="*/ 16725 h 378961"/>
                  <a:gd name="connsiteX35" fmla="*/ 403422 w 644314"/>
                  <a:gd name="connsiteY35" fmla="*/ 13105 h 378961"/>
                  <a:gd name="connsiteX36" fmla="*/ 381991 w 644314"/>
                  <a:gd name="connsiteY36" fmla="*/ 26917 h 378961"/>
                  <a:gd name="connsiteX37" fmla="*/ 368275 w 644314"/>
                  <a:gd name="connsiteY37" fmla="*/ 10248 h 378961"/>
                  <a:gd name="connsiteX38" fmla="*/ 364751 w 644314"/>
                  <a:gd name="connsiteY38" fmla="*/ 13010 h 378961"/>
                  <a:gd name="connsiteX39" fmla="*/ 369037 w 644314"/>
                  <a:gd name="connsiteY39" fmla="*/ 24726 h 378961"/>
                  <a:gd name="connsiteX40" fmla="*/ 305410 w 644314"/>
                  <a:gd name="connsiteY40" fmla="*/ 16058 h 378961"/>
                  <a:gd name="connsiteX41" fmla="*/ 313316 w 644314"/>
                  <a:gd name="connsiteY41" fmla="*/ 3390 h 378961"/>
                  <a:gd name="connsiteX42" fmla="*/ 310268 w 644314"/>
                  <a:gd name="connsiteY42" fmla="*/ 342 h 378961"/>
                  <a:gd name="connsiteX43" fmla="*/ 287122 w 644314"/>
                  <a:gd name="connsiteY43" fmla="*/ 22440 h 378961"/>
                  <a:gd name="connsiteX44" fmla="*/ 280074 w 644314"/>
                  <a:gd name="connsiteY44" fmla="*/ 27012 h 378961"/>
                  <a:gd name="connsiteX45" fmla="*/ 286551 w 644314"/>
                  <a:gd name="connsiteY45" fmla="*/ 10724 h 378961"/>
                  <a:gd name="connsiteX46" fmla="*/ 283788 w 644314"/>
                  <a:gd name="connsiteY46" fmla="*/ 7962 h 378961"/>
                  <a:gd name="connsiteX47" fmla="*/ 261500 w 644314"/>
                  <a:gd name="connsiteY47" fmla="*/ 32727 h 378961"/>
                  <a:gd name="connsiteX48" fmla="*/ 225972 w 644314"/>
                  <a:gd name="connsiteY48" fmla="*/ 26059 h 378961"/>
                  <a:gd name="connsiteX49" fmla="*/ 231782 w 644314"/>
                  <a:gd name="connsiteY49" fmla="*/ 13582 h 378961"/>
                  <a:gd name="connsiteX50" fmla="*/ 229401 w 644314"/>
                  <a:gd name="connsiteY50" fmla="*/ 11772 h 378961"/>
                  <a:gd name="connsiteX51" fmla="*/ 211208 w 644314"/>
                  <a:gd name="connsiteY51" fmla="*/ 34918 h 378961"/>
                  <a:gd name="connsiteX52" fmla="*/ 179394 w 644314"/>
                  <a:gd name="connsiteY52" fmla="*/ 20725 h 378961"/>
                  <a:gd name="connsiteX53" fmla="*/ 177870 w 644314"/>
                  <a:gd name="connsiteY53" fmla="*/ 23392 h 378961"/>
                  <a:gd name="connsiteX54" fmla="*/ 185776 w 644314"/>
                  <a:gd name="connsiteY54" fmla="*/ 35489 h 378961"/>
                  <a:gd name="connsiteX55" fmla="*/ 123292 w 644314"/>
                  <a:gd name="connsiteY55" fmla="*/ 59016 h 378961"/>
                  <a:gd name="connsiteX56" fmla="*/ 124721 w 644314"/>
                  <a:gd name="connsiteY56" fmla="*/ 48538 h 378961"/>
                  <a:gd name="connsiteX57" fmla="*/ 121292 w 644314"/>
                  <a:gd name="connsiteY57" fmla="*/ 48062 h 378961"/>
                  <a:gd name="connsiteX58" fmla="*/ 114624 w 644314"/>
                  <a:gd name="connsiteY58" fmla="*/ 72351 h 378961"/>
                  <a:gd name="connsiteX59" fmla="*/ 82144 w 644314"/>
                  <a:gd name="connsiteY59" fmla="*/ 91020 h 378961"/>
                  <a:gd name="connsiteX60" fmla="*/ 81954 w 644314"/>
                  <a:gd name="connsiteY60" fmla="*/ 69303 h 378961"/>
                  <a:gd name="connsiteX61" fmla="*/ 78048 w 644314"/>
                  <a:gd name="connsiteY61" fmla="*/ 68827 h 378961"/>
                  <a:gd name="connsiteX62" fmla="*/ 74524 w 644314"/>
                  <a:gd name="connsiteY62" fmla="*/ 111308 h 378961"/>
                  <a:gd name="connsiteX63" fmla="*/ 63475 w 644314"/>
                  <a:gd name="connsiteY63" fmla="*/ 91115 h 378961"/>
                  <a:gd name="connsiteX64" fmla="*/ 61189 w 644314"/>
                  <a:gd name="connsiteY64" fmla="*/ 92068 h 378961"/>
                  <a:gd name="connsiteX65" fmla="*/ 66428 w 644314"/>
                  <a:gd name="connsiteY65" fmla="*/ 111880 h 378961"/>
                  <a:gd name="connsiteX66" fmla="*/ 42615 w 644314"/>
                  <a:gd name="connsiteY66" fmla="*/ 140645 h 378961"/>
                  <a:gd name="connsiteX67" fmla="*/ 33757 w 644314"/>
                  <a:gd name="connsiteY67" fmla="*/ 126453 h 378961"/>
                  <a:gd name="connsiteX68" fmla="*/ 30328 w 644314"/>
                  <a:gd name="connsiteY68" fmla="*/ 126929 h 378961"/>
                  <a:gd name="connsiteX69" fmla="*/ 44997 w 644314"/>
                  <a:gd name="connsiteY69" fmla="*/ 153694 h 378961"/>
                  <a:gd name="connsiteX70" fmla="*/ 40806 w 644314"/>
                  <a:gd name="connsiteY70" fmla="*/ 150932 h 378961"/>
                  <a:gd name="connsiteX71" fmla="*/ 29185 w 644314"/>
                  <a:gd name="connsiteY71" fmla="*/ 140931 h 378961"/>
                  <a:gd name="connsiteX72" fmla="*/ 23565 w 644314"/>
                  <a:gd name="connsiteY72" fmla="*/ 132263 h 378961"/>
                  <a:gd name="connsiteX73" fmla="*/ 21184 w 644314"/>
                  <a:gd name="connsiteY73" fmla="*/ 132549 h 378961"/>
                  <a:gd name="connsiteX74" fmla="*/ 32233 w 644314"/>
                  <a:gd name="connsiteY74" fmla="*/ 158647 h 378961"/>
                  <a:gd name="connsiteX75" fmla="*/ 33090 w 644314"/>
                  <a:gd name="connsiteY75" fmla="*/ 159314 h 378961"/>
                  <a:gd name="connsiteX76" fmla="*/ 26328 w 644314"/>
                  <a:gd name="connsiteY76" fmla="*/ 202653 h 378961"/>
                  <a:gd name="connsiteX77" fmla="*/ 22708 w 644314"/>
                  <a:gd name="connsiteY77" fmla="*/ 202558 h 378961"/>
                  <a:gd name="connsiteX78" fmla="*/ 14421 w 644314"/>
                  <a:gd name="connsiteY78" fmla="*/ 204558 h 378961"/>
                  <a:gd name="connsiteX79" fmla="*/ 8230 w 644314"/>
                  <a:gd name="connsiteY79" fmla="*/ 209035 h 378961"/>
                  <a:gd name="connsiteX80" fmla="*/ 8230 w 644314"/>
                  <a:gd name="connsiteY80" fmla="*/ 213797 h 378961"/>
                  <a:gd name="connsiteX81" fmla="*/ 20517 w 644314"/>
                  <a:gd name="connsiteY81" fmla="*/ 217417 h 378961"/>
                  <a:gd name="connsiteX82" fmla="*/ 6039 w 644314"/>
                  <a:gd name="connsiteY82" fmla="*/ 246563 h 378961"/>
                  <a:gd name="connsiteX83" fmla="*/ 9468 w 644314"/>
                  <a:gd name="connsiteY83" fmla="*/ 247992 h 378961"/>
                  <a:gd name="connsiteX84" fmla="*/ 16231 w 644314"/>
                  <a:gd name="connsiteY84" fmla="*/ 240848 h 378961"/>
                  <a:gd name="connsiteX85" fmla="*/ 22422 w 644314"/>
                  <a:gd name="connsiteY85" fmla="*/ 281710 h 378961"/>
                  <a:gd name="connsiteX86" fmla="*/ 21089 w 644314"/>
                  <a:gd name="connsiteY86" fmla="*/ 281710 h 378961"/>
                  <a:gd name="connsiteX87" fmla="*/ 229 w 644314"/>
                  <a:gd name="connsiteY87" fmla="*/ 295141 h 378961"/>
                  <a:gd name="connsiteX88" fmla="*/ 2610 w 644314"/>
                  <a:gd name="connsiteY88" fmla="*/ 297522 h 378961"/>
                  <a:gd name="connsiteX89" fmla="*/ 24708 w 644314"/>
                  <a:gd name="connsiteY89" fmla="*/ 291426 h 378961"/>
                  <a:gd name="connsiteX90" fmla="*/ 20041 w 644314"/>
                  <a:gd name="connsiteY90" fmla="*/ 293045 h 378961"/>
                  <a:gd name="connsiteX91" fmla="*/ 1563 w 644314"/>
                  <a:gd name="connsiteY91" fmla="*/ 319239 h 378961"/>
                  <a:gd name="connsiteX92" fmla="*/ 6706 w 644314"/>
                  <a:gd name="connsiteY92" fmla="*/ 321334 h 378961"/>
                  <a:gd name="connsiteX93" fmla="*/ 14707 w 644314"/>
                  <a:gd name="connsiteY93" fmla="*/ 311524 h 378961"/>
                  <a:gd name="connsiteX94" fmla="*/ 15564 w 644314"/>
                  <a:gd name="connsiteY94" fmla="*/ 310762 h 378961"/>
                  <a:gd name="connsiteX95" fmla="*/ 9183 w 644314"/>
                  <a:gd name="connsiteY95" fmla="*/ 350005 h 378961"/>
                  <a:gd name="connsiteX96" fmla="*/ 14802 w 644314"/>
                  <a:gd name="connsiteY96" fmla="*/ 357339 h 378961"/>
                  <a:gd name="connsiteX97" fmla="*/ 137865 w 644314"/>
                  <a:gd name="connsiteY97" fmla="*/ 376484 h 378961"/>
                  <a:gd name="connsiteX98" fmla="*/ 180442 w 644314"/>
                  <a:gd name="connsiteY98" fmla="*/ 361720 h 378961"/>
                  <a:gd name="connsiteX99" fmla="*/ 235973 w 644314"/>
                  <a:gd name="connsiteY99" fmla="*/ 335431 h 378961"/>
                  <a:gd name="connsiteX100" fmla="*/ 246450 w 644314"/>
                  <a:gd name="connsiteY100" fmla="*/ 332860 h 378961"/>
                  <a:gd name="connsiteX101" fmla="*/ 348654 w 644314"/>
                  <a:gd name="connsiteY101" fmla="*/ 276757 h 378961"/>
                  <a:gd name="connsiteX102" fmla="*/ 505054 w 644314"/>
                  <a:gd name="connsiteY102" fmla="*/ 305523 h 378961"/>
                  <a:gd name="connsiteX103" fmla="*/ 506388 w 644314"/>
                  <a:gd name="connsiteY103" fmla="*/ 309238 h 378961"/>
                  <a:gd name="connsiteX104" fmla="*/ 633451 w 644314"/>
                  <a:gd name="connsiteY104" fmla="*/ 309333 h 378961"/>
                  <a:gd name="connsiteX105" fmla="*/ 641452 w 644314"/>
                  <a:gd name="connsiteY105" fmla="*/ 294760 h 378961"/>
                  <a:gd name="connsiteX106" fmla="*/ 627831 w 644314"/>
                  <a:gd name="connsiteY106" fmla="*/ 259422 h 378961"/>
                  <a:gd name="connsiteX107" fmla="*/ 641357 w 644314"/>
                  <a:gd name="connsiteY107" fmla="*/ 266756 h 378961"/>
                  <a:gd name="connsiteX108" fmla="*/ 644024 w 644314"/>
                  <a:gd name="connsiteY108" fmla="*/ 264184 h 378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</a:cxnLst>
                <a:rect l="l" t="t" r="r" b="b"/>
                <a:pathLst>
                  <a:path w="644314" h="378961">
                    <a:moveTo>
                      <a:pt x="644024" y="264184"/>
                    </a:moveTo>
                    <a:cubicBezTo>
                      <a:pt x="641738" y="260089"/>
                      <a:pt x="637356" y="255898"/>
                      <a:pt x="632118" y="252469"/>
                    </a:cubicBezTo>
                    <a:cubicBezTo>
                      <a:pt x="633642" y="252088"/>
                      <a:pt x="635261" y="251611"/>
                      <a:pt x="636785" y="250754"/>
                    </a:cubicBezTo>
                    <a:cubicBezTo>
                      <a:pt x="638214" y="249992"/>
                      <a:pt x="637737" y="247992"/>
                      <a:pt x="636404" y="247516"/>
                    </a:cubicBezTo>
                    <a:cubicBezTo>
                      <a:pt x="633927" y="246754"/>
                      <a:pt x="631260" y="245611"/>
                      <a:pt x="628689" y="244658"/>
                    </a:cubicBezTo>
                    <a:cubicBezTo>
                      <a:pt x="632975" y="239038"/>
                      <a:pt x="634785" y="231895"/>
                      <a:pt x="634308" y="224656"/>
                    </a:cubicBezTo>
                    <a:cubicBezTo>
                      <a:pt x="634213" y="223417"/>
                      <a:pt x="632689" y="222560"/>
                      <a:pt x="631737" y="223608"/>
                    </a:cubicBezTo>
                    <a:cubicBezTo>
                      <a:pt x="629737" y="225894"/>
                      <a:pt x="627355" y="227513"/>
                      <a:pt x="624879" y="229132"/>
                    </a:cubicBezTo>
                    <a:cubicBezTo>
                      <a:pt x="628593" y="209320"/>
                      <a:pt x="621450" y="181222"/>
                      <a:pt x="602590" y="166363"/>
                    </a:cubicBezTo>
                    <a:cubicBezTo>
                      <a:pt x="605352" y="165410"/>
                      <a:pt x="608115" y="164458"/>
                      <a:pt x="610972" y="163600"/>
                    </a:cubicBezTo>
                    <a:cubicBezTo>
                      <a:pt x="612591" y="163124"/>
                      <a:pt x="612687" y="160648"/>
                      <a:pt x="610972" y="160267"/>
                    </a:cubicBezTo>
                    <a:cubicBezTo>
                      <a:pt x="608305" y="159505"/>
                      <a:pt x="605543" y="158933"/>
                      <a:pt x="602781" y="158647"/>
                    </a:cubicBezTo>
                    <a:cubicBezTo>
                      <a:pt x="608305" y="151123"/>
                      <a:pt x="611448" y="141217"/>
                      <a:pt x="611734" y="132168"/>
                    </a:cubicBezTo>
                    <a:cubicBezTo>
                      <a:pt x="611829" y="130739"/>
                      <a:pt x="609734" y="130549"/>
                      <a:pt x="609258" y="131787"/>
                    </a:cubicBezTo>
                    <a:cubicBezTo>
                      <a:pt x="607258" y="138169"/>
                      <a:pt x="603638" y="143788"/>
                      <a:pt x="599447" y="148837"/>
                    </a:cubicBezTo>
                    <a:cubicBezTo>
                      <a:pt x="604591" y="128644"/>
                      <a:pt x="592303" y="94735"/>
                      <a:pt x="572491" y="82638"/>
                    </a:cubicBezTo>
                    <a:cubicBezTo>
                      <a:pt x="575444" y="81685"/>
                      <a:pt x="578206" y="80161"/>
                      <a:pt x="580111" y="76923"/>
                    </a:cubicBezTo>
                    <a:cubicBezTo>
                      <a:pt x="580587" y="76161"/>
                      <a:pt x="580587" y="75113"/>
                      <a:pt x="580111" y="74446"/>
                    </a:cubicBezTo>
                    <a:cubicBezTo>
                      <a:pt x="575349" y="67207"/>
                      <a:pt x="567157" y="69017"/>
                      <a:pt x="559728" y="70732"/>
                    </a:cubicBezTo>
                    <a:cubicBezTo>
                      <a:pt x="556966" y="71398"/>
                      <a:pt x="554489" y="72446"/>
                      <a:pt x="552108" y="73780"/>
                    </a:cubicBezTo>
                    <a:cubicBezTo>
                      <a:pt x="553251" y="70541"/>
                      <a:pt x="554584" y="67493"/>
                      <a:pt x="556870" y="64636"/>
                    </a:cubicBezTo>
                    <a:cubicBezTo>
                      <a:pt x="558299" y="62826"/>
                      <a:pt x="557061" y="59683"/>
                      <a:pt x="554394" y="60445"/>
                    </a:cubicBezTo>
                    <a:cubicBezTo>
                      <a:pt x="546774" y="62731"/>
                      <a:pt x="541059" y="66541"/>
                      <a:pt x="536391" y="71684"/>
                    </a:cubicBezTo>
                    <a:cubicBezTo>
                      <a:pt x="539439" y="67017"/>
                      <a:pt x="542964" y="62826"/>
                      <a:pt x="548107" y="60540"/>
                    </a:cubicBezTo>
                    <a:cubicBezTo>
                      <a:pt x="549155" y="60064"/>
                      <a:pt x="548393" y="58349"/>
                      <a:pt x="547345" y="58730"/>
                    </a:cubicBezTo>
                    <a:cubicBezTo>
                      <a:pt x="541821" y="60635"/>
                      <a:pt x="537344" y="64445"/>
                      <a:pt x="533820" y="69112"/>
                    </a:cubicBezTo>
                    <a:cubicBezTo>
                      <a:pt x="525819" y="53587"/>
                      <a:pt x="507054" y="36727"/>
                      <a:pt x="485052" y="37680"/>
                    </a:cubicBezTo>
                    <a:cubicBezTo>
                      <a:pt x="487433" y="35965"/>
                      <a:pt x="489719" y="34156"/>
                      <a:pt x="492291" y="32727"/>
                    </a:cubicBezTo>
                    <a:cubicBezTo>
                      <a:pt x="494005" y="31679"/>
                      <a:pt x="493243" y="29012"/>
                      <a:pt x="491243" y="29012"/>
                    </a:cubicBezTo>
                    <a:cubicBezTo>
                      <a:pt x="482766" y="28822"/>
                      <a:pt x="475812" y="30727"/>
                      <a:pt x="469240" y="34060"/>
                    </a:cubicBezTo>
                    <a:cubicBezTo>
                      <a:pt x="471050" y="30060"/>
                      <a:pt x="472764" y="26059"/>
                      <a:pt x="474288" y="21964"/>
                    </a:cubicBezTo>
                    <a:cubicBezTo>
                      <a:pt x="474765" y="20535"/>
                      <a:pt x="472955" y="19106"/>
                      <a:pt x="471717" y="19963"/>
                    </a:cubicBezTo>
                    <a:cubicBezTo>
                      <a:pt x="465906" y="23964"/>
                      <a:pt x="459144" y="30155"/>
                      <a:pt x="454191" y="37108"/>
                    </a:cubicBezTo>
                    <a:cubicBezTo>
                      <a:pt x="443332" y="24440"/>
                      <a:pt x="413233" y="20916"/>
                      <a:pt x="394850" y="31108"/>
                    </a:cubicBezTo>
                    <a:cubicBezTo>
                      <a:pt x="397326" y="25488"/>
                      <a:pt x="400565" y="19963"/>
                      <a:pt x="404946" y="16725"/>
                    </a:cubicBezTo>
                    <a:cubicBezTo>
                      <a:pt x="406756" y="15391"/>
                      <a:pt x="405708" y="12629"/>
                      <a:pt x="403422" y="13105"/>
                    </a:cubicBezTo>
                    <a:cubicBezTo>
                      <a:pt x="394374" y="14915"/>
                      <a:pt x="387325" y="19963"/>
                      <a:pt x="381991" y="26917"/>
                    </a:cubicBezTo>
                    <a:cubicBezTo>
                      <a:pt x="377705" y="20249"/>
                      <a:pt x="372752" y="14439"/>
                      <a:pt x="368275" y="10248"/>
                    </a:cubicBezTo>
                    <a:cubicBezTo>
                      <a:pt x="366275" y="8438"/>
                      <a:pt x="363798" y="10724"/>
                      <a:pt x="364751" y="13010"/>
                    </a:cubicBezTo>
                    <a:cubicBezTo>
                      <a:pt x="366370" y="16820"/>
                      <a:pt x="367704" y="20725"/>
                      <a:pt x="369037" y="24726"/>
                    </a:cubicBezTo>
                    <a:cubicBezTo>
                      <a:pt x="351797" y="15868"/>
                      <a:pt x="326556" y="12058"/>
                      <a:pt x="305410" y="16058"/>
                    </a:cubicBezTo>
                    <a:cubicBezTo>
                      <a:pt x="308077" y="11772"/>
                      <a:pt x="310744" y="7581"/>
                      <a:pt x="313316" y="3390"/>
                    </a:cubicBezTo>
                    <a:cubicBezTo>
                      <a:pt x="314459" y="1485"/>
                      <a:pt x="312173" y="-896"/>
                      <a:pt x="310268" y="342"/>
                    </a:cubicBezTo>
                    <a:cubicBezTo>
                      <a:pt x="302934" y="5009"/>
                      <a:pt x="292647" y="13105"/>
                      <a:pt x="287122" y="22440"/>
                    </a:cubicBezTo>
                    <a:cubicBezTo>
                      <a:pt x="284646" y="23869"/>
                      <a:pt x="282169" y="25297"/>
                      <a:pt x="280074" y="27012"/>
                    </a:cubicBezTo>
                    <a:cubicBezTo>
                      <a:pt x="281026" y="21106"/>
                      <a:pt x="282836" y="15487"/>
                      <a:pt x="286551" y="10724"/>
                    </a:cubicBezTo>
                    <a:cubicBezTo>
                      <a:pt x="287884" y="9010"/>
                      <a:pt x="285408" y="7105"/>
                      <a:pt x="283788" y="7962"/>
                    </a:cubicBezTo>
                    <a:cubicBezTo>
                      <a:pt x="273406" y="13677"/>
                      <a:pt x="265500" y="21583"/>
                      <a:pt x="261500" y="32727"/>
                    </a:cubicBezTo>
                    <a:cubicBezTo>
                      <a:pt x="251308" y="24916"/>
                      <a:pt x="237306" y="21392"/>
                      <a:pt x="225972" y="26059"/>
                    </a:cubicBezTo>
                    <a:cubicBezTo>
                      <a:pt x="227877" y="21773"/>
                      <a:pt x="229972" y="17487"/>
                      <a:pt x="231782" y="13582"/>
                    </a:cubicBezTo>
                    <a:cubicBezTo>
                      <a:pt x="232544" y="12058"/>
                      <a:pt x="230734" y="10629"/>
                      <a:pt x="229401" y="11772"/>
                    </a:cubicBezTo>
                    <a:cubicBezTo>
                      <a:pt x="223686" y="16820"/>
                      <a:pt x="216447" y="25488"/>
                      <a:pt x="211208" y="34918"/>
                    </a:cubicBezTo>
                    <a:cubicBezTo>
                      <a:pt x="202064" y="26631"/>
                      <a:pt x="192158" y="21964"/>
                      <a:pt x="179394" y="20725"/>
                    </a:cubicBezTo>
                    <a:cubicBezTo>
                      <a:pt x="178061" y="20630"/>
                      <a:pt x="177299" y="22249"/>
                      <a:pt x="177870" y="23392"/>
                    </a:cubicBezTo>
                    <a:cubicBezTo>
                      <a:pt x="180347" y="27774"/>
                      <a:pt x="183014" y="31679"/>
                      <a:pt x="185776" y="35489"/>
                    </a:cubicBezTo>
                    <a:cubicBezTo>
                      <a:pt x="163202" y="32536"/>
                      <a:pt x="134151" y="43204"/>
                      <a:pt x="123292" y="59016"/>
                    </a:cubicBezTo>
                    <a:cubicBezTo>
                      <a:pt x="123768" y="55492"/>
                      <a:pt x="124340" y="51967"/>
                      <a:pt x="124721" y="48538"/>
                    </a:cubicBezTo>
                    <a:cubicBezTo>
                      <a:pt x="125007" y="46538"/>
                      <a:pt x="121863" y="46348"/>
                      <a:pt x="121292" y="48062"/>
                    </a:cubicBezTo>
                    <a:cubicBezTo>
                      <a:pt x="118815" y="55396"/>
                      <a:pt x="115482" y="64064"/>
                      <a:pt x="114624" y="72351"/>
                    </a:cubicBezTo>
                    <a:cubicBezTo>
                      <a:pt x="96146" y="70351"/>
                      <a:pt x="86716" y="79685"/>
                      <a:pt x="82144" y="91020"/>
                    </a:cubicBezTo>
                    <a:cubicBezTo>
                      <a:pt x="81192" y="84162"/>
                      <a:pt x="80906" y="77018"/>
                      <a:pt x="81954" y="69303"/>
                    </a:cubicBezTo>
                    <a:cubicBezTo>
                      <a:pt x="82239" y="66922"/>
                      <a:pt x="78810" y="66826"/>
                      <a:pt x="78048" y="68827"/>
                    </a:cubicBezTo>
                    <a:cubicBezTo>
                      <a:pt x="73572" y="80447"/>
                      <a:pt x="71571" y="96925"/>
                      <a:pt x="74524" y="111308"/>
                    </a:cubicBezTo>
                    <a:cubicBezTo>
                      <a:pt x="70428" y="104736"/>
                      <a:pt x="66714" y="98068"/>
                      <a:pt x="63475" y="91115"/>
                    </a:cubicBezTo>
                    <a:cubicBezTo>
                      <a:pt x="62808" y="89686"/>
                      <a:pt x="60999" y="90829"/>
                      <a:pt x="61189" y="92068"/>
                    </a:cubicBezTo>
                    <a:cubicBezTo>
                      <a:pt x="62332" y="99116"/>
                      <a:pt x="63951" y="105784"/>
                      <a:pt x="66428" y="111880"/>
                    </a:cubicBezTo>
                    <a:cubicBezTo>
                      <a:pt x="49759" y="110260"/>
                      <a:pt x="36710" y="122262"/>
                      <a:pt x="42615" y="140645"/>
                    </a:cubicBezTo>
                    <a:cubicBezTo>
                      <a:pt x="38520" y="136835"/>
                      <a:pt x="35281" y="132263"/>
                      <a:pt x="33757" y="126453"/>
                    </a:cubicBezTo>
                    <a:cubicBezTo>
                      <a:pt x="33281" y="124548"/>
                      <a:pt x="30233" y="124929"/>
                      <a:pt x="30328" y="126929"/>
                    </a:cubicBezTo>
                    <a:cubicBezTo>
                      <a:pt x="30804" y="137216"/>
                      <a:pt x="36519" y="147789"/>
                      <a:pt x="44997" y="153694"/>
                    </a:cubicBezTo>
                    <a:cubicBezTo>
                      <a:pt x="43568" y="152742"/>
                      <a:pt x="42139" y="151885"/>
                      <a:pt x="40806" y="150932"/>
                    </a:cubicBezTo>
                    <a:cubicBezTo>
                      <a:pt x="36519" y="147979"/>
                      <a:pt x="32424" y="145122"/>
                      <a:pt x="29185" y="140931"/>
                    </a:cubicBezTo>
                    <a:cubicBezTo>
                      <a:pt x="27090" y="138169"/>
                      <a:pt x="25756" y="135025"/>
                      <a:pt x="23565" y="132263"/>
                    </a:cubicBezTo>
                    <a:cubicBezTo>
                      <a:pt x="22899" y="131501"/>
                      <a:pt x="21660" y="131882"/>
                      <a:pt x="21184" y="132549"/>
                    </a:cubicBezTo>
                    <a:cubicBezTo>
                      <a:pt x="15469" y="141502"/>
                      <a:pt x="26042" y="152837"/>
                      <a:pt x="32233" y="158647"/>
                    </a:cubicBezTo>
                    <a:cubicBezTo>
                      <a:pt x="32519" y="158933"/>
                      <a:pt x="32805" y="159028"/>
                      <a:pt x="33090" y="159314"/>
                    </a:cubicBezTo>
                    <a:cubicBezTo>
                      <a:pt x="22708" y="168553"/>
                      <a:pt x="20613" y="187889"/>
                      <a:pt x="26328" y="202653"/>
                    </a:cubicBezTo>
                    <a:cubicBezTo>
                      <a:pt x="25185" y="202558"/>
                      <a:pt x="23946" y="202462"/>
                      <a:pt x="22708" y="202558"/>
                    </a:cubicBezTo>
                    <a:cubicBezTo>
                      <a:pt x="19851" y="202843"/>
                      <a:pt x="17088" y="203510"/>
                      <a:pt x="14421" y="204558"/>
                    </a:cubicBezTo>
                    <a:cubicBezTo>
                      <a:pt x="11850" y="205606"/>
                      <a:pt x="10516" y="207606"/>
                      <a:pt x="8230" y="209035"/>
                    </a:cubicBezTo>
                    <a:cubicBezTo>
                      <a:pt x="6516" y="210082"/>
                      <a:pt x="6325" y="212749"/>
                      <a:pt x="8230" y="213797"/>
                    </a:cubicBezTo>
                    <a:cubicBezTo>
                      <a:pt x="12516" y="216178"/>
                      <a:pt x="15279" y="217893"/>
                      <a:pt x="20517" y="217417"/>
                    </a:cubicBezTo>
                    <a:cubicBezTo>
                      <a:pt x="11945" y="224941"/>
                      <a:pt x="5944" y="234752"/>
                      <a:pt x="6039" y="246563"/>
                    </a:cubicBezTo>
                    <a:cubicBezTo>
                      <a:pt x="6039" y="248182"/>
                      <a:pt x="8325" y="249325"/>
                      <a:pt x="9468" y="247992"/>
                    </a:cubicBezTo>
                    <a:cubicBezTo>
                      <a:pt x="11564" y="245611"/>
                      <a:pt x="13850" y="243229"/>
                      <a:pt x="16231" y="240848"/>
                    </a:cubicBezTo>
                    <a:cubicBezTo>
                      <a:pt x="11659" y="254278"/>
                      <a:pt x="14231" y="270661"/>
                      <a:pt x="22422" y="281710"/>
                    </a:cubicBezTo>
                    <a:cubicBezTo>
                      <a:pt x="21946" y="281710"/>
                      <a:pt x="21565" y="281615"/>
                      <a:pt x="21089" y="281710"/>
                    </a:cubicBezTo>
                    <a:cubicBezTo>
                      <a:pt x="11659" y="282472"/>
                      <a:pt x="4801" y="287044"/>
                      <a:pt x="229" y="295141"/>
                    </a:cubicBezTo>
                    <a:cubicBezTo>
                      <a:pt x="-628" y="296569"/>
                      <a:pt x="1086" y="298474"/>
                      <a:pt x="2610" y="297522"/>
                    </a:cubicBezTo>
                    <a:cubicBezTo>
                      <a:pt x="9468" y="293140"/>
                      <a:pt x="16993" y="291521"/>
                      <a:pt x="24708" y="291426"/>
                    </a:cubicBezTo>
                    <a:cubicBezTo>
                      <a:pt x="23184" y="291902"/>
                      <a:pt x="21660" y="292378"/>
                      <a:pt x="20041" y="293045"/>
                    </a:cubicBezTo>
                    <a:cubicBezTo>
                      <a:pt x="11373" y="296760"/>
                      <a:pt x="-2057" y="308761"/>
                      <a:pt x="1563" y="319239"/>
                    </a:cubicBezTo>
                    <a:cubicBezTo>
                      <a:pt x="2229" y="321239"/>
                      <a:pt x="4706" y="322573"/>
                      <a:pt x="6706" y="321334"/>
                    </a:cubicBezTo>
                    <a:cubicBezTo>
                      <a:pt x="10611" y="318858"/>
                      <a:pt x="11754" y="315048"/>
                      <a:pt x="14707" y="311524"/>
                    </a:cubicBezTo>
                    <a:cubicBezTo>
                      <a:pt x="14993" y="311238"/>
                      <a:pt x="15374" y="311047"/>
                      <a:pt x="15564" y="310762"/>
                    </a:cubicBezTo>
                    <a:cubicBezTo>
                      <a:pt x="8230" y="322763"/>
                      <a:pt x="5563" y="338003"/>
                      <a:pt x="9183" y="350005"/>
                    </a:cubicBezTo>
                    <a:cubicBezTo>
                      <a:pt x="11088" y="352386"/>
                      <a:pt x="12897" y="354862"/>
                      <a:pt x="14802" y="357339"/>
                    </a:cubicBezTo>
                    <a:cubicBezTo>
                      <a:pt x="52426" y="375341"/>
                      <a:pt x="106338" y="383437"/>
                      <a:pt x="137865" y="376484"/>
                    </a:cubicBezTo>
                    <a:cubicBezTo>
                      <a:pt x="152058" y="373436"/>
                      <a:pt x="166250" y="367721"/>
                      <a:pt x="180442" y="361720"/>
                    </a:cubicBezTo>
                    <a:cubicBezTo>
                      <a:pt x="200445" y="352195"/>
                      <a:pt x="219876" y="342004"/>
                      <a:pt x="235973" y="335431"/>
                    </a:cubicBezTo>
                    <a:cubicBezTo>
                      <a:pt x="239497" y="334003"/>
                      <a:pt x="243021" y="333241"/>
                      <a:pt x="246450" y="332860"/>
                    </a:cubicBezTo>
                    <a:cubicBezTo>
                      <a:pt x="292456" y="306571"/>
                      <a:pt x="348654" y="276757"/>
                      <a:pt x="348654" y="276757"/>
                    </a:cubicBezTo>
                    <a:lnTo>
                      <a:pt x="505054" y="305523"/>
                    </a:lnTo>
                    <a:cubicBezTo>
                      <a:pt x="505054" y="305523"/>
                      <a:pt x="505530" y="306952"/>
                      <a:pt x="506388" y="309238"/>
                    </a:cubicBezTo>
                    <a:cubicBezTo>
                      <a:pt x="551441" y="317810"/>
                      <a:pt x="605924" y="340384"/>
                      <a:pt x="633451" y="309333"/>
                    </a:cubicBezTo>
                    <a:cubicBezTo>
                      <a:pt x="636309" y="304570"/>
                      <a:pt x="638976" y="299808"/>
                      <a:pt x="641452" y="294760"/>
                    </a:cubicBezTo>
                    <a:cubicBezTo>
                      <a:pt x="641262" y="282091"/>
                      <a:pt x="636785" y="268756"/>
                      <a:pt x="627831" y="259422"/>
                    </a:cubicBezTo>
                    <a:cubicBezTo>
                      <a:pt x="632404" y="261708"/>
                      <a:pt x="636785" y="264470"/>
                      <a:pt x="641357" y="266756"/>
                    </a:cubicBezTo>
                    <a:cubicBezTo>
                      <a:pt x="643071" y="267899"/>
                      <a:pt x="645072" y="265994"/>
                      <a:pt x="644024" y="26418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C1CF1E10-AB17-4083-9980-DAC4E904D6F8}"/>
                  </a:ext>
                </a:extLst>
              </p:cNvPr>
              <p:cNvSpPr/>
              <p:nvPr/>
            </p:nvSpPr>
            <p:spPr>
              <a:xfrm>
                <a:off x="3421093" y="2265045"/>
                <a:ext cx="160791" cy="256229"/>
              </a:xfrm>
              <a:custGeom>
                <a:avLst/>
                <a:gdLst>
                  <a:gd name="connsiteX0" fmla="*/ 22909 w 160791"/>
                  <a:gd name="connsiteY0" fmla="*/ 86612 h 256229"/>
                  <a:gd name="connsiteX1" fmla="*/ 18527 w 160791"/>
                  <a:gd name="connsiteY1" fmla="*/ 161669 h 256229"/>
                  <a:gd name="connsiteX2" fmla="*/ 21385 w 160791"/>
                  <a:gd name="connsiteY2" fmla="*/ 175385 h 256229"/>
                  <a:gd name="connsiteX3" fmla="*/ 27862 w 160791"/>
                  <a:gd name="connsiteY3" fmla="*/ 241203 h 256229"/>
                  <a:gd name="connsiteX4" fmla="*/ 149877 w 160791"/>
                  <a:gd name="connsiteY4" fmla="*/ 240345 h 256229"/>
                  <a:gd name="connsiteX5" fmla="*/ 157878 w 160791"/>
                  <a:gd name="connsiteY5" fmla="*/ 225772 h 256229"/>
                  <a:gd name="connsiteX6" fmla="*/ 144257 w 160791"/>
                  <a:gd name="connsiteY6" fmla="*/ 190434 h 256229"/>
                  <a:gd name="connsiteX7" fmla="*/ 157783 w 160791"/>
                  <a:gd name="connsiteY7" fmla="*/ 197769 h 256229"/>
                  <a:gd name="connsiteX8" fmla="*/ 160545 w 160791"/>
                  <a:gd name="connsiteY8" fmla="*/ 195006 h 256229"/>
                  <a:gd name="connsiteX9" fmla="*/ 148639 w 160791"/>
                  <a:gd name="connsiteY9" fmla="*/ 183291 h 256229"/>
                  <a:gd name="connsiteX10" fmla="*/ 153306 w 160791"/>
                  <a:gd name="connsiteY10" fmla="*/ 181576 h 256229"/>
                  <a:gd name="connsiteX11" fmla="*/ 152925 w 160791"/>
                  <a:gd name="connsiteY11" fmla="*/ 178338 h 256229"/>
                  <a:gd name="connsiteX12" fmla="*/ 145210 w 160791"/>
                  <a:gd name="connsiteY12" fmla="*/ 175480 h 256229"/>
                  <a:gd name="connsiteX13" fmla="*/ 150829 w 160791"/>
                  <a:gd name="connsiteY13" fmla="*/ 155478 h 256229"/>
                  <a:gd name="connsiteX14" fmla="*/ 148258 w 160791"/>
                  <a:gd name="connsiteY14" fmla="*/ 154430 h 256229"/>
                  <a:gd name="connsiteX15" fmla="*/ 141400 w 160791"/>
                  <a:gd name="connsiteY15" fmla="*/ 159954 h 256229"/>
                  <a:gd name="connsiteX16" fmla="*/ 119111 w 160791"/>
                  <a:gd name="connsiteY16" fmla="*/ 97185 h 256229"/>
                  <a:gd name="connsiteX17" fmla="*/ 127493 w 160791"/>
                  <a:gd name="connsiteY17" fmla="*/ 94422 h 256229"/>
                  <a:gd name="connsiteX18" fmla="*/ 127493 w 160791"/>
                  <a:gd name="connsiteY18" fmla="*/ 91089 h 256229"/>
                  <a:gd name="connsiteX19" fmla="*/ 119302 w 160791"/>
                  <a:gd name="connsiteY19" fmla="*/ 89469 h 256229"/>
                  <a:gd name="connsiteX20" fmla="*/ 128255 w 160791"/>
                  <a:gd name="connsiteY20" fmla="*/ 62990 h 256229"/>
                  <a:gd name="connsiteX21" fmla="*/ 125779 w 160791"/>
                  <a:gd name="connsiteY21" fmla="*/ 62609 h 256229"/>
                  <a:gd name="connsiteX22" fmla="*/ 115968 w 160791"/>
                  <a:gd name="connsiteY22" fmla="*/ 79659 h 256229"/>
                  <a:gd name="connsiteX23" fmla="*/ 89012 w 160791"/>
                  <a:gd name="connsiteY23" fmla="*/ 13460 h 256229"/>
                  <a:gd name="connsiteX24" fmla="*/ 96632 w 160791"/>
                  <a:gd name="connsiteY24" fmla="*/ 7745 h 256229"/>
                  <a:gd name="connsiteX25" fmla="*/ 96632 w 160791"/>
                  <a:gd name="connsiteY25" fmla="*/ 5268 h 256229"/>
                  <a:gd name="connsiteX26" fmla="*/ 77582 w 160791"/>
                  <a:gd name="connsiteY26" fmla="*/ 1268 h 256229"/>
                  <a:gd name="connsiteX27" fmla="*/ 68629 w 160791"/>
                  <a:gd name="connsiteY27" fmla="*/ 18318 h 256229"/>
                  <a:gd name="connsiteX28" fmla="*/ 52531 w 160791"/>
                  <a:gd name="connsiteY28" fmla="*/ 39844 h 256229"/>
                  <a:gd name="connsiteX29" fmla="*/ 44149 w 160791"/>
                  <a:gd name="connsiteY29" fmla="*/ 48321 h 256229"/>
                  <a:gd name="connsiteX30" fmla="*/ 28147 w 160791"/>
                  <a:gd name="connsiteY30" fmla="*/ 43273 h 256229"/>
                  <a:gd name="connsiteX31" fmla="*/ 27481 w 160791"/>
                  <a:gd name="connsiteY31" fmla="*/ 45654 h 256229"/>
                  <a:gd name="connsiteX32" fmla="*/ 34053 w 160791"/>
                  <a:gd name="connsiteY32" fmla="*/ 59370 h 256229"/>
                  <a:gd name="connsiteX33" fmla="*/ 34339 w 160791"/>
                  <a:gd name="connsiteY33" fmla="*/ 60323 h 256229"/>
                  <a:gd name="connsiteX34" fmla="*/ 15289 w 160791"/>
                  <a:gd name="connsiteY34" fmla="*/ 53560 h 256229"/>
                  <a:gd name="connsiteX35" fmla="*/ 12907 w 160791"/>
                  <a:gd name="connsiteY35" fmla="*/ 57751 h 256229"/>
                  <a:gd name="connsiteX36" fmla="*/ 27862 w 160791"/>
                  <a:gd name="connsiteY36" fmla="*/ 70991 h 256229"/>
                  <a:gd name="connsiteX37" fmla="*/ 30814 w 160791"/>
                  <a:gd name="connsiteY37" fmla="*/ 74515 h 256229"/>
                  <a:gd name="connsiteX38" fmla="*/ 22909 w 160791"/>
                  <a:gd name="connsiteY38" fmla="*/ 86612 h 256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60791" h="256229">
                    <a:moveTo>
                      <a:pt x="22909" y="86612"/>
                    </a:moveTo>
                    <a:cubicBezTo>
                      <a:pt x="-8714" y="103090"/>
                      <a:pt x="-5095" y="140904"/>
                      <a:pt x="18527" y="161669"/>
                    </a:cubicBezTo>
                    <a:cubicBezTo>
                      <a:pt x="22051" y="164717"/>
                      <a:pt x="23004" y="171194"/>
                      <a:pt x="21385" y="175385"/>
                    </a:cubicBezTo>
                    <a:cubicBezTo>
                      <a:pt x="9764" y="204722"/>
                      <a:pt x="15003" y="224915"/>
                      <a:pt x="27862" y="241203"/>
                    </a:cubicBezTo>
                    <a:cubicBezTo>
                      <a:pt x="71867" y="250442"/>
                      <a:pt x="123397" y="270254"/>
                      <a:pt x="149877" y="240345"/>
                    </a:cubicBezTo>
                    <a:cubicBezTo>
                      <a:pt x="152734" y="235583"/>
                      <a:pt x="155401" y="230820"/>
                      <a:pt x="157878" y="225772"/>
                    </a:cubicBezTo>
                    <a:cubicBezTo>
                      <a:pt x="157687" y="213104"/>
                      <a:pt x="153211" y="199769"/>
                      <a:pt x="144257" y="190434"/>
                    </a:cubicBezTo>
                    <a:cubicBezTo>
                      <a:pt x="148829" y="192720"/>
                      <a:pt x="153211" y="195483"/>
                      <a:pt x="157783" y="197769"/>
                    </a:cubicBezTo>
                    <a:cubicBezTo>
                      <a:pt x="159497" y="198626"/>
                      <a:pt x="161497" y="196816"/>
                      <a:pt x="160545" y="195006"/>
                    </a:cubicBezTo>
                    <a:cubicBezTo>
                      <a:pt x="158259" y="190911"/>
                      <a:pt x="153877" y="186720"/>
                      <a:pt x="148639" y="183291"/>
                    </a:cubicBezTo>
                    <a:cubicBezTo>
                      <a:pt x="150163" y="182910"/>
                      <a:pt x="151782" y="182433"/>
                      <a:pt x="153306" y="181576"/>
                    </a:cubicBezTo>
                    <a:cubicBezTo>
                      <a:pt x="154735" y="180814"/>
                      <a:pt x="154258" y="178814"/>
                      <a:pt x="152925" y="178338"/>
                    </a:cubicBezTo>
                    <a:cubicBezTo>
                      <a:pt x="150448" y="177576"/>
                      <a:pt x="147781" y="176433"/>
                      <a:pt x="145210" y="175480"/>
                    </a:cubicBezTo>
                    <a:cubicBezTo>
                      <a:pt x="149496" y="169860"/>
                      <a:pt x="151306" y="162717"/>
                      <a:pt x="150829" y="155478"/>
                    </a:cubicBezTo>
                    <a:cubicBezTo>
                      <a:pt x="150734" y="154239"/>
                      <a:pt x="149210" y="153382"/>
                      <a:pt x="148258" y="154430"/>
                    </a:cubicBezTo>
                    <a:cubicBezTo>
                      <a:pt x="146257" y="156716"/>
                      <a:pt x="143876" y="158335"/>
                      <a:pt x="141400" y="159954"/>
                    </a:cubicBezTo>
                    <a:cubicBezTo>
                      <a:pt x="145114" y="140142"/>
                      <a:pt x="137971" y="112044"/>
                      <a:pt x="119111" y="97185"/>
                    </a:cubicBezTo>
                    <a:cubicBezTo>
                      <a:pt x="121873" y="96232"/>
                      <a:pt x="124636" y="95280"/>
                      <a:pt x="127493" y="94422"/>
                    </a:cubicBezTo>
                    <a:cubicBezTo>
                      <a:pt x="129112" y="93946"/>
                      <a:pt x="129208" y="91470"/>
                      <a:pt x="127493" y="91089"/>
                    </a:cubicBezTo>
                    <a:cubicBezTo>
                      <a:pt x="124826" y="90327"/>
                      <a:pt x="122064" y="89755"/>
                      <a:pt x="119302" y="89469"/>
                    </a:cubicBezTo>
                    <a:cubicBezTo>
                      <a:pt x="124826" y="81945"/>
                      <a:pt x="127969" y="72039"/>
                      <a:pt x="128255" y="62990"/>
                    </a:cubicBezTo>
                    <a:cubicBezTo>
                      <a:pt x="128350" y="61561"/>
                      <a:pt x="126255" y="61371"/>
                      <a:pt x="125779" y="62609"/>
                    </a:cubicBezTo>
                    <a:cubicBezTo>
                      <a:pt x="123778" y="68991"/>
                      <a:pt x="120159" y="74610"/>
                      <a:pt x="115968" y="79659"/>
                    </a:cubicBezTo>
                    <a:cubicBezTo>
                      <a:pt x="121111" y="59466"/>
                      <a:pt x="108824" y="25557"/>
                      <a:pt x="89012" y="13460"/>
                    </a:cubicBezTo>
                    <a:cubicBezTo>
                      <a:pt x="91965" y="12507"/>
                      <a:pt x="94727" y="10983"/>
                      <a:pt x="96632" y="7745"/>
                    </a:cubicBezTo>
                    <a:cubicBezTo>
                      <a:pt x="97108" y="6983"/>
                      <a:pt x="97108" y="5935"/>
                      <a:pt x="96632" y="5268"/>
                    </a:cubicBezTo>
                    <a:cubicBezTo>
                      <a:pt x="92155" y="-1590"/>
                      <a:pt x="84631" y="-351"/>
                      <a:pt x="77582" y="1268"/>
                    </a:cubicBezTo>
                    <a:cubicBezTo>
                      <a:pt x="74534" y="7078"/>
                      <a:pt x="71581" y="12698"/>
                      <a:pt x="68629" y="18318"/>
                    </a:cubicBezTo>
                    <a:cubicBezTo>
                      <a:pt x="58723" y="18127"/>
                      <a:pt x="49579" y="30224"/>
                      <a:pt x="52531" y="39844"/>
                    </a:cubicBezTo>
                    <a:cubicBezTo>
                      <a:pt x="49769" y="42702"/>
                      <a:pt x="46912" y="45464"/>
                      <a:pt x="44149" y="48321"/>
                    </a:cubicBezTo>
                    <a:cubicBezTo>
                      <a:pt x="40149" y="42130"/>
                      <a:pt x="34339" y="38606"/>
                      <a:pt x="28147" y="43273"/>
                    </a:cubicBezTo>
                    <a:cubicBezTo>
                      <a:pt x="27385" y="43845"/>
                      <a:pt x="27004" y="44797"/>
                      <a:pt x="27481" y="45654"/>
                    </a:cubicBezTo>
                    <a:cubicBezTo>
                      <a:pt x="29862" y="49941"/>
                      <a:pt x="32624" y="54703"/>
                      <a:pt x="34053" y="59370"/>
                    </a:cubicBezTo>
                    <a:cubicBezTo>
                      <a:pt x="34148" y="59656"/>
                      <a:pt x="34243" y="60037"/>
                      <a:pt x="34339" y="60323"/>
                    </a:cubicBezTo>
                    <a:cubicBezTo>
                      <a:pt x="28528" y="56799"/>
                      <a:pt x="21956" y="55370"/>
                      <a:pt x="15289" y="53560"/>
                    </a:cubicBezTo>
                    <a:cubicBezTo>
                      <a:pt x="12812" y="52893"/>
                      <a:pt x="11193" y="55941"/>
                      <a:pt x="12907" y="57751"/>
                    </a:cubicBezTo>
                    <a:cubicBezTo>
                      <a:pt x="17575" y="62799"/>
                      <a:pt x="22718" y="66514"/>
                      <a:pt x="27862" y="70991"/>
                    </a:cubicBezTo>
                    <a:cubicBezTo>
                      <a:pt x="29100" y="72039"/>
                      <a:pt x="30052" y="73182"/>
                      <a:pt x="30814" y="74515"/>
                    </a:cubicBezTo>
                    <a:cubicBezTo>
                      <a:pt x="30719" y="79563"/>
                      <a:pt x="27290" y="84326"/>
                      <a:pt x="22909" y="8661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A5B4953A-6065-4218-A0BD-997FD13C203E}"/>
                  </a:ext>
                </a:extLst>
              </p:cNvPr>
              <p:cNvSpPr/>
              <p:nvPr/>
            </p:nvSpPr>
            <p:spPr>
              <a:xfrm>
                <a:off x="2937711" y="2286363"/>
                <a:ext cx="211284" cy="288465"/>
              </a:xfrm>
              <a:custGeom>
                <a:avLst/>
                <a:gdLst>
                  <a:gd name="connsiteX0" fmla="*/ 2513 w 211284"/>
                  <a:gd name="connsiteY0" fmla="*/ 207026 h 288465"/>
                  <a:gd name="connsiteX1" fmla="*/ 24611 w 211284"/>
                  <a:gd name="connsiteY1" fmla="*/ 200930 h 288465"/>
                  <a:gd name="connsiteX2" fmla="*/ 19944 w 211284"/>
                  <a:gd name="connsiteY2" fmla="*/ 202549 h 288465"/>
                  <a:gd name="connsiteX3" fmla="*/ 1465 w 211284"/>
                  <a:gd name="connsiteY3" fmla="*/ 228743 h 288465"/>
                  <a:gd name="connsiteX4" fmla="*/ 6609 w 211284"/>
                  <a:gd name="connsiteY4" fmla="*/ 230839 h 288465"/>
                  <a:gd name="connsiteX5" fmla="*/ 14610 w 211284"/>
                  <a:gd name="connsiteY5" fmla="*/ 221028 h 288465"/>
                  <a:gd name="connsiteX6" fmla="*/ 15467 w 211284"/>
                  <a:gd name="connsiteY6" fmla="*/ 220266 h 288465"/>
                  <a:gd name="connsiteX7" fmla="*/ 9085 w 211284"/>
                  <a:gd name="connsiteY7" fmla="*/ 259509 h 288465"/>
                  <a:gd name="connsiteX8" fmla="*/ 14705 w 211284"/>
                  <a:gd name="connsiteY8" fmla="*/ 266843 h 288465"/>
                  <a:gd name="connsiteX9" fmla="*/ 137768 w 211284"/>
                  <a:gd name="connsiteY9" fmla="*/ 285988 h 288465"/>
                  <a:gd name="connsiteX10" fmla="*/ 180630 w 211284"/>
                  <a:gd name="connsiteY10" fmla="*/ 271034 h 288465"/>
                  <a:gd name="connsiteX11" fmla="*/ 198918 w 211284"/>
                  <a:gd name="connsiteY11" fmla="*/ 262176 h 288465"/>
                  <a:gd name="connsiteX12" fmla="*/ 207396 w 211284"/>
                  <a:gd name="connsiteY12" fmla="*/ 213694 h 288465"/>
                  <a:gd name="connsiteX13" fmla="*/ 208729 w 211284"/>
                  <a:gd name="connsiteY13" fmla="*/ 137684 h 288465"/>
                  <a:gd name="connsiteX14" fmla="*/ 207872 w 211284"/>
                  <a:gd name="connsiteY14" fmla="*/ 95774 h 288465"/>
                  <a:gd name="connsiteX15" fmla="*/ 167962 w 211284"/>
                  <a:gd name="connsiteY15" fmla="*/ 32814 h 288465"/>
                  <a:gd name="connsiteX16" fmla="*/ 172248 w 211284"/>
                  <a:gd name="connsiteY16" fmla="*/ 33481 h 288465"/>
                  <a:gd name="connsiteX17" fmla="*/ 175773 w 211284"/>
                  <a:gd name="connsiteY17" fmla="*/ 30814 h 288465"/>
                  <a:gd name="connsiteX18" fmla="*/ 157580 w 211284"/>
                  <a:gd name="connsiteY18" fmla="*/ 18431 h 288465"/>
                  <a:gd name="connsiteX19" fmla="*/ 141483 w 211284"/>
                  <a:gd name="connsiteY19" fmla="*/ 26718 h 288465"/>
                  <a:gd name="connsiteX20" fmla="*/ 126719 w 211284"/>
                  <a:gd name="connsiteY20" fmla="*/ 30337 h 288465"/>
                  <a:gd name="connsiteX21" fmla="*/ 125100 w 211284"/>
                  <a:gd name="connsiteY21" fmla="*/ 30718 h 288465"/>
                  <a:gd name="connsiteX22" fmla="*/ 125862 w 211284"/>
                  <a:gd name="connsiteY22" fmla="*/ 28528 h 288465"/>
                  <a:gd name="connsiteX23" fmla="*/ 130815 w 211284"/>
                  <a:gd name="connsiteY23" fmla="*/ 10621 h 288465"/>
                  <a:gd name="connsiteX24" fmla="*/ 123957 w 211284"/>
                  <a:gd name="connsiteY24" fmla="*/ 9668 h 288465"/>
                  <a:gd name="connsiteX25" fmla="*/ 115575 w 211284"/>
                  <a:gd name="connsiteY25" fmla="*/ 23860 h 288465"/>
                  <a:gd name="connsiteX26" fmla="*/ 103192 w 211284"/>
                  <a:gd name="connsiteY26" fmla="*/ 619 h 288465"/>
                  <a:gd name="connsiteX27" fmla="*/ 100049 w 211284"/>
                  <a:gd name="connsiteY27" fmla="*/ 3001 h 288465"/>
                  <a:gd name="connsiteX28" fmla="*/ 104430 w 211284"/>
                  <a:gd name="connsiteY28" fmla="*/ 20336 h 288465"/>
                  <a:gd name="connsiteX29" fmla="*/ 73665 w 211284"/>
                  <a:gd name="connsiteY29" fmla="*/ 13383 h 288465"/>
                  <a:gd name="connsiteX30" fmla="*/ 74522 w 211284"/>
                  <a:gd name="connsiteY30" fmla="*/ 20527 h 288465"/>
                  <a:gd name="connsiteX31" fmla="*/ 70712 w 211284"/>
                  <a:gd name="connsiteY31" fmla="*/ 13954 h 288465"/>
                  <a:gd name="connsiteX32" fmla="*/ 64711 w 211284"/>
                  <a:gd name="connsiteY32" fmla="*/ 15478 h 288465"/>
                  <a:gd name="connsiteX33" fmla="*/ 66521 w 211284"/>
                  <a:gd name="connsiteY33" fmla="*/ 21098 h 288465"/>
                  <a:gd name="connsiteX34" fmla="*/ 42708 w 211284"/>
                  <a:gd name="connsiteY34" fmla="*/ 49864 h 288465"/>
                  <a:gd name="connsiteX35" fmla="*/ 33850 w 211284"/>
                  <a:gd name="connsiteY35" fmla="*/ 35671 h 288465"/>
                  <a:gd name="connsiteX36" fmla="*/ 30421 w 211284"/>
                  <a:gd name="connsiteY36" fmla="*/ 36148 h 288465"/>
                  <a:gd name="connsiteX37" fmla="*/ 45090 w 211284"/>
                  <a:gd name="connsiteY37" fmla="*/ 62913 h 288465"/>
                  <a:gd name="connsiteX38" fmla="*/ 40899 w 211284"/>
                  <a:gd name="connsiteY38" fmla="*/ 60151 h 288465"/>
                  <a:gd name="connsiteX39" fmla="*/ 29278 w 211284"/>
                  <a:gd name="connsiteY39" fmla="*/ 50149 h 288465"/>
                  <a:gd name="connsiteX40" fmla="*/ 23658 w 211284"/>
                  <a:gd name="connsiteY40" fmla="*/ 41482 h 288465"/>
                  <a:gd name="connsiteX41" fmla="*/ 21277 w 211284"/>
                  <a:gd name="connsiteY41" fmla="*/ 41767 h 288465"/>
                  <a:gd name="connsiteX42" fmla="*/ 32326 w 211284"/>
                  <a:gd name="connsiteY42" fmla="*/ 67866 h 288465"/>
                  <a:gd name="connsiteX43" fmla="*/ 33183 w 211284"/>
                  <a:gd name="connsiteY43" fmla="*/ 68533 h 288465"/>
                  <a:gd name="connsiteX44" fmla="*/ 26421 w 211284"/>
                  <a:gd name="connsiteY44" fmla="*/ 111871 h 288465"/>
                  <a:gd name="connsiteX45" fmla="*/ 22801 w 211284"/>
                  <a:gd name="connsiteY45" fmla="*/ 111776 h 288465"/>
                  <a:gd name="connsiteX46" fmla="*/ 14514 w 211284"/>
                  <a:gd name="connsiteY46" fmla="*/ 113776 h 288465"/>
                  <a:gd name="connsiteX47" fmla="*/ 8323 w 211284"/>
                  <a:gd name="connsiteY47" fmla="*/ 118253 h 288465"/>
                  <a:gd name="connsiteX48" fmla="*/ 8323 w 211284"/>
                  <a:gd name="connsiteY48" fmla="*/ 123016 h 288465"/>
                  <a:gd name="connsiteX49" fmla="*/ 20610 w 211284"/>
                  <a:gd name="connsiteY49" fmla="*/ 126635 h 288465"/>
                  <a:gd name="connsiteX50" fmla="*/ 6132 w 211284"/>
                  <a:gd name="connsiteY50" fmla="*/ 155782 h 288465"/>
                  <a:gd name="connsiteX51" fmla="*/ 9561 w 211284"/>
                  <a:gd name="connsiteY51" fmla="*/ 157210 h 288465"/>
                  <a:gd name="connsiteX52" fmla="*/ 16324 w 211284"/>
                  <a:gd name="connsiteY52" fmla="*/ 150067 h 288465"/>
                  <a:gd name="connsiteX53" fmla="*/ 22515 w 211284"/>
                  <a:gd name="connsiteY53" fmla="*/ 190929 h 288465"/>
                  <a:gd name="connsiteX54" fmla="*/ 21182 w 211284"/>
                  <a:gd name="connsiteY54" fmla="*/ 190929 h 288465"/>
                  <a:gd name="connsiteX55" fmla="*/ 322 w 211284"/>
                  <a:gd name="connsiteY55" fmla="*/ 204359 h 288465"/>
                  <a:gd name="connsiteX56" fmla="*/ 2513 w 211284"/>
                  <a:gd name="connsiteY56" fmla="*/ 207026 h 288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11284" h="288465">
                    <a:moveTo>
                      <a:pt x="2513" y="207026"/>
                    </a:moveTo>
                    <a:cubicBezTo>
                      <a:pt x="9371" y="202645"/>
                      <a:pt x="16896" y="201025"/>
                      <a:pt x="24611" y="200930"/>
                    </a:cubicBezTo>
                    <a:cubicBezTo>
                      <a:pt x="23087" y="201406"/>
                      <a:pt x="21563" y="201883"/>
                      <a:pt x="19944" y="202549"/>
                    </a:cubicBezTo>
                    <a:cubicBezTo>
                      <a:pt x="11276" y="206264"/>
                      <a:pt x="-2154" y="218266"/>
                      <a:pt x="1465" y="228743"/>
                    </a:cubicBezTo>
                    <a:cubicBezTo>
                      <a:pt x="2132" y="230743"/>
                      <a:pt x="4608" y="232077"/>
                      <a:pt x="6609" y="230839"/>
                    </a:cubicBezTo>
                    <a:cubicBezTo>
                      <a:pt x="10514" y="228362"/>
                      <a:pt x="11657" y="224552"/>
                      <a:pt x="14610" y="221028"/>
                    </a:cubicBezTo>
                    <a:cubicBezTo>
                      <a:pt x="14895" y="220742"/>
                      <a:pt x="15276" y="220552"/>
                      <a:pt x="15467" y="220266"/>
                    </a:cubicBezTo>
                    <a:cubicBezTo>
                      <a:pt x="8133" y="232267"/>
                      <a:pt x="5466" y="247507"/>
                      <a:pt x="9085" y="259509"/>
                    </a:cubicBezTo>
                    <a:cubicBezTo>
                      <a:pt x="10990" y="261890"/>
                      <a:pt x="12800" y="264367"/>
                      <a:pt x="14705" y="266843"/>
                    </a:cubicBezTo>
                    <a:cubicBezTo>
                      <a:pt x="52329" y="284845"/>
                      <a:pt x="106240" y="292942"/>
                      <a:pt x="137768" y="285988"/>
                    </a:cubicBezTo>
                    <a:cubicBezTo>
                      <a:pt x="152055" y="282845"/>
                      <a:pt x="166343" y="277130"/>
                      <a:pt x="180630" y="271034"/>
                    </a:cubicBezTo>
                    <a:cubicBezTo>
                      <a:pt x="186822" y="268081"/>
                      <a:pt x="192918" y="265129"/>
                      <a:pt x="198918" y="262176"/>
                    </a:cubicBezTo>
                    <a:cubicBezTo>
                      <a:pt x="204538" y="248365"/>
                      <a:pt x="206348" y="233410"/>
                      <a:pt x="207396" y="213694"/>
                    </a:cubicBezTo>
                    <a:cubicBezTo>
                      <a:pt x="208824" y="187309"/>
                      <a:pt x="214539" y="164926"/>
                      <a:pt x="208729" y="137684"/>
                    </a:cubicBezTo>
                    <a:cubicBezTo>
                      <a:pt x="205681" y="123111"/>
                      <a:pt x="208443" y="110633"/>
                      <a:pt x="207872" y="95774"/>
                    </a:cubicBezTo>
                    <a:cubicBezTo>
                      <a:pt x="206919" y="71295"/>
                      <a:pt x="190251" y="44530"/>
                      <a:pt x="167962" y="32814"/>
                    </a:cubicBezTo>
                    <a:cubicBezTo>
                      <a:pt x="169486" y="32909"/>
                      <a:pt x="170915" y="33100"/>
                      <a:pt x="172248" y="33481"/>
                    </a:cubicBezTo>
                    <a:cubicBezTo>
                      <a:pt x="173963" y="33957"/>
                      <a:pt x="175773" y="32623"/>
                      <a:pt x="175773" y="30814"/>
                    </a:cubicBezTo>
                    <a:cubicBezTo>
                      <a:pt x="175392" y="21098"/>
                      <a:pt x="166343" y="17383"/>
                      <a:pt x="157580" y="18431"/>
                    </a:cubicBezTo>
                    <a:cubicBezTo>
                      <a:pt x="152055" y="19098"/>
                      <a:pt x="143864" y="21098"/>
                      <a:pt x="141483" y="26718"/>
                    </a:cubicBezTo>
                    <a:cubicBezTo>
                      <a:pt x="136625" y="27099"/>
                      <a:pt x="131672" y="28242"/>
                      <a:pt x="126719" y="30337"/>
                    </a:cubicBezTo>
                    <a:cubicBezTo>
                      <a:pt x="126147" y="30528"/>
                      <a:pt x="125671" y="30528"/>
                      <a:pt x="125100" y="30718"/>
                    </a:cubicBezTo>
                    <a:cubicBezTo>
                      <a:pt x="125290" y="29956"/>
                      <a:pt x="125576" y="29290"/>
                      <a:pt x="125862" y="28528"/>
                    </a:cubicBezTo>
                    <a:cubicBezTo>
                      <a:pt x="127957" y="22527"/>
                      <a:pt x="130243" y="17002"/>
                      <a:pt x="130815" y="10621"/>
                    </a:cubicBezTo>
                    <a:cubicBezTo>
                      <a:pt x="131196" y="6525"/>
                      <a:pt x="125195" y="6144"/>
                      <a:pt x="123957" y="9668"/>
                    </a:cubicBezTo>
                    <a:cubicBezTo>
                      <a:pt x="122433" y="14050"/>
                      <a:pt x="118623" y="18907"/>
                      <a:pt x="115575" y="23860"/>
                    </a:cubicBezTo>
                    <a:cubicBezTo>
                      <a:pt x="114051" y="15097"/>
                      <a:pt x="109193" y="7001"/>
                      <a:pt x="103192" y="619"/>
                    </a:cubicBezTo>
                    <a:cubicBezTo>
                      <a:pt x="101573" y="-1095"/>
                      <a:pt x="99096" y="1096"/>
                      <a:pt x="100049" y="3001"/>
                    </a:cubicBezTo>
                    <a:cubicBezTo>
                      <a:pt x="102621" y="8525"/>
                      <a:pt x="103764" y="14431"/>
                      <a:pt x="104430" y="20336"/>
                    </a:cubicBezTo>
                    <a:cubicBezTo>
                      <a:pt x="94239" y="13192"/>
                      <a:pt x="83952" y="11764"/>
                      <a:pt x="73665" y="13383"/>
                    </a:cubicBezTo>
                    <a:cubicBezTo>
                      <a:pt x="73950" y="15764"/>
                      <a:pt x="74046" y="18241"/>
                      <a:pt x="74522" y="20527"/>
                    </a:cubicBezTo>
                    <a:cubicBezTo>
                      <a:pt x="73188" y="18336"/>
                      <a:pt x="71950" y="16145"/>
                      <a:pt x="70712" y="13954"/>
                    </a:cubicBezTo>
                    <a:cubicBezTo>
                      <a:pt x="68712" y="14335"/>
                      <a:pt x="66711" y="14907"/>
                      <a:pt x="64711" y="15478"/>
                    </a:cubicBezTo>
                    <a:cubicBezTo>
                      <a:pt x="65283" y="17383"/>
                      <a:pt x="65759" y="19288"/>
                      <a:pt x="66521" y="21098"/>
                    </a:cubicBezTo>
                    <a:cubicBezTo>
                      <a:pt x="49852" y="19479"/>
                      <a:pt x="36803" y="31480"/>
                      <a:pt x="42708" y="49864"/>
                    </a:cubicBezTo>
                    <a:cubicBezTo>
                      <a:pt x="38613" y="46054"/>
                      <a:pt x="35374" y="41482"/>
                      <a:pt x="33850" y="35671"/>
                    </a:cubicBezTo>
                    <a:cubicBezTo>
                      <a:pt x="33374" y="33766"/>
                      <a:pt x="30326" y="34147"/>
                      <a:pt x="30421" y="36148"/>
                    </a:cubicBezTo>
                    <a:cubicBezTo>
                      <a:pt x="30897" y="46435"/>
                      <a:pt x="36612" y="57007"/>
                      <a:pt x="45090" y="62913"/>
                    </a:cubicBezTo>
                    <a:cubicBezTo>
                      <a:pt x="43661" y="61960"/>
                      <a:pt x="42232" y="61103"/>
                      <a:pt x="40899" y="60151"/>
                    </a:cubicBezTo>
                    <a:cubicBezTo>
                      <a:pt x="36612" y="57198"/>
                      <a:pt x="32517" y="54340"/>
                      <a:pt x="29278" y="50149"/>
                    </a:cubicBezTo>
                    <a:cubicBezTo>
                      <a:pt x="27183" y="47387"/>
                      <a:pt x="25849" y="44244"/>
                      <a:pt x="23658" y="41482"/>
                    </a:cubicBezTo>
                    <a:cubicBezTo>
                      <a:pt x="22992" y="40720"/>
                      <a:pt x="21753" y="41101"/>
                      <a:pt x="21277" y="41767"/>
                    </a:cubicBezTo>
                    <a:cubicBezTo>
                      <a:pt x="15562" y="50721"/>
                      <a:pt x="26135" y="62056"/>
                      <a:pt x="32326" y="67866"/>
                    </a:cubicBezTo>
                    <a:cubicBezTo>
                      <a:pt x="32612" y="68152"/>
                      <a:pt x="32898" y="68247"/>
                      <a:pt x="33183" y="68533"/>
                    </a:cubicBezTo>
                    <a:cubicBezTo>
                      <a:pt x="22801" y="77772"/>
                      <a:pt x="20706" y="97108"/>
                      <a:pt x="26421" y="111871"/>
                    </a:cubicBezTo>
                    <a:cubicBezTo>
                      <a:pt x="25278" y="111776"/>
                      <a:pt x="24039" y="111681"/>
                      <a:pt x="22801" y="111776"/>
                    </a:cubicBezTo>
                    <a:cubicBezTo>
                      <a:pt x="19944" y="112062"/>
                      <a:pt x="17181" y="112729"/>
                      <a:pt x="14514" y="113776"/>
                    </a:cubicBezTo>
                    <a:cubicBezTo>
                      <a:pt x="11943" y="114824"/>
                      <a:pt x="10609" y="116824"/>
                      <a:pt x="8323" y="118253"/>
                    </a:cubicBezTo>
                    <a:cubicBezTo>
                      <a:pt x="6609" y="119301"/>
                      <a:pt x="6418" y="121968"/>
                      <a:pt x="8323" y="123016"/>
                    </a:cubicBezTo>
                    <a:cubicBezTo>
                      <a:pt x="12609" y="125397"/>
                      <a:pt x="15372" y="127111"/>
                      <a:pt x="20610" y="126635"/>
                    </a:cubicBezTo>
                    <a:cubicBezTo>
                      <a:pt x="12038" y="134160"/>
                      <a:pt x="6037" y="143971"/>
                      <a:pt x="6132" y="155782"/>
                    </a:cubicBezTo>
                    <a:cubicBezTo>
                      <a:pt x="6132" y="157401"/>
                      <a:pt x="8418" y="158544"/>
                      <a:pt x="9561" y="157210"/>
                    </a:cubicBezTo>
                    <a:cubicBezTo>
                      <a:pt x="11657" y="154829"/>
                      <a:pt x="13943" y="152448"/>
                      <a:pt x="16324" y="150067"/>
                    </a:cubicBezTo>
                    <a:cubicBezTo>
                      <a:pt x="11752" y="163497"/>
                      <a:pt x="14324" y="179880"/>
                      <a:pt x="22515" y="190929"/>
                    </a:cubicBezTo>
                    <a:cubicBezTo>
                      <a:pt x="22039" y="190929"/>
                      <a:pt x="21658" y="190834"/>
                      <a:pt x="21182" y="190929"/>
                    </a:cubicBezTo>
                    <a:cubicBezTo>
                      <a:pt x="11752" y="191691"/>
                      <a:pt x="4894" y="196263"/>
                      <a:pt x="322" y="204359"/>
                    </a:cubicBezTo>
                    <a:cubicBezTo>
                      <a:pt x="-726" y="206074"/>
                      <a:pt x="989" y="207979"/>
                      <a:pt x="2513" y="20702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FD4CD1C5-1A8E-4806-A0EE-FA11B8ACA20A}"/>
                  </a:ext>
                </a:extLst>
              </p:cNvPr>
              <p:cNvSpPr/>
              <p:nvPr/>
            </p:nvSpPr>
            <p:spPr>
              <a:xfrm>
                <a:off x="3468308" y="2490766"/>
                <a:ext cx="233830" cy="377033"/>
              </a:xfrm>
              <a:custGeom>
                <a:avLst/>
                <a:gdLst>
                  <a:gd name="connsiteX0" fmla="*/ 225630 w 233830"/>
                  <a:gd name="connsiteY0" fmla="*/ 310471 h 377033"/>
                  <a:gd name="connsiteX1" fmla="*/ 217819 w 233830"/>
                  <a:gd name="connsiteY1" fmla="*/ 306566 h 377033"/>
                  <a:gd name="connsiteX2" fmla="*/ 213819 w 233830"/>
                  <a:gd name="connsiteY2" fmla="*/ 274467 h 377033"/>
                  <a:gd name="connsiteX3" fmla="*/ 206199 w 233830"/>
                  <a:gd name="connsiteY3" fmla="*/ 264751 h 377033"/>
                  <a:gd name="connsiteX4" fmla="*/ 213628 w 233830"/>
                  <a:gd name="connsiteY4" fmla="*/ 261703 h 377033"/>
                  <a:gd name="connsiteX5" fmla="*/ 213057 w 233830"/>
                  <a:gd name="connsiteY5" fmla="*/ 257608 h 377033"/>
                  <a:gd name="connsiteX6" fmla="*/ 199245 w 233830"/>
                  <a:gd name="connsiteY6" fmla="*/ 255989 h 377033"/>
                  <a:gd name="connsiteX7" fmla="*/ 194769 w 233830"/>
                  <a:gd name="connsiteY7" fmla="*/ 256084 h 377033"/>
                  <a:gd name="connsiteX8" fmla="*/ 194102 w 233830"/>
                  <a:gd name="connsiteY8" fmla="*/ 255798 h 377033"/>
                  <a:gd name="connsiteX9" fmla="*/ 186387 w 233830"/>
                  <a:gd name="connsiteY9" fmla="*/ 220841 h 377033"/>
                  <a:gd name="connsiteX10" fmla="*/ 178195 w 233830"/>
                  <a:gd name="connsiteY10" fmla="*/ 213983 h 377033"/>
                  <a:gd name="connsiteX11" fmla="*/ 178100 w 233830"/>
                  <a:gd name="connsiteY11" fmla="*/ 213888 h 377033"/>
                  <a:gd name="connsiteX12" fmla="*/ 189435 w 233830"/>
                  <a:gd name="connsiteY12" fmla="*/ 215412 h 377033"/>
                  <a:gd name="connsiteX13" fmla="*/ 191149 w 233830"/>
                  <a:gd name="connsiteY13" fmla="*/ 213697 h 377033"/>
                  <a:gd name="connsiteX14" fmla="*/ 175814 w 233830"/>
                  <a:gd name="connsiteY14" fmla="*/ 203220 h 377033"/>
                  <a:gd name="connsiteX15" fmla="*/ 171337 w 233830"/>
                  <a:gd name="connsiteY15" fmla="*/ 203982 h 377033"/>
                  <a:gd name="connsiteX16" fmla="*/ 166384 w 233830"/>
                  <a:gd name="connsiteY16" fmla="*/ 184456 h 377033"/>
                  <a:gd name="connsiteX17" fmla="*/ 146858 w 233830"/>
                  <a:gd name="connsiteY17" fmla="*/ 172454 h 377033"/>
                  <a:gd name="connsiteX18" fmla="*/ 153716 w 233830"/>
                  <a:gd name="connsiteY18" fmla="*/ 169882 h 377033"/>
                  <a:gd name="connsiteX19" fmla="*/ 154478 w 233830"/>
                  <a:gd name="connsiteY19" fmla="*/ 166835 h 377033"/>
                  <a:gd name="connsiteX20" fmla="*/ 140000 w 233830"/>
                  <a:gd name="connsiteY20" fmla="*/ 166835 h 377033"/>
                  <a:gd name="connsiteX21" fmla="*/ 139047 w 233830"/>
                  <a:gd name="connsiteY21" fmla="*/ 167882 h 377033"/>
                  <a:gd name="connsiteX22" fmla="*/ 135999 w 233830"/>
                  <a:gd name="connsiteY22" fmla="*/ 141212 h 377033"/>
                  <a:gd name="connsiteX23" fmla="*/ 128189 w 233830"/>
                  <a:gd name="connsiteY23" fmla="*/ 126258 h 377033"/>
                  <a:gd name="connsiteX24" fmla="*/ 133332 w 233830"/>
                  <a:gd name="connsiteY24" fmla="*/ 128449 h 377033"/>
                  <a:gd name="connsiteX25" fmla="*/ 138190 w 233830"/>
                  <a:gd name="connsiteY25" fmla="*/ 125687 h 377033"/>
                  <a:gd name="connsiteX26" fmla="*/ 130475 w 233830"/>
                  <a:gd name="connsiteY26" fmla="*/ 109018 h 377033"/>
                  <a:gd name="connsiteX27" fmla="*/ 129808 w 233830"/>
                  <a:gd name="connsiteY27" fmla="*/ 108541 h 377033"/>
                  <a:gd name="connsiteX28" fmla="*/ 134856 w 233830"/>
                  <a:gd name="connsiteY28" fmla="*/ 107303 h 377033"/>
                  <a:gd name="connsiteX29" fmla="*/ 135428 w 233830"/>
                  <a:gd name="connsiteY29" fmla="*/ 102731 h 377033"/>
                  <a:gd name="connsiteX30" fmla="*/ 121236 w 233830"/>
                  <a:gd name="connsiteY30" fmla="*/ 100636 h 377033"/>
                  <a:gd name="connsiteX31" fmla="*/ 125617 w 233830"/>
                  <a:gd name="connsiteY31" fmla="*/ 88158 h 377033"/>
                  <a:gd name="connsiteX32" fmla="*/ 120378 w 233830"/>
                  <a:gd name="connsiteY32" fmla="*/ 71108 h 377033"/>
                  <a:gd name="connsiteX33" fmla="*/ 124284 w 233830"/>
                  <a:gd name="connsiteY33" fmla="*/ 73013 h 377033"/>
                  <a:gd name="connsiteX34" fmla="*/ 129903 w 233830"/>
                  <a:gd name="connsiteY34" fmla="*/ 69775 h 377033"/>
                  <a:gd name="connsiteX35" fmla="*/ 116759 w 233830"/>
                  <a:gd name="connsiteY35" fmla="*/ 49105 h 377033"/>
                  <a:gd name="connsiteX36" fmla="*/ 108948 w 233830"/>
                  <a:gd name="connsiteY36" fmla="*/ 44724 h 377033"/>
                  <a:gd name="connsiteX37" fmla="*/ 109329 w 233830"/>
                  <a:gd name="connsiteY37" fmla="*/ 41009 h 377033"/>
                  <a:gd name="connsiteX38" fmla="*/ 80088 w 233830"/>
                  <a:gd name="connsiteY38" fmla="*/ 1957 h 377033"/>
                  <a:gd name="connsiteX39" fmla="*/ 79040 w 233830"/>
                  <a:gd name="connsiteY39" fmla="*/ 1099 h 377033"/>
                  <a:gd name="connsiteX40" fmla="*/ 31129 w 233830"/>
                  <a:gd name="connsiteY40" fmla="*/ 31389 h 377033"/>
                  <a:gd name="connsiteX41" fmla="*/ 20842 w 233830"/>
                  <a:gd name="connsiteY41" fmla="*/ 156262 h 377033"/>
                  <a:gd name="connsiteX42" fmla="*/ 13222 w 233830"/>
                  <a:gd name="connsiteY42" fmla="*/ 165120 h 377033"/>
                  <a:gd name="connsiteX43" fmla="*/ 2840 w 233830"/>
                  <a:gd name="connsiteY43" fmla="*/ 193123 h 377033"/>
                  <a:gd name="connsiteX44" fmla="*/ 6459 w 233830"/>
                  <a:gd name="connsiteY44" fmla="*/ 193600 h 377033"/>
                  <a:gd name="connsiteX45" fmla="*/ 8745 w 233830"/>
                  <a:gd name="connsiteY45" fmla="*/ 189599 h 377033"/>
                  <a:gd name="connsiteX46" fmla="*/ 10746 w 233830"/>
                  <a:gd name="connsiteY46" fmla="*/ 217793 h 377033"/>
                  <a:gd name="connsiteX47" fmla="*/ 1792 w 233830"/>
                  <a:gd name="connsiteY47" fmla="*/ 244082 h 377033"/>
                  <a:gd name="connsiteX48" fmla="*/ 6078 w 233830"/>
                  <a:gd name="connsiteY48" fmla="*/ 244082 h 377033"/>
                  <a:gd name="connsiteX49" fmla="*/ 6174 w 233830"/>
                  <a:gd name="connsiteY49" fmla="*/ 243892 h 377033"/>
                  <a:gd name="connsiteX50" fmla="*/ 20937 w 233830"/>
                  <a:gd name="connsiteY50" fmla="*/ 265799 h 377033"/>
                  <a:gd name="connsiteX51" fmla="*/ 14270 w 233830"/>
                  <a:gd name="connsiteY51" fmla="*/ 302851 h 377033"/>
                  <a:gd name="connsiteX52" fmla="*/ 17889 w 233830"/>
                  <a:gd name="connsiteY52" fmla="*/ 302375 h 377033"/>
                  <a:gd name="connsiteX53" fmla="*/ 20366 w 233830"/>
                  <a:gd name="connsiteY53" fmla="*/ 291993 h 377033"/>
                  <a:gd name="connsiteX54" fmla="*/ 23033 w 233830"/>
                  <a:gd name="connsiteY54" fmla="*/ 303423 h 377033"/>
                  <a:gd name="connsiteX55" fmla="*/ 43321 w 233830"/>
                  <a:gd name="connsiteY55" fmla="*/ 321520 h 377033"/>
                  <a:gd name="connsiteX56" fmla="*/ 42369 w 233830"/>
                  <a:gd name="connsiteY56" fmla="*/ 340285 h 377033"/>
                  <a:gd name="connsiteX57" fmla="*/ 45417 w 233830"/>
                  <a:gd name="connsiteY57" fmla="*/ 340285 h 377033"/>
                  <a:gd name="connsiteX58" fmla="*/ 49227 w 233830"/>
                  <a:gd name="connsiteY58" fmla="*/ 330093 h 377033"/>
                  <a:gd name="connsiteX59" fmla="*/ 50465 w 233830"/>
                  <a:gd name="connsiteY59" fmla="*/ 337904 h 377033"/>
                  <a:gd name="connsiteX60" fmla="*/ 65800 w 233830"/>
                  <a:gd name="connsiteY60" fmla="*/ 354763 h 377033"/>
                  <a:gd name="connsiteX61" fmla="*/ 68848 w 233830"/>
                  <a:gd name="connsiteY61" fmla="*/ 344095 h 377033"/>
                  <a:gd name="connsiteX62" fmla="*/ 89803 w 233830"/>
                  <a:gd name="connsiteY62" fmla="*/ 351239 h 377033"/>
                  <a:gd name="connsiteX63" fmla="*/ 90375 w 233830"/>
                  <a:gd name="connsiteY63" fmla="*/ 354763 h 377033"/>
                  <a:gd name="connsiteX64" fmla="*/ 99233 w 233830"/>
                  <a:gd name="connsiteY64" fmla="*/ 366383 h 377033"/>
                  <a:gd name="connsiteX65" fmla="*/ 101995 w 233830"/>
                  <a:gd name="connsiteY65" fmla="*/ 364859 h 377033"/>
                  <a:gd name="connsiteX66" fmla="*/ 101805 w 233830"/>
                  <a:gd name="connsiteY66" fmla="*/ 360383 h 377033"/>
                  <a:gd name="connsiteX67" fmla="*/ 144381 w 233830"/>
                  <a:gd name="connsiteY67" fmla="*/ 362192 h 377033"/>
                  <a:gd name="connsiteX68" fmla="*/ 144858 w 233830"/>
                  <a:gd name="connsiteY68" fmla="*/ 362192 h 377033"/>
                  <a:gd name="connsiteX69" fmla="*/ 145048 w 233830"/>
                  <a:gd name="connsiteY69" fmla="*/ 362287 h 377033"/>
                  <a:gd name="connsiteX70" fmla="*/ 144858 w 233830"/>
                  <a:gd name="connsiteY70" fmla="*/ 362859 h 377033"/>
                  <a:gd name="connsiteX71" fmla="*/ 147144 w 233830"/>
                  <a:gd name="connsiteY71" fmla="*/ 376766 h 377033"/>
                  <a:gd name="connsiteX72" fmla="*/ 154859 w 233830"/>
                  <a:gd name="connsiteY72" fmla="*/ 373622 h 377033"/>
                  <a:gd name="connsiteX73" fmla="*/ 157145 w 233830"/>
                  <a:gd name="connsiteY73" fmla="*/ 369241 h 377033"/>
                  <a:gd name="connsiteX74" fmla="*/ 189816 w 233830"/>
                  <a:gd name="connsiteY74" fmla="*/ 364288 h 377033"/>
                  <a:gd name="connsiteX75" fmla="*/ 186863 w 233830"/>
                  <a:gd name="connsiteY75" fmla="*/ 370574 h 377033"/>
                  <a:gd name="connsiteX76" fmla="*/ 187720 w 233830"/>
                  <a:gd name="connsiteY76" fmla="*/ 372670 h 377033"/>
                  <a:gd name="connsiteX77" fmla="*/ 200579 w 233830"/>
                  <a:gd name="connsiteY77" fmla="*/ 362002 h 377033"/>
                  <a:gd name="connsiteX78" fmla="*/ 207818 w 233830"/>
                  <a:gd name="connsiteY78" fmla="*/ 364097 h 377033"/>
                  <a:gd name="connsiteX79" fmla="*/ 207723 w 233830"/>
                  <a:gd name="connsiteY79" fmla="*/ 347143 h 377033"/>
                  <a:gd name="connsiteX80" fmla="*/ 223344 w 233830"/>
                  <a:gd name="connsiteY80" fmla="*/ 330664 h 377033"/>
                  <a:gd name="connsiteX81" fmla="*/ 223725 w 233830"/>
                  <a:gd name="connsiteY81" fmla="*/ 322759 h 377033"/>
                  <a:gd name="connsiteX82" fmla="*/ 224677 w 233830"/>
                  <a:gd name="connsiteY82" fmla="*/ 323616 h 377033"/>
                  <a:gd name="connsiteX83" fmla="*/ 230011 w 233830"/>
                  <a:gd name="connsiteY83" fmla="*/ 327521 h 377033"/>
                  <a:gd name="connsiteX84" fmla="*/ 233821 w 233830"/>
                  <a:gd name="connsiteY84" fmla="*/ 325902 h 377033"/>
                  <a:gd name="connsiteX85" fmla="*/ 225630 w 233830"/>
                  <a:gd name="connsiteY85" fmla="*/ 310471 h 377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</a:cxnLst>
                <a:rect l="l" t="t" r="r" b="b"/>
                <a:pathLst>
                  <a:path w="233830" h="377033">
                    <a:moveTo>
                      <a:pt x="225630" y="310471"/>
                    </a:moveTo>
                    <a:cubicBezTo>
                      <a:pt x="223058" y="308471"/>
                      <a:pt x="220486" y="307138"/>
                      <a:pt x="217819" y="306566"/>
                    </a:cubicBezTo>
                    <a:cubicBezTo>
                      <a:pt x="222486" y="296089"/>
                      <a:pt x="220010" y="285897"/>
                      <a:pt x="213819" y="274467"/>
                    </a:cubicBezTo>
                    <a:cubicBezTo>
                      <a:pt x="212580" y="272086"/>
                      <a:pt x="209628" y="268276"/>
                      <a:pt x="206199" y="264751"/>
                    </a:cubicBezTo>
                    <a:cubicBezTo>
                      <a:pt x="208675" y="264275"/>
                      <a:pt x="211152" y="263323"/>
                      <a:pt x="213628" y="261703"/>
                    </a:cubicBezTo>
                    <a:cubicBezTo>
                      <a:pt x="215247" y="260561"/>
                      <a:pt x="214962" y="258274"/>
                      <a:pt x="213057" y="257608"/>
                    </a:cubicBezTo>
                    <a:cubicBezTo>
                      <a:pt x="208580" y="255989"/>
                      <a:pt x="204008" y="255417"/>
                      <a:pt x="199245" y="255989"/>
                    </a:cubicBezTo>
                    <a:cubicBezTo>
                      <a:pt x="197721" y="256179"/>
                      <a:pt x="196197" y="256179"/>
                      <a:pt x="194769" y="256084"/>
                    </a:cubicBezTo>
                    <a:cubicBezTo>
                      <a:pt x="194578" y="255989"/>
                      <a:pt x="194292" y="255798"/>
                      <a:pt x="194102" y="255798"/>
                    </a:cubicBezTo>
                    <a:cubicBezTo>
                      <a:pt x="195245" y="245606"/>
                      <a:pt x="194007" y="227604"/>
                      <a:pt x="186387" y="220841"/>
                    </a:cubicBezTo>
                    <a:cubicBezTo>
                      <a:pt x="183815" y="218365"/>
                      <a:pt x="181148" y="216079"/>
                      <a:pt x="178195" y="213983"/>
                    </a:cubicBezTo>
                    <a:lnTo>
                      <a:pt x="178100" y="213888"/>
                    </a:lnTo>
                    <a:cubicBezTo>
                      <a:pt x="182005" y="213697"/>
                      <a:pt x="185910" y="213888"/>
                      <a:pt x="189435" y="215412"/>
                    </a:cubicBezTo>
                    <a:cubicBezTo>
                      <a:pt x="190578" y="215888"/>
                      <a:pt x="191625" y="214840"/>
                      <a:pt x="191149" y="213697"/>
                    </a:cubicBezTo>
                    <a:cubicBezTo>
                      <a:pt x="188101" y="206935"/>
                      <a:pt x="183339" y="202744"/>
                      <a:pt x="175814" y="203220"/>
                    </a:cubicBezTo>
                    <a:cubicBezTo>
                      <a:pt x="174290" y="203315"/>
                      <a:pt x="172766" y="203601"/>
                      <a:pt x="171337" y="203982"/>
                    </a:cubicBezTo>
                    <a:cubicBezTo>
                      <a:pt x="171813" y="197219"/>
                      <a:pt x="170385" y="191028"/>
                      <a:pt x="166384" y="184456"/>
                    </a:cubicBezTo>
                    <a:cubicBezTo>
                      <a:pt x="162193" y="177598"/>
                      <a:pt x="154859" y="173883"/>
                      <a:pt x="146858" y="172454"/>
                    </a:cubicBezTo>
                    <a:cubicBezTo>
                      <a:pt x="149239" y="171692"/>
                      <a:pt x="151620" y="171025"/>
                      <a:pt x="153716" y="169882"/>
                    </a:cubicBezTo>
                    <a:cubicBezTo>
                      <a:pt x="154764" y="169406"/>
                      <a:pt x="155145" y="167787"/>
                      <a:pt x="154478" y="166835"/>
                    </a:cubicBezTo>
                    <a:cubicBezTo>
                      <a:pt x="151049" y="161977"/>
                      <a:pt x="143905" y="163215"/>
                      <a:pt x="140000" y="166835"/>
                    </a:cubicBezTo>
                    <a:cubicBezTo>
                      <a:pt x="139619" y="167120"/>
                      <a:pt x="139333" y="167501"/>
                      <a:pt x="139047" y="167882"/>
                    </a:cubicBezTo>
                    <a:cubicBezTo>
                      <a:pt x="140476" y="159500"/>
                      <a:pt x="139619" y="150547"/>
                      <a:pt x="135999" y="141212"/>
                    </a:cubicBezTo>
                    <a:cubicBezTo>
                      <a:pt x="133999" y="135973"/>
                      <a:pt x="131237" y="131020"/>
                      <a:pt x="128189" y="126258"/>
                    </a:cubicBezTo>
                    <a:cubicBezTo>
                      <a:pt x="129999" y="126734"/>
                      <a:pt x="131713" y="127496"/>
                      <a:pt x="133332" y="128449"/>
                    </a:cubicBezTo>
                    <a:cubicBezTo>
                      <a:pt x="135333" y="129687"/>
                      <a:pt x="138381" y="128163"/>
                      <a:pt x="138190" y="125687"/>
                    </a:cubicBezTo>
                    <a:cubicBezTo>
                      <a:pt x="137809" y="118828"/>
                      <a:pt x="135809" y="113494"/>
                      <a:pt x="130475" y="109018"/>
                    </a:cubicBezTo>
                    <a:cubicBezTo>
                      <a:pt x="130284" y="108827"/>
                      <a:pt x="129999" y="108732"/>
                      <a:pt x="129808" y="108541"/>
                    </a:cubicBezTo>
                    <a:cubicBezTo>
                      <a:pt x="131523" y="108351"/>
                      <a:pt x="133142" y="107970"/>
                      <a:pt x="134856" y="107303"/>
                    </a:cubicBezTo>
                    <a:cubicBezTo>
                      <a:pt x="136857" y="106541"/>
                      <a:pt x="137428" y="103969"/>
                      <a:pt x="135428" y="102731"/>
                    </a:cubicBezTo>
                    <a:cubicBezTo>
                      <a:pt x="131142" y="99969"/>
                      <a:pt x="125903" y="99397"/>
                      <a:pt x="121236" y="100636"/>
                    </a:cubicBezTo>
                    <a:cubicBezTo>
                      <a:pt x="123331" y="96159"/>
                      <a:pt x="125617" y="91301"/>
                      <a:pt x="125617" y="88158"/>
                    </a:cubicBezTo>
                    <a:cubicBezTo>
                      <a:pt x="125617" y="82348"/>
                      <a:pt x="123331" y="76442"/>
                      <a:pt x="120378" y="71108"/>
                    </a:cubicBezTo>
                    <a:cubicBezTo>
                      <a:pt x="121617" y="71775"/>
                      <a:pt x="122950" y="72346"/>
                      <a:pt x="124284" y="73013"/>
                    </a:cubicBezTo>
                    <a:cubicBezTo>
                      <a:pt x="126665" y="74156"/>
                      <a:pt x="130094" y="72823"/>
                      <a:pt x="129903" y="69775"/>
                    </a:cubicBezTo>
                    <a:cubicBezTo>
                      <a:pt x="129522" y="60440"/>
                      <a:pt x="124284" y="54344"/>
                      <a:pt x="116759" y="49105"/>
                    </a:cubicBezTo>
                    <a:cubicBezTo>
                      <a:pt x="114378" y="47486"/>
                      <a:pt x="111711" y="45867"/>
                      <a:pt x="108948" y="44724"/>
                    </a:cubicBezTo>
                    <a:cubicBezTo>
                      <a:pt x="109139" y="43676"/>
                      <a:pt x="109234" y="42438"/>
                      <a:pt x="109329" y="41009"/>
                    </a:cubicBezTo>
                    <a:cubicBezTo>
                      <a:pt x="110187" y="24912"/>
                      <a:pt x="98566" y="1861"/>
                      <a:pt x="80088" y="1957"/>
                    </a:cubicBezTo>
                    <a:cubicBezTo>
                      <a:pt x="79707" y="1671"/>
                      <a:pt x="79421" y="1290"/>
                      <a:pt x="79040" y="1099"/>
                    </a:cubicBezTo>
                    <a:cubicBezTo>
                      <a:pt x="63038" y="-6902"/>
                      <a:pt x="31129" y="31389"/>
                      <a:pt x="31129" y="31389"/>
                    </a:cubicBezTo>
                    <a:cubicBezTo>
                      <a:pt x="28081" y="52534"/>
                      <a:pt x="22271" y="102826"/>
                      <a:pt x="20842" y="156262"/>
                    </a:cubicBezTo>
                    <a:cubicBezTo>
                      <a:pt x="17985" y="158643"/>
                      <a:pt x="15603" y="161977"/>
                      <a:pt x="13222" y="165120"/>
                    </a:cubicBezTo>
                    <a:cubicBezTo>
                      <a:pt x="6555" y="174264"/>
                      <a:pt x="1125" y="181313"/>
                      <a:pt x="2840" y="193123"/>
                    </a:cubicBezTo>
                    <a:cubicBezTo>
                      <a:pt x="3126" y="194933"/>
                      <a:pt x="5697" y="194933"/>
                      <a:pt x="6459" y="193600"/>
                    </a:cubicBezTo>
                    <a:cubicBezTo>
                      <a:pt x="7317" y="192266"/>
                      <a:pt x="7983" y="190933"/>
                      <a:pt x="8745" y="189599"/>
                    </a:cubicBezTo>
                    <a:cubicBezTo>
                      <a:pt x="6745" y="199696"/>
                      <a:pt x="6840" y="209697"/>
                      <a:pt x="10746" y="217793"/>
                    </a:cubicBezTo>
                    <a:cubicBezTo>
                      <a:pt x="3792" y="224937"/>
                      <a:pt x="-3447" y="234843"/>
                      <a:pt x="1792" y="244082"/>
                    </a:cubicBezTo>
                    <a:cubicBezTo>
                      <a:pt x="2649" y="245606"/>
                      <a:pt x="5221" y="245797"/>
                      <a:pt x="6078" y="244082"/>
                    </a:cubicBezTo>
                    <a:lnTo>
                      <a:pt x="6174" y="243892"/>
                    </a:lnTo>
                    <a:cubicBezTo>
                      <a:pt x="7031" y="253417"/>
                      <a:pt x="11222" y="261703"/>
                      <a:pt x="20937" y="265799"/>
                    </a:cubicBezTo>
                    <a:cubicBezTo>
                      <a:pt x="10555" y="275896"/>
                      <a:pt x="4364" y="289136"/>
                      <a:pt x="14270" y="302851"/>
                    </a:cubicBezTo>
                    <a:cubicBezTo>
                      <a:pt x="15127" y="304090"/>
                      <a:pt x="17604" y="304185"/>
                      <a:pt x="17889" y="302375"/>
                    </a:cubicBezTo>
                    <a:cubicBezTo>
                      <a:pt x="18556" y="298946"/>
                      <a:pt x="19413" y="295422"/>
                      <a:pt x="20366" y="291993"/>
                    </a:cubicBezTo>
                    <a:cubicBezTo>
                      <a:pt x="20842" y="295898"/>
                      <a:pt x="21604" y="299708"/>
                      <a:pt x="23033" y="303423"/>
                    </a:cubicBezTo>
                    <a:cubicBezTo>
                      <a:pt x="26652" y="312948"/>
                      <a:pt x="34558" y="318854"/>
                      <a:pt x="43321" y="321520"/>
                    </a:cubicBezTo>
                    <a:cubicBezTo>
                      <a:pt x="39892" y="327712"/>
                      <a:pt x="38749" y="335046"/>
                      <a:pt x="42369" y="340285"/>
                    </a:cubicBezTo>
                    <a:cubicBezTo>
                      <a:pt x="43226" y="341428"/>
                      <a:pt x="44559" y="341333"/>
                      <a:pt x="45417" y="340285"/>
                    </a:cubicBezTo>
                    <a:cubicBezTo>
                      <a:pt x="47607" y="337332"/>
                      <a:pt x="48465" y="333712"/>
                      <a:pt x="49227" y="330093"/>
                    </a:cubicBezTo>
                    <a:cubicBezTo>
                      <a:pt x="49322" y="332570"/>
                      <a:pt x="49703" y="335141"/>
                      <a:pt x="50465" y="337904"/>
                    </a:cubicBezTo>
                    <a:cubicBezTo>
                      <a:pt x="52465" y="345524"/>
                      <a:pt x="56656" y="354953"/>
                      <a:pt x="65800" y="354763"/>
                    </a:cubicBezTo>
                    <a:cubicBezTo>
                      <a:pt x="71420" y="354572"/>
                      <a:pt x="70658" y="348286"/>
                      <a:pt x="68848" y="344095"/>
                    </a:cubicBezTo>
                    <a:cubicBezTo>
                      <a:pt x="75135" y="350095"/>
                      <a:pt x="82374" y="353429"/>
                      <a:pt x="89803" y="351239"/>
                    </a:cubicBezTo>
                    <a:cubicBezTo>
                      <a:pt x="89994" y="352381"/>
                      <a:pt x="90089" y="353524"/>
                      <a:pt x="90375" y="354763"/>
                    </a:cubicBezTo>
                    <a:cubicBezTo>
                      <a:pt x="91613" y="359716"/>
                      <a:pt x="93613" y="365526"/>
                      <a:pt x="99233" y="366383"/>
                    </a:cubicBezTo>
                    <a:cubicBezTo>
                      <a:pt x="100376" y="366574"/>
                      <a:pt x="101805" y="366097"/>
                      <a:pt x="101995" y="364859"/>
                    </a:cubicBezTo>
                    <a:cubicBezTo>
                      <a:pt x="102281" y="363240"/>
                      <a:pt x="102090" y="361811"/>
                      <a:pt x="101805" y="360383"/>
                    </a:cubicBezTo>
                    <a:cubicBezTo>
                      <a:pt x="114092" y="369908"/>
                      <a:pt x="131808" y="371527"/>
                      <a:pt x="144381" y="362192"/>
                    </a:cubicBezTo>
                    <a:lnTo>
                      <a:pt x="144858" y="362192"/>
                    </a:lnTo>
                    <a:lnTo>
                      <a:pt x="145048" y="362287"/>
                    </a:lnTo>
                    <a:cubicBezTo>
                      <a:pt x="144953" y="362478"/>
                      <a:pt x="144953" y="362668"/>
                      <a:pt x="144858" y="362859"/>
                    </a:cubicBezTo>
                    <a:cubicBezTo>
                      <a:pt x="142857" y="367907"/>
                      <a:pt x="139714" y="374384"/>
                      <a:pt x="147144" y="376766"/>
                    </a:cubicBezTo>
                    <a:cubicBezTo>
                      <a:pt x="150287" y="377718"/>
                      <a:pt x="153049" y="376004"/>
                      <a:pt x="154859" y="373622"/>
                    </a:cubicBezTo>
                    <a:cubicBezTo>
                      <a:pt x="155907" y="372193"/>
                      <a:pt x="156573" y="370670"/>
                      <a:pt x="157145" y="369241"/>
                    </a:cubicBezTo>
                    <a:cubicBezTo>
                      <a:pt x="168289" y="373813"/>
                      <a:pt x="180195" y="373622"/>
                      <a:pt x="189816" y="364288"/>
                    </a:cubicBezTo>
                    <a:cubicBezTo>
                      <a:pt x="189435" y="366574"/>
                      <a:pt x="188673" y="368764"/>
                      <a:pt x="186863" y="370574"/>
                    </a:cubicBezTo>
                    <a:cubicBezTo>
                      <a:pt x="186006" y="371431"/>
                      <a:pt x="186768" y="372574"/>
                      <a:pt x="187720" y="372670"/>
                    </a:cubicBezTo>
                    <a:cubicBezTo>
                      <a:pt x="195626" y="373622"/>
                      <a:pt x="199341" y="368669"/>
                      <a:pt x="200579" y="362002"/>
                    </a:cubicBezTo>
                    <a:cubicBezTo>
                      <a:pt x="202389" y="364288"/>
                      <a:pt x="205151" y="365716"/>
                      <a:pt x="207818" y="364097"/>
                    </a:cubicBezTo>
                    <a:cubicBezTo>
                      <a:pt x="214390" y="360192"/>
                      <a:pt x="212390" y="352667"/>
                      <a:pt x="207723" y="347143"/>
                    </a:cubicBezTo>
                    <a:cubicBezTo>
                      <a:pt x="214104" y="343714"/>
                      <a:pt x="220677" y="340475"/>
                      <a:pt x="223344" y="330664"/>
                    </a:cubicBezTo>
                    <a:cubicBezTo>
                      <a:pt x="224106" y="327807"/>
                      <a:pt x="224106" y="325235"/>
                      <a:pt x="223725" y="322759"/>
                    </a:cubicBezTo>
                    <a:cubicBezTo>
                      <a:pt x="224010" y="323045"/>
                      <a:pt x="224296" y="323426"/>
                      <a:pt x="224677" y="323616"/>
                    </a:cubicBezTo>
                    <a:cubicBezTo>
                      <a:pt x="226582" y="324759"/>
                      <a:pt x="228392" y="325997"/>
                      <a:pt x="230011" y="327521"/>
                    </a:cubicBezTo>
                    <a:cubicBezTo>
                      <a:pt x="231345" y="328760"/>
                      <a:pt x="234012" y="327997"/>
                      <a:pt x="233821" y="325902"/>
                    </a:cubicBezTo>
                    <a:cubicBezTo>
                      <a:pt x="233250" y="318949"/>
                      <a:pt x="231154" y="314758"/>
                      <a:pt x="225630" y="31047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BB494E30-BDEF-4FEA-A4B1-A5376174810F}"/>
                  </a:ext>
                </a:extLst>
              </p:cNvPr>
              <p:cNvSpPr/>
              <p:nvPr/>
            </p:nvSpPr>
            <p:spPr>
              <a:xfrm>
                <a:off x="3519993" y="2490770"/>
                <a:ext cx="182145" cy="377124"/>
              </a:xfrm>
              <a:custGeom>
                <a:avLst/>
                <a:gdLst>
                  <a:gd name="connsiteX0" fmla="*/ 173944 w 182145"/>
                  <a:gd name="connsiteY0" fmla="*/ 310467 h 377124"/>
                  <a:gd name="connsiteX1" fmla="*/ 166134 w 182145"/>
                  <a:gd name="connsiteY1" fmla="*/ 306562 h 377124"/>
                  <a:gd name="connsiteX2" fmla="*/ 162133 w 182145"/>
                  <a:gd name="connsiteY2" fmla="*/ 274462 h 377124"/>
                  <a:gd name="connsiteX3" fmla="*/ 154514 w 182145"/>
                  <a:gd name="connsiteY3" fmla="*/ 264747 h 377124"/>
                  <a:gd name="connsiteX4" fmla="*/ 161943 w 182145"/>
                  <a:gd name="connsiteY4" fmla="*/ 261699 h 377124"/>
                  <a:gd name="connsiteX5" fmla="*/ 161371 w 182145"/>
                  <a:gd name="connsiteY5" fmla="*/ 257603 h 377124"/>
                  <a:gd name="connsiteX6" fmla="*/ 147560 w 182145"/>
                  <a:gd name="connsiteY6" fmla="*/ 255984 h 377124"/>
                  <a:gd name="connsiteX7" fmla="*/ 143083 w 182145"/>
                  <a:gd name="connsiteY7" fmla="*/ 256079 h 377124"/>
                  <a:gd name="connsiteX8" fmla="*/ 142417 w 182145"/>
                  <a:gd name="connsiteY8" fmla="*/ 255793 h 377124"/>
                  <a:gd name="connsiteX9" fmla="*/ 134702 w 182145"/>
                  <a:gd name="connsiteY9" fmla="*/ 220837 h 377124"/>
                  <a:gd name="connsiteX10" fmla="*/ 126510 w 182145"/>
                  <a:gd name="connsiteY10" fmla="*/ 213979 h 377124"/>
                  <a:gd name="connsiteX11" fmla="*/ 126415 w 182145"/>
                  <a:gd name="connsiteY11" fmla="*/ 213883 h 377124"/>
                  <a:gd name="connsiteX12" fmla="*/ 137750 w 182145"/>
                  <a:gd name="connsiteY12" fmla="*/ 215407 h 377124"/>
                  <a:gd name="connsiteX13" fmla="*/ 139464 w 182145"/>
                  <a:gd name="connsiteY13" fmla="*/ 213693 h 377124"/>
                  <a:gd name="connsiteX14" fmla="*/ 124129 w 182145"/>
                  <a:gd name="connsiteY14" fmla="*/ 203215 h 377124"/>
                  <a:gd name="connsiteX15" fmla="*/ 119652 w 182145"/>
                  <a:gd name="connsiteY15" fmla="*/ 203977 h 377124"/>
                  <a:gd name="connsiteX16" fmla="*/ 114699 w 182145"/>
                  <a:gd name="connsiteY16" fmla="*/ 184451 h 377124"/>
                  <a:gd name="connsiteX17" fmla="*/ 95173 w 182145"/>
                  <a:gd name="connsiteY17" fmla="*/ 172450 h 377124"/>
                  <a:gd name="connsiteX18" fmla="*/ 102031 w 182145"/>
                  <a:gd name="connsiteY18" fmla="*/ 169878 h 377124"/>
                  <a:gd name="connsiteX19" fmla="*/ 102793 w 182145"/>
                  <a:gd name="connsiteY19" fmla="*/ 166830 h 377124"/>
                  <a:gd name="connsiteX20" fmla="*/ 88315 w 182145"/>
                  <a:gd name="connsiteY20" fmla="*/ 166830 h 377124"/>
                  <a:gd name="connsiteX21" fmla="*/ 87362 w 182145"/>
                  <a:gd name="connsiteY21" fmla="*/ 167878 h 377124"/>
                  <a:gd name="connsiteX22" fmla="*/ 84314 w 182145"/>
                  <a:gd name="connsiteY22" fmla="*/ 141208 h 377124"/>
                  <a:gd name="connsiteX23" fmla="*/ 76504 w 182145"/>
                  <a:gd name="connsiteY23" fmla="*/ 126253 h 377124"/>
                  <a:gd name="connsiteX24" fmla="*/ 81647 w 182145"/>
                  <a:gd name="connsiteY24" fmla="*/ 128444 h 377124"/>
                  <a:gd name="connsiteX25" fmla="*/ 86505 w 182145"/>
                  <a:gd name="connsiteY25" fmla="*/ 125682 h 377124"/>
                  <a:gd name="connsiteX26" fmla="*/ 78790 w 182145"/>
                  <a:gd name="connsiteY26" fmla="*/ 109013 h 377124"/>
                  <a:gd name="connsiteX27" fmla="*/ 78123 w 182145"/>
                  <a:gd name="connsiteY27" fmla="*/ 108537 h 377124"/>
                  <a:gd name="connsiteX28" fmla="*/ 83171 w 182145"/>
                  <a:gd name="connsiteY28" fmla="*/ 107299 h 377124"/>
                  <a:gd name="connsiteX29" fmla="*/ 83743 w 182145"/>
                  <a:gd name="connsiteY29" fmla="*/ 102727 h 377124"/>
                  <a:gd name="connsiteX30" fmla="*/ 69550 w 182145"/>
                  <a:gd name="connsiteY30" fmla="*/ 100631 h 377124"/>
                  <a:gd name="connsiteX31" fmla="*/ 73932 w 182145"/>
                  <a:gd name="connsiteY31" fmla="*/ 88153 h 377124"/>
                  <a:gd name="connsiteX32" fmla="*/ 68693 w 182145"/>
                  <a:gd name="connsiteY32" fmla="*/ 71104 h 377124"/>
                  <a:gd name="connsiteX33" fmla="*/ 72598 w 182145"/>
                  <a:gd name="connsiteY33" fmla="*/ 73009 h 377124"/>
                  <a:gd name="connsiteX34" fmla="*/ 78218 w 182145"/>
                  <a:gd name="connsiteY34" fmla="*/ 69770 h 377124"/>
                  <a:gd name="connsiteX35" fmla="*/ 65074 w 182145"/>
                  <a:gd name="connsiteY35" fmla="*/ 49101 h 377124"/>
                  <a:gd name="connsiteX36" fmla="*/ 57263 w 182145"/>
                  <a:gd name="connsiteY36" fmla="*/ 44719 h 377124"/>
                  <a:gd name="connsiteX37" fmla="*/ 57644 w 182145"/>
                  <a:gd name="connsiteY37" fmla="*/ 41005 h 377124"/>
                  <a:gd name="connsiteX38" fmla="*/ 28402 w 182145"/>
                  <a:gd name="connsiteY38" fmla="*/ 1952 h 377124"/>
                  <a:gd name="connsiteX39" fmla="*/ 27355 w 182145"/>
                  <a:gd name="connsiteY39" fmla="*/ 1095 h 377124"/>
                  <a:gd name="connsiteX40" fmla="*/ 3352 w 182145"/>
                  <a:gd name="connsiteY40" fmla="*/ 8524 h 377124"/>
                  <a:gd name="connsiteX41" fmla="*/ 2209 w 182145"/>
                  <a:gd name="connsiteY41" fmla="*/ 51387 h 377124"/>
                  <a:gd name="connsiteX42" fmla="*/ 16401 w 182145"/>
                  <a:gd name="connsiteY42" fmla="*/ 77581 h 377124"/>
                  <a:gd name="connsiteX43" fmla="*/ 32212 w 182145"/>
                  <a:gd name="connsiteY43" fmla="*/ 93583 h 377124"/>
                  <a:gd name="connsiteX44" fmla="*/ 31260 w 182145"/>
                  <a:gd name="connsiteY44" fmla="*/ 101203 h 377124"/>
                  <a:gd name="connsiteX45" fmla="*/ 31736 w 182145"/>
                  <a:gd name="connsiteY45" fmla="*/ 136921 h 377124"/>
                  <a:gd name="connsiteX46" fmla="*/ 43452 w 182145"/>
                  <a:gd name="connsiteY46" fmla="*/ 169687 h 377124"/>
                  <a:gd name="connsiteX47" fmla="*/ 42404 w 182145"/>
                  <a:gd name="connsiteY47" fmla="*/ 173497 h 377124"/>
                  <a:gd name="connsiteX48" fmla="*/ 54215 w 182145"/>
                  <a:gd name="connsiteY48" fmla="*/ 207502 h 377124"/>
                  <a:gd name="connsiteX49" fmla="*/ 79171 w 182145"/>
                  <a:gd name="connsiteY49" fmla="*/ 228647 h 377124"/>
                  <a:gd name="connsiteX50" fmla="*/ 80504 w 182145"/>
                  <a:gd name="connsiteY50" fmla="*/ 232838 h 377124"/>
                  <a:gd name="connsiteX51" fmla="*/ 104221 w 182145"/>
                  <a:gd name="connsiteY51" fmla="*/ 276748 h 377124"/>
                  <a:gd name="connsiteX52" fmla="*/ 112032 w 182145"/>
                  <a:gd name="connsiteY52" fmla="*/ 292369 h 377124"/>
                  <a:gd name="connsiteX53" fmla="*/ 109841 w 182145"/>
                  <a:gd name="connsiteY53" fmla="*/ 339899 h 377124"/>
                  <a:gd name="connsiteX54" fmla="*/ 107460 w 182145"/>
                  <a:gd name="connsiteY54" fmla="*/ 352758 h 377124"/>
                  <a:gd name="connsiteX55" fmla="*/ 91077 w 182145"/>
                  <a:gd name="connsiteY55" fmla="*/ 369046 h 377124"/>
                  <a:gd name="connsiteX56" fmla="*/ 95458 w 182145"/>
                  <a:gd name="connsiteY56" fmla="*/ 376856 h 377124"/>
                  <a:gd name="connsiteX57" fmla="*/ 103174 w 182145"/>
                  <a:gd name="connsiteY57" fmla="*/ 373713 h 377124"/>
                  <a:gd name="connsiteX58" fmla="*/ 105460 w 182145"/>
                  <a:gd name="connsiteY58" fmla="*/ 369332 h 377124"/>
                  <a:gd name="connsiteX59" fmla="*/ 138131 w 182145"/>
                  <a:gd name="connsiteY59" fmla="*/ 364378 h 377124"/>
                  <a:gd name="connsiteX60" fmla="*/ 135178 w 182145"/>
                  <a:gd name="connsiteY60" fmla="*/ 370665 h 377124"/>
                  <a:gd name="connsiteX61" fmla="*/ 136035 w 182145"/>
                  <a:gd name="connsiteY61" fmla="*/ 372760 h 377124"/>
                  <a:gd name="connsiteX62" fmla="*/ 148894 w 182145"/>
                  <a:gd name="connsiteY62" fmla="*/ 362092 h 377124"/>
                  <a:gd name="connsiteX63" fmla="*/ 156133 w 182145"/>
                  <a:gd name="connsiteY63" fmla="*/ 364188 h 377124"/>
                  <a:gd name="connsiteX64" fmla="*/ 156037 w 182145"/>
                  <a:gd name="connsiteY64" fmla="*/ 347234 h 377124"/>
                  <a:gd name="connsiteX65" fmla="*/ 171658 w 182145"/>
                  <a:gd name="connsiteY65" fmla="*/ 330755 h 377124"/>
                  <a:gd name="connsiteX66" fmla="*/ 172039 w 182145"/>
                  <a:gd name="connsiteY66" fmla="*/ 322849 h 377124"/>
                  <a:gd name="connsiteX67" fmla="*/ 172992 w 182145"/>
                  <a:gd name="connsiteY67" fmla="*/ 323707 h 377124"/>
                  <a:gd name="connsiteX68" fmla="*/ 178326 w 182145"/>
                  <a:gd name="connsiteY68" fmla="*/ 327612 h 377124"/>
                  <a:gd name="connsiteX69" fmla="*/ 182136 w 182145"/>
                  <a:gd name="connsiteY69" fmla="*/ 325993 h 377124"/>
                  <a:gd name="connsiteX70" fmla="*/ 173944 w 182145"/>
                  <a:gd name="connsiteY70" fmla="*/ 310467 h 37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82145" h="377124">
                    <a:moveTo>
                      <a:pt x="173944" y="310467"/>
                    </a:moveTo>
                    <a:cubicBezTo>
                      <a:pt x="171373" y="308467"/>
                      <a:pt x="168801" y="307133"/>
                      <a:pt x="166134" y="306562"/>
                    </a:cubicBezTo>
                    <a:cubicBezTo>
                      <a:pt x="170801" y="296084"/>
                      <a:pt x="168325" y="285892"/>
                      <a:pt x="162133" y="274462"/>
                    </a:cubicBezTo>
                    <a:cubicBezTo>
                      <a:pt x="160895" y="272081"/>
                      <a:pt x="157943" y="268271"/>
                      <a:pt x="154514" y="264747"/>
                    </a:cubicBezTo>
                    <a:cubicBezTo>
                      <a:pt x="156990" y="264271"/>
                      <a:pt x="159466" y="263318"/>
                      <a:pt x="161943" y="261699"/>
                    </a:cubicBezTo>
                    <a:cubicBezTo>
                      <a:pt x="163562" y="260556"/>
                      <a:pt x="163277" y="258270"/>
                      <a:pt x="161371" y="257603"/>
                    </a:cubicBezTo>
                    <a:cubicBezTo>
                      <a:pt x="156895" y="255984"/>
                      <a:pt x="152323" y="255412"/>
                      <a:pt x="147560" y="255984"/>
                    </a:cubicBezTo>
                    <a:cubicBezTo>
                      <a:pt x="146036" y="256174"/>
                      <a:pt x="144512" y="256174"/>
                      <a:pt x="143083" y="256079"/>
                    </a:cubicBezTo>
                    <a:cubicBezTo>
                      <a:pt x="142893" y="255984"/>
                      <a:pt x="142607" y="255793"/>
                      <a:pt x="142417" y="255793"/>
                    </a:cubicBezTo>
                    <a:cubicBezTo>
                      <a:pt x="143560" y="245602"/>
                      <a:pt x="142321" y="227599"/>
                      <a:pt x="134702" y="220837"/>
                    </a:cubicBezTo>
                    <a:cubicBezTo>
                      <a:pt x="132130" y="218360"/>
                      <a:pt x="129463" y="216074"/>
                      <a:pt x="126510" y="213979"/>
                    </a:cubicBezTo>
                    <a:lnTo>
                      <a:pt x="126415" y="213883"/>
                    </a:lnTo>
                    <a:cubicBezTo>
                      <a:pt x="130320" y="213693"/>
                      <a:pt x="134225" y="213883"/>
                      <a:pt x="137750" y="215407"/>
                    </a:cubicBezTo>
                    <a:cubicBezTo>
                      <a:pt x="138893" y="215884"/>
                      <a:pt x="139940" y="214836"/>
                      <a:pt x="139464" y="213693"/>
                    </a:cubicBezTo>
                    <a:cubicBezTo>
                      <a:pt x="136416" y="206930"/>
                      <a:pt x="131654" y="202739"/>
                      <a:pt x="124129" y="203215"/>
                    </a:cubicBezTo>
                    <a:cubicBezTo>
                      <a:pt x="122605" y="203311"/>
                      <a:pt x="121081" y="203596"/>
                      <a:pt x="119652" y="203977"/>
                    </a:cubicBezTo>
                    <a:cubicBezTo>
                      <a:pt x="120128" y="197215"/>
                      <a:pt x="118700" y="191023"/>
                      <a:pt x="114699" y="184451"/>
                    </a:cubicBezTo>
                    <a:cubicBezTo>
                      <a:pt x="110508" y="177593"/>
                      <a:pt x="103174" y="173878"/>
                      <a:pt x="95173" y="172450"/>
                    </a:cubicBezTo>
                    <a:cubicBezTo>
                      <a:pt x="97554" y="171688"/>
                      <a:pt x="99935" y="171021"/>
                      <a:pt x="102031" y="169878"/>
                    </a:cubicBezTo>
                    <a:cubicBezTo>
                      <a:pt x="103079" y="169402"/>
                      <a:pt x="103460" y="167782"/>
                      <a:pt x="102793" y="166830"/>
                    </a:cubicBezTo>
                    <a:cubicBezTo>
                      <a:pt x="99364" y="161972"/>
                      <a:pt x="92220" y="163210"/>
                      <a:pt x="88315" y="166830"/>
                    </a:cubicBezTo>
                    <a:cubicBezTo>
                      <a:pt x="87934" y="167116"/>
                      <a:pt x="87648" y="167497"/>
                      <a:pt x="87362" y="167878"/>
                    </a:cubicBezTo>
                    <a:cubicBezTo>
                      <a:pt x="88791" y="159496"/>
                      <a:pt x="87934" y="150542"/>
                      <a:pt x="84314" y="141208"/>
                    </a:cubicBezTo>
                    <a:cubicBezTo>
                      <a:pt x="82314" y="135969"/>
                      <a:pt x="79552" y="131016"/>
                      <a:pt x="76504" y="126253"/>
                    </a:cubicBezTo>
                    <a:cubicBezTo>
                      <a:pt x="78314" y="126730"/>
                      <a:pt x="80028" y="127492"/>
                      <a:pt x="81647" y="128444"/>
                    </a:cubicBezTo>
                    <a:cubicBezTo>
                      <a:pt x="83648" y="129682"/>
                      <a:pt x="86696" y="128158"/>
                      <a:pt x="86505" y="125682"/>
                    </a:cubicBezTo>
                    <a:cubicBezTo>
                      <a:pt x="86124" y="118824"/>
                      <a:pt x="84124" y="113490"/>
                      <a:pt x="78790" y="109013"/>
                    </a:cubicBezTo>
                    <a:cubicBezTo>
                      <a:pt x="78599" y="108823"/>
                      <a:pt x="78314" y="108727"/>
                      <a:pt x="78123" y="108537"/>
                    </a:cubicBezTo>
                    <a:cubicBezTo>
                      <a:pt x="79837" y="108346"/>
                      <a:pt x="81457" y="107965"/>
                      <a:pt x="83171" y="107299"/>
                    </a:cubicBezTo>
                    <a:cubicBezTo>
                      <a:pt x="85171" y="106537"/>
                      <a:pt x="85743" y="103965"/>
                      <a:pt x="83743" y="102727"/>
                    </a:cubicBezTo>
                    <a:cubicBezTo>
                      <a:pt x="79456" y="99964"/>
                      <a:pt x="74218" y="99393"/>
                      <a:pt x="69550" y="100631"/>
                    </a:cubicBezTo>
                    <a:cubicBezTo>
                      <a:pt x="71646" y="96154"/>
                      <a:pt x="73932" y="91297"/>
                      <a:pt x="73932" y="88153"/>
                    </a:cubicBezTo>
                    <a:cubicBezTo>
                      <a:pt x="73932" y="82343"/>
                      <a:pt x="71646" y="76438"/>
                      <a:pt x="68693" y="71104"/>
                    </a:cubicBezTo>
                    <a:cubicBezTo>
                      <a:pt x="69931" y="71770"/>
                      <a:pt x="71265" y="72342"/>
                      <a:pt x="72598" y="73009"/>
                    </a:cubicBezTo>
                    <a:cubicBezTo>
                      <a:pt x="74980" y="74152"/>
                      <a:pt x="78409" y="72818"/>
                      <a:pt x="78218" y="69770"/>
                    </a:cubicBezTo>
                    <a:cubicBezTo>
                      <a:pt x="77837" y="60436"/>
                      <a:pt x="72598" y="54340"/>
                      <a:pt x="65074" y="49101"/>
                    </a:cubicBezTo>
                    <a:cubicBezTo>
                      <a:pt x="62693" y="47482"/>
                      <a:pt x="60025" y="45862"/>
                      <a:pt x="57263" y="44719"/>
                    </a:cubicBezTo>
                    <a:cubicBezTo>
                      <a:pt x="57454" y="43672"/>
                      <a:pt x="57549" y="42433"/>
                      <a:pt x="57644" y="41005"/>
                    </a:cubicBezTo>
                    <a:cubicBezTo>
                      <a:pt x="58502" y="24907"/>
                      <a:pt x="46881" y="1857"/>
                      <a:pt x="28402" y="1952"/>
                    </a:cubicBezTo>
                    <a:cubicBezTo>
                      <a:pt x="28021" y="1666"/>
                      <a:pt x="27736" y="1285"/>
                      <a:pt x="27355" y="1095"/>
                    </a:cubicBezTo>
                    <a:cubicBezTo>
                      <a:pt x="20878" y="-2144"/>
                      <a:pt x="11829" y="2238"/>
                      <a:pt x="3352" y="8524"/>
                    </a:cubicBezTo>
                    <a:cubicBezTo>
                      <a:pt x="589" y="22717"/>
                      <a:pt x="-1982" y="36623"/>
                      <a:pt x="2209" y="51387"/>
                    </a:cubicBezTo>
                    <a:cubicBezTo>
                      <a:pt x="4876" y="61007"/>
                      <a:pt x="9067" y="70532"/>
                      <a:pt x="16401" y="77581"/>
                    </a:cubicBezTo>
                    <a:cubicBezTo>
                      <a:pt x="22592" y="83486"/>
                      <a:pt x="28117" y="86058"/>
                      <a:pt x="32212" y="93583"/>
                    </a:cubicBezTo>
                    <a:cubicBezTo>
                      <a:pt x="33737" y="96345"/>
                      <a:pt x="32975" y="99202"/>
                      <a:pt x="31260" y="101203"/>
                    </a:cubicBezTo>
                    <a:cubicBezTo>
                      <a:pt x="32308" y="113109"/>
                      <a:pt x="29545" y="125015"/>
                      <a:pt x="31736" y="136921"/>
                    </a:cubicBezTo>
                    <a:cubicBezTo>
                      <a:pt x="33927" y="148732"/>
                      <a:pt x="43547" y="158257"/>
                      <a:pt x="43452" y="169687"/>
                    </a:cubicBezTo>
                    <a:cubicBezTo>
                      <a:pt x="43452" y="171211"/>
                      <a:pt x="42976" y="172450"/>
                      <a:pt x="42404" y="173497"/>
                    </a:cubicBezTo>
                    <a:cubicBezTo>
                      <a:pt x="50119" y="182832"/>
                      <a:pt x="45357" y="198548"/>
                      <a:pt x="54215" y="207502"/>
                    </a:cubicBezTo>
                    <a:cubicBezTo>
                      <a:pt x="62216" y="215407"/>
                      <a:pt x="73646" y="218170"/>
                      <a:pt x="79171" y="228647"/>
                    </a:cubicBezTo>
                    <a:cubicBezTo>
                      <a:pt x="79933" y="230076"/>
                      <a:pt x="80314" y="231409"/>
                      <a:pt x="80504" y="232838"/>
                    </a:cubicBezTo>
                    <a:cubicBezTo>
                      <a:pt x="89553" y="247983"/>
                      <a:pt x="84124" y="269605"/>
                      <a:pt x="104221" y="276748"/>
                    </a:cubicBezTo>
                    <a:cubicBezTo>
                      <a:pt x="110222" y="278939"/>
                      <a:pt x="114604" y="285988"/>
                      <a:pt x="112032" y="292369"/>
                    </a:cubicBezTo>
                    <a:cubicBezTo>
                      <a:pt x="105650" y="307800"/>
                      <a:pt x="101173" y="323897"/>
                      <a:pt x="109841" y="339899"/>
                    </a:cubicBezTo>
                    <a:cubicBezTo>
                      <a:pt x="112127" y="344090"/>
                      <a:pt x="110984" y="349615"/>
                      <a:pt x="107460" y="352758"/>
                    </a:cubicBezTo>
                    <a:cubicBezTo>
                      <a:pt x="101650" y="357997"/>
                      <a:pt x="96316" y="363426"/>
                      <a:pt x="91077" y="369046"/>
                    </a:cubicBezTo>
                    <a:cubicBezTo>
                      <a:pt x="90315" y="372380"/>
                      <a:pt x="90887" y="375332"/>
                      <a:pt x="95458" y="376856"/>
                    </a:cubicBezTo>
                    <a:cubicBezTo>
                      <a:pt x="98602" y="377809"/>
                      <a:pt x="101364" y="376094"/>
                      <a:pt x="103174" y="373713"/>
                    </a:cubicBezTo>
                    <a:cubicBezTo>
                      <a:pt x="104221" y="372284"/>
                      <a:pt x="104888" y="370760"/>
                      <a:pt x="105460" y="369332"/>
                    </a:cubicBezTo>
                    <a:cubicBezTo>
                      <a:pt x="116604" y="373903"/>
                      <a:pt x="128510" y="373713"/>
                      <a:pt x="138131" y="364378"/>
                    </a:cubicBezTo>
                    <a:cubicBezTo>
                      <a:pt x="137750" y="366664"/>
                      <a:pt x="136987" y="368855"/>
                      <a:pt x="135178" y="370665"/>
                    </a:cubicBezTo>
                    <a:cubicBezTo>
                      <a:pt x="134321" y="371522"/>
                      <a:pt x="135083" y="372665"/>
                      <a:pt x="136035" y="372760"/>
                    </a:cubicBezTo>
                    <a:cubicBezTo>
                      <a:pt x="143941" y="373713"/>
                      <a:pt x="147656" y="368760"/>
                      <a:pt x="148894" y="362092"/>
                    </a:cubicBezTo>
                    <a:cubicBezTo>
                      <a:pt x="150704" y="364378"/>
                      <a:pt x="153466" y="365807"/>
                      <a:pt x="156133" y="364188"/>
                    </a:cubicBezTo>
                    <a:cubicBezTo>
                      <a:pt x="162705" y="360283"/>
                      <a:pt x="160705" y="352758"/>
                      <a:pt x="156037" y="347234"/>
                    </a:cubicBezTo>
                    <a:cubicBezTo>
                      <a:pt x="162419" y="343805"/>
                      <a:pt x="168991" y="340566"/>
                      <a:pt x="171658" y="330755"/>
                    </a:cubicBezTo>
                    <a:cubicBezTo>
                      <a:pt x="172421" y="327898"/>
                      <a:pt x="172421" y="325326"/>
                      <a:pt x="172039" y="322849"/>
                    </a:cubicBezTo>
                    <a:cubicBezTo>
                      <a:pt x="172325" y="323135"/>
                      <a:pt x="172611" y="323516"/>
                      <a:pt x="172992" y="323707"/>
                    </a:cubicBezTo>
                    <a:cubicBezTo>
                      <a:pt x="174897" y="324850"/>
                      <a:pt x="176707" y="326088"/>
                      <a:pt x="178326" y="327612"/>
                    </a:cubicBezTo>
                    <a:cubicBezTo>
                      <a:pt x="179660" y="328850"/>
                      <a:pt x="182327" y="328088"/>
                      <a:pt x="182136" y="325993"/>
                    </a:cubicBezTo>
                    <a:cubicBezTo>
                      <a:pt x="181564" y="318944"/>
                      <a:pt x="179469" y="314753"/>
                      <a:pt x="173944" y="310467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76B72A23-0097-429B-93C4-B7EF4368047A}"/>
                  </a:ext>
                </a:extLst>
              </p:cNvPr>
              <p:cNvSpPr/>
              <p:nvPr/>
            </p:nvSpPr>
            <p:spPr>
              <a:xfrm>
                <a:off x="2866850" y="2506134"/>
                <a:ext cx="223649" cy="391563"/>
              </a:xfrm>
              <a:custGeom>
                <a:avLst/>
                <a:gdLst>
                  <a:gd name="connsiteX0" fmla="*/ 211106 w 223649"/>
                  <a:gd name="connsiteY0" fmla="*/ 197567 h 391563"/>
                  <a:gd name="connsiteX1" fmla="*/ 223584 w 223649"/>
                  <a:gd name="connsiteY1" fmla="*/ 188518 h 391563"/>
                  <a:gd name="connsiteX2" fmla="*/ 222060 w 223649"/>
                  <a:gd name="connsiteY2" fmla="*/ 185756 h 391563"/>
                  <a:gd name="connsiteX3" fmla="*/ 211392 w 223649"/>
                  <a:gd name="connsiteY3" fmla="*/ 185661 h 391563"/>
                  <a:gd name="connsiteX4" fmla="*/ 207963 w 223649"/>
                  <a:gd name="connsiteY4" fmla="*/ 186423 h 391563"/>
                  <a:gd name="connsiteX5" fmla="*/ 209296 w 223649"/>
                  <a:gd name="connsiteY5" fmla="*/ 173469 h 391563"/>
                  <a:gd name="connsiteX6" fmla="*/ 209392 w 223649"/>
                  <a:gd name="connsiteY6" fmla="*/ 137750 h 391563"/>
                  <a:gd name="connsiteX7" fmla="*/ 211582 w 223649"/>
                  <a:gd name="connsiteY7" fmla="*/ 140417 h 391563"/>
                  <a:gd name="connsiteX8" fmla="*/ 216631 w 223649"/>
                  <a:gd name="connsiteY8" fmla="*/ 138988 h 391563"/>
                  <a:gd name="connsiteX9" fmla="*/ 200057 w 223649"/>
                  <a:gd name="connsiteY9" fmla="*/ 112890 h 391563"/>
                  <a:gd name="connsiteX10" fmla="*/ 197200 w 223649"/>
                  <a:gd name="connsiteY10" fmla="*/ 86029 h 391563"/>
                  <a:gd name="connsiteX11" fmla="*/ 196533 w 223649"/>
                  <a:gd name="connsiteY11" fmla="*/ 80695 h 391563"/>
                  <a:gd name="connsiteX12" fmla="*/ 184150 w 223649"/>
                  <a:gd name="connsiteY12" fmla="*/ 28784 h 391563"/>
                  <a:gd name="connsiteX13" fmla="*/ 86900 w 223649"/>
                  <a:gd name="connsiteY13" fmla="*/ 35166 h 391563"/>
                  <a:gd name="connsiteX14" fmla="*/ 82900 w 223649"/>
                  <a:gd name="connsiteY14" fmla="*/ 79552 h 391563"/>
                  <a:gd name="connsiteX15" fmla="*/ 75470 w 223649"/>
                  <a:gd name="connsiteY15" fmla="*/ 105746 h 391563"/>
                  <a:gd name="connsiteX16" fmla="*/ 71565 w 223649"/>
                  <a:gd name="connsiteY16" fmla="*/ 98317 h 391563"/>
                  <a:gd name="connsiteX17" fmla="*/ 66898 w 223649"/>
                  <a:gd name="connsiteY17" fmla="*/ 99555 h 391563"/>
                  <a:gd name="connsiteX18" fmla="*/ 72422 w 223649"/>
                  <a:gd name="connsiteY18" fmla="*/ 116033 h 391563"/>
                  <a:gd name="connsiteX19" fmla="*/ 62421 w 223649"/>
                  <a:gd name="connsiteY19" fmla="*/ 131559 h 391563"/>
                  <a:gd name="connsiteX20" fmla="*/ 65564 w 223649"/>
                  <a:gd name="connsiteY20" fmla="*/ 133940 h 391563"/>
                  <a:gd name="connsiteX21" fmla="*/ 70708 w 223649"/>
                  <a:gd name="connsiteY21" fmla="*/ 129654 h 391563"/>
                  <a:gd name="connsiteX22" fmla="*/ 70898 w 223649"/>
                  <a:gd name="connsiteY22" fmla="*/ 159372 h 391563"/>
                  <a:gd name="connsiteX23" fmla="*/ 48038 w 223649"/>
                  <a:gd name="connsiteY23" fmla="*/ 180232 h 391563"/>
                  <a:gd name="connsiteX24" fmla="*/ 51372 w 223649"/>
                  <a:gd name="connsiteY24" fmla="*/ 182803 h 391563"/>
                  <a:gd name="connsiteX25" fmla="*/ 59944 w 223649"/>
                  <a:gd name="connsiteY25" fmla="*/ 179660 h 391563"/>
                  <a:gd name="connsiteX26" fmla="*/ 59659 w 223649"/>
                  <a:gd name="connsiteY26" fmla="*/ 200901 h 391563"/>
                  <a:gd name="connsiteX27" fmla="*/ 53086 w 223649"/>
                  <a:gd name="connsiteY27" fmla="*/ 203949 h 391563"/>
                  <a:gd name="connsiteX28" fmla="*/ 38037 w 223649"/>
                  <a:gd name="connsiteY28" fmla="*/ 211474 h 391563"/>
                  <a:gd name="connsiteX29" fmla="*/ 18987 w 223649"/>
                  <a:gd name="connsiteY29" fmla="*/ 235191 h 391563"/>
                  <a:gd name="connsiteX30" fmla="*/ 22606 w 223649"/>
                  <a:gd name="connsiteY30" fmla="*/ 238048 h 391563"/>
                  <a:gd name="connsiteX31" fmla="*/ 32131 w 223649"/>
                  <a:gd name="connsiteY31" fmla="*/ 230238 h 391563"/>
                  <a:gd name="connsiteX32" fmla="*/ 32417 w 223649"/>
                  <a:gd name="connsiteY32" fmla="*/ 244240 h 391563"/>
                  <a:gd name="connsiteX33" fmla="*/ 32322 w 223649"/>
                  <a:gd name="connsiteY33" fmla="*/ 246526 h 391563"/>
                  <a:gd name="connsiteX34" fmla="*/ 28798 w 223649"/>
                  <a:gd name="connsiteY34" fmla="*/ 253098 h 391563"/>
                  <a:gd name="connsiteX35" fmla="*/ 16891 w 223649"/>
                  <a:gd name="connsiteY35" fmla="*/ 268624 h 391563"/>
                  <a:gd name="connsiteX36" fmla="*/ 16320 w 223649"/>
                  <a:gd name="connsiteY36" fmla="*/ 272053 h 391563"/>
                  <a:gd name="connsiteX37" fmla="*/ 15939 w 223649"/>
                  <a:gd name="connsiteY37" fmla="*/ 258146 h 391563"/>
                  <a:gd name="connsiteX38" fmla="*/ 12986 w 223649"/>
                  <a:gd name="connsiteY38" fmla="*/ 256432 h 391563"/>
                  <a:gd name="connsiteX39" fmla="*/ 10319 w 223649"/>
                  <a:gd name="connsiteY39" fmla="*/ 283387 h 391563"/>
                  <a:gd name="connsiteX40" fmla="*/ 2128 w 223649"/>
                  <a:gd name="connsiteY40" fmla="*/ 284721 h 391563"/>
                  <a:gd name="connsiteX41" fmla="*/ 1651 w 223649"/>
                  <a:gd name="connsiteY41" fmla="*/ 288626 h 391563"/>
                  <a:gd name="connsiteX42" fmla="*/ 8033 w 223649"/>
                  <a:gd name="connsiteY42" fmla="*/ 295294 h 391563"/>
                  <a:gd name="connsiteX43" fmla="*/ 16034 w 223649"/>
                  <a:gd name="connsiteY43" fmla="*/ 302723 h 391563"/>
                  <a:gd name="connsiteX44" fmla="*/ 17463 w 223649"/>
                  <a:gd name="connsiteY44" fmla="*/ 303676 h 391563"/>
                  <a:gd name="connsiteX45" fmla="*/ 5842 w 223649"/>
                  <a:gd name="connsiteY45" fmla="*/ 314725 h 391563"/>
                  <a:gd name="connsiteX46" fmla="*/ 985 w 223649"/>
                  <a:gd name="connsiteY46" fmla="*/ 339775 h 391563"/>
                  <a:gd name="connsiteX47" fmla="*/ 5747 w 223649"/>
                  <a:gd name="connsiteY47" fmla="*/ 339775 h 391563"/>
                  <a:gd name="connsiteX48" fmla="*/ 11653 w 223649"/>
                  <a:gd name="connsiteY48" fmla="*/ 324821 h 391563"/>
                  <a:gd name="connsiteX49" fmla="*/ 12415 w 223649"/>
                  <a:gd name="connsiteY49" fmla="*/ 330631 h 391563"/>
                  <a:gd name="connsiteX50" fmla="*/ 45847 w 223649"/>
                  <a:gd name="connsiteY50" fmla="*/ 371017 h 391563"/>
                  <a:gd name="connsiteX51" fmla="*/ 53563 w 223649"/>
                  <a:gd name="connsiteY51" fmla="*/ 375875 h 391563"/>
                  <a:gd name="connsiteX52" fmla="*/ 82138 w 223649"/>
                  <a:gd name="connsiteY52" fmla="*/ 391496 h 391563"/>
                  <a:gd name="connsiteX53" fmla="*/ 111475 w 223649"/>
                  <a:gd name="connsiteY53" fmla="*/ 384162 h 391563"/>
                  <a:gd name="connsiteX54" fmla="*/ 154147 w 223649"/>
                  <a:gd name="connsiteY54" fmla="*/ 361683 h 391563"/>
                  <a:gd name="connsiteX55" fmla="*/ 144622 w 223649"/>
                  <a:gd name="connsiteY55" fmla="*/ 381019 h 391563"/>
                  <a:gd name="connsiteX56" fmla="*/ 147670 w 223649"/>
                  <a:gd name="connsiteY56" fmla="*/ 384067 h 391563"/>
                  <a:gd name="connsiteX57" fmla="*/ 163291 w 223649"/>
                  <a:gd name="connsiteY57" fmla="*/ 364350 h 391563"/>
                  <a:gd name="connsiteX58" fmla="*/ 170815 w 223649"/>
                  <a:gd name="connsiteY58" fmla="*/ 365683 h 391563"/>
                  <a:gd name="connsiteX59" fmla="*/ 171292 w 223649"/>
                  <a:gd name="connsiteY59" fmla="*/ 339585 h 391563"/>
                  <a:gd name="connsiteX60" fmla="*/ 174340 w 223649"/>
                  <a:gd name="connsiteY60" fmla="*/ 338728 h 391563"/>
                  <a:gd name="connsiteX61" fmla="*/ 191485 w 223649"/>
                  <a:gd name="connsiteY61" fmla="*/ 312058 h 391563"/>
                  <a:gd name="connsiteX62" fmla="*/ 201200 w 223649"/>
                  <a:gd name="connsiteY62" fmla="*/ 280339 h 391563"/>
                  <a:gd name="connsiteX63" fmla="*/ 204058 w 223649"/>
                  <a:gd name="connsiteY63" fmla="*/ 280149 h 391563"/>
                  <a:gd name="connsiteX64" fmla="*/ 205391 w 223649"/>
                  <a:gd name="connsiteY64" fmla="*/ 262242 h 391563"/>
                  <a:gd name="connsiteX65" fmla="*/ 201200 w 223649"/>
                  <a:gd name="connsiteY65" fmla="*/ 256336 h 391563"/>
                  <a:gd name="connsiteX66" fmla="*/ 210916 w 223649"/>
                  <a:gd name="connsiteY66" fmla="*/ 237191 h 391563"/>
                  <a:gd name="connsiteX67" fmla="*/ 204153 w 223649"/>
                  <a:gd name="connsiteY67" fmla="*/ 200615 h 391563"/>
                  <a:gd name="connsiteX68" fmla="*/ 215678 w 223649"/>
                  <a:gd name="connsiteY68" fmla="*/ 218617 h 391563"/>
                  <a:gd name="connsiteX69" fmla="*/ 218917 w 223649"/>
                  <a:gd name="connsiteY69" fmla="*/ 218141 h 391563"/>
                  <a:gd name="connsiteX70" fmla="*/ 211106 w 223649"/>
                  <a:gd name="connsiteY70" fmla="*/ 197567 h 391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223649" h="391563">
                    <a:moveTo>
                      <a:pt x="211106" y="197567"/>
                    </a:moveTo>
                    <a:cubicBezTo>
                      <a:pt x="217774" y="197186"/>
                      <a:pt x="221774" y="194995"/>
                      <a:pt x="223584" y="188518"/>
                    </a:cubicBezTo>
                    <a:cubicBezTo>
                      <a:pt x="223870" y="187375"/>
                      <a:pt x="223203" y="186042"/>
                      <a:pt x="222060" y="185756"/>
                    </a:cubicBezTo>
                    <a:cubicBezTo>
                      <a:pt x="217869" y="184899"/>
                      <a:pt x="215678" y="184232"/>
                      <a:pt x="211392" y="185661"/>
                    </a:cubicBezTo>
                    <a:cubicBezTo>
                      <a:pt x="210249" y="186042"/>
                      <a:pt x="209201" y="186232"/>
                      <a:pt x="207963" y="186423"/>
                    </a:cubicBezTo>
                    <a:cubicBezTo>
                      <a:pt x="209392" y="182613"/>
                      <a:pt x="210058" y="178422"/>
                      <a:pt x="209296" y="173469"/>
                    </a:cubicBezTo>
                    <a:cubicBezTo>
                      <a:pt x="207868" y="163944"/>
                      <a:pt x="210439" y="149561"/>
                      <a:pt x="209392" y="137750"/>
                    </a:cubicBezTo>
                    <a:cubicBezTo>
                      <a:pt x="210154" y="138607"/>
                      <a:pt x="210916" y="139465"/>
                      <a:pt x="211582" y="140417"/>
                    </a:cubicBezTo>
                    <a:cubicBezTo>
                      <a:pt x="213106" y="142417"/>
                      <a:pt x="216821" y="142036"/>
                      <a:pt x="216631" y="138988"/>
                    </a:cubicBezTo>
                    <a:cubicBezTo>
                      <a:pt x="216345" y="129844"/>
                      <a:pt x="209201" y="118319"/>
                      <a:pt x="200057" y="112890"/>
                    </a:cubicBezTo>
                    <a:cubicBezTo>
                      <a:pt x="199295" y="103555"/>
                      <a:pt x="198343" y="94507"/>
                      <a:pt x="197200" y="86029"/>
                    </a:cubicBezTo>
                    <a:cubicBezTo>
                      <a:pt x="197104" y="84220"/>
                      <a:pt x="196819" y="82410"/>
                      <a:pt x="196533" y="80695"/>
                    </a:cubicBezTo>
                    <a:cubicBezTo>
                      <a:pt x="193294" y="58216"/>
                      <a:pt x="189103" y="39738"/>
                      <a:pt x="184150" y="28784"/>
                    </a:cubicBezTo>
                    <a:cubicBezTo>
                      <a:pt x="161862" y="-20651"/>
                      <a:pt x="91663" y="1733"/>
                      <a:pt x="86900" y="35166"/>
                    </a:cubicBezTo>
                    <a:cubicBezTo>
                      <a:pt x="85471" y="45358"/>
                      <a:pt x="84328" y="61169"/>
                      <a:pt x="82900" y="79552"/>
                    </a:cubicBezTo>
                    <a:cubicBezTo>
                      <a:pt x="67945" y="84315"/>
                      <a:pt x="72422" y="95078"/>
                      <a:pt x="75470" y="105746"/>
                    </a:cubicBezTo>
                    <a:cubicBezTo>
                      <a:pt x="74327" y="103174"/>
                      <a:pt x="73184" y="100698"/>
                      <a:pt x="71565" y="98317"/>
                    </a:cubicBezTo>
                    <a:cubicBezTo>
                      <a:pt x="70136" y="96316"/>
                      <a:pt x="67088" y="96983"/>
                      <a:pt x="66898" y="99555"/>
                    </a:cubicBezTo>
                    <a:cubicBezTo>
                      <a:pt x="66517" y="105460"/>
                      <a:pt x="68326" y="111937"/>
                      <a:pt x="72422" y="116033"/>
                    </a:cubicBezTo>
                    <a:cubicBezTo>
                      <a:pt x="67850" y="120034"/>
                      <a:pt x="64421" y="127177"/>
                      <a:pt x="62421" y="131559"/>
                    </a:cubicBezTo>
                    <a:cubicBezTo>
                      <a:pt x="61468" y="133654"/>
                      <a:pt x="63754" y="135464"/>
                      <a:pt x="65564" y="133940"/>
                    </a:cubicBezTo>
                    <a:cubicBezTo>
                      <a:pt x="67183" y="132607"/>
                      <a:pt x="68993" y="131178"/>
                      <a:pt x="70708" y="129654"/>
                    </a:cubicBezTo>
                    <a:cubicBezTo>
                      <a:pt x="67183" y="138512"/>
                      <a:pt x="70231" y="151752"/>
                      <a:pt x="70898" y="159372"/>
                    </a:cubicBezTo>
                    <a:cubicBezTo>
                      <a:pt x="59849" y="160134"/>
                      <a:pt x="46038" y="170040"/>
                      <a:pt x="48038" y="180232"/>
                    </a:cubicBezTo>
                    <a:cubicBezTo>
                      <a:pt x="48324" y="181660"/>
                      <a:pt x="49943" y="182899"/>
                      <a:pt x="51372" y="182803"/>
                    </a:cubicBezTo>
                    <a:cubicBezTo>
                      <a:pt x="53944" y="182613"/>
                      <a:pt x="57087" y="181279"/>
                      <a:pt x="59944" y="179660"/>
                    </a:cubicBezTo>
                    <a:cubicBezTo>
                      <a:pt x="57658" y="186328"/>
                      <a:pt x="57944" y="193376"/>
                      <a:pt x="59659" y="200901"/>
                    </a:cubicBezTo>
                    <a:cubicBezTo>
                      <a:pt x="57373" y="201758"/>
                      <a:pt x="55182" y="202806"/>
                      <a:pt x="53086" y="203949"/>
                    </a:cubicBezTo>
                    <a:cubicBezTo>
                      <a:pt x="47657" y="205378"/>
                      <a:pt x="42609" y="207854"/>
                      <a:pt x="38037" y="211474"/>
                    </a:cubicBezTo>
                    <a:cubicBezTo>
                      <a:pt x="29845" y="217760"/>
                      <a:pt x="20987" y="224618"/>
                      <a:pt x="18987" y="235191"/>
                    </a:cubicBezTo>
                    <a:cubicBezTo>
                      <a:pt x="18606" y="237191"/>
                      <a:pt x="20701" y="239382"/>
                      <a:pt x="22606" y="238048"/>
                    </a:cubicBezTo>
                    <a:cubicBezTo>
                      <a:pt x="26035" y="235762"/>
                      <a:pt x="29179" y="233095"/>
                      <a:pt x="32131" y="230238"/>
                    </a:cubicBezTo>
                    <a:cubicBezTo>
                      <a:pt x="31274" y="234619"/>
                      <a:pt x="31179" y="239287"/>
                      <a:pt x="32417" y="244240"/>
                    </a:cubicBezTo>
                    <a:cubicBezTo>
                      <a:pt x="32608" y="244906"/>
                      <a:pt x="32512" y="245764"/>
                      <a:pt x="32322" y="246526"/>
                    </a:cubicBezTo>
                    <a:cubicBezTo>
                      <a:pt x="31084" y="248621"/>
                      <a:pt x="29941" y="250812"/>
                      <a:pt x="28798" y="253098"/>
                    </a:cubicBezTo>
                    <a:cubicBezTo>
                      <a:pt x="24416" y="259003"/>
                      <a:pt x="17749" y="265576"/>
                      <a:pt x="16891" y="268624"/>
                    </a:cubicBezTo>
                    <a:cubicBezTo>
                      <a:pt x="16510" y="269862"/>
                      <a:pt x="16510" y="270910"/>
                      <a:pt x="16320" y="272053"/>
                    </a:cubicBezTo>
                    <a:cubicBezTo>
                      <a:pt x="15653" y="267671"/>
                      <a:pt x="15367" y="263099"/>
                      <a:pt x="15939" y="258146"/>
                    </a:cubicBezTo>
                    <a:cubicBezTo>
                      <a:pt x="16129" y="256622"/>
                      <a:pt x="14129" y="255670"/>
                      <a:pt x="12986" y="256432"/>
                    </a:cubicBezTo>
                    <a:cubicBezTo>
                      <a:pt x="4128" y="262242"/>
                      <a:pt x="5652" y="273100"/>
                      <a:pt x="10319" y="283387"/>
                    </a:cubicBezTo>
                    <a:cubicBezTo>
                      <a:pt x="7747" y="282721"/>
                      <a:pt x="5080" y="282911"/>
                      <a:pt x="2128" y="284721"/>
                    </a:cubicBezTo>
                    <a:cubicBezTo>
                      <a:pt x="889" y="285483"/>
                      <a:pt x="318" y="287578"/>
                      <a:pt x="1651" y="288626"/>
                    </a:cubicBezTo>
                    <a:cubicBezTo>
                      <a:pt x="3937" y="290531"/>
                      <a:pt x="5938" y="293103"/>
                      <a:pt x="8033" y="295294"/>
                    </a:cubicBezTo>
                    <a:cubicBezTo>
                      <a:pt x="10700" y="297961"/>
                      <a:pt x="12986" y="300437"/>
                      <a:pt x="16034" y="302723"/>
                    </a:cubicBezTo>
                    <a:cubicBezTo>
                      <a:pt x="16415" y="303009"/>
                      <a:pt x="16891" y="303295"/>
                      <a:pt x="17463" y="303676"/>
                    </a:cubicBezTo>
                    <a:cubicBezTo>
                      <a:pt x="12605" y="304533"/>
                      <a:pt x="8224" y="310915"/>
                      <a:pt x="5842" y="314725"/>
                    </a:cubicBezTo>
                    <a:cubicBezTo>
                      <a:pt x="1175" y="322059"/>
                      <a:pt x="-1587" y="331108"/>
                      <a:pt x="985" y="339775"/>
                    </a:cubicBezTo>
                    <a:cubicBezTo>
                      <a:pt x="1747" y="342252"/>
                      <a:pt x="4985" y="342062"/>
                      <a:pt x="5747" y="339775"/>
                    </a:cubicBezTo>
                    <a:cubicBezTo>
                      <a:pt x="7557" y="334727"/>
                      <a:pt x="9748" y="329869"/>
                      <a:pt x="11653" y="324821"/>
                    </a:cubicBezTo>
                    <a:cubicBezTo>
                      <a:pt x="11748" y="326726"/>
                      <a:pt x="11938" y="328726"/>
                      <a:pt x="12415" y="330631"/>
                    </a:cubicBezTo>
                    <a:cubicBezTo>
                      <a:pt x="6033" y="346348"/>
                      <a:pt x="23464" y="373399"/>
                      <a:pt x="45847" y="371017"/>
                    </a:cubicBezTo>
                    <a:cubicBezTo>
                      <a:pt x="48419" y="372732"/>
                      <a:pt x="50991" y="374446"/>
                      <a:pt x="53563" y="375875"/>
                    </a:cubicBezTo>
                    <a:cubicBezTo>
                      <a:pt x="59849" y="385019"/>
                      <a:pt x="67088" y="390925"/>
                      <a:pt x="82138" y="391496"/>
                    </a:cubicBezTo>
                    <a:cubicBezTo>
                      <a:pt x="93472" y="391972"/>
                      <a:pt x="104236" y="389972"/>
                      <a:pt x="111475" y="384162"/>
                    </a:cubicBezTo>
                    <a:cubicBezTo>
                      <a:pt x="127953" y="380162"/>
                      <a:pt x="145098" y="372732"/>
                      <a:pt x="154147" y="361683"/>
                    </a:cubicBezTo>
                    <a:cubicBezTo>
                      <a:pt x="151765" y="368636"/>
                      <a:pt x="147003" y="374065"/>
                      <a:pt x="144622" y="381019"/>
                    </a:cubicBezTo>
                    <a:cubicBezTo>
                      <a:pt x="143955" y="382828"/>
                      <a:pt x="145955" y="384638"/>
                      <a:pt x="147670" y="384067"/>
                    </a:cubicBezTo>
                    <a:cubicBezTo>
                      <a:pt x="157004" y="381114"/>
                      <a:pt x="161767" y="373303"/>
                      <a:pt x="163291" y="364350"/>
                    </a:cubicBezTo>
                    <a:cubicBezTo>
                      <a:pt x="165196" y="366350"/>
                      <a:pt x="168339" y="367589"/>
                      <a:pt x="170815" y="365683"/>
                    </a:cubicBezTo>
                    <a:cubicBezTo>
                      <a:pt x="178721" y="359873"/>
                      <a:pt x="177007" y="347586"/>
                      <a:pt x="171292" y="339585"/>
                    </a:cubicBezTo>
                    <a:cubicBezTo>
                      <a:pt x="172244" y="339299"/>
                      <a:pt x="173197" y="339014"/>
                      <a:pt x="174340" y="338728"/>
                    </a:cubicBezTo>
                    <a:cubicBezTo>
                      <a:pt x="186246" y="335489"/>
                      <a:pt x="189675" y="322249"/>
                      <a:pt x="191485" y="312058"/>
                    </a:cubicBezTo>
                    <a:cubicBezTo>
                      <a:pt x="193199" y="302247"/>
                      <a:pt x="198914" y="291484"/>
                      <a:pt x="201200" y="280339"/>
                    </a:cubicBezTo>
                    <a:cubicBezTo>
                      <a:pt x="202153" y="280911"/>
                      <a:pt x="203200" y="281101"/>
                      <a:pt x="204058" y="280149"/>
                    </a:cubicBezTo>
                    <a:cubicBezTo>
                      <a:pt x="209296" y="274243"/>
                      <a:pt x="208820" y="269195"/>
                      <a:pt x="205391" y="262242"/>
                    </a:cubicBezTo>
                    <a:cubicBezTo>
                      <a:pt x="204343" y="260051"/>
                      <a:pt x="202819" y="258146"/>
                      <a:pt x="201200" y="256336"/>
                    </a:cubicBezTo>
                    <a:cubicBezTo>
                      <a:pt x="206725" y="252050"/>
                      <a:pt x="209487" y="243668"/>
                      <a:pt x="210916" y="237191"/>
                    </a:cubicBezTo>
                    <a:cubicBezTo>
                      <a:pt x="213773" y="224713"/>
                      <a:pt x="210154" y="211664"/>
                      <a:pt x="204153" y="200615"/>
                    </a:cubicBezTo>
                    <a:cubicBezTo>
                      <a:pt x="208915" y="205854"/>
                      <a:pt x="212344" y="212331"/>
                      <a:pt x="215678" y="218617"/>
                    </a:cubicBezTo>
                    <a:cubicBezTo>
                      <a:pt x="216440" y="220141"/>
                      <a:pt x="218345" y="219475"/>
                      <a:pt x="218917" y="218141"/>
                    </a:cubicBezTo>
                    <a:cubicBezTo>
                      <a:pt x="222155" y="210045"/>
                      <a:pt x="217774" y="202615"/>
                      <a:pt x="211106" y="197567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FF382BD2-EF5B-408E-B350-CD63CECDF714}"/>
                  </a:ext>
                </a:extLst>
              </p:cNvPr>
              <p:cNvSpPr/>
              <p:nvPr/>
            </p:nvSpPr>
            <p:spPr>
              <a:xfrm>
                <a:off x="2943367" y="2515487"/>
                <a:ext cx="147131" cy="382210"/>
              </a:xfrm>
              <a:custGeom>
                <a:avLst/>
                <a:gdLst>
                  <a:gd name="connsiteX0" fmla="*/ 134588 w 147131"/>
                  <a:gd name="connsiteY0" fmla="*/ 188214 h 382210"/>
                  <a:gd name="connsiteX1" fmla="*/ 147066 w 147131"/>
                  <a:gd name="connsiteY1" fmla="*/ 179165 h 382210"/>
                  <a:gd name="connsiteX2" fmla="*/ 145542 w 147131"/>
                  <a:gd name="connsiteY2" fmla="*/ 176403 h 382210"/>
                  <a:gd name="connsiteX3" fmla="*/ 134874 w 147131"/>
                  <a:gd name="connsiteY3" fmla="*/ 176308 h 382210"/>
                  <a:gd name="connsiteX4" fmla="*/ 131445 w 147131"/>
                  <a:gd name="connsiteY4" fmla="*/ 177070 h 382210"/>
                  <a:gd name="connsiteX5" fmla="*/ 132779 w 147131"/>
                  <a:gd name="connsiteY5" fmla="*/ 164116 h 382210"/>
                  <a:gd name="connsiteX6" fmla="*/ 132874 w 147131"/>
                  <a:gd name="connsiteY6" fmla="*/ 128397 h 382210"/>
                  <a:gd name="connsiteX7" fmla="*/ 135065 w 147131"/>
                  <a:gd name="connsiteY7" fmla="*/ 131064 h 382210"/>
                  <a:gd name="connsiteX8" fmla="*/ 140113 w 147131"/>
                  <a:gd name="connsiteY8" fmla="*/ 129635 h 382210"/>
                  <a:gd name="connsiteX9" fmla="*/ 123539 w 147131"/>
                  <a:gd name="connsiteY9" fmla="*/ 103537 h 382210"/>
                  <a:gd name="connsiteX10" fmla="*/ 120682 w 147131"/>
                  <a:gd name="connsiteY10" fmla="*/ 76676 h 382210"/>
                  <a:gd name="connsiteX11" fmla="*/ 120015 w 147131"/>
                  <a:gd name="connsiteY11" fmla="*/ 71342 h 382210"/>
                  <a:gd name="connsiteX12" fmla="*/ 107633 w 147131"/>
                  <a:gd name="connsiteY12" fmla="*/ 19431 h 382210"/>
                  <a:gd name="connsiteX13" fmla="*/ 92202 w 147131"/>
                  <a:gd name="connsiteY13" fmla="*/ 0 h 382210"/>
                  <a:gd name="connsiteX14" fmla="*/ 92297 w 147131"/>
                  <a:gd name="connsiteY14" fmla="*/ 76486 h 382210"/>
                  <a:gd name="connsiteX15" fmla="*/ 88868 w 147131"/>
                  <a:gd name="connsiteY15" fmla="*/ 87154 h 382210"/>
                  <a:gd name="connsiteX16" fmla="*/ 76772 w 147131"/>
                  <a:gd name="connsiteY16" fmla="*/ 208026 h 382210"/>
                  <a:gd name="connsiteX17" fmla="*/ 37814 w 147131"/>
                  <a:gd name="connsiteY17" fmla="*/ 298418 h 382210"/>
                  <a:gd name="connsiteX18" fmla="*/ 34481 w 147131"/>
                  <a:gd name="connsiteY18" fmla="*/ 308896 h 382210"/>
                  <a:gd name="connsiteX19" fmla="*/ 9430 w 147131"/>
                  <a:gd name="connsiteY19" fmla="*/ 365379 h 382210"/>
                  <a:gd name="connsiteX20" fmla="*/ 0 w 147131"/>
                  <a:gd name="connsiteY20" fmla="*/ 381667 h 382210"/>
                  <a:gd name="connsiteX21" fmla="*/ 5334 w 147131"/>
                  <a:gd name="connsiteY21" fmla="*/ 382143 h 382210"/>
                  <a:gd name="connsiteX22" fmla="*/ 34671 w 147131"/>
                  <a:gd name="connsiteY22" fmla="*/ 374809 h 382210"/>
                  <a:gd name="connsiteX23" fmla="*/ 77343 w 147131"/>
                  <a:gd name="connsiteY23" fmla="*/ 352330 h 382210"/>
                  <a:gd name="connsiteX24" fmla="*/ 67818 w 147131"/>
                  <a:gd name="connsiteY24" fmla="*/ 371666 h 382210"/>
                  <a:gd name="connsiteX25" fmla="*/ 70866 w 147131"/>
                  <a:gd name="connsiteY25" fmla="*/ 374714 h 382210"/>
                  <a:gd name="connsiteX26" fmla="*/ 86487 w 147131"/>
                  <a:gd name="connsiteY26" fmla="*/ 354997 h 382210"/>
                  <a:gd name="connsiteX27" fmla="*/ 94012 w 147131"/>
                  <a:gd name="connsiteY27" fmla="*/ 356330 h 382210"/>
                  <a:gd name="connsiteX28" fmla="*/ 94488 w 147131"/>
                  <a:gd name="connsiteY28" fmla="*/ 330232 h 382210"/>
                  <a:gd name="connsiteX29" fmla="*/ 97536 w 147131"/>
                  <a:gd name="connsiteY29" fmla="*/ 329374 h 382210"/>
                  <a:gd name="connsiteX30" fmla="*/ 114681 w 147131"/>
                  <a:gd name="connsiteY30" fmla="*/ 302705 h 382210"/>
                  <a:gd name="connsiteX31" fmla="*/ 124397 w 147131"/>
                  <a:gd name="connsiteY31" fmla="*/ 270986 h 382210"/>
                  <a:gd name="connsiteX32" fmla="*/ 127254 w 147131"/>
                  <a:gd name="connsiteY32" fmla="*/ 270796 h 382210"/>
                  <a:gd name="connsiteX33" fmla="*/ 128588 w 147131"/>
                  <a:gd name="connsiteY33" fmla="*/ 252889 h 382210"/>
                  <a:gd name="connsiteX34" fmla="*/ 124397 w 147131"/>
                  <a:gd name="connsiteY34" fmla="*/ 246983 h 382210"/>
                  <a:gd name="connsiteX35" fmla="*/ 134112 w 147131"/>
                  <a:gd name="connsiteY35" fmla="*/ 227838 h 382210"/>
                  <a:gd name="connsiteX36" fmla="*/ 127349 w 147131"/>
                  <a:gd name="connsiteY36" fmla="*/ 191262 h 382210"/>
                  <a:gd name="connsiteX37" fmla="*/ 138875 w 147131"/>
                  <a:gd name="connsiteY37" fmla="*/ 209264 h 382210"/>
                  <a:gd name="connsiteX38" fmla="*/ 142113 w 147131"/>
                  <a:gd name="connsiteY38" fmla="*/ 208788 h 382210"/>
                  <a:gd name="connsiteX39" fmla="*/ 134588 w 147131"/>
                  <a:gd name="connsiteY39" fmla="*/ 188214 h 382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47131" h="382210">
                    <a:moveTo>
                      <a:pt x="134588" y="188214"/>
                    </a:moveTo>
                    <a:cubicBezTo>
                      <a:pt x="141256" y="187833"/>
                      <a:pt x="145256" y="185642"/>
                      <a:pt x="147066" y="179165"/>
                    </a:cubicBezTo>
                    <a:cubicBezTo>
                      <a:pt x="147352" y="178022"/>
                      <a:pt x="146685" y="176689"/>
                      <a:pt x="145542" y="176403"/>
                    </a:cubicBezTo>
                    <a:cubicBezTo>
                      <a:pt x="141351" y="175546"/>
                      <a:pt x="139160" y="174879"/>
                      <a:pt x="134874" y="176308"/>
                    </a:cubicBezTo>
                    <a:cubicBezTo>
                      <a:pt x="133731" y="176689"/>
                      <a:pt x="132683" y="176879"/>
                      <a:pt x="131445" y="177070"/>
                    </a:cubicBezTo>
                    <a:cubicBezTo>
                      <a:pt x="132874" y="173260"/>
                      <a:pt x="133541" y="169069"/>
                      <a:pt x="132779" y="164116"/>
                    </a:cubicBezTo>
                    <a:cubicBezTo>
                      <a:pt x="131350" y="154591"/>
                      <a:pt x="133922" y="140208"/>
                      <a:pt x="132874" y="128397"/>
                    </a:cubicBezTo>
                    <a:cubicBezTo>
                      <a:pt x="133636" y="129254"/>
                      <a:pt x="134398" y="130112"/>
                      <a:pt x="135065" y="131064"/>
                    </a:cubicBezTo>
                    <a:cubicBezTo>
                      <a:pt x="136589" y="133064"/>
                      <a:pt x="140303" y="132683"/>
                      <a:pt x="140113" y="129635"/>
                    </a:cubicBezTo>
                    <a:cubicBezTo>
                      <a:pt x="139827" y="120491"/>
                      <a:pt x="132683" y="108966"/>
                      <a:pt x="123539" y="103537"/>
                    </a:cubicBezTo>
                    <a:cubicBezTo>
                      <a:pt x="122777" y="94202"/>
                      <a:pt x="121825" y="85154"/>
                      <a:pt x="120682" y="76676"/>
                    </a:cubicBezTo>
                    <a:cubicBezTo>
                      <a:pt x="120587" y="74867"/>
                      <a:pt x="120301" y="73057"/>
                      <a:pt x="120015" y="71342"/>
                    </a:cubicBezTo>
                    <a:cubicBezTo>
                      <a:pt x="116776" y="48863"/>
                      <a:pt x="112586" y="30385"/>
                      <a:pt x="107633" y="19431"/>
                    </a:cubicBezTo>
                    <a:cubicBezTo>
                      <a:pt x="103727" y="10858"/>
                      <a:pt x="98393" y="4572"/>
                      <a:pt x="92202" y="0"/>
                    </a:cubicBezTo>
                    <a:cubicBezTo>
                      <a:pt x="75533" y="24670"/>
                      <a:pt x="75438" y="50197"/>
                      <a:pt x="92297" y="76486"/>
                    </a:cubicBezTo>
                    <a:cubicBezTo>
                      <a:pt x="94678" y="79915"/>
                      <a:pt x="92488" y="85534"/>
                      <a:pt x="88868" y="87154"/>
                    </a:cubicBezTo>
                    <a:cubicBezTo>
                      <a:pt x="71057" y="95250"/>
                      <a:pt x="73247" y="198120"/>
                      <a:pt x="76772" y="208026"/>
                    </a:cubicBezTo>
                    <a:cubicBezTo>
                      <a:pt x="92393" y="250889"/>
                      <a:pt x="10668" y="237554"/>
                      <a:pt x="37814" y="298418"/>
                    </a:cubicBezTo>
                    <a:cubicBezTo>
                      <a:pt x="39529" y="302228"/>
                      <a:pt x="38386" y="306895"/>
                      <a:pt x="34481" y="308896"/>
                    </a:cubicBezTo>
                    <a:cubicBezTo>
                      <a:pt x="17907" y="317278"/>
                      <a:pt x="15335" y="349377"/>
                      <a:pt x="9430" y="365379"/>
                    </a:cubicBezTo>
                    <a:cubicBezTo>
                      <a:pt x="7429" y="370713"/>
                      <a:pt x="4001" y="376238"/>
                      <a:pt x="0" y="381667"/>
                    </a:cubicBezTo>
                    <a:cubicBezTo>
                      <a:pt x="1619" y="381857"/>
                      <a:pt x="3429" y="382048"/>
                      <a:pt x="5334" y="382143"/>
                    </a:cubicBezTo>
                    <a:cubicBezTo>
                      <a:pt x="16669" y="382619"/>
                      <a:pt x="27432" y="380619"/>
                      <a:pt x="34671" y="374809"/>
                    </a:cubicBezTo>
                    <a:cubicBezTo>
                      <a:pt x="51149" y="370808"/>
                      <a:pt x="68294" y="363379"/>
                      <a:pt x="77343" y="352330"/>
                    </a:cubicBezTo>
                    <a:cubicBezTo>
                      <a:pt x="74962" y="359283"/>
                      <a:pt x="70199" y="364712"/>
                      <a:pt x="67818" y="371666"/>
                    </a:cubicBezTo>
                    <a:cubicBezTo>
                      <a:pt x="67151" y="373475"/>
                      <a:pt x="69152" y="375285"/>
                      <a:pt x="70866" y="374714"/>
                    </a:cubicBezTo>
                    <a:cubicBezTo>
                      <a:pt x="80200" y="371761"/>
                      <a:pt x="84963" y="363950"/>
                      <a:pt x="86487" y="354997"/>
                    </a:cubicBezTo>
                    <a:cubicBezTo>
                      <a:pt x="88392" y="356997"/>
                      <a:pt x="91535" y="358235"/>
                      <a:pt x="94012" y="356330"/>
                    </a:cubicBezTo>
                    <a:cubicBezTo>
                      <a:pt x="101918" y="350520"/>
                      <a:pt x="100203" y="338233"/>
                      <a:pt x="94488" y="330232"/>
                    </a:cubicBezTo>
                    <a:cubicBezTo>
                      <a:pt x="95440" y="329946"/>
                      <a:pt x="96393" y="329660"/>
                      <a:pt x="97536" y="329374"/>
                    </a:cubicBezTo>
                    <a:cubicBezTo>
                      <a:pt x="109442" y="326136"/>
                      <a:pt x="112871" y="312896"/>
                      <a:pt x="114681" y="302705"/>
                    </a:cubicBezTo>
                    <a:cubicBezTo>
                      <a:pt x="116396" y="292894"/>
                      <a:pt x="122111" y="282131"/>
                      <a:pt x="124397" y="270986"/>
                    </a:cubicBezTo>
                    <a:cubicBezTo>
                      <a:pt x="125349" y="271558"/>
                      <a:pt x="126397" y="271748"/>
                      <a:pt x="127254" y="270796"/>
                    </a:cubicBezTo>
                    <a:cubicBezTo>
                      <a:pt x="132493" y="264890"/>
                      <a:pt x="132017" y="259842"/>
                      <a:pt x="128588" y="252889"/>
                    </a:cubicBezTo>
                    <a:cubicBezTo>
                      <a:pt x="127540" y="250698"/>
                      <a:pt x="126016" y="248793"/>
                      <a:pt x="124397" y="246983"/>
                    </a:cubicBezTo>
                    <a:cubicBezTo>
                      <a:pt x="129921" y="242697"/>
                      <a:pt x="132683" y="234315"/>
                      <a:pt x="134112" y="227838"/>
                    </a:cubicBezTo>
                    <a:cubicBezTo>
                      <a:pt x="136970" y="215360"/>
                      <a:pt x="133350" y="202311"/>
                      <a:pt x="127349" y="191262"/>
                    </a:cubicBezTo>
                    <a:cubicBezTo>
                      <a:pt x="132112" y="196501"/>
                      <a:pt x="135541" y="202978"/>
                      <a:pt x="138875" y="209264"/>
                    </a:cubicBezTo>
                    <a:cubicBezTo>
                      <a:pt x="139637" y="210788"/>
                      <a:pt x="141542" y="210122"/>
                      <a:pt x="142113" y="208788"/>
                    </a:cubicBezTo>
                    <a:cubicBezTo>
                      <a:pt x="145637" y="200692"/>
                      <a:pt x="141256" y="193262"/>
                      <a:pt x="134588" y="188214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3929212F-3E47-4F81-857A-5D6425BC55A1}"/>
                  </a:ext>
                </a:extLst>
              </p:cNvPr>
              <p:cNvSpPr/>
              <p:nvPr/>
            </p:nvSpPr>
            <p:spPr>
              <a:xfrm>
                <a:off x="3014047" y="2295744"/>
                <a:ext cx="535852" cy="297735"/>
              </a:xfrm>
              <a:custGeom>
                <a:avLst/>
                <a:gdLst>
                  <a:gd name="connsiteX0" fmla="*/ 526919 w 535852"/>
                  <a:gd name="connsiteY0" fmla="*/ 210980 h 297735"/>
                  <a:gd name="connsiteX1" fmla="*/ 520061 w 535852"/>
                  <a:gd name="connsiteY1" fmla="*/ 206503 h 297735"/>
                  <a:gd name="connsiteX2" fmla="*/ 527205 w 535852"/>
                  <a:gd name="connsiteY2" fmla="*/ 178881 h 297735"/>
                  <a:gd name="connsiteX3" fmla="*/ 517013 w 535852"/>
                  <a:gd name="connsiteY3" fmla="*/ 162974 h 297735"/>
                  <a:gd name="connsiteX4" fmla="*/ 522728 w 535852"/>
                  <a:gd name="connsiteY4" fmla="*/ 150687 h 297735"/>
                  <a:gd name="connsiteX5" fmla="*/ 508250 w 535852"/>
                  <a:gd name="connsiteY5" fmla="*/ 120874 h 297735"/>
                  <a:gd name="connsiteX6" fmla="*/ 506822 w 535852"/>
                  <a:gd name="connsiteY6" fmla="*/ 120112 h 297735"/>
                  <a:gd name="connsiteX7" fmla="*/ 512060 w 535852"/>
                  <a:gd name="connsiteY7" fmla="*/ 116778 h 297735"/>
                  <a:gd name="connsiteX8" fmla="*/ 513013 w 535852"/>
                  <a:gd name="connsiteY8" fmla="*/ 113158 h 297735"/>
                  <a:gd name="connsiteX9" fmla="*/ 500249 w 535852"/>
                  <a:gd name="connsiteY9" fmla="*/ 108015 h 297735"/>
                  <a:gd name="connsiteX10" fmla="*/ 497678 w 535852"/>
                  <a:gd name="connsiteY10" fmla="*/ 109158 h 297735"/>
                  <a:gd name="connsiteX11" fmla="*/ 495011 w 535852"/>
                  <a:gd name="connsiteY11" fmla="*/ 105348 h 297735"/>
                  <a:gd name="connsiteX12" fmla="*/ 483866 w 535852"/>
                  <a:gd name="connsiteY12" fmla="*/ 81726 h 297735"/>
                  <a:gd name="connsiteX13" fmla="*/ 472246 w 535852"/>
                  <a:gd name="connsiteY13" fmla="*/ 75249 h 297735"/>
                  <a:gd name="connsiteX14" fmla="*/ 474056 w 535852"/>
                  <a:gd name="connsiteY14" fmla="*/ 69248 h 297735"/>
                  <a:gd name="connsiteX15" fmla="*/ 469674 w 535852"/>
                  <a:gd name="connsiteY15" fmla="*/ 49817 h 297735"/>
                  <a:gd name="connsiteX16" fmla="*/ 468245 w 535852"/>
                  <a:gd name="connsiteY16" fmla="*/ 50198 h 297735"/>
                  <a:gd name="connsiteX17" fmla="*/ 466245 w 535852"/>
                  <a:gd name="connsiteY17" fmla="*/ 67724 h 297735"/>
                  <a:gd name="connsiteX18" fmla="*/ 464054 w 535852"/>
                  <a:gd name="connsiteY18" fmla="*/ 71534 h 297735"/>
                  <a:gd name="connsiteX19" fmla="*/ 445481 w 535852"/>
                  <a:gd name="connsiteY19" fmla="*/ 40864 h 297735"/>
                  <a:gd name="connsiteX20" fmla="*/ 432812 w 535852"/>
                  <a:gd name="connsiteY20" fmla="*/ 40101 h 297735"/>
                  <a:gd name="connsiteX21" fmla="*/ 435289 w 535852"/>
                  <a:gd name="connsiteY21" fmla="*/ 29338 h 297735"/>
                  <a:gd name="connsiteX22" fmla="*/ 432431 w 535852"/>
                  <a:gd name="connsiteY22" fmla="*/ 28576 h 297735"/>
                  <a:gd name="connsiteX23" fmla="*/ 427859 w 535852"/>
                  <a:gd name="connsiteY23" fmla="*/ 39149 h 297735"/>
                  <a:gd name="connsiteX24" fmla="*/ 422240 w 535852"/>
                  <a:gd name="connsiteY24" fmla="*/ 20099 h 297735"/>
                  <a:gd name="connsiteX25" fmla="*/ 419858 w 535852"/>
                  <a:gd name="connsiteY25" fmla="*/ 20766 h 297735"/>
                  <a:gd name="connsiteX26" fmla="*/ 422621 w 535852"/>
                  <a:gd name="connsiteY26" fmla="*/ 33244 h 297735"/>
                  <a:gd name="connsiteX27" fmla="*/ 423192 w 535852"/>
                  <a:gd name="connsiteY27" fmla="*/ 41149 h 297735"/>
                  <a:gd name="connsiteX28" fmla="*/ 417763 w 535852"/>
                  <a:gd name="connsiteY28" fmla="*/ 29814 h 297735"/>
                  <a:gd name="connsiteX29" fmla="*/ 394617 w 535852"/>
                  <a:gd name="connsiteY29" fmla="*/ 16289 h 297735"/>
                  <a:gd name="connsiteX30" fmla="*/ 375377 w 535852"/>
                  <a:gd name="connsiteY30" fmla="*/ 25624 h 297735"/>
                  <a:gd name="connsiteX31" fmla="*/ 354041 w 535852"/>
                  <a:gd name="connsiteY31" fmla="*/ 8669 h 297735"/>
                  <a:gd name="connsiteX32" fmla="*/ 309273 w 535852"/>
                  <a:gd name="connsiteY32" fmla="*/ 15908 h 297735"/>
                  <a:gd name="connsiteX33" fmla="*/ 319370 w 535852"/>
                  <a:gd name="connsiteY33" fmla="*/ 3907 h 297735"/>
                  <a:gd name="connsiteX34" fmla="*/ 317179 w 535852"/>
                  <a:gd name="connsiteY34" fmla="*/ 96 h 297735"/>
                  <a:gd name="connsiteX35" fmla="*/ 302510 w 535852"/>
                  <a:gd name="connsiteY35" fmla="*/ 18099 h 297735"/>
                  <a:gd name="connsiteX36" fmla="*/ 245360 w 535852"/>
                  <a:gd name="connsiteY36" fmla="*/ 14670 h 297735"/>
                  <a:gd name="connsiteX37" fmla="*/ 240312 w 535852"/>
                  <a:gd name="connsiteY37" fmla="*/ 2478 h 297735"/>
                  <a:gd name="connsiteX38" fmla="*/ 237740 w 535852"/>
                  <a:gd name="connsiteY38" fmla="*/ 4002 h 297735"/>
                  <a:gd name="connsiteX39" fmla="*/ 241455 w 535852"/>
                  <a:gd name="connsiteY39" fmla="*/ 17051 h 297735"/>
                  <a:gd name="connsiteX40" fmla="*/ 241265 w 535852"/>
                  <a:gd name="connsiteY40" fmla="*/ 17146 h 297735"/>
                  <a:gd name="connsiteX41" fmla="*/ 216023 w 535852"/>
                  <a:gd name="connsiteY41" fmla="*/ 1335 h 297735"/>
                  <a:gd name="connsiteX42" fmla="*/ 214785 w 535852"/>
                  <a:gd name="connsiteY42" fmla="*/ 2859 h 297735"/>
                  <a:gd name="connsiteX43" fmla="*/ 227930 w 535852"/>
                  <a:gd name="connsiteY43" fmla="*/ 15527 h 297735"/>
                  <a:gd name="connsiteX44" fmla="*/ 231168 w 535852"/>
                  <a:gd name="connsiteY44" fmla="*/ 18765 h 297735"/>
                  <a:gd name="connsiteX45" fmla="*/ 158969 w 535852"/>
                  <a:gd name="connsiteY45" fmla="*/ 29814 h 297735"/>
                  <a:gd name="connsiteX46" fmla="*/ 154873 w 535852"/>
                  <a:gd name="connsiteY46" fmla="*/ 18480 h 297735"/>
                  <a:gd name="connsiteX47" fmla="*/ 152587 w 535852"/>
                  <a:gd name="connsiteY47" fmla="*/ 19432 h 297735"/>
                  <a:gd name="connsiteX48" fmla="*/ 153825 w 535852"/>
                  <a:gd name="connsiteY48" fmla="*/ 34387 h 297735"/>
                  <a:gd name="connsiteX49" fmla="*/ 153635 w 535852"/>
                  <a:gd name="connsiteY49" fmla="*/ 34577 h 297735"/>
                  <a:gd name="connsiteX50" fmla="*/ 151063 w 535852"/>
                  <a:gd name="connsiteY50" fmla="*/ 29814 h 297735"/>
                  <a:gd name="connsiteX51" fmla="*/ 133918 w 535852"/>
                  <a:gd name="connsiteY51" fmla="*/ 17718 h 297735"/>
                  <a:gd name="connsiteX52" fmla="*/ 132489 w 535852"/>
                  <a:gd name="connsiteY52" fmla="*/ 20194 h 297735"/>
                  <a:gd name="connsiteX53" fmla="*/ 142681 w 535852"/>
                  <a:gd name="connsiteY53" fmla="*/ 32101 h 297735"/>
                  <a:gd name="connsiteX54" fmla="*/ 102390 w 535852"/>
                  <a:gd name="connsiteY54" fmla="*/ 51246 h 297735"/>
                  <a:gd name="connsiteX55" fmla="*/ 101057 w 535852"/>
                  <a:gd name="connsiteY55" fmla="*/ 29814 h 297735"/>
                  <a:gd name="connsiteX56" fmla="*/ 98104 w 535852"/>
                  <a:gd name="connsiteY56" fmla="*/ 29433 h 297735"/>
                  <a:gd name="connsiteX57" fmla="*/ 94770 w 535852"/>
                  <a:gd name="connsiteY57" fmla="*/ 56008 h 297735"/>
                  <a:gd name="connsiteX58" fmla="*/ 64766 w 535852"/>
                  <a:gd name="connsiteY58" fmla="*/ 77154 h 297735"/>
                  <a:gd name="connsiteX59" fmla="*/ 64481 w 535852"/>
                  <a:gd name="connsiteY59" fmla="*/ 76868 h 297735"/>
                  <a:gd name="connsiteX60" fmla="*/ 58099 w 535852"/>
                  <a:gd name="connsiteY60" fmla="*/ 65819 h 297735"/>
                  <a:gd name="connsiteX61" fmla="*/ 53527 w 535852"/>
                  <a:gd name="connsiteY61" fmla="*/ 66391 h 297735"/>
                  <a:gd name="connsiteX62" fmla="*/ 56956 w 535852"/>
                  <a:gd name="connsiteY62" fmla="*/ 81154 h 297735"/>
                  <a:gd name="connsiteX63" fmla="*/ 27524 w 535852"/>
                  <a:gd name="connsiteY63" fmla="*/ 131161 h 297735"/>
                  <a:gd name="connsiteX64" fmla="*/ 25142 w 535852"/>
                  <a:gd name="connsiteY64" fmla="*/ 129065 h 297735"/>
                  <a:gd name="connsiteX65" fmla="*/ 16665 w 535852"/>
                  <a:gd name="connsiteY65" fmla="*/ 113539 h 297735"/>
                  <a:gd name="connsiteX66" fmla="*/ 14379 w 535852"/>
                  <a:gd name="connsiteY66" fmla="*/ 113254 h 297735"/>
                  <a:gd name="connsiteX67" fmla="*/ 14474 w 535852"/>
                  <a:gd name="connsiteY67" fmla="*/ 129637 h 297735"/>
                  <a:gd name="connsiteX68" fmla="*/ 7331 w 535852"/>
                  <a:gd name="connsiteY68" fmla="*/ 132018 h 297735"/>
                  <a:gd name="connsiteX69" fmla="*/ 8283 w 535852"/>
                  <a:gd name="connsiteY69" fmla="*/ 134304 h 297735"/>
                  <a:gd name="connsiteX70" fmla="*/ 16284 w 535852"/>
                  <a:gd name="connsiteY70" fmla="*/ 133923 h 297735"/>
                  <a:gd name="connsiteX71" fmla="*/ 21428 w 535852"/>
                  <a:gd name="connsiteY71" fmla="*/ 140495 h 297735"/>
                  <a:gd name="connsiteX72" fmla="*/ 11236 w 535852"/>
                  <a:gd name="connsiteY72" fmla="*/ 183929 h 297735"/>
                  <a:gd name="connsiteX73" fmla="*/ 4092 w 535852"/>
                  <a:gd name="connsiteY73" fmla="*/ 167165 h 297735"/>
                  <a:gd name="connsiteX74" fmla="*/ 1139 w 535852"/>
                  <a:gd name="connsiteY74" fmla="*/ 166784 h 297735"/>
                  <a:gd name="connsiteX75" fmla="*/ 15332 w 535852"/>
                  <a:gd name="connsiteY75" fmla="*/ 198502 h 297735"/>
                  <a:gd name="connsiteX76" fmla="*/ 12093 w 535852"/>
                  <a:gd name="connsiteY76" fmla="*/ 226696 h 297735"/>
                  <a:gd name="connsiteX77" fmla="*/ 6188 w 535852"/>
                  <a:gd name="connsiteY77" fmla="*/ 268225 h 297735"/>
                  <a:gd name="connsiteX78" fmla="*/ 9807 w 535852"/>
                  <a:gd name="connsiteY78" fmla="*/ 266701 h 297735"/>
                  <a:gd name="connsiteX79" fmla="*/ 17522 w 535852"/>
                  <a:gd name="connsiteY79" fmla="*/ 232221 h 297735"/>
                  <a:gd name="connsiteX80" fmla="*/ 35525 w 535852"/>
                  <a:gd name="connsiteY80" fmla="*/ 275750 h 297735"/>
                  <a:gd name="connsiteX81" fmla="*/ 66195 w 535852"/>
                  <a:gd name="connsiteY81" fmla="*/ 284608 h 297735"/>
                  <a:gd name="connsiteX82" fmla="*/ 77625 w 535852"/>
                  <a:gd name="connsiteY82" fmla="*/ 297658 h 297735"/>
                  <a:gd name="connsiteX83" fmla="*/ 79625 w 535852"/>
                  <a:gd name="connsiteY83" fmla="*/ 295086 h 297735"/>
                  <a:gd name="connsiteX84" fmla="*/ 74482 w 535852"/>
                  <a:gd name="connsiteY84" fmla="*/ 284418 h 297735"/>
                  <a:gd name="connsiteX85" fmla="*/ 88293 w 535852"/>
                  <a:gd name="connsiteY85" fmla="*/ 290895 h 297735"/>
                  <a:gd name="connsiteX86" fmla="*/ 121726 w 535852"/>
                  <a:gd name="connsiteY86" fmla="*/ 271750 h 297735"/>
                  <a:gd name="connsiteX87" fmla="*/ 167922 w 535852"/>
                  <a:gd name="connsiteY87" fmla="*/ 246223 h 297735"/>
                  <a:gd name="connsiteX88" fmla="*/ 187448 w 535852"/>
                  <a:gd name="connsiteY88" fmla="*/ 259176 h 297735"/>
                  <a:gd name="connsiteX89" fmla="*/ 187448 w 535852"/>
                  <a:gd name="connsiteY89" fmla="*/ 256128 h 297735"/>
                  <a:gd name="connsiteX90" fmla="*/ 177923 w 535852"/>
                  <a:gd name="connsiteY90" fmla="*/ 247651 h 297735"/>
                  <a:gd name="connsiteX91" fmla="*/ 191639 w 535852"/>
                  <a:gd name="connsiteY91" fmla="*/ 251652 h 297735"/>
                  <a:gd name="connsiteX92" fmla="*/ 229930 w 535852"/>
                  <a:gd name="connsiteY92" fmla="*/ 234507 h 297735"/>
                  <a:gd name="connsiteX93" fmla="*/ 219357 w 535852"/>
                  <a:gd name="connsiteY93" fmla="*/ 251175 h 297735"/>
                  <a:gd name="connsiteX94" fmla="*/ 221072 w 535852"/>
                  <a:gd name="connsiteY94" fmla="*/ 254128 h 297735"/>
                  <a:gd name="connsiteX95" fmla="*/ 234883 w 535852"/>
                  <a:gd name="connsiteY95" fmla="*/ 237078 h 297735"/>
                  <a:gd name="connsiteX96" fmla="*/ 258791 w 535852"/>
                  <a:gd name="connsiteY96" fmla="*/ 239936 h 297735"/>
                  <a:gd name="connsiteX97" fmla="*/ 289080 w 535852"/>
                  <a:gd name="connsiteY97" fmla="*/ 224315 h 297735"/>
                  <a:gd name="connsiteX98" fmla="*/ 303558 w 535852"/>
                  <a:gd name="connsiteY98" fmla="*/ 242127 h 297735"/>
                  <a:gd name="connsiteX99" fmla="*/ 306892 w 535852"/>
                  <a:gd name="connsiteY99" fmla="*/ 237745 h 297735"/>
                  <a:gd name="connsiteX100" fmla="*/ 302987 w 535852"/>
                  <a:gd name="connsiteY100" fmla="*/ 230030 h 297735"/>
                  <a:gd name="connsiteX101" fmla="*/ 310130 w 535852"/>
                  <a:gd name="connsiteY101" fmla="*/ 232697 h 297735"/>
                  <a:gd name="connsiteX102" fmla="*/ 341468 w 535852"/>
                  <a:gd name="connsiteY102" fmla="*/ 226029 h 297735"/>
                  <a:gd name="connsiteX103" fmla="*/ 335372 w 535852"/>
                  <a:gd name="connsiteY103" fmla="*/ 236698 h 297735"/>
                  <a:gd name="connsiteX104" fmla="*/ 338610 w 535852"/>
                  <a:gd name="connsiteY104" fmla="*/ 242317 h 297735"/>
                  <a:gd name="connsiteX105" fmla="*/ 351755 w 535852"/>
                  <a:gd name="connsiteY105" fmla="*/ 233554 h 297735"/>
                  <a:gd name="connsiteX106" fmla="*/ 366899 w 535852"/>
                  <a:gd name="connsiteY106" fmla="*/ 245651 h 297735"/>
                  <a:gd name="connsiteX107" fmla="*/ 368900 w 535852"/>
                  <a:gd name="connsiteY107" fmla="*/ 243079 h 297735"/>
                  <a:gd name="connsiteX108" fmla="*/ 362137 w 535852"/>
                  <a:gd name="connsiteY108" fmla="*/ 227458 h 297735"/>
                  <a:gd name="connsiteX109" fmla="*/ 406047 w 535852"/>
                  <a:gd name="connsiteY109" fmla="*/ 232602 h 297735"/>
                  <a:gd name="connsiteX110" fmla="*/ 433670 w 535852"/>
                  <a:gd name="connsiteY110" fmla="*/ 258700 h 297735"/>
                  <a:gd name="connsiteX111" fmla="*/ 476723 w 535852"/>
                  <a:gd name="connsiteY111" fmla="*/ 253271 h 297735"/>
                  <a:gd name="connsiteX112" fmla="*/ 477199 w 535852"/>
                  <a:gd name="connsiteY112" fmla="*/ 253462 h 297735"/>
                  <a:gd name="connsiteX113" fmla="*/ 490248 w 535852"/>
                  <a:gd name="connsiteY113" fmla="*/ 268606 h 297735"/>
                  <a:gd name="connsiteX114" fmla="*/ 512822 w 535852"/>
                  <a:gd name="connsiteY114" fmla="*/ 261272 h 297735"/>
                  <a:gd name="connsiteX115" fmla="*/ 518061 w 535852"/>
                  <a:gd name="connsiteY115" fmla="*/ 243651 h 297735"/>
                  <a:gd name="connsiteX116" fmla="*/ 525300 w 535852"/>
                  <a:gd name="connsiteY116" fmla="*/ 222029 h 297735"/>
                  <a:gd name="connsiteX117" fmla="*/ 526348 w 535852"/>
                  <a:gd name="connsiteY117" fmla="*/ 223553 h 297735"/>
                  <a:gd name="connsiteX118" fmla="*/ 529872 w 535852"/>
                  <a:gd name="connsiteY118" fmla="*/ 229649 h 297735"/>
                  <a:gd name="connsiteX119" fmla="*/ 534730 w 535852"/>
                  <a:gd name="connsiteY119" fmla="*/ 229649 h 297735"/>
                  <a:gd name="connsiteX120" fmla="*/ 526919 w 535852"/>
                  <a:gd name="connsiteY120" fmla="*/ 210980 h 297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35852" h="297735">
                    <a:moveTo>
                      <a:pt x="526919" y="210980"/>
                    </a:moveTo>
                    <a:cubicBezTo>
                      <a:pt x="524919" y="209361"/>
                      <a:pt x="522633" y="207646"/>
                      <a:pt x="520061" y="206503"/>
                    </a:cubicBezTo>
                    <a:cubicBezTo>
                      <a:pt x="530539" y="200979"/>
                      <a:pt x="530825" y="189549"/>
                      <a:pt x="527205" y="178881"/>
                    </a:cubicBezTo>
                    <a:cubicBezTo>
                      <a:pt x="525300" y="173356"/>
                      <a:pt x="522157" y="166403"/>
                      <a:pt x="517013" y="162974"/>
                    </a:cubicBezTo>
                    <a:cubicBezTo>
                      <a:pt x="520633" y="160212"/>
                      <a:pt x="522443" y="155068"/>
                      <a:pt x="522728" y="150687"/>
                    </a:cubicBezTo>
                    <a:cubicBezTo>
                      <a:pt x="523205" y="138781"/>
                      <a:pt x="517966" y="127636"/>
                      <a:pt x="508250" y="120874"/>
                    </a:cubicBezTo>
                    <a:cubicBezTo>
                      <a:pt x="507774" y="120588"/>
                      <a:pt x="507298" y="120397"/>
                      <a:pt x="506822" y="120112"/>
                    </a:cubicBezTo>
                    <a:cubicBezTo>
                      <a:pt x="508822" y="119445"/>
                      <a:pt x="510632" y="118397"/>
                      <a:pt x="512060" y="116778"/>
                    </a:cubicBezTo>
                    <a:cubicBezTo>
                      <a:pt x="512918" y="115825"/>
                      <a:pt x="513489" y="114397"/>
                      <a:pt x="513013" y="113158"/>
                    </a:cubicBezTo>
                    <a:cubicBezTo>
                      <a:pt x="510822" y="107253"/>
                      <a:pt x="505774" y="106872"/>
                      <a:pt x="500249" y="108015"/>
                    </a:cubicBezTo>
                    <a:cubicBezTo>
                      <a:pt x="499297" y="108205"/>
                      <a:pt x="498535" y="108777"/>
                      <a:pt x="497678" y="109158"/>
                    </a:cubicBezTo>
                    <a:cubicBezTo>
                      <a:pt x="496820" y="107919"/>
                      <a:pt x="495963" y="106586"/>
                      <a:pt x="495011" y="105348"/>
                    </a:cubicBezTo>
                    <a:cubicBezTo>
                      <a:pt x="495011" y="96871"/>
                      <a:pt x="489296" y="87631"/>
                      <a:pt x="483866" y="81726"/>
                    </a:cubicBezTo>
                    <a:cubicBezTo>
                      <a:pt x="480723" y="78297"/>
                      <a:pt x="476627" y="76201"/>
                      <a:pt x="472246" y="75249"/>
                    </a:cubicBezTo>
                    <a:cubicBezTo>
                      <a:pt x="473008" y="73344"/>
                      <a:pt x="473675" y="71343"/>
                      <a:pt x="474056" y="69248"/>
                    </a:cubicBezTo>
                    <a:cubicBezTo>
                      <a:pt x="475389" y="62104"/>
                      <a:pt x="473198" y="55913"/>
                      <a:pt x="469674" y="49817"/>
                    </a:cubicBezTo>
                    <a:cubicBezTo>
                      <a:pt x="469293" y="49245"/>
                      <a:pt x="468245" y="49436"/>
                      <a:pt x="468245" y="50198"/>
                    </a:cubicBezTo>
                    <a:cubicBezTo>
                      <a:pt x="468722" y="56008"/>
                      <a:pt x="468531" y="62295"/>
                      <a:pt x="466245" y="67724"/>
                    </a:cubicBezTo>
                    <a:cubicBezTo>
                      <a:pt x="465674" y="69058"/>
                      <a:pt x="464912" y="70391"/>
                      <a:pt x="464054" y="71534"/>
                    </a:cubicBezTo>
                    <a:cubicBezTo>
                      <a:pt x="471103" y="58294"/>
                      <a:pt x="458054" y="45245"/>
                      <a:pt x="445481" y="40864"/>
                    </a:cubicBezTo>
                    <a:cubicBezTo>
                      <a:pt x="441956" y="39625"/>
                      <a:pt x="437384" y="39435"/>
                      <a:pt x="432812" y="40101"/>
                    </a:cubicBezTo>
                    <a:cubicBezTo>
                      <a:pt x="433955" y="36387"/>
                      <a:pt x="434622" y="32577"/>
                      <a:pt x="435289" y="29338"/>
                    </a:cubicBezTo>
                    <a:cubicBezTo>
                      <a:pt x="435670" y="27433"/>
                      <a:pt x="433003" y="26671"/>
                      <a:pt x="432431" y="28576"/>
                    </a:cubicBezTo>
                    <a:cubicBezTo>
                      <a:pt x="431193" y="32196"/>
                      <a:pt x="429574" y="35720"/>
                      <a:pt x="427859" y="39149"/>
                    </a:cubicBezTo>
                    <a:cubicBezTo>
                      <a:pt x="427193" y="32863"/>
                      <a:pt x="424049" y="26481"/>
                      <a:pt x="422240" y="20099"/>
                    </a:cubicBezTo>
                    <a:cubicBezTo>
                      <a:pt x="421859" y="18480"/>
                      <a:pt x="419573" y="19146"/>
                      <a:pt x="419858" y="20766"/>
                    </a:cubicBezTo>
                    <a:cubicBezTo>
                      <a:pt x="420525" y="24957"/>
                      <a:pt x="421668" y="29148"/>
                      <a:pt x="422621" y="33244"/>
                    </a:cubicBezTo>
                    <a:cubicBezTo>
                      <a:pt x="423287" y="35911"/>
                      <a:pt x="423287" y="38482"/>
                      <a:pt x="423192" y="41149"/>
                    </a:cubicBezTo>
                    <a:cubicBezTo>
                      <a:pt x="422049" y="36958"/>
                      <a:pt x="419954" y="32958"/>
                      <a:pt x="417763" y="29814"/>
                    </a:cubicBezTo>
                    <a:cubicBezTo>
                      <a:pt x="412429" y="22290"/>
                      <a:pt x="403571" y="17432"/>
                      <a:pt x="394617" y="16289"/>
                    </a:cubicBezTo>
                    <a:cubicBezTo>
                      <a:pt x="387569" y="15337"/>
                      <a:pt x="379758" y="19623"/>
                      <a:pt x="375377" y="25624"/>
                    </a:cubicBezTo>
                    <a:cubicBezTo>
                      <a:pt x="368804" y="19718"/>
                      <a:pt x="367090" y="11050"/>
                      <a:pt x="354041" y="8669"/>
                    </a:cubicBezTo>
                    <a:cubicBezTo>
                      <a:pt x="340610" y="6193"/>
                      <a:pt x="325656" y="6478"/>
                      <a:pt x="309273" y="15908"/>
                    </a:cubicBezTo>
                    <a:cubicBezTo>
                      <a:pt x="311940" y="11431"/>
                      <a:pt x="315655" y="7526"/>
                      <a:pt x="319370" y="3907"/>
                    </a:cubicBezTo>
                    <a:cubicBezTo>
                      <a:pt x="320894" y="2382"/>
                      <a:pt x="319370" y="-570"/>
                      <a:pt x="317179" y="96"/>
                    </a:cubicBezTo>
                    <a:cubicBezTo>
                      <a:pt x="308797" y="2859"/>
                      <a:pt x="304034" y="9907"/>
                      <a:pt x="302510" y="18099"/>
                    </a:cubicBezTo>
                    <a:cubicBezTo>
                      <a:pt x="294509" y="2382"/>
                      <a:pt x="269459" y="-380"/>
                      <a:pt x="245360" y="14670"/>
                    </a:cubicBezTo>
                    <a:cubicBezTo>
                      <a:pt x="244313" y="10479"/>
                      <a:pt x="242408" y="6383"/>
                      <a:pt x="240312" y="2478"/>
                    </a:cubicBezTo>
                    <a:cubicBezTo>
                      <a:pt x="239360" y="763"/>
                      <a:pt x="236978" y="2287"/>
                      <a:pt x="237740" y="4002"/>
                    </a:cubicBezTo>
                    <a:cubicBezTo>
                      <a:pt x="239645" y="8383"/>
                      <a:pt x="240598" y="12670"/>
                      <a:pt x="241455" y="17051"/>
                    </a:cubicBezTo>
                    <a:lnTo>
                      <a:pt x="241265" y="17146"/>
                    </a:lnTo>
                    <a:cubicBezTo>
                      <a:pt x="235454" y="9717"/>
                      <a:pt x="223262" y="5812"/>
                      <a:pt x="216023" y="1335"/>
                    </a:cubicBezTo>
                    <a:cubicBezTo>
                      <a:pt x="214976" y="668"/>
                      <a:pt x="214118" y="2097"/>
                      <a:pt x="214785" y="2859"/>
                    </a:cubicBezTo>
                    <a:cubicBezTo>
                      <a:pt x="218786" y="7431"/>
                      <a:pt x="223358" y="11431"/>
                      <a:pt x="227930" y="15527"/>
                    </a:cubicBezTo>
                    <a:cubicBezTo>
                      <a:pt x="229073" y="16575"/>
                      <a:pt x="230120" y="17718"/>
                      <a:pt x="231168" y="18765"/>
                    </a:cubicBezTo>
                    <a:cubicBezTo>
                      <a:pt x="209165" y="10860"/>
                      <a:pt x="176876" y="15051"/>
                      <a:pt x="158969" y="29814"/>
                    </a:cubicBezTo>
                    <a:cubicBezTo>
                      <a:pt x="158016" y="25909"/>
                      <a:pt x="156587" y="22099"/>
                      <a:pt x="154873" y="18480"/>
                    </a:cubicBezTo>
                    <a:cubicBezTo>
                      <a:pt x="154206" y="17051"/>
                      <a:pt x="152396" y="18194"/>
                      <a:pt x="152587" y="19432"/>
                    </a:cubicBezTo>
                    <a:cubicBezTo>
                      <a:pt x="153349" y="24385"/>
                      <a:pt x="152873" y="29624"/>
                      <a:pt x="153825" y="34387"/>
                    </a:cubicBezTo>
                    <a:lnTo>
                      <a:pt x="153635" y="34577"/>
                    </a:lnTo>
                    <a:cubicBezTo>
                      <a:pt x="152968" y="33053"/>
                      <a:pt x="152111" y="31434"/>
                      <a:pt x="151063" y="29814"/>
                    </a:cubicBezTo>
                    <a:cubicBezTo>
                      <a:pt x="146967" y="23242"/>
                      <a:pt x="141538" y="19051"/>
                      <a:pt x="133918" y="17718"/>
                    </a:cubicBezTo>
                    <a:cubicBezTo>
                      <a:pt x="132489" y="17432"/>
                      <a:pt x="131346" y="19051"/>
                      <a:pt x="132489" y="20194"/>
                    </a:cubicBezTo>
                    <a:cubicBezTo>
                      <a:pt x="136013" y="23814"/>
                      <a:pt x="139728" y="27910"/>
                      <a:pt x="142681" y="32101"/>
                    </a:cubicBezTo>
                    <a:cubicBezTo>
                      <a:pt x="129251" y="31815"/>
                      <a:pt x="111439" y="39244"/>
                      <a:pt x="102390" y="51246"/>
                    </a:cubicBezTo>
                    <a:cubicBezTo>
                      <a:pt x="100771" y="44578"/>
                      <a:pt x="100009" y="37720"/>
                      <a:pt x="101057" y="29814"/>
                    </a:cubicBezTo>
                    <a:cubicBezTo>
                      <a:pt x="101247" y="28100"/>
                      <a:pt x="98580" y="27910"/>
                      <a:pt x="98104" y="29433"/>
                    </a:cubicBezTo>
                    <a:cubicBezTo>
                      <a:pt x="95437" y="37435"/>
                      <a:pt x="93818" y="47055"/>
                      <a:pt x="94770" y="56008"/>
                    </a:cubicBezTo>
                    <a:cubicBezTo>
                      <a:pt x="84293" y="53055"/>
                      <a:pt x="68481" y="63342"/>
                      <a:pt x="64766" y="77154"/>
                    </a:cubicBezTo>
                    <a:cubicBezTo>
                      <a:pt x="64671" y="77059"/>
                      <a:pt x="64576" y="76963"/>
                      <a:pt x="64481" y="76868"/>
                    </a:cubicBezTo>
                    <a:cubicBezTo>
                      <a:pt x="61147" y="73629"/>
                      <a:pt x="60194" y="69724"/>
                      <a:pt x="58099" y="65819"/>
                    </a:cubicBezTo>
                    <a:cubicBezTo>
                      <a:pt x="56956" y="63724"/>
                      <a:pt x="54289" y="64581"/>
                      <a:pt x="53527" y="66391"/>
                    </a:cubicBezTo>
                    <a:cubicBezTo>
                      <a:pt x="51527" y="71343"/>
                      <a:pt x="53527" y="76868"/>
                      <a:pt x="56956" y="81154"/>
                    </a:cubicBezTo>
                    <a:cubicBezTo>
                      <a:pt x="41049" y="85441"/>
                      <a:pt x="23523" y="112682"/>
                      <a:pt x="27524" y="131161"/>
                    </a:cubicBezTo>
                    <a:cubicBezTo>
                      <a:pt x="26762" y="130494"/>
                      <a:pt x="25904" y="129732"/>
                      <a:pt x="25142" y="129065"/>
                    </a:cubicBezTo>
                    <a:cubicBezTo>
                      <a:pt x="20951" y="125065"/>
                      <a:pt x="18570" y="118873"/>
                      <a:pt x="16665" y="113539"/>
                    </a:cubicBezTo>
                    <a:cubicBezTo>
                      <a:pt x="16284" y="112587"/>
                      <a:pt x="14951" y="112206"/>
                      <a:pt x="14379" y="113254"/>
                    </a:cubicBezTo>
                    <a:cubicBezTo>
                      <a:pt x="11522" y="118968"/>
                      <a:pt x="12379" y="124017"/>
                      <a:pt x="14474" y="129637"/>
                    </a:cubicBezTo>
                    <a:cubicBezTo>
                      <a:pt x="11998" y="129922"/>
                      <a:pt x="9521" y="130589"/>
                      <a:pt x="7331" y="132018"/>
                    </a:cubicBezTo>
                    <a:cubicBezTo>
                      <a:pt x="6188" y="132780"/>
                      <a:pt x="6950" y="134780"/>
                      <a:pt x="8283" y="134304"/>
                    </a:cubicBezTo>
                    <a:cubicBezTo>
                      <a:pt x="10855" y="133351"/>
                      <a:pt x="13617" y="133351"/>
                      <a:pt x="16284" y="133923"/>
                    </a:cubicBezTo>
                    <a:cubicBezTo>
                      <a:pt x="17522" y="136209"/>
                      <a:pt x="19332" y="138685"/>
                      <a:pt x="21428" y="140495"/>
                    </a:cubicBezTo>
                    <a:cubicBezTo>
                      <a:pt x="10950" y="149925"/>
                      <a:pt x="7426" y="169832"/>
                      <a:pt x="11236" y="183929"/>
                    </a:cubicBezTo>
                    <a:cubicBezTo>
                      <a:pt x="6854" y="179833"/>
                      <a:pt x="3902" y="174690"/>
                      <a:pt x="4092" y="167165"/>
                    </a:cubicBezTo>
                    <a:cubicBezTo>
                      <a:pt x="4187" y="165451"/>
                      <a:pt x="1616" y="165165"/>
                      <a:pt x="1139" y="166784"/>
                    </a:cubicBezTo>
                    <a:cubicBezTo>
                      <a:pt x="-2766" y="179643"/>
                      <a:pt x="3711" y="193835"/>
                      <a:pt x="15332" y="198502"/>
                    </a:cubicBezTo>
                    <a:cubicBezTo>
                      <a:pt x="-575" y="214885"/>
                      <a:pt x="854" y="220505"/>
                      <a:pt x="12093" y="226696"/>
                    </a:cubicBezTo>
                    <a:cubicBezTo>
                      <a:pt x="1711" y="236793"/>
                      <a:pt x="-194" y="255938"/>
                      <a:pt x="6188" y="268225"/>
                    </a:cubicBezTo>
                    <a:cubicBezTo>
                      <a:pt x="7331" y="270416"/>
                      <a:pt x="10093" y="268702"/>
                      <a:pt x="9807" y="266701"/>
                    </a:cubicBezTo>
                    <a:cubicBezTo>
                      <a:pt x="7997" y="253462"/>
                      <a:pt x="11045" y="242603"/>
                      <a:pt x="17522" y="232221"/>
                    </a:cubicBezTo>
                    <a:cubicBezTo>
                      <a:pt x="5140" y="257367"/>
                      <a:pt x="17427" y="267463"/>
                      <a:pt x="35525" y="275750"/>
                    </a:cubicBezTo>
                    <a:cubicBezTo>
                      <a:pt x="42097" y="285180"/>
                      <a:pt x="52574" y="287180"/>
                      <a:pt x="66195" y="284608"/>
                    </a:cubicBezTo>
                    <a:cubicBezTo>
                      <a:pt x="67529" y="290419"/>
                      <a:pt x="71053" y="295467"/>
                      <a:pt x="77625" y="297658"/>
                    </a:cubicBezTo>
                    <a:cubicBezTo>
                      <a:pt x="79149" y="298134"/>
                      <a:pt x="80292" y="296324"/>
                      <a:pt x="79625" y="295086"/>
                    </a:cubicBezTo>
                    <a:cubicBezTo>
                      <a:pt x="77816" y="291657"/>
                      <a:pt x="76006" y="288037"/>
                      <a:pt x="74482" y="284418"/>
                    </a:cubicBezTo>
                    <a:cubicBezTo>
                      <a:pt x="78387" y="288037"/>
                      <a:pt x="84102" y="290800"/>
                      <a:pt x="88293" y="290895"/>
                    </a:cubicBezTo>
                    <a:cubicBezTo>
                      <a:pt x="103343" y="291181"/>
                      <a:pt x="113249" y="282418"/>
                      <a:pt x="121726" y="271750"/>
                    </a:cubicBezTo>
                    <a:cubicBezTo>
                      <a:pt x="136775" y="275369"/>
                      <a:pt x="157254" y="259272"/>
                      <a:pt x="167922" y="246223"/>
                    </a:cubicBezTo>
                    <a:cubicBezTo>
                      <a:pt x="170589" y="254986"/>
                      <a:pt x="177923" y="263368"/>
                      <a:pt x="187448" y="259176"/>
                    </a:cubicBezTo>
                    <a:cubicBezTo>
                      <a:pt x="188687" y="258605"/>
                      <a:pt x="188496" y="256795"/>
                      <a:pt x="187448" y="256128"/>
                    </a:cubicBezTo>
                    <a:cubicBezTo>
                      <a:pt x="183924" y="253938"/>
                      <a:pt x="180781" y="250699"/>
                      <a:pt x="177923" y="247651"/>
                    </a:cubicBezTo>
                    <a:cubicBezTo>
                      <a:pt x="182019" y="250033"/>
                      <a:pt x="186782" y="251652"/>
                      <a:pt x="191639" y="251652"/>
                    </a:cubicBezTo>
                    <a:cubicBezTo>
                      <a:pt x="205165" y="251652"/>
                      <a:pt x="218595" y="243841"/>
                      <a:pt x="229930" y="234507"/>
                    </a:cubicBezTo>
                    <a:cubicBezTo>
                      <a:pt x="227549" y="240412"/>
                      <a:pt x="223548" y="245842"/>
                      <a:pt x="219357" y="251175"/>
                    </a:cubicBezTo>
                    <a:cubicBezTo>
                      <a:pt x="218309" y="252509"/>
                      <a:pt x="219262" y="254604"/>
                      <a:pt x="221072" y="254128"/>
                    </a:cubicBezTo>
                    <a:cubicBezTo>
                      <a:pt x="229073" y="252033"/>
                      <a:pt x="233359" y="244984"/>
                      <a:pt x="234883" y="237078"/>
                    </a:cubicBezTo>
                    <a:cubicBezTo>
                      <a:pt x="241931" y="240698"/>
                      <a:pt x="249932" y="242127"/>
                      <a:pt x="258791" y="239936"/>
                    </a:cubicBezTo>
                    <a:cubicBezTo>
                      <a:pt x="269649" y="237269"/>
                      <a:pt x="281079" y="232316"/>
                      <a:pt x="289080" y="224315"/>
                    </a:cubicBezTo>
                    <a:cubicBezTo>
                      <a:pt x="290033" y="233269"/>
                      <a:pt x="294890" y="241746"/>
                      <a:pt x="303558" y="242127"/>
                    </a:cubicBezTo>
                    <a:cubicBezTo>
                      <a:pt x="305654" y="242222"/>
                      <a:pt x="307844" y="239746"/>
                      <a:pt x="306892" y="237745"/>
                    </a:cubicBezTo>
                    <a:cubicBezTo>
                      <a:pt x="305749" y="235173"/>
                      <a:pt x="304415" y="232602"/>
                      <a:pt x="302987" y="230030"/>
                    </a:cubicBezTo>
                    <a:cubicBezTo>
                      <a:pt x="305177" y="231268"/>
                      <a:pt x="307463" y="232221"/>
                      <a:pt x="310130" y="232697"/>
                    </a:cubicBezTo>
                    <a:cubicBezTo>
                      <a:pt x="323942" y="235173"/>
                      <a:pt x="332514" y="231173"/>
                      <a:pt x="341468" y="226029"/>
                    </a:cubicBezTo>
                    <a:cubicBezTo>
                      <a:pt x="339467" y="229649"/>
                      <a:pt x="337372" y="233173"/>
                      <a:pt x="335372" y="236698"/>
                    </a:cubicBezTo>
                    <a:cubicBezTo>
                      <a:pt x="333943" y="239079"/>
                      <a:pt x="335753" y="242413"/>
                      <a:pt x="338610" y="242317"/>
                    </a:cubicBezTo>
                    <a:cubicBezTo>
                      <a:pt x="344135" y="242222"/>
                      <a:pt x="348707" y="238507"/>
                      <a:pt x="351755" y="233554"/>
                    </a:cubicBezTo>
                    <a:cubicBezTo>
                      <a:pt x="355184" y="239269"/>
                      <a:pt x="360422" y="243841"/>
                      <a:pt x="366899" y="245651"/>
                    </a:cubicBezTo>
                    <a:cubicBezTo>
                      <a:pt x="368423" y="246032"/>
                      <a:pt x="369566" y="244413"/>
                      <a:pt x="368900" y="243079"/>
                    </a:cubicBezTo>
                    <a:cubicBezTo>
                      <a:pt x="366233" y="238031"/>
                      <a:pt x="364328" y="232697"/>
                      <a:pt x="362137" y="227458"/>
                    </a:cubicBezTo>
                    <a:cubicBezTo>
                      <a:pt x="375948" y="235650"/>
                      <a:pt x="392903" y="239650"/>
                      <a:pt x="406047" y="232602"/>
                    </a:cubicBezTo>
                    <a:cubicBezTo>
                      <a:pt x="407762" y="245556"/>
                      <a:pt x="422430" y="256700"/>
                      <a:pt x="433670" y="258700"/>
                    </a:cubicBezTo>
                    <a:cubicBezTo>
                      <a:pt x="444623" y="260605"/>
                      <a:pt x="463007" y="259462"/>
                      <a:pt x="476723" y="253271"/>
                    </a:cubicBezTo>
                    <a:cubicBezTo>
                      <a:pt x="476913" y="253271"/>
                      <a:pt x="477104" y="253366"/>
                      <a:pt x="477199" y="253462"/>
                    </a:cubicBezTo>
                    <a:cubicBezTo>
                      <a:pt x="477961" y="260510"/>
                      <a:pt x="482819" y="267463"/>
                      <a:pt x="490248" y="268606"/>
                    </a:cubicBezTo>
                    <a:cubicBezTo>
                      <a:pt x="498821" y="269940"/>
                      <a:pt x="506726" y="267463"/>
                      <a:pt x="512822" y="261272"/>
                    </a:cubicBezTo>
                    <a:cubicBezTo>
                      <a:pt x="517299" y="256700"/>
                      <a:pt x="519204" y="249937"/>
                      <a:pt x="518061" y="243651"/>
                    </a:cubicBezTo>
                    <a:cubicBezTo>
                      <a:pt x="523871" y="239936"/>
                      <a:pt x="526253" y="230792"/>
                      <a:pt x="525300" y="222029"/>
                    </a:cubicBezTo>
                    <a:cubicBezTo>
                      <a:pt x="525586" y="222600"/>
                      <a:pt x="526062" y="223077"/>
                      <a:pt x="526348" y="223553"/>
                    </a:cubicBezTo>
                    <a:cubicBezTo>
                      <a:pt x="527396" y="225648"/>
                      <a:pt x="529205" y="227458"/>
                      <a:pt x="529872" y="229649"/>
                    </a:cubicBezTo>
                    <a:cubicBezTo>
                      <a:pt x="530634" y="232221"/>
                      <a:pt x="533777" y="231840"/>
                      <a:pt x="534730" y="229649"/>
                    </a:cubicBezTo>
                    <a:cubicBezTo>
                      <a:pt x="538349" y="222029"/>
                      <a:pt x="532539" y="215743"/>
                      <a:pt x="526919" y="21098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803" name="TextBox 802">
            <a:extLst>
              <a:ext uri="{FF2B5EF4-FFF2-40B4-BE49-F238E27FC236}">
                <a16:creationId xmlns:a16="http://schemas.microsoft.com/office/drawing/2014/main" id="{645742E3-F526-4112-B26E-D63B6522B035}"/>
              </a:ext>
            </a:extLst>
          </p:cNvPr>
          <p:cNvSpPr txBox="1"/>
          <p:nvPr/>
        </p:nvSpPr>
        <p:spPr>
          <a:xfrm>
            <a:off x="506493" y="2413257"/>
            <a:ext cx="3772903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Aft>
                <a:spcPts val="600"/>
              </a:spcAft>
            </a:pPr>
            <a:r>
              <a:rPr lang="en-US" sz="1000" i="1" dirty="0">
                <a:solidFill>
                  <a:schemeClr val="tx2">
                    <a:lumMod val="50000"/>
                  </a:schemeClr>
                </a:solidFill>
                <a:effectLst/>
              </a:rPr>
              <a:t>Music: Jingle Bells Kevin MacLeod (incompetech.com)</a:t>
            </a:r>
            <a:br>
              <a:rPr lang="en-US" sz="1000" i="1" dirty="0">
                <a:solidFill>
                  <a:schemeClr val="tx2">
                    <a:lumMod val="50000"/>
                  </a:schemeClr>
                </a:solidFill>
              </a:rPr>
            </a:br>
            <a:r>
              <a:rPr lang="en-US" sz="1000" i="1" dirty="0">
                <a:solidFill>
                  <a:schemeClr val="tx2">
                    <a:lumMod val="50000"/>
                  </a:schemeClr>
                </a:solidFill>
                <a:effectLst/>
              </a:rPr>
              <a:t>Licensed under Creative Commons: By Attribution 3.0 License</a:t>
            </a:r>
            <a:br>
              <a:rPr lang="en-US" sz="1000" i="1" dirty="0">
                <a:solidFill>
                  <a:schemeClr val="tx2">
                    <a:lumMod val="50000"/>
                  </a:schemeClr>
                </a:solidFill>
              </a:rPr>
            </a:br>
            <a:r>
              <a:rPr lang="en-US" sz="1000" i="1" dirty="0">
                <a:solidFill>
                  <a:schemeClr val="tx2">
                    <a:lumMod val="50000"/>
                  </a:schemeClr>
                </a:solidFill>
                <a:effectLst/>
              </a:rPr>
              <a:t>http://creativecommons.org/licenses/by/3.0/</a:t>
            </a:r>
            <a:endParaRPr lang="en-US" sz="1000" i="1" dirty="0">
              <a:solidFill>
                <a:schemeClr val="tx2">
                  <a:lumMod val="50000"/>
                </a:schemeClr>
              </a:solidFill>
            </a:endParaRPr>
          </a:p>
        </p:txBody>
      </p:sp>
      <p:grpSp>
        <p:nvGrpSpPr>
          <p:cNvPr id="804" name="Graphic 2021">
            <a:extLst>
              <a:ext uri="{FF2B5EF4-FFF2-40B4-BE49-F238E27FC236}">
                <a16:creationId xmlns:a16="http://schemas.microsoft.com/office/drawing/2014/main" id="{017A83BD-3731-41A0-A4AB-BC312A45333E}"/>
              </a:ext>
            </a:extLst>
          </p:cNvPr>
          <p:cNvGrpSpPr/>
          <p:nvPr/>
        </p:nvGrpSpPr>
        <p:grpSpPr>
          <a:xfrm>
            <a:off x="4337197" y="1752735"/>
            <a:ext cx="3517606" cy="3953766"/>
            <a:chOff x="3930855" y="1069408"/>
            <a:chExt cx="4080356" cy="4586293"/>
          </a:xfrm>
          <a:solidFill>
            <a:schemeClr val="bg1"/>
          </a:solidFill>
        </p:grpSpPr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9BCF15A9-0FF3-4516-A067-9E67AB3320B3}"/>
                </a:ext>
              </a:extLst>
            </p:cNvPr>
            <p:cNvSpPr/>
            <p:nvPr/>
          </p:nvSpPr>
          <p:spPr>
            <a:xfrm>
              <a:off x="3930855" y="2163551"/>
              <a:ext cx="3981486" cy="953357"/>
            </a:xfrm>
            <a:custGeom>
              <a:avLst/>
              <a:gdLst>
                <a:gd name="connsiteX0" fmla="*/ 3906144 w 3981486"/>
                <a:gd name="connsiteY0" fmla="*/ 757809 h 953357"/>
                <a:gd name="connsiteX1" fmla="*/ 3981487 w 3981486"/>
                <a:gd name="connsiteY1" fmla="*/ 0 h 953357"/>
                <a:gd name="connsiteX2" fmla="*/ 2608 w 3981486"/>
                <a:gd name="connsiteY2" fmla="*/ 212027 h 953357"/>
                <a:gd name="connsiteX3" fmla="*/ 1275 w 3981486"/>
                <a:gd name="connsiteY3" fmla="*/ 953357 h 953357"/>
                <a:gd name="connsiteX4" fmla="*/ 1631669 w 3981486"/>
                <a:gd name="connsiteY4" fmla="*/ 878395 h 953357"/>
                <a:gd name="connsiteX5" fmla="*/ 2577216 w 3981486"/>
                <a:gd name="connsiteY5" fmla="*/ 816293 h 953357"/>
                <a:gd name="connsiteX6" fmla="*/ 3906144 w 3981486"/>
                <a:gd name="connsiteY6" fmla="*/ 757809 h 95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1486" h="953357">
                  <a:moveTo>
                    <a:pt x="3906144" y="757809"/>
                  </a:moveTo>
                  <a:cubicBezTo>
                    <a:pt x="3863567" y="499300"/>
                    <a:pt x="3888618" y="246698"/>
                    <a:pt x="3981487" y="0"/>
                  </a:cubicBezTo>
                  <a:cubicBezTo>
                    <a:pt x="2653702" y="61531"/>
                    <a:pt x="1332489" y="184690"/>
                    <a:pt x="2608" y="212027"/>
                  </a:cubicBezTo>
                  <a:cubicBezTo>
                    <a:pt x="-12251" y="312420"/>
                    <a:pt x="43090" y="575120"/>
                    <a:pt x="1275" y="953357"/>
                  </a:cubicBezTo>
                  <a:cubicBezTo>
                    <a:pt x="543152" y="898589"/>
                    <a:pt x="1087792" y="874109"/>
                    <a:pt x="1631669" y="878395"/>
                  </a:cubicBezTo>
                  <a:cubicBezTo>
                    <a:pt x="1943708" y="853154"/>
                    <a:pt x="2263939" y="831628"/>
                    <a:pt x="2577216" y="816293"/>
                  </a:cubicBezTo>
                  <a:cubicBezTo>
                    <a:pt x="3016700" y="751332"/>
                    <a:pt x="3461041" y="735806"/>
                    <a:pt x="3906144" y="757809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53940DA3-357F-4EB0-9A17-FCA1F6D507F3}"/>
                </a:ext>
              </a:extLst>
            </p:cNvPr>
            <p:cNvSpPr/>
            <p:nvPr/>
          </p:nvSpPr>
          <p:spPr>
            <a:xfrm>
              <a:off x="4004901" y="2397009"/>
              <a:ext cx="3617137" cy="3258692"/>
            </a:xfrm>
            <a:custGeom>
              <a:avLst/>
              <a:gdLst>
                <a:gd name="connsiteX0" fmla="*/ 3602831 w 3617137"/>
                <a:gd name="connsiteY0" fmla="*/ 559213 h 3258692"/>
                <a:gd name="connsiteX1" fmla="*/ 2503075 w 3617137"/>
                <a:gd name="connsiteY1" fmla="*/ 582739 h 3258692"/>
                <a:gd name="connsiteX2" fmla="*/ 3604355 w 3617137"/>
                <a:gd name="connsiteY2" fmla="*/ 516541 h 3258692"/>
                <a:gd name="connsiteX3" fmla="*/ 3617119 w 3617137"/>
                <a:gd name="connsiteY3" fmla="*/ 0 h 3258692"/>
                <a:gd name="connsiteX4" fmla="*/ 0 w 3617137"/>
                <a:gd name="connsiteY4" fmla="*/ 217075 h 3258692"/>
                <a:gd name="connsiteX5" fmla="*/ 125921 w 3617137"/>
                <a:gd name="connsiteY5" fmla="*/ 701135 h 3258692"/>
                <a:gd name="connsiteX6" fmla="*/ 1557623 w 3617137"/>
                <a:gd name="connsiteY6" fmla="*/ 644843 h 3258692"/>
                <a:gd name="connsiteX7" fmla="*/ 138970 w 3617137"/>
                <a:gd name="connsiteY7" fmla="*/ 790670 h 3258692"/>
                <a:gd name="connsiteX8" fmla="*/ 270796 w 3617137"/>
                <a:gd name="connsiteY8" fmla="*/ 3258693 h 3258692"/>
                <a:gd name="connsiteX9" fmla="*/ 3606070 w 3617137"/>
                <a:gd name="connsiteY9" fmla="*/ 3184303 h 3258692"/>
                <a:gd name="connsiteX10" fmla="*/ 3602831 w 3617137"/>
                <a:gd name="connsiteY10" fmla="*/ 559213 h 3258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7137" h="3258692">
                  <a:moveTo>
                    <a:pt x="3602831" y="559213"/>
                  </a:moveTo>
                  <a:cubicBezTo>
                    <a:pt x="3266313" y="554450"/>
                    <a:pt x="2890171" y="563880"/>
                    <a:pt x="2503075" y="582739"/>
                  </a:cubicBezTo>
                  <a:cubicBezTo>
                    <a:pt x="2867692" y="528923"/>
                    <a:pt x="3235547" y="509206"/>
                    <a:pt x="3604355" y="516541"/>
                  </a:cubicBezTo>
                  <a:cubicBezTo>
                    <a:pt x="3611975" y="305467"/>
                    <a:pt x="3617500" y="127921"/>
                    <a:pt x="3617119" y="0"/>
                  </a:cubicBezTo>
                  <a:cubicBezTo>
                    <a:pt x="2495264" y="117157"/>
                    <a:pt x="1120997" y="534448"/>
                    <a:pt x="0" y="217075"/>
                  </a:cubicBezTo>
                  <a:cubicBezTo>
                    <a:pt x="44958" y="270796"/>
                    <a:pt x="87821" y="451294"/>
                    <a:pt x="125921" y="701135"/>
                  </a:cubicBezTo>
                  <a:cubicBezTo>
                    <a:pt x="602171" y="659511"/>
                    <a:pt x="1080135" y="641128"/>
                    <a:pt x="1557623" y="644843"/>
                  </a:cubicBezTo>
                  <a:cubicBezTo>
                    <a:pt x="1038320" y="686848"/>
                    <a:pt x="541973" y="739235"/>
                    <a:pt x="138970" y="790670"/>
                  </a:cubicBezTo>
                  <a:cubicBezTo>
                    <a:pt x="244983" y="1551908"/>
                    <a:pt x="309277" y="2829306"/>
                    <a:pt x="270796" y="3258693"/>
                  </a:cubicBezTo>
                  <a:cubicBezTo>
                    <a:pt x="1470660" y="3154204"/>
                    <a:pt x="2682716" y="3261170"/>
                    <a:pt x="3606070" y="3184303"/>
                  </a:cubicBezTo>
                  <a:cubicBezTo>
                    <a:pt x="3531680" y="2332482"/>
                    <a:pt x="3576923" y="1269016"/>
                    <a:pt x="3602831" y="559213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07" name="Graphic 2021">
              <a:extLst>
                <a:ext uri="{FF2B5EF4-FFF2-40B4-BE49-F238E27FC236}">
                  <a16:creationId xmlns:a16="http://schemas.microsoft.com/office/drawing/2014/main" id="{CD33D1AB-AB3B-486C-94E0-27FB570FB5C9}"/>
                </a:ext>
              </a:extLst>
            </p:cNvPr>
            <p:cNvGrpSpPr/>
            <p:nvPr/>
          </p:nvGrpSpPr>
          <p:grpSpPr>
            <a:xfrm>
              <a:off x="4663750" y="1069408"/>
              <a:ext cx="3347461" cy="1460796"/>
              <a:chOff x="4663750" y="1069408"/>
              <a:chExt cx="3347461" cy="1460796"/>
            </a:xfrm>
            <a:grpFill/>
          </p:grpSpPr>
          <p:grpSp>
            <p:nvGrpSpPr>
              <p:cNvPr id="808" name="Graphic 2021">
                <a:extLst>
                  <a:ext uri="{FF2B5EF4-FFF2-40B4-BE49-F238E27FC236}">
                    <a16:creationId xmlns:a16="http://schemas.microsoft.com/office/drawing/2014/main" id="{426991B6-5DAC-4113-8212-BA292DAD2A62}"/>
                  </a:ext>
                </a:extLst>
              </p:cNvPr>
              <p:cNvGrpSpPr/>
              <p:nvPr/>
            </p:nvGrpSpPr>
            <p:grpSpPr>
              <a:xfrm>
                <a:off x="4663750" y="1069408"/>
                <a:ext cx="3347461" cy="1343283"/>
                <a:chOff x="4663750" y="1069408"/>
                <a:chExt cx="3347461" cy="1343283"/>
              </a:xfrm>
              <a:grpFill/>
            </p:grpSpPr>
            <p:sp>
              <p:nvSpPr>
                <p:cNvPr id="810" name="Freeform: Shape 809">
                  <a:extLst>
                    <a:ext uri="{FF2B5EF4-FFF2-40B4-BE49-F238E27FC236}">
                      <a16:creationId xmlns:a16="http://schemas.microsoft.com/office/drawing/2014/main" id="{484E937F-5F39-4B95-A2D3-BA7C245A05BD}"/>
                    </a:ext>
                  </a:extLst>
                </p:cNvPr>
                <p:cNvSpPr/>
                <p:nvPr/>
              </p:nvSpPr>
              <p:spPr>
                <a:xfrm>
                  <a:off x="5869441" y="1325834"/>
                  <a:ext cx="2141770" cy="1086857"/>
                </a:xfrm>
                <a:custGeom>
                  <a:avLst/>
                  <a:gdLst>
                    <a:gd name="connsiteX0" fmla="*/ 1517978 w 2141770"/>
                    <a:gd name="connsiteY0" fmla="*/ 502913 h 1086857"/>
                    <a:gd name="connsiteX1" fmla="*/ 2141770 w 2141770"/>
                    <a:gd name="connsiteY1" fmla="*/ 279 h 1086857"/>
                    <a:gd name="connsiteX2" fmla="*/ 1902693 w 2141770"/>
                    <a:gd name="connsiteY2" fmla="*/ 307841 h 1086857"/>
                    <a:gd name="connsiteX3" fmla="*/ 1194413 w 2141770"/>
                    <a:gd name="connsiteY3" fmla="*/ 731704 h 1086857"/>
                    <a:gd name="connsiteX4" fmla="*/ 419555 w 2141770"/>
                    <a:gd name="connsiteY4" fmla="*/ 997165 h 1086857"/>
                    <a:gd name="connsiteX5" fmla="*/ 55414 w 2141770"/>
                    <a:gd name="connsiteY5" fmla="*/ 1086224 h 1086857"/>
                    <a:gd name="connsiteX6" fmla="*/ 3312 w 2141770"/>
                    <a:gd name="connsiteY6" fmla="*/ 1037742 h 1086857"/>
                    <a:gd name="connsiteX7" fmla="*/ 24553 w 2141770"/>
                    <a:gd name="connsiteY7" fmla="*/ 971734 h 1086857"/>
                    <a:gd name="connsiteX8" fmla="*/ 607769 w 2141770"/>
                    <a:gd name="connsiteY8" fmla="*/ 860101 h 1086857"/>
                    <a:gd name="connsiteX9" fmla="*/ 1093734 w 2141770"/>
                    <a:gd name="connsiteY9" fmla="*/ 702081 h 1086857"/>
                    <a:gd name="connsiteX10" fmla="*/ 1517978 w 2141770"/>
                    <a:gd name="connsiteY10" fmla="*/ 502913 h 1086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41770" h="1086857">
                      <a:moveTo>
                        <a:pt x="1517978" y="502913"/>
                      </a:moveTo>
                      <a:cubicBezTo>
                        <a:pt x="1997847" y="226593"/>
                        <a:pt x="2132245" y="-9246"/>
                        <a:pt x="2141770" y="279"/>
                      </a:cubicBezTo>
                      <a:cubicBezTo>
                        <a:pt x="2140055" y="-2388"/>
                        <a:pt x="2074333" y="148297"/>
                        <a:pt x="1902693" y="307841"/>
                      </a:cubicBezTo>
                      <a:cubicBezTo>
                        <a:pt x="1733719" y="469861"/>
                        <a:pt x="1464352" y="614070"/>
                        <a:pt x="1194413" y="731704"/>
                      </a:cubicBezTo>
                      <a:cubicBezTo>
                        <a:pt x="933714" y="859339"/>
                        <a:pt x="633677" y="953541"/>
                        <a:pt x="419555" y="997165"/>
                      </a:cubicBezTo>
                      <a:cubicBezTo>
                        <a:pt x="202289" y="1046505"/>
                        <a:pt x="60462" y="1084510"/>
                        <a:pt x="55414" y="1086224"/>
                      </a:cubicBezTo>
                      <a:cubicBezTo>
                        <a:pt x="35507" y="1090891"/>
                        <a:pt x="12170" y="1069270"/>
                        <a:pt x="3312" y="1037742"/>
                      </a:cubicBezTo>
                      <a:cubicBezTo>
                        <a:pt x="-5546" y="1006214"/>
                        <a:pt x="3979" y="976687"/>
                        <a:pt x="24553" y="971734"/>
                      </a:cubicBezTo>
                      <a:cubicBezTo>
                        <a:pt x="29506" y="966495"/>
                        <a:pt x="290967" y="924394"/>
                        <a:pt x="607769" y="860101"/>
                      </a:cubicBezTo>
                      <a:cubicBezTo>
                        <a:pt x="766836" y="827430"/>
                        <a:pt x="935524" y="770185"/>
                        <a:pt x="1093734" y="702081"/>
                      </a:cubicBezTo>
                      <a:cubicBezTo>
                        <a:pt x="1252897" y="637978"/>
                        <a:pt x="1403202" y="570826"/>
                        <a:pt x="1517978" y="50291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1" name="Freeform: Shape 810">
                  <a:extLst>
                    <a:ext uri="{FF2B5EF4-FFF2-40B4-BE49-F238E27FC236}">
                      <a16:creationId xmlns:a16="http://schemas.microsoft.com/office/drawing/2014/main" id="{B145F65F-6B60-4E10-9C71-96E56D1DC3F6}"/>
                    </a:ext>
                  </a:extLst>
                </p:cNvPr>
                <p:cNvSpPr/>
                <p:nvPr/>
              </p:nvSpPr>
              <p:spPr>
                <a:xfrm>
                  <a:off x="5867398" y="1252840"/>
                  <a:ext cx="2005034" cy="1148485"/>
                </a:xfrm>
                <a:custGeom>
                  <a:avLst/>
                  <a:gdLst>
                    <a:gd name="connsiteX0" fmla="*/ 2005034 w 2005034"/>
                    <a:gd name="connsiteY0" fmla="*/ 312 h 1148485"/>
                    <a:gd name="connsiteX1" fmla="*/ 1558217 w 2005034"/>
                    <a:gd name="connsiteY1" fmla="*/ 547618 h 1148485"/>
                    <a:gd name="connsiteX2" fmla="*/ 1131116 w 2005034"/>
                    <a:gd name="connsiteY2" fmla="*/ 785553 h 1148485"/>
                    <a:gd name="connsiteX3" fmla="*/ 639530 w 2005034"/>
                    <a:gd name="connsiteY3" fmla="*/ 988245 h 1148485"/>
                    <a:gd name="connsiteX4" fmla="*/ 57076 w 2005034"/>
                    <a:gd name="connsiteY4" fmla="*/ 1147407 h 1148485"/>
                    <a:gd name="connsiteX5" fmla="*/ 4022 w 2005034"/>
                    <a:gd name="connsiteY5" fmla="*/ 1101878 h 1148485"/>
                    <a:gd name="connsiteX6" fmla="*/ 23072 w 2005034"/>
                    <a:gd name="connsiteY6" fmla="*/ 1033774 h 1148485"/>
                    <a:gd name="connsiteX7" fmla="*/ 390737 w 2005034"/>
                    <a:gd name="connsiteY7" fmla="*/ 938810 h 1148485"/>
                    <a:gd name="connsiteX8" fmla="*/ 1138069 w 2005034"/>
                    <a:gd name="connsiteY8" fmla="*/ 672967 h 1148485"/>
                    <a:gd name="connsiteX9" fmla="*/ 1800723 w 2005034"/>
                    <a:gd name="connsiteY9" fmla="*/ 268726 h 1148485"/>
                    <a:gd name="connsiteX10" fmla="*/ 2005034 w 2005034"/>
                    <a:gd name="connsiteY10" fmla="*/ 312 h 1148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05034" h="1148485">
                      <a:moveTo>
                        <a:pt x="2005034" y="312"/>
                      </a:moveTo>
                      <a:cubicBezTo>
                        <a:pt x="2002939" y="-10833"/>
                        <a:pt x="1959886" y="278918"/>
                        <a:pt x="1558217" y="547618"/>
                      </a:cubicBezTo>
                      <a:cubicBezTo>
                        <a:pt x="1442202" y="626580"/>
                        <a:pt x="1290850" y="708400"/>
                        <a:pt x="1131116" y="785553"/>
                      </a:cubicBezTo>
                      <a:cubicBezTo>
                        <a:pt x="974048" y="865277"/>
                        <a:pt x="801360" y="942620"/>
                        <a:pt x="639530" y="988245"/>
                      </a:cubicBezTo>
                      <a:cubicBezTo>
                        <a:pt x="315585" y="1080732"/>
                        <a:pt x="61267" y="1141692"/>
                        <a:pt x="57076" y="1147407"/>
                      </a:cubicBezTo>
                      <a:cubicBezTo>
                        <a:pt x="37550" y="1153503"/>
                        <a:pt x="13738" y="1133120"/>
                        <a:pt x="4022" y="1101878"/>
                      </a:cubicBezTo>
                      <a:cubicBezTo>
                        <a:pt x="-5693" y="1070636"/>
                        <a:pt x="2784" y="1040156"/>
                        <a:pt x="23072" y="1033774"/>
                      </a:cubicBezTo>
                      <a:cubicBezTo>
                        <a:pt x="27739" y="1031679"/>
                        <a:pt x="175948" y="990245"/>
                        <a:pt x="390737" y="938810"/>
                      </a:cubicBezTo>
                      <a:cubicBezTo>
                        <a:pt x="611432" y="889185"/>
                        <a:pt x="870988" y="806127"/>
                        <a:pt x="1138069" y="672967"/>
                      </a:cubicBezTo>
                      <a:cubicBezTo>
                        <a:pt x="1403245" y="554000"/>
                        <a:pt x="1653371" y="414173"/>
                        <a:pt x="1800723" y="268726"/>
                      </a:cubicBezTo>
                      <a:cubicBezTo>
                        <a:pt x="1950551" y="125661"/>
                        <a:pt x="2002748" y="-1593"/>
                        <a:pt x="2005034" y="31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2" name="Freeform: Shape 811">
                  <a:extLst>
                    <a:ext uri="{FF2B5EF4-FFF2-40B4-BE49-F238E27FC236}">
                      <a16:creationId xmlns:a16="http://schemas.microsoft.com/office/drawing/2014/main" id="{E1C4E4A1-EE92-4F5C-8445-4AA328FEFE62}"/>
                    </a:ext>
                  </a:extLst>
                </p:cNvPr>
                <p:cNvSpPr/>
                <p:nvPr/>
              </p:nvSpPr>
              <p:spPr>
                <a:xfrm>
                  <a:off x="5951298" y="1079548"/>
                  <a:ext cx="1229429" cy="1234387"/>
                </a:xfrm>
                <a:custGeom>
                  <a:avLst/>
                  <a:gdLst>
                    <a:gd name="connsiteX0" fmla="*/ 1022260 w 1229429"/>
                    <a:gd name="connsiteY0" fmla="*/ 574226 h 1234387"/>
                    <a:gd name="connsiteX1" fmla="*/ 1229429 w 1229429"/>
                    <a:gd name="connsiteY1" fmla="*/ 59 h 1234387"/>
                    <a:gd name="connsiteX2" fmla="*/ 1182661 w 1229429"/>
                    <a:gd name="connsiteY2" fmla="*/ 285713 h 1234387"/>
                    <a:gd name="connsiteX3" fmla="*/ 877099 w 1229429"/>
                    <a:gd name="connsiteY3" fmla="*/ 847022 h 1234387"/>
                    <a:gd name="connsiteX4" fmla="*/ 36994 w 1229429"/>
                    <a:gd name="connsiteY4" fmla="*/ 1234118 h 1234387"/>
                    <a:gd name="connsiteX5" fmla="*/ 894 w 1229429"/>
                    <a:gd name="connsiteY5" fmla="*/ 1195065 h 1234387"/>
                    <a:gd name="connsiteX6" fmla="*/ 21659 w 1229429"/>
                    <a:gd name="connsiteY6" fmla="*/ 1146488 h 1234387"/>
                    <a:gd name="connsiteX7" fmla="*/ 457047 w 1229429"/>
                    <a:gd name="connsiteY7" fmla="*/ 1045046 h 1234387"/>
                    <a:gd name="connsiteX8" fmla="*/ 1022260 w 1229429"/>
                    <a:gd name="connsiteY8" fmla="*/ 574226 h 1234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29429" h="1234387">
                      <a:moveTo>
                        <a:pt x="1022260" y="574226"/>
                      </a:moveTo>
                      <a:cubicBezTo>
                        <a:pt x="1199520" y="187606"/>
                        <a:pt x="1214761" y="-3847"/>
                        <a:pt x="1229429" y="59"/>
                      </a:cubicBezTo>
                      <a:cubicBezTo>
                        <a:pt x="1227143" y="-227"/>
                        <a:pt x="1223428" y="115597"/>
                        <a:pt x="1182661" y="285713"/>
                      </a:cubicBezTo>
                      <a:cubicBezTo>
                        <a:pt x="1143609" y="454782"/>
                        <a:pt x="1048073" y="680048"/>
                        <a:pt x="877099" y="847022"/>
                      </a:cubicBezTo>
                      <a:cubicBezTo>
                        <a:pt x="526960" y="1186493"/>
                        <a:pt x="34613" y="1225259"/>
                        <a:pt x="36994" y="1234118"/>
                      </a:cubicBezTo>
                      <a:cubicBezTo>
                        <a:pt x="20992" y="1236785"/>
                        <a:pt x="4800" y="1219354"/>
                        <a:pt x="894" y="1195065"/>
                      </a:cubicBezTo>
                      <a:cubicBezTo>
                        <a:pt x="-3011" y="1170776"/>
                        <a:pt x="6228" y="1149059"/>
                        <a:pt x="21659" y="1146488"/>
                      </a:cubicBezTo>
                      <a:cubicBezTo>
                        <a:pt x="24612" y="1143440"/>
                        <a:pt x="224256" y="1131152"/>
                        <a:pt x="457047" y="1045046"/>
                      </a:cubicBezTo>
                      <a:cubicBezTo>
                        <a:pt x="692410" y="966751"/>
                        <a:pt x="935583" y="764249"/>
                        <a:pt x="1022260" y="574226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3" name="Freeform: Shape 812">
                  <a:extLst>
                    <a:ext uri="{FF2B5EF4-FFF2-40B4-BE49-F238E27FC236}">
                      <a16:creationId xmlns:a16="http://schemas.microsoft.com/office/drawing/2014/main" id="{8A820395-1FE6-414D-A4AC-BC9D3E3F0F28}"/>
                    </a:ext>
                  </a:extLst>
                </p:cNvPr>
                <p:cNvSpPr/>
                <p:nvPr/>
              </p:nvSpPr>
              <p:spPr>
                <a:xfrm>
                  <a:off x="5950668" y="1069408"/>
                  <a:ext cx="1119427" cy="1236016"/>
                </a:xfrm>
                <a:custGeom>
                  <a:avLst/>
                  <a:gdLst>
                    <a:gd name="connsiteX0" fmla="*/ 1112806 w 1119427"/>
                    <a:gd name="connsiteY0" fmla="*/ 197 h 1236016"/>
                    <a:gd name="connsiteX1" fmla="*/ 1036225 w 1119427"/>
                    <a:gd name="connsiteY1" fmla="*/ 550456 h 1236016"/>
                    <a:gd name="connsiteX2" fmla="*/ 485870 w 1119427"/>
                    <a:gd name="connsiteY2" fmla="*/ 1093286 h 1236016"/>
                    <a:gd name="connsiteX3" fmla="*/ 38195 w 1119427"/>
                    <a:gd name="connsiteY3" fmla="*/ 1235494 h 1236016"/>
                    <a:gd name="connsiteX4" fmla="*/ 1238 w 1119427"/>
                    <a:gd name="connsiteY4" fmla="*/ 1198632 h 1236016"/>
                    <a:gd name="connsiteX5" fmla="*/ 20288 w 1119427"/>
                    <a:gd name="connsiteY5" fmla="*/ 1148340 h 1236016"/>
                    <a:gd name="connsiteX6" fmla="*/ 801719 w 1119427"/>
                    <a:gd name="connsiteY6" fmla="*/ 780485 h 1236016"/>
                    <a:gd name="connsiteX7" fmla="*/ 1112806 w 1119427"/>
                    <a:gd name="connsiteY7" fmla="*/ 197 h 1236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19427" h="1236016">
                      <a:moveTo>
                        <a:pt x="1112806" y="197"/>
                      </a:moveTo>
                      <a:cubicBezTo>
                        <a:pt x="1102804" y="-3042"/>
                        <a:pt x="1165574" y="210414"/>
                        <a:pt x="1036225" y="550456"/>
                      </a:cubicBezTo>
                      <a:cubicBezTo>
                        <a:pt x="960882" y="755148"/>
                        <a:pt x="728091" y="990987"/>
                        <a:pt x="485870" y="1093286"/>
                      </a:cubicBezTo>
                      <a:cubicBezTo>
                        <a:pt x="248031" y="1202633"/>
                        <a:pt x="41243" y="1232065"/>
                        <a:pt x="38195" y="1235494"/>
                      </a:cubicBezTo>
                      <a:cubicBezTo>
                        <a:pt x="22384" y="1239209"/>
                        <a:pt x="5810" y="1222731"/>
                        <a:pt x="1238" y="1198632"/>
                      </a:cubicBezTo>
                      <a:cubicBezTo>
                        <a:pt x="-3334" y="1174534"/>
                        <a:pt x="5143" y="1152055"/>
                        <a:pt x="20288" y="1148340"/>
                      </a:cubicBezTo>
                      <a:cubicBezTo>
                        <a:pt x="18193" y="1141292"/>
                        <a:pt x="493681" y="1090619"/>
                        <a:pt x="801719" y="780485"/>
                      </a:cubicBezTo>
                      <a:cubicBezTo>
                        <a:pt x="1114901" y="469398"/>
                        <a:pt x="1105281" y="-11138"/>
                        <a:pt x="1112806" y="197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4" name="Freeform: Shape 813">
                  <a:extLst>
                    <a:ext uri="{FF2B5EF4-FFF2-40B4-BE49-F238E27FC236}">
                      <a16:creationId xmlns:a16="http://schemas.microsoft.com/office/drawing/2014/main" id="{FB9C9A2F-8CF4-484E-94D9-6B6E3B5B45EB}"/>
                    </a:ext>
                  </a:extLst>
                </p:cNvPr>
                <p:cNvSpPr/>
                <p:nvPr/>
              </p:nvSpPr>
              <p:spPr>
                <a:xfrm>
                  <a:off x="5747638" y="1103288"/>
                  <a:ext cx="746381" cy="1287148"/>
                </a:xfrm>
                <a:custGeom>
                  <a:avLst/>
                  <a:gdLst>
                    <a:gd name="connsiteX0" fmla="*/ 441440 w 746381"/>
                    <a:gd name="connsiteY0" fmla="*/ 148816 h 1287148"/>
                    <a:gd name="connsiteX1" fmla="*/ 127306 w 746381"/>
                    <a:gd name="connsiteY1" fmla="*/ 440852 h 1287148"/>
                    <a:gd name="connsiteX2" fmla="*/ 117781 w 746381"/>
                    <a:gd name="connsiteY2" fmla="*/ 890718 h 1287148"/>
                    <a:gd name="connsiteX3" fmla="*/ 283897 w 746381"/>
                    <a:gd name="connsiteY3" fmla="*/ 1287149 h 1287148"/>
                    <a:gd name="connsiteX4" fmla="*/ 49677 w 746381"/>
                    <a:gd name="connsiteY4" fmla="*/ 908720 h 1287148"/>
                    <a:gd name="connsiteX5" fmla="*/ 11767 w 746381"/>
                    <a:gd name="connsiteY5" fmla="*/ 413039 h 1287148"/>
                    <a:gd name="connsiteX6" fmla="*/ 147689 w 746381"/>
                    <a:gd name="connsiteY6" fmla="*/ 135290 h 1287148"/>
                    <a:gd name="connsiteX7" fmla="*/ 487446 w 746381"/>
                    <a:gd name="connsiteY7" fmla="*/ 15561 h 1287148"/>
                    <a:gd name="connsiteX8" fmla="*/ 725571 w 746381"/>
                    <a:gd name="connsiteY8" fmla="*/ 277213 h 1287148"/>
                    <a:gd name="connsiteX9" fmla="*/ 727952 w 746381"/>
                    <a:gd name="connsiteY9" fmla="*/ 586775 h 1287148"/>
                    <a:gd name="connsiteX10" fmla="*/ 497638 w 746381"/>
                    <a:gd name="connsiteY10" fmla="*/ 1025783 h 1287148"/>
                    <a:gd name="connsiteX11" fmla="*/ 223127 w 746381"/>
                    <a:gd name="connsiteY11" fmla="*/ 1208567 h 1287148"/>
                    <a:gd name="connsiteX12" fmla="*/ 104065 w 746381"/>
                    <a:gd name="connsiteY12" fmla="*/ 1219807 h 1287148"/>
                    <a:gd name="connsiteX13" fmla="*/ 442869 w 746381"/>
                    <a:gd name="connsiteY13" fmla="*/ 981396 h 1287148"/>
                    <a:gd name="connsiteX14" fmla="*/ 610985 w 746381"/>
                    <a:gd name="connsiteY14" fmla="*/ 564868 h 1287148"/>
                    <a:gd name="connsiteX15" fmla="*/ 441440 w 746381"/>
                    <a:gd name="connsiteY15" fmla="*/ 148816 h 1287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46381" h="1287148">
                      <a:moveTo>
                        <a:pt x="441440" y="148816"/>
                      </a:moveTo>
                      <a:cubicBezTo>
                        <a:pt x="309614" y="98047"/>
                        <a:pt x="168263" y="299977"/>
                        <a:pt x="127306" y="440852"/>
                      </a:cubicBezTo>
                      <a:cubicBezTo>
                        <a:pt x="94349" y="600206"/>
                        <a:pt x="91968" y="764797"/>
                        <a:pt x="117781" y="890718"/>
                      </a:cubicBezTo>
                      <a:cubicBezTo>
                        <a:pt x="173026" y="1148750"/>
                        <a:pt x="290279" y="1286006"/>
                        <a:pt x="283897" y="1287149"/>
                      </a:cubicBezTo>
                      <a:cubicBezTo>
                        <a:pt x="290564" y="1284196"/>
                        <a:pt x="146165" y="1177135"/>
                        <a:pt x="49677" y="908720"/>
                      </a:cubicBezTo>
                      <a:cubicBezTo>
                        <a:pt x="4814" y="772608"/>
                        <a:pt x="-14236" y="607349"/>
                        <a:pt x="11767" y="413039"/>
                      </a:cubicBezTo>
                      <a:cubicBezTo>
                        <a:pt x="34723" y="313598"/>
                        <a:pt x="77680" y="221587"/>
                        <a:pt x="147689" y="135290"/>
                      </a:cubicBezTo>
                      <a:cubicBezTo>
                        <a:pt x="209983" y="53185"/>
                        <a:pt x="347619" y="-36827"/>
                        <a:pt x="487446" y="15561"/>
                      </a:cubicBezTo>
                      <a:cubicBezTo>
                        <a:pt x="612319" y="61281"/>
                        <a:pt x="693757" y="167008"/>
                        <a:pt x="725571" y="277213"/>
                      </a:cubicBezTo>
                      <a:cubicBezTo>
                        <a:pt x="757385" y="387131"/>
                        <a:pt x="748240" y="493335"/>
                        <a:pt x="727952" y="586775"/>
                      </a:cubicBezTo>
                      <a:cubicBezTo>
                        <a:pt x="684518" y="774703"/>
                        <a:pt x="592507" y="921674"/>
                        <a:pt x="497638" y="1025783"/>
                      </a:cubicBezTo>
                      <a:cubicBezTo>
                        <a:pt x="402388" y="1130843"/>
                        <a:pt x="298565" y="1188374"/>
                        <a:pt x="223127" y="1208567"/>
                      </a:cubicBezTo>
                      <a:cubicBezTo>
                        <a:pt x="146737" y="1228379"/>
                        <a:pt x="103684" y="1217997"/>
                        <a:pt x="104065" y="1219807"/>
                      </a:cubicBezTo>
                      <a:cubicBezTo>
                        <a:pt x="99493" y="1223712"/>
                        <a:pt x="293326" y="1206758"/>
                        <a:pt x="442869" y="981396"/>
                      </a:cubicBezTo>
                      <a:cubicBezTo>
                        <a:pt x="517354" y="875192"/>
                        <a:pt x="585839" y="730317"/>
                        <a:pt x="610985" y="564868"/>
                      </a:cubicBezTo>
                      <a:cubicBezTo>
                        <a:pt x="640132" y="403324"/>
                        <a:pt x="597555" y="205204"/>
                        <a:pt x="441440" y="14881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5" name="Freeform: Shape 814">
                  <a:extLst>
                    <a:ext uri="{FF2B5EF4-FFF2-40B4-BE49-F238E27FC236}">
                      <a16:creationId xmlns:a16="http://schemas.microsoft.com/office/drawing/2014/main" id="{351A3E2B-312A-4AE9-949B-4803D006E932}"/>
                    </a:ext>
                  </a:extLst>
                </p:cNvPr>
                <p:cNvSpPr/>
                <p:nvPr/>
              </p:nvSpPr>
              <p:spPr>
                <a:xfrm>
                  <a:off x="4663750" y="1379954"/>
                  <a:ext cx="1243961" cy="953174"/>
                </a:xfrm>
                <a:custGeom>
                  <a:avLst/>
                  <a:gdLst>
                    <a:gd name="connsiteX0" fmla="*/ 144109 w 1243961"/>
                    <a:gd name="connsiteY0" fmla="*/ 279344 h 953174"/>
                    <a:gd name="connsiteX1" fmla="*/ 128869 w 1243961"/>
                    <a:gd name="connsiteY1" fmla="*/ 561475 h 953174"/>
                    <a:gd name="connsiteX2" fmla="*/ 299843 w 1243961"/>
                    <a:gd name="connsiteY2" fmla="*/ 759499 h 953174"/>
                    <a:gd name="connsiteX3" fmla="*/ 773045 w 1243961"/>
                    <a:gd name="connsiteY3" fmla="*/ 896469 h 953174"/>
                    <a:gd name="connsiteX4" fmla="*/ 1243961 w 1243961"/>
                    <a:gd name="connsiteY4" fmla="*/ 870561 h 953174"/>
                    <a:gd name="connsiteX5" fmla="*/ 771426 w 1243961"/>
                    <a:gd name="connsiteY5" fmla="*/ 953143 h 953174"/>
                    <a:gd name="connsiteX6" fmla="*/ 251551 w 1243961"/>
                    <a:gd name="connsiteY6" fmla="*/ 842176 h 953174"/>
                    <a:gd name="connsiteX7" fmla="*/ 25809 w 1243961"/>
                    <a:gd name="connsiteY7" fmla="*/ 595574 h 953174"/>
                    <a:gd name="connsiteX8" fmla="*/ 39334 w 1243961"/>
                    <a:gd name="connsiteY8" fmla="*/ 235815 h 953174"/>
                    <a:gd name="connsiteX9" fmla="*/ 322989 w 1243961"/>
                    <a:gd name="connsiteY9" fmla="*/ 2071 h 953174"/>
                    <a:gd name="connsiteX10" fmla="*/ 644172 w 1243961"/>
                    <a:gd name="connsiteY10" fmla="*/ 90559 h 953174"/>
                    <a:gd name="connsiteX11" fmla="*/ 1014313 w 1243961"/>
                    <a:gd name="connsiteY11" fmla="*/ 470416 h 953174"/>
                    <a:gd name="connsiteX12" fmla="*/ 1203575 w 1243961"/>
                    <a:gd name="connsiteY12" fmla="*/ 911042 h 953174"/>
                    <a:gd name="connsiteX13" fmla="*/ 968022 w 1243961"/>
                    <a:gd name="connsiteY13" fmla="*/ 503086 h 953174"/>
                    <a:gd name="connsiteX14" fmla="*/ 597118 w 1243961"/>
                    <a:gd name="connsiteY14" fmla="*/ 173902 h 953174"/>
                    <a:gd name="connsiteX15" fmla="*/ 337752 w 1243961"/>
                    <a:gd name="connsiteY15" fmla="*/ 109704 h 953174"/>
                    <a:gd name="connsiteX16" fmla="*/ 144109 w 1243961"/>
                    <a:gd name="connsiteY16" fmla="*/ 279344 h 953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43961" h="953174">
                      <a:moveTo>
                        <a:pt x="144109" y="279344"/>
                      </a:moveTo>
                      <a:cubicBezTo>
                        <a:pt x="106485" y="369832"/>
                        <a:pt x="102294" y="474130"/>
                        <a:pt x="128869" y="561475"/>
                      </a:cubicBezTo>
                      <a:cubicBezTo>
                        <a:pt x="153158" y="650438"/>
                        <a:pt x="221452" y="709303"/>
                        <a:pt x="299843" y="759499"/>
                      </a:cubicBezTo>
                      <a:cubicBezTo>
                        <a:pt x="455576" y="855702"/>
                        <a:pt x="630551" y="883896"/>
                        <a:pt x="773045" y="896469"/>
                      </a:cubicBezTo>
                      <a:cubicBezTo>
                        <a:pt x="1063176" y="916281"/>
                        <a:pt x="1244437" y="866751"/>
                        <a:pt x="1243961" y="870561"/>
                      </a:cubicBezTo>
                      <a:cubicBezTo>
                        <a:pt x="1243961" y="866465"/>
                        <a:pt x="1072606" y="944380"/>
                        <a:pt x="771426" y="953143"/>
                      </a:cubicBezTo>
                      <a:cubicBezTo>
                        <a:pt x="622931" y="953905"/>
                        <a:pt x="436145" y="941617"/>
                        <a:pt x="251551" y="842176"/>
                      </a:cubicBezTo>
                      <a:cubicBezTo>
                        <a:pt x="164397" y="795218"/>
                        <a:pt x="62670" y="715113"/>
                        <a:pt x="25809" y="595574"/>
                      </a:cubicBezTo>
                      <a:cubicBezTo>
                        <a:pt x="-12196" y="481369"/>
                        <a:pt x="-8672" y="353258"/>
                        <a:pt x="39334" y="235815"/>
                      </a:cubicBezTo>
                      <a:cubicBezTo>
                        <a:pt x="84578" y="119419"/>
                        <a:pt x="193163" y="15311"/>
                        <a:pt x="322989" y="2071"/>
                      </a:cubicBezTo>
                      <a:cubicBezTo>
                        <a:pt x="452433" y="-11168"/>
                        <a:pt x="555113" y="41505"/>
                        <a:pt x="644172" y="90559"/>
                      </a:cubicBezTo>
                      <a:cubicBezTo>
                        <a:pt x="820193" y="199620"/>
                        <a:pt x="934113" y="344876"/>
                        <a:pt x="1014313" y="470416"/>
                      </a:cubicBezTo>
                      <a:cubicBezTo>
                        <a:pt x="1175190" y="725495"/>
                        <a:pt x="1200527" y="913423"/>
                        <a:pt x="1203575" y="911042"/>
                      </a:cubicBezTo>
                      <a:cubicBezTo>
                        <a:pt x="1201003" y="913328"/>
                        <a:pt x="1146615" y="733020"/>
                        <a:pt x="968022" y="503086"/>
                      </a:cubicBezTo>
                      <a:cubicBezTo>
                        <a:pt x="879725" y="389834"/>
                        <a:pt x="758662" y="261628"/>
                        <a:pt x="597118" y="173902"/>
                      </a:cubicBezTo>
                      <a:cubicBezTo>
                        <a:pt x="517394" y="134088"/>
                        <a:pt x="421572" y="96274"/>
                        <a:pt x="337752" y="109704"/>
                      </a:cubicBezTo>
                      <a:cubicBezTo>
                        <a:pt x="252980" y="121039"/>
                        <a:pt x="181066" y="188380"/>
                        <a:pt x="144109" y="27934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E39DB6CB-C568-4626-BC2B-7A9197CD1B3C}"/>
                  </a:ext>
                </a:extLst>
              </p:cNvPr>
              <p:cNvSpPr/>
              <p:nvPr/>
            </p:nvSpPr>
            <p:spPr>
              <a:xfrm>
                <a:off x="5698844" y="2072876"/>
                <a:ext cx="426872" cy="457328"/>
              </a:xfrm>
              <a:custGeom>
                <a:avLst/>
                <a:gdLst>
                  <a:gd name="connsiteX0" fmla="*/ 17413 w 311650"/>
                  <a:gd name="connsiteY0" fmla="*/ 302988 h 333885"/>
                  <a:gd name="connsiteX1" fmla="*/ 2173 w 311650"/>
                  <a:gd name="connsiteY1" fmla="*/ 207928 h 333885"/>
                  <a:gd name="connsiteX2" fmla="*/ 311259 w 311650"/>
                  <a:gd name="connsiteY2" fmla="*/ 110106 h 333885"/>
                  <a:gd name="connsiteX3" fmla="*/ 17413 w 311650"/>
                  <a:gd name="connsiteY3" fmla="*/ 302988 h 333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1650" h="333885">
                    <a:moveTo>
                      <a:pt x="17413" y="302988"/>
                    </a:moveTo>
                    <a:cubicBezTo>
                      <a:pt x="2744" y="282699"/>
                      <a:pt x="-3733" y="251743"/>
                      <a:pt x="2173" y="207928"/>
                    </a:cubicBezTo>
                    <a:cubicBezTo>
                      <a:pt x="21699" y="63243"/>
                      <a:pt x="294019" y="-122209"/>
                      <a:pt x="311259" y="110106"/>
                    </a:cubicBezTo>
                    <a:cubicBezTo>
                      <a:pt x="322594" y="263173"/>
                      <a:pt x="84564" y="396142"/>
                      <a:pt x="17413" y="30298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06732B8D-337B-4E25-B683-7137D673E36E}"/>
              </a:ext>
            </a:extLst>
          </p:cNvPr>
          <p:cNvGrpSpPr/>
          <p:nvPr/>
        </p:nvGrpSpPr>
        <p:grpSpPr>
          <a:xfrm>
            <a:off x="-552431" y="1785730"/>
            <a:ext cx="3706178" cy="587129"/>
            <a:chOff x="9806523" y="66956"/>
            <a:chExt cx="3706178" cy="587129"/>
          </a:xfrm>
        </p:grpSpPr>
        <p:sp>
          <p:nvSpPr>
            <p:cNvPr id="817" name="Rectangle: Rounded Corners 816">
              <a:extLst>
                <a:ext uri="{FF2B5EF4-FFF2-40B4-BE49-F238E27FC236}">
                  <a16:creationId xmlns:a16="http://schemas.microsoft.com/office/drawing/2014/main" id="{F939B6B2-4EF2-4BD7-98E8-9C1AE17C8D7D}"/>
                </a:ext>
              </a:extLst>
            </p:cNvPr>
            <p:cNvSpPr/>
            <p:nvPr/>
          </p:nvSpPr>
          <p:spPr>
            <a:xfrm>
              <a:off x="9806523" y="66956"/>
              <a:ext cx="3706178" cy="58712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en-US" sz="1400" dirty="0">
                  <a:solidFill>
                    <a:schemeClr val="accent1"/>
                  </a:solidFill>
                </a:rPr>
                <a:t>Back to the “Home page”</a:t>
              </a:r>
            </a:p>
          </p:txBody>
        </p:sp>
        <p:sp>
          <p:nvSpPr>
            <p:cNvPr id="818" name="Graphic 30">
              <a:extLst>
                <a:ext uri="{FF2B5EF4-FFF2-40B4-BE49-F238E27FC236}">
                  <a16:creationId xmlns:a16="http://schemas.microsoft.com/office/drawing/2014/main" id="{723317B0-35F9-4316-807F-95BCE0494FCC}"/>
                </a:ext>
              </a:extLst>
            </p:cNvPr>
            <p:cNvSpPr/>
            <p:nvPr/>
          </p:nvSpPr>
          <p:spPr>
            <a:xfrm>
              <a:off x="10806507" y="152086"/>
              <a:ext cx="416869" cy="416869"/>
            </a:xfrm>
            <a:custGeom>
              <a:avLst/>
              <a:gdLst>
                <a:gd name="connsiteX0" fmla="*/ 1047750 w 2095500"/>
                <a:gd name="connsiteY0" fmla="*/ 0 h 2095500"/>
                <a:gd name="connsiteX1" fmla="*/ 0 w 2095500"/>
                <a:gd name="connsiteY1" fmla="*/ 1047750 h 2095500"/>
                <a:gd name="connsiteX2" fmla="*/ 1047750 w 2095500"/>
                <a:gd name="connsiteY2" fmla="*/ 2095500 h 2095500"/>
                <a:gd name="connsiteX3" fmla="*/ 2095500 w 2095500"/>
                <a:gd name="connsiteY3" fmla="*/ 1047750 h 2095500"/>
                <a:gd name="connsiteX4" fmla="*/ 1047750 w 2095500"/>
                <a:gd name="connsiteY4" fmla="*/ 0 h 2095500"/>
                <a:gd name="connsiteX5" fmla="*/ 684086 w 2095500"/>
                <a:gd name="connsiteY5" fmla="*/ 449866 h 2095500"/>
                <a:gd name="connsiteX6" fmla="*/ 726281 w 2095500"/>
                <a:gd name="connsiteY6" fmla="*/ 407670 h 2095500"/>
                <a:gd name="connsiteX7" fmla="*/ 842201 w 2095500"/>
                <a:gd name="connsiteY7" fmla="*/ 407670 h 2095500"/>
                <a:gd name="connsiteX8" fmla="*/ 884396 w 2095500"/>
                <a:gd name="connsiteY8" fmla="*/ 449866 h 2095500"/>
                <a:gd name="connsiteX9" fmla="*/ 884396 w 2095500"/>
                <a:gd name="connsiteY9" fmla="*/ 465201 h 2095500"/>
                <a:gd name="connsiteX10" fmla="*/ 863346 w 2095500"/>
                <a:gd name="connsiteY10" fmla="*/ 515398 h 2095500"/>
                <a:gd name="connsiteX11" fmla="*/ 735806 w 2095500"/>
                <a:gd name="connsiteY11" fmla="*/ 640937 h 2095500"/>
                <a:gd name="connsiteX12" fmla="*/ 712375 w 2095500"/>
                <a:gd name="connsiteY12" fmla="*/ 651701 h 2095500"/>
                <a:gd name="connsiteX13" fmla="*/ 701897 w 2095500"/>
                <a:gd name="connsiteY13" fmla="*/ 649605 h 2095500"/>
                <a:gd name="connsiteX14" fmla="*/ 684276 w 2095500"/>
                <a:gd name="connsiteY14" fmla="*/ 619220 h 2095500"/>
                <a:gd name="connsiteX15" fmla="*/ 684276 w 2095500"/>
                <a:gd name="connsiteY15" fmla="*/ 449866 h 2095500"/>
                <a:gd name="connsiteX16" fmla="*/ 1514761 w 2095500"/>
                <a:gd name="connsiteY16" fmla="*/ 1518857 h 2095500"/>
                <a:gd name="connsiteX17" fmla="*/ 1473137 w 2095500"/>
                <a:gd name="connsiteY17" fmla="*/ 1560481 h 2095500"/>
                <a:gd name="connsiteX18" fmla="*/ 1174814 w 2095500"/>
                <a:gd name="connsiteY18" fmla="*/ 1560481 h 2095500"/>
                <a:gd name="connsiteX19" fmla="*/ 1174814 w 2095500"/>
                <a:gd name="connsiteY19" fmla="*/ 1162336 h 2095500"/>
                <a:gd name="connsiteX20" fmla="*/ 920687 w 2095500"/>
                <a:gd name="connsiteY20" fmla="*/ 1162336 h 2095500"/>
                <a:gd name="connsiteX21" fmla="*/ 920687 w 2095500"/>
                <a:gd name="connsiteY21" fmla="*/ 1560481 h 2095500"/>
                <a:gd name="connsiteX22" fmla="*/ 622268 w 2095500"/>
                <a:gd name="connsiteY22" fmla="*/ 1560481 h 2095500"/>
                <a:gd name="connsiteX23" fmla="*/ 580644 w 2095500"/>
                <a:gd name="connsiteY23" fmla="*/ 1518857 h 2095500"/>
                <a:gd name="connsiteX24" fmla="*/ 580644 w 2095500"/>
                <a:gd name="connsiteY24" fmla="*/ 1147286 h 2095500"/>
                <a:gd name="connsiteX25" fmla="*/ 601409 w 2095500"/>
                <a:gd name="connsiteY25" fmla="*/ 1098804 h 2095500"/>
                <a:gd name="connsiteX26" fmla="*/ 1018318 w 2095500"/>
                <a:gd name="connsiteY26" fmla="*/ 701231 h 2095500"/>
                <a:gd name="connsiteX27" fmla="*/ 1076992 w 2095500"/>
                <a:gd name="connsiteY27" fmla="*/ 701231 h 2095500"/>
                <a:gd name="connsiteX28" fmla="*/ 1493901 w 2095500"/>
                <a:gd name="connsiteY28" fmla="*/ 1098804 h 2095500"/>
                <a:gd name="connsiteX29" fmla="*/ 1514666 w 2095500"/>
                <a:gd name="connsiteY29" fmla="*/ 1147286 h 2095500"/>
                <a:gd name="connsiteX30" fmla="*/ 1514666 w 2095500"/>
                <a:gd name="connsiteY30" fmla="*/ 1518857 h 2095500"/>
                <a:gd name="connsiteX31" fmla="*/ 1720310 w 2095500"/>
                <a:gd name="connsiteY31" fmla="*/ 1091375 h 2095500"/>
                <a:gd name="connsiteX32" fmla="*/ 1691354 w 2095500"/>
                <a:gd name="connsiteY32" fmla="*/ 1108329 h 2095500"/>
                <a:gd name="connsiteX33" fmla="*/ 1615916 w 2095500"/>
                <a:gd name="connsiteY33" fmla="*/ 1108329 h 2095500"/>
                <a:gd name="connsiteX34" fmla="*/ 1568006 w 2095500"/>
                <a:gd name="connsiteY34" fmla="*/ 1089089 h 2095500"/>
                <a:gd name="connsiteX35" fmla="*/ 1071563 w 2095500"/>
                <a:gd name="connsiteY35" fmla="*/ 614744 h 2095500"/>
                <a:gd name="connsiteX36" fmla="*/ 1022985 w 2095500"/>
                <a:gd name="connsiteY36" fmla="*/ 614744 h 2095500"/>
                <a:gd name="connsiteX37" fmla="*/ 527209 w 2095500"/>
                <a:gd name="connsiteY37" fmla="*/ 1089089 h 2095500"/>
                <a:gd name="connsiteX38" fmla="*/ 479298 w 2095500"/>
                <a:gd name="connsiteY38" fmla="*/ 1108234 h 2095500"/>
                <a:gd name="connsiteX39" fmla="*/ 403955 w 2095500"/>
                <a:gd name="connsiteY39" fmla="*/ 1108234 h 2095500"/>
                <a:gd name="connsiteX40" fmla="*/ 374999 w 2095500"/>
                <a:gd name="connsiteY40" fmla="*/ 1091279 h 2095500"/>
                <a:gd name="connsiteX41" fmla="*/ 383858 w 2095500"/>
                <a:gd name="connsiteY41" fmla="*/ 1058894 h 2095500"/>
                <a:gd name="connsiteX42" fmla="*/ 1019175 w 2095500"/>
                <a:gd name="connsiteY42" fmla="*/ 436721 h 2095500"/>
                <a:gd name="connsiteX43" fmla="*/ 1076039 w 2095500"/>
                <a:gd name="connsiteY43" fmla="*/ 436721 h 2095500"/>
                <a:gd name="connsiteX44" fmla="*/ 1076039 w 2095500"/>
                <a:gd name="connsiteY44" fmla="*/ 436721 h 2095500"/>
                <a:gd name="connsiteX45" fmla="*/ 1711357 w 2095500"/>
                <a:gd name="connsiteY45" fmla="*/ 1058894 h 2095500"/>
                <a:gd name="connsiteX46" fmla="*/ 1720310 w 2095500"/>
                <a:gd name="connsiteY46" fmla="*/ 1091375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95500" h="2095500">
                  <a:moveTo>
                    <a:pt x="1047750" y="0"/>
                  </a:moveTo>
                  <a:cubicBezTo>
                    <a:pt x="469106" y="0"/>
                    <a:pt x="0" y="469106"/>
                    <a:pt x="0" y="1047750"/>
                  </a:cubicBezTo>
                  <a:cubicBezTo>
                    <a:pt x="0" y="1626394"/>
                    <a:pt x="469106" y="2095500"/>
                    <a:pt x="1047750" y="2095500"/>
                  </a:cubicBezTo>
                  <a:cubicBezTo>
                    <a:pt x="1626394" y="2095500"/>
                    <a:pt x="2095500" y="1626394"/>
                    <a:pt x="2095500" y="1047750"/>
                  </a:cubicBezTo>
                  <a:cubicBezTo>
                    <a:pt x="2095500" y="469106"/>
                    <a:pt x="1626394" y="0"/>
                    <a:pt x="1047750" y="0"/>
                  </a:cubicBezTo>
                  <a:close/>
                  <a:moveTo>
                    <a:pt x="684086" y="449866"/>
                  </a:moveTo>
                  <a:cubicBezTo>
                    <a:pt x="684086" y="426625"/>
                    <a:pt x="703040" y="407670"/>
                    <a:pt x="726281" y="407670"/>
                  </a:cubicBezTo>
                  <a:lnTo>
                    <a:pt x="842201" y="407670"/>
                  </a:lnTo>
                  <a:cubicBezTo>
                    <a:pt x="865442" y="407670"/>
                    <a:pt x="884396" y="426625"/>
                    <a:pt x="884396" y="449866"/>
                  </a:cubicBezTo>
                  <a:lnTo>
                    <a:pt x="884396" y="465201"/>
                  </a:lnTo>
                  <a:cubicBezTo>
                    <a:pt x="884396" y="482346"/>
                    <a:pt x="875538" y="503492"/>
                    <a:pt x="863346" y="515398"/>
                  </a:cubicBezTo>
                  <a:lnTo>
                    <a:pt x="735806" y="640937"/>
                  </a:lnTo>
                  <a:cubicBezTo>
                    <a:pt x="727138" y="649415"/>
                    <a:pt x="718852" y="651701"/>
                    <a:pt x="712375" y="651701"/>
                  </a:cubicBezTo>
                  <a:cubicBezTo>
                    <a:pt x="707708" y="651701"/>
                    <a:pt x="704088" y="650558"/>
                    <a:pt x="701897" y="649605"/>
                  </a:cubicBezTo>
                  <a:cubicBezTo>
                    <a:pt x="696563" y="647414"/>
                    <a:pt x="684276" y="639985"/>
                    <a:pt x="684276" y="619220"/>
                  </a:cubicBezTo>
                  <a:lnTo>
                    <a:pt x="684276" y="449866"/>
                  </a:lnTo>
                  <a:close/>
                  <a:moveTo>
                    <a:pt x="1514761" y="1518857"/>
                  </a:moveTo>
                  <a:cubicBezTo>
                    <a:pt x="1514761" y="1541812"/>
                    <a:pt x="1496092" y="1560481"/>
                    <a:pt x="1473137" y="1560481"/>
                  </a:cubicBezTo>
                  <a:lnTo>
                    <a:pt x="1174814" y="1560481"/>
                  </a:lnTo>
                  <a:lnTo>
                    <a:pt x="1174814" y="1162336"/>
                  </a:lnTo>
                  <a:lnTo>
                    <a:pt x="920687" y="1162336"/>
                  </a:lnTo>
                  <a:lnTo>
                    <a:pt x="920687" y="1560481"/>
                  </a:lnTo>
                  <a:lnTo>
                    <a:pt x="622268" y="1560481"/>
                  </a:lnTo>
                  <a:cubicBezTo>
                    <a:pt x="599313" y="1560481"/>
                    <a:pt x="580644" y="1541812"/>
                    <a:pt x="580644" y="1518857"/>
                  </a:cubicBezTo>
                  <a:lnTo>
                    <a:pt x="580644" y="1147286"/>
                  </a:lnTo>
                  <a:cubicBezTo>
                    <a:pt x="580644" y="1130713"/>
                    <a:pt x="589407" y="1110329"/>
                    <a:pt x="601409" y="1098804"/>
                  </a:cubicBezTo>
                  <a:lnTo>
                    <a:pt x="1018318" y="701231"/>
                  </a:lnTo>
                  <a:cubicBezTo>
                    <a:pt x="1034510" y="685800"/>
                    <a:pt x="1060799" y="685800"/>
                    <a:pt x="1076992" y="701231"/>
                  </a:cubicBezTo>
                  <a:cubicBezTo>
                    <a:pt x="1143095" y="764286"/>
                    <a:pt x="1427798" y="1035749"/>
                    <a:pt x="1493901" y="1098804"/>
                  </a:cubicBezTo>
                  <a:cubicBezTo>
                    <a:pt x="1505903" y="1110234"/>
                    <a:pt x="1514666" y="1130618"/>
                    <a:pt x="1514666" y="1147286"/>
                  </a:cubicBezTo>
                  <a:lnTo>
                    <a:pt x="1514666" y="1518857"/>
                  </a:lnTo>
                  <a:close/>
                  <a:moveTo>
                    <a:pt x="1720310" y="1091375"/>
                  </a:moveTo>
                  <a:cubicBezTo>
                    <a:pt x="1718215" y="1096423"/>
                    <a:pt x="1711262" y="1108329"/>
                    <a:pt x="1691354" y="1108329"/>
                  </a:cubicBezTo>
                  <a:lnTo>
                    <a:pt x="1615916" y="1108329"/>
                  </a:lnTo>
                  <a:cubicBezTo>
                    <a:pt x="1599819" y="1108329"/>
                    <a:pt x="1579721" y="1100233"/>
                    <a:pt x="1568006" y="1089089"/>
                  </a:cubicBezTo>
                  <a:lnTo>
                    <a:pt x="1071563" y="614744"/>
                  </a:lnTo>
                  <a:cubicBezTo>
                    <a:pt x="1057942" y="601790"/>
                    <a:pt x="1036511" y="601790"/>
                    <a:pt x="1022985" y="614744"/>
                  </a:cubicBezTo>
                  <a:lnTo>
                    <a:pt x="527209" y="1089089"/>
                  </a:lnTo>
                  <a:cubicBezTo>
                    <a:pt x="515588" y="1100233"/>
                    <a:pt x="495491" y="1108234"/>
                    <a:pt x="479298" y="1108234"/>
                  </a:cubicBezTo>
                  <a:lnTo>
                    <a:pt x="403955" y="1108234"/>
                  </a:lnTo>
                  <a:cubicBezTo>
                    <a:pt x="384048" y="1108234"/>
                    <a:pt x="377095" y="1096423"/>
                    <a:pt x="374999" y="1091279"/>
                  </a:cubicBezTo>
                  <a:cubicBezTo>
                    <a:pt x="372904" y="1086231"/>
                    <a:pt x="369665" y="1072801"/>
                    <a:pt x="383858" y="1058894"/>
                  </a:cubicBezTo>
                  <a:lnTo>
                    <a:pt x="1019175" y="436721"/>
                  </a:lnTo>
                  <a:cubicBezTo>
                    <a:pt x="1034891" y="421386"/>
                    <a:pt x="1060418" y="421386"/>
                    <a:pt x="1076039" y="436721"/>
                  </a:cubicBezTo>
                  <a:lnTo>
                    <a:pt x="1076039" y="436721"/>
                  </a:lnTo>
                  <a:lnTo>
                    <a:pt x="1711357" y="1058894"/>
                  </a:lnTo>
                  <a:cubicBezTo>
                    <a:pt x="1725739" y="1072896"/>
                    <a:pt x="1722406" y="1086231"/>
                    <a:pt x="1720310" y="1091375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400" dirty="0"/>
            </a:p>
          </p:txBody>
        </p:sp>
      </p:grpSp>
      <p:sp>
        <p:nvSpPr>
          <p:cNvPr id="819" name="Rectangle 818">
            <a:hlinkClick r:id="rId4" action="ppaction://hlinksldjump"/>
            <a:extLst>
              <a:ext uri="{FF2B5EF4-FFF2-40B4-BE49-F238E27FC236}">
                <a16:creationId xmlns:a16="http://schemas.microsoft.com/office/drawing/2014/main" id="{422130B2-806B-4F61-8E23-15E15A4BC5C0}"/>
              </a:ext>
            </a:extLst>
          </p:cNvPr>
          <p:cNvSpPr/>
          <p:nvPr/>
        </p:nvSpPr>
        <p:spPr>
          <a:xfrm>
            <a:off x="-139700" y="1785730"/>
            <a:ext cx="3293447" cy="6360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B316524F-9364-4D93-AB6B-50DD75B9A5EA}"/>
              </a:ext>
            </a:extLst>
          </p:cNvPr>
          <p:cNvGrpSpPr/>
          <p:nvPr/>
        </p:nvGrpSpPr>
        <p:grpSpPr>
          <a:xfrm flipH="1">
            <a:off x="7832580" y="2950080"/>
            <a:ext cx="1959757" cy="3190762"/>
            <a:chOff x="2188160" y="1784625"/>
            <a:chExt cx="1959757" cy="3190762"/>
          </a:xfrm>
        </p:grpSpPr>
        <p:grpSp>
          <p:nvGrpSpPr>
            <p:cNvPr id="821" name="Graphic 1">
              <a:extLst>
                <a:ext uri="{FF2B5EF4-FFF2-40B4-BE49-F238E27FC236}">
                  <a16:creationId xmlns:a16="http://schemas.microsoft.com/office/drawing/2014/main" id="{6C65F3AA-3314-4474-A87E-A2F85DDAA2B2}"/>
                </a:ext>
              </a:extLst>
            </p:cNvPr>
            <p:cNvGrpSpPr/>
            <p:nvPr/>
          </p:nvGrpSpPr>
          <p:grpSpPr>
            <a:xfrm flipH="1">
              <a:off x="2188160" y="2293313"/>
              <a:ext cx="1959757" cy="2682074"/>
              <a:chOff x="5033950" y="1976437"/>
              <a:chExt cx="2125521" cy="2908934"/>
            </a:xfrm>
            <a:effectLst>
              <a:outerShdw blurRad="203200" sx="102000" sy="102000" algn="ctr" rotWithShape="0">
                <a:prstClr val="black">
                  <a:alpha val="24000"/>
                </a:prstClr>
              </a:outerShdw>
            </a:effectLst>
          </p:grpSpPr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0C13EF5C-A1CB-420B-A747-6B3591D00EBF}"/>
                  </a:ext>
                </a:extLst>
              </p:cNvPr>
              <p:cNvSpPr/>
              <p:nvPr/>
            </p:nvSpPr>
            <p:spPr>
              <a:xfrm>
                <a:off x="5213705" y="1976437"/>
                <a:ext cx="1945766" cy="1888910"/>
              </a:xfrm>
              <a:custGeom>
                <a:avLst/>
                <a:gdLst>
                  <a:gd name="connsiteX0" fmla="*/ 977925 w 1945766"/>
                  <a:gd name="connsiteY0" fmla="*/ 124778 h 1888910"/>
                  <a:gd name="connsiteX1" fmla="*/ 621214 w 1945766"/>
                  <a:gd name="connsiteY1" fmla="*/ 205454 h 1888910"/>
                  <a:gd name="connsiteX2" fmla="*/ 835145 w 1945766"/>
                  <a:gd name="connsiteY2" fmla="*/ 0 h 1888910"/>
                  <a:gd name="connsiteX3" fmla="*/ 354133 w 1945766"/>
                  <a:gd name="connsiteY3" fmla="*/ 186119 h 1888910"/>
                  <a:gd name="connsiteX4" fmla="*/ 175634 w 1945766"/>
                  <a:gd name="connsiteY4" fmla="*/ 410147 h 1888910"/>
                  <a:gd name="connsiteX5" fmla="*/ 264217 w 1945766"/>
                  <a:gd name="connsiteY5" fmla="*/ 180785 h 1888910"/>
                  <a:gd name="connsiteX6" fmla="*/ 138106 w 1945766"/>
                  <a:gd name="connsiteY6" fmla="*/ 1410367 h 1888910"/>
                  <a:gd name="connsiteX7" fmla="*/ 44285 w 1945766"/>
                  <a:gd name="connsiteY7" fmla="*/ 1722692 h 1888910"/>
                  <a:gd name="connsiteX8" fmla="*/ 658457 w 1945766"/>
                  <a:gd name="connsiteY8" fmla="*/ 1858613 h 1888910"/>
                  <a:gd name="connsiteX9" fmla="*/ 1098702 w 1945766"/>
                  <a:gd name="connsiteY9" fmla="*/ 1308830 h 1888910"/>
                  <a:gd name="connsiteX10" fmla="*/ 1335875 w 1945766"/>
                  <a:gd name="connsiteY10" fmla="*/ 847439 h 1888910"/>
                  <a:gd name="connsiteX11" fmla="*/ 1723447 w 1945766"/>
                  <a:gd name="connsiteY11" fmla="*/ 1091851 h 1888910"/>
                  <a:gd name="connsiteX12" fmla="*/ 1405598 w 1945766"/>
                  <a:gd name="connsiteY12" fmla="*/ 1229963 h 1888910"/>
                  <a:gd name="connsiteX13" fmla="*/ 1426362 w 1945766"/>
                  <a:gd name="connsiteY13" fmla="*/ 1074992 h 1888910"/>
                  <a:gd name="connsiteX14" fmla="*/ 1522660 w 1945766"/>
                  <a:gd name="connsiteY14" fmla="*/ 1065848 h 1888910"/>
                  <a:gd name="connsiteX15" fmla="*/ 1549520 w 1945766"/>
                  <a:gd name="connsiteY15" fmla="*/ 1109567 h 1888910"/>
                  <a:gd name="connsiteX16" fmla="*/ 1527613 w 1945766"/>
                  <a:gd name="connsiteY16" fmla="*/ 1165193 h 1888910"/>
                  <a:gd name="connsiteX17" fmla="*/ 1609718 w 1945766"/>
                  <a:gd name="connsiteY17" fmla="*/ 1100709 h 1888910"/>
                  <a:gd name="connsiteX18" fmla="*/ 1390167 w 1945766"/>
                  <a:gd name="connsiteY18" fmla="*/ 1000220 h 1888910"/>
                  <a:gd name="connsiteX19" fmla="*/ 1369117 w 1945766"/>
                  <a:gd name="connsiteY19" fmla="*/ 1339787 h 1888910"/>
                  <a:gd name="connsiteX20" fmla="*/ 1848701 w 1945766"/>
                  <a:gd name="connsiteY20" fmla="*/ 1233964 h 1888910"/>
                  <a:gd name="connsiteX21" fmla="*/ 1865369 w 1945766"/>
                  <a:gd name="connsiteY21" fmla="*/ 617601 h 1888910"/>
                  <a:gd name="connsiteX22" fmla="*/ 977925 w 1945766"/>
                  <a:gd name="connsiteY22" fmla="*/ 124778 h 1888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945766" h="1888910">
                    <a:moveTo>
                      <a:pt x="977925" y="124778"/>
                    </a:moveTo>
                    <a:cubicBezTo>
                      <a:pt x="865530" y="125540"/>
                      <a:pt x="739514" y="154496"/>
                      <a:pt x="621214" y="205454"/>
                    </a:cubicBezTo>
                    <a:cubicBezTo>
                      <a:pt x="666553" y="117253"/>
                      <a:pt x="736371" y="44291"/>
                      <a:pt x="835145" y="0"/>
                    </a:cubicBezTo>
                    <a:cubicBezTo>
                      <a:pt x="670172" y="5334"/>
                      <a:pt x="486721" y="90964"/>
                      <a:pt x="354133" y="186119"/>
                    </a:cubicBezTo>
                    <a:cubicBezTo>
                      <a:pt x="286220" y="234791"/>
                      <a:pt x="220307" y="316897"/>
                      <a:pt x="175634" y="410147"/>
                    </a:cubicBezTo>
                    <a:cubicBezTo>
                      <a:pt x="179159" y="326422"/>
                      <a:pt x="206495" y="246031"/>
                      <a:pt x="264217" y="180785"/>
                    </a:cubicBezTo>
                    <a:cubicBezTo>
                      <a:pt x="-261277" y="666369"/>
                      <a:pt x="163823" y="1329976"/>
                      <a:pt x="138106" y="1410367"/>
                    </a:cubicBezTo>
                    <a:cubicBezTo>
                      <a:pt x="107150" y="1507236"/>
                      <a:pt x="-30487" y="1609058"/>
                      <a:pt x="44285" y="1722692"/>
                    </a:cubicBezTo>
                    <a:cubicBezTo>
                      <a:pt x="162204" y="1901762"/>
                      <a:pt x="484054" y="1916525"/>
                      <a:pt x="658457" y="1858613"/>
                    </a:cubicBezTo>
                    <a:cubicBezTo>
                      <a:pt x="895343" y="1780032"/>
                      <a:pt x="997832" y="1594390"/>
                      <a:pt x="1098702" y="1308830"/>
                    </a:cubicBezTo>
                    <a:cubicBezTo>
                      <a:pt x="1154042" y="1152335"/>
                      <a:pt x="1188713" y="944975"/>
                      <a:pt x="1335875" y="847439"/>
                    </a:cubicBezTo>
                    <a:cubicBezTo>
                      <a:pt x="1508849" y="732949"/>
                      <a:pt x="1727828" y="892397"/>
                      <a:pt x="1723447" y="1091851"/>
                    </a:cubicBezTo>
                    <a:cubicBezTo>
                      <a:pt x="1720685" y="1218438"/>
                      <a:pt x="1493799" y="1409795"/>
                      <a:pt x="1405598" y="1229963"/>
                    </a:cubicBezTo>
                    <a:cubicBezTo>
                      <a:pt x="1370260" y="1157764"/>
                      <a:pt x="1389977" y="1098137"/>
                      <a:pt x="1426362" y="1074992"/>
                    </a:cubicBezTo>
                    <a:cubicBezTo>
                      <a:pt x="1451222" y="1059275"/>
                      <a:pt x="1488560" y="1048131"/>
                      <a:pt x="1522660" y="1065848"/>
                    </a:cubicBezTo>
                    <a:cubicBezTo>
                      <a:pt x="1538757" y="1074230"/>
                      <a:pt x="1548473" y="1091184"/>
                      <a:pt x="1549520" y="1109567"/>
                    </a:cubicBezTo>
                    <a:cubicBezTo>
                      <a:pt x="1551902" y="1148620"/>
                      <a:pt x="1520564" y="1149668"/>
                      <a:pt x="1527613" y="1165193"/>
                    </a:cubicBezTo>
                    <a:cubicBezTo>
                      <a:pt x="1543901" y="1200722"/>
                      <a:pt x="1604861" y="1145762"/>
                      <a:pt x="1609718" y="1100709"/>
                    </a:cubicBezTo>
                    <a:cubicBezTo>
                      <a:pt x="1621434" y="992124"/>
                      <a:pt x="1481893" y="944499"/>
                      <a:pt x="1390167" y="1000220"/>
                    </a:cubicBezTo>
                    <a:cubicBezTo>
                      <a:pt x="1272343" y="1071658"/>
                      <a:pt x="1283201" y="1251395"/>
                      <a:pt x="1369117" y="1339787"/>
                    </a:cubicBezTo>
                    <a:cubicBezTo>
                      <a:pt x="1513230" y="1487996"/>
                      <a:pt x="1753260" y="1380839"/>
                      <a:pt x="1848701" y="1233964"/>
                    </a:cubicBezTo>
                    <a:cubicBezTo>
                      <a:pt x="1981670" y="1029176"/>
                      <a:pt x="1969001" y="796862"/>
                      <a:pt x="1865369" y="617601"/>
                    </a:cubicBezTo>
                    <a:cubicBezTo>
                      <a:pt x="1695824" y="323755"/>
                      <a:pt x="1296536" y="122682"/>
                      <a:pt x="977925" y="124778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F4FDFD38-D8C0-402E-AA14-8CBE94329836}"/>
                  </a:ext>
                </a:extLst>
              </p:cNvPr>
              <p:cNvSpPr/>
              <p:nvPr/>
            </p:nvSpPr>
            <p:spPr>
              <a:xfrm>
                <a:off x="5580820" y="2026062"/>
                <a:ext cx="1336329" cy="728662"/>
              </a:xfrm>
              <a:custGeom>
                <a:avLst/>
                <a:gdLst>
                  <a:gd name="connsiteX0" fmla="*/ 30261 w 1336329"/>
                  <a:gd name="connsiteY0" fmla="*/ 668941 h 728662"/>
                  <a:gd name="connsiteX1" fmla="*/ 382210 w 1336329"/>
                  <a:gd name="connsiteY1" fmla="*/ 286036 h 728662"/>
                  <a:gd name="connsiteX2" fmla="*/ 940852 w 1336329"/>
                  <a:gd name="connsiteY2" fmla="*/ 192310 h 728662"/>
                  <a:gd name="connsiteX3" fmla="*/ 1209457 w 1336329"/>
                  <a:gd name="connsiteY3" fmla="*/ 324993 h 728662"/>
                  <a:gd name="connsiteX4" fmla="*/ 1336330 w 1336329"/>
                  <a:gd name="connsiteY4" fmla="*/ 432626 h 728662"/>
                  <a:gd name="connsiteX5" fmla="*/ 713204 w 1336329"/>
                  <a:gd name="connsiteY5" fmla="*/ 95536 h 728662"/>
                  <a:gd name="connsiteX6" fmla="*/ 452981 w 1336329"/>
                  <a:gd name="connsiteY6" fmla="*/ 157258 h 728662"/>
                  <a:gd name="connsiteX7" fmla="*/ 609096 w 1336329"/>
                  <a:gd name="connsiteY7" fmla="*/ 0 h 728662"/>
                  <a:gd name="connsiteX8" fmla="*/ 258195 w 1336329"/>
                  <a:gd name="connsiteY8" fmla="*/ 142399 h 728662"/>
                  <a:gd name="connsiteX9" fmla="*/ 128083 w 1336329"/>
                  <a:gd name="connsiteY9" fmla="*/ 313944 h 728662"/>
                  <a:gd name="connsiteX10" fmla="*/ 192663 w 1336329"/>
                  <a:gd name="connsiteY10" fmla="*/ 138398 h 728662"/>
                  <a:gd name="connsiteX11" fmla="*/ 10545 w 1336329"/>
                  <a:gd name="connsiteY11" fmla="*/ 728663 h 728662"/>
                  <a:gd name="connsiteX12" fmla="*/ 30261 w 1336329"/>
                  <a:gd name="connsiteY12" fmla="*/ 668941 h 728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36329" h="728662">
                    <a:moveTo>
                      <a:pt x="30261" y="668941"/>
                    </a:moveTo>
                    <a:cubicBezTo>
                      <a:pt x="98175" y="502349"/>
                      <a:pt x="232954" y="372713"/>
                      <a:pt x="382210" y="286036"/>
                    </a:cubicBezTo>
                    <a:cubicBezTo>
                      <a:pt x="551660" y="187643"/>
                      <a:pt x="750352" y="141446"/>
                      <a:pt x="940852" y="192310"/>
                    </a:cubicBezTo>
                    <a:cubicBezTo>
                      <a:pt x="1037721" y="218123"/>
                      <a:pt x="1125065" y="270034"/>
                      <a:pt x="1209457" y="324993"/>
                    </a:cubicBezTo>
                    <a:cubicBezTo>
                      <a:pt x="1256986" y="355949"/>
                      <a:pt x="1299563" y="391097"/>
                      <a:pt x="1336330" y="432626"/>
                    </a:cubicBezTo>
                    <a:cubicBezTo>
                      <a:pt x="1201741" y="229838"/>
                      <a:pt x="931612" y="94107"/>
                      <a:pt x="713204" y="95536"/>
                    </a:cubicBezTo>
                    <a:cubicBezTo>
                      <a:pt x="631194" y="96107"/>
                      <a:pt x="539373" y="118205"/>
                      <a:pt x="452981" y="157258"/>
                    </a:cubicBezTo>
                    <a:cubicBezTo>
                      <a:pt x="486033" y="89821"/>
                      <a:pt x="537087" y="33909"/>
                      <a:pt x="609096" y="0"/>
                    </a:cubicBezTo>
                    <a:cubicBezTo>
                      <a:pt x="488795" y="4096"/>
                      <a:pt x="354969" y="69628"/>
                      <a:pt x="258195" y="142399"/>
                    </a:cubicBezTo>
                    <a:cubicBezTo>
                      <a:pt x="208665" y="179642"/>
                      <a:pt x="160659" y="242507"/>
                      <a:pt x="128083" y="313944"/>
                    </a:cubicBezTo>
                    <a:cubicBezTo>
                      <a:pt x="130655" y="249841"/>
                      <a:pt x="150562" y="188309"/>
                      <a:pt x="192663" y="138398"/>
                    </a:cubicBezTo>
                    <a:cubicBezTo>
                      <a:pt x="-123" y="325469"/>
                      <a:pt x="-17459" y="546926"/>
                      <a:pt x="10545" y="728663"/>
                    </a:cubicBezTo>
                    <a:cubicBezTo>
                      <a:pt x="15879" y="708279"/>
                      <a:pt x="22451" y="688277"/>
                      <a:pt x="30261" y="66894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AC783600-927E-45F3-8560-E88B4E13A225}"/>
                  </a:ext>
                </a:extLst>
              </p:cNvPr>
              <p:cNvSpPr/>
              <p:nvPr/>
            </p:nvSpPr>
            <p:spPr>
              <a:xfrm>
                <a:off x="5053620" y="4455222"/>
                <a:ext cx="365818" cy="259841"/>
              </a:xfrm>
              <a:custGeom>
                <a:avLst/>
                <a:gdLst>
                  <a:gd name="connsiteX0" fmla="*/ 255614 w 365818"/>
                  <a:gd name="connsiteY0" fmla="*/ 6572 h 259841"/>
                  <a:gd name="connsiteX1" fmla="*/ 365819 w 365818"/>
                  <a:gd name="connsiteY1" fmla="*/ 187738 h 259841"/>
                  <a:gd name="connsiteX2" fmla="*/ 204846 w 365818"/>
                  <a:gd name="connsiteY2" fmla="*/ 98965 h 259841"/>
                  <a:gd name="connsiteX3" fmla="*/ 236660 w 365818"/>
                  <a:gd name="connsiteY3" fmla="*/ 259842 h 259841"/>
                  <a:gd name="connsiteX4" fmla="*/ 89213 w 365818"/>
                  <a:gd name="connsiteY4" fmla="*/ 95441 h 259841"/>
                  <a:gd name="connsiteX5" fmla="*/ 73973 w 365818"/>
                  <a:gd name="connsiteY5" fmla="*/ 234887 h 259841"/>
                  <a:gd name="connsiteX6" fmla="*/ 10631 w 365818"/>
                  <a:gd name="connsiteY6" fmla="*/ 0 h 259841"/>
                  <a:gd name="connsiteX7" fmla="*/ 255614 w 365818"/>
                  <a:gd name="connsiteY7" fmla="*/ 6572 h 259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5818" h="259841">
                    <a:moveTo>
                      <a:pt x="255614" y="6572"/>
                    </a:moveTo>
                    <a:cubicBezTo>
                      <a:pt x="231707" y="56102"/>
                      <a:pt x="335053" y="151448"/>
                      <a:pt x="365819" y="187738"/>
                    </a:cubicBezTo>
                    <a:cubicBezTo>
                      <a:pt x="308383" y="195739"/>
                      <a:pt x="242089" y="138017"/>
                      <a:pt x="204846" y="98965"/>
                    </a:cubicBezTo>
                    <a:cubicBezTo>
                      <a:pt x="187225" y="146971"/>
                      <a:pt x="211323" y="201835"/>
                      <a:pt x="236660" y="259842"/>
                    </a:cubicBezTo>
                    <a:cubicBezTo>
                      <a:pt x="161698" y="218789"/>
                      <a:pt x="128932" y="168402"/>
                      <a:pt x="89213" y="95441"/>
                    </a:cubicBezTo>
                    <a:cubicBezTo>
                      <a:pt x="65019" y="125635"/>
                      <a:pt x="69591" y="195739"/>
                      <a:pt x="73973" y="234887"/>
                    </a:cubicBezTo>
                    <a:cubicBezTo>
                      <a:pt x="29681" y="190310"/>
                      <a:pt x="-22897" y="42958"/>
                      <a:pt x="10631" y="0"/>
                    </a:cubicBezTo>
                    <a:lnTo>
                      <a:pt x="255614" y="6572"/>
                    </a:ln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B634E521-D25E-48F3-9F35-F0C7284F1EE5}"/>
                  </a:ext>
                </a:extLst>
              </p:cNvPr>
              <p:cNvSpPr/>
              <p:nvPr/>
            </p:nvSpPr>
            <p:spPr>
              <a:xfrm>
                <a:off x="5033950" y="3651884"/>
                <a:ext cx="483881" cy="975030"/>
              </a:xfrm>
              <a:custGeom>
                <a:avLst/>
                <a:gdLst>
                  <a:gd name="connsiteX0" fmla="*/ 410825 w 483881"/>
                  <a:gd name="connsiteY0" fmla="*/ 0 h 975030"/>
                  <a:gd name="connsiteX1" fmla="*/ 15633 w 483881"/>
                  <a:gd name="connsiteY1" fmla="*/ 832104 h 975030"/>
                  <a:gd name="connsiteX2" fmla="*/ 284619 w 483881"/>
                  <a:gd name="connsiteY2" fmla="*/ 920210 h 975030"/>
                  <a:gd name="connsiteX3" fmla="*/ 483882 w 483881"/>
                  <a:gd name="connsiteY3" fmla="*/ 99917 h 975030"/>
                  <a:gd name="connsiteX4" fmla="*/ 410825 w 483881"/>
                  <a:gd name="connsiteY4" fmla="*/ 0 h 975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3881" h="975030">
                    <a:moveTo>
                      <a:pt x="410825" y="0"/>
                    </a:moveTo>
                    <a:cubicBezTo>
                      <a:pt x="179082" y="174689"/>
                      <a:pt x="-64663" y="551688"/>
                      <a:pt x="15633" y="832104"/>
                    </a:cubicBezTo>
                    <a:cubicBezTo>
                      <a:pt x="49827" y="951643"/>
                      <a:pt x="171081" y="1035177"/>
                      <a:pt x="284619" y="920210"/>
                    </a:cubicBezTo>
                    <a:cubicBezTo>
                      <a:pt x="357866" y="846011"/>
                      <a:pt x="206323" y="194691"/>
                      <a:pt x="483882" y="99917"/>
                    </a:cubicBezTo>
                    <a:lnTo>
                      <a:pt x="410825" y="0"/>
                    </a:ln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7CE1770E-94CD-4577-98A6-F28F7C2F7E7B}"/>
                  </a:ext>
                </a:extLst>
              </p:cNvPr>
              <p:cNvSpPr/>
              <p:nvPr/>
            </p:nvSpPr>
            <p:spPr>
              <a:xfrm>
                <a:off x="5225961" y="3614070"/>
                <a:ext cx="1189482" cy="1271301"/>
              </a:xfrm>
              <a:custGeom>
                <a:avLst/>
                <a:gdLst>
                  <a:gd name="connsiteX0" fmla="*/ 179856 w 1189482"/>
                  <a:gd name="connsiteY0" fmla="*/ 1254824 h 1271301"/>
                  <a:gd name="connsiteX1" fmla="*/ 1048155 w 1189482"/>
                  <a:gd name="connsiteY1" fmla="*/ 1271302 h 1271301"/>
                  <a:gd name="connsiteX2" fmla="*/ 590384 w 1189482"/>
                  <a:gd name="connsiteY2" fmla="*/ 0 h 1271301"/>
                  <a:gd name="connsiteX3" fmla="*/ 179856 w 1189482"/>
                  <a:gd name="connsiteY3" fmla="*/ 1254824 h 127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9482" h="1271301">
                    <a:moveTo>
                      <a:pt x="179856" y="1254824"/>
                    </a:moveTo>
                    <a:cubicBezTo>
                      <a:pt x="217956" y="1126141"/>
                      <a:pt x="986338" y="1110806"/>
                      <a:pt x="1048155" y="1271302"/>
                    </a:cubicBezTo>
                    <a:cubicBezTo>
                      <a:pt x="1183124" y="960977"/>
                      <a:pt x="1430774" y="0"/>
                      <a:pt x="590384" y="0"/>
                    </a:cubicBezTo>
                    <a:cubicBezTo>
                      <a:pt x="-334494" y="0"/>
                      <a:pt x="77748" y="1110044"/>
                      <a:pt x="179856" y="1254824"/>
                    </a:cubicBez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4A969B5E-373F-4F0A-BAF6-0243EEC46A11}"/>
                  </a:ext>
                </a:extLst>
              </p:cNvPr>
              <p:cNvSpPr/>
              <p:nvPr/>
            </p:nvSpPr>
            <p:spPr>
              <a:xfrm>
                <a:off x="6258495" y="4305204"/>
                <a:ext cx="337955" cy="294894"/>
              </a:xfrm>
              <a:custGeom>
                <a:avLst/>
                <a:gdLst>
                  <a:gd name="connsiteX0" fmla="*/ 77438 w 337955"/>
                  <a:gd name="connsiteY0" fmla="*/ 48673 h 294894"/>
                  <a:gd name="connsiteX1" fmla="*/ 0 w 337955"/>
                  <a:gd name="connsiteY1" fmla="*/ 246031 h 294894"/>
                  <a:gd name="connsiteX2" fmla="*/ 143351 w 337955"/>
                  <a:gd name="connsiteY2" fmla="*/ 130969 h 294894"/>
                  <a:gd name="connsiteX3" fmla="*/ 139637 w 337955"/>
                  <a:gd name="connsiteY3" fmla="*/ 294894 h 294894"/>
                  <a:gd name="connsiteX4" fmla="*/ 256604 w 337955"/>
                  <a:gd name="connsiteY4" fmla="*/ 107537 h 294894"/>
                  <a:gd name="connsiteX5" fmla="*/ 295561 w 337955"/>
                  <a:gd name="connsiteY5" fmla="*/ 242316 h 294894"/>
                  <a:gd name="connsiteX6" fmla="*/ 317659 w 337955"/>
                  <a:gd name="connsiteY6" fmla="*/ 0 h 294894"/>
                  <a:gd name="connsiteX7" fmla="*/ 77438 w 337955"/>
                  <a:gd name="connsiteY7" fmla="*/ 48673 h 294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7955" h="294894">
                    <a:moveTo>
                      <a:pt x="77438" y="48673"/>
                    </a:moveTo>
                    <a:cubicBezTo>
                      <a:pt x="109442" y="93345"/>
                      <a:pt x="24098" y="205073"/>
                      <a:pt x="0" y="246031"/>
                    </a:cubicBezTo>
                    <a:cubicBezTo>
                      <a:pt x="57912" y="244030"/>
                      <a:pt x="113348" y="175832"/>
                      <a:pt x="143351" y="130969"/>
                    </a:cubicBezTo>
                    <a:cubicBezTo>
                      <a:pt x="168974" y="175260"/>
                      <a:pt x="154686" y="233458"/>
                      <a:pt x="139637" y="294894"/>
                    </a:cubicBezTo>
                    <a:cubicBezTo>
                      <a:pt x="206407" y="241554"/>
                      <a:pt x="230029" y="186309"/>
                      <a:pt x="256604" y="107537"/>
                    </a:cubicBezTo>
                    <a:cubicBezTo>
                      <a:pt x="285655" y="133064"/>
                      <a:pt x="293180" y="202978"/>
                      <a:pt x="295561" y="242316"/>
                    </a:cubicBezTo>
                    <a:cubicBezTo>
                      <a:pt x="331565" y="190786"/>
                      <a:pt x="358045" y="36576"/>
                      <a:pt x="317659" y="0"/>
                    </a:cubicBezTo>
                    <a:lnTo>
                      <a:pt x="77438" y="48673"/>
                    </a:ln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3FB4857B-2B6D-4001-ACAF-478661193042}"/>
                  </a:ext>
                </a:extLst>
              </p:cNvPr>
              <p:cNvSpPr/>
              <p:nvPr/>
            </p:nvSpPr>
            <p:spPr>
              <a:xfrm>
                <a:off x="6008559" y="3579303"/>
                <a:ext cx="589204" cy="921163"/>
              </a:xfrm>
              <a:custGeom>
                <a:avLst/>
                <a:gdLst>
                  <a:gd name="connsiteX0" fmla="*/ 54769 w 589204"/>
                  <a:gd name="connsiteY0" fmla="*/ 0 h 921163"/>
                  <a:gd name="connsiteX1" fmla="*/ 587026 w 589204"/>
                  <a:gd name="connsiteY1" fmla="*/ 751808 h 921163"/>
                  <a:gd name="connsiteX2" fmla="*/ 337185 w 589204"/>
                  <a:gd name="connsiteY2" fmla="*/ 884872 h 921163"/>
                  <a:gd name="connsiteX3" fmla="*/ 0 w 589204"/>
                  <a:gd name="connsiteY3" fmla="*/ 111062 h 921163"/>
                  <a:gd name="connsiteX4" fmla="*/ 54769 w 589204"/>
                  <a:gd name="connsiteY4" fmla="*/ 0 h 921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204" h="921163">
                    <a:moveTo>
                      <a:pt x="54769" y="0"/>
                    </a:moveTo>
                    <a:cubicBezTo>
                      <a:pt x="313087" y="132302"/>
                      <a:pt x="617982" y="461867"/>
                      <a:pt x="587026" y="751808"/>
                    </a:cubicBezTo>
                    <a:cubicBezTo>
                      <a:pt x="573881" y="875443"/>
                      <a:pt x="468820" y="978503"/>
                      <a:pt x="337185" y="884872"/>
                    </a:cubicBezTo>
                    <a:cubicBezTo>
                      <a:pt x="252222" y="824389"/>
                      <a:pt x="289655" y="156686"/>
                      <a:pt x="0" y="111062"/>
                    </a:cubicBezTo>
                    <a:lnTo>
                      <a:pt x="54769" y="0"/>
                    </a:lnTo>
                    <a:close/>
                  </a:path>
                </a:pathLst>
              </a:custGeom>
              <a:solidFill>
                <a:schemeClr val="tx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A3BE9F65-97C6-4EC9-B259-1BE418EB7AD7}"/>
                  </a:ext>
                </a:extLst>
              </p:cNvPr>
              <p:cNvSpPr/>
              <p:nvPr/>
            </p:nvSpPr>
            <p:spPr>
              <a:xfrm>
                <a:off x="5340955" y="3631691"/>
                <a:ext cx="806669" cy="353190"/>
              </a:xfrm>
              <a:custGeom>
                <a:avLst/>
                <a:gdLst>
                  <a:gd name="connsiteX0" fmla="*/ 78483 w 806669"/>
                  <a:gd name="connsiteY0" fmla="*/ 323469 h 353190"/>
                  <a:gd name="connsiteX1" fmla="*/ 452054 w 806669"/>
                  <a:gd name="connsiteY1" fmla="*/ 317754 h 353190"/>
                  <a:gd name="connsiteX2" fmla="*/ 806670 w 806669"/>
                  <a:gd name="connsiteY2" fmla="*/ 0 h 353190"/>
                  <a:gd name="connsiteX3" fmla="*/ 559496 w 806669"/>
                  <a:gd name="connsiteY3" fmla="*/ 203359 h 353190"/>
                  <a:gd name="connsiteX4" fmla="*/ 19714 w 806669"/>
                  <a:gd name="connsiteY4" fmla="*/ 143542 h 353190"/>
                  <a:gd name="connsiteX5" fmla="*/ 78483 w 806669"/>
                  <a:gd name="connsiteY5" fmla="*/ 323469 h 35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6669" h="353190">
                    <a:moveTo>
                      <a:pt x="78483" y="323469"/>
                    </a:moveTo>
                    <a:cubicBezTo>
                      <a:pt x="201737" y="372618"/>
                      <a:pt x="343088" y="353759"/>
                      <a:pt x="452054" y="317754"/>
                    </a:cubicBezTo>
                    <a:cubicBezTo>
                      <a:pt x="693132" y="238220"/>
                      <a:pt x="791525" y="37243"/>
                      <a:pt x="806670" y="0"/>
                    </a:cubicBezTo>
                    <a:cubicBezTo>
                      <a:pt x="752949" y="77343"/>
                      <a:pt x="648745" y="173736"/>
                      <a:pt x="559496" y="203359"/>
                    </a:cubicBezTo>
                    <a:cubicBezTo>
                      <a:pt x="414144" y="251650"/>
                      <a:pt x="166494" y="249365"/>
                      <a:pt x="19714" y="143542"/>
                    </a:cubicBezTo>
                    <a:cubicBezTo>
                      <a:pt x="7522" y="156782"/>
                      <a:pt x="-40008" y="276130"/>
                      <a:pt x="78483" y="32346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22" name="Graphic 1">
              <a:extLst>
                <a:ext uri="{FF2B5EF4-FFF2-40B4-BE49-F238E27FC236}">
                  <a16:creationId xmlns:a16="http://schemas.microsoft.com/office/drawing/2014/main" id="{FC1A4961-752D-4E0E-9E7A-08E250FB1665}"/>
                </a:ext>
              </a:extLst>
            </p:cNvPr>
            <p:cNvGrpSpPr/>
            <p:nvPr/>
          </p:nvGrpSpPr>
          <p:grpSpPr>
            <a:xfrm rot="20993736">
              <a:off x="2359010" y="1784625"/>
              <a:ext cx="1629378" cy="1211456"/>
              <a:chOff x="2973539" y="2138851"/>
              <a:chExt cx="652225" cy="484934"/>
            </a:xfrm>
          </p:grpSpPr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C42E8AC1-E9C3-4895-92D5-7707F553B980}"/>
                  </a:ext>
                </a:extLst>
              </p:cNvPr>
              <p:cNvSpPr/>
              <p:nvPr/>
            </p:nvSpPr>
            <p:spPr>
              <a:xfrm>
                <a:off x="3036017" y="2138851"/>
                <a:ext cx="524041" cy="358815"/>
              </a:xfrm>
              <a:custGeom>
                <a:avLst/>
                <a:gdLst>
                  <a:gd name="connsiteX0" fmla="*/ 395 w 524041"/>
                  <a:gd name="connsiteY0" fmla="*/ 353769 h 358815"/>
                  <a:gd name="connsiteX1" fmla="*/ 155748 w 524041"/>
                  <a:gd name="connsiteY1" fmla="*/ 62209 h 358815"/>
                  <a:gd name="connsiteX2" fmla="*/ 453785 w 524041"/>
                  <a:gd name="connsiteY2" fmla="*/ 32396 h 358815"/>
                  <a:gd name="connsiteX3" fmla="*/ 506935 w 524041"/>
                  <a:gd name="connsiteY3" fmla="*/ 134504 h 358815"/>
                  <a:gd name="connsiteX4" fmla="*/ 451595 w 524041"/>
                  <a:gd name="connsiteY4" fmla="*/ 162126 h 358815"/>
                  <a:gd name="connsiteX5" fmla="*/ 523985 w 524041"/>
                  <a:gd name="connsiteY5" fmla="*/ 336624 h 358815"/>
                  <a:gd name="connsiteX6" fmla="*/ 395 w 524041"/>
                  <a:gd name="connsiteY6" fmla="*/ 353769 h 358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4041" h="358815">
                    <a:moveTo>
                      <a:pt x="395" y="353769"/>
                    </a:moveTo>
                    <a:cubicBezTo>
                      <a:pt x="-3796" y="306906"/>
                      <a:pt x="23827" y="128217"/>
                      <a:pt x="155748" y="62209"/>
                    </a:cubicBezTo>
                    <a:cubicBezTo>
                      <a:pt x="287765" y="-3704"/>
                      <a:pt x="385586" y="-22944"/>
                      <a:pt x="453785" y="32396"/>
                    </a:cubicBezTo>
                    <a:cubicBezTo>
                      <a:pt x="521889" y="87736"/>
                      <a:pt x="506935" y="134504"/>
                      <a:pt x="506935" y="134504"/>
                    </a:cubicBezTo>
                    <a:lnTo>
                      <a:pt x="451595" y="162126"/>
                    </a:lnTo>
                    <a:cubicBezTo>
                      <a:pt x="451595" y="162126"/>
                      <a:pt x="517603" y="300429"/>
                      <a:pt x="523985" y="336624"/>
                    </a:cubicBezTo>
                    <a:cubicBezTo>
                      <a:pt x="530366" y="372915"/>
                      <a:pt x="395" y="353769"/>
                      <a:pt x="395" y="353769"/>
                    </a:cubicBezTo>
                    <a:close/>
                  </a:path>
                </a:pathLst>
              </a:custGeom>
              <a:solidFill>
                <a:srgbClr val="E1312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B9297552-0853-4B00-AA16-B776FE8CB762}"/>
                  </a:ext>
                </a:extLst>
              </p:cNvPr>
              <p:cNvSpPr/>
              <p:nvPr/>
            </p:nvSpPr>
            <p:spPr>
              <a:xfrm>
                <a:off x="3036017" y="2143715"/>
                <a:ext cx="380157" cy="355286"/>
              </a:xfrm>
              <a:custGeom>
                <a:avLst/>
                <a:gdLst>
                  <a:gd name="connsiteX0" fmla="*/ 73262 w 380157"/>
                  <a:gd name="connsiteY0" fmla="*/ 320711 h 355286"/>
                  <a:gd name="connsiteX1" fmla="*/ 133460 w 380157"/>
                  <a:gd name="connsiteY1" fmla="*/ 244606 h 355286"/>
                  <a:gd name="connsiteX2" fmla="*/ 184990 w 380157"/>
                  <a:gd name="connsiteY2" fmla="*/ 217174 h 355286"/>
                  <a:gd name="connsiteX3" fmla="*/ 133460 w 380157"/>
                  <a:gd name="connsiteY3" fmla="*/ 183170 h 355286"/>
                  <a:gd name="connsiteX4" fmla="*/ 206897 w 380157"/>
                  <a:gd name="connsiteY4" fmla="*/ 68298 h 355286"/>
                  <a:gd name="connsiteX5" fmla="*/ 380157 w 380157"/>
                  <a:gd name="connsiteY5" fmla="*/ 1433 h 355286"/>
                  <a:gd name="connsiteX6" fmla="*/ 155748 w 380157"/>
                  <a:gd name="connsiteY6" fmla="*/ 62107 h 355286"/>
                  <a:gd name="connsiteX7" fmla="*/ 395 w 380157"/>
                  <a:gd name="connsiteY7" fmla="*/ 353667 h 355286"/>
                  <a:gd name="connsiteX8" fmla="*/ 52592 w 380157"/>
                  <a:gd name="connsiteY8" fmla="*/ 355286 h 355286"/>
                  <a:gd name="connsiteX9" fmla="*/ 73262 w 380157"/>
                  <a:gd name="connsiteY9" fmla="*/ 320711 h 35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0157" h="355286">
                    <a:moveTo>
                      <a:pt x="73262" y="320711"/>
                    </a:moveTo>
                    <a:cubicBezTo>
                      <a:pt x="90978" y="297565"/>
                      <a:pt x="106790" y="255941"/>
                      <a:pt x="133460" y="244606"/>
                    </a:cubicBezTo>
                    <a:cubicBezTo>
                      <a:pt x="146414" y="239177"/>
                      <a:pt x="213565" y="245844"/>
                      <a:pt x="184990" y="217174"/>
                    </a:cubicBezTo>
                    <a:cubicBezTo>
                      <a:pt x="177941" y="210125"/>
                      <a:pt x="154224" y="191933"/>
                      <a:pt x="133460" y="183170"/>
                    </a:cubicBezTo>
                    <a:cubicBezTo>
                      <a:pt x="83168" y="161929"/>
                      <a:pt x="172703" y="92587"/>
                      <a:pt x="206897" y="68298"/>
                    </a:cubicBezTo>
                    <a:cubicBezTo>
                      <a:pt x="251379" y="36580"/>
                      <a:pt x="328817" y="20102"/>
                      <a:pt x="380157" y="1433"/>
                    </a:cubicBezTo>
                    <a:cubicBezTo>
                      <a:pt x="320435" y="-6187"/>
                      <a:pt x="246045" y="16958"/>
                      <a:pt x="155748" y="62107"/>
                    </a:cubicBezTo>
                    <a:cubicBezTo>
                      <a:pt x="23827" y="128115"/>
                      <a:pt x="-3796" y="306899"/>
                      <a:pt x="395" y="353667"/>
                    </a:cubicBezTo>
                    <a:cubicBezTo>
                      <a:pt x="395" y="353667"/>
                      <a:pt x="20398" y="354429"/>
                      <a:pt x="52592" y="355286"/>
                    </a:cubicBezTo>
                    <a:cubicBezTo>
                      <a:pt x="57831" y="343475"/>
                      <a:pt x="64689" y="331855"/>
                      <a:pt x="73262" y="320711"/>
                    </a:cubicBezTo>
                    <a:close/>
                  </a:path>
                </a:pathLst>
              </a:custGeom>
              <a:solidFill>
                <a:srgbClr val="CA20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14441851-0495-4253-9923-676C47AB14AA}"/>
                  </a:ext>
                </a:extLst>
              </p:cNvPr>
              <p:cNvSpPr/>
              <p:nvPr/>
            </p:nvSpPr>
            <p:spPr>
              <a:xfrm>
                <a:off x="3393942" y="2293357"/>
                <a:ext cx="166102" cy="192024"/>
              </a:xfrm>
              <a:custGeom>
                <a:avLst/>
                <a:gdLst>
                  <a:gd name="connsiteX0" fmla="*/ 118720 w 166102"/>
                  <a:gd name="connsiteY0" fmla="*/ 0 h 192024"/>
                  <a:gd name="connsiteX1" fmla="*/ 69762 w 166102"/>
                  <a:gd name="connsiteY1" fmla="*/ 1905 h 192024"/>
                  <a:gd name="connsiteX2" fmla="*/ 4611 w 166102"/>
                  <a:gd name="connsiteY2" fmla="*/ 30575 h 192024"/>
                  <a:gd name="connsiteX3" fmla="*/ 80049 w 166102"/>
                  <a:gd name="connsiteY3" fmla="*/ 79820 h 192024"/>
                  <a:gd name="connsiteX4" fmla="*/ 162916 w 166102"/>
                  <a:gd name="connsiteY4" fmla="*/ 192024 h 192024"/>
                  <a:gd name="connsiteX5" fmla="*/ 166060 w 166102"/>
                  <a:gd name="connsiteY5" fmla="*/ 186976 h 192024"/>
                  <a:gd name="connsiteX6" fmla="*/ 93670 w 166102"/>
                  <a:gd name="connsiteY6" fmla="*/ 12478 h 192024"/>
                  <a:gd name="connsiteX7" fmla="*/ 118720 w 166102"/>
                  <a:gd name="connsiteY7" fmla="*/ 0 h 192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6102" h="192024">
                    <a:moveTo>
                      <a:pt x="118720" y="0"/>
                    </a:moveTo>
                    <a:cubicBezTo>
                      <a:pt x="102147" y="1524"/>
                      <a:pt x="85002" y="857"/>
                      <a:pt x="69762" y="1905"/>
                    </a:cubicBezTo>
                    <a:cubicBezTo>
                      <a:pt x="63856" y="2286"/>
                      <a:pt x="-20345" y="7048"/>
                      <a:pt x="4611" y="30575"/>
                    </a:cubicBezTo>
                    <a:cubicBezTo>
                      <a:pt x="26995" y="51626"/>
                      <a:pt x="54427" y="63627"/>
                      <a:pt x="80049" y="79820"/>
                    </a:cubicBezTo>
                    <a:cubicBezTo>
                      <a:pt x="121673" y="106109"/>
                      <a:pt x="150343" y="146971"/>
                      <a:pt x="162916" y="192024"/>
                    </a:cubicBezTo>
                    <a:cubicBezTo>
                      <a:pt x="165202" y="190500"/>
                      <a:pt x="166345" y="188786"/>
                      <a:pt x="166060" y="186976"/>
                    </a:cubicBezTo>
                    <a:cubicBezTo>
                      <a:pt x="159678" y="150781"/>
                      <a:pt x="93670" y="12478"/>
                      <a:pt x="93670" y="12478"/>
                    </a:cubicBezTo>
                    <a:lnTo>
                      <a:pt x="118720" y="0"/>
                    </a:lnTo>
                    <a:close/>
                  </a:path>
                </a:pathLst>
              </a:custGeom>
              <a:solidFill>
                <a:srgbClr val="CA201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0DEE7DFA-363B-4F9D-9617-C24678706CD8}"/>
                  </a:ext>
                </a:extLst>
              </p:cNvPr>
              <p:cNvSpPr/>
              <p:nvPr/>
            </p:nvSpPr>
            <p:spPr>
              <a:xfrm>
                <a:off x="3462961" y="2211786"/>
                <a:ext cx="162803" cy="168864"/>
              </a:xfrm>
              <a:custGeom>
                <a:avLst/>
                <a:gdLst>
                  <a:gd name="connsiteX0" fmla="*/ 141141 w 162803"/>
                  <a:gd name="connsiteY0" fmla="*/ 51377 h 168864"/>
                  <a:gd name="connsiteX1" fmla="*/ 105613 w 162803"/>
                  <a:gd name="connsiteY1" fmla="*/ 323 h 168864"/>
                  <a:gd name="connsiteX2" fmla="*/ 63703 w 162803"/>
                  <a:gd name="connsiteY2" fmla="*/ 20039 h 168864"/>
                  <a:gd name="connsiteX3" fmla="*/ 18078 w 162803"/>
                  <a:gd name="connsiteY3" fmla="*/ 27755 h 168864"/>
                  <a:gd name="connsiteX4" fmla="*/ 15221 w 162803"/>
                  <a:gd name="connsiteY4" fmla="*/ 71855 h 168864"/>
                  <a:gd name="connsiteX5" fmla="*/ 933 w 162803"/>
                  <a:gd name="connsiteY5" fmla="*/ 92525 h 168864"/>
                  <a:gd name="connsiteX6" fmla="*/ 38557 w 162803"/>
                  <a:gd name="connsiteY6" fmla="*/ 128720 h 168864"/>
                  <a:gd name="connsiteX7" fmla="*/ 51130 w 162803"/>
                  <a:gd name="connsiteY7" fmla="*/ 149008 h 168864"/>
                  <a:gd name="connsiteX8" fmla="*/ 79991 w 162803"/>
                  <a:gd name="connsiteY8" fmla="*/ 168629 h 168864"/>
                  <a:gd name="connsiteX9" fmla="*/ 119996 w 162803"/>
                  <a:gd name="connsiteY9" fmla="*/ 132911 h 168864"/>
                  <a:gd name="connsiteX10" fmla="*/ 162001 w 162803"/>
                  <a:gd name="connsiteY10" fmla="*/ 97478 h 168864"/>
                  <a:gd name="connsiteX11" fmla="*/ 141141 w 162803"/>
                  <a:gd name="connsiteY11" fmla="*/ 51377 h 168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803" h="168864">
                    <a:moveTo>
                      <a:pt x="141141" y="51377"/>
                    </a:moveTo>
                    <a:cubicBezTo>
                      <a:pt x="145047" y="27183"/>
                      <a:pt x="133807" y="3561"/>
                      <a:pt x="105613" y="323"/>
                    </a:cubicBezTo>
                    <a:cubicBezTo>
                      <a:pt x="87135" y="-1773"/>
                      <a:pt x="72085" y="6514"/>
                      <a:pt x="63703" y="20039"/>
                    </a:cubicBezTo>
                    <a:cubicBezTo>
                      <a:pt x="49892" y="12991"/>
                      <a:pt x="31318" y="15563"/>
                      <a:pt x="18078" y="27755"/>
                    </a:cubicBezTo>
                    <a:cubicBezTo>
                      <a:pt x="4934" y="39756"/>
                      <a:pt x="6744" y="59092"/>
                      <a:pt x="15221" y="71855"/>
                    </a:cubicBezTo>
                    <a:cubicBezTo>
                      <a:pt x="8172" y="77285"/>
                      <a:pt x="2648" y="84524"/>
                      <a:pt x="933" y="92525"/>
                    </a:cubicBezTo>
                    <a:cubicBezTo>
                      <a:pt x="-4877" y="118623"/>
                      <a:pt x="17507" y="125862"/>
                      <a:pt x="38557" y="128720"/>
                    </a:cubicBezTo>
                    <a:cubicBezTo>
                      <a:pt x="48463" y="130053"/>
                      <a:pt x="46939" y="141102"/>
                      <a:pt x="51130" y="149008"/>
                    </a:cubicBezTo>
                    <a:cubicBezTo>
                      <a:pt x="57131" y="160152"/>
                      <a:pt x="67227" y="167391"/>
                      <a:pt x="79991" y="168629"/>
                    </a:cubicBezTo>
                    <a:cubicBezTo>
                      <a:pt x="105327" y="171106"/>
                      <a:pt x="116472" y="153675"/>
                      <a:pt x="119996" y="132911"/>
                    </a:cubicBezTo>
                    <a:cubicBezTo>
                      <a:pt x="140379" y="131863"/>
                      <a:pt x="157715" y="120433"/>
                      <a:pt x="162001" y="97478"/>
                    </a:cubicBezTo>
                    <a:cubicBezTo>
                      <a:pt x="165525" y="78428"/>
                      <a:pt x="157239" y="59187"/>
                      <a:pt x="141141" y="51377"/>
                    </a:cubicBezTo>
                    <a:close/>
                  </a:path>
                </a:pathLst>
              </a:custGeom>
              <a:solidFill>
                <a:srgbClr val="F1F3F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73493C59-E950-4B1F-A59B-DDC58F14AD43}"/>
                  </a:ext>
                </a:extLst>
              </p:cNvPr>
              <p:cNvSpPr/>
              <p:nvPr/>
            </p:nvSpPr>
            <p:spPr>
              <a:xfrm>
                <a:off x="3462961" y="2211786"/>
                <a:ext cx="162803" cy="168864"/>
              </a:xfrm>
              <a:custGeom>
                <a:avLst/>
                <a:gdLst>
                  <a:gd name="connsiteX0" fmla="*/ 141141 w 162803"/>
                  <a:gd name="connsiteY0" fmla="*/ 51377 h 168864"/>
                  <a:gd name="connsiteX1" fmla="*/ 105613 w 162803"/>
                  <a:gd name="connsiteY1" fmla="*/ 323 h 168864"/>
                  <a:gd name="connsiteX2" fmla="*/ 63703 w 162803"/>
                  <a:gd name="connsiteY2" fmla="*/ 20039 h 168864"/>
                  <a:gd name="connsiteX3" fmla="*/ 18078 w 162803"/>
                  <a:gd name="connsiteY3" fmla="*/ 27755 h 168864"/>
                  <a:gd name="connsiteX4" fmla="*/ 15221 w 162803"/>
                  <a:gd name="connsiteY4" fmla="*/ 71855 h 168864"/>
                  <a:gd name="connsiteX5" fmla="*/ 933 w 162803"/>
                  <a:gd name="connsiteY5" fmla="*/ 92525 h 168864"/>
                  <a:gd name="connsiteX6" fmla="*/ 38557 w 162803"/>
                  <a:gd name="connsiteY6" fmla="*/ 128720 h 168864"/>
                  <a:gd name="connsiteX7" fmla="*/ 51130 w 162803"/>
                  <a:gd name="connsiteY7" fmla="*/ 149008 h 168864"/>
                  <a:gd name="connsiteX8" fmla="*/ 79991 w 162803"/>
                  <a:gd name="connsiteY8" fmla="*/ 168629 h 168864"/>
                  <a:gd name="connsiteX9" fmla="*/ 119996 w 162803"/>
                  <a:gd name="connsiteY9" fmla="*/ 132911 h 168864"/>
                  <a:gd name="connsiteX10" fmla="*/ 162001 w 162803"/>
                  <a:gd name="connsiteY10" fmla="*/ 97478 h 168864"/>
                  <a:gd name="connsiteX11" fmla="*/ 141141 w 162803"/>
                  <a:gd name="connsiteY11" fmla="*/ 51377 h 168864"/>
                  <a:gd name="connsiteX12" fmla="*/ 137331 w 162803"/>
                  <a:gd name="connsiteY12" fmla="*/ 93191 h 168864"/>
                  <a:gd name="connsiteX13" fmla="*/ 117710 w 162803"/>
                  <a:gd name="connsiteY13" fmla="*/ 114242 h 168864"/>
                  <a:gd name="connsiteX14" fmla="*/ 91707 w 162803"/>
                  <a:gd name="connsiteY14" fmla="*/ 137387 h 168864"/>
                  <a:gd name="connsiteX15" fmla="*/ 55512 w 162803"/>
                  <a:gd name="connsiteY15" fmla="*/ 120338 h 168864"/>
                  <a:gd name="connsiteX16" fmla="*/ 43129 w 162803"/>
                  <a:gd name="connsiteY16" fmla="*/ 117766 h 168864"/>
                  <a:gd name="connsiteX17" fmla="*/ 26079 w 162803"/>
                  <a:gd name="connsiteY17" fmla="*/ 73094 h 168864"/>
                  <a:gd name="connsiteX18" fmla="*/ 31794 w 162803"/>
                  <a:gd name="connsiteY18" fmla="*/ 45757 h 168864"/>
                  <a:gd name="connsiteX19" fmla="*/ 65227 w 162803"/>
                  <a:gd name="connsiteY19" fmla="*/ 31184 h 168864"/>
                  <a:gd name="connsiteX20" fmla="*/ 104661 w 162803"/>
                  <a:gd name="connsiteY20" fmla="*/ 14039 h 168864"/>
                  <a:gd name="connsiteX21" fmla="*/ 126378 w 162803"/>
                  <a:gd name="connsiteY21" fmla="*/ 53186 h 168864"/>
                  <a:gd name="connsiteX22" fmla="*/ 137331 w 162803"/>
                  <a:gd name="connsiteY22" fmla="*/ 93191 h 168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2803" h="168864">
                    <a:moveTo>
                      <a:pt x="141141" y="51377"/>
                    </a:moveTo>
                    <a:cubicBezTo>
                      <a:pt x="145047" y="27183"/>
                      <a:pt x="133807" y="3561"/>
                      <a:pt x="105613" y="323"/>
                    </a:cubicBezTo>
                    <a:cubicBezTo>
                      <a:pt x="87135" y="-1773"/>
                      <a:pt x="72085" y="6514"/>
                      <a:pt x="63703" y="20039"/>
                    </a:cubicBezTo>
                    <a:cubicBezTo>
                      <a:pt x="49892" y="12991"/>
                      <a:pt x="31318" y="15563"/>
                      <a:pt x="18078" y="27755"/>
                    </a:cubicBezTo>
                    <a:cubicBezTo>
                      <a:pt x="4934" y="39756"/>
                      <a:pt x="6744" y="59092"/>
                      <a:pt x="15221" y="71855"/>
                    </a:cubicBezTo>
                    <a:cubicBezTo>
                      <a:pt x="8172" y="77285"/>
                      <a:pt x="2648" y="84524"/>
                      <a:pt x="933" y="92525"/>
                    </a:cubicBezTo>
                    <a:cubicBezTo>
                      <a:pt x="-4877" y="118623"/>
                      <a:pt x="17507" y="125862"/>
                      <a:pt x="38557" y="128720"/>
                    </a:cubicBezTo>
                    <a:cubicBezTo>
                      <a:pt x="48463" y="130053"/>
                      <a:pt x="46939" y="141102"/>
                      <a:pt x="51130" y="149008"/>
                    </a:cubicBezTo>
                    <a:cubicBezTo>
                      <a:pt x="57131" y="160152"/>
                      <a:pt x="67227" y="167391"/>
                      <a:pt x="79991" y="168629"/>
                    </a:cubicBezTo>
                    <a:cubicBezTo>
                      <a:pt x="105327" y="171106"/>
                      <a:pt x="116472" y="153675"/>
                      <a:pt x="119996" y="132911"/>
                    </a:cubicBezTo>
                    <a:cubicBezTo>
                      <a:pt x="140379" y="131863"/>
                      <a:pt x="157715" y="120433"/>
                      <a:pt x="162001" y="97478"/>
                    </a:cubicBezTo>
                    <a:cubicBezTo>
                      <a:pt x="165525" y="78428"/>
                      <a:pt x="157239" y="59187"/>
                      <a:pt x="141141" y="51377"/>
                    </a:cubicBezTo>
                    <a:close/>
                    <a:moveTo>
                      <a:pt x="137331" y="93191"/>
                    </a:moveTo>
                    <a:cubicBezTo>
                      <a:pt x="133998" y="104621"/>
                      <a:pt x="126663" y="111289"/>
                      <a:pt x="117710" y="114242"/>
                    </a:cubicBezTo>
                    <a:cubicBezTo>
                      <a:pt x="113805" y="125386"/>
                      <a:pt x="105804" y="134244"/>
                      <a:pt x="91707" y="137387"/>
                    </a:cubicBezTo>
                    <a:cubicBezTo>
                      <a:pt x="75705" y="140912"/>
                      <a:pt x="63036" y="132720"/>
                      <a:pt x="55512" y="120338"/>
                    </a:cubicBezTo>
                    <a:cubicBezTo>
                      <a:pt x="51511" y="119957"/>
                      <a:pt x="47415" y="119290"/>
                      <a:pt x="43129" y="117766"/>
                    </a:cubicBezTo>
                    <a:cubicBezTo>
                      <a:pt x="25508" y="111765"/>
                      <a:pt x="16554" y="88715"/>
                      <a:pt x="26079" y="73094"/>
                    </a:cubicBezTo>
                    <a:cubicBezTo>
                      <a:pt x="23984" y="64521"/>
                      <a:pt x="24936" y="55472"/>
                      <a:pt x="31794" y="45757"/>
                    </a:cubicBezTo>
                    <a:cubicBezTo>
                      <a:pt x="39510" y="34803"/>
                      <a:pt x="52845" y="29850"/>
                      <a:pt x="65227" y="31184"/>
                    </a:cubicBezTo>
                    <a:cubicBezTo>
                      <a:pt x="73323" y="17182"/>
                      <a:pt x="88373" y="7562"/>
                      <a:pt x="104661" y="14039"/>
                    </a:cubicBezTo>
                    <a:cubicBezTo>
                      <a:pt x="123139" y="21373"/>
                      <a:pt x="129140" y="37565"/>
                      <a:pt x="126378" y="53186"/>
                    </a:cubicBezTo>
                    <a:cubicBezTo>
                      <a:pt x="136855" y="62807"/>
                      <a:pt x="142380" y="75951"/>
                      <a:pt x="137331" y="93191"/>
                    </a:cubicBezTo>
                    <a:close/>
                  </a:path>
                </a:pathLst>
              </a:custGeom>
              <a:solidFill>
                <a:srgbClr val="DAE6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4F07E9B5-6F70-4F91-AC1C-7FCE691EF04E}"/>
                  </a:ext>
                </a:extLst>
              </p:cNvPr>
              <p:cNvSpPr/>
              <p:nvPr/>
            </p:nvSpPr>
            <p:spPr>
              <a:xfrm>
                <a:off x="2973539" y="2408742"/>
                <a:ext cx="625789" cy="215043"/>
              </a:xfrm>
              <a:custGeom>
                <a:avLst/>
                <a:gdLst>
                  <a:gd name="connsiteX0" fmla="*/ 56492 w 625789"/>
                  <a:gd name="connsiteY0" fmla="*/ 212084 h 215043"/>
                  <a:gd name="connsiteX1" fmla="*/ 3342 w 625789"/>
                  <a:gd name="connsiteY1" fmla="*/ 109976 h 215043"/>
                  <a:gd name="connsiteX2" fmla="*/ 277853 w 625789"/>
                  <a:gd name="connsiteY2" fmla="*/ 1391 h 215043"/>
                  <a:gd name="connsiteX3" fmla="*/ 624753 w 625789"/>
                  <a:gd name="connsiteY3" fmla="*/ 105690 h 215043"/>
                  <a:gd name="connsiteX4" fmla="*/ 590749 w 625789"/>
                  <a:gd name="connsiteY4" fmla="*/ 214275 h 215043"/>
                  <a:gd name="connsiteX5" fmla="*/ 345956 w 625789"/>
                  <a:gd name="connsiteY5" fmla="*/ 127026 h 215043"/>
                  <a:gd name="connsiteX6" fmla="*/ 56492 w 625789"/>
                  <a:gd name="connsiteY6" fmla="*/ 212084 h 215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5789" h="215043">
                    <a:moveTo>
                      <a:pt x="56492" y="212084"/>
                    </a:moveTo>
                    <a:cubicBezTo>
                      <a:pt x="39156" y="220466"/>
                      <a:pt x="-13708" y="139694"/>
                      <a:pt x="3342" y="109976"/>
                    </a:cubicBezTo>
                    <a:cubicBezTo>
                      <a:pt x="20297" y="80163"/>
                      <a:pt x="152313" y="9964"/>
                      <a:pt x="277853" y="1391"/>
                    </a:cubicBezTo>
                    <a:cubicBezTo>
                      <a:pt x="403392" y="-7086"/>
                      <a:pt x="620467" y="22632"/>
                      <a:pt x="624753" y="105690"/>
                    </a:cubicBezTo>
                    <a:cubicBezTo>
                      <a:pt x="629039" y="188653"/>
                      <a:pt x="620467" y="220561"/>
                      <a:pt x="590749" y="214275"/>
                    </a:cubicBezTo>
                    <a:cubicBezTo>
                      <a:pt x="560936" y="207893"/>
                      <a:pt x="509882" y="112167"/>
                      <a:pt x="345956" y="127026"/>
                    </a:cubicBezTo>
                    <a:cubicBezTo>
                      <a:pt x="182126" y="141885"/>
                      <a:pt x="114023" y="184462"/>
                      <a:pt x="56492" y="212084"/>
                    </a:cubicBezTo>
                    <a:close/>
                  </a:path>
                </a:pathLst>
              </a:custGeom>
              <a:solidFill>
                <a:srgbClr val="F1F3F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84C561EB-12AD-4AA6-AA17-CD0695477BC1}"/>
                  </a:ext>
                </a:extLst>
              </p:cNvPr>
              <p:cNvSpPr/>
              <p:nvPr/>
            </p:nvSpPr>
            <p:spPr>
              <a:xfrm>
                <a:off x="2973539" y="2461664"/>
                <a:ext cx="625789" cy="162048"/>
              </a:xfrm>
              <a:custGeom>
                <a:avLst/>
                <a:gdLst>
                  <a:gd name="connsiteX0" fmla="*/ 624753 w 625789"/>
                  <a:gd name="connsiteY0" fmla="*/ 52769 h 162048"/>
                  <a:gd name="connsiteX1" fmla="*/ 597416 w 625789"/>
                  <a:gd name="connsiteY1" fmla="*/ 8001 h 162048"/>
                  <a:gd name="connsiteX2" fmla="*/ 604370 w 625789"/>
                  <a:gd name="connsiteY2" fmla="*/ 54197 h 162048"/>
                  <a:gd name="connsiteX3" fmla="*/ 438063 w 625789"/>
                  <a:gd name="connsiteY3" fmla="*/ 60674 h 162048"/>
                  <a:gd name="connsiteX4" fmla="*/ 208034 w 625789"/>
                  <a:gd name="connsiteY4" fmla="*/ 65627 h 162048"/>
                  <a:gd name="connsiteX5" fmla="*/ 101259 w 625789"/>
                  <a:gd name="connsiteY5" fmla="*/ 87058 h 162048"/>
                  <a:gd name="connsiteX6" fmla="*/ 88591 w 625789"/>
                  <a:gd name="connsiteY6" fmla="*/ 0 h 162048"/>
                  <a:gd name="connsiteX7" fmla="*/ 3342 w 625789"/>
                  <a:gd name="connsiteY7" fmla="*/ 57055 h 162048"/>
                  <a:gd name="connsiteX8" fmla="*/ 56492 w 625789"/>
                  <a:gd name="connsiteY8" fmla="*/ 159163 h 162048"/>
                  <a:gd name="connsiteX9" fmla="*/ 345956 w 625789"/>
                  <a:gd name="connsiteY9" fmla="*/ 74009 h 162048"/>
                  <a:gd name="connsiteX10" fmla="*/ 590749 w 625789"/>
                  <a:gd name="connsiteY10" fmla="*/ 161258 h 162048"/>
                  <a:gd name="connsiteX11" fmla="*/ 624753 w 625789"/>
                  <a:gd name="connsiteY11" fmla="*/ 52769 h 16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5789" h="162048">
                    <a:moveTo>
                      <a:pt x="624753" y="52769"/>
                    </a:moveTo>
                    <a:cubicBezTo>
                      <a:pt x="623896" y="35624"/>
                      <a:pt x="613799" y="20765"/>
                      <a:pt x="597416" y="8001"/>
                    </a:cubicBezTo>
                    <a:cubicBezTo>
                      <a:pt x="603227" y="22098"/>
                      <a:pt x="606084" y="37529"/>
                      <a:pt x="604370" y="54197"/>
                    </a:cubicBezTo>
                    <a:cubicBezTo>
                      <a:pt x="594464" y="149828"/>
                      <a:pt x="490832" y="71438"/>
                      <a:pt x="438063" y="60674"/>
                    </a:cubicBezTo>
                    <a:cubicBezTo>
                      <a:pt x="362339" y="45149"/>
                      <a:pt x="283187" y="46863"/>
                      <a:pt x="208034" y="65627"/>
                    </a:cubicBezTo>
                    <a:cubicBezTo>
                      <a:pt x="173840" y="74200"/>
                      <a:pt x="137073" y="92964"/>
                      <a:pt x="101259" y="87058"/>
                    </a:cubicBezTo>
                    <a:cubicBezTo>
                      <a:pt x="60397" y="80296"/>
                      <a:pt x="70589" y="34766"/>
                      <a:pt x="88591" y="0"/>
                    </a:cubicBezTo>
                    <a:cubicBezTo>
                      <a:pt x="43728" y="20955"/>
                      <a:pt x="11153" y="43339"/>
                      <a:pt x="3342" y="57055"/>
                    </a:cubicBezTo>
                    <a:cubicBezTo>
                      <a:pt x="-13708" y="86773"/>
                      <a:pt x="39156" y="167545"/>
                      <a:pt x="56492" y="159163"/>
                    </a:cubicBezTo>
                    <a:cubicBezTo>
                      <a:pt x="113927" y="131445"/>
                      <a:pt x="182031" y="88964"/>
                      <a:pt x="345956" y="74009"/>
                    </a:cubicBezTo>
                    <a:cubicBezTo>
                      <a:pt x="509786" y="59150"/>
                      <a:pt x="560936" y="154877"/>
                      <a:pt x="590749" y="161258"/>
                    </a:cubicBezTo>
                    <a:cubicBezTo>
                      <a:pt x="620467" y="167640"/>
                      <a:pt x="629039" y="135731"/>
                      <a:pt x="624753" y="52769"/>
                    </a:cubicBezTo>
                    <a:close/>
                  </a:path>
                </a:pathLst>
              </a:custGeom>
              <a:solidFill>
                <a:srgbClr val="DAE6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pic>
          <p:nvPicPr>
            <p:cNvPr id="823" name="Graphic 822">
              <a:extLst>
                <a:ext uri="{FF2B5EF4-FFF2-40B4-BE49-F238E27FC236}">
                  <a16:creationId xmlns:a16="http://schemas.microsoft.com/office/drawing/2014/main" id="{40EEF2FA-0719-41F6-A08A-83080DCA6B0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011487" y="3483220"/>
              <a:ext cx="1014642" cy="292350"/>
            </a:xfrm>
            <a:prstGeom prst="rect">
              <a:avLst/>
            </a:prstGeom>
          </p:spPr>
        </p:pic>
        <p:grpSp>
          <p:nvGrpSpPr>
            <p:cNvPr id="824" name="Group 823">
              <a:extLst>
                <a:ext uri="{FF2B5EF4-FFF2-40B4-BE49-F238E27FC236}">
                  <a16:creationId xmlns:a16="http://schemas.microsoft.com/office/drawing/2014/main" id="{AC3FE1EE-524D-4BDF-813C-87E86A00DA2E}"/>
                </a:ext>
              </a:extLst>
            </p:cNvPr>
            <p:cNvGrpSpPr/>
            <p:nvPr/>
          </p:nvGrpSpPr>
          <p:grpSpPr>
            <a:xfrm>
              <a:off x="3048118" y="3205458"/>
              <a:ext cx="846356" cy="640700"/>
              <a:chOff x="3124730" y="3206267"/>
              <a:chExt cx="846356" cy="640700"/>
            </a:xfrm>
          </p:grpSpPr>
          <p:grpSp>
            <p:nvGrpSpPr>
              <p:cNvPr id="825" name="Graphic 22">
                <a:extLst>
                  <a:ext uri="{FF2B5EF4-FFF2-40B4-BE49-F238E27FC236}">
                    <a16:creationId xmlns:a16="http://schemas.microsoft.com/office/drawing/2014/main" id="{66D7B7B6-B9F9-42A8-B014-170D2662280B}"/>
                  </a:ext>
                </a:extLst>
              </p:cNvPr>
              <p:cNvGrpSpPr/>
              <p:nvPr/>
            </p:nvGrpSpPr>
            <p:grpSpPr>
              <a:xfrm>
                <a:off x="3124730" y="3206267"/>
                <a:ext cx="846356" cy="239729"/>
                <a:chOff x="3058894" y="3184557"/>
                <a:chExt cx="970158" cy="274796"/>
              </a:xfrm>
            </p:grpSpPr>
            <p:sp>
              <p:nvSpPr>
                <p:cNvPr id="834" name="Freeform: Shape 833">
                  <a:extLst>
                    <a:ext uri="{FF2B5EF4-FFF2-40B4-BE49-F238E27FC236}">
                      <a16:creationId xmlns:a16="http://schemas.microsoft.com/office/drawing/2014/main" id="{227A0ADD-59D7-4C97-B9AE-743A8F1CCFBE}"/>
                    </a:ext>
                  </a:extLst>
                </p:cNvPr>
                <p:cNvSpPr/>
                <p:nvPr/>
              </p:nvSpPr>
              <p:spPr>
                <a:xfrm>
                  <a:off x="3062107" y="3186271"/>
                  <a:ext cx="476250" cy="273081"/>
                </a:xfrm>
                <a:custGeom>
                  <a:avLst/>
                  <a:gdLst>
                    <a:gd name="connsiteX0" fmla="*/ 2000 w 476250"/>
                    <a:gd name="connsiteY0" fmla="*/ 0 h 273081"/>
                    <a:gd name="connsiteX1" fmla="*/ 0 w 476250"/>
                    <a:gd name="connsiteY1" fmla="*/ 30194 h 273081"/>
                    <a:gd name="connsiteX2" fmla="*/ 238125 w 476250"/>
                    <a:gd name="connsiteY2" fmla="*/ 273082 h 273081"/>
                    <a:gd name="connsiteX3" fmla="*/ 476250 w 476250"/>
                    <a:gd name="connsiteY3" fmla="*/ 30194 h 273081"/>
                    <a:gd name="connsiteX4" fmla="*/ 474250 w 476250"/>
                    <a:gd name="connsiteY4" fmla="*/ 0 h 273081"/>
                    <a:gd name="connsiteX5" fmla="*/ 2000 w 476250"/>
                    <a:gd name="connsiteY5" fmla="*/ 0 h 273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6250" h="273081">
                      <a:moveTo>
                        <a:pt x="2000" y="0"/>
                      </a:moveTo>
                      <a:cubicBezTo>
                        <a:pt x="667" y="9430"/>
                        <a:pt x="0" y="19431"/>
                        <a:pt x="0" y="30194"/>
                      </a:cubicBezTo>
                      <a:cubicBezTo>
                        <a:pt x="0" y="164306"/>
                        <a:pt x="106585" y="273082"/>
                        <a:pt x="238125" y="273082"/>
                      </a:cubicBezTo>
                      <a:cubicBezTo>
                        <a:pt x="369665" y="273082"/>
                        <a:pt x="476250" y="164306"/>
                        <a:pt x="476250" y="30194"/>
                      </a:cubicBezTo>
                      <a:cubicBezTo>
                        <a:pt x="476250" y="19431"/>
                        <a:pt x="475583" y="9430"/>
                        <a:pt x="474250" y="0"/>
                      </a:cubicBezTo>
                      <a:lnTo>
                        <a:pt x="20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5" name="Freeform: Shape 834">
                  <a:extLst>
                    <a:ext uri="{FF2B5EF4-FFF2-40B4-BE49-F238E27FC236}">
                      <a16:creationId xmlns:a16="http://schemas.microsoft.com/office/drawing/2014/main" id="{5C1C7998-5A38-4ACA-BEBE-18673CD282D5}"/>
                    </a:ext>
                  </a:extLst>
                </p:cNvPr>
                <p:cNvSpPr/>
                <p:nvPr/>
              </p:nvSpPr>
              <p:spPr>
                <a:xfrm>
                  <a:off x="3086777" y="3186271"/>
                  <a:ext cx="436244" cy="229457"/>
                </a:xfrm>
                <a:custGeom>
                  <a:avLst/>
                  <a:gdLst>
                    <a:gd name="connsiteX0" fmla="*/ 476 w 436244"/>
                    <a:gd name="connsiteY0" fmla="*/ 0 h 229457"/>
                    <a:gd name="connsiteX1" fmla="*/ 0 w 436244"/>
                    <a:gd name="connsiteY1" fmla="*/ 13621 h 229457"/>
                    <a:gd name="connsiteX2" fmla="*/ 218123 w 436244"/>
                    <a:gd name="connsiteY2" fmla="*/ 229457 h 229457"/>
                    <a:gd name="connsiteX3" fmla="*/ 436245 w 436244"/>
                    <a:gd name="connsiteY3" fmla="*/ 13621 h 229457"/>
                    <a:gd name="connsiteX4" fmla="*/ 435769 w 436244"/>
                    <a:gd name="connsiteY4" fmla="*/ 0 h 229457"/>
                    <a:gd name="connsiteX5" fmla="*/ 476 w 436244"/>
                    <a:gd name="connsiteY5" fmla="*/ 0 h 229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36244" h="229457">
                      <a:moveTo>
                        <a:pt x="476" y="0"/>
                      </a:moveTo>
                      <a:cubicBezTo>
                        <a:pt x="190" y="4382"/>
                        <a:pt x="0" y="8954"/>
                        <a:pt x="0" y="13621"/>
                      </a:cubicBezTo>
                      <a:cubicBezTo>
                        <a:pt x="0" y="132779"/>
                        <a:pt x="97631" y="229457"/>
                        <a:pt x="218123" y="229457"/>
                      </a:cubicBezTo>
                      <a:cubicBezTo>
                        <a:pt x="338614" y="229457"/>
                        <a:pt x="436245" y="132874"/>
                        <a:pt x="436245" y="13621"/>
                      </a:cubicBezTo>
                      <a:cubicBezTo>
                        <a:pt x="436245" y="8954"/>
                        <a:pt x="436055" y="4382"/>
                        <a:pt x="435769" y="0"/>
                      </a:cubicBezTo>
                      <a:lnTo>
                        <a:pt x="476" y="0"/>
                      </a:ln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6" name="Freeform: Shape 835">
                  <a:extLst>
                    <a:ext uri="{FF2B5EF4-FFF2-40B4-BE49-F238E27FC236}">
                      <a16:creationId xmlns:a16="http://schemas.microsoft.com/office/drawing/2014/main" id="{139ACDD3-DE21-41C8-9531-DBFB45962BB2}"/>
                    </a:ext>
                  </a:extLst>
                </p:cNvPr>
                <p:cNvSpPr/>
                <p:nvPr/>
              </p:nvSpPr>
              <p:spPr>
                <a:xfrm>
                  <a:off x="3236510" y="3325527"/>
                  <a:ext cx="124968" cy="72866"/>
                </a:xfrm>
                <a:custGeom>
                  <a:avLst/>
                  <a:gdLst>
                    <a:gd name="connsiteX0" fmla="*/ 62484 w 124968"/>
                    <a:gd name="connsiteY0" fmla="*/ 0 h 72866"/>
                    <a:gd name="connsiteX1" fmla="*/ 0 w 124968"/>
                    <a:gd name="connsiteY1" fmla="*/ 36386 h 72866"/>
                    <a:gd name="connsiteX2" fmla="*/ 62484 w 124968"/>
                    <a:gd name="connsiteY2" fmla="*/ 72866 h 72866"/>
                    <a:gd name="connsiteX3" fmla="*/ 124968 w 124968"/>
                    <a:gd name="connsiteY3" fmla="*/ 36386 h 72866"/>
                    <a:gd name="connsiteX4" fmla="*/ 62484 w 124968"/>
                    <a:gd name="connsiteY4" fmla="*/ 0 h 72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968" h="72866">
                      <a:moveTo>
                        <a:pt x="62484" y="0"/>
                      </a:moveTo>
                      <a:cubicBezTo>
                        <a:pt x="28004" y="0"/>
                        <a:pt x="0" y="16288"/>
                        <a:pt x="0" y="36386"/>
                      </a:cubicBezTo>
                      <a:cubicBezTo>
                        <a:pt x="0" y="56483"/>
                        <a:pt x="28004" y="72866"/>
                        <a:pt x="62484" y="72866"/>
                      </a:cubicBezTo>
                      <a:cubicBezTo>
                        <a:pt x="96965" y="72866"/>
                        <a:pt x="124968" y="56578"/>
                        <a:pt x="124968" y="36386"/>
                      </a:cubicBezTo>
                      <a:cubicBezTo>
                        <a:pt x="125063" y="16288"/>
                        <a:pt x="97060" y="0"/>
                        <a:pt x="624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7" name="Freeform: Shape 836">
                  <a:extLst>
                    <a:ext uri="{FF2B5EF4-FFF2-40B4-BE49-F238E27FC236}">
                      <a16:creationId xmlns:a16="http://schemas.microsoft.com/office/drawing/2014/main" id="{7DE894AA-6C6D-4648-A1AA-59B2832F153B}"/>
                    </a:ext>
                  </a:extLst>
                </p:cNvPr>
                <p:cNvSpPr/>
                <p:nvPr/>
              </p:nvSpPr>
              <p:spPr>
                <a:xfrm>
                  <a:off x="3309376" y="3186271"/>
                  <a:ext cx="66484" cy="64293"/>
                </a:xfrm>
                <a:custGeom>
                  <a:avLst/>
                  <a:gdLst>
                    <a:gd name="connsiteX0" fmla="*/ 44958 w 66484"/>
                    <a:gd name="connsiteY0" fmla="*/ 0 h 64293"/>
                    <a:gd name="connsiteX1" fmla="*/ 21431 w 66484"/>
                    <a:gd name="connsiteY1" fmla="*/ 0 h 64293"/>
                    <a:gd name="connsiteX2" fmla="*/ 0 w 66484"/>
                    <a:gd name="connsiteY2" fmla="*/ 31052 h 64293"/>
                    <a:gd name="connsiteX3" fmla="*/ 33242 w 66484"/>
                    <a:gd name="connsiteY3" fmla="*/ 64294 h 64293"/>
                    <a:gd name="connsiteX4" fmla="*/ 66484 w 66484"/>
                    <a:gd name="connsiteY4" fmla="*/ 31052 h 64293"/>
                    <a:gd name="connsiteX5" fmla="*/ 44958 w 66484"/>
                    <a:gd name="connsiteY5" fmla="*/ 0 h 64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6484" h="64293">
                      <a:moveTo>
                        <a:pt x="44958" y="0"/>
                      </a:moveTo>
                      <a:lnTo>
                        <a:pt x="21431" y="0"/>
                      </a:lnTo>
                      <a:cubicBezTo>
                        <a:pt x="8858" y="4763"/>
                        <a:pt x="0" y="16859"/>
                        <a:pt x="0" y="31052"/>
                      </a:cubicBezTo>
                      <a:cubicBezTo>
                        <a:pt x="0" y="49435"/>
                        <a:pt x="14859" y="64294"/>
                        <a:pt x="33242" y="64294"/>
                      </a:cubicBezTo>
                      <a:cubicBezTo>
                        <a:pt x="51626" y="64294"/>
                        <a:pt x="66484" y="49435"/>
                        <a:pt x="66484" y="31052"/>
                      </a:cubicBezTo>
                      <a:cubicBezTo>
                        <a:pt x="66484" y="16859"/>
                        <a:pt x="57531" y="4763"/>
                        <a:pt x="44958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8" name="Freeform: Shape 837">
                  <a:extLst>
                    <a:ext uri="{FF2B5EF4-FFF2-40B4-BE49-F238E27FC236}">
                      <a16:creationId xmlns:a16="http://schemas.microsoft.com/office/drawing/2014/main" id="{B89C8848-9C98-4844-BABF-EE8EAED8B5BF}"/>
                    </a:ext>
                  </a:extLst>
                </p:cNvPr>
                <p:cNvSpPr/>
                <p:nvPr/>
              </p:nvSpPr>
              <p:spPr>
                <a:xfrm>
                  <a:off x="3334236" y="3186271"/>
                  <a:ext cx="55626" cy="35147"/>
                </a:xfrm>
                <a:custGeom>
                  <a:avLst/>
                  <a:gdLst>
                    <a:gd name="connsiteX0" fmla="*/ 953 w 55626"/>
                    <a:gd name="connsiteY0" fmla="*/ 0 h 35147"/>
                    <a:gd name="connsiteX1" fmla="*/ 0 w 55626"/>
                    <a:gd name="connsiteY1" fmla="*/ 7334 h 35147"/>
                    <a:gd name="connsiteX2" fmla="*/ 27813 w 55626"/>
                    <a:gd name="connsiteY2" fmla="*/ 35147 h 35147"/>
                    <a:gd name="connsiteX3" fmla="*/ 55626 w 55626"/>
                    <a:gd name="connsiteY3" fmla="*/ 7334 h 35147"/>
                    <a:gd name="connsiteX4" fmla="*/ 54674 w 55626"/>
                    <a:gd name="connsiteY4" fmla="*/ 0 h 35147"/>
                    <a:gd name="connsiteX5" fmla="*/ 953 w 55626"/>
                    <a:gd name="connsiteY5" fmla="*/ 0 h 35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626" h="35147">
                      <a:moveTo>
                        <a:pt x="953" y="0"/>
                      </a:moveTo>
                      <a:cubicBezTo>
                        <a:pt x="286" y="2286"/>
                        <a:pt x="0" y="4763"/>
                        <a:pt x="0" y="7334"/>
                      </a:cubicBezTo>
                      <a:cubicBezTo>
                        <a:pt x="0" y="22670"/>
                        <a:pt x="12478" y="35147"/>
                        <a:pt x="27813" y="35147"/>
                      </a:cubicBezTo>
                      <a:cubicBezTo>
                        <a:pt x="43148" y="35147"/>
                        <a:pt x="55626" y="22670"/>
                        <a:pt x="55626" y="7334"/>
                      </a:cubicBezTo>
                      <a:cubicBezTo>
                        <a:pt x="55626" y="4763"/>
                        <a:pt x="55245" y="2381"/>
                        <a:pt x="54674" y="0"/>
                      </a:cubicBezTo>
                      <a:lnTo>
                        <a:pt x="9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7328EBFD-E8C1-436C-8766-90E789C32D83}"/>
                    </a:ext>
                  </a:extLst>
                </p:cNvPr>
                <p:cNvSpPr/>
                <p:nvPr/>
              </p:nvSpPr>
              <p:spPr>
                <a:xfrm>
                  <a:off x="3363478" y="3186271"/>
                  <a:ext cx="145256" cy="86297"/>
                </a:xfrm>
                <a:custGeom>
                  <a:avLst/>
                  <a:gdLst>
                    <a:gd name="connsiteX0" fmla="*/ 0 w 145256"/>
                    <a:gd name="connsiteY0" fmla="*/ 0 h 86297"/>
                    <a:gd name="connsiteX1" fmla="*/ 14192 w 145256"/>
                    <a:gd name="connsiteY1" fmla="*/ 39053 h 86297"/>
                    <a:gd name="connsiteX2" fmla="*/ 145256 w 145256"/>
                    <a:gd name="connsiteY2" fmla="*/ 0 h 86297"/>
                    <a:gd name="connsiteX3" fmla="*/ 0 w 145256"/>
                    <a:gd name="connsiteY3" fmla="*/ 0 h 86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5256" h="86297">
                      <a:moveTo>
                        <a:pt x="0" y="0"/>
                      </a:moveTo>
                      <a:cubicBezTo>
                        <a:pt x="7906" y="8382"/>
                        <a:pt x="12954" y="20764"/>
                        <a:pt x="14192" y="39053"/>
                      </a:cubicBezTo>
                      <a:cubicBezTo>
                        <a:pt x="19431" y="118872"/>
                        <a:pt x="138303" y="92012"/>
                        <a:pt x="14525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9C60B3F3-236E-47C9-9819-1F13B49EADEE}"/>
                    </a:ext>
                  </a:extLst>
                </p:cNvPr>
                <p:cNvSpPr/>
                <p:nvPr/>
              </p:nvSpPr>
              <p:spPr>
                <a:xfrm>
                  <a:off x="3058894" y="3184557"/>
                  <a:ext cx="479415" cy="26857"/>
                </a:xfrm>
                <a:custGeom>
                  <a:avLst/>
                  <a:gdLst>
                    <a:gd name="connsiteX0" fmla="*/ 69 w 479415"/>
                    <a:gd name="connsiteY0" fmla="*/ 0 h 26857"/>
                    <a:gd name="connsiteX1" fmla="*/ 479177 w 479415"/>
                    <a:gd name="connsiteY1" fmla="*/ 20669 h 26857"/>
                    <a:gd name="connsiteX2" fmla="*/ 478224 w 479415"/>
                    <a:gd name="connsiteY2" fmla="*/ 0 h 26857"/>
                    <a:gd name="connsiteX3" fmla="*/ 69 w 479415"/>
                    <a:gd name="connsiteY3" fmla="*/ 0 h 26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9415" h="26857">
                      <a:moveTo>
                        <a:pt x="69" y="0"/>
                      </a:moveTo>
                      <a:cubicBezTo>
                        <a:pt x="-6122" y="23908"/>
                        <a:pt x="403358" y="34576"/>
                        <a:pt x="479177" y="20669"/>
                      </a:cubicBezTo>
                      <a:cubicBezTo>
                        <a:pt x="479177" y="14669"/>
                        <a:pt x="480129" y="6096"/>
                        <a:pt x="478224" y="0"/>
                      </a:cubicBezTo>
                      <a:lnTo>
                        <a:pt x="69" y="0"/>
                      </a:lnTo>
                      <a:close/>
                    </a:path>
                  </a:pathLst>
                </a:custGeom>
                <a:solidFill>
                  <a:srgbClr val="AF3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id="{EF9AFE9A-7964-4A8E-907E-D1FC7C9C18D7}"/>
                    </a:ext>
                  </a:extLst>
                </p:cNvPr>
                <p:cNvSpPr/>
                <p:nvPr/>
              </p:nvSpPr>
              <p:spPr>
                <a:xfrm>
                  <a:off x="3594650" y="3186271"/>
                  <a:ext cx="431482" cy="247364"/>
                </a:xfrm>
                <a:custGeom>
                  <a:avLst/>
                  <a:gdLst>
                    <a:gd name="connsiteX0" fmla="*/ 429673 w 431482"/>
                    <a:gd name="connsiteY0" fmla="*/ 0 h 247364"/>
                    <a:gd name="connsiteX1" fmla="*/ 431483 w 431482"/>
                    <a:gd name="connsiteY1" fmla="*/ 27337 h 247364"/>
                    <a:gd name="connsiteX2" fmla="*/ 215741 w 431482"/>
                    <a:gd name="connsiteY2" fmla="*/ 247364 h 247364"/>
                    <a:gd name="connsiteX3" fmla="*/ 0 w 431482"/>
                    <a:gd name="connsiteY3" fmla="*/ 27337 h 247364"/>
                    <a:gd name="connsiteX4" fmla="*/ 1810 w 431482"/>
                    <a:gd name="connsiteY4" fmla="*/ 0 h 247364"/>
                    <a:gd name="connsiteX5" fmla="*/ 429673 w 431482"/>
                    <a:gd name="connsiteY5" fmla="*/ 0 h 247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31482" h="247364">
                      <a:moveTo>
                        <a:pt x="429673" y="0"/>
                      </a:moveTo>
                      <a:cubicBezTo>
                        <a:pt x="430911" y="8573"/>
                        <a:pt x="431483" y="17621"/>
                        <a:pt x="431483" y="27337"/>
                      </a:cubicBezTo>
                      <a:cubicBezTo>
                        <a:pt x="431483" y="148876"/>
                        <a:pt x="334899" y="247364"/>
                        <a:pt x="215741" y="247364"/>
                      </a:cubicBezTo>
                      <a:cubicBezTo>
                        <a:pt x="96583" y="247364"/>
                        <a:pt x="0" y="148876"/>
                        <a:pt x="0" y="27337"/>
                      </a:cubicBezTo>
                      <a:cubicBezTo>
                        <a:pt x="0" y="17621"/>
                        <a:pt x="572" y="8477"/>
                        <a:pt x="1810" y="0"/>
                      </a:cubicBezTo>
                      <a:lnTo>
                        <a:pt x="42967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2" name="Freeform: Shape 841">
                  <a:extLst>
                    <a:ext uri="{FF2B5EF4-FFF2-40B4-BE49-F238E27FC236}">
                      <a16:creationId xmlns:a16="http://schemas.microsoft.com/office/drawing/2014/main" id="{31AA9BAE-7CE3-44E8-AD38-FE516E0FE9E6}"/>
                    </a:ext>
                  </a:extLst>
                </p:cNvPr>
                <p:cNvSpPr/>
                <p:nvPr/>
              </p:nvSpPr>
              <p:spPr>
                <a:xfrm>
                  <a:off x="3619986" y="3186271"/>
                  <a:ext cx="395096" cy="207835"/>
                </a:xfrm>
                <a:custGeom>
                  <a:avLst/>
                  <a:gdLst>
                    <a:gd name="connsiteX0" fmla="*/ 381 w 395096"/>
                    <a:gd name="connsiteY0" fmla="*/ 0 h 207835"/>
                    <a:gd name="connsiteX1" fmla="*/ 0 w 395096"/>
                    <a:gd name="connsiteY1" fmla="*/ 12383 h 207835"/>
                    <a:gd name="connsiteX2" fmla="*/ 197549 w 395096"/>
                    <a:gd name="connsiteY2" fmla="*/ 207836 h 207835"/>
                    <a:gd name="connsiteX3" fmla="*/ 395097 w 395096"/>
                    <a:gd name="connsiteY3" fmla="*/ 12383 h 207835"/>
                    <a:gd name="connsiteX4" fmla="*/ 394621 w 395096"/>
                    <a:gd name="connsiteY4" fmla="*/ 0 h 207835"/>
                    <a:gd name="connsiteX5" fmla="*/ 381 w 395096"/>
                    <a:gd name="connsiteY5" fmla="*/ 0 h 207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5096" h="207835">
                      <a:moveTo>
                        <a:pt x="381" y="0"/>
                      </a:moveTo>
                      <a:cubicBezTo>
                        <a:pt x="95" y="4001"/>
                        <a:pt x="0" y="8096"/>
                        <a:pt x="0" y="12383"/>
                      </a:cubicBezTo>
                      <a:cubicBezTo>
                        <a:pt x="0" y="120301"/>
                        <a:pt x="88487" y="207836"/>
                        <a:pt x="197549" y="207836"/>
                      </a:cubicBezTo>
                      <a:cubicBezTo>
                        <a:pt x="306705" y="207836"/>
                        <a:pt x="395097" y="120301"/>
                        <a:pt x="395097" y="12383"/>
                      </a:cubicBezTo>
                      <a:cubicBezTo>
                        <a:pt x="395097" y="8096"/>
                        <a:pt x="394907" y="4001"/>
                        <a:pt x="394621" y="0"/>
                      </a:cubicBezTo>
                      <a:lnTo>
                        <a:pt x="381" y="0"/>
                      </a:lnTo>
                      <a:close/>
                    </a:path>
                  </a:pathLst>
                </a:custGeom>
                <a:solidFill>
                  <a:srgbClr val="EDF8F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3" name="Freeform: Shape 842">
                  <a:extLst>
                    <a:ext uri="{FF2B5EF4-FFF2-40B4-BE49-F238E27FC236}">
                      <a16:creationId xmlns:a16="http://schemas.microsoft.com/office/drawing/2014/main" id="{73C3BA04-8EA0-4EC8-8239-30B23523069B}"/>
                    </a:ext>
                  </a:extLst>
                </p:cNvPr>
                <p:cNvSpPr/>
                <p:nvPr/>
              </p:nvSpPr>
              <p:spPr>
                <a:xfrm>
                  <a:off x="3755622" y="3312382"/>
                  <a:ext cx="113252" cy="65913"/>
                </a:xfrm>
                <a:custGeom>
                  <a:avLst/>
                  <a:gdLst>
                    <a:gd name="connsiteX0" fmla="*/ 56674 w 113252"/>
                    <a:gd name="connsiteY0" fmla="*/ 0 h 65913"/>
                    <a:gd name="connsiteX1" fmla="*/ 0 w 113252"/>
                    <a:gd name="connsiteY1" fmla="*/ 32956 h 65913"/>
                    <a:gd name="connsiteX2" fmla="*/ 56674 w 113252"/>
                    <a:gd name="connsiteY2" fmla="*/ 65913 h 65913"/>
                    <a:gd name="connsiteX3" fmla="*/ 113252 w 113252"/>
                    <a:gd name="connsiteY3" fmla="*/ 32956 h 65913"/>
                    <a:gd name="connsiteX4" fmla="*/ 56674 w 113252"/>
                    <a:gd name="connsiteY4" fmla="*/ 0 h 6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252" h="65913">
                      <a:moveTo>
                        <a:pt x="56674" y="0"/>
                      </a:moveTo>
                      <a:cubicBezTo>
                        <a:pt x="25432" y="0"/>
                        <a:pt x="0" y="14764"/>
                        <a:pt x="0" y="32956"/>
                      </a:cubicBezTo>
                      <a:cubicBezTo>
                        <a:pt x="0" y="51149"/>
                        <a:pt x="25336" y="65913"/>
                        <a:pt x="56674" y="65913"/>
                      </a:cubicBezTo>
                      <a:cubicBezTo>
                        <a:pt x="87916" y="65913"/>
                        <a:pt x="113252" y="51149"/>
                        <a:pt x="113252" y="32956"/>
                      </a:cubicBezTo>
                      <a:cubicBezTo>
                        <a:pt x="113252" y="14764"/>
                        <a:pt x="87916" y="0"/>
                        <a:pt x="566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4" name="Freeform: Shape 843">
                  <a:extLst>
                    <a:ext uri="{FF2B5EF4-FFF2-40B4-BE49-F238E27FC236}">
                      <a16:creationId xmlns:a16="http://schemas.microsoft.com/office/drawing/2014/main" id="{8F8A19DF-FF45-460A-82E2-50F9D4E6D8EF}"/>
                    </a:ext>
                  </a:extLst>
                </p:cNvPr>
                <p:cNvSpPr/>
                <p:nvPr/>
              </p:nvSpPr>
              <p:spPr>
                <a:xfrm>
                  <a:off x="3794389" y="3186271"/>
                  <a:ext cx="60197" cy="58197"/>
                </a:xfrm>
                <a:custGeom>
                  <a:avLst/>
                  <a:gdLst>
                    <a:gd name="connsiteX0" fmla="*/ 40767 w 60197"/>
                    <a:gd name="connsiteY0" fmla="*/ 0 h 58197"/>
                    <a:gd name="connsiteX1" fmla="*/ 19431 w 60197"/>
                    <a:gd name="connsiteY1" fmla="*/ 0 h 58197"/>
                    <a:gd name="connsiteX2" fmla="*/ 0 w 60197"/>
                    <a:gd name="connsiteY2" fmla="*/ 28099 h 58197"/>
                    <a:gd name="connsiteX3" fmla="*/ 30099 w 60197"/>
                    <a:gd name="connsiteY3" fmla="*/ 58198 h 58197"/>
                    <a:gd name="connsiteX4" fmla="*/ 60198 w 60197"/>
                    <a:gd name="connsiteY4" fmla="*/ 28099 h 58197"/>
                    <a:gd name="connsiteX5" fmla="*/ 40767 w 60197"/>
                    <a:gd name="connsiteY5" fmla="*/ 0 h 58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197" h="58197">
                      <a:moveTo>
                        <a:pt x="40767" y="0"/>
                      </a:moveTo>
                      <a:lnTo>
                        <a:pt x="19431" y="0"/>
                      </a:lnTo>
                      <a:cubicBezTo>
                        <a:pt x="8096" y="4286"/>
                        <a:pt x="0" y="15240"/>
                        <a:pt x="0" y="28099"/>
                      </a:cubicBezTo>
                      <a:cubicBezTo>
                        <a:pt x="0" y="44768"/>
                        <a:pt x="13525" y="58198"/>
                        <a:pt x="30099" y="58198"/>
                      </a:cubicBezTo>
                      <a:cubicBezTo>
                        <a:pt x="46768" y="58198"/>
                        <a:pt x="60198" y="44768"/>
                        <a:pt x="60198" y="28099"/>
                      </a:cubicBezTo>
                      <a:cubicBezTo>
                        <a:pt x="60198" y="15240"/>
                        <a:pt x="52102" y="4286"/>
                        <a:pt x="4076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5" name="Freeform: Shape 844">
                  <a:extLst>
                    <a:ext uri="{FF2B5EF4-FFF2-40B4-BE49-F238E27FC236}">
                      <a16:creationId xmlns:a16="http://schemas.microsoft.com/office/drawing/2014/main" id="{295C88F9-8D96-4947-AE75-24E525497229}"/>
                    </a:ext>
                  </a:extLst>
                </p:cNvPr>
                <p:cNvSpPr/>
                <p:nvPr/>
              </p:nvSpPr>
              <p:spPr>
                <a:xfrm>
                  <a:off x="3816963" y="3186271"/>
                  <a:ext cx="50482" cy="31813"/>
                </a:xfrm>
                <a:custGeom>
                  <a:avLst/>
                  <a:gdLst>
                    <a:gd name="connsiteX0" fmla="*/ 857 w 50482"/>
                    <a:gd name="connsiteY0" fmla="*/ 0 h 31813"/>
                    <a:gd name="connsiteX1" fmla="*/ 0 w 50482"/>
                    <a:gd name="connsiteY1" fmla="*/ 6572 h 31813"/>
                    <a:gd name="connsiteX2" fmla="*/ 25241 w 50482"/>
                    <a:gd name="connsiteY2" fmla="*/ 31814 h 31813"/>
                    <a:gd name="connsiteX3" fmla="*/ 50483 w 50482"/>
                    <a:gd name="connsiteY3" fmla="*/ 6572 h 31813"/>
                    <a:gd name="connsiteX4" fmla="*/ 49625 w 50482"/>
                    <a:gd name="connsiteY4" fmla="*/ 0 h 31813"/>
                    <a:gd name="connsiteX5" fmla="*/ 857 w 50482"/>
                    <a:gd name="connsiteY5" fmla="*/ 0 h 31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482" h="31813">
                      <a:moveTo>
                        <a:pt x="857" y="0"/>
                      </a:moveTo>
                      <a:cubicBezTo>
                        <a:pt x="286" y="2096"/>
                        <a:pt x="0" y="4286"/>
                        <a:pt x="0" y="6572"/>
                      </a:cubicBezTo>
                      <a:cubicBezTo>
                        <a:pt x="0" y="20479"/>
                        <a:pt x="11335" y="31814"/>
                        <a:pt x="25241" y="31814"/>
                      </a:cubicBezTo>
                      <a:cubicBezTo>
                        <a:pt x="39148" y="31814"/>
                        <a:pt x="50483" y="20574"/>
                        <a:pt x="50483" y="6572"/>
                      </a:cubicBezTo>
                      <a:cubicBezTo>
                        <a:pt x="50483" y="4286"/>
                        <a:pt x="50102" y="2096"/>
                        <a:pt x="49625" y="0"/>
                      </a:cubicBezTo>
                      <a:lnTo>
                        <a:pt x="85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6" name="Freeform: Shape 845">
                  <a:extLst>
                    <a:ext uri="{FF2B5EF4-FFF2-40B4-BE49-F238E27FC236}">
                      <a16:creationId xmlns:a16="http://schemas.microsoft.com/office/drawing/2014/main" id="{9404ACE3-7716-4FA0-9735-CBCCFD4CC185}"/>
                    </a:ext>
                  </a:extLst>
                </p:cNvPr>
                <p:cNvSpPr/>
                <p:nvPr/>
              </p:nvSpPr>
              <p:spPr>
                <a:xfrm>
                  <a:off x="3870684" y="3186271"/>
                  <a:ext cx="131540" cy="78231"/>
                </a:xfrm>
                <a:custGeom>
                  <a:avLst/>
                  <a:gdLst>
                    <a:gd name="connsiteX0" fmla="*/ 0 w 131540"/>
                    <a:gd name="connsiteY0" fmla="*/ 0 h 78231"/>
                    <a:gd name="connsiteX1" fmla="*/ 12859 w 131540"/>
                    <a:gd name="connsiteY1" fmla="*/ 35433 h 78231"/>
                    <a:gd name="connsiteX2" fmla="*/ 131540 w 131540"/>
                    <a:gd name="connsiteY2" fmla="*/ 0 h 78231"/>
                    <a:gd name="connsiteX3" fmla="*/ 0 w 131540"/>
                    <a:gd name="connsiteY3" fmla="*/ 0 h 78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540" h="78231">
                      <a:moveTo>
                        <a:pt x="0" y="0"/>
                      </a:moveTo>
                      <a:cubicBezTo>
                        <a:pt x="7239" y="7620"/>
                        <a:pt x="11716" y="18764"/>
                        <a:pt x="12859" y="35433"/>
                      </a:cubicBezTo>
                      <a:cubicBezTo>
                        <a:pt x="17621" y="107728"/>
                        <a:pt x="125349" y="83439"/>
                        <a:pt x="13154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7" name="Freeform: Shape 846">
                  <a:extLst>
                    <a:ext uri="{FF2B5EF4-FFF2-40B4-BE49-F238E27FC236}">
                      <a16:creationId xmlns:a16="http://schemas.microsoft.com/office/drawing/2014/main" id="{160CA1E4-1CAE-4410-BC5A-A130A4E396A0}"/>
                    </a:ext>
                  </a:extLst>
                </p:cNvPr>
                <p:cNvSpPr/>
                <p:nvPr/>
              </p:nvSpPr>
              <p:spPr>
                <a:xfrm>
                  <a:off x="3594721" y="3184557"/>
                  <a:ext cx="434331" cy="24459"/>
                </a:xfrm>
                <a:custGeom>
                  <a:avLst/>
                  <a:gdLst>
                    <a:gd name="connsiteX0" fmla="*/ 434269 w 434331"/>
                    <a:gd name="connsiteY0" fmla="*/ 0 h 24459"/>
                    <a:gd name="connsiteX1" fmla="*/ 214 w 434331"/>
                    <a:gd name="connsiteY1" fmla="*/ 18860 h 24459"/>
                    <a:gd name="connsiteX2" fmla="*/ 1072 w 434331"/>
                    <a:gd name="connsiteY2" fmla="*/ 0 h 24459"/>
                    <a:gd name="connsiteX3" fmla="*/ 434269 w 434331"/>
                    <a:gd name="connsiteY3" fmla="*/ 0 h 24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4331" h="24459">
                      <a:moveTo>
                        <a:pt x="434269" y="0"/>
                      </a:moveTo>
                      <a:cubicBezTo>
                        <a:pt x="439888" y="21622"/>
                        <a:pt x="68985" y="31528"/>
                        <a:pt x="214" y="18860"/>
                      </a:cubicBezTo>
                      <a:cubicBezTo>
                        <a:pt x="214" y="13430"/>
                        <a:pt x="-643" y="5525"/>
                        <a:pt x="1072" y="0"/>
                      </a:cubicBezTo>
                      <a:lnTo>
                        <a:pt x="434269" y="0"/>
                      </a:lnTo>
                      <a:close/>
                    </a:path>
                  </a:pathLst>
                </a:custGeom>
                <a:solidFill>
                  <a:srgbClr val="AF3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826" name="Graphic 39">
                <a:extLst>
                  <a:ext uri="{FF2B5EF4-FFF2-40B4-BE49-F238E27FC236}">
                    <a16:creationId xmlns:a16="http://schemas.microsoft.com/office/drawing/2014/main" id="{659EF305-6273-4240-B591-C5D73372BE51}"/>
                  </a:ext>
                </a:extLst>
              </p:cNvPr>
              <p:cNvGrpSpPr/>
              <p:nvPr/>
            </p:nvGrpSpPr>
            <p:grpSpPr>
              <a:xfrm>
                <a:off x="3511987" y="3529095"/>
                <a:ext cx="203474" cy="317872"/>
                <a:chOff x="3511987" y="3529095"/>
                <a:chExt cx="203474" cy="317872"/>
              </a:xfrm>
            </p:grpSpPr>
            <p:sp>
              <p:nvSpPr>
                <p:cNvPr id="827" name="Freeform: Shape 826">
                  <a:extLst>
                    <a:ext uri="{FF2B5EF4-FFF2-40B4-BE49-F238E27FC236}">
                      <a16:creationId xmlns:a16="http://schemas.microsoft.com/office/drawing/2014/main" id="{1CA224D0-FE11-424E-B4B6-71277B5D2B85}"/>
                    </a:ext>
                  </a:extLst>
                </p:cNvPr>
                <p:cNvSpPr/>
                <p:nvPr/>
              </p:nvSpPr>
              <p:spPr>
                <a:xfrm>
                  <a:off x="3603072" y="3793238"/>
                  <a:ext cx="79618" cy="53729"/>
                </a:xfrm>
                <a:custGeom>
                  <a:avLst/>
                  <a:gdLst>
                    <a:gd name="connsiteX0" fmla="*/ 39269 w 79618"/>
                    <a:gd name="connsiteY0" fmla="*/ 53516 h 53729"/>
                    <a:gd name="connsiteX1" fmla="*/ 28887 w 79618"/>
                    <a:gd name="connsiteY1" fmla="*/ 51801 h 53729"/>
                    <a:gd name="connsiteX2" fmla="*/ 42698 w 79618"/>
                    <a:gd name="connsiteY2" fmla="*/ 176 h 53729"/>
                    <a:gd name="connsiteX3" fmla="*/ 39269 w 79618"/>
                    <a:gd name="connsiteY3" fmla="*/ 53516 h 53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618" h="53729">
                      <a:moveTo>
                        <a:pt x="39269" y="53516"/>
                      </a:moveTo>
                      <a:cubicBezTo>
                        <a:pt x="35935" y="53230"/>
                        <a:pt x="32506" y="52754"/>
                        <a:pt x="28887" y="51801"/>
                      </a:cubicBezTo>
                      <a:cubicBezTo>
                        <a:pt x="-21405" y="39419"/>
                        <a:pt x="978" y="-3063"/>
                        <a:pt x="42698" y="176"/>
                      </a:cubicBezTo>
                      <a:cubicBezTo>
                        <a:pt x="93276" y="4081"/>
                        <a:pt x="91656" y="57516"/>
                        <a:pt x="39269" y="5351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8" name="Freeform: Shape 827">
                  <a:extLst>
                    <a:ext uri="{FF2B5EF4-FFF2-40B4-BE49-F238E27FC236}">
                      <a16:creationId xmlns:a16="http://schemas.microsoft.com/office/drawing/2014/main" id="{B00594D1-DAD0-4283-93E1-315FD0D0BBC3}"/>
                    </a:ext>
                  </a:extLst>
                </p:cNvPr>
                <p:cNvSpPr/>
                <p:nvPr/>
              </p:nvSpPr>
              <p:spPr>
                <a:xfrm>
                  <a:off x="3511987" y="3529190"/>
                  <a:ext cx="202648" cy="143761"/>
                </a:xfrm>
                <a:custGeom>
                  <a:avLst/>
                  <a:gdLst>
                    <a:gd name="connsiteX0" fmla="*/ 202648 w 202648"/>
                    <a:gd name="connsiteY0" fmla="*/ 140875 h 143761"/>
                    <a:gd name="connsiteX1" fmla="*/ 89205 w 202648"/>
                    <a:gd name="connsiteY1" fmla="*/ 0 h 143761"/>
                    <a:gd name="connsiteX2" fmla="*/ 432 w 202648"/>
                    <a:gd name="connsiteY2" fmla="*/ 143732 h 143761"/>
                    <a:gd name="connsiteX3" fmla="*/ 202648 w 202648"/>
                    <a:gd name="connsiteY3" fmla="*/ 140875 h 143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2648" h="143761">
                      <a:moveTo>
                        <a:pt x="202648" y="140875"/>
                      </a:moveTo>
                      <a:cubicBezTo>
                        <a:pt x="195981" y="67532"/>
                        <a:pt x="144165" y="0"/>
                        <a:pt x="89205" y="0"/>
                      </a:cubicBezTo>
                      <a:cubicBezTo>
                        <a:pt x="33579" y="0"/>
                        <a:pt x="-4521" y="70104"/>
                        <a:pt x="432" y="143732"/>
                      </a:cubicBezTo>
                      <a:cubicBezTo>
                        <a:pt x="528" y="144018"/>
                        <a:pt x="202839" y="142113"/>
                        <a:pt x="202648" y="140875"/>
                      </a:cubicBezTo>
                      <a:close/>
                    </a:path>
                  </a:pathLst>
                </a:custGeom>
                <a:solidFill>
                  <a:srgbClr val="33003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9" name="Freeform: Shape 828">
                  <a:extLst>
                    <a:ext uri="{FF2B5EF4-FFF2-40B4-BE49-F238E27FC236}">
                      <a16:creationId xmlns:a16="http://schemas.microsoft.com/office/drawing/2014/main" id="{F672793A-79E0-4315-994B-4C49C3550C85}"/>
                    </a:ext>
                  </a:extLst>
                </p:cNvPr>
                <p:cNvSpPr/>
                <p:nvPr/>
              </p:nvSpPr>
              <p:spPr>
                <a:xfrm>
                  <a:off x="3518230" y="3689993"/>
                  <a:ext cx="189137" cy="128565"/>
                </a:xfrm>
                <a:custGeom>
                  <a:avLst/>
                  <a:gdLst>
                    <a:gd name="connsiteX0" fmla="*/ 188500 w 189137"/>
                    <a:gd name="connsiteY0" fmla="*/ 645 h 128565"/>
                    <a:gd name="connsiteX1" fmla="*/ 111728 w 189137"/>
                    <a:gd name="connsiteY1" fmla="*/ 128566 h 128565"/>
                    <a:gd name="connsiteX2" fmla="*/ 0 w 189137"/>
                    <a:gd name="connsiteY2" fmla="*/ 645 h 128565"/>
                    <a:gd name="connsiteX3" fmla="*/ 188500 w 189137"/>
                    <a:gd name="connsiteY3" fmla="*/ 645 h 128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9137" h="128565">
                      <a:moveTo>
                        <a:pt x="188500" y="645"/>
                      </a:moveTo>
                      <a:cubicBezTo>
                        <a:pt x="193643" y="74654"/>
                        <a:pt x="167640" y="128566"/>
                        <a:pt x="111728" y="128566"/>
                      </a:cubicBezTo>
                      <a:cubicBezTo>
                        <a:pt x="55817" y="128566"/>
                        <a:pt x="16955" y="69511"/>
                        <a:pt x="0" y="645"/>
                      </a:cubicBezTo>
                      <a:cubicBezTo>
                        <a:pt x="0" y="264"/>
                        <a:pt x="188405" y="-593"/>
                        <a:pt x="188500" y="645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0" name="Freeform: Shape 829">
                  <a:extLst>
                    <a:ext uri="{FF2B5EF4-FFF2-40B4-BE49-F238E27FC236}">
                      <a16:creationId xmlns:a16="http://schemas.microsoft.com/office/drawing/2014/main" id="{47901EDF-7F39-445C-940A-D1C06DA3DE89}"/>
                    </a:ext>
                  </a:extLst>
                </p:cNvPr>
                <p:cNvSpPr/>
                <p:nvPr/>
              </p:nvSpPr>
              <p:spPr>
                <a:xfrm>
                  <a:off x="3512610" y="3650473"/>
                  <a:ext cx="202851" cy="147131"/>
                </a:xfrm>
                <a:custGeom>
                  <a:avLst/>
                  <a:gdLst>
                    <a:gd name="connsiteX0" fmla="*/ 202025 w 202851"/>
                    <a:gd name="connsiteY0" fmla="*/ 19592 h 147131"/>
                    <a:gd name="connsiteX1" fmla="*/ 202406 w 202851"/>
                    <a:gd name="connsiteY1" fmla="*/ 23402 h 147131"/>
                    <a:gd name="connsiteX2" fmla="*/ 111633 w 202851"/>
                    <a:gd name="connsiteY2" fmla="*/ 147131 h 147131"/>
                    <a:gd name="connsiteX3" fmla="*/ 0 w 202851"/>
                    <a:gd name="connsiteY3" fmla="*/ 23402 h 147131"/>
                    <a:gd name="connsiteX4" fmla="*/ 0 w 202851"/>
                    <a:gd name="connsiteY4" fmla="*/ 22354 h 147131"/>
                    <a:gd name="connsiteX5" fmla="*/ 202025 w 202851"/>
                    <a:gd name="connsiteY5" fmla="*/ 19592 h 14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2851" h="147131">
                      <a:moveTo>
                        <a:pt x="202025" y="19592"/>
                      </a:moveTo>
                      <a:cubicBezTo>
                        <a:pt x="202121" y="20830"/>
                        <a:pt x="202311" y="22068"/>
                        <a:pt x="202406" y="23402"/>
                      </a:cubicBezTo>
                      <a:cubicBezTo>
                        <a:pt x="207550" y="97316"/>
                        <a:pt x="167545" y="147131"/>
                        <a:pt x="111633" y="147131"/>
                      </a:cubicBezTo>
                      <a:cubicBezTo>
                        <a:pt x="55721" y="147131"/>
                        <a:pt x="6096" y="106650"/>
                        <a:pt x="0" y="23402"/>
                      </a:cubicBezTo>
                      <a:cubicBezTo>
                        <a:pt x="0" y="23116"/>
                        <a:pt x="0" y="22735"/>
                        <a:pt x="0" y="22354"/>
                      </a:cubicBezTo>
                      <a:cubicBezTo>
                        <a:pt x="60770" y="-3459"/>
                        <a:pt x="145161" y="-10126"/>
                        <a:pt x="202025" y="19592"/>
                      </a:cubicBezTo>
                      <a:close/>
                    </a:path>
                  </a:pathLst>
                </a:custGeom>
                <a:solidFill>
                  <a:srgbClr val="F0629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1" name="Freeform: Shape 830">
                  <a:extLst>
                    <a:ext uri="{FF2B5EF4-FFF2-40B4-BE49-F238E27FC236}">
                      <a16:creationId xmlns:a16="http://schemas.microsoft.com/office/drawing/2014/main" id="{9A451709-EF5E-44A3-939A-746D19E0DD7F}"/>
                    </a:ext>
                  </a:extLst>
                </p:cNvPr>
                <p:cNvSpPr/>
                <p:nvPr/>
              </p:nvSpPr>
              <p:spPr>
                <a:xfrm>
                  <a:off x="3561552" y="3712429"/>
                  <a:ext cx="114806" cy="59400"/>
                </a:xfrm>
                <a:custGeom>
                  <a:avLst/>
                  <a:gdLst>
                    <a:gd name="connsiteX0" fmla="*/ 111 w 114806"/>
                    <a:gd name="connsiteY0" fmla="*/ 35550 h 59400"/>
                    <a:gd name="connsiteX1" fmla="*/ 60500 w 114806"/>
                    <a:gd name="connsiteY1" fmla="*/ 58505 h 59400"/>
                    <a:gd name="connsiteX2" fmla="*/ 114697 w 114806"/>
                    <a:gd name="connsiteY2" fmla="*/ 21548 h 59400"/>
                    <a:gd name="connsiteX3" fmla="*/ 54309 w 114806"/>
                    <a:gd name="connsiteY3" fmla="*/ 688 h 59400"/>
                    <a:gd name="connsiteX4" fmla="*/ 111 w 114806"/>
                    <a:gd name="connsiteY4" fmla="*/ 35550 h 59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806" h="59400">
                      <a:moveTo>
                        <a:pt x="111" y="35550"/>
                      </a:moveTo>
                      <a:cubicBezTo>
                        <a:pt x="2683" y="60124"/>
                        <a:pt x="43641" y="60886"/>
                        <a:pt x="60500" y="58505"/>
                      </a:cubicBezTo>
                      <a:cubicBezTo>
                        <a:pt x="76883" y="56219"/>
                        <a:pt x="117174" y="44980"/>
                        <a:pt x="114697" y="21548"/>
                      </a:cubicBezTo>
                      <a:cubicBezTo>
                        <a:pt x="112316" y="-931"/>
                        <a:pt x="70596" y="-1121"/>
                        <a:pt x="54309" y="688"/>
                      </a:cubicBezTo>
                      <a:cubicBezTo>
                        <a:pt x="37068" y="2593"/>
                        <a:pt x="-2365" y="12023"/>
                        <a:pt x="111" y="35550"/>
                      </a:cubicBezTo>
                      <a:close/>
                    </a:path>
                  </a:pathLst>
                </a:custGeom>
                <a:solidFill>
                  <a:srgbClr val="F6A2B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2" name="Freeform: Shape 831">
                  <a:extLst>
                    <a:ext uri="{FF2B5EF4-FFF2-40B4-BE49-F238E27FC236}">
                      <a16:creationId xmlns:a16="http://schemas.microsoft.com/office/drawing/2014/main" id="{89FC9D19-2FAC-44B3-A223-996A00D9D02F}"/>
                    </a:ext>
                  </a:extLst>
                </p:cNvPr>
                <p:cNvSpPr/>
                <p:nvPr/>
              </p:nvSpPr>
              <p:spPr>
                <a:xfrm>
                  <a:off x="3539747" y="3529190"/>
                  <a:ext cx="137112" cy="95714"/>
                </a:xfrm>
                <a:custGeom>
                  <a:avLst/>
                  <a:gdLst>
                    <a:gd name="connsiteX0" fmla="*/ 126025 w 137112"/>
                    <a:gd name="connsiteY0" fmla="*/ 85725 h 95714"/>
                    <a:gd name="connsiteX1" fmla="*/ 22012 w 137112"/>
                    <a:gd name="connsiteY1" fmla="*/ 89345 h 95714"/>
                    <a:gd name="connsiteX2" fmla="*/ 3915 w 137112"/>
                    <a:gd name="connsiteY2" fmla="*/ 66770 h 95714"/>
                    <a:gd name="connsiteX3" fmla="*/ 295 w 137112"/>
                    <a:gd name="connsiteY3" fmla="*/ 35147 h 95714"/>
                    <a:gd name="connsiteX4" fmla="*/ 61446 w 137112"/>
                    <a:gd name="connsiteY4" fmla="*/ 0 h 95714"/>
                    <a:gd name="connsiteX5" fmla="*/ 136026 w 137112"/>
                    <a:gd name="connsiteY5" fmla="*/ 42672 h 95714"/>
                    <a:gd name="connsiteX6" fmla="*/ 126025 w 137112"/>
                    <a:gd name="connsiteY6" fmla="*/ 85725 h 95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7112" h="95714">
                      <a:moveTo>
                        <a:pt x="126025" y="85725"/>
                      </a:moveTo>
                      <a:cubicBezTo>
                        <a:pt x="103356" y="100203"/>
                        <a:pt x="48777" y="96679"/>
                        <a:pt x="22012" y="89345"/>
                      </a:cubicBezTo>
                      <a:cubicBezTo>
                        <a:pt x="10773" y="86201"/>
                        <a:pt x="7248" y="76962"/>
                        <a:pt x="3915" y="66770"/>
                      </a:cubicBezTo>
                      <a:cubicBezTo>
                        <a:pt x="390" y="56293"/>
                        <a:pt x="-562" y="46101"/>
                        <a:pt x="295" y="35147"/>
                      </a:cubicBezTo>
                      <a:cubicBezTo>
                        <a:pt x="15821" y="13621"/>
                        <a:pt x="36871" y="0"/>
                        <a:pt x="61446" y="0"/>
                      </a:cubicBezTo>
                      <a:cubicBezTo>
                        <a:pt x="88782" y="0"/>
                        <a:pt x="115357" y="16764"/>
                        <a:pt x="136026" y="42672"/>
                      </a:cubicBezTo>
                      <a:cubicBezTo>
                        <a:pt x="138122" y="57817"/>
                        <a:pt x="138312" y="77914"/>
                        <a:pt x="126025" y="85725"/>
                      </a:cubicBezTo>
                      <a:close/>
                    </a:path>
                  </a:pathLst>
                </a:custGeom>
                <a:solidFill>
                  <a:srgbClr val="FFF8E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3" name="Freeform: Shape 832">
                  <a:extLst>
                    <a:ext uri="{FF2B5EF4-FFF2-40B4-BE49-F238E27FC236}">
                      <a16:creationId xmlns:a16="http://schemas.microsoft.com/office/drawing/2014/main" id="{2F88062F-656B-4411-B442-A970DAD946DC}"/>
                    </a:ext>
                  </a:extLst>
                </p:cNvPr>
                <p:cNvSpPr/>
                <p:nvPr/>
              </p:nvSpPr>
              <p:spPr>
                <a:xfrm>
                  <a:off x="3539747" y="3529095"/>
                  <a:ext cx="137041" cy="76009"/>
                </a:xfrm>
                <a:custGeom>
                  <a:avLst/>
                  <a:gdLst>
                    <a:gd name="connsiteX0" fmla="*/ 136407 w 137041"/>
                    <a:gd name="connsiteY0" fmla="*/ 66389 h 76009"/>
                    <a:gd name="connsiteX1" fmla="*/ 135169 w 137041"/>
                    <a:gd name="connsiteY1" fmla="*/ 66008 h 76009"/>
                    <a:gd name="connsiteX2" fmla="*/ 15154 w 137041"/>
                    <a:gd name="connsiteY2" fmla="*/ 69342 h 76009"/>
                    <a:gd name="connsiteX3" fmla="*/ 7344 w 137041"/>
                    <a:gd name="connsiteY3" fmla="*/ 76010 h 76009"/>
                    <a:gd name="connsiteX4" fmla="*/ 3915 w 137041"/>
                    <a:gd name="connsiteY4" fmla="*/ 66866 h 76009"/>
                    <a:gd name="connsiteX5" fmla="*/ 295 w 137041"/>
                    <a:gd name="connsiteY5" fmla="*/ 35243 h 76009"/>
                    <a:gd name="connsiteX6" fmla="*/ 61446 w 137041"/>
                    <a:gd name="connsiteY6" fmla="*/ 0 h 76009"/>
                    <a:gd name="connsiteX7" fmla="*/ 136026 w 137041"/>
                    <a:gd name="connsiteY7" fmla="*/ 42672 h 76009"/>
                    <a:gd name="connsiteX8" fmla="*/ 136407 w 137041"/>
                    <a:gd name="connsiteY8" fmla="*/ 66389 h 76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7041" h="76009">
                      <a:moveTo>
                        <a:pt x="136407" y="66389"/>
                      </a:moveTo>
                      <a:cubicBezTo>
                        <a:pt x="136026" y="66294"/>
                        <a:pt x="135550" y="66104"/>
                        <a:pt x="135169" y="66008"/>
                      </a:cubicBezTo>
                      <a:cubicBezTo>
                        <a:pt x="96402" y="54388"/>
                        <a:pt x="52968" y="53912"/>
                        <a:pt x="15154" y="69342"/>
                      </a:cubicBezTo>
                      <a:cubicBezTo>
                        <a:pt x="12392" y="70104"/>
                        <a:pt x="8963" y="72771"/>
                        <a:pt x="7344" y="76010"/>
                      </a:cubicBezTo>
                      <a:cubicBezTo>
                        <a:pt x="6010" y="73152"/>
                        <a:pt x="4962" y="70104"/>
                        <a:pt x="3915" y="66866"/>
                      </a:cubicBezTo>
                      <a:cubicBezTo>
                        <a:pt x="390" y="56388"/>
                        <a:pt x="-562" y="46196"/>
                        <a:pt x="295" y="35243"/>
                      </a:cubicBezTo>
                      <a:cubicBezTo>
                        <a:pt x="15249" y="13145"/>
                        <a:pt x="36871" y="0"/>
                        <a:pt x="61446" y="0"/>
                      </a:cubicBezTo>
                      <a:cubicBezTo>
                        <a:pt x="88782" y="0"/>
                        <a:pt x="116024" y="16002"/>
                        <a:pt x="136026" y="42672"/>
                      </a:cubicBezTo>
                      <a:cubicBezTo>
                        <a:pt x="136979" y="50673"/>
                        <a:pt x="137550" y="58960"/>
                        <a:pt x="136407" y="66389"/>
                      </a:cubicBezTo>
                      <a:close/>
                    </a:path>
                  </a:pathLst>
                </a:custGeom>
                <a:solidFill>
                  <a:srgbClr val="EADCB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FE113D23-CFFA-4BDB-B821-356638A4D668}"/>
              </a:ext>
            </a:extLst>
          </p:cNvPr>
          <p:cNvGrpSpPr/>
          <p:nvPr/>
        </p:nvGrpSpPr>
        <p:grpSpPr>
          <a:xfrm>
            <a:off x="5013296" y="3395850"/>
            <a:ext cx="2186440" cy="2186440"/>
            <a:chOff x="5013296" y="3395850"/>
            <a:chExt cx="2186440" cy="2186440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F2DF5C02-7417-444E-8BA5-F67ECAAC9382}"/>
                </a:ext>
              </a:extLst>
            </p:cNvPr>
            <p:cNvSpPr/>
            <p:nvPr/>
          </p:nvSpPr>
          <p:spPr>
            <a:xfrm>
              <a:off x="5013296" y="3395850"/>
              <a:ext cx="2186440" cy="218644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630FF621-AD26-4609-B504-699AC8BF3320}"/>
                </a:ext>
              </a:extLst>
            </p:cNvPr>
            <p:cNvSpPr txBox="1"/>
            <p:nvPr/>
          </p:nvSpPr>
          <p:spPr>
            <a:xfrm>
              <a:off x="5017907" y="3950461"/>
              <a:ext cx="2177218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1600" dirty="0">
                  <a:solidFill>
                    <a:schemeClr val="tx2"/>
                  </a:solidFill>
                </a:rPr>
                <a:t>Wishing You A Cracking Christmas From all of us at</a:t>
              </a:r>
              <a:r>
                <a:rPr lang="en-GB" sz="1600" dirty="0">
                  <a:solidFill>
                    <a:schemeClr val="accent1"/>
                  </a:solidFill>
                </a:rPr>
                <a:t> </a:t>
              </a:r>
              <a:r>
                <a:rPr lang="en-GB" sz="1600" b="1" dirty="0" err="1">
                  <a:solidFill>
                    <a:schemeClr val="accent1"/>
                  </a:solidFill>
                </a:rPr>
                <a:t>BrightCarbon</a:t>
              </a:r>
              <a:endParaRPr lang="en-US" sz="1600" b="1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172" name="Graphic 3">
            <a:extLst>
              <a:ext uri="{FF2B5EF4-FFF2-40B4-BE49-F238E27FC236}">
                <a16:creationId xmlns:a16="http://schemas.microsoft.com/office/drawing/2014/main" id="{ED5C91B6-BB70-4A9B-94CE-D54CB08D665C}"/>
              </a:ext>
            </a:extLst>
          </p:cNvPr>
          <p:cNvGrpSpPr/>
          <p:nvPr/>
        </p:nvGrpSpPr>
        <p:grpSpPr>
          <a:xfrm>
            <a:off x="-2948572" y="1825287"/>
            <a:ext cx="18089144" cy="5081916"/>
            <a:chOff x="0" y="2340631"/>
            <a:chExt cx="12192000" cy="3425188"/>
          </a:xfrm>
        </p:grpSpPr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154140F-AED1-43EA-9EEA-61CE6EDD4E95}"/>
                </a:ext>
              </a:extLst>
            </p:cNvPr>
            <p:cNvSpPr/>
            <p:nvPr/>
          </p:nvSpPr>
          <p:spPr>
            <a:xfrm>
              <a:off x="0" y="4536989"/>
              <a:ext cx="5066100" cy="1228810"/>
            </a:xfrm>
            <a:custGeom>
              <a:avLst/>
              <a:gdLst>
                <a:gd name="connsiteX0" fmla="*/ 3927653 w 5066100"/>
                <a:gd name="connsiteY0" fmla="*/ 831900 h 1228810"/>
                <a:gd name="connsiteX1" fmla="*/ 1754632 w 5066100"/>
                <a:gd name="connsiteY1" fmla="*/ 260929 h 1228810"/>
                <a:gd name="connsiteX2" fmla="*/ 0 w 5066100"/>
                <a:gd name="connsiteY2" fmla="*/ 79288 h 1228810"/>
                <a:gd name="connsiteX3" fmla="*/ 0 w 5066100"/>
                <a:gd name="connsiteY3" fmla="*/ 1228811 h 1228810"/>
                <a:gd name="connsiteX4" fmla="*/ 5066101 w 5066100"/>
                <a:gd name="connsiteY4" fmla="*/ 1228811 h 1228810"/>
                <a:gd name="connsiteX5" fmla="*/ 3927653 w 5066100"/>
                <a:gd name="connsiteY5" fmla="*/ 831900 h 122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66100" h="1228810">
                  <a:moveTo>
                    <a:pt x="3927653" y="831900"/>
                  </a:moveTo>
                  <a:cubicBezTo>
                    <a:pt x="3020121" y="810625"/>
                    <a:pt x="2381707" y="611814"/>
                    <a:pt x="1754632" y="260929"/>
                  </a:cubicBezTo>
                  <a:cubicBezTo>
                    <a:pt x="950956" y="-188794"/>
                    <a:pt x="0" y="79288"/>
                    <a:pt x="0" y="79288"/>
                  </a:cubicBezTo>
                  <a:lnTo>
                    <a:pt x="0" y="1228811"/>
                  </a:lnTo>
                  <a:lnTo>
                    <a:pt x="5066101" y="1228811"/>
                  </a:lnTo>
                  <a:cubicBezTo>
                    <a:pt x="5066101" y="1228811"/>
                    <a:pt x="4835185" y="853175"/>
                    <a:pt x="3927653" y="831900"/>
                  </a:cubicBezTo>
                  <a:close/>
                </a:path>
              </a:pathLst>
            </a:custGeom>
            <a:solidFill>
              <a:srgbClr val="4F8FE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EDDA18B9-F284-43F4-9A42-0332A86604EA}"/>
                </a:ext>
              </a:extLst>
            </p:cNvPr>
            <p:cNvSpPr/>
            <p:nvPr/>
          </p:nvSpPr>
          <p:spPr>
            <a:xfrm>
              <a:off x="6190853" y="4822508"/>
              <a:ext cx="6001146" cy="943291"/>
            </a:xfrm>
            <a:custGeom>
              <a:avLst/>
              <a:gdLst>
                <a:gd name="connsiteX0" fmla="*/ 4396233 w 6001146"/>
                <a:gd name="connsiteY0" fmla="*/ 137583 h 943291"/>
                <a:gd name="connsiteX1" fmla="*/ 2186086 w 6001146"/>
                <a:gd name="connsiteY1" fmla="*/ 357141 h 943291"/>
                <a:gd name="connsiteX2" fmla="*/ 0 w 6001146"/>
                <a:gd name="connsiteY2" fmla="*/ 943292 h 943291"/>
                <a:gd name="connsiteX3" fmla="*/ 6001147 w 6001146"/>
                <a:gd name="connsiteY3" fmla="*/ 943292 h 943291"/>
                <a:gd name="connsiteX4" fmla="*/ 6001147 w 6001146"/>
                <a:gd name="connsiteY4" fmla="*/ 1419 h 943291"/>
                <a:gd name="connsiteX5" fmla="*/ 4396233 w 6001146"/>
                <a:gd name="connsiteY5" fmla="*/ 137583 h 943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01146" h="943291">
                  <a:moveTo>
                    <a:pt x="4396233" y="137583"/>
                  </a:moveTo>
                  <a:cubicBezTo>
                    <a:pt x="3816686" y="298884"/>
                    <a:pt x="3564290" y="217909"/>
                    <a:pt x="2186086" y="357141"/>
                  </a:cubicBezTo>
                  <a:cubicBezTo>
                    <a:pt x="609417" y="516409"/>
                    <a:pt x="0" y="943292"/>
                    <a:pt x="0" y="943292"/>
                  </a:cubicBezTo>
                  <a:lnTo>
                    <a:pt x="6001147" y="943292"/>
                  </a:lnTo>
                  <a:lnTo>
                    <a:pt x="6001147" y="1419"/>
                  </a:lnTo>
                  <a:cubicBezTo>
                    <a:pt x="6001147" y="1419"/>
                    <a:pt x="4975779" y="-23717"/>
                    <a:pt x="4396233" y="137583"/>
                  </a:cubicBezTo>
                  <a:close/>
                </a:path>
              </a:pathLst>
            </a:custGeom>
            <a:solidFill>
              <a:srgbClr val="4F8FE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5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484235" y="3548208"/>
              <a:ext cx="1504453" cy="2149499"/>
              <a:chOff x="484235" y="3548208"/>
              <a:chExt cx="1504453" cy="2149499"/>
            </a:xfrm>
          </p:grpSpPr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82B60F7B-F17F-4032-8652-AB6958428F3C}"/>
                  </a:ext>
                </a:extLst>
              </p:cNvPr>
              <p:cNvSpPr/>
              <p:nvPr/>
            </p:nvSpPr>
            <p:spPr>
              <a:xfrm>
                <a:off x="484235" y="3548208"/>
                <a:ext cx="1504453" cy="2149499"/>
              </a:xfrm>
              <a:custGeom>
                <a:avLst/>
                <a:gdLst>
                  <a:gd name="connsiteX0" fmla="*/ 1205250 w 1504453"/>
                  <a:gd name="connsiteY0" fmla="*/ 1249079 h 2149499"/>
                  <a:gd name="connsiteX1" fmla="*/ 1302481 w 1504453"/>
                  <a:gd name="connsiteY1" fmla="*/ 894739 h 2149499"/>
                  <a:gd name="connsiteX2" fmla="*/ 980836 w 1504453"/>
                  <a:gd name="connsiteY2" fmla="*/ 1007393 h 2149499"/>
                  <a:gd name="connsiteX3" fmla="*/ 1153312 w 1504453"/>
                  <a:gd name="connsiteY3" fmla="*/ 532759 h 2149499"/>
                  <a:gd name="connsiteX4" fmla="*/ 839775 w 1504453"/>
                  <a:gd name="connsiteY4" fmla="*/ 631433 h 2149499"/>
                  <a:gd name="connsiteX5" fmla="*/ 744555 w 1504453"/>
                  <a:gd name="connsiteY5" fmla="*/ 3910 h 2149499"/>
                  <a:gd name="connsiteX6" fmla="*/ 420593 w 1504453"/>
                  <a:gd name="connsiteY6" fmla="*/ 416975 h 2149499"/>
                  <a:gd name="connsiteX7" fmla="*/ 146700 w 1504453"/>
                  <a:gd name="connsiteY7" fmla="*/ 372170 h 2149499"/>
                  <a:gd name="connsiteX8" fmla="*/ 124815 w 1504453"/>
                  <a:gd name="connsiteY8" fmla="*/ 1297786 h 2149499"/>
                  <a:gd name="connsiteX9" fmla="*/ 347340 w 1504453"/>
                  <a:gd name="connsiteY9" fmla="*/ 2149499 h 2149499"/>
                  <a:gd name="connsiteX10" fmla="*/ 1210208 w 1504453"/>
                  <a:gd name="connsiteY10" fmla="*/ 1922098 h 2149499"/>
                  <a:gd name="connsiteX11" fmla="*/ 1501069 w 1504453"/>
                  <a:gd name="connsiteY11" fmla="*/ 1366245 h 2149499"/>
                  <a:gd name="connsiteX12" fmla="*/ 1205250 w 1504453"/>
                  <a:gd name="connsiteY12" fmla="*/ 1249079 h 2149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4453" h="2149499">
                    <a:moveTo>
                      <a:pt x="1205250" y="1249079"/>
                    </a:moveTo>
                    <a:cubicBezTo>
                      <a:pt x="1172149" y="1170482"/>
                      <a:pt x="1441267" y="1002090"/>
                      <a:pt x="1302481" y="894739"/>
                    </a:cubicBezTo>
                    <a:cubicBezTo>
                      <a:pt x="1169263" y="791676"/>
                      <a:pt x="1059414" y="1072722"/>
                      <a:pt x="980836" y="1007393"/>
                    </a:cubicBezTo>
                    <a:cubicBezTo>
                      <a:pt x="829818" y="881856"/>
                      <a:pt x="1232052" y="649050"/>
                      <a:pt x="1153312" y="532759"/>
                    </a:cubicBezTo>
                    <a:cubicBezTo>
                      <a:pt x="1039602" y="364794"/>
                      <a:pt x="921461" y="675080"/>
                      <a:pt x="839775" y="631433"/>
                    </a:cubicBezTo>
                    <a:cubicBezTo>
                      <a:pt x="728645" y="572058"/>
                      <a:pt x="1034501" y="68101"/>
                      <a:pt x="744555" y="3910"/>
                    </a:cubicBezTo>
                    <a:cubicBezTo>
                      <a:pt x="530199" y="-43557"/>
                      <a:pt x="520243" y="355609"/>
                      <a:pt x="420593" y="416975"/>
                    </a:cubicBezTo>
                    <a:cubicBezTo>
                      <a:pt x="341833" y="465500"/>
                      <a:pt x="300970" y="305988"/>
                      <a:pt x="146700" y="372170"/>
                    </a:cubicBezTo>
                    <a:cubicBezTo>
                      <a:pt x="-102748" y="479195"/>
                      <a:pt x="18928" y="876675"/>
                      <a:pt x="124815" y="1297786"/>
                    </a:cubicBezTo>
                    <a:cubicBezTo>
                      <a:pt x="230703" y="1718919"/>
                      <a:pt x="347340" y="2149499"/>
                      <a:pt x="347340" y="2149499"/>
                    </a:cubicBezTo>
                    <a:lnTo>
                      <a:pt x="1210208" y="1922098"/>
                    </a:lnTo>
                    <a:cubicBezTo>
                      <a:pt x="1210208" y="1922098"/>
                      <a:pt x="1541262" y="1576313"/>
                      <a:pt x="1501069" y="1366245"/>
                    </a:cubicBezTo>
                    <a:cubicBezTo>
                      <a:pt x="1452219" y="1110964"/>
                      <a:pt x="1238351" y="1327657"/>
                      <a:pt x="1205250" y="12490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CEE663C4-8739-4545-8CF5-A48264CEFCCC}"/>
                  </a:ext>
                </a:extLst>
              </p:cNvPr>
              <p:cNvSpPr/>
              <p:nvPr/>
            </p:nvSpPr>
            <p:spPr>
              <a:xfrm>
                <a:off x="484235" y="3623972"/>
                <a:ext cx="1432113" cy="2073734"/>
              </a:xfrm>
              <a:custGeom>
                <a:avLst/>
                <a:gdLst>
                  <a:gd name="connsiteX0" fmla="*/ 1159652 w 1432113"/>
                  <a:gd name="connsiteY0" fmla="*/ 1213203 h 2073734"/>
                  <a:gd name="connsiteX1" fmla="*/ 1238920 w 1432113"/>
                  <a:gd name="connsiteY1" fmla="*/ 865020 h 2073734"/>
                  <a:gd name="connsiteX2" fmla="*/ 948324 w 1432113"/>
                  <a:gd name="connsiteY2" fmla="*/ 1001875 h 2073734"/>
                  <a:gd name="connsiteX3" fmla="*/ 1098692 w 1432113"/>
                  <a:gd name="connsiteY3" fmla="*/ 510131 h 2073734"/>
                  <a:gd name="connsiteX4" fmla="*/ 793892 w 1432113"/>
                  <a:gd name="connsiteY4" fmla="*/ 676755 h 2073734"/>
                  <a:gd name="connsiteX5" fmla="*/ 736996 w 1432113"/>
                  <a:gd name="connsiteY5" fmla="*/ 22451 h 2073734"/>
                  <a:gd name="connsiteX6" fmla="*/ 420593 w 1432113"/>
                  <a:gd name="connsiteY6" fmla="*/ 341211 h 2073734"/>
                  <a:gd name="connsiteX7" fmla="*/ 146700 w 1432113"/>
                  <a:gd name="connsiteY7" fmla="*/ 296405 h 2073734"/>
                  <a:gd name="connsiteX8" fmla="*/ 124815 w 1432113"/>
                  <a:gd name="connsiteY8" fmla="*/ 1222022 h 2073734"/>
                  <a:gd name="connsiteX9" fmla="*/ 347340 w 1432113"/>
                  <a:gd name="connsiteY9" fmla="*/ 2073735 h 2073734"/>
                  <a:gd name="connsiteX10" fmla="*/ 1210208 w 1432113"/>
                  <a:gd name="connsiteY10" fmla="*/ 1846334 h 2073734"/>
                  <a:gd name="connsiteX11" fmla="*/ 1427856 w 1432113"/>
                  <a:gd name="connsiteY11" fmla="*/ 1347295 h 2073734"/>
                  <a:gd name="connsiteX12" fmla="*/ 1159652 w 1432113"/>
                  <a:gd name="connsiteY12" fmla="*/ 1213203 h 207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32113" h="2073734">
                    <a:moveTo>
                      <a:pt x="1159652" y="1213203"/>
                    </a:moveTo>
                    <a:cubicBezTo>
                      <a:pt x="1126551" y="1134605"/>
                      <a:pt x="1354724" y="961235"/>
                      <a:pt x="1238920" y="865020"/>
                    </a:cubicBezTo>
                    <a:cubicBezTo>
                      <a:pt x="1128014" y="772869"/>
                      <a:pt x="1026902" y="1067204"/>
                      <a:pt x="948324" y="1001875"/>
                    </a:cubicBezTo>
                    <a:cubicBezTo>
                      <a:pt x="797306" y="876338"/>
                      <a:pt x="1102756" y="575155"/>
                      <a:pt x="1098692" y="510131"/>
                    </a:cubicBezTo>
                    <a:cubicBezTo>
                      <a:pt x="1089812" y="368176"/>
                      <a:pt x="875579" y="720402"/>
                      <a:pt x="793892" y="676755"/>
                    </a:cubicBezTo>
                    <a:cubicBezTo>
                      <a:pt x="682762" y="617380"/>
                      <a:pt x="879236" y="111859"/>
                      <a:pt x="736996" y="22451"/>
                    </a:cubicBezTo>
                    <a:cubicBezTo>
                      <a:pt x="551129" y="-94389"/>
                      <a:pt x="520243" y="279845"/>
                      <a:pt x="420593" y="341211"/>
                    </a:cubicBezTo>
                    <a:cubicBezTo>
                      <a:pt x="341833" y="389735"/>
                      <a:pt x="300970" y="230223"/>
                      <a:pt x="146700" y="296405"/>
                    </a:cubicBezTo>
                    <a:cubicBezTo>
                      <a:pt x="-102748" y="403431"/>
                      <a:pt x="18928" y="800910"/>
                      <a:pt x="124815" y="1222022"/>
                    </a:cubicBezTo>
                    <a:cubicBezTo>
                      <a:pt x="230703" y="1643154"/>
                      <a:pt x="347340" y="2073735"/>
                      <a:pt x="347340" y="2073735"/>
                    </a:cubicBezTo>
                    <a:lnTo>
                      <a:pt x="1210208" y="1846334"/>
                    </a:lnTo>
                    <a:cubicBezTo>
                      <a:pt x="1210208" y="1846334"/>
                      <a:pt x="1468069" y="1557363"/>
                      <a:pt x="1427856" y="1347295"/>
                    </a:cubicBezTo>
                    <a:cubicBezTo>
                      <a:pt x="1379007" y="1092015"/>
                      <a:pt x="1192753" y="1291801"/>
                      <a:pt x="1159652" y="1213203"/>
                    </a:cubicBezTo>
                    <a:close/>
                  </a:path>
                </a:pathLst>
              </a:custGeom>
              <a:solidFill>
                <a:srgbClr val="9FD6FF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2B87A20-97AC-4A13-ACC5-6E141CDB24A8}"/>
                </a:ext>
              </a:extLst>
            </p:cNvPr>
            <p:cNvSpPr/>
            <p:nvPr/>
          </p:nvSpPr>
          <p:spPr>
            <a:xfrm>
              <a:off x="0" y="2340631"/>
              <a:ext cx="1139300" cy="3425168"/>
            </a:xfrm>
            <a:custGeom>
              <a:avLst/>
              <a:gdLst>
                <a:gd name="connsiteX0" fmla="*/ 1080719 w 1139300"/>
                <a:gd name="connsiteY0" fmla="*/ 1773275 h 3425168"/>
                <a:gd name="connsiteX1" fmla="*/ 543885 w 1139300"/>
                <a:gd name="connsiteY1" fmla="*/ 2095875 h 3425168"/>
                <a:gd name="connsiteX2" fmla="*/ 886907 w 1139300"/>
                <a:gd name="connsiteY2" fmla="*/ 931031 h 3425168"/>
                <a:gd name="connsiteX3" fmla="*/ 457911 w 1139300"/>
                <a:gd name="connsiteY3" fmla="*/ 1360799 h 3425168"/>
                <a:gd name="connsiteX4" fmla="*/ 323759 w 1139300"/>
                <a:gd name="connsiteY4" fmla="*/ 1248 h 3425168"/>
                <a:gd name="connsiteX5" fmla="*/ 187411 w 1139300"/>
                <a:gd name="connsiteY5" fmla="*/ 1063334 h 3425168"/>
                <a:gd name="connsiteX6" fmla="*/ 0 w 1139300"/>
                <a:gd name="connsiteY6" fmla="*/ 897746 h 3425168"/>
                <a:gd name="connsiteX7" fmla="*/ 0 w 1139300"/>
                <a:gd name="connsiteY7" fmla="*/ 1735743 h 3425168"/>
                <a:gd name="connsiteX8" fmla="*/ 0 w 1139300"/>
                <a:gd name="connsiteY8" fmla="*/ 1770816 h 3425168"/>
                <a:gd name="connsiteX9" fmla="*/ 0 w 1139300"/>
                <a:gd name="connsiteY9" fmla="*/ 2768426 h 3425168"/>
                <a:gd name="connsiteX10" fmla="*/ 13289 w 1139300"/>
                <a:gd name="connsiteY10" fmla="*/ 2802096 h 3425168"/>
                <a:gd name="connsiteX11" fmla="*/ 97008 w 1139300"/>
                <a:gd name="connsiteY11" fmla="*/ 3425169 h 3425168"/>
                <a:gd name="connsiteX12" fmla="*/ 903021 w 1139300"/>
                <a:gd name="connsiteY12" fmla="*/ 3425169 h 3425168"/>
                <a:gd name="connsiteX13" fmla="*/ 839358 w 1139300"/>
                <a:gd name="connsiteY13" fmla="*/ 2822579 h 3425168"/>
                <a:gd name="connsiteX14" fmla="*/ 1080719 w 1139300"/>
                <a:gd name="connsiteY14" fmla="*/ 1773275 h 342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39300" h="3425168">
                  <a:moveTo>
                    <a:pt x="1080719" y="1773275"/>
                  </a:moveTo>
                  <a:cubicBezTo>
                    <a:pt x="879592" y="1540976"/>
                    <a:pt x="612953" y="2189082"/>
                    <a:pt x="543885" y="2095875"/>
                  </a:cubicBezTo>
                  <a:cubicBezTo>
                    <a:pt x="454884" y="1975783"/>
                    <a:pt x="1112439" y="1194967"/>
                    <a:pt x="886907" y="931031"/>
                  </a:cubicBezTo>
                  <a:cubicBezTo>
                    <a:pt x="701203" y="713729"/>
                    <a:pt x="560365" y="1392213"/>
                    <a:pt x="457911" y="1360799"/>
                  </a:cubicBezTo>
                  <a:cubicBezTo>
                    <a:pt x="336967" y="1323715"/>
                    <a:pt x="737880" y="49529"/>
                    <a:pt x="323759" y="1248"/>
                  </a:cubicBezTo>
                  <a:cubicBezTo>
                    <a:pt x="-37836" y="-40916"/>
                    <a:pt x="223439" y="998534"/>
                    <a:pt x="187411" y="1063334"/>
                  </a:cubicBezTo>
                  <a:cubicBezTo>
                    <a:pt x="139436" y="1149694"/>
                    <a:pt x="85649" y="1009405"/>
                    <a:pt x="0" y="897746"/>
                  </a:cubicBezTo>
                  <a:lnTo>
                    <a:pt x="0" y="1735743"/>
                  </a:lnTo>
                  <a:cubicBezTo>
                    <a:pt x="2764" y="1750292"/>
                    <a:pt x="2926" y="1762119"/>
                    <a:pt x="0" y="1770816"/>
                  </a:cubicBezTo>
                  <a:lnTo>
                    <a:pt x="0" y="2768426"/>
                  </a:lnTo>
                  <a:cubicBezTo>
                    <a:pt x="5121" y="2780191"/>
                    <a:pt x="9591" y="2791449"/>
                    <a:pt x="13289" y="2802096"/>
                  </a:cubicBezTo>
                  <a:cubicBezTo>
                    <a:pt x="87620" y="3016432"/>
                    <a:pt x="97008" y="3425148"/>
                    <a:pt x="97008" y="3425169"/>
                  </a:cubicBezTo>
                  <a:lnTo>
                    <a:pt x="903021" y="3425169"/>
                  </a:lnTo>
                  <a:cubicBezTo>
                    <a:pt x="903021" y="3425148"/>
                    <a:pt x="825785" y="3179113"/>
                    <a:pt x="839358" y="2822579"/>
                  </a:cubicBezTo>
                  <a:cubicBezTo>
                    <a:pt x="864819" y="2154153"/>
                    <a:pt x="1292250" y="2017582"/>
                    <a:pt x="1080719" y="1773275"/>
                  </a:cubicBezTo>
                  <a:close/>
                </a:path>
              </a:pathLst>
            </a:custGeom>
            <a:solidFill>
              <a:srgbClr val="85C5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6BB2A75E-3E6F-426C-83D1-76C18B388464}"/>
                </a:ext>
              </a:extLst>
            </p:cNvPr>
            <p:cNvSpPr/>
            <p:nvPr/>
          </p:nvSpPr>
          <p:spPr>
            <a:xfrm>
              <a:off x="0" y="2460669"/>
              <a:ext cx="1024826" cy="3305130"/>
            </a:xfrm>
            <a:custGeom>
              <a:avLst/>
              <a:gdLst>
                <a:gd name="connsiteX0" fmla="*/ 1009904 w 1024826"/>
                <a:gd name="connsiteY0" fmla="*/ 1742522 h 3305130"/>
                <a:gd name="connsiteX1" fmla="*/ 514096 w 1024826"/>
                <a:gd name="connsiteY1" fmla="*/ 2132666 h 3305130"/>
                <a:gd name="connsiteX2" fmla="*/ 814832 w 1024826"/>
                <a:gd name="connsiteY2" fmla="*/ 937850 h 3305130"/>
                <a:gd name="connsiteX3" fmla="*/ 385836 w 1024826"/>
                <a:gd name="connsiteY3" fmla="*/ 1499312 h 3305130"/>
                <a:gd name="connsiteX4" fmla="*/ 319024 w 1024826"/>
                <a:gd name="connsiteY4" fmla="*/ 3130 h 3305130"/>
                <a:gd name="connsiteX5" fmla="*/ 187411 w 1024826"/>
                <a:gd name="connsiteY5" fmla="*/ 943296 h 3305130"/>
                <a:gd name="connsiteX6" fmla="*/ 0 w 1024826"/>
                <a:gd name="connsiteY6" fmla="*/ 777708 h 3305130"/>
                <a:gd name="connsiteX7" fmla="*/ 0 w 1024826"/>
                <a:gd name="connsiteY7" fmla="*/ 1615705 h 3305130"/>
                <a:gd name="connsiteX8" fmla="*/ 0 w 1024826"/>
                <a:gd name="connsiteY8" fmla="*/ 1650777 h 3305130"/>
                <a:gd name="connsiteX9" fmla="*/ 0 w 1024826"/>
                <a:gd name="connsiteY9" fmla="*/ 2648388 h 3305130"/>
                <a:gd name="connsiteX10" fmla="*/ 13289 w 1024826"/>
                <a:gd name="connsiteY10" fmla="*/ 2682058 h 3305130"/>
                <a:gd name="connsiteX11" fmla="*/ 97008 w 1024826"/>
                <a:gd name="connsiteY11" fmla="*/ 3305130 h 3305130"/>
                <a:gd name="connsiteX12" fmla="*/ 903021 w 1024826"/>
                <a:gd name="connsiteY12" fmla="*/ 3305130 h 3305130"/>
                <a:gd name="connsiteX13" fmla="*/ 839358 w 1024826"/>
                <a:gd name="connsiteY13" fmla="*/ 2702540 h 3305130"/>
                <a:gd name="connsiteX14" fmla="*/ 1009904 w 1024826"/>
                <a:gd name="connsiteY14" fmla="*/ 1742522 h 3305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4826" h="3305130">
                  <a:moveTo>
                    <a:pt x="1009904" y="1742522"/>
                  </a:moveTo>
                  <a:cubicBezTo>
                    <a:pt x="905886" y="1522924"/>
                    <a:pt x="583184" y="2225874"/>
                    <a:pt x="514096" y="2132666"/>
                  </a:cubicBezTo>
                  <a:cubicBezTo>
                    <a:pt x="425094" y="2012575"/>
                    <a:pt x="842894" y="1283859"/>
                    <a:pt x="814832" y="937850"/>
                  </a:cubicBezTo>
                  <a:cubicBezTo>
                    <a:pt x="790448" y="637114"/>
                    <a:pt x="488269" y="1530727"/>
                    <a:pt x="385836" y="1499312"/>
                  </a:cubicBezTo>
                  <a:cubicBezTo>
                    <a:pt x="264871" y="1462208"/>
                    <a:pt x="655665" y="84410"/>
                    <a:pt x="319024" y="3130"/>
                  </a:cubicBezTo>
                  <a:cubicBezTo>
                    <a:pt x="53685" y="-60919"/>
                    <a:pt x="223418" y="878495"/>
                    <a:pt x="187411" y="943296"/>
                  </a:cubicBezTo>
                  <a:cubicBezTo>
                    <a:pt x="139436" y="1029656"/>
                    <a:pt x="85649" y="889367"/>
                    <a:pt x="0" y="777708"/>
                  </a:cubicBezTo>
                  <a:lnTo>
                    <a:pt x="0" y="1615705"/>
                  </a:lnTo>
                  <a:cubicBezTo>
                    <a:pt x="2764" y="1630254"/>
                    <a:pt x="2926" y="1642080"/>
                    <a:pt x="0" y="1650777"/>
                  </a:cubicBezTo>
                  <a:lnTo>
                    <a:pt x="0" y="2648388"/>
                  </a:lnTo>
                  <a:cubicBezTo>
                    <a:pt x="5121" y="2660153"/>
                    <a:pt x="9591" y="2671410"/>
                    <a:pt x="13289" y="2682058"/>
                  </a:cubicBezTo>
                  <a:cubicBezTo>
                    <a:pt x="87620" y="2896394"/>
                    <a:pt x="97008" y="3305110"/>
                    <a:pt x="97008" y="3305130"/>
                  </a:cubicBezTo>
                  <a:lnTo>
                    <a:pt x="903021" y="3305130"/>
                  </a:lnTo>
                  <a:cubicBezTo>
                    <a:pt x="903021" y="3305110"/>
                    <a:pt x="825785" y="3059075"/>
                    <a:pt x="839358" y="2702540"/>
                  </a:cubicBezTo>
                  <a:cubicBezTo>
                    <a:pt x="864819" y="2034114"/>
                    <a:pt x="1083056" y="1896954"/>
                    <a:pt x="1009904" y="1742522"/>
                  </a:cubicBezTo>
                  <a:close/>
                </a:path>
              </a:pathLst>
            </a:custGeom>
            <a:solidFill>
              <a:srgbClr val="4F8FED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1A662DDB-C819-4D32-B35C-0EC24EA647A0}"/>
                </a:ext>
              </a:extLst>
            </p:cNvPr>
            <p:cNvSpPr/>
            <p:nvPr/>
          </p:nvSpPr>
          <p:spPr>
            <a:xfrm>
              <a:off x="0" y="4495210"/>
              <a:ext cx="899000" cy="1270569"/>
            </a:xfrm>
            <a:custGeom>
              <a:avLst/>
              <a:gdLst>
                <a:gd name="connsiteX0" fmla="*/ 633131 w 899000"/>
                <a:gd name="connsiteY0" fmla="*/ 830336 h 1270569"/>
                <a:gd name="connsiteX1" fmla="*/ 750905 w 899000"/>
                <a:gd name="connsiteY1" fmla="*/ 419730 h 1270569"/>
                <a:gd name="connsiteX2" fmla="*/ 515356 w 899000"/>
                <a:gd name="connsiteY2" fmla="*/ 636179 h 1270569"/>
                <a:gd name="connsiteX3" fmla="*/ 482437 w 899000"/>
                <a:gd name="connsiteY3" fmla="*/ 96662 h 1270569"/>
                <a:gd name="connsiteX4" fmla="*/ 270256 w 899000"/>
                <a:gd name="connsiteY4" fmla="*/ 629819 h 1270569"/>
                <a:gd name="connsiteX5" fmla="*/ 0 w 899000"/>
                <a:gd name="connsiteY5" fmla="*/ 0 h 1270569"/>
                <a:gd name="connsiteX6" fmla="*/ 0 w 899000"/>
                <a:gd name="connsiteY6" fmla="*/ 633273 h 1270569"/>
                <a:gd name="connsiteX7" fmla="*/ 169875 w 899000"/>
                <a:gd name="connsiteY7" fmla="*/ 1000902 h 1270569"/>
                <a:gd name="connsiteX8" fmla="*/ 0 w 899000"/>
                <a:gd name="connsiteY8" fmla="*/ 848076 h 1270569"/>
                <a:gd name="connsiteX9" fmla="*/ 0 w 899000"/>
                <a:gd name="connsiteY9" fmla="*/ 1069625 h 1270569"/>
                <a:gd name="connsiteX10" fmla="*/ 248270 w 899000"/>
                <a:gd name="connsiteY10" fmla="*/ 1270569 h 1270569"/>
                <a:gd name="connsiteX11" fmla="*/ 658592 w 899000"/>
                <a:gd name="connsiteY11" fmla="*/ 1270569 h 1270569"/>
                <a:gd name="connsiteX12" fmla="*/ 744525 w 899000"/>
                <a:gd name="connsiteY12" fmla="*/ 986292 h 1270569"/>
                <a:gd name="connsiteX13" fmla="*/ 890951 w 899000"/>
                <a:gd name="connsiteY13" fmla="*/ 687080 h 1270569"/>
                <a:gd name="connsiteX14" fmla="*/ 633131 w 899000"/>
                <a:gd name="connsiteY14" fmla="*/ 830336 h 127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9000" h="1270569">
                  <a:moveTo>
                    <a:pt x="633131" y="830336"/>
                  </a:moveTo>
                  <a:cubicBezTo>
                    <a:pt x="633131" y="830336"/>
                    <a:pt x="839968" y="531429"/>
                    <a:pt x="750905" y="419730"/>
                  </a:cubicBezTo>
                  <a:cubicBezTo>
                    <a:pt x="675417" y="325059"/>
                    <a:pt x="515356" y="636179"/>
                    <a:pt x="515356" y="636179"/>
                  </a:cubicBezTo>
                  <a:cubicBezTo>
                    <a:pt x="515356" y="636179"/>
                    <a:pt x="632948" y="160731"/>
                    <a:pt x="482437" y="96662"/>
                  </a:cubicBezTo>
                  <a:cubicBezTo>
                    <a:pt x="301081" y="19467"/>
                    <a:pt x="270256" y="629819"/>
                    <a:pt x="270256" y="629819"/>
                  </a:cubicBezTo>
                  <a:cubicBezTo>
                    <a:pt x="270256" y="629819"/>
                    <a:pt x="163617" y="79695"/>
                    <a:pt x="0" y="0"/>
                  </a:cubicBezTo>
                  <a:lnTo>
                    <a:pt x="0" y="633273"/>
                  </a:lnTo>
                  <a:cubicBezTo>
                    <a:pt x="81788" y="832592"/>
                    <a:pt x="169875" y="1000902"/>
                    <a:pt x="169875" y="1000902"/>
                  </a:cubicBezTo>
                  <a:cubicBezTo>
                    <a:pt x="169875" y="1000902"/>
                    <a:pt x="81707" y="892190"/>
                    <a:pt x="0" y="848076"/>
                  </a:cubicBezTo>
                  <a:lnTo>
                    <a:pt x="0" y="1069625"/>
                  </a:lnTo>
                  <a:cubicBezTo>
                    <a:pt x="107310" y="1173968"/>
                    <a:pt x="248249" y="1270569"/>
                    <a:pt x="248270" y="1270569"/>
                  </a:cubicBezTo>
                  <a:lnTo>
                    <a:pt x="658592" y="1270569"/>
                  </a:lnTo>
                  <a:cubicBezTo>
                    <a:pt x="658592" y="1270549"/>
                    <a:pt x="671515" y="1093887"/>
                    <a:pt x="744525" y="986292"/>
                  </a:cubicBezTo>
                  <a:cubicBezTo>
                    <a:pt x="821924" y="872236"/>
                    <a:pt x="929376" y="760679"/>
                    <a:pt x="890951" y="687080"/>
                  </a:cubicBezTo>
                  <a:cubicBezTo>
                    <a:pt x="824911" y="560649"/>
                    <a:pt x="633131" y="830336"/>
                    <a:pt x="633131" y="830336"/>
                  </a:cubicBezTo>
                  <a:close/>
                </a:path>
              </a:pathLst>
            </a:custGeom>
            <a:solidFill>
              <a:srgbClr val="0C2CA3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014D2C3-6425-4314-93A6-E99E7D60A371}"/>
                </a:ext>
              </a:extLst>
            </p:cNvPr>
            <p:cNvSpPr/>
            <p:nvPr/>
          </p:nvSpPr>
          <p:spPr>
            <a:xfrm>
              <a:off x="937209" y="4723668"/>
              <a:ext cx="1006069" cy="1042131"/>
            </a:xfrm>
            <a:custGeom>
              <a:avLst/>
              <a:gdLst>
                <a:gd name="connsiteX0" fmla="*/ 884519 w 1006069"/>
                <a:gd name="connsiteY0" fmla="*/ 225125 h 1042131"/>
                <a:gd name="connsiteX1" fmla="*/ 631738 w 1006069"/>
                <a:gd name="connsiteY1" fmla="*/ 490484 h 1042131"/>
                <a:gd name="connsiteX2" fmla="*/ 334335 w 1006069"/>
                <a:gd name="connsiteY2" fmla="*/ 1768 h 1042131"/>
                <a:gd name="connsiteX3" fmla="*/ 366847 w 1006069"/>
                <a:gd name="connsiteY3" fmla="*/ 611327 h 1042131"/>
                <a:gd name="connsiteX4" fmla="*/ 18460 w 1006069"/>
                <a:gd name="connsiteY4" fmla="*/ 550347 h 1042131"/>
                <a:gd name="connsiteX5" fmla="*/ 365790 w 1006069"/>
                <a:gd name="connsiteY5" fmla="*/ 1042131 h 1042131"/>
                <a:gd name="connsiteX6" fmla="*/ 891692 w 1006069"/>
                <a:gd name="connsiteY6" fmla="*/ 1042131 h 1042131"/>
                <a:gd name="connsiteX7" fmla="*/ 884519 w 1006069"/>
                <a:gd name="connsiteY7" fmla="*/ 225125 h 1042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6069" h="1042131">
                  <a:moveTo>
                    <a:pt x="884519" y="225125"/>
                  </a:moveTo>
                  <a:cubicBezTo>
                    <a:pt x="667705" y="85547"/>
                    <a:pt x="715761" y="479653"/>
                    <a:pt x="631738" y="490484"/>
                  </a:cubicBezTo>
                  <a:cubicBezTo>
                    <a:pt x="505937" y="506720"/>
                    <a:pt x="525322" y="-34747"/>
                    <a:pt x="334335" y="1768"/>
                  </a:cubicBezTo>
                  <a:cubicBezTo>
                    <a:pt x="125709" y="41656"/>
                    <a:pt x="399379" y="565262"/>
                    <a:pt x="366847" y="611327"/>
                  </a:cubicBezTo>
                  <a:cubicBezTo>
                    <a:pt x="294162" y="714309"/>
                    <a:pt x="144485" y="366674"/>
                    <a:pt x="18460" y="550347"/>
                  </a:cubicBezTo>
                  <a:cubicBezTo>
                    <a:pt x="-96856" y="718373"/>
                    <a:pt x="365790" y="1042131"/>
                    <a:pt x="365790" y="1042131"/>
                  </a:cubicBezTo>
                  <a:lnTo>
                    <a:pt x="891692" y="1042131"/>
                  </a:lnTo>
                  <a:cubicBezTo>
                    <a:pt x="891692" y="1042131"/>
                    <a:pt x="1153759" y="398455"/>
                    <a:pt x="884519" y="225125"/>
                  </a:cubicBezTo>
                  <a:close/>
                </a:path>
              </a:pathLst>
            </a:custGeom>
            <a:solidFill>
              <a:srgbClr val="1C60C4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77A8795C-9170-495B-8FD5-E6225C204CFD}"/>
                </a:ext>
              </a:extLst>
            </p:cNvPr>
            <p:cNvSpPr/>
            <p:nvPr/>
          </p:nvSpPr>
          <p:spPr>
            <a:xfrm>
              <a:off x="468985" y="5244937"/>
              <a:ext cx="1457350" cy="520842"/>
            </a:xfrm>
            <a:custGeom>
              <a:avLst/>
              <a:gdLst>
                <a:gd name="connsiteX0" fmla="*/ 1106140 w 1457350"/>
                <a:gd name="connsiteY0" fmla="*/ 399329 h 520842"/>
                <a:gd name="connsiteX1" fmla="*/ 1228303 w 1457350"/>
                <a:gd name="connsiteY1" fmla="*/ 156302 h 520842"/>
                <a:gd name="connsiteX2" fmla="*/ 1048187 w 1457350"/>
                <a:gd name="connsiteY2" fmla="*/ 46147 h 520842"/>
                <a:gd name="connsiteX3" fmla="*/ 971946 w 1457350"/>
                <a:gd name="connsiteY3" fmla="*/ 321869 h 520842"/>
                <a:gd name="connsiteX4" fmla="*/ 972983 w 1457350"/>
                <a:gd name="connsiteY4" fmla="*/ 22027 h 520842"/>
                <a:gd name="connsiteX5" fmla="*/ 788701 w 1457350"/>
                <a:gd name="connsiteY5" fmla="*/ 0 h 520842"/>
                <a:gd name="connsiteX6" fmla="*/ 695554 w 1457350"/>
                <a:gd name="connsiteY6" fmla="*/ 4755 h 520842"/>
                <a:gd name="connsiteX7" fmla="*/ 783519 w 1457350"/>
                <a:gd name="connsiteY7" fmla="*/ 321869 h 520842"/>
                <a:gd name="connsiteX8" fmla="*/ 618358 w 1457350"/>
                <a:gd name="connsiteY8" fmla="*/ 16155 h 520842"/>
                <a:gd name="connsiteX9" fmla="*/ 332456 w 1457350"/>
                <a:gd name="connsiteY9" fmla="*/ 128605 h 520842"/>
                <a:gd name="connsiteX10" fmla="*/ 474309 w 1457350"/>
                <a:gd name="connsiteY10" fmla="*/ 321849 h 520842"/>
                <a:gd name="connsiteX11" fmla="*/ 260502 w 1457350"/>
                <a:gd name="connsiteY11" fmla="*/ 179142 h 520842"/>
                <a:gd name="connsiteX12" fmla="*/ 0 w 1457350"/>
                <a:gd name="connsiteY12" fmla="*/ 520842 h 520842"/>
                <a:gd name="connsiteX13" fmla="*/ 1457350 w 1457350"/>
                <a:gd name="connsiteY13" fmla="*/ 520842 h 520842"/>
                <a:gd name="connsiteX14" fmla="*/ 1285707 w 1457350"/>
                <a:gd name="connsiteY14" fmla="*/ 213401 h 520842"/>
                <a:gd name="connsiteX15" fmla="*/ 1106140 w 1457350"/>
                <a:gd name="connsiteY15" fmla="*/ 399329 h 520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7350" h="520842">
                  <a:moveTo>
                    <a:pt x="1106140" y="399329"/>
                  </a:moveTo>
                  <a:cubicBezTo>
                    <a:pt x="1106140" y="399329"/>
                    <a:pt x="1178926" y="296103"/>
                    <a:pt x="1228303" y="156302"/>
                  </a:cubicBezTo>
                  <a:cubicBezTo>
                    <a:pt x="1177727" y="111801"/>
                    <a:pt x="1118230" y="73599"/>
                    <a:pt x="1048187" y="46147"/>
                  </a:cubicBezTo>
                  <a:cubicBezTo>
                    <a:pt x="1020572" y="188549"/>
                    <a:pt x="971946" y="321869"/>
                    <a:pt x="971946" y="321869"/>
                  </a:cubicBezTo>
                  <a:cubicBezTo>
                    <a:pt x="971946" y="321869"/>
                    <a:pt x="988974" y="197693"/>
                    <a:pt x="972983" y="22027"/>
                  </a:cubicBezTo>
                  <a:cubicBezTo>
                    <a:pt x="917407" y="7905"/>
                    <a:pt x="856244" y="-61"/>
                    <a:pt x="788701" y="0"/>
                  </a:cubicBezTo>
                  <a:cubicBezTo>
                    <a:pt x="756879" y="21"/>
                    <a:pt x="725830" y="1666"/>
                    <a:pt x="695554" y="4755"/>
                  </a:cubicBezTo>
                  <a:cubicBezTo>
                    <a:pt x="733755" y="174976"/>
                    <a:pt x="783519" y="321869"/>
                    <a:pt x="783519" y="321869"/>
                  </a:cubicBezTo>
                  <a:cubicBezTo>
                    <a:pt x="783519" y="321869"/>
                    <a:pt x="682508" y="186009"/>
                    <a:pt x="618358" y="16155"/>
                  </a:cubicBezTo>
                  <a:cubicBezTo>
                    <a:pt x="511515" y="36800"/>
                    <a:pt x="415869" y="76342"/>
                    <a:pt x="332456" y="128605"/>
                  </a:cubicBezTo>
                  <a:cubicBezTo>
                    <a:pt x="395691" y="234310"/>
                    <a:pt x="474309" y="321849"/>
                    <a:pt x="474309" y="321849"/>
                  </a:cubicBezTo>
                  <a:cubicBezTo>
                    <a:pt x="474309" y="321849"/>
                    <a:pt x="366654" y="278831"/>
                    <a:pt x="260502" y="179142"/>
                  </a:cubicBezTo>
                  <a:cubicBezTo>
                    <a:pt x="140167" y="273385"/>
                    <a:pt x="51735" y="395244"/>
                    <a:pt x="0" y="520842"/>
                  </a:cubicBezTo>
                  <a:lnTo>
                    <a:pt x="1457350" y="520842"/>
                  </a:lnTo>
                  <a:cubicBezTo>
                    <a:pt x="1424188" y="422433"/>
                    <a:pt x="1370909" y="309169"/>
                    <a:pt x="1285707" y="213401"/>
                  </a:cubicBezTo>
                  <a:cubicBezTo>
                    <a:pt x="1220663" y="319004"/>
                    <a:pt x="1106140" y="399329"/>
                    <a:pt x="1106140" y="399329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E44C1ADF-2D69-49FA-AA5C-DB554EDF5F00}"/>
                </a:ext>
              </a:extLst>
            </p:cNvPr>
            <p:cNvSpPr/>
            <p:nvPr/>
          </p:nvSpPr>
          <p:spPr>
            <a:xfrm>
              <a:off x="9342889" y="4418703"/>
              <a:ext cx="2849110" cy="1347096"/>
            </a:xfrm>
            <a:custGeom>
              <a:avLst/>
              <a:gdLst>
                <a:gd name="connsiteX0" fmla="*/ 1139813 w 2849110"/>
                <a:gd name="connsiteY0" fmla="*/ 464152 h 1347096"/>
                <a:gd name="connsiteX1" fmla="*/ 375882 w 2849110"/>
                <a:gd name="connsiteY1" fmla="*/ 626488 h 1347096"/>
                <a:gd name="connsiteX2" fmla="*/ 4067 w 2849110"/>
                <a:gd name="connsiteY2" fmla="*/ 1347096 h 1347096"/>
                <a:gd name="connsiteX3" fmla="*/ 2849111 w 2849110"/>
                <a:gd name="connsiteY3" fmla="*/ 1347096 h 1347096"/>
                <a:gd name="connsiteX4" fmla="*/ 2849111 w 2849110"/>
                <a:gd name="connsiteY4" fmla="*/ 120744 h 1347096"/>
                <a:gd name="connsiteX5" fmla="*/ 2521492 w 2849110"/>
                <a:gd name="connsiteY5" fmla="*/ 25991 h 1347096"/>
                <a:gd name="connsiteX6" fmla="*/ 1139813 w 2849110"/>
                <a:gd name="connsiteY6" fmla="*/ 464152 h 134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9110" h="1347096">
                  <a:moveTo>
                    <a:pt x="1139813" y="464152"/>
                  </a:moveTo>
                  <a:cubicBezTo>
                    <a:pt x="944578" y="550634"/>
                    <a:pt x="693058" y="473702"/>
                    <a:pt x="375882" y="626488"/>
                  </a:cubicBezTo>
                  <a:cubicBezTo>
                    <a:pt x="-66037" y="839360"/>
                    <a:pt x="4067" y="1347056"/>
                    <a:pt x="4067" y="1347096"/>
                  </a:cubicBezTo>
                  <a:lnTo>
                    <a:pt x="2849111" y="1347096"/>
                  </a:lnTo>
                  <a:lnTo>
                    <a:pt x="2849111" y="120744"/>
                  </a:lnTo>
                  <a:cubicBezTo>
                    <a:pt x="2750762" y="79535"/>
                    <a:pt x="2641948" y="47002"/>
                    <a:pt x="2521492" y="25991"/>
                  </a:cubicBezTo>
                  <a:cubicBezTo>
                    <a:pt x="1761788" y="-106414"/>
                    <a:pt x="1505817" y="302018"/>
                    <a:pt x="1139813" y="464152"/>
                  </a:cubicBezTo>
                  <a:close/>
                </a:path>
              </a:pathLst>
            </a:custGeom>
            <a:solidFill>
              <a:srgbClr val="9FD6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6E6C3AF7-61DD-40F6-A146-BEACE2BCC6AC}"/>
                </a:ext>
              </a:extLst>
            </p:cNvPr>
            <p:cNvSpPr/>
            <p:nvPr/>
          </p:nvSpPr>
          <p:spPr>
            <a:xfrm>
              <a:off x="9346558" y="4528315"/>
              <a:ext cx="2845441" cy="1237484"/>
            </a:xfrm>
            <a:custGeom>
              <a:avLst/>
              <a:gdLst>
                <a:gd name="connsiteX0" fmla="*/ 1351739 w 2845441"/>
                <a:gd name="connsiteY0" fmla="*/ 431208 h 1237484"/>
                <a:gd name="connsiteX1" fmla="*/ 413137 w 2845441"/>
                <a:gd name="connsiteY1" fmla="*/ 614047 h 1237484"/>
                <a:gd name="connsiteX2" fmla="*/ 397 w 2845441"/>
                <a:gd name="connsiteY2" fmla="*/ 1237485 h 1237484"/>
                <a:gd name="connsiteX3" fmla="*/ 2845441 w 2845441"/>
                <a:gd name="connsiteY3" fmla="*/ 1237485 h 1237484"/>
                <a:gd name="connsiteX4" fmla="*/ 2845441 w 2845441"/>
                <a:gd name="connsiteY4" fmla="*/ 11132 h 1237484"/>
                <a:gd name="connsiteX5" fmla="*/ 1351739 w 2845441"/>
                <a:gd name="connsiteY5" fmla="*/ 431208 h 1237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45441" h="1237484">
                  <a:moveTo>
                    <a:pt x="1351739" y="431208"/>
                  </a:moveTo>
                  <a:cubicBezTo>
                    <a:pt x="1072298" y="650765"/>
                    <a:pt x="730312" y="461261"/>
                    <a:pt x="413137" y="614047"/>
                  </a:cubicBezTo>
                  <a:cubicBezTo>
                    <a:pt x="-28782" y="826919"/>
                    <a:pt x="397" y="1237444"/>
                    <a:pt x="397" y="1237485"/>
                  </a:cubicBezTo>
                  <a:lnTo>
                    <a:pt x="2845441" y="1237485"/>
                  </a:lnTo>
                  <a:lnTo>
                    <a:pt x="2845441" y="11132"/>
                  </a:lnTo>
                  <a:cubicBezTo>
                    <a:pt x="2747093" y="-30077"/>
                    <a:pt x="1863700" y="28953"/>
                    <a:pt x="1351739" y="431208"/>
                  </a:cubicBezTo>
                  <a:close/>
                </a:path>
              </a:pathLst>
            </a:custGeom>
            <a:solidFill>
              <a:srgbClr val="85C5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38C936BF-EBEC-45DB-B92D-B0086B6BBDA2}"/>
                </a:ext>
              </a:extLst>
            </p:cNvPr>
            <p:cNvSpPr/>
            <p:nvPr/>
          </p:nvSpPr>
          <p:spPr>
            <a:xfrm>
              <a:off x="10588432" y="4784618"/>
              <a:ext cx="1603567" cy="981181"/>
            </a:xfrm>
            <a:custGeom>
              <a:avLst/>
              <a:gdLst>
                <a:gd name="connsiteX0" fmla="*/ 1147364 w 1603567"/>
                <a:gd name="connsiteY0" fmla="*/ 9865 h 981181"/>
                <a:gd name="connsiteX1" fmla="*/ 1033409 w 1603567"/>
                <a:gd name="connsiteY1" fmla="*/ 223103 h 981181"/>
                <a:gd name="connsiteX2" fmla="*/ 1081588 w 1603567"/>
                <a:gd name="connsiteY2" fmla="*/ 3525 h 981181"/>
                <a:gd name="connsiteX3" fmla="*/ 901959 w 1603567"/>
                <a:gd name="connsiteY3" fmla="*/ 3078 h 981181"/>
                <a:gd name="connsiteX4" fmla="*/ 909884 w 1603567"/>
                <a:gd name="connsiteY4" fmla="*/ 150784 h 981181"/>
                <a:gd name="connsiteX5" fmla="*/ 840897 w 1603567"/>
                <a:gd name="connsiteY5" fmla="*/ 9195 h 981181"/>
                <a:gd name="connsiteX6" fmla="*/ 295671 w 1603567"/>
                <a:gd name="connsiteY6" fmla="*/ 275570 h 981181"/>
                <a:gd name="connsiteX7" fmla="*/ 401172 w 1603567"/>
                <a:gd name="connsiteY7" fmla="*/ 455320 h 981181"/>
                <a:gd name="connsiteX8" fmla="*/ 252491 w 1603567"/>
                <a:gd name="connsiteY8" fmla="*/ 322123 h 981181"/>
                <a:gd name="connsiteX9" fmla="*/ 157 w 1603567"/>
                <a:gd name="connsiteY9" fmla="*/ 981182 h 981181"/>
                <a:gd name="connsiteX10" fmla="*/ 1603568 w 1603567"/>
                <a:gd name="connsiteY10" fmla="*/ 981182 h 981181"/>
                <a:gd name="connsiteX11" fmla="*/ 1603568 w 1603567"/>
                <a:gd name="connsiteY11" fmla="*/ 143408 h 981181"/>
                <a:gd name="connsiteX12" fmla="*/ 1504060 w 1603567"/>
                <a:gd name="connsiteY12" fmla="*/ 94214 h 981181"/>
                <a:gd name="connsiteX13" fmla="*/ 1147364 w 1603567"/>
                <a:gd name="connsiteY13" fmla="*/ 9865 h 98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03567" h="981181">
                  <a:moveTo>
                    <a:pt x="1147364" y="9865"/>
                  </a:moveTo>
                  <a:cubicBezTo>
                    <a:pt x="1098982" y="119187"/>
                    <a:pt x="1033409" y="223103"/>
                    <a:pt x="1033409" y="223103"/>
                  </a:cubicBezTo>
                  <a:cubicBezTo>
                    <a:pt x="1033409" y="223103"/>
                    <a:pt x="1065819" y="119329"/>
                    <a:pt x="1081588" y="3525"/>
                  </a:cubicBezTo>
                  <a:cubicBezTo>
                    <a:pt x="1018718" y="-1087"/>
                    <a:pt x="958834" y="-1108"/>
                    <a:pt x="901959" y="3078"/>
                  </a:cubicBezTo>
                  <a:cubicBezTo>
                    <a:pt x="914618" y="86086"/>
                    <a:pt x="909884" y="150784"/>
                    <a:pt x="909884" y="150784"/>
                  </a:cubicBezTo>
                  <a:cubicBezTo>
                    <a:pt x="909884" y="150784"/>
                    <a:pt x="885215" y="88605"/>
                    <a:pt x="840897" y="9195"/>
                  </a:cubicBezTo>
                  <a:cubicBezTo>
                    <a:pt x="607765" y="39675"/>
                    <a:pt x="428015" y="142067"/>
                    <a:pt x="295671" y="275570"/>
                  </a:cubicBezTo>
                  <a:cubicBezTo>
                    <a:pt x="363377" y="373349"/>
                    <a:pt x="401172" y="455320"/>
                    <a:pt x="401172" y="455320"/>
                  </a:cubicBezTo>
                  <a:cubicBezTo>
                    <a:pt x="401172" y="455320"/>
                    <a:pt x="347528" y="398729"/>
                    <a:pt x="252491" y="322123"/>
                  </a:cubicBezTo>
                  <a:cubicBezTo>
                    <a:pt x="73919" y="527660"/>
                    <a:pt x="-3989" y="790275"/>
                    <a:pt x="157" y="981182"/>
                  </a:cubicBezTo>
                  <a:lnTo>
                    <a:pt x="1603568" y="981182"/>
                  </a:lnTo>
                  <a:lnTo>
                    <a:pt x="1603568" y="143408"/>
                  </a:lnTo>
                  <a:cubicBezTo>
                    <a:pt x="1573006" y="125202"/>
                    <a:pt x="1539966" y="108641"/>
                    <a:pt x="1504060" y="94214"/>
                  </a:cubicBezTo>
                  <a:cubicBezTo>
                    <a:pt x="1379133" y="44003"/>
                    <a:pt x="1257335" y="23195"/>
                    <a:pt x="1147364" y="9865"/>
                  </a:cubicBezTo>
                  <a:close/>
                </a:path>
              </a:pathLst>
            </a:custGeom>
            <a:solidFill>
              <a:srgbClr val="FFFF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86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9039171" y="5162244"/>
              <a:ext cx="1070595" cy="603555"/>
              <a:chOff x="9039171" y="5162244"/>
              <a:chExt cx="1070595" cy="603555"/>
            </a:xfrm>
            <a:solidFill>
              <a:srgbClr val="3173DD"/>
            </a:solidFill>
          </p:grpSpPr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E550BA4E-3E4B-444A-BC89-DCE6D74B8A08}"/>
                  </a:ext>
                </a:extLst>
              </p:cNvPr>
              <p:cNvSpPr/>
              <p:nvPr/>
            </p:nvSpPr>
            <p:spPr>
              <a:xfrm>
                <a:off x="9775707" y="5545585"/>
                <a:ext cx="334058" cy="220214"/>
              </a:xfrm>
              <a:custGeom>
                <a:avLst/>
                <a:gdLst>
                  <a:gd name="connsiteX0" fmla="*/ 0 w 334058"/>
                  <a:gd name="connsiteY0" fmla="*/ 220215 h 220214"/>
                  <a:gd name="connsiteX1" fmla="*/ 124684 w 334058"/>
                  <a:gd name="connsiteY1" fmla="*/ 220215 h 220214"/>
                  <a:gd name="connsiteX2" fmla="*/ 323576 w 334058"/>
                  <a:gd name="connsiteY2" fmla="*/ 11528 h 220214"/>
                  <a:gd name="connsiteX3" fmla="*/ 0 w 334058"/>
                  <a:gd name="connsiteY3" fmla="*/ 220215 h 220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4058" h="220214">
                    <a:moveTo>
                      <a:pt x="0" y="220215"/>
                    </a:moveTo>
                    <a:lnTo>
                      <a:pt x="124684" y="220215"/>
                    </a:lnTo>
                    <a:cubicBezTo>
                      <a:pt x="247152" y="136699"/>
                      <a:pt x="371369" y="62084"/>
                      <a:pt x="323576" y="11528"/>
                    </a:cubicBezTo>
                    <a:cubicBezTo>
                      <a:pt x="269464" y="-45653"/>
                      <a:pt x="92619" y="123491"/>
                      <a:pt x="0" y="220215"/>
                    </a:cubicBezTo>
                    <a:close/>
                  </a:path>
                </a:pathLst>
              </a:custGeom>
              <a:solidFill>
                <a:srgbClr val="3173D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6F08D98B-20BA-4A24-8530-73DE5903E68A}"/>
                  </a:ext>
                </a:extLst>
              </p:cNvPr>
              <p:cNvSpPr/>
              <p:nvPr/>
            </p:nvSpPr>
            <p:spPr>
              <a:xfrm>
                <a:off x="9039171" y="5625465"/>
                <a:ext cx="314490" cy="140334"/>
              </a:xfrm>
              <a:custGeom>
                <a:avLst/>
                <a:gdLst>
                  <a:gd name="connsiteX0" fmla="*/ 4103 w 314490"/>
                  <a:gd name="connsiteY0" fmla="*/ 13924 h 140334"/>
                  <a:gd name="connsiteX1" fmla="*/ 97432 w 314490"/>
                  <a:gd name="connsiteY1" fmla="*/ 140335 h 140334"/>
                  <a:gd name="connsiteX2" fmla="*/ 314491 w 314490"/>
                  <a:gd name="connsiteY2" fmla="*/ 140335 h 140334"/>
                  <a:gd name="connsiteX3" fmla="*/ 4103 w 314490"/>
                  <a:gd name="connsiteY3" fmla="*/ 13924 h 140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490" h="140334">
                    <a:moveTo>
                      <a:pt x="4103" y="13924"/>
                    </a:moveTo>
                    <a:cubicBezTo>
                      <a:pt x="-13718" y="44749"/>
                      <a:pt x="28181" y="90530"/>
                      <a:pt x="97432" y="140335"/>
                    </a:cubicBezTo>
                    <a:lnTo>
                      <a:pt x="314491" y="140335"/>
                    </a:lnTo>
                    <a:cubicBezTo>
                      <a:pt x="179139" y="49362"/>
                      <a:pt x="31697" y="-33828"/>
                      <a:pt x="4103" y="13924"/>
                    </a:cubicBezTo>
                    <a:close/>
                  </a:path>
                </a:pathLst>
              </a:custGeom>
              <a:solidFill>
                <a:srgbClr val="3173D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DCB1F6A0-29C0-4302-BA88-6D718F633289}"/>
                  </a:ext>
                </a:extLst>
              </p:cNvPr>
              <p:cNvSpPr/>
              <p:nvPr/>
            </p:nvSpPr>
            <p:spPr>
              <a:xfrm>
                <a:off x="9701153" y="5267989"/>
                <a:ext cx="277803" cy="497810"/>
              </a:xfrm>
              <a:custGeom>
                <a:avLst/>
                <a:gdLst>
                  <a:gd name="connsiteX0" fmla="*/ 0 w 277803"/>
                  <a:gd name="connsiteY0" fmla="*/ 497810 h 497810"/>
                  <a:gd name="connsiteX1" fmla="*/ 61407 w 277803"/>
                  <a:gd name="connsiteY1" fmla="*/ 497810 h 497810"/>
                  <a:gd name="connsiteX2" fmla="*/ 260807 w 277803"/>
                  <a:gd name="connsiteY2" fmla="*/ 8972 h 497810"/>
                  <a:gd name="connsiteX3" fmla="*/ 0 w 277803"/>
                  <a:gd name="connsiteY3" fmla="*/ 497810 h 49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7803" h="497810">
                    <a:moveTo>
                      <a:pt x="0" y="497810"/>
                    </a:moveTo>
                    <a:lnTo>
                      <a:pt x="61407" y="497810"/>
                    </a:lnTo>
                    <a:cubicBezTo>
                      <a:pt x="150205" y="369713"/>
                      <a:pt x="334467" y="83140"/>
                      <a:pt x="260807" y="8972"/>
                    </a:cubicBezTo>
                    <a:cubicBezTo>
                      <a:pt x="190033" y="-62331"/>
                      <a:pt x="60127" y="309038"/>
                      <a:pt x="0" y="497810"/>
                    </a:cubicBezTo>
                    <a:close/>
                  </a:path>
                </a:pathLst>
              </a:custGeom>
              <a:solidFill>
                <a:srgbClr val="3173D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DC975551-787D-40BE-9CD5-FADF0F65CCB3}"/>
                  </a:ext>
                </a:extLst>
              </p:cNvPr>
              <p:cNvSpPr/>
              <p:nvPr/>
            </p:nvSpPr>
            <p:spPr>
              <a:xfrm>
                <a:off x="9543012" y="5162244"/>
                <a:ext cx="140340" cy="603555"/>
              </a:xfrm>
              <a:custGeom>
                <a:avLst/>
                <a:gdLst>
                  <a:gd name="connsiteX0" fmla="*/ 73245 w 140340"/>
                  <a:gd name="connsiteY0" fmla="*/ 11 h 603555"/>
                  <a:gd name="connsiteX1" fmla="*/ 45427 w 140340"/>
                  <a:gd name="connsiteY1" fmla="*/ 603556 h 603555"/>
                  <a:gd name="connsiteX2" fmla="*/ 132742 w 140340"/>
                  <a:gd name="connsiteY2" fmla="*/ 603556 h 603555"/>
                  <a:gd name="connsiteX3" fmla="*/ 73245 w 140340"/>
                  <a:gd name="connsiteY3" fmla="*/ 11 h 603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0340" h="603555">
                    <a:moveTo>
                      <a:pt x="73245" y="11"/>
                    </a:moveTo>
                    <a:cubicBezTo>
                      <a:pt x="-47781" y="-2447"/>
                      <a:pt x="9562" y="402632"/>
                      <a:pt x="45427" y="603556"/>
                    </a:cubicBezTo>
                    <a:lnTo>
                      <a:pt x="132742" y="603556"/>
                    </a:lnTo>
                    <a:cubicBezTo>
                      <a:pt x="143410" y="406858"/>
                      <a:pt x="155419" y="1678"/>
                      <a:pt x="73245" y="11"/>
                    </a:cubicBezTo>
                    <a:close/>
                  </a:path>
                </a:pathLst>
              </a:custGeom>
              <a:solidFill>
                <a:srgbClr val="3173D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20B10A8E-75DE-4F54-A271-B3633C37DEAD}"/>
                  </a:ext>
                </a:extLst>
              </p:cNvPr>
              <p:cNvSpPr/>
              <p:nvPr/>
            </p:nvSpPr>
            <p:spPr>
              <a:xfrm>
                <a:off x="9239109" y="5322375"/>
                <a:ext cx="320576" cy="443424"/>
              </a:xfrm>
              <a:custGeom>
                <a:avLst/>
                <a:gdLst>
                  <a:gd name="connsiteX0" fmla="*/ 19454 w 320576"/>
                  <a:gd name="connsiteY0" fmla="*/ 2461 h 443424"/>
                  <a:gd name="connsiteX1" fmla="*/ 221151 w 320576"/>
                  <a:gd name="connsiteY1" fmla="*/ 443425 h 443424"/>
                  <a:gd name="connsiteX2" fmla="*/ 320576 w 320576"/>
                  <a:gd name="connsiteY2" fmla="*/ 443425 h 443424"/>
                  <a:gd name="connsiteX3" fmla="*/ 19454 w 320576"/>
                  <a:gd name="connsiteY3" fmla="*/ 2461 h 443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0576" h="443424">
                    <a:moveTo>
                      <a:pt x="19454" y="2461"/>
                    </a:moveTo>
                    <a:cubicBezTo>
                      <a:pt x="-54652" y="38468"/>
                      <a:pt x="98235" y="274281"/>
                      <a:pt x="221151" y="443425"/>
                    </a:cubicBezTo>
                    <a:lnTo>
                      <a:pt x="320576" y="443425"/>
                    </a:lnTo>
                    <a:cubicBezTo>
                      <a:pt x="240861" y="273326"/>
                      <a:pt x="87059" y="-30376"/>
                      <a:pt x="19454" y="2461"/>
                    </a:cubicBezTo>
                    <a:close/>
                  </a:path>
                </a:pathLst>
              </a:custGeom>
              <a:solidFill>
                <a:srgbClr val="3173D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2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11425390" y="3802257"/>
              <a:ext cx="766609" cy="1963542"/>
              <a:chOff x="11425390" y="3802257"/>
              <a:chExt cx="766609" cy="1963542"/>
            </a:xfrm>
            <a:solidFill>
              <a:srgbClr val="0C2CA3"/>
            </a:solidFill>
          </p:grpSpPr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8A3E28FB-00C0-4CFA-917A-E29C3C9A4F13}"/>
                  </a:ext>
                </a:extLst>
              </p:cNvPr>
              <p:cNvSpPr/>
              <p:nvPr/>
            </p:nvSpPr>
            <p:spPr>
              <a:xfrm>
                <a:off x="11425390" y="3802257"/>
                <a:ext cx="766590" cy="1450340"/>
              </a:xfrm>
              <a:custGeom>
                <a:avLst/>
                <a:gdLst>
                  <a:gd name="connsiteX0" fmla="*/ 525757 w 766590"/>
                  <a:gd name="connsiteY0" fmla="*/ 772180 h 1450340"/>
                  <a:gd name="connsiteX1" fmla="*/ 643085 w 766590"/>
                  <a:gd name="connsiteY1" fmla="*/ 291450 h 1450340"/>
                  <a:gd name="connsiteX2" fmla="*/ 497938 w 766590"/>
                  <a:gd name="connsiteY2" fmla="*/ 722478 h 1450340"/>
                  <a:gd name="connsiteX3" fmla="*/ 331153 w 766590"/>
                  <a:gd name="connsiteY3" fmla="*/ 451490 h 1450340"/>
                  <a:gd name="connsiteX4" fmla="*/ 321683 w 766590"/>
                  <a:gd name="connsiteY4" fmla="*/ 442834 h 1450340"/>
                  <a:gd name="connsiteX5" fmla="*/ 77599 w 766590"/>
                  <a:gd name="connsiteY5" fmla="*/ 11745 h 1450340"/>
                  <a:gd name="connsiteX6" fmla="*/ 278137 w 766590"/>
                  <a:gd name="connsiteY6" fmla="*/ 466527 h 1450340"/>
                  <a:gd name="connsiteX7" fmla="*/ 283157 w 766590"/>
                  <a:gd name="connsiteY7" fmla="*/ 484368 h 1450340"/>
                  <a:gd name="connsiteX8" fmla="*/ 446529 w 766590"/>
                  <a:gd name="connsiteY8" fmla="*/ 749930 h 1450340"/>
                  <a:gd name="connsiteX9" fmla="*/ 55247 w 766590"/>
                  <a:gd name="connsiteY9" fmla="*/ 626242 h 1450340"/>
                  <a:gd name="connsiteX10" fmla="*/ 480078 w 766590"/>
                  <a:gd name="connsiteY10" fmla="*/ 811744 h 1450340"/>
                  <a:gd name="connsiteX11" fmla="*/ 638980 w 766590"/>
                  <a:gd name="connsiteY11" fmla="*/ 1142756 h 1450340"/>
                  <a:gd name="connsiteX12" fmla="*/ 99220 w 766590"/>
                  <a:gd name="connsiteY12" fmla="*/ 1016691 h 1450340"/>
                  <a:gd name="connsiteX13" fmla="*/ 648835 w 766590"/>
                  <a:gd name="connsiteY13" fmla="*/ 1160922 h 1450340"/>
                  <a:gd name="connsiteX14" fmla="*/ 766590 w 766590"/>
                  <a:gd name="connsiteY14" fmla="*/ 1450340 h 1450340"/>
                  <a:gd name="connsiteX15" fmla="*/ 766590 w 766590"/>
                  <a:gd name="connsiteY15" fmla="*/ 1288877 h 1450340"/>
                  <a:gd name="connsiteX16" fmla="*/ 706686 w 766590"/>
                  <a:gd name="connsiteY16" fmla="*/ 1143935 h 1450340"/>
                  <a:gd name="connsiteX17" fmla="*/ 766590 w 766590"/>
                  <a:gd name="connsiteY17" fmla="*/ 1100430 h 1450340"/>
                  <a:gd name="connsiteX18" fmla="*/ 766590 w 766590"/>
                  <a:gd name="connsiteY18" fmla="*/ 893938 h 1450340"/>
                  <a:gd name="connsiteX19" fmla="*/ 692198 w 766590"/>
                  <a:gd name="connsiteY19" fmla="*/ 1115060 h 1450340"/>
                  <a:gd name="connsiteX20" fmla="*/ 525757 w 766590"/>
                  <a:gd name="connsiteY20" fmla="*/ 772180 h 1450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66590" h="1450340">
                    <a:moveTo>
                      <a:pt x="525757" y="772180"/>
                    </a:moveTo>
                    <a:cubicBezTo>
                      <a:pt x="605269" y="681269"/>
                      <a:pt x="871502" y="353528"/>
                      <a:pt x="643085" y="291450"/>
                    </a:cubicBezTo>
                    <a:cubicBezTo>
                      <a:pt x="486275" y="248839"/>
                      <a:pt x="488633" y="572780"/>
                      <a:pt x="497938" y="722478"/>
                    </a:cubicBezTo>
                    <a:cubicBezTo>
                      <a:pt x="443949" y="625084"/>
                      <a:pt x="388251" y="534701"/>
                      <a:pt x="331153" y="451490"/>
                    </a:cubicBezTo>
                    <a:cubicBezTo>
                      <a:pt x="328613" y="447812"/>
                      <a:pt x="325321" y="444927"/>
                      <a:pt x="321683" y="442834"/>
                    </a:cubicBezTo>
                    <a:cubicBezTo>
                      <a:pt x="310527" y="295128"/>
                      <a:pt x="263913" y="-69840"/>
                      <a:pt x="77599" y="11745"/>
                    </a:cubicBezTo>
                    <a:cubicBezTo>
                      <a:pt x="-140292" y="107148"/>
                      <a:pt x="157355" y="370170"/>
                      <a:pt x="278137" y="466527"/>
                    </a:cubicBezTo>
                    <a:cubicBezTo>
                      <a:pt x="277833" y="472643"/>
                      <a:pt x="279418" y="478922"/>
                      <a:pt x="283157" y="484368"/>
                    </a:cubicBezTo>
                    <a:cubicBezTo>
                      <a:pt x="339118" y="565892"/>
                      <a:pt x="393596" y="654467"/>
                      <a:pt x="446529" y="749930"/>
                    </a:cubicBezTo>
                    <a:cubicBezTo>
                      <a:pt x="334343" y="649143"/>
                      <a:pt x="110051" y="473680"/>
                      <a:pt x="55247" y="626242"/>
                    </a:cubicBezTo>
                    <a:cubicBezTo>
                      <a:pt x="-8456" y="803555"/>
                      <a:pt x="367729" y="812861"/>
                      <a:pt x="480078" y="811744"/>
                    </a:cubicBezTo>
                    <a:cubicBezTo>
                      <a:pt x="534739" y="914624"/>
                      <a:pt x="587733" y="1025002"/>
                      <a:pt x="638980" y="1142756"/>
                    </a:cubicBezTo>
                    <a:cubicBezTo>
                      <a:pt x="536385" y="1075436"/>
                      <a:pt x="147662" y="834604"/>
                      <a:pt x="99220" y="1016691"/>
                    </a:cubicBezTo>
                    <a:cubicBezTo>
                      <a:pt x="49395" y="1203980"/>
                      <a:pt x="549958" y="1169538"/>
                      <a:pt x="648835" y="1160922"/>
                    </a:cubicBezTo>
                    <a:cubicBezTo>
                      <a:pt x="688500" y="1252972"/>
                      <a:pt x="726133" y="1349492"/>
                      <a:pt x="766590" y="1450340"/>
                    </a:cubicBezTo>
                    <a:lnTo>
                      <a:pt x="766590" y="1288877"/>
                    </a:lnTo>
                    <a:cubicBezTo>
                      <a:pt x="746350" y="1239459"/>
                      <a:pt x="726925" y="1191098"/>
                      <a:pt x="706686" y="1143935"/>
                    </a:cubicBezTo>
                    <a:cubicBezTo>
                      <a:pt x="721642" y="1133551"/>
                      <a:pt x="736252" y="1118677"/>
                      <a:pt x="766590" y="1100430"/>
                    </a:cubicBezTo>
                    <a:lnTo>
                      <a:pt x="766590" y="893938"/>
                    </a:lnTo>
                    <a:cubicBezTo>
                      <a:pt x="736252" y="979018"/>
                      <a:pt x="706199" y="1064585"/>
                      <a:pt x="692198" y="1115060"/>
                    </a:cubicBezTo>
                    <a:cubicBezTo>
                      <a:pt x="638939" y="992917"/>
                      <a:pt x="582755" y="878576"/>
                      <a:pt x="525757" y="772180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A9523F67-9C14-4D74-BFAD-AEE2B58D356C}"/>
                  </a:ext>
                </a:extLst>
              </p:cNvPr>
              <p:cNvSpPr/>
              <p:nvPr/>
            </p:nvSpPr>
            <p:spPr>
              <a:xfrm>
                <a:off x="11747276" y="5552661"/>
                <a:ext cx="444723" cy="213138"/>
              </a:xfrm>
              <a:custGeom>
                <a:avLst/>
                <a:gdLst>
                  <a:gd name="connsiteX0" fmla="*/ 0 w 444723"/>
                  <a:gd name="connsiteY0" fmla="*/ 95303 h 213138"/>
                  <a:gd name="connsiteX1" fmla="*/ 88392 w 444723"/>
                  <a:gd name="connsiteY1" fmla="*/ 213139 h 213138"/>
                  <a:gd name="connsiteX2" fmla="*/ 444723 w 444723"/>
                  <a:gd name="connsiteY2" fmla="*/ 213139 h 213138"/>
                  <a:gd name="connsiteX3" fmla="*/ 444723 w 444723"/>
                  <a:gd name="connsiteY3" fmla="*/ 90772 h 213138"/>
                  <a:gd name="connsiteX4" fmla="*/ 0 w 444723"/>
                  <a:gd name="connsiteY4" fmla="*/ 95303 h 21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723" h="213138">
                    <a:moveTo>
                      <a:pt x="0" y="95303"/>
                    </a:moveTo>
                    <a:cubicBezTo>
                      <a:pt x="101" y="156344"/>
                      <a:pt x="33874" y="202979"/>
                      <a:pt x="88392" y="213139"/>
                    </a:cubicBezTo>
                    <a:lnTo>
                      <a:pt x="444723" y="213139"/>
                    </a:lnTo>
                    <a:lnTo>
                      <a:pt x="444723" y="90772"/>
                    </a:lnTo>
                    <a:cubicBezTo>
                      <a:pt x="252537" y="11320"/>
                      <a:pt x="-285" y="-67867"/>
                      <a:pt x="0" y="95303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280213D4-2B9F-4469-9A8E-DCC5194D98EF}"/>
                  </a:ext>
                </a:extLst>
              </p:cNvPr>
              <p:cNvSpPr/>
              <p:nvPr/>
            </p:nvSpPr>
            <p:spPr>
              <a:xfrm>
                <a:off x="11637548" y="5166843"/>
                <a:ext cx="554451" cy="216580"/>
              </a:xfrm>
              <a:custGeom>
                <a:avLst/>
                <a:gdLst>
                  <a:gd name="connsiteX0" fmla="*/ 3149 w 554451"/>
                  <a:gd name="connsiteY0" fmla="*/ 70474 h 216580"/>
                  <a:gd name="connsiteX1" fmla="*/ 554452 w 554451"/>
                  <a:gd name="connsiteY1" fmla="*/ 173578 h 216580"/>
                  <a:gd name="connsiteX2" fmla="*/ 554452 w 554451"/>
                  <a:gd name="connsiteY2" fmla="*/ 135661 h 216580"/>
                  <a:gd name="connsiteX3" fmla="*/ 3149 w 554451"/>
                  <a:gd name="connsiteY3" fmla="*/ 70474 h 216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4451" h="216580">
                    <a:moveTo>
                      <a:pt x="3149" y="70474"/>
                    </a:moveTo>
                    <a:cubicBezTo>
                      <a:pt x="-41087" y="287817"/>
                      <a:pt x="392623" y="207837"/>
                      <a:pt x="554452" y="173578"/>
                    </a:cubicBezTo>
                    <a:lnTo>
                      <a:pt x="554452" y="135661"/>
                    </a:lnTo>
                    <a:cubicBezTo>
                      <a:pt x="412842" y="69295"/>
                      <a:pt x="36311" y="-92513"/>
                      <a:pt x="3149" y="70474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6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3762881" y="4598428"/>
              <a:ext cx="4537736" cy="1167391"/>
              <a:chOff x="3762881" y="4598428"/>
              <a:chExt cx="4537736" cy="1167391"/>
            </a:xfrm>
          </p:grpSpPr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241E1236-A0F1-43E9-AFFE-81377970814B}"/>
                  </a:ext>
                </a:extLst>
              </p:cNvPr>
              <p:cNvSpPr/>
              <p:nvPr/>
            </p:nvSpPr>
            <p:spPr>
              <a:xfrm>
                <a:off x="6356728" y="4598428"/>
                <a:ext cx="1943890" cy="1167391"/>
              </a:xfrm>
              <a:custGeom>
                <a:avLst/>
                <a:gdLst>
                  <a:gd name="connsiteX0" fmla="*/ 1532959 w 1943890"/>
                  <a:gd name="connsiteY0" fmla="*/ 1162047 h 1167391"/>
                  <a:gd name="connsiteX1" fmla="*/ 1894106 w 1943890"/>
                  <a:gd name="connsiteY1" fmla="*/ 842658 h 1167391"/>
                  <a:gd name="connsiteX2" fmla="*/ 1389093 w 1943890"/>
                  <a:gd name="connsiteY2" fmla="*/ 941007 h 1167391"/>
                  <a:gd name="connsiteX3" fmla="*/ 1668310 w 1943890"/>
                  <a:gd name="connsiteY3" fmla="*/ 366418 h 1167391"/>
                  <a:gd name="connsiteX4" fmla="*/ 1260285 w 1943890"/>
                  <a:gd name="connsiteY4" fmla="*/ 688388 h 1167391"/>
                  <a:gd name="connsiteX5" fmla="*/ 1338821 w 1943890"/>
                  <a:gd name="connsiteY5" fmla="*/ 3706 h 1167391"/>
                  <a:gd name="connsiteX6" fmla="*/ 1058629 w 1943890"/>
                  <a:gd name="connsiteY6" fmla="*/ 474195 h 1167391"/>
                  <a:gd name="connsiteX7" fmla="*/ 938009 w 1943890"/>
                  <a:gd name="connsiteY7" fmla="*/ 898741 h 1167391"/>
                  <a:gd name="connsiteX8" fmla="*/ 987793 w 1943890"/>
                  <a:gd name="connsiteY8" fmla="*/ 560027 h 1167391"/>
                  <a:gd name="connsiteX9" fmla="*/ 902775 w 1943890"/>
                  <a:gd name="connsiteY9" fmla="*/ 29512 h 1167391"/>
                  <a:gd name="connsiteX10" fmla="*/ 770207 w 1943890"/>
                  <a:gd name="connsiteY10" fmla="*/ 782734 h 1167391"/>
                  <a:gd name="connsiteX11" fmla="*/ 563939 w 1943890"/>
                  <a:gd name="connsiteY11" fmla="*/ 227043 h 1167391"/>
                  <a:gd name="connsiteX12" fmla="*/ 484731 w 1943890"/>
                  <a:gd name="connsiteY12" fmla="*/ 870395 h 1167391"/>
                  <a:gd name="connsiteX13" fmla="*/ 31514 w 1943890"/>
                  <a:gd name="connsiteY13" fmla="*/ 553809 h 1167391"/>
                  <a:gd name="connsiteX14" fmla="*/ 353017 w 1943890"/>
                  <a:gd name="connsiteY14" fmla="*/ 1156805 h 1167391"/>
                  <a:gd name="connsiteX15" fmla="*/ 382054 w 1943890"/>
                  <a:gd name="connsiteY15" fmla="*/ 1167392 h 1167391"/>
                  <a:gd name="connsiteX16" fmla="*/ 1943890 w 1943890"/>
                  <a:gd name="connsiteY16" fmla="*/ 1167392 h 1167391"/>
                  <a:gd name="connsiteX17" fmla="*/ 1532959 w 1943890"/>
                  <a:gd name="connsiteY17" fmla="*/ 1162047 h 1167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43890" h="1167391">
                    <a:moveTo>
                      <a:pt x="1532959" y="1162047"/>
                    </a:moveTo>
                    <a:cubicBezTo>
                      <a:pt x="1532959" y="1162047"/>
                      <a:pt x="2001152" y="1028342"/>
                      <a:pt x="1894106" y="842658"/>
                    </a:cubicBezTo>
                    <a:cubicBezTo>
                      <a:pt x="1799618" y="678757"/>
                      <a:pt x="1389093" y="941007"/>
                      <a:pt x="1389093" y="941007"/>
                    </a:cubicBezTo>
                    <a:cubicBezTo>
                      <a:pt x="1389093" y="941007"/>
                      <a:pt x="1825201" y="469277"/>
                      <a:pt x="1668310" y="366418"/>
                    </a:cubicBezTo>
                    <a:cubicBezTo>
                      <a:pt x="1479883" y="242893"/>
                      <a:pt x="1260285" y="688388"/>
                      <a:pt x="1260285" y="688388"/>
                    </a:cubicBezTo>
                    <a:cubicBezTo>
                      <a:pt x="1260285" y="688388"/>
                      <a:pt x="1540111" y="76329"/>
                      <a:pt x="1338821" y="3706"/>
                    </a:cubicBezTo>
                    <a:cubicBezTo>
                      <a:pt x="1231857" y="-34882"/>
                      <a:pt x="1122678" y="235191"/>
                      <a:pt x="1058629" y="474195"/>
                    </a:cubicBezTo>
                    <a:cubicBezTo>
                      <a:pt x="1001062" y="688998"/>
                      <a:pt x="938009" y="898741"/>
                      <a:pt x="938009" y="898741"/>
                    </a:cubicBezTo>
                    <a:cubicBezTo>
                      <a:pt x="938009" y="898741"/>
                      <a:pt x="962983" y="736709"/>
                      <a:pt x="987793" y="560027"/>
                    </a:cubicBezTo>
                    <a:cubicBezTo>
                      <a:pt x="1021565" y="319601"/>
                      <a:pt x="1044242" y="43249"/>
                      <a:pt x="902775" y="29512"/>
                    </a:cubicBezTo>
                    <a:cubicBezTo>
                      <a:pt x="689658" y="8826"/>
                      <a:pt x="770207" y="782734"/>
                      <a:pt x="770207" y="782734"/>
                    </a:cubicBezTo>
                    <a:cubicBezTo>
                      <a:pt x="770207" y="782734"/>
                      <a:pt x="713555" y="263050"/>
                      <a:pt x="563939" y="227043"/>
                    </a:cubicBezTo>
                    <a:cubicBezTo>
                      <a:pt x="308862" y="165636"/>
                      <a:pt x="484731" y="870395"/>
                      <a:pt x="484731" y="870395"/>
                    </a:cubicBezTo>
                    <a:cubicBezTo>
                      <a:pt x="484731" y="870395"/>
                      <a:pt x="257289" y="432701"/>
                      <a:pt x="31514" y="553809"/>
                    </a:cubicBezTo>
                    <a:cubicBezTo>
                      <a:pt x="-125113" y="637812"/>
                      <a:pt x="353017" y="1156805"/>
                      <a:pt x="353017" y="1156805"/>
                    </a:cubicBezTo>
                    <a:lnTo>
                      <a:pt x="382054" y="1167392"/>
                    </a:lnTo>
                    <a:lnTo>
                      <a:pt x="1943890" y="1167392"/>
                    </a:lnTo>
                    <a:cubicBezTo>
                      <a:pt x="1822376" y="1088327"/>
                      <a:pt x="1532959" y="1162047"/>
                      <a:pt x="1532959" y="116204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DA0A4775-B579-4E4D-A040-189B62748E8F}"/>
                  </a:ext>
                </a:extLst>
              </p:cNvPr>
              <p:cNvSpPr/>
              <p:nvPr/>
            </p:nvSpPr>
            <p:spPr>
              <a:xfrm>
                <a:off x="4736931" y="4833566"/>
                <a:ext cx="2060595" cy="929347"/>
              </a:xfrm>
              <a:custGeom>
                <a:avLst/>
                <a:gdLst>
                  <a:gd name="connsiteX0" fmla="*/ 1825595 w 2060595"/>
                  <a:gd name="connsiteY0" fmla="*/ 494947 h 929347"/>
                  <a:gd name="connsiteX1" fmla="*/ 1515329 w 2060595"/>
                  <a:gd name="connsiteY1" fmla="*/ 566859 h 929347"/>
                  <a:gd name="connsiteX2" fmla="*/ 1292865 w 2060595"/>
                  <a:gd name="connsiteY2" fmla="*/ 227048 h 929347"/>
                  <a:gd name="connsiteX3" fmla="*/ 1150686 w 2060595"/>
                  <a:gd name="connsiteY3" fmla="*/ 576288 h 929347"/>
                  <a:gd name="connsiteX4" fmla="*/ 883621 w 2060595"/>
                  <a:gd name="connsiteY4" fmla="*/ 85803 h 929347"/>
                  <a:gd name="connsiteX5" fmla="*/ 735793 w 2060595"/>
                  <a:gd name="connsiteY5" fmla="*/ 417954 h 929347"/>
                  <a:gd name="connsiteX6" fmla="*/ 145964 w 2060595"/>
                  <a:gd name="connsiteY6" fmla="*/ 37340 h 929347"/>
                  <a:gd name="connsiteX7" fmla="*/ 251059 w 2060595"/>
                  <a:gd name="connsiteY7" fmla="*/ 608353 h 929347"/>
                  <a:gd name="connsiteX8" fmla="*/ 13335 w 2060595"/>
                  <a:gd name="connsiteY8" fmla="*/ 801352 h 929347"/>
                  <a:gd name="connsiteX9" fmla="*/ 5329 w 2060595"/>
                  <a:gd name="connsiteY9" fmla="*/ 929348 h 929347"/>
                  <a:gd name="connsiteX10" fmla="*/ 2060596 w 2060595"/>
                  <a:gd name="connsiteY10" fmla="*/ 929348 h 929347"/>
                  <a:gd name="connsiteX11" fmla="*/ 1825595 w 2060595"/>
                  <a:gd name="connsiteY11" fmla="*/ 494947 h 929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60595" h="929347">
                    <a:moveTo>
                      <a:pt x="1825595" y="494947"/>
                    </a:moveTo>
                    <a:cubicBezTo>
                      <a:pt x="1578219" y="348480"/>
                      <a:pt x="1604696" y="596974"/>
                      <a:pt x="1515329" y="566859"/>
                    </a:cubicBezTo>
                    <a:cubicBezTo>
                      <a:pt x="1425961" y="536725"/>
                      <a:pt x="1483467" y="190655"/>
                      <a:pt x="1292865" y="227048"/>
                    </a:cubicBezTo>
                    <a:cubicBezTo>
                      <a:pt x="1109884" y="261998"/>
                      <a:pt x="1262365" y="558996"/>
                      <a:pt x="1150686" y="576288"/>
                    </a:cubicBezTo>
                    <a:cubicBezTo>
                      <a:pt x="936046" y="609511"/>
                      <a:pt x="1037667" y="105717"/>
                      <a:pt x="883621" y="85803"/>
                    </a:cubicBezTo>
                    <a:cubicBezTo>
                      <a:pt x="661137" y="57031"/>
                      <a:pt x="831784" y="382211"/>
                      <a:pt x="735793" y="417954"/>
                    </a:cubicBezTo>
                    <a:cubicBezTo>
                      <a:pt x="605196" y="466580"/>
                      <a:pt x="411526" y="-155964"/>
                      <a:pt x="145964" y="37340"/>
                    </a:cubicBezTo>
                    <a:cubicBezTo>
                      <a:pt x="-50348" y="180251"/>
                      <a:pt x="273167" y="480825"/>
                      <a:pt x="251059" y="608353"/>
                    </a:cubicBezTo>
                    <a:cubicBezTo>
                      <a:pt x="233584" y="709160"/>
                      <a:pt x="71451" y="625036"/>
                      <a:pt x="13335" y="801352"/>
                    </a:cubicBezTo>
                    <a:cubicBezTo>
                      <a:pt x="-1600" y="846645"/>
                      <a:pt x="-3571" y="890537"/>
                      <a:pt x="5329" y="929348"/>
                    </a:cubicBezTo>
                    <a:lnTo>
                      <a:pt x="2060596" y="929348"/>
                    </a:lnTo>
                    <a:cubicBezTo>
                      <a:pt x="2034037" y="771279"/>
                      <a:pt x="1965965" y="578056"/>
                      <a:pt x="1825595" y="494947"/>
                    </a:cubicBezTo>
                    <a:close/>
                  </a:path>
                </a:pathLst>
              </a:custGeom>
              <a:solidFill>
                <a:srgbClr val="3173DD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AE1497D7-3824-404F-845C-1A0B32216303}"/>
                  </a:ext>
                </a:extLst>
              </p:cNvPr>
              <p:cNvSpPr/>
              <p:nvPr/>
            </p:nvSpPr>
            <p:spPr>
              <a:xfrm>
                <a:off x="3762881" y="4908112"/>
                <a:ext cx="1234349" cy="857666"/>
              </a:xfrm>
              <a:custGeom>
                <a:avLst/>
                <a:gdLst>
                  <a:gd name="connsiteX0" fmla="*/ 690165 w 1234349"/>
                  <a:gd name="connsiteY0" fmla="*/ 603301 h 857666"/>
                  <a:gd name="connsiteX1" fmla="*/ 430536 w 1234349"/>
                  <a:gd name="connsiteY1" fmla="*/ 710286 h 857666"/>
                  <a:gd name="connsiteX2" fmla="*/ 676794 w 1234349"/>
                  <a:gd name="connsiteY2" fmla="*/ 542829 h 857666"/>
                  <a:gd name="connsiteX3" fmla="*/ 1183677 w 1234349"/>
                  <a:gd name="connsiteY3" fmla="*/ 134072 h 857666"/>
                  <a:gd name="connsiteX4" fmla="*/ 601225 w 1234349"/>
                  <a:gd name="connsiteY4" fmla="*/ 492699 h 857666"/>
                  <a:gd name="connsiteX5" fmla="*/ 389551 w 1234349"/>
                  <a:gd name="connsiteY5" fmla="*/ 676921 h 857666"/>
                  <a:gd name="connsiteX6" fmla="*/ 758319 w 1234349"/>
                  <a:gd name="connsiteY6" fmla="*/ 2215 h 857666"/>
                  <a:gd name="connsiteX7" fmla="*/ 346818 w 1234349"/>
                  <a:gd name="connsiteY7" fmla="*/ 677185 h 857666"/>
                  <a:gd name="connsiteX8" fmla="*/ 406945 w 1234349"/>
                  <a:gd name="connsiteY8" fmla="*/ 327417 h 857666"/>
                  <a:gd name="connsiteX9" fmla="*/ 328571 w 1234349"/>
                  <a:gd name="connsiteY9" fmla="*/ 57120 h 857666"/>
                  <a:gd name="connsiteX10" fmla="*/ 292808 w 1234349"/>
                  <a:gd name="connsiteY10" fmla="*/ 509890 h 857666"/>
                  <a:gd name="connsiteX11" fmla="*/ 279539 w 1234349"/>
                  <a:gd name="connsiteY11" fmla="*/ 761269 h 857666"/>
                  <a:gd name="connsiteX12" fmla="*/ 260966 w 1234349"/>
                  <a:gd name="connsiteY12" fmla="*/ 590439 h 857666"/>
                  <a:gd name="connsiteX13" fmla="*/ 3979 w 1234349"/>
                  <a:gd name="connsiteY13" fmla="*/ 347025 h 857666"/>
                  <a:gd name="connsiteX14" fmla="*/ 210796 w 1234349"/>
                  <a:gd name="connsiteY14" fmla="*/ 728798 h 857666"/>
                  <a:gd name="connsiteX15" fmla="*/ 173001 w 1234349"/>
                  <a:gd name="connsiteY15" fmla="*/ 857667 h 857666"/>
                  <a:gd name="connsiteX16" fmla="*/ 931608 w 1234349"/>
                  <a:gd name="connsiteY16" fmla="*/ 857667 h 857666"/>
                  <a:gd name="connsiteX17" fmla="*/ 342449 w 1234349"/>
                  <a:gd name="connsiteY17" fmla="*/ 790916 h 857666"/>
                  <a:gd name="connsiteX18" fmla="*/ 642718 w 1234349"/>
                  <a:gd name="connsiteY18" fmla="*/ 715549 h 857666"/>
                  <a:gd name="connsiteX19" fmla="*/ 1234071 w 1234349"/>
                  <a:gd name="connsiteY19" fmla="*/ 539253 h 857666"/>
                  <a:gd name="connsiteX20" fmla="*/ 690165 w 1234349"/>
                  <a:gd name="connsiteY20" fmla="*/ 603301 h 857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34349" h="857666">
                    <a:moveTo>
                      <a:pt x="690165" y="603301"/>
                    </a:moveTo>
                    <a:cubicBezTo>
                      <a:pt x="557232" y="660522"/>
                      <a:pt x="430536" y="710286"/>
                      <a:pt x="430536" y="710286"/>
                    </a:cubicBezTo>
                    <a:cubicBezTo>
                      <a:pt x="430536" y="710286"/>
                      <a:pt x="532807" y="626608"/>
                      <a:pt x="676794" y="542829"/>
                    </a:cubicBezTo>
                    <a:cubicBezTo>
                      <a:pt x="915148" y="404165"/>
                      <a:pt x="1238297" y="225573"/>
                      <a:pt x="1183677" y="134072"/>
                    </a:cubicBezTo>
                    <a:cubicBezTo>
                      <a:pt x="1109611" y="10018"/>
                      <a:pt x="810500" y="291938"/>
                      <a:pt x="601225" y="492699"/>
                    </a:cubicBezTo>
                    <a:cubicBezTo>
                      <a:pt x="480869" y="608158"/>
                      <a:pt x="389551" y="676921"/>
                      <a:pt x="389551" y="676921"/>
                    </a:cubicBezTo>
                    <a:cubicBezTo>
                      <a:pt x="389551" y="676921"/>
                      <a:pt x="945669" y="50475"/>
                      <a:pt x="758319" y="2215"/>
                    </a:cubicBezTo>
                    <a:cubicBezTo>
                      <a:pt x="575073" y="-44968"/>
                      <a:pt x="346818" y="677185"/>
                      <a:pt x="346818" y="677185"/>
                    </a:cubicBezTo>
                    <a:cubicBezTo>
                      <a:pt x="346818" y="677185"/>
                      <a:pt x="363501" y="467259"/>
                      <a:pt x="406945" y="327417"/>
                    </a:cubicBezTo>
                    <a:cubicBezTo>
                      <a:pt x="460062" y="156444"/>
                      <a:pt x="452747" y="46168"/>
                      <a:pt x="328571" y="57120"/>
                    </a:cubicBezTo>
                    <a:cubicBezTo>
                      <a:pt x="213743" y="67239"/>
                      <a:pt x="249485" y="319106"/>
                      <a:pt x="292808" y="509890"/>
                    </a:cubicBezTo>
                    <a:cubicBezTo>
                      <a:pt x="314428" y="605089"/>
                      <a:pt x="279539" y="761269"/>
                      <a:pt x="279539" y="761269"/>
                    </a:cubicBezTo>
                    <a:cubicBezTo>
                      <a:pt x="279539" y="761269"/>
                      <a:pt x="287687" y="661030"/>
                      <a:pt x="260966" y="590439"/>
                    </a:cubicBezTo>
                    <a:cubicBezTo>
                      <a:pt x="200555" y="430866"/>
                      <a:pt x="57807" y="254346"/>
                      <a:pt x="3979" y="347025"/>
                    </a:cubicBezTo>
                    <a:cubicBezTo>
                      <a:pt x="-32739" y="410241"/>
                      <a:pt x="196369" y="582656"/>
                      <a:pt x="210796" y="728798"/>
                    </a:cubicBezTo>
                    <a:cubicBezTo>
                      <a:pt x="215307" y="774538"/>
                      <a:pt x="197649" y="818592"/>
                      <a:pt x="173001" y="857667"/>
                    </a:cubicBezTo>
                    <a:lnTo>
                      <a:pt x="931608" y="857667"/>
                    </a:lnTo>
                    <a:cubicBezTo>
                      <a:pt x="822042" y="769986"/>
                      <a:pt x="342449" y="790916"/>
                      <a:pt x="342449" y="790916"/>
                    </a:cubicBezTo>
                    <a:cubicBezTo>
                      <a:pt x="342449" y="790916"/>
                      <a:pt x="470791" y="738063"/>
                      <a:pt x="642718" y="715549"/>
                    </a:cubicBezTo>
                    <a:cubicBezTo>
                      <a:pt x="903790" y="681350"/>
                      <a:pt x="1245491" y="658856"/>
                      <a:pt x="1234071" y="539253"/>
                    </a:cubicBezTo>
                    <a:cubicBezTo>
                      <a:pt x="1219827" y="389697"/>
                      <a:pt x="922037" y="503510"/>
                      <a:pt x="690165" y="603301"/>
                    </a:cubicBezTo>
                    <a:close/>
                  </a:path>
                </a:pathLst>
              </a:custGeom>
              <a:solidFill>
                <a:srgbClr val="1C60C4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00" name="Graphic 3">
                <a:extLst>
                  <a:ext uri="{FF2B5EF4-FFF2-40B4-BE49-F238E27FC236}">
                    <a16:creationId xmlns:a16="http://schemas.microsoft.com/office/drawing/2014/main" id="{ED5C91B6-BB70-4A9B-94CE-D54CB08D665C}"/>
                  </a:ext>
                </a:extLst>
              </p:cNvPr>
              <p:cNvGrpSpPr/>
              <p:nvPr/>
            </p:nvGrpSpPr>
            <p:grpSpPr>
              <a:xfrm>
                <a:off x="5717688" y="4632252"/>
                <a:ext cx="790969" cy="1130900"/>
                <a:chOff x="5717688" y="4632252"/>
                <a:chExt cx="790969" cy="1130900"/>
              </a:xfrm>
              <a:solidFill>
                <a:srgbClr val="FDFBFB"/>
              </a:solidFill>
            </p:grpSpPr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A1ADC26A-3F30-46DB-8D27-D4266E09C8D3}"/>
                    </a:ext>
                  </a:extLst>
                </p:cNvPr>
                <p:cNvSpPr/>
                <p:nvPr/>
              </p:nvSpPr>
              <p:spPr>
                <a:xfrm>
                  <a:off x="6155760" y="5762955"/>
                  <a:ext cx="162" cy="197"/>
                </a:xfrm>
                <a:custGeom>
                  <a:avLst/>
                  <a:gdLst>
                    <a:gd name="connsiteX0" fmla="*/ 163 w 162"/>
                    <a:gd name="connsiteY0" fmla="*/ 0 h 197"/>
                    <a:gd name="connsiteX1" fmla="*/ 0 w 162"/>
                    <a:gd name="connsiteY1" fmla="*/ 41 h 197"/>
                    <a:gd name="connsiteX2" fmla="*/ 163 w 162"/>
                    <a:gd name="connsiteY2" fmla="*/ 0 h 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2" h="197">
                      <a:moveTo>
                        <a:pt x="163" y="0"/>
                      </a:moveTo>
                      <a:cubicBezTo>
                        <a:pt x="102" y="20"/>
                        <a:pt x="61" y="41"/>
                        <a:pt x="0" y="41"/>
                      </a:cubicBezTo>
                      <a:cubicBezTo>
                        <a:pt x="61" y="366"/>
                        <a:pt x="122" y="101"/>
                        <a:pt x="163" y="0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E77316C5-DEA4-4D8C-AF47-2B623B4B4D6D}"/>
                    </a:ext>
                  </a:extLst>
                </p:cNvPr>
                <p:cNvSpPr/>
                <p:nvPr/>
              </p:nvSpPr>
              <p:spPr>
                <a:xfrm>
                  <a:off x="6462816" y="5759738"/>
                  <a:ext cx="45842" cy="3197"/>
                </a:xfrm>
                <a:custGeom>
                  <a:avLst/>
                  <a:gdLst>
                    <a:gd name="connsiteX0" fmla="*/ 0 w 45842"/>
                    <a:gd name="connsiteY0" fmla="*/ 3197 h 3197"/>
                    <a:gd name="connsiteX1" fmla="*/ 45842 w 45842"/>
                    <a:gd name="connsiteY1" fmla="*/ 3197 h 3197"/>
                    <a:gd name="connsiteX2" fmla="*/ 0 w 45842"/>
                    <a:gd name="connsiteY2" fmla="*/ 3197 h 3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5842" h="3197">
                      <a:moveTo>
                        <a:pt x="0" y="3197"/>
                      </a:moveTo>
                      <a:lnTo>
                        <a:pt x="45842" y="3197"/>
                      </a:lnTo>
                      <a:cubicBezTo>
                        <a:pt x="32207" y="-3996"/>
                        <a:pt x="16683" y="3197"/>
                        <a:pt x="0" y="3197"/>
                      </a:cubicBezTo>
                      <a:close/>
                    </a:path>
                  </a:pathLst>
                </a:custGeom>
                <a:solidFill>
                  <a:srgbClr val="FDFBFB"/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BA9EF13D-2E7E-4FEA-8265-43CF3FC4D917}"/>
                    </a:ext>
                  </a:extLst>
                </p:cNvPr>
                <p:cNvSpPr/>
                <p:nvPr/>
              </p:nvSpPr>
              <p:spPr>
                <a:xfrm>
                  <a:off x="5717688" y="4632252"/>
                  <a:ext cx="768836" cy="1130743"/>
                </a:xfrm>
                <a:custGeom>
                  <a:avLst/>
                  <a:gdLst>
                    <a:gd name="connsiteX0" fmla="*/ 435674 w 768836"/>
                    <a:gd name="connsiteY0" fmla="*/ 1117129 h 1130743"/>
                    <a:gd name="connsiteX1" fmla="*/ 401699 w 768836"/>
                    <a:gd name="connsiteY1" fmla="*/ 865547 h 1130743"/>
                    <a:gd name="connsiteX2" fmla="*/ 676974 w 768836"/>
                    <a:gd name="connsiteY2" fmla="*/ 600147 h 1130743"/>
                    <a:gd name="connsiteX3" fmla="*/ 400358 w 768836"/>
                    <a:gd name="connsiteY3" fmla="*/ 852359 h 1130743"/>
                    <a:gd name="connsiteX4" fmla="*/ 384956 w 768836"/>
                    <a:gd name="connsiteY4" fmla="*/ 604882 h 1130743"/>
                    <a:gd name="connsiteX5" fmla="*/ 574257 w 768836"/>
                    <a:gd name="connsiteY5" fmla="*/ 355555 h 1130743"/>
                    <a:gd name="connsiteX6" fmla="*/ 384366 w 768836"/>
                    <a:gd name="connsiteY6" fmla="*/ 557394 h 1130743"/>
                    <a:gd name="connsiteX7" fmla="*/ 393165 w 768836"/>
                    <a:gd name="connsiteY7" fmla="*/ 347021 h 1130743"/>
                    <a:gd name="connsiteX8" fmla="*/ 390259 w 768836"/>
                    <a:gd name="connsiteY8" fmla="*/ 334849 h 1130743"/>
                    <a:gd name="connsiteX9" fmla="*/ 358621 w 768836"/>
                    <a:gd name="connsiteY9" fmla="*/ 687 h 1130743"/>
                    <a:gd name="connsiteX10" fmla="*/ 356812 w 768836"/>
                    <a:gd name="connsiteY10" fmla="*/ 335215 h 1130743"/>
                    <a:gd name="connsiteX11" fmla="*/ 354130 w 768836"/>
                    <a:gd name="connsiteY11" fmla="*/ 343425 h 1130743"/>
                    <a:gd name="connsiteX12" fmla="*/ 345189 w 768836"/>
                    <a:gd name="connsiteY12" fmla="*/ 558085 h 1130743"/>
                    <a:gd name="connsiteX13" fmla="*/ 117748 w 768836"/>
                    <a:gd name="connsiteY13" fmla="*/ 351756 h 1130743"/>
                    <a:gd name="connsiteX14" fmla="*/ 345616 w 768836"/>
                    <a:gd name="connsiteY14" fmla="*/ 596307 h 1130743"/>
                    <a:gd name="connsiteX15" fmla="*/ 361080 w 768836"/>
                    <a:gd name="connsiteY15" fmla="*/ 852948 h 1130743"/>
                    <a:gd name="connsiteX16" fmla="*/ 24784 w 768836"/>
                    <a:gd name="connsiteY16" fmla="*/ 684760 h 1130743"/>
                    <a:gd name="connsiteX17" fmla="*/ 363234 w 768836"/>
                    <a:gd name="connsiteY17" fmla="*/ 874102 h 1130743"/>
                    <a:gd name="connsiteX18" fmla="*/ 395908 w 768836"/>
                    <a:gd name="connsiteY18" fmla="*/ 1116824 h 1130743"/>
                    <a:gd name="connsiteX19" fmla="*/ 2574 w 768836"/>
                    <a:gd name="connsiteY19" fmla="*/ 973731 h 1130743"/>
                    <a:gd name="connsiteX20" fmla="*/ 3448 w 768836"/>
                    <a:gd name="connsiteY20" fmla="*/ 1017987 h 1130743"/>
                    <a:gd name="connsiteX21" fmla="*/ 69264 w 768836"/>
                    <a:gd name="connsiteY21" fmla="*/ 1082239 h 1130743"/>
                    <a:gd name="connsiteX22" fmla="*/ 290427 w 768836"/>
                    <a:gd name="connsiteY22" fmla="*/ 1130703 h 1130743"/>
                    <a:gd name="connsiteX23" fmla="*/ 438336 w 768836"/>
                    <a:gd name="connsiteY23" fmla="*/ 1130703 h 1130743"/>
                    <a:gd name="connsiteX24" fmla="*/ 438316 w 768836"/>
                    <a:gd name="connsiteY24" fmla="*/ 1130743 h 1130743"/>
                    <a:gd name="connsiteX25" fmla="*/ 748826 w 768836"/>
                    <a:gd name="connsiteY25" fmla="*/ 883205 h 1130743"/>
                    <a:gd name="connsiteX26" fmla="*/ 435674 w 768836"/>
                    <a:gd name="connsiteY26" fmla="*/ 1117129 h 1130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68836" h="1130743">
                      <a:moveTo>
                        <a:pt x="435674" y="1117129"/>
                      </a:moveTo>
                      <a:cubicBezTo>
                        <a:pt x="421369" y="1030017"/>
                        <a:pt x="410031" y="946217"/>
                        <a:pt x="401699" y="865547"/>
                      </a:cubicBezTo>
                      <a:cubicBezTo>
                        <a:pt x="462822" y="838054"/>
                        <a:pt x="768069" y="694127"/>
                        <a:pt x="676974" y="600147"/>
                      </a:cubicBezTo>
                      <a:cubicBezTo>
                        <a:pt x="588440" y="508789"/>
                        <a:pt x="438641" y="778882"/>
                        <a:pt x="400358" y="852359"/>
                      </a:cubicBezTo>
                      <a:cubicBezTo>
                        <a:pt x="391763" y="766060"/>
                        <a:pt x="386622" y="683541"/>
                        <a:pt x="384956" y="604882"/>
                      </a:cubicBezTo>
                      <a:cubicBezTo>
                        <a:pt x="451544" y="568509"/>
                        <a:pt x="670228" y="439071"/>
                        <a:pt x="574257" y="355555"/>
                      </a:cubicBezTo>
                      <a:cubicBezTo>
                        <a:pt x="491676" y="283684"/>
                        <a:pt x="417285" y="461016"/>
                        <a:pt x="384366" y="557394"/>
                      </a:cubicBezTo>
                      <a:cubicBezTo>
                        <a:pt x="384123" y="483673"/>
                        <a:pt x="387049" y="413508"/>
                        <a:pt x="393165" y="347021"/>
                      </a:cubicBezTo>
                      <a:cubicBezTo>
                        <a:pt x="393571" y="342571"/>
                        <a:pt x="392454" y="338365"/>
                        <a:pt x="390259" y="334849"/>
                      </a:cubicBezTo>
                      <a:cubicBezTo>
                        <a:pt x="429700" y="238248"/>
                        <a:pt x="518478" y="-14878"/>
                        <a:pt x="358621" y="687"/>
                      </a:cubicBezTo>
                      <a:cubicBezTo>
                        <a:pt x="221908" y="13997"/>
                        <a:pt x="314709" y="244486"/>
                        <a:pt x="356812" y="335215"/>
                      </a:cubicBezTo>
                      <a:cubicBezTo>
                        <a:pt x="355370" y="337653"/>
                        <a:pt x="354394" y="340417"/>
                        <a:pt x="354130" y="343425"/>
                      </a:cubicBezTo>
                      <a:cubicBezTo>
                        <a:pt x="347892" y="411293"/>
                        <a:pt x="344905" y="482881"/>
                        <a:pt x="345189" y="558085"/>
                      </a:cubicBezTo>
                      <a:cubicBezTo>
                        <a:pt x="301359" y="466767"/>
                        <a:pt x="196142" y="274966"/>
                        <a:pt x="117748" y="351756"/>
                      </a:cubicBezTo>
                      <a:cubicBezTo>
                        <a:pt x="3549" y="463617"/>
                        <a:pt x="268786" y="568916"/>
                        <a:pt x="345616" y="596307"/>
                      </a:cubicBezTo>
                      <a:cubicBezTo>
                        <a:pt x="347079" y="677790"/>
                        <a:pt x="352220" y="763378"/>
                        <a:pt x="361080" y="852948"/>
                      </a:cubicBezTo>
                      <a:cubicBezTo>
                        <a:pt x="289533" y="780650"/>
                        <a:pt x="66744" y="568448"/>
                        <a:pt x="24784" y="684760"/>
                      </a:cubicBezTo>
                      <a:cubicBezTo>
                        <a:pt x="-26281" y="826329"/>
                        <a:pt x="280775" y="866035"/>
                        <a:pt x="363234" y="874102"/>
                      </a:cubicBezTo>
                      <a:cubicBezTo>
                        <a:pt x="371382" y="952069"/>
                        <a:pt x="382273" y="1033004"/>
                        <a:pt x="395908" y="1116824"/>
                      </a:cubicBezTo>
                      <a:cubicBezTo>
                        <a:pt x="308166" y="1049036"/>
                        <a:pt x="32079" y="847665"/>
                        <a:pt x="2574" y="973731"/>
                      </a:cubicBezTo>
                      <a:cubicBezTo>
                        <a:pt x="-1246" y="990047"/>
                        <a:pt x="-698" y="1004739"/>
                        <a:pt x="3448" y="1017987"/>
                      </a:cubicBezTo>
                      <a:lnTo>
                        <a:pt x="69264" y="1082239"/>
                      </a:lnTo>
                      <a:cubicBezTo>
                        <a:pt x="129086" y="1112130"/>
                        <a:pt x="217173" y="1123509"/>
                        <a:pt x="290427" y="1130703"/>
                      </a:cubicBezTo>
                      <a:lnTo>
                        <a:pt x="438336" y="1130703"/>
                      </a:lnTo>
                      <a:cubicBezTo>
                        <a:pt x="438336" y="1130703"/>
                        <a:pt x="438316" y="1130723"/>
                        <a:pt x="438316" y="1130743"/>
                      </a:cubicBezTo>
                      <a:cubicBezTo>
                        <a:pt x="515451" y="1108899"/>
                        <a:pt x="853779" y="1005166"/>
                        <a:pt x="748826" y="883205"/>
                      </a:cubicBezTo>
                      <a:cubicBezTo>
                        <a:pt x="671203" y="793045"/>
                        <a:pt x="485926" y="1045054"/>
                        <a:pt x="435674" y="1117129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20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F6192807-1873-47B6-BEE3-659DB6030C99}"/>
                </a:ext>
              </a:extLst>
            </p:cNvPr>
            <p:cNvSpPr/>
            <p:nvPr/>
          </p:nvSpPr>
          <p:spPr>
            <a:xfrm>
              <a:off x="10872327" y="4466262"/>
              <a:ext cx="1319672" cy="1299517"/>
            </a:xfrm>
            <a:custGeom>
              <a:avLst/>
              <a:gdLst>
                <a:gd name="connsiteX0" fmla="*/ 1194786 w 1319672"/>
                <a:gd name="connsiteY0" fmla="*/ 427627 h 1299517"/>
                <a:gd name="connsiteX1" fmla="*/ 1003412 w 1319672"/>
                <a:gd name="connsiteY1" fmla="*/ 737669 h 1299517"/>
                <a:gd name="connsiteX2" fmla="*/ 678516 w 1319672"/>
                <a:gd name="connsiteY2" fmla="*/ 187526 h 1299517"/>
                <a:gd name="connsiteX3" fmla="*/ 631760 w 1319672"/>
                <a:gd name="connsiteY3" fmla="*/ 531543 h 1299517"/>
                <a:gd name="connsiteX4" fmla="*/ 29149 w 1319672"/>
                <a:gd name="connsiteY4" fmla="*/ 33825 h 1299517"/>
                <a:gd name="connsiteX5" fmla="*/ 422382 w 1319672"/>
                <a:gd name="connsiteY5" fmla="*/ 510553 h 1299517"/>
                <a:gd name="connsiteX6" fmla="*/ 34311 w 1319672"/>
                <a:gd name="connsiteY6" fmla="*/ 538005 h 1299517"/>
                <a:gd name="connsiteX7" fmla="*/ 643748 w 1319672"/>
                <a:gd name="connsiteY7" fmla="*/ 748439 h 1299517"/>
                <a:gd name="connsiteX8" fmla="*/ 290831 w 1319672"/>
                <a:gd name="connsiteY8" fmla="*/ 890537 h 1299517"/>
                <a:gd name="connsiteX9" fmla="*/ 832623 w 1319672"/>
                <a:gd name="connsiteY9" fmla="*/ 951374 h 1299517"/>
                <a:gd name="connsiteX10" fmla="*/ 483363 w 1319672"/>
                <a:gd name="connsiteY10" fmla="*/ 1226284 h 1299517"/>
                <a:gd name="connsiteX11" fmla="*/ 584516 w 1319672"/>
                <a:gd name="connsiteY11" fmla="*/ 1299517 h 1299517"/>
                <a:gd name="connsiteX12" fmla="*/ 1319673 w 1319672"/>
                <a:gd name="connsiteY12" fmla="*/ 1299517 h 1299517"/>
                <a:gd name="connsiteX13" fmla="*/ 1319673 w 1319672"/>
                <a:gd name="connsiteY13" fmla="*/ 577284 h 1299517"/>
                <a:gd name="connsiteX14" fmla="*/ 1194786 w 1319672"/>
                <a:gd name="connsiteY14" fmla="*/ 427627 h 1299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9672" h="1299517">
                  <a:moveTo>
                    <a:pt x="1194786" y="427627"/>
                  </a:moveTo>
                  <a:cubicBezTo>
                    <a:pt x="991160" y="383796"/>
                    <a:pt x="1003412" y="737669"/>
                    <a:pt x="1003412" y="737669"/>
                  </a:cubicBezTo>
                  <a:cubicBezTo>
                    <a:pt x="1003412" y="737669"/>
                    <a:pt x="889824" y="172326"/>
                    <a:pt x="678516" y="187526"/>
                  </a:cubicBezTo>
                  <a:cubicBezTo>
                    <a:pt x="475600" y="202115"/>
                    <a:pt x="631760" y="531543"/>
                    <a:pt x="631760" y="531543"/>
                  </a:cubicBezTo>
                  <a:cubicBezTo>
                    <a:pt x="631760" y="531543"/>
                    <a:pt x="186975" y="-158422"/>
                    <a:pt x="29149" y="33825"/>
                  </a:cubicBezTo>
                  <a:cubicBezTo>
                    <a:pt x="-131216" y="229161"/>
                    <a:pt x="422382" y="510553"/>
                    <a:pt x="422382" y="510553"/>
                  </a:cubicBezTo>
                  <a:cubicBezTo>
                    <a:pt x="422382" y="510553"/>
                    <a:pt x="41768" y="373068"/>
                    <a:pt x="34311" y="538005"/>
                  </a:cubicBezTo>
                  <a:cubicBezTo>
                    <a:pt x="27341" y="692092"/>
                    <a:pt x="643748" y="748439"/>
                    <a:pt x="643748" y="748439"/>
                  </a:cubicBezTo>
                  <a:cubicBezTo>
                    <a:pt x="643748" y="748439"/>
                    <a:pt x="193600" y="770324"/>
                    <a:pt x="290831" y="890537"/>
                  </a:cubicBezTo>
                  <a:cubicBezTo>
                    <a:pt x="393853" y="1017943"/>
                    <a:pt x="832623" y="951374"/>
                    <a:pt x="832623" y="951374"/>
                  </a:cubicBezTo>
                  <a:cubicBezTo>
                    <a:pt x="832623" y="951374"/>
                    <a:pt x="407833" y="1050760"/>
                    <a:pt x="483363" y="1226284"/>
                  </a:cubicBezTo>
                  <a:cubicBezTo>
                    <a:pt x="496916" y="1257780"/>
                    <a:pt x="533574" y="1280986"/>
                    <a:pt x="584516" y="1299517"/>
                  </a:cubicBezTo>
                  <a:lnTo>
                    <a:pt x="1319673" y="1299517"/>
                  </a:lnTo>
                  <a:lnTo>
                    <a:pt x="1319673" y="577284"/>
                  </a:lnTo>
                  <a:cubicBezTo>
                    <a:pt x="1283605" y="495170"/>
                    <a:pt x="1242009" y="437807"/>
                    <a:pt x="1194786" y="427627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D58A9FC-EB93-48A5-A8D7-0A1FE4AB0609}"/>
                </a:ext>
              </a:extLst>
            </p:cNvPr>
            <p:cNvSpPr/>
            <p:nvPr/>
          </p:nvSpPr>
          <p:spPr>
            <a:xfrm>
              <a:off x="2874437" y="5043670"/>
              <a:ext cx="1174326" cy="722129"/>
            </a:xfrm>
            <a:custGeom>
              <a:avLst/>
              <a:gdLst>
                <a:gd name="connsiteX0" fmla="*/ 820023 w 1174326"/>
                <a:gd name="connsiteY0" fmla="*/ 637415 h 722129"/>
                <a:gd name="connsiteX1" fmla="*/ 1010686 w 1174326"/>
                <a:gd name="connsiteY1" fmla="*/ 59819 h 722129"/>
                <a:gd name="connsiteX2" fmla="*/ 696803 w 1174326"/>
                <a:gd name="connsiteY2" fmla="*/ 510029 h 722129"/>
                <a:gd name="connsiteX3" fmla="*/ 706760 w 1174326"/>
                <a:gd name="connsiteY3" fmla="*/ 627 h 722129"/>
                <a:gd name="connsiteX4" fmla="*/ 525079 w 1174326"/>
                <a:gd name="connsiteY4" fmla="*/ 499442 h 722129"/>
                <a:gd name="connsiteX5" fmla="*/ 417382 w 1174326"/>
                <a:gd name="connsiteY5" fmla="*/ 57401 h 722129"/>
                <a:gd name="connsiteX6" fmla="*/ 333867 w 1174326"/>
                <a:gd name="connsiteY6" fmla="*/ 504949 h 722129"/>
                <a:gd name="connsiteX7" fmla="*/ 180959 w 1174326"/>
                <a:gd name="connsiteY7" fmla="*/ 309125 h 722129"/>
                <a:gd name="connsiteX8" fmla="*/ 210301 w 1174326"/>
                <a:gd name="connsiteY8" fmla="*/ 609089 h 722129"/>
                <a:gd name="connsiteX9" fmla="*/ 25125 w 1174326"/>
                <a:gd name="connsiteY9" fmla="*/ 523786 h 722129"/>
                <a:gd name="connsiteX10" fmla="*/ 41219 w 1174326"/>
                <a:gd name="connsiteY10" fmla="*/ 722129 h 722129"/>
                <a:gd name="connsiteX11" fmla="*/ 965494 w 1174326"/>
                <a:gd name="connsiteY11" fmla="*/ 722129 h 722129"/>
                <a:gd name="connsiteX12" fmla="*/ 1162334 w 1174326"/>
                <a:gd name="connsiteY12" fmla="*/ 395445 h 722129"/>
                <a:gd name="connsiteX13" fmla="*/ 820023 w 1174326"/>
                <a:gd name="connsiteY13" fmla="*/ 637415 h 72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74326" h="722129">
                  <a:moveTo>
                    <a:pt x="820023" y="637415"/>
                  </a:moveTo>
                  <a:cubicBezTo>
                    <a:pt x="820023" y="637415"/>
                    <a:pt x="1152967" y="130187"/>
                    <a:pt x="1010686" y="59819"/>
                  </a:cubicBezTo>
                  <a:cubicBezTo>
                    <a:pt x="897666" y="3919"/>
                    <a:pt x="696803" y="510029"/>
                    <a:pt x="696803" y="510029"/>
                  </a:cubicBezTo>
                  <a:cubicBezTo>
                    <a:pt x="696803" y="510029"/>
                    <a:pt x="825774" y="18244"/>
                    <a:pt x="706760" y="627"/>
                  </a:cubicBezTo>
                  <a:cubicBezTo>
                    <a:pt x="564032" y="-20506"/>
                    <a:pt x="525079" y="499442"/>
                    <a:pt x="525079" y="499442"/>
                  </a:cubicBezTo>
                  <a:cubicBezTo>
                    <a:pt x="525079" y="499442"/>
                    <a:pt x="543732" y="72377"/>
                    <a:pt x="417382" y="57401"/>
                  </a:cubicBezTo>
                  <a:cubicBezTo>
                    <a:pt x="297474" y="43218"/>
                    <a:pt x="333867" y="504949"/>
                    <a:pt x="333867" y="504949"/>
                  </a:cubicBezTo>
                  <a:cubicBezTo>
                    <a:pt x="333867" y="504949"/>
                    <a:pt x="260207" y="286916"/>
                    <a:pt x="180959" y="309125"/>
                  </a:cubicBezTo>
                  <a:cubicBezTo>
                    <a:pt x="74442" y="338975"/>
                    <a:pt x="210301" y="609089"/>
                    <a:pt x="210301" y="609089"/>
                  </a:cubicBezTo>
                  <a:cubicBezTo>
                    <a:pt x="210301" y="609089"/>
                    <a:pt x="88280" y="461911"/>
                    <a:pt x="25125" y="523786"/>
                  </a:cubicBezTo>
                  <a:cubicBezTo>
                    <a:pt x="-22566" y="570481"/>
                    <a:pt x="6106" y="655845"/>
                    <a:pt x="41219" y="722129"/>
                  </a:cubicBezTo>
                  <a:lnTo>
                    <a:pt x="965494" y="722129"/>
                  </a:lnTo>
                  <a:cubicBezTo>
                    <a:pt x="1021598" y="676247"/>
                    <a:pt x="1225448" y="482699"/>
                    <a:pt x="1162334" y="395445"/>
                  </a:cubicBezTo>
                  <a:cubicBezTo>
                    <a:pt x="1089812" y="295206"/>
                    <a:pt x="820023" y="637415"/>
                    <a:pt x="820023" y="637415"/>
                  </a:cubicBezTo>
                  <a:close/>
                </a:path>
              </a:pathLst>
            </a:custGeom>
            <a:solidFill>
              <a:srgbClr val="F24A2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2906279-A08B-4F55-8A53-D3F15DE3B045}"/>
                </a:ext>
              </a:extLst>
            </p:cNvPr>
            <p:cNvSpPr/>
            <p:nvPr/>
          </p:nvSpPr>
          <p:spPr>
            <a:xfrm>
              <a:off x="7982208" y="5280750"/>
              <a:ext cx="1128019" cy="485049"/>
            </a:xfrm>
            <a:custGeom>
              <a:avLst/>
              <a:gdLst>
                <a:gd name="connsiteX0" fmla="*/ 967086 w 1128019"/>
                <a:gd name="connsiteY0" fmla="*/ 168769 h 485049"/>
                <a:gd name="connsiteX1" fmla="*/ 930977 w 1128019"/>
                <a:gd name="connsiteY1" fmla="*/ 348337 h 485049"/>
                <a:gd name="connsiteX2" fmla="*/ 668809 w 1128019"/>
                <a:gd name="connsiteY2" fmla="*/ 76821 h 485049"/>
                <a:gd name="connsiteX3" fmla="*/ 673746 w 1128019"/>
                <a:gd name="connsiteY3" fmla="*/ 280671 h 485049"/>
                <a:gd name="connsiteX4" fmla="*/ 352711 w 1128019"/>
                <a:gd name="connsiteY4" fmla="*/ 29902 h 485049"/>
                <a:gd name="connsiteX5" fmla="*/ 471643 w 1128019"/>
                <a:gd name="connsiteY5" fmla="*/ 303571 h 485049"/>
                <a:gd name="connsiteX6" fmla="*/ 65487 w 1128019"/>
                <a:gd name="connsiteY6" fmla="*/ 151477 h 485049"/>
                <a:gd name="connsiteX7" fmla="*/ 183790 w 1128019"/>
                <a:gd name="connsiteY7" fmla="*/ 445954 h 485049"/>
                <a:gd name="connsiteX8" fmla="*/ 431328 w 1128019"/>
                <a:gd name="connsiteY8" fmla="*/ 458410 h 485049"/>
                <a:gd name="connsiteX9" fmla="*/ 423363 w 1128019"/>
                <a:gd name="connsiteY9" fmla="*/ 485050 h 485049"/>
                <a:gd name="connsiteX10" fmla="*/ 1128020 w 1128019"/>
                <a:gd name="connsiteY10" fmla="*/ 485050 h 485049"/>
                <a:gd name="connsiteX11" fmla="*/ 967086 w 1128019"/>
                <a:gd name="connsiteY11" fmla="*/ 168769 h 48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8019" h="485049">
                  <a:moveTo>
                    <a:pt x="967086" y="168769"/>
                  </a:moveTo>
                  <a:cubicBezTo>
                    <a:pt x="850043" y="192970"/>
                    <a:pt x="969585" y="321535"/>
                    <a:pt x="930977" y="348337"/>
                  </a:cubicBezTo>
                  <a:cubicBezTo>
                    <a:pt x="840635" y="411044"/>
                    <a:pt x="815092" y="3689"/>
                    <a:pt x="668809" y="76821"/>
                  </a:cubicBezTo>
                  <a:cubicBezTo>
                    <a:pt x="580152" y="121138"/>
                    <a:pt x="688621" y="245010"/>
                    <a:pt x="673746" y="280671"/>
                  </a:cubicBezTo>
                  <a:cubicBezTo>
                    <a:pt x="643510" y="353193"/>
                    <a:pt x="511552" y="-121198"/>
                    <a:pt x="352711" y="29902"/>
                  </a:cubicBezTo>
                  <a:cubicBezTo>
                    <a:pt x="266249" y="112157"/>
                    <a:pt x="425720" y="210668"/>
                    <a:pt x="471643" y="303571"/>
                  </a:cubicBezTo>
                  <a:cubicBezTo>
                    <a:pt x="517566" y="396474"/>
                    <a:pt x="169323" y="54204"/>
                    <a:pt x="65487" y="151477"/>
                  </a:cubicBezTo>
                  <a:cubicBezTo>
                    <a:pt x="-48650" y="258420"/>
                    <a:pt x="-16281" y="432746"/>
                    <a:pt x="183790" y="445954"/>
                  </a:cubicBezTo>
                  <a:cubicBezTo>
                    <a:pt x="302480" y="453777"/>
                    <a:pt x="396784" y="395174"/>
                    <a:pt x="431328" y="458410"/>
                  </a:cubicBezTo>
                  <a:cubicBezTo>
                    <a:pt x="435799" y="466578"/>
                    <a:pt x="431877" y="475824"/>
                    <a:pt x="423363" y="485050"/>
                  </a:cubicBezTo>
                  <a:lnTo>
                    <a:pt x="1128020" y="485050"/>
                  </a:lnTo>
                  <a:cubicBezTo>
                    <a:pt x="1115808" y="419741"/>
                    <a:pt x="1059643" y="149647"/>
                    <a:pt x="967086" y="168769"/>
                  </a:cubicBezTo>
                  <a:close/>
                </a:path>
              </a:pathLst>
            </a:custGeom>
            <a:solidFill>
              <a:srgbClr val="85C5FF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7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1756107" y="4798104"/>
              <a:ext cx="1749188" cy="967695"/>
              <a:chOff x="1756107" y="4798104"/>
              <a:chExt cx="1749188" cy="967695"/>
            </a:xfrm>
            <a:solidFill>
              <a:srgbClr val="FDFBFB"/>
            </a:solidFill>
          </p:grpSpPr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1E77B79C-356D-425A-B3C1-59945607AF55}"/>
                  </a:ext>
                </a:extLst>
              </p:cNvPr>
              <p:cNvSpPr/>
              <p:nvPr/>
            </p:nvSpPr>
            <p:spPr>
              <a:xfrm>
                <a:off x="2327803" y="4798104"/>
                <a:ext cx="1177493" cy="967695"/>
              </a:xfrm>
              <a:custGeom>
                <a:avLst/>
                <a:gdLst>
                  <a:gd name="connsiteX0" fmla="*/ 911164 w 1177493"/>
                  <a:gd name="connsiteY0" fmla="*/ 239000 h 967695"/>
                  <a:gd name="connsiteX1" fmla="*/ 900964 w 1177493"/>
                  <a:gd name="connsiteY1" fmla="*/ 245319 h 967695"/>
                  <a:gd name="connsiteX2" fmla="*/ 764657 w 1177493"/>
                  <a:gd name="connsiteY2" fmla="*/ 394407 h 967695"/>
                  <a:gd name="connsiteX3" fmla="*/ 771972 w 1177493"/>
                  <a:gd name="connsiteY3" fmla="*/ 128662 h 967695"/>
                  <a:gd name="connsiteX4" fmla="*/ 732125 w 1177493"/>
                  <a:gd name="connsiteY4" fmla="*/ 426330 h 967695"/>
                  <a:gd name="connsiteX5" fmla="*/ 554243 w 1177493"/>
                  <a:gd name="connsiteY5" fmla="*/ 584277 h 967695"/>
                  <a:gd name="connsiteX6" fmla="*/ 536606 w 1177493"/>
                  <a:gd name="connsiteY6" fmla="*/ 225629 h 967695"/>
                  <a:gd name="connsiteX7" fmla="*/ 544327 w 1177493"/>
                  <a:gd name="connsiteY7" fmla="*/ 592446 h 967695"/>
                  <a:gd name="connsiteX8" fmla="*/ 350942 w 1177493"/>
                  <a:gd name="connsiteY8" fmla="*/ 740741 h 967695"/>
                  <a:gd name="connsiteX9" fmla="*/ 295976 w 1177493"/>
                  <a:gd name="connsiteY9" fmla="*/ 370043 h 967695"/>
                  <a:gd name="connsiteX10" fmla="*/ 339481 w 1177493"/>
                  <a:gd name="connsiteY10" fmla="*/ 749092 h 967695"/>
                  <a:gd name="connsiteX11" fmla="*/ 124049 w 1177493"/>
                  <a:gd name="connsiteY11" fmla="*/ 895579 h 967695"/>
                  <a:gd name="connsiteX12" fmla="*/ 58740 w 1177493"/>
                  <a:gd name="connsiteY12" fmla="*/ 511552 h 967695"/>
                  <a:gd name="connsiteX13" fmla="*/ 107529 w 1177493"/>
                  <a:gd name="connsiteY13" fmla="*/ 907040 h 967695"/>
                  <a:gd name="connsiteX14" fmla="*/ 12695 w 1177493"/>
                  <a:gd name="connsiteY14" fmla="*/ 967695 h 967695"/>
                  <a:gd name="connsiteX15" fmla="*/ 83429 w 1177493"/>
                  <a:gd name="connsiteY15" fmla="*/ 967695 h 967695"/>
                  <a:gd name="connsiteX16" fmla="*/ 127584 w 1177493"/>
                  <a:gd name="connsiteY16" fmla="*/ 939653 h 967695"/>
                  <a:gd name="connsiteX17" fmla="*/ 149063 w 1177493"/>
                  <a:gd name="connsiteY17" fmla="*/ 967695 h 967695"/>
                  <a:gd name="connsiteX18" fmla="*/ 309448 w 1177493"/>
                  <a:gd name="connsiteY18" fmla="*/ 967695 h 967695"/>
                  <a:gd name="connsiteX19" fmla="*/ 146238 w 1177493"/>
                  <a:gd name="connsiteY19" fmla="*/ 927075 h 967695"/>
                  <a:gd name="connsiteX20" fmla="*/ 361793 w 1177493"/>
                  <a:gd name="connsiteY20" fmla="*/ 780345 h 967695"/>
                  <a:gd name="connsiteX21" fmla="*/ 623271 w 1177493"/>
                  <a:gd name="connsiteY21" fmla="*/ 967695 h 967695"/>
                  <a:gd name="connsiteX22" fmla="*/ 712292 w 1177493"/>
                  <a:gd name="connsiteY22" fmla="*/ 967695 h 967695"/>
                  <a:gd name="connsiteX23" fmla="*/ 742813 w 1177493"/>
                  <a:gd name="connsiteY23" fmla="*/ 937032 h 967695"/>
                  <a:gd name="connsiteX24" fmla="*/ 378435 w 1177493"/>
                  <a:gd name="connsiteY24" fmla="*/ 767198 h 967695"/>
                  <a:gd name="connsiteX25" fmla="*/ 564830 w 1177493"/>
                  <a:gd name="connsiteY25" fmla="*/ 624165 h 967695"/>
                  <a:gd name="connsiteX26" fmla="*/ 923153 w 1177493"/>
                  <a:gd name="connsiteY26" fmla="*/ 724261 h 967695"/>
                  <a:gd name="connsiteX27" fmla="*/ 580599 w 1177493"/>
                  <a:gd name="connsiteY27" fmla="*/ 611242 h 967695"/>
                  <a:gd name="connsiteX28" fmla="*/ 764698 w 1177493"/>
                  <a:gd name="connsiteY28" fmla="*/ 447097 h 967695"/>
                  <a:gd name="connsiteX29" fmla="*/ 1085124 w 1177493"/>
                  <a:gd name="connsiteY29" fmla="*/ 434823 h 967695"/>
                  <a:gd name="connsiteX30" fmla="*/ 790829 w 1177493"/>
                  <a:gd name="connsiteY30" fmla="*/ 421372 h 967695"/>
                  <a:gd name="connsiteX31" fmla="*/ 929920 w 1177493"/>
                  <a:gd name="connsiteY31" fmla="*/ 269276 h 967695"/>
                  <a:gd name="connsiteX32" fmla="*/ 933638 w 1177493"/>
                  <a:gd name="connsiteY32" fmla="*/ 261880 h 967695"/>
                  <a:gd name="connsiteX33" fmla="*/ 1158662 w 1177493"/>
                  <a:gd name="connsiteY33" fmla="*/ 33056 h 967695"/>
                  <a:gd name="connsiteX34" fmla="*/ 911164 w 1177493"/>
                  <a:gd name="connsiteY34" fmla="*/ 239000 h 96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177493" h="967695">
                    <a:moveTo>
                      <a:pt x="911164" y="239000"/>
                    </a:moveTo>
                    <a:cubicBezTo>
                      <a:pt x="907303" y="239914"/>
                      <a:pt x="903687" y="242007"/>
                      <a:pt x="900964" y="245319"/>
                    </a:cubicBezTo>
                    <a:cubicBezTo>
                      <a:pt x="860161" y="294697"/>
                      <a:pt x="814685" y="344399"/>
                      <a:pt x="764657" y="394407"/>
                    </a:cubicBezTo>
                    <a:cubicBezTo>
                      <a:pt x="807451" y="306584"/>
                      <a:pt x="876783" y="135611"/>
                      <a:pt x="771972" y="128662"/>
                    </a:cubicBezTo>
                    <a:cubicBezTo>
                      <a:pt x="650174" y="120575"/>
                      <a:pt x="711398" y="356551"/>
                      <a:pt x="732125" y="426330"/>
                    </a:cubicBezTo>
                    <a:cubicBezTo>
                      <a:pt x="677789" y="478715"/>
                      <a:pt x="618475" y="531384"/>
                      <a:pt x="554243" y="584277"/>
                    </a:cubicBezTo>
                    <a:cubicBezTo>
                      <a:pt x="577896" y="508382"/>
                      <a:pt x="658648" y="223353"/>
                      <a:pt x="536606" y="225629"/>
                    </a:cubicBezTo>
                    <a:cubicBezTo>
                      <a:pt x="411069" y="227966"/>
                      <a:pt x="521345" y="532380"/>
                      <a:pt x="544327" y="592446"/>
                    </a:cubicBezTo>
                    <a:cubicBezTo>
                      <a:pt x="484099" y="641701"/>
                      <a:pt x="419603" y="691160"/>
                      <a:pt x="350942" y="740741"/>
                    </a:cubicBezTo>
                    <a:cubicBezTo>
                      <a:pt x="365511" y="657734"/>
                      <a:pt x="409707" y="361184"/>
                      <a:pt x="295976" y="370043"/>
                    </a:cubicBezTo>
                    <a:cubicBezTo>
                      <a:pt x="141971" y="382052"/>
                      <a:pt x="301930" y="682321"/>
                      <a:pt x="339481" y="749092"/>
                    </a:cubicBezTo>
                    <a:cubicBezTo>
                      <a:pt x="271653" y="797759"/>
                      <a:pt x="199822" y="846710"/>
                      <a:pt x="124049" y="895579"/>
                    </a:cubicBezTo>
                    <a:cubicBezTo>
                      <a:pt x="143150" y="795219"/>
                      <a:pt x="194783" y="472395"/>
                      <a:pt x="58740" y="511552"/>
                    </a:cubicBezTo>
                    <a:cubicBezTo>
                      <a:pt x="-80228" y="551562"/>
                      <a:pt x="65466" y="831937"/>
                      <a:pt x="107529" y="907040"/>
                    </a:cubicBezTo>
                    <a:cubicBezTo>
                      <a:pt x="76561" y="926872"/>
                      <a:pt x="44943" y="952292"/>
                      <a:pt x="12695" y="967695"/>
                    </a:cubicBezTo>
                    <a:lnTo>
                      <a:pt x="83429" y="967695"/>
                    </a:lnTo>
                    <a:cubicBezTo>
                      <a:pt x="98283" y="959994"/>
                      <a:pt x="112995" y="948980"/>
                      <a:pt x="127584" y="939653"/>
                    </a:cubicBezTo>
                    <a:cubicBezTo>
                      <a:pt x="133152" y="947131"/>
                      <a:pt x="140427" y="959973"/>
                      <a:pt x="149063" y="967695"/>
                    </a:cubicBezTo>
                    <a:lnTo>
                      <a:pt x="309448" y="967695"/>
                    </a:lnTo>
                    <a:cubicBezTo>
                      <a:pt x="246944" y="952272"/>
                      <a:pt x="182997" y="933822"/>
                      <a:pt x="146238" y="927075"/>
                    </a:cubicBezTo>
                    <a:cubicBezTo>
                      <a:pt x="221971" y="878185"/>
                      <a:pt x="293904" y="829072"/>
                      <a:pt x="361793" y="780345"/>
                    </a:cubicBezTo>
                    <a:cubicBezTo>
                      <a:pt x="404180" y="821940"/>
                      <a:pt x="524556" y="936849"/>
                      <a:pt x="623271" y="967695"/>
                    </a:cubicBezTo>
                    <a:lnTo>
                      <a:pt x="712292" y="967695"/>
                    </a:lnTo>
                    <a:cubicBezTo>
                      <a:pt x="724058" y="959994"/>
                      <a:pt x="734380" y="950707"/>
                      <a:pt x="742813" y="937032"/>
                    </a:cubicBezTo>
                    <a:cubicBezTo>
                      <a:pt x="808000" y="831307"/>
                      <a:pt x="483977" y="780426"/>
                      <a:pt x="378435" y="767198"/>
                    </a:cubicBezTo>
                    <a:cubicBezTo>
                      <a:pt x="444414" y="719405"/>
                      <a:pt x="506552" y="671714"/>
                      <a:pt x="564830" y="624165"/>
                    </a:cubicBezTo>
                    <a:cubicBezTo>
                      <a:pt x="626379" y="674457"/>
                      <a:pt x="862152" y="855102"/>
                      <a:pt x="923153" y="724261"/>
                    </a:cubicBezTo>
                    <a:cubicBezTo>
                      <a:pt x="973262" y="616748"/>
                      <a:pt x="678175" y="610429"/>
                      <a:pt x="580599" y="611242"/>
                    </a:cubicBezTo>
                    <a:cubicBezTo>
                      <a:pt x="647187" y="556296"/>
                      <a:pt x="708594" y="501554"/>
                      <a:pt x="764698" y="447097"/>
                    </a:cubicBezTo>
                    <a:cubicBezTo>
                      <a:pt x="835493" y="480421"/>
                      <a:pt x="1087156" y="588178"/>
                      <a:pt x="1085124" y="434823"/>
                    </a:cubicBezTo>
                    <a:cubicBezTo>
                      <a:pt x="1083722" y="329566"/>
                      <a:pt x="882411" y="388900"/>
                      <a:pt x="790829" y="421372"/>
                    </a:cubicBezTo>
                    <a:cubicBezTo>
                      <a:pt x="841873" y="370389"/>
                      <a:pt x="888264" y="319670"/>
                      <a:pt x="929920" y="269276"/>
                    </a:cubicBezTo>
                    <a:cubicBezTo>
                      <a:pt x="931769" y="267041"/>
                      <a:pt x="932988" y="264501"/>
                      <a:pt x="933638" y="261880"/>
                    </a:cubicBezTo>
                    <a:cubicBezTo>
                      <a:pt x="1023656" y="228616"/>
                      <a:pt x="1242665" y="134575"/>
                      <a:pt x="1158662" y="33056"/>
                    </a:cubicBezTo>
                    <a:cubicBezTo>
                      <a:pt x="1060455" y="-85673"/>
                      <a:pt x="949671" y="146605"/>
                      <a:pt x="911164" y="239000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649C78CE-610D-47CC-AB08-A2A59305E6C3}"/>
                  </a:ext>
                </a:extLst>
              </p:cNvPr>
              <p:cNvSpPr/>
              <p:nvPr/>
            </p:nvSpPr>
            <p:spPr>
              <a:xfrm>
                <a:off x="2049762" y="5424733"/>
                <a:ext cx="164650" cy="341066"/>
              </a:xfrm>
              <a:custGeom>
                <a:avLst/>
                <a:gdLst>
                  <a:gd name="connsiteX0" fmla="*/ 61120 w 164650"/>
                  <a:gd name="connsiteY0" fmla="*/ 4751 h 341066"/>
                  <a:gd name="connsiteX1" fmla="*/ 77783 w 164650"/>
                  <a:gd name="connsiteY1" fmla="*/ 341067 h 341066"/>
                  <a:gd name="connsiteX2" fmla="*/ 154999 w 164650"/>
                  <a:gd name="connsiteY2" fmla="*/ 341067 h 341066"/>
                  <a:gd name="connsiteX3" fmla="*/ 61120 w 164650"/>
                  <a:gd name="connsiteY3" fmla="*/ 4751 h 341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650" h="341066">
                    <a:moveTo>
                      <a:pt x="61120" y="4751"/>
                    </a:moveTo>
                    <a:cubicBezTo>
                      <a:pt x="-53038" y="43745"/>
                      <a:pt x="16538" y="227356"/>
                      <a:pt x="77783" y="341067"/>
                    </a:cubicBezTo>
                    <a:lnTo>
                      <a:pt x="154999" y="341067"/>
                    </a:lnTo>
                    <a:cubicBezTo>
                      <a:pt x="171478" y="196511"/>
                      <a:pt x="180886" y="-36153"/>
                      <a:pt x="61120" y="4751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824883E4-95A1-4733-917A-99D45C866C1D}"/>
                  </a:ext>
                </a:extLst>
              </p:cNvPr>
              <p:cNvSpPr/>
              <p:nvPr/>
            </p:nvSpPr>
            <p:spPr>
              <a:xfrm>
                <a:off x="1756107" y="5582088"/>
                <a:ext cx="175694" cy="183711"/>
              </a:xfrm>
              <a:custGeom>
                <a:avLst/>
                <a:gdLst>
                  <a:gd name="connsiteX0" fmla="*/ 76208 w 175694"/>
                  <a:gd name="connsiteY0" fmla="*/ 1096 h 183711"/>
                  <a:gd name="connsiteX1" fmla="*/ 18011 w 175694"/>
                  <a:gd name="connsiteY1" fmla="*/ 183712 h 183711"/>
                  <a:gd name="connsiteX2" fmla="*/ 175695 w 175694"/>
                  <a:gd name="connsiteY2" fmla="*/ 183712 h 183711"/>
                  <a:gd name="connsiteX3" fmla="*/ 76208 w 175694"/>
                  <a:gd name="connsiteY3" fmla="*/ 1096 h 183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694" h="183711">
                    <a:moveTo>
                      <a:pt x="76208" y="1096"/>
                    </a:moveTo>
                    <a:cubicBezTo>
                      <a:pt x="-12062" y="16275"/>
                      <a:pt x="-11900" y="100847"/>
                      <a:pt x="18011" y="183712"/>
                    </a:cubicBezTo>
                    <a:lnTo>
                      <a:pt x="175695" y="183712"/>
                    </a:lnTo>
                    <a:cubicBezTo>
                      <a:pt x="171996" y="85424"/>
                      <a:pt x="148933" y="-11421"/>
                      <a:pt x="76208" y="1096"/>
                    </a:cubicBezTo>
                    <a:close/>
                  </a:path>
                </a:pathLst>
              </a:custGeom>
              <a:solidFill>
                <a:srgbClr val="FDFBFB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9B63264E-FD31-40DC-81A5-DAD11BBDCB43}"/>
                </a:ext>
              </a:extLst>
            </p:cNvPr>
            <p:cNvSpPr/>
            <p:nvPr/>
          </p:nvSpPr>
          <p:spPr>
            <a:xfrm>
              <a:off x="5117307" y="5400710"/>
              <a:ext cx="1021547" cy="365069"/>
            </a:xfrm>
            <a:custGeom>
              <a:avLst/>
              <a:gdLst>
                <a:gd name="connsiteX0" fmla="*/ 775350 w 1021547"/>
                <a:gd name="connsiteY0" fmla="*/ 279908 h 365069"/>
                <a:gd name="connsiteX1" fmla="*/ 860979 w 1021547"/>
                <a:gd name="connsiteY1" fmla="*/ 109566 h 365069"/>
                <a:gd name="connsiteX2" fmla="*/ 734730 w 1021547"/>
                <a:gd name="connsiteY2" fmla="*/ 32350 h 365069"/>
                <a:gd name="connsiteX3" fmla="*/ 681289 w 1021547"/>
                <a:gd name="connsiteY3" fmla="*/ 225613 h 365069"/>
                <a:gd name="connsiteX4" fmla="*/ 682020 w 1021547"/>
                <a:gd name="connsiteY4" fmla="*/ 15443 h 365069"/>
                <a:gd name="connsiteX5" fmla="*/ 552846 w 1021547"/>
                <a:gd name="connsiteY5" fmla="*/ 0 h 365069"/>
                <a:gd name="connsiteX6" fmla="*/ 487558 w 1021547"/>
                <a:gd name="connsiteY6" fmla="*/ 3332 h 365069"/>
                <a:gd name="connsiteX7" fmla="*/ 549209 w 1021547"/>
                <a:gd name="connsiteY7" fmla="*/ 225613 h 365069"/>
                <a:gd name="connsiteX8" fmla="*/ 433425 w 1021547"/>
                <a:gd name="connsiteY8" fmla="*/ 11318 h 365069"/>
                <a:gd name="connsiteX9" fmla="*/ 233030 w 1021547"/>
                <a:gd name="connsiteY9" fmla="*/ 90139 h 365069"/>
                <a:gd name="connsiteX10" fmla="*/ 332476 w 1021547"/>
                <a:gd name="connsiteY10" fmla="*/ 225593 h 365069"/>
                <a:gd name="connsiteX11" fmla="*/ 182616 w 1021547"/>
                <a:gd name="connsiteY11" fmla="*/ 125558 h 365069"/>
                <a:gd name="connsiteX12" fmla="*/ 0 w 1021547"/>
                <a:gd name="connsiteY12" fmla="*/ 365069 h 365069"/>
                <a:gd name="connsiteX13" fmla="*/ 1021547 w 1021547"/>
                <a:gd name="connsiteY13" fmla="*/ 365069 h 365069"/>
                <a:gd name="connsiteX14" fmla="*/ 901232 w 1021547"/>
                <a:gd name="connsiteY14" fmla="*/ 149575 h 365069"/>
                <a:gd name="connsiteX15" fmla="*/ 775350 w 1021547"/>
                <a:gd name="connsiteY15" fmla="*/ 279908 h 365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1547" h="365069">
                  <a:moveTo>
                    <a:pt x="775350" y="279908"/>
                  </a:moveTo>
                  <a:cubicBezTo>
                    <a:pt x="775350" y="279908"/>
                    <a:pt x="826374" y="207548"/>
                    <a:pt x="860979" y="109566"/>
                  </a:cubicBezTo>
                  <a:cubicBezTo>
                    <a:pt x="825520" y="78374"/>
                    <a:pt x="783824" y="51592"/>
                    <a:pt x="734730" y="32350"/>
                  </a:cubicBezTo>
                  <a:cubicBezTo>
                    <a:pt x="715365" y="132162"/>
                    <a:pt x="681289" y="225613"/>
                    <a:pt x="681289" y="225613"/>
                  </a:cubicBezTo>
                  <a:cubicBezTo>
                    <a:pt x="681289" y="225613"/>
                    <a:pt x="693217" y="138562"/>
                    <a:pt x="682020" y="15443"/>
                  </a:cubicBezTo>
                  <a:cubicBezTo>
                    <a:pt x="643067" y="5548"/>
                    <a:pt x="600192" y="-40"/>
                    <a:pt x="552846" y="0"/>
                  </a:cubicBezTo>
                  <a:cubicBezTo>
                    <a:pt x="530535" y="21"/>
                    <a:pt x="508772" y="1158"/>
                    <a:pt x="487558" y="3332"/>
                  </a:cubicBezTo>
                  <a:cubicBezTo>
                    <a:pt x="514340" y="122651"/>
                    <a:pt x="549209" y="225613"/>
                    <a:pt x="549209" y="225613"/>
                  </a:cubicBezTo>
                  <a:cubicBezTo>
                    <a:pt x="549209" y="225613"/>
                    <a:pt x="478394" y="130373"/>
                    <a:pt x="433425" y="11318"/>
                  </a:cubicBezTo>
                  <a:cubicBezTo>
                    <a:pt x="358526" y="25786"/>
                    <a:pt x="291490" y="53502"/>
                    <a:pt x="233030" y="90139"/>
                  </a:cubicBezTo>
                  <a:cubicBezTo>
                    <a:pt x="277348" y="164246"/>
                    <a:pt x="332476" y="225593"/>
                    <a:pt x="332476" y="225593"/>
                  </a:cubicBezTo>
                  <a:cubicBezTo>
                    <a:pt x="332476" y="225593"/>
                    <a:pt x="257007" y="195438"/>
                    <a:pt x="182616" y="125558"/>
                  </a:cubicBezTo>
                  <a:cubicBezTo>
                    <a:pt x="98267" y="191617"/>
                    <a:pt x="36291" y="277043"/>
                    <a:pt x="0" y="365069"/>
                  </a:cubicBezTo>
                  <a:lnTo>
                    <a:pt x="1021547" y="365069"/>
                  </a:lnTo>
                  <a:cubicBezTo>
                    <a:pt x="998301" y="296103"/>
                    <a:pt x="960953" y="216692"/>
                    <a:pt x="901232" y="149575"/>
                  </a:cubicBezTo>
                  <a:cubicBezTo>
                    <a:pt x="855634" y="223602"/>
                    <a:pt x="775350" y="279908"/>
                    <a:pt x="775350" y="279908"/>
                  </a:cubicBezTo>
                  <a:close/>
                </a:path>
              </a:pathLst>
            </a:custGeom>
            <a:solidFill>
              <a:srgbClr val="0C2CA3"/>
            </a:solidFill>
            <a:ln w="20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12" name="Graphic 3">
              <a:extLst>
                <a:ext uri="{FF2B5EF4-FFF2-40B4-BE49-F238E27FC236}">
                  <a16:creationId xmlns:a16="http://schemas.microsoft.com/office/drawing/2014/main" id="{ED5C91B6-BB70-4A9B-94CE-D54CB08D665C}"/>
                </a:ext>
              </a:extLst>
            </p:cNvPr>
            <p:cNvGrpSpPr/>
            <p:nvPr/>
          </p:nvGrpSpPr>
          <p:grpSpPr>
            <a:xfrm>
              <a:off x="10237321" y="4748530"/>
              <a:ext cx="881747" cy="1017290"/>
              <a:chOff x="10237321" y="4748530"/>
              <a:chExt cx="881747" cy="1017290"/>
            </a:xfrm>
            <a:solidFill>
              <a:srgbClr val="0C2CA3"/>
            </a:solidFill>
          </p:grpSpPr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1F4AFEC9-A1CD-430B-92EA-52CEF5BF42B9}"/>
                  </a:ext>
                </a:extLst>
              </p:cNvPr>
              <p:cNvSpPr/>
              <p:nvPr/>
            </p:nvSpPr>
            <p:spPr>
              <a:xfrm>
                <a:off x="11022523" y="5747269"/>
                <a:ext cx="88818" cy="18530"/>
              </a:xfrm>
              <a:custGeom>
                <a:avLst/>
                <a:gdLst>
                  <a:gd name="connsiteX0" fmla="*/ 0 w 88818"/>
                  <a:gd name="connsiteY0" fmla="*/ 18531 h 18530"/>
                  <a:gd name="connsiteX1" fmla="*/ 77053 w 88818"/>
                  <a:gd name="connsiteY1" fmla="*/ 18531 h 18530"/>
                  <a:gd name="connsiteX2" fmla="*/ 88819 w 88818"/>
                  <a:gd name="connsiteY2" fmla="*/ 1889 h 18530"/>
                  <a:gd name="connsiteX3" fmla="*/ 0 w 88818"/>
                  <a:gd name="connsiteY3" fmla="*/ 18531 h 18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818" h="18530">
                    <a:moveTo>
                      <a:pt x="0" y="18531"/>
                    </a:moveTo>
                    <a:lnTo>
                      <a:pt x="77053" y="18531"/>
                    </a:lnTo>
                    <a:lnTo>
                      <a:pt x="88819" y="1889"/>
                    </a:lnTo>
                    <a:cubicBezTo>
                      <a:pt x="62564" y="-3618"/>
                      <a:pt x="32288" y="3210"/>
                      <a:pt x="0" y="18531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D6E5B382-CF47-4A48-BB9E-9DE225F1E6A2}"/>
                  </a:ext>
                </a:extLst>
              </p:cNvPr>
              <p:cNvSpPr/>
              <p:nvPr/>
            </p:nvSpPr>
            <p:spPr>
              <a:xfrm>
                <a:off x="10250758" y="5558108"/>
                <a:ext cx="361727" cy="207691"/>
              </a:xfrm>
              <a:custGeom>
                <a:avLst/>
                <a:gdLst>
                  <a:gd name="connsiteX0" fmla="*/ 5090 w 361727"/>
                  <a:gd name="connsiteY0" fmla="*/ 51003 h 207691"/>
                  <a:gd name="connsiteX1" fmla="*/ 124267 w 361727"/>
                  <a:gd name="connsiteY1" fmla="*/ 207691 h 207691"/>
                  <a:gd name="connsiteX2" fmla="*/ 361727 w 361727"/>
                  <a:gd name="connsiteY2" fmla="*/ 207691 h 207691"/>
                  <a:gd name="connsiteX3" fmla="*/ 5090 w 361727"/>
                  <a:gd name="connsiteY3" fmla="*/ 51003 h 207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1727" h="207691">
                    <a:moveTo>
                      <a:pt x="5090" y="51003"/>
                    </a:moveTo>
                    <a:cubicBezTo>
                      <a:pt x="-18481" y="129784"/>
                      <a:pt x="42967" y="178105"/>
                      <a:pt x="124267" y="207691"/>
                    </a:cubicBezTo>
                    <a:lnTo>
                      <a:pt x="361727" y="207691"/>
                    </a:lnTo>
                    <a:cubicBezTo>
                      <a:pt x="267686" y="110257"/>
                      <a:pt x="48881" y="-95443"/>
                      <a:pt x="5090" y="51003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309782BB-0063-4C22-8406-4F98813DBE35}"/>
                  </a:ext>
                </a:extLst>
              </p:cNvPr>
              <p:cNvSpPr/>
              <p:nvPr/>
            </p:nvSpPr>
            <p:spPr>
              <a:xfrm>
                <a:off x="10237321" y="4748530"/>
                <a:ext cx="762172" cy="1017290"/>
              </a:xfrm>
              <a:custGeom>
                <a:avLst/>
                <a:gdLst>
                  <a:gd name="connsiteX0" fmla="*/ 422062 w 762172"/>
                  <a:gd name="connsiteY0" fmla="*/ 751565 h 1017290"/>
                  <a:gd name="connsiteX1" fmla="*/ 404811 w 762172"/>
                  <a:gd name="connsiteY1" fmla="*/ 644987 h 1017290"/>
                  <a:gd name="connsiteX2" fmla="*/ 370207 w 762172"/>
                  <a:gd name="connsiteY2" fmla="*/ 495696 h 1017290"/>
                  <a:gd name="connsiteX3" fmla="*/ 488143 w 762172"/>
                  <a:gd name="connsiteY3" fmla="*/ 152390 h 1017290"/>
                  <a:gd name="connsiteX4" fmla="*/ 362444 w 762172"/>
                  <a:gd name="connsiteY4" fmla="*/ 468589 h 1017290"/>
                  <a:gd name="connsiteX5" fmla="*/ 313472 w 762172"/>
                  <a:gd name="connsiteY5" fmla="*/ 323829 h 1017290"/>
                  <a:gd name="connsiteX6" fmla="*/ 140773 w 762172"/>
                  <a:gd name="connsiteY6" fmla="*/ 12710 h 1017290"/>
                  <a:gd name="connsiteX7" fmla="*/ 279721 w 762172"/>
                  <a:gd name="connsiteY7" fmla="*/ 305237 h 1017290"/>
                  <a:gd name="connsiteX8" fmla="*/ 339361 w 762172"/>
                  <a:gd name="connsiteY8" fmla="*/ 476920 h 1017290"/>
                  <a:gd name="connsiteX9" fmla="*/ 11111 w 762172"/>
                  <a:gd name="connsiteY9" fmla="*/ 360751 h 1017290"/>
                  <a:gd name="connsiteX10" fmla="*/ 347000 w 762172"/>
                  <a:gd name="connsiteY10" fmla="*/ 503783 h 1017290"/>
                  <a:gd name="connsiteX11" fmla="*/ 380732 w 762172"/>
                  <a:gd name="connsiteY11" fmla="*/ 649579 h 1017290"/>
                  <a:gd name="connsiteX12" fmla="*/ 398674 w 762172"/>
                  <a:gd name="connsiteY12" fmla="*/ 761969 h 1017290"/>
                  <a:gd name="connsiteX13" fmla="*/ 7575 w 762172"/>
                  <a:gd name="connsiteY13" fmla="*/ 576062 h 1017290"/>
                  <a:gd name="connsiteX14" fmla="*/ 399853 w 762172"/>
                  <a:gd name="connsiteY14" fmla="*/ 771418 h 1017290"/>
                  <a:gd name="connsiteX15" fmla="*/ 416800 w 762172"/>
                  <a:gd name="connsiteY15" fmla="*/ 1017290 h 1017290"/>
                  <a:gd name="connsiteX16" fmla="*/ 441387 w 762172"/>
                  <a:gd name="connsiteY16" fmla="*/ 1017290 h 1017290"/>
                  <a:gd name="connsiteX17" fmla="*/ 423425 w 762172"/>
                  <a:gd name="connsiteY17" fmla="*/ 762599 h 1017290"/>
                  <a:gd name="connsiteX18" fmla="*/ 738404 w 762172"/>
                  <a:gd name="connsiteY18" fmla="*/ 415148 h 1017290"/>
                  <a:gd name="connsiteX19" fmla="*/ 422062 w 762172"/>
                  <a:gd name="connsiteY19" fmla="*/ 751565 h 1017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62172" h="1017290">
                    <a:moveTo>
                      <a:pt x="422062" y="751565"/>
                    </a:moveTo>
                    <a:cubicBezTo>
                      <a:pt x="417207" y="715579"/>
                      <a:pt x="411476" y="680039"/>
                      <a:pt x="404811" y="644987"/>
                    </a:cubicBezTo>
                    <a:cubicBezTo>
                      <a:pt x="395179" y="594268"/>
                      <a:pt x="383617" y="544484"/>
                      <a:pt x="370207" y="495696"/>
                    </a:cubicBezTo>
                    <a:cubicBezTo>
                      <a:pt x="416596" y="450870"/>
                      <a:pt x="656657" y="208656"/>
                      <a:pt x="488143" y="152390"/>
                    </a:cubicBezTo>
                    <a:cubicBezTo>
                      <a:pt x="375469" y="114777"/>
                      <a:pt x="363196" y="373370"/>
                      <a:pt x="362444" y="468589"/>
                    </a:cubicBezTo>
                    <a:cubicBezTo>
                      <a:pt x="348057" y="419232"/>
                      <a:pt x="331720" y="370952"/>
                      <a:pt x="313472" y="323829"/>
                    </a:cubicBezTo>
                    <a:cubicBezTo>
                      <a:pt x="310771" y="272908"/>
                      <a:pt x="287077" y="-69606"/>
                      <a:pt x="140773" y="12710"/>
                    </a:cubicBezTo>
                    <a:cubicBezTo>
                      <a:pt x="13122" y="84521"/>
                      <a:pt x="199213" y="243769"/>
                      <a:pt x="279721" y="305237"/>
                    </a:cubicBezTo>
                    <a:cubicBezTo>
                      <a:pt x="302358" y="360832"/>
                      <a:pt x="322251" y="418094"/>
                      <a:pt x="339361" y="476920"/>
                    </a:cubicBezTo>
                    <a:cubicBezTo>
                      <a:pt x="262286" y="410962"/>
                      <a:pt x="62074" y="254396"/>
                      <a:pt x="11111" y="360751"/>
                    </a:cubicBezTo>
                    <a:cubicBezTo>
                      <a:pt x="-50031" y="488340"/>
                      <a:pt x="259015" y="502361"/>
                      <a:pt x="347000" y="503783"/>
                    </a:cubicBezTo>
                    <a:cubicBezTo>
                      <a:pt x="360047" y="551434"/>
                      <a:pt x="371324" y="600039"/>
                      <a:pt x="380732" y="649579"/>
                    </a:cubicBezTo>
                    <a:cubicBezTo>
                      <a:pt x="387743" y="686501"/>
                      <a:pt x="393676" y="724011"/>
                      <a:pt x="398674" y="761969"/>
                    </a:cubicBezTo>
                    <a:cubicBezTo>
                      <a:pt x="342388" y="706841"/>
                      <a:pt x="61647" y="441421"/>
                      <a:pt x="7575" y="576062"/>
                    </a:cubicBezTo>
                    <a:cubicBezTo>
                      <a:pt x="-59216" y="742320"/>
                      <a:pt x="335906" y="768309"/>
                      <a:pt x="399853" y="771418"/>
                    </a:cubicBezTo>
                    <a:cubicBezTo>
                      <a:pt x="409973" y="851296"/>
                      <a:pt x="415621" y="933429"/>
                      <a:pt x="416800" y="1017290"/>
                    </a:cubicBezTo>
                    <a:lnTo>
                      <a:pt x="441387" y="1017290"/>
                    </a:lnTo>
                    <a:cubicBezTo>
                      <a:pt x="440168" y="930381"/>
                      <a:pt x="434153" y="845342"/>
                      <a:pt x="423425" y="762599"/>
                    </a:cubicBezTo>
                    <a:cubicBezTo>
                      <a:pt x="478227" y="740369"/>
                      <a:pt x="859999" y="577972"/>
                      <a:pt x="738404" y="415148"/>
                    </a:cubicBezTo>
                    <a:cubicBezTo>
                      <a:pt x="620223" y="256814"/>
                      <a:pt x="453213" y="670224"/>
                      <a:pt x="422062" y="751565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6976A5F9-9676-49B1-9F19-BBEAADBD8B97}"/>
                  </a:ext>
                </a:extLst>
              </p:cNvPr>
              <p:cNvSpPr/>
              <p:nvPr/>
            </p:nvSpPr>
            <p:spPr>
              <a:xfrm>
                <a:off x="10690026" y="5427959"/>
                <a:ext cx="429042" cy="337840"/>
              </a:xfrm>
              <a:custGeom>
                <a:avLst/>
                <a:gdLst>
                  <a:gd name="connsiteX0" fmla="*/ 0 w 429042"/>
                  <a:gd name="connsiteY0" fmla="*/ 337841 h 337840"/>
                  <a:gd name="connsiteX1" fmla="*/ 106843 w 429042"/>
                  <a:gd name="connsiteY1" fmla="*/ 337841 h 337840"/>
                  <a:gd name="connsiteX2" fmla="*/ 411439 w 429042"/>
                  <a:gd name="connsiteY2" fmla="*/ 34971 h 337840"/>
                  <a:gd name="connsiteX3" fmla="*/ 0 w 429042"/>
                  <a:gd name="connsiteY3" fmla="*/ 337841 h 33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9042" h="337840">
                    <a:moveTo>
                      <a:pt x="0" y="337841"/>
                    </a:moveTo>
                    <a:lnTo>
                      <a:pt x="106843" y="337841"/>
                    </a:lnTo>
                    <a:cubicBezTo>
                      <a:pt x="265705" y="275966"/>
                      <a:pt x="494427" y="160935"/>
                      <a:pt x="411439" y="34971"/>
                    </a:cubicBezTo>
                    <a:cubicBezTo>
                      <a:pt x="319126" y="-105176"/>
                      <a:pt x="85020" y="212873"/>
                      <a:pt x="0" y="337841"/>
                    </a:cubicBezTo>
                    <a:close/>
                  </a:path>
                </a:pathLst>
              </a:custGeom>
              <a:solidFill>
                <a:srgbClr val="0C2CA3"/>
              </a:solidFill>
              <a:ln w="20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9603515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/>
    </mc:Choice>
    <mc:Fallback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8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8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500"/>
                                            <p:tgtEl>
                                              <p:spTgt spid="8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1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63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 0.05186 L 0 -4.07407E-6 " pathEditMode="relative" rAng="0" ptsTypes="AA">
                                          <p:cBhvr>
                                            <p:cTn id="16" dur="500" fill="hold"/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5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2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0 0.05185 L 0 4.81481E-6 " pathEditMode="relative" rAng="0" ptsTypes="AA">
                                          <p:cBhvr>
                                            <p:cTn id="24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5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2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250" fill="hold"/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250" fill="hold"/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6" presetClass="emph" presetSubtype="0" fill="hold" grpId="1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0" dur="1000" fill="hold"/>
                                            <p:tgtEl>
                                              <p:spTgt spid="15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1" presetID="6" presetClass="emph" presetSubtype="0" fill="hold" grpId="2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2" dur="250" fill="hold"/>
                                            <p:tgtEl>
                                              <p:spTgt spid="15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3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2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2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8" dur="1000" fill="hold"/>
                                            <p:tgtEl>
                                              <p:spTgt spid="6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5E-6 0.43657 L 5E-6 1.11111E-6 " pathEditMode="relative" rAng="0" ptsTypes="AA">
                                          <p:cBhvr>
                                            <p:cTn id="40" dur="25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250" fill="hold"/>
                                            <p:tgtEl>
                                              <p:spTgt spid="6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1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63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026 -2.59259E-6 L 0.01888 -2.59259E-6 " pathEditMode="relative" rAng="0" ptsTypes="AA">
                                          <p:cBhvr>
                                            <p:cTn id="47" dur="500" spd="-100000" fill="hold"/>
                                            <p:tgtEl>
                                              <p:spTgt spid="15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5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8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0" dur="2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1" dur="2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6" presetClass="emph" presetSubtype="0" fill="hold" grpId="1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53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4" presetID="64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55" dur="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57" dur="25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8" presetID="23" presetClass="entr" presetSubtype="16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20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20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6" presetClass="emph" presetSubtype="0" fill="hold" nodeType="withEffect" p14:presetBounceEnd="99000">
                                      <p:stCondLst>
                                        <p:cond delay="3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63" dur="1000" fill="hold"/>
                                            <p:tgtEl>
                                              <p:spTgt spid="9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64" presetClass="path" presetSubtype="0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65" dur="25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6" presetID="6" presetClass="emph" presetSubtype="0" accel="50000" decel="5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Scale>
                                          <p:cBhvr>
                                            <p:cTn id="67" dur="250" fill="hold"/>
                                            <p:tgtEl>
                                              <p:spTgt spid="9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8" presetID="23" presetClass="entr" presetSubtype="16" fill="hold" grpId="0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20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20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2" presetID="6" presetClass="emph" presetSubtype="0" fill="hold" grpId="1" nodeType="withEffect" p14:presetBounceEnd="99000">
                                      <p:stCondLst>
                                        <p:cond delay="3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73" dur="1000" fill="hold"/>
                                            <p:tgtEl>
                                              <p:spTgt spid="1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4" presetID="64" presetClass="path" presetSubtype="0" decel="100000" fill="hold" grpId="2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75" dur="25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6" presetID="6" presetClass="emph" presetSubtype="0" accel="50000" decel="50000" fill="hold" grpId="3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animScale>
                                          <p:cBhvr>
                                            <p:cTn id="77" dur="250" fill="hold"/>
                                            <p:tgtEl>
                                              <p:spTgt spid="16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8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0" dur="2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2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2" presetID="6" presetClass="emph" presetSubtype="0" fill="hold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83" dur="10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4" presetID="64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85" dur="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6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7" dur="25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8" presetID="2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2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2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2" presetID="6" presetClass="emph" presetSubtype="0" fill="hold" grpId="1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93" dur="100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4" presetID="64" presetClass="path" presetSubtype="0" decel="10000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95" dur="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6" presetID="6" presetClass="emph" presetSubtype="0" accel="50000" decel="50000" fill="hold" grpId="3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97" dur="25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8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0" dur="200" fill="hold"/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200" fill="hold"/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2" presetID="6" presetClass="emph" presetSubtype="0" fill="hold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3" dur="1000" fill="hold"/>
                                            <p:tgtEl>
                                              <p:spTgt spid="16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4" presetID="64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105" dur="250" fill="hold"/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6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07" dur="250" fill="hold"/>
                                            <p:tgtEl>
                                              <p:spTgt spid="16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8" presetID="2" presetClass="entr" presetSubtype="1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0" dur="500" fill="hold"/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1" dur="500" fill="hold"/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2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4" dur="500"/>
                                            <p:tgtEl>
                                              <p:spTgt spid="3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5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116" dur="500" fill="hold"/>
                                            <p:tgtEl>
                                              <p:spTgt spid="3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7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9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0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0026 -2.59259E-6 L 0.01888 -2.59259E-6 " pathEditMode="relative" rAng="0" ptsTypes="AA">
                                          <p:cBhvr>
                                            <p:cTn id="121" dur="500" spd="-100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5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2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4" dur="500"/>
                                            <p:tgtEl>
                                              <p:spTgt spid="3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5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126" dur="500" fill="hold"/>
                                            <p:tgtEl>
                                              <p:spTgt spid="3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7" presetID="2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9" dur="2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0" dur="2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1" presetID="6" presetClass="emph" presetSubtype="0" fill="hold" grpId="1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32" dur="1000" fill="hold"/>
                                            <p:tgtEl>
                                              <p:spTgt spid="1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3" presetID="64" presetClass="path" presetSubtype="0" decel="100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134" dur="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5" presetID="6" presetClass="emph" presetSubtype="0" accel="50000" decel="50000" fill="hold" grpId="3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36" dur="250" fill="hold"/>
                                            <p:tgtEl>
                                              <p:spTgt spid="1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7" presetID="2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9" dur="250" fill="hold"/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250" fill="hold"/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1" presetID="6" presetClass="emph" presetSubtype="0" fill="hold" grpId="1" nodeType="withEffect" p14:presetBounceEnd="49500">
                                      <p:stCondLst>
                                        <p:cond delay="1250"/>
                                      </p:stCondLst>
                                      <p:childTnLst>
                                        <p:animScale p14:bounceEnd="49500">
                                          <p:cBhvr>
                                            <p:cTn id="142" dur="1000" fill="hold"/>
                                            <p:tgtEl>
                                              <p:spTgt spid="32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3" presetID="8" presetClass="emph" presetSubtype="0" decel="100000" fill="hold" grpId="2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44" dur="500" fill="hold"/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45" presetID="6" presetClass="emph" presetSubtype="0" fill="hold" grpId="3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146" dur="250" fill="hold"/>
                                            <p:tgtEl>
                                              <p:spTgt spid="32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7" presetID="2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9" dur="250" fill="hold"/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250" fill="hold"/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1" presetID="6" presetClass="emph" presetSubtype="0" fill="hold" grpId="1" nodeType="withEffect" p14:presetBounceEnd="49500">
                                      <p:stCondLst>
                                        <p:cond delay="1250"/>
                                      </p:stCondLst>
                                      <p:childTnLst>
                                        <p:animScale p14:bounceEnd="49500">
                                          <p:cBhvr>
                                            <p:cTn id="152" dur="1000" fill="hold"/>
                                            <p:tgtEl>
                                              <p:spTgt spid="32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3" presetID="8" presetClass="emph" presetSubtype="0" decel="100000" fill="hold" grpId="2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54" dur="500" fill="hold"/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5" presetID="6" presetClass="emph" presetSubtype="0" fill="hold" grpId="3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156" dur="250" fill="hold"/>
                                            <p:tgtEl>
                                              <p:spTgt spid="32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9" dur="50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61" dur="500" fill="hold"/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4" dur="500"/>
                                            <p:tgtEl>
                                              <p:spTgt spid="3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66" dur="500" fill="hold"/>
                                            <p:tgtEl>
                                              <p:spTgt spid="3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9" dur="500"/>
                                            <p:tgtEl>
                                              <p:spTgt spid="3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71" dur="500" fill="hold"/>
                                            <p:tgtEl>
                                              <p:spTgt spid="3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4" dur="500"/>
                                            <p:tgtEl>
                                              <p:spTgt spid="3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76" dur="500" fill="hold"/>
                                            <p:tgtEl>
                                              <p:spTgt spid="3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9" dur="500"/>
                                            <p:tgtEl>
                                              <p:spTgt spid="3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81" dur="500" fill="hold"/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4" dur="500"/>
                                            <p:tgtEl>
                                              <p:spTgt spid="3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86" dur="5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9" dur="500"/>
                                            <p:tgtEl>
                                              <p:spTgt spid="3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91" dur="500" fill="hold"/>
                                            <p:tgtEl>
                                              <p:spTgt spid="3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4" dur="500"/>
                                            <p:tgtEl>
                                              <p:spTgt spid="3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96" dur="500" fill="hold"/>
                                            <p:tgtEl>
                                              <p:spTgt spid="3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9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01" dur="500" fill="hold"/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4" dur="5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06" dur="5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9" dur="5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11" dur="5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4" dur="500"/>
                                            <p:tgtEl>
                                              <p:spTgt spid="3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16" dur="500" fill="hold"/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9" dur="500"/>
                                            <p:tgtEl>
                                              <p:spTgt spid="3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21" dur="500" fill="hold"/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4" dur="500"/>
                                            <p:tgtEl>
                                              <p:spTgt spid="3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26" dur="500" fill="hold"/>
                                            <p:tgtEl>
                                              <p:spTgt spid="3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9" dur="500"/>
                                            <p:tgtEl>
                                              <p:spTgt spid="3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31" dur="500" fill="hold"/>
                                            <p:tgtEl>
                                              <p:spTgt spid="3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4" dur="500"/>
                                            <p:tgtEl>
                                              <p:spTgt spid="3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36" dur="500" fill="hold"/>
                                            <p:tgtEl>
                                              <p:spTgt spid="3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9" dur="500"/>
                                            <p:tgtEl>
                                              <p:spTgt spid="3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41" dur="500" fill="hold"/>
                                            <p:tgtEl>
                                              <p:spTgt spid="3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4" dur="500"/>
                                            <p:tgtEl>
                                              <p:spTgt spid="3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46" dur="500" fill="hold"/>
                                            <p:tgtEl>
                                              <p:spTgt spid="3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9" dur="500"/>
                                            <p:tgtEl>
                                              <p:spTgt spid="3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51" dur="500" fill="hold"/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4" dur="500"/>
                                            <p:tgtEl>
                                              <p:spTgt spid="3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56" dur="500" fill="hold"/>
                                            <p:tgtEl>
                                              <p:spTgt spid="34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9" dur="500"/>
                                            <p:tgtEl>
                                              <p:spTgt spid="3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61" dur="500" fill="hold"/>
                                            <p:tgtEl>
                                              <p:spTgt spid="3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2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4" dur="500"/>
                                            <p:tgtEl>
                                              <p:spTgt spid="3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5" presetID="63" presetClass="path" presetSubtype="0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66" dur="500" fill="hold"/>
                                            <p:tgtEl>
                                              <p:spTgt spid="3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7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268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0" dur="200" fill="hold"/>
                                            <p:tgtEl>
                                              <p:spTgt spid="7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1" dur="200" fill="hold"/>
                                            <p:tgtEl>
                                              <p:spTgt spid="7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2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73" dur="1000" fill="hold"/>
                                            <p:tgtEl>
                                              <p:spTgt spid="71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74" presetID="35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6 2.96296E-6 L -0.09844 2.96296E-6 " pathEditMode="relative" rAng="0" ptsTypes="AA">
                                          <p:cBhvr>
                                            <p:cTn id="275" dur="250" spd="-100000" fill="hold"/>
                                            <p:tgtEl>
                                              <p:spTgt spid="7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6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7" dur="250" fill="hold"/>
                                            <p:tgtEl>
                                              <p:spTgt spid="71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78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0" dur="200" fill="hold"/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1" dur="200" fill="hold"/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2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83" dur="1000" fill="hold"/>
                                            <p:tgtEl>
                                              <p:spTgt spid="82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4" presetID="35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54167E-6 -1.48148E-6 L 0.15911 -1.48148E-6 " pathEditMode="relative" rAng="0" ptsTypes="AA">
                                          <p:cBhvr>
                                            <p:cTn id="285" dur="250" spd="-100000" fill="hold"/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956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6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87" dur="250" fill="hold"/>
                                            <p:tgtEl>
                                              <p:spTgt spid="82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8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0" dur="250" fill="hold"/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1" dur="250" fill="hold"/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2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93" dur="1000" fill="hold"/>
                                            <p:tgtEl>
                                              <p:spTgt spid="16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94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95" dur="250" fill="hold"/>
                                            <p:tgtEl>
                                              <p:spTgt spid="16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9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8" dur="200" fill="hold"/>
                                            <p:tgtEl>
                                              <p:spTgt spid="80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9" dur="200" fill="hold"/>
                                            <p:tgtEl>
                                              <p:spTgt spid="80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0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01" dur="1000" fill="hold"/>
                                            <p:tgtEl>
                                              <p:spTgt spid="80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0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303" dur="250" fill="hold"/>
                                            <p:tgtEl>
                                              <p:spTgt spid="80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0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05" dur="250" fill="hold"/>
                                            <p:tgtEl>
                                              <p:spTgt spid="80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1" grpId="0" animBg="1"/>
          <p:bldP spid="11" grpId="1" animBg="1"/>
          <p:bldP spid="11" grpId="2" animBg="1"/>
          <p:bldP spid="11" grpId="3" animBg="1"/>
          <p:bldP spid="12" grpId="0" animBg="1"/>
          <p:bldP spid="12" grpId="1" animBg="1"/>
          <p:bldP spid="12" grpId="2" animBg="1"/>
          <p:bldP spid="12" grpId="3" animBg="1"/>
          <p:bldP spid="13" grpId="0" animBg="1"/>
          <p:bldP spid="13" grpId="1" animBg="1"/>
          <p:bldP spid="14" grpId="0" animBg="1"/>
          <p:bldP spid="14" grpId="1" animBg="1"/>
          <p:bldP spid="14" grpId="2" animBg="1"/>
          <p:bldP spid="14" grpId="3" animBg="1"/>
          <p:bldP spid="158" grpId="0" animBg="1"/>
          <p:bldP spid="158" grpId="1" animBg="1"/>
          <p:bldP spid="158" grpId="2" animBg="1"/>
          <p:bldP spid="168" grpId="0" animBg="1"/>
          <p:bldP spid="168" grpId="1" animBg="1"/>
          <p:bldP spid="168" grpId="2" animBg="1"/>
          <p:bldP spid="168" grpId="3" animBg="1"/>
          <p:bldP spid="321" grpId="0" animBg="1"/>
          <p:bldP spid="321" grpId="1" animBg="1"/>
          <p:bldP spid="321" grpId="2" animBg="1"/>
          <p:bldP spid="321" grpId="3" animBg="1"/>
          <p:bldP spid="322" grpId="0" animBg="1"/>
          <p:bldP spid="322" grpId="1" animBg="1"/>
          <p:bldP spid="322" grpId="2" animBg="1"/>
          <p:bldP spid="322" grpId="3" animBg="1"/>
          <p:bldP spid="323" grpId="0" animBg="1"/>
          <p:bldP spid="323" grpId="1" animBg="1"/>
          <p:bldP spid="324" grpId="0" animBg="1"/>
          <p:bldP spid="324" grpId="1" animBg="1"/>
          <p:bldP spid="325" grpId="0" animBg="1"/>
          <p:bldP spid="325" grpId="1" animBg="1"/>
          <p:bldP spid="326" grpId="0" animBg="1"/>
          <p:bldP spid="326" grpId="1" animBg="1"/>
          <p:bldP spid="327" grpId="0" animBg="1"/>
          <p:bldP spid="327" grpId="1" animBg="1"/>
          <p:bldP spid="328" grpId="0" animBg="1"/>
          <p:bldP spid="328" grpId="1" animBg="1"/>
          <p:bldP spid="329" grpId="0" animBg="1"/>
          <p:bldP spid="329" grpId="1" animBg="1"/>
          <p:bldP spid="330" grpId="0" animBg="1"/>
          <p:bldP spid="330" grpId="1" animBg="1"/>
          <p:bldP spid="331" grpId="0" animBg="1"/>
          <p:bldP spid="331" grpId="1" animBg="1"/>
          <p:bldP spid="332" grpId="0" animBg="1"/>
          <p:bldP spid="332" grpId="1" animBg="1"/>
          <p:bldP spid="333" grpId="0" animBg="1"/>
          <p:bldP spid="333" grpId="1" animBg="1"/>
          <p:bldP spid="334" grpId="0" animBg="1"/>
          <p:bldP spid="334" grpId="1" animBg="1"/>
          <p:bldP spid="335" grpId="0" animBg="1"/>
          <p:bldP spid="335" grpId="1" animBg="1"/>
          <p:bldP spid="336" grpId="0" animBg="1"/>
          <p:bldP spid="336" grpId="1" animBg="1"/>
          <p:bldP spid="340" grpId="0" animBg="1"/>
          <p:bldP spid="340" grpId="1" animBg="1"/>
          <p:bldP spid="341" grpId="0" animBg="1"/>
          <p:bldP spid="341" grpId="1" animBg="1"/>
          <p:bldP spid="342" grpId="0" animBg="1"/>
          <p:bldP spid="342" grpId="1" animBg="1"/>
          <p:bldP spid="343" grpId="0" animBg="1"/>
          <p:bldP spid="343" grpId="1" animBg="1"/>
          <p:bldP spid="344" grpId="0" animBg="1"/>
          <p:bldP spid="344" grpId="1" animBg="1"/>
          <p:bldP spid="345" grpId="0" animBg="1"/>
          <p:bldP spid="345" grpId="1" animBg="1"/>
          <p:bldP spid="346" grpId="0" animBg="1"/>
          <p:bldP spid="346" grpId="1" animBg="1"/>
          <p:bldP spid="803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8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8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500"/>
                                            <p:tgtEl>
                                              <p:spTgt spid="8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1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63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 0.05186 L 0 -4.07407E-6 " pathEditMode="relative" rAng="0" ptsTypes="AA">
                                          <p:cBhvr>
                                            <p:cTn id="16" dur="500" fill="hold"/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5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2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7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63" presetClass="path" presetSubtype="0" decel="10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0 0.05185 L 0 4.81481E-6 " pathEditMode="relative" rAng="0" ptsTypes="AA">
                                          <p:cBhvr>
                                            <p:cTn id="24" dur="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5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2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250" fill="hold"/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250" fill="hold"/>
                                            <p:tgtEl>
                                              <p:spTgt spid="1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6" presetClass="emph" presetSubtype="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0" dur="1000" fill="hold"/>
                                            <p:tgtEl>
                                              <p:spTgt spid="15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1" presetID="6" presetClass="emph" presetSubtype="0" fill="hold" grpId="2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32" dur="250" fill="hold"/>
                                            <p:tgtEl>
                                              <p:spTgt spid="15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3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2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2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8" dur="1000" fill="hold"/>
                                            <p:tgtEl>
                                              <p:spTgt spid="6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5E-6 0.43657 L 5E-6 1.11111E-6 " pathEditMode="relative" rAng="0" ptsTypes="AA">
                                          <p:cBhvr>
                                            <p:cTn id="40" dur="25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250" fill="hold"/>
                                            <p:tgtEl>
                                              <p:spTgt spid="6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1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63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026 -2.59259E-6 L 0.01888 -2.59259E-6 " pathEditMode="relative" rAng="0" ptsTypes="AA">
                                          <p:cBhvr>
                                            <p:cTn id="47" dur="500" spd="-100000" fill="hold"/>
                                            <p:tgtEl>
                                              <p:spTgt spid="15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5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8" presetID="23" presetClass="entr" presetSubtype="1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0" dur="2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1" dur="2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6" presetClass="emph" presetSubtype="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53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4" presetID="64" presetClass="path" presetSubtype="0" decel="100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55" dur="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6" presetID="6" presetClass="emph" presetSubtype="0" accel="50000" decel="50000" fill="hold" grpId="3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57" dur="25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8" presetID="23" presetClass="entr" presetSubtype="16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20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20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6" presetClass="emph" presetSubtype="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Scale>
                                          <p:cBhvr>
                                            <p:cTn id="63" dur="1000" fill="hold"/>
                                            <p:tgtEl>
                                              <p:spTgt spid="9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64" presetClass="path" presetSubtype="0" decel="10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65" dur="25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6" presetID="6" presetClass="emph" presetSubtype="0" accel="50000" decel="50000" fill="hold" nodeType="withEffect">
                                      <p:stCondLst>
                                        <p:cond delay="300"/>
                                      </p:stCondLst>
                                      <p:childTnLst>
                                        <p:animScale>
                                          <p:cBhvr>
                                            <p:cTn id="67" dur="250" fill="hold"/>
                                            <p:tgtEl>
                                              <p:spTgt spid="9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8" presetID="23" presetClass="entr" presetSubtype="16" fill="hold" grpId="0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20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20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2" presetID="6" presetClass="emph" presetSubtype="0" fill="hold" grpId="1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animScale>
                                          <p:cBhvr>
                                            <p:cTn id="73" dur="1000" fill="hold"/>
                                            <p:tgtEl>
                                              <p:spTgt spid="1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4" presetID="64" presetClass="path" presetSubtype="0" decel="100000" fill="hold" grpId="2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75" dur="25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6" presetID="6" presetClass="emph" presetSubtype="0" accel="50000" decel="50000" fill="hold" grpId="3" nodeType="withEffect">
                                      <p:stCondLst>
                                        <p:cond delay="350"/>
                                      </p:stCondLst>
                                      <p:childTnLst>
                                        <p:animScale>
                                          <p:cBhvr>
                                            <p:cTn id="77" dur="250" fill="hold"/>
                                            <p:tgtEl>
                                              <p:spTgt spid="16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8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0" dur="2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2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2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3" dur="10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4" presetID="64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85" dur="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6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87" dur="25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8" presetID="23" presetClass="entr" presetSubtype="1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2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2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2" presetID="6" presetClass="emph" presetSubtype="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93" dur="100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4" presetID="64" presetClass="path" presetSubtype="0" decel="100000" fill="hold" grpId="2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95" dur="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6" presetID="6" presetClass="emph" presetSubtype="0" accel="50000" decel="50000" fill="hold" grpId="3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97" dur="25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8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0" dur="200" fill="hold"/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1" dur="200" fill="hold"/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2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03" dur="1000" fill="hold"/>
                                            <p:tgtEl>
                                              <p:spTgt spid="16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4" presetID="64" presetClass="path" presetSubtype="0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105" dur="250" fill="hold"/>
                                            <p:tgtEl>
                                              <p:spTgt spid="16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6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07" dur="250" fill="hold"/>
                                            <p:tgtEl>
                                              <p:spTgt spid="16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8" presetID="2" presetClass="entr" presetSubtype="1" decel="10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0" dur="500" fill="hold"/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1" dur="500" fill="hold"/>
                                            <p:tgtEl>
                                              <p:spTgt spid="2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2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4" dur="500"/>
                                            <p:tgtEl>
                                              <p:spTgt spid="3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5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116" dur="500" fill="hold"/>
                                            <p:tgtEl>
                                              <p:spTgt spid="3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7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9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0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0026 -2.59259E-6 L 0.01888 -2.59259E-6 " pathEditMode="relative" rAng="0" ptsTypes="AA">
                                          <p:cBhvr>
                                            <p:cTn id="121" dur="500" spd="-100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5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2" presetID="10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4" dur="500"/>
                                            <p:tgtEl>
                                              <p:spTgt spid="3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5" presetID="63" presetClass="path" presetSubtype="0" decel="10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0.02382 7.40741E-7 L -4.16667E-6 7.40741E-7 " pathEditMode="relative" rAng="0" ptsTypes="AA">
                                          <p:cBhvr>
                                            <p:cTn id="126" dur="500" fill="hold"/>
                                            <p:tgtEl>
                                              <p:spTgt spid="3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18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7" presetID="2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9" dur="2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0" dur="2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1" presetID="6" presetClass="emph" presetSubtype="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32" dur="1000" fill="hold"/>
                                            <p:tgtEl>
                                              <p:spTgt spid="1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3" presetID="64" presetClass="path" presetSubtype="0" decel="100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134" dur="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5" presetID="6" presetClass="emph" presetSubtype="0" accel="50000" decel="50000" fill="hold" grpId="3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136" dur="250" fill="hold"/>
                                            <p:tgtEl>
                                              <p:spTgt spid="1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7" presetID="2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9" dur="250" fill="hold"/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250" fill="hold"/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1" presetID="6" presetClass="emph" presetSubtype="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142" dur="1000" fill="hold"/>
                                            <p:tgtEl>
                                              <p:spTgt spid="32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3" presetID="8" presetClass="emph" presetSubtype="0" decel="100000" fill="hold" grpId="2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44" dur="500" fill="hold"/>
                                            <p:tgtEl>
                                              <p:spTgt spid="3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45" presetID="6" presetClass="emph" presetSubtype="0" fill="hold" grpId="3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146" dur="250" fill="hold"/>
                                            <p:tgtEl>
                                              <p:spTgt spid="32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47" presetID="23" presetClass="entr" presetSubtype="16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9" dur="250" fill="hold"/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250" fill="hold"/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1" presetID="6" presetClass="emph" presetSubtype="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152" dur="1000" fill="hold"/>
                                            <p:tgtEl>
                                              <p:spTgt spid="32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3" presetID="8" presetClass="emph" presetSubtype="0" decel="100000" fill="hold" grpId="2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54" dur="500" fill="hold"/>
                                            <p:tgtEl>
                                              <p:spTgt spid="3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5" presetID="6" presetClass="emph" presetSubtype="0" fill="hold" grpId="3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156" dur="250" fill="hold"/>
                                            <p:tgtEl>
                                              <p:spTgt spid="32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9" dur="50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61" dur="500" fill="hold"/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4" dur="500"/>
                                            <p:tgtEl>
                                              <p:spTgt spid="3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66" dur="500" fill="hold"/>
                                            <p:tgtEl>
                                              <p:spTgt spid="3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9" dur="500"/>
                                            <p:tgtEl>
                                              <p:spTgt spid="3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71" dur="500" fill="hold"/>
                                            <p:tgtEl>
                                              <p:spTgt spid="3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4" dur="500"/>
                                            <p:tgtEl>
                                              <p:spTgt spid="3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76" dur="500" fill="hold"/>
                                            <p:tgtEl>
                                              <p:spTgt spid="3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9" dur="500"/>
                                            <p:tgtEl>
                                              <p:spTgt spid="3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81" dur="500" fill="hold"/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4" dur="500"/>
                                            <p:tgtEl>
                                              <p:spTgt spid="3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86" dur="5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9" dur="500"/>
                                            <p:tgtEl>
                                              <p:spTgt spid="3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91" dur="500" fill="hold"/>
                                            <p:tgtEl>
                                              <p:spTgt spid="3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4" dur="500"/>
                                            <p:tgtEl>
                                              <p:spTgt spid="3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196" dur="500" fill="hold"/>
                                            <p:tgtEl>
                                              <p:spTgt spid="3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9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01" dur="500" fill="hold"/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4" dur="5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06" dur="5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0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9" dur="5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11" dur="5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4" dur="500"/>
                                            <p:tgtEl>
                                              <p:spTgt spid="3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16" dur="500" fill="hold"/>
                                            <p:tgtEl>
                                              <p:spTgt spid="3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9" dur="500"/>
                                            <p:tgtEl>
                                              <p:spTgt spid="3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21" dur="500" fill="hold"/>
                                            <p:tgtEl>
                                              <p:spTgt spid="3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4" dur="500"/>
                                            <p:tgtEl>
                                              <p:spTgt spid="3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26" dur="500" fill="hold"/>
                                            <p:tgtEl>
                                              <p:spTgt spid="3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2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9" dur="500"/>
                                            <p:tgtEl>
                                              <p:spTgt spid="3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31" dur="500" fill="hold"/>
                                            <p:tgtEl>
                                              <p:spTgt spid="3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4" dur="500"/>
                                            <p:tgtEl>
                                              <p:spTgt spid="3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36" dur="500" fill="hold"/>
                                            <p:tgtEl>
                                              <p:spTgt spid="34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9" dur="500"/>
                                            <p:tgtEl>
                                              <p:spTgt spid="3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41" dur="500" fill="hold"/>
                                            <p:tgtEl>
                                              <p:spTgt spid="3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4" dur="500"/>
                                            <p:tgtEl>
                                              <p:spTgt spid="3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46" dur="500" fill="hold"/>
                                            <p:tgtEl>
                                              <p:spTgt spid="34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9" dur="500"/>
                                            <p:tgtEl>
                                              <p:spTgt spid="3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51" dur="500" fill="hold"/>
                                            <p:tgtEl>
                                              <p:spTgt spid="34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4" dur="500"/>
                                            <p:tgtEl>
                                              <p:spTgt spid="3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5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56" dur="500" fill="hold"/>
                                            <p:tgtEl>
                                              <p:spTgt spid="34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7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9" dur="500"/>
                                            <p:tgtEl>
                                              <p:spTgt spid="3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0" presetID="63" presetClass="path" presetSubtype="0" decel="100000" fill="hold" grpId="1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61" dur="500" fill="hold"/>
                                            <p:tgtEl>
                                              <p:spTgt spid="3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2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4" dur="500"/>
                                            <p:tgtEl>
                                              <p:spTgt spid="3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5" presetID="63" presetClass="path" presetSubtype="0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0026 -0.03842 L 1.875E-6 -2.96296E-6 " pathEditMode="relative" rAng="0" ptsTypes="AA">
                                          <p:cBhvr>
                                            <p:cTn id="266" dur="500" fill="hold"/>
                                            <p:tgtEl>
                                              <p:spTgt spid="3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3" y="1921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7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268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0" dur="200" fill="hold"/>
                                            <p:tgtEl>
                                              <p:spTgt spid="7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1" dur="200" fill="hold"/>
                                            <p:tgtEl>
                                              <p:spTgt spid="7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2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3" dur="1000" fill="hold"/>
                                            <p:tgtEl>
                                              <p:spTgt spid="71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74" presetID="35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6 2.96296E-6 L -0.09844 2.96296E-6 " pathEditMode="relative" rAng="0" ptsTypes="AA">
                                          <p:cBhvr>
                                            <p:cTn id="275" dur="250" spd="-100000" fill="hold"/>
                                            <p:tgtEl>
                                              <p:spTgt spid="7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492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6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7" dur="250" fill="hold"/>
                                            <p:tgtEl>
                                              <p:spTgt spid="71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78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0" dur="200" fill="hold"/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1" dur="200" fill="hold"/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2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83" dur="1000" fill="hold"/>
                                            <p:tgtEl>
                                              <p:spTgt spid="82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4" presetID="35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54167E-6 -1.48148E-6 L 0.15911 -1.48148E-6 " pathEditMode="relative" rAng="0" ptsTypes="AA">
                                          <p:cBhvr>
                                            <p:cTn id="285" dur="250" spd="-100000" fill="hold"/>
                                            <p:tgtEl>
                                              <p:spTgt spid="8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956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6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87" dur="250" fill="hold"/>
                                            <p:tgtEl>
                                              <p:spTgt spid="82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8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0" dur="250" fill="hold"/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1" dur="250" fill="hold"/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2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93" dur="1000" fill="hold"/>
                                            <p:tgtEl>
                                              <p:spTgt spid="16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94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95" dur="250" fill="hold"/>
                                            <p:tgtEl>
                                              <p:spTgt spid="16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96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8" dur="200" fill="hold"/>
                                            <p:tgtEl>
                                              <p:spTgt spid="80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9" dur="200" fill="hold"/>
                                            <p:tgtEl>
                                              <p:spTgt spid="80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0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01" dur="1000" fill="hold"/>
                                            <p:tgtEl>
                                              <p:spTgt spid="80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02" presetID="64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08333E-6 0.43657 L -2.08333E-6 2.96296E-6 " pathEditMode="relative" rAng="0" ptsTypes="AA">
                                          <p:cBhvr>
                                            <p:cTn id="303" dur="250" fill="hold"/>
                                            <p:tgtEl>
                                              <p:spTgt spid="80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04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05" dur="250" fill="hold"/>
                                            <p:tgtEl>
                                              <p:spTgt spid="80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1" grpId="0" animBg="1"/>
          <p:bldP spid="11" grpId="1" animBg="1"/>
          <p:bldP spid="11" grpId="2" animBg="1"/>
          <p:bldP spid="11" grpId="3" animBg="1"/>
          <p:bldP spid="12" grpId="0" animBg="1"/>
          <p:bldP spid="12" grpId="1" animBg="1"/>
          <p:bldP spid="12" grpId="2" animBg="1"/>
          <p:bldP spid="12" grpId="3" animBg="1"/>
          <p:bldP spid="13" grpId="0" animBg="1"/>
          <p:bldP spid="13" grpId="1" animBg="1"/>
          <p:bldP spid="14" grpId="0" animBg="1"/>
          <p:bldP spid="14" grpId="1" animBg="1"/>
          <p:bldP spid="14" grpId="2" animBg="1"/>
          <p:bldP spid="14" grpId="3" animBg="1"/>
          <p:bldP spid="158" grpId="0" animBg="1"/>
          <p:bldP spid="158" grpId="1" animBg="1"/>
          <p:bldP spid="158" grpId="2" animBg="1"/>
          <p:bldP spid="168" grpId="0" animBg="1"/>
          <p:bldP spid="168" grpId="1" animBg="1"/>
          <p:bldP spid="168" grpId="2" animBg="1"/>
          <p:bldP spid="168" grpId="3" animBg="1"/>
          <p:bldP spid="321" grpId="0" animBg="1"/>
          <p:bldP spid="321" grpId="1" animBg="1"/>
          <p:bldP spid="321" grpId="2" animBg="1"/>
          <p:bldP spid="321" grpId="3" animBg="1"/>
          <p:bldP spid="322" grpId="0" animBg="1"/>
          <p:bldP spid="322" grpId="1" animBg="1"/>
          <p:bldP spid="322" grpId="2" animBg="1"/>
          <p:bldP spid="322" grpId="3" animBg="1"/>
          <p:bldP spid="323" grpId="0" animBg="1"/>
          <p:bldP spid="323" grpId="1" animBg="1"/>
          <p:bldP spid="324" grpId="0" animBg="1"/>
          <p:bldP spid="324" grpId="1" animBg="1"/>
          <p:bldP spid="325" grpId="0" animBg="1"/>
          <p:bldP spid="325" grpId="1" animBg="1"/>
          <p:bldP spid="326" grpId="0" animBg="1"/>
          <p:bldP spid="326" grpId="1" animBg="1"/>
          <p:bldP spid="327" grpId="0" animBg="1"/>
          <p:bldP spid="327" grpId="1" animBg="1"/>
          <p:bldP spid="328" grpId="0" animBg="1"/>
          <p:bldP spid="328" grpId="1" animBg="1"/>
          <p:bldP spid="329" grpId="0" animBg="1"/>
          <p:bldP spid="329" grpId="1" animBg="1"/>
          <p:bldP spid="330" grpId="0" animBg="1"/>
          <p:bldP spid="330" grpId="1" animBg="1"/>
          <p:bldP spid="331" grpId="0" animBg="1"/>
          <p:bldP spid="331" grpId="1" animBg="1"/>
          <p:bldP spid="332" grpId="0" animBg="1"/>
          <p:bldP spid="332" grpId="1" animBg="1"/>
          <p:bldP spid="333" grpId="0" animBg="1"/>
          <p:bldP spid="333" grpId="1" animBg="1"/>
          <p:bldP spid="334" grpId="0" animBg="1"/>
          <p:bldP spid="334" grpId="1" animBg="1"/>
          <p:bldP spid="335" grpId="0" animBg="1"/>
          <p:bldP spid="335" grpId="1" animBg="1"/>
          <p:bldP spid="336" grpId="0" animBg="1"/>
          <p:bldP spid="336" grpId="1" animBg="1"/>
          <p:bldP spid="340" grpId="0" animBg="1"/>
          <p:bldP spid="340" grpId="1" animBg="1"/>
          <p:bldP spid="341" grpId="0" animBg="1"/>
          <p:bldP spid="341" grpId="1" animBg="1"/>
          <p:bldP spid="342" grpId="0" animBg="1"/>
          <p:bldP spid="342" grpId="1" animBg="1"/>
          <p:bldP spid="343" grpId="0" animBg="1"/>
          <p:bldP spid="343" grpId="1" animBg="1"/>
          <p:bldP spid="344" grpId="0" animBg="1"/>
          <p:bldP spid="344" grpId="1" animBg="1"/>
          <p:bldP spid="345" grpId="0" animBg="1"/>
          <p:bldP spid="345" grpId="1" animBg="1"/>
          <p:bldP spid="346" grpId="0" animBg="1"/>
          <p:bldP spid="346" grpId="1" animBg="1"/>
          <p:bldP spid="803" grpId="0"/>
        </p:bldLst>
      </p:timing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3173DD"/>
      </a:dk2>
      <a:lt2>
        <a:srgbClr val="E7E6E6"/>
      </a:lt2>
      <a:accent1>
        <a:srgbClr val="0C2CA3"/>
      </a:accent1>
      <a:accent2>
        <a:srgbClr val="85C5FF"/>
      </a:accent2>
      <a:accent3>
        <a:srgbClr val="F24A2F"/>
      </a:accent3>
      <a:accent4>
        <a:srgbClr val="FF6E5F"/>
      </a:accent4>
      <a:accent5>
        <a:srgbClr val="D12B19"/>
      </a:accent5>
      <a:accent6>
        <a:srgbClr val="1C60C4"/>
      </a:accent6>
      <a:hlink>
        <a:srgbClr val="0563C1"/>
      </a:hlink>
      <a:folHlink>
        <a:srgbClr val="954F72"/>
      </a:folHlink>
    </a:clrScheme>
    <a:fontScheme name="Custom 72">
      <a:majorFont>
        <a:latin typeface="Segoe UI Bold"/>
        <a:ea typeface=""/>
        <a:cs typeface=""/>
      </a:majorFont>
      <a:minorFont>
        <a:latin typeface="Segoe U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AB890F29C956C0458C0B04AEE6E2863B" ma:contentTypeVersion="13" ma:contentTypeDescription="Create a new document." ma:contentTypeScope="" ma:versionID="7fcf004fb217665a1026710f4715a016">
  <xsd:schema xmlns:xsd="http://www.w3.org/2001/XMLSchema" xmlns:xs="http://www.w3.org/2001/XMLSchema" xmlns:p="http://schemas.microsoft.com/office/2006/metadata/properties" xmlns:ns3="198034d5-9e92-414b-843f-68264066d0b8" xmlns:ns4="37452535-9135-45c2-9ddb-50eaadb4c9a7" targetNamespace="http://schemas.microsoft.com/office/2006/metadata/properties" ma:root="true" ma:fieldsID="e23100d6bcae2a3d1d1b5159b334bf24" ns3:_="" ns4:_="">
    <xsd:import namespace="198034d5-9e92-414b-843f-68264066d0b8"/>
    <xsd:import namespace="37452535-9135-45c2-9ddb-50eaadb4c9a7"/>
    <xsd:element name="properties">
      <xsd:complexType>
        <xsd:sequence>
          <xsd:element name="documentManagement">
            <xsd:complexType>
              <xsd:all>
                <xsd:element ref="ns3:SharedWithUsers" minOccurs="0"/>
                <xsd:element ref="ns3:SharedWithDetails" minOccurs="0"/>
                <xsd:element ref="ns3:SharingHintHash" minOccurs="0"/>
                <xsd:element ref="ns4:MediaServiceMetadata" minOccurs="0"/>
                <xsd:element ref="ns4:MediaServiceFastMetadata" minOccurs="0"/>
                <xsd:element ref="ns4:MediaServiceDateTaken" minOccurs="0"/>
                <xsd:element ref="ns4:MediaServiceAutoTags" minOccurs="0"/>
                <xsd:element ref="ns4:MediaServiceOCR" minOccurs="0"/>
                <xsd:element ref="ns4:MediaServiceGenerationTime" minOccurs="0"/>
                <xsd:element ref="ns4:MediaServiceEventHashCode" minOccurs="0"/>
                <xsd:element ref="ns4:MediaServiceLocation" minOccurs="0"/>
                <xsd:element ref="ns4:MediaServiceAutoKeyPoints" minOccurs="0"/>
                <xsd:element ref="ns4:MediaServiceKeyPoint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98034d5-9e92-414b-843f-68264066d0b8" elementFormDefault="qualified">
    <xsd:import namespace="http://schemas.microsoft.com/office/2006/documentManagement/types"/>
    <xsd:import namespace="http://schemas.microsoft.com/office/infopath/2007/PartnerControls"/>
    <xsd:element name="SharedWithUsers" ma:index="8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9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SharingHintHash" ma:index="10" nillable="true" ma:displayName="Sharing Hint Hash" ma:hidden="true" ma:internalName="SharingHintHash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7452535-9135-45c2-9ddb-50eaadb4c9a7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1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2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4" nillable="true" ma:displayName="MediaServiceAutoTags" ma:internalName="MediaServiceAutoTags" ma:readOnly="true">
      <xsd:simpleType>
        <xsd:restriction base="dms:Text"/>
      </xsd:simpleType>
    </xsd:element>
    <xsd:element name="MediaServiceOCR" ma:index="15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Location" ma:index="18" nillable="true" ma:displayName="Location" ma:internalName="MediaServiceLocation" ma:readOnly="true">
      <xsd:simpleType>
        <xsd:restriction base="dms:Text"/>
      </xsd:simpleType>
    </xsd:element>
    <xsd:element name="MediaServiceAutoKeyPoints" ma:index="19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20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C9E37B37-D6D9-4AA5-9661-400A81A139C3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198034d5-9e92-414b-843f-68264066d0b8"/>
    <ds:schemaRef ds:uri="37452535-9135-45c2-9ddb-50eaadb4c9a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5EC0115F-A4FA-4200-A41C-2E20EF952EF7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BE8D5194-F305-47C2-984F-39F432C1F15D}">
  <ds:schemaRefs>
    <ds:schemaRef ds:uri="http://schemas.microsoft.com/office/2006/metadata/properties"/>
    <ds:schemaRef ds:uri="http://schemas.microsoft.com/office/infopath/2007/PartnerControl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424</TotalTime>
  <Words>660</Words>
  <Application>Microsoft Office PowerPoint</Application>
  <PresentationFormat>Widescreen</PresentationFormat>
  <Paragraphs>115</Paragraphs>
  <Slides>30</Slides>
  <Notes>0</Notes>
  <HiddenSlides>0</HiddenSlides>
  <MMClips>1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30</vt:i4>
      </vt:variant>
    </vt:vector>
  </HeadingPairs>
  <TitlesOfParts>
    <vt:vector size="34" baseType="lpstr">
      <vt:lpstr>Arial</vt:lpstr>
      <vt:lpstr>Segoe UI</vt:lpstr>
      <vt:lpstr>Segoe UI Bold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Mahdis Nikou</dc:creator>
  <cp:lastModifiedBy>Mahdis Nikou</cp:lastModifiedBy>
  <cp:revision>17</cp:revision>
  <dcterms:created xsi:type="dcterms:W3CDTF">2020-11-30T15:30:40Z</dcterms:created>
  <dcterms:modified xsi:type="dcterms:W3CDTF">2020-12-08T13:25:48Z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0x010100AB890F29C956C0458C0B04AEE6E2863B</vt:lpwstr>
  </property>
</Properties>
</file>