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58"/>
    <a:srgbClr val="014965"/>
    <a:srgbClr val="33FFFF"/>
    <a:srgbClr val="18150E"/>
    <a:srgbClr val="014864"/>
    <a:srgbClr val="A00000"/>
    <a:srgbClr val="8FD2DD"/>
    <a:srgbClr val="31313C"/>
    <a:srgbClr val="025571"/>
    <a:srgbClr val="D93A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4660"/>
  </p:normalViewPr>
  <p:slideViewPr>
    <p:cSldViewPr snapToGrid="0">
      <p:cViewPr>
        <p:scale>
          <a:sx n="75" d="100"/>
          <a:sy n="75" d="100"/>
        </p:scale>
        <p:origin x="1422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9703-3189-4AC6-9A9C-33CD4A936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46F9C-2BC0-4F99-BBCC-1142F4696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85FA4-17A9-4BD1-8861-0D490592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F8ECB-C9ED-48C8-A015-CAB32BAA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785FF-6C62-486A-8A8F-27FAACEA1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7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D380-5D6A-4E2D-ACF2-2B57752E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B8894-F4B9-4AD9-8FA1-E965B9BAE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9154B-2E52-4FE0-A561-8A2B854FE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AF215-66A8-432A-9C10-BFF661EF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58E8D-AC0C-4EE8-9351-4C5FC1DA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7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6B5CE-25D8-4BCE-BE81-DC11D77F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500ED-8AEF-4C24-B030-092259E05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AC280-035D-4359-A28F-274E9FF5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EAB34-1FE4-479E-B8BC-807DA5EB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B0B25-7727-4E31-882B-1727D0DD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6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D083-5734-479C-A139-986EFA3A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7379F-872B-40F6-9E56-E2BA46B0B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8EE91-EF3B-4BD0-A55A-20046EFC5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9ABED-913C-4A29-8E4F-EFDFCED01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4D7A8-03DE-4C9A-8EB1-6468BFFF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3478F3-7683-436A-A432-BAEEF5A1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F634-E6A6-4204-8D46-CAE96807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F7463-B5AB-4111-8E7F-DCEC58AE1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F6A6B-0FCA-41F7-AB54-320D64274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E9CC89-577B-46E5-BB99-1CBCCDF13E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37403-273A-4CAA-94E4-001E3CB0F4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B4694-802D-4174-B08C-9A4E7A39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5D1471-E340-4EEF-9549-69645C10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B14EA8-004B-46FE-9DD7-6FD9613B0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6A9-A01D-4790-8AD9-7418371D4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8A8AD-1E03-4831-BF0D-B53A1CBA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D756CB-3106-4742-8EB6-52DD70917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373EB-9787-4110-8EAD-F052432D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3E89A-CEDB-4361-898A-D1AD2947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19F42-0234-47E2-AC52-62063A15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4AA4A-FE0D-4472-84CE-8CC446A5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02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E351-8BFB-458B-B9C8-D7A0C550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20F7B-258B-40E2-8028-C3997C091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22287-CE10-4202-A704-6FCEB87F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511E4-2D3A-4C97-96AA-17CADEA3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4FAAA-880C-4DE0-B6B1-3A667E7D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931D0-3EDC-4A4B-9558-D2BDEB20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5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175E-69BC-4951-9C11-D4A8C2B7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186024-5C58-4092-BE06-BA5385824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59F06-2C18-4F23-85DC-7C7FFA6CC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05027-301B-46D1-9C19-F4AA8C73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A9A34-1BB8-4A6A-A2E2-15E0FFD2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B3E3C-F3E9-4CF6-A3B0-1CD5A971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4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C544-FA53-45C2-8978-FF1A2FE8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01FC1A-D12D-419E-9C95-A36A2509F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1E459-3F17-4D70-92E7-8D175080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38C46-8A85-4516-BD60-C538FF49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1B6DD-FE5F-4AE0-A72C-78A66F664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40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923CC-8860-494F-B236-D8E2379A77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7CEEA-287F-42B3-AC2C-3CEC87F7E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61FF5-B7F5-4DF6-A6DF-064F971E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85925-49D4-43AB-96ED-C89C2373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BFE12-D93A-4080-8A47-2A824E1DE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4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1ACF50A-8C95-45AA-A2F4-B3758DFE05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8889342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think-cell Slide" r:id="rId15" imgW="347" imgH="348" progId="TCLayout.ActiveDocument.1">
                  <p:embed/>
                </p:oleObj>
              </mc:Choice>
              <mc:Fallback>
                <p:oleObj name="think-cell Slide" r:id="rId15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2670FB-3697-4A18-B9C6-EE7495F8C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BD22F-1FCB-4EF1-85F7-25CD5FE53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0474-5EFA-4FE4-811C-47A08C33F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526EE-D05F-401C-8F39-970F3A640DA0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77D76-47D6-4DA9-9402-434892A14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2A1FD-1C5C-48D3-9D8F-B464FF7CD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A90E7-D8A9-4F0E-B2C6-5520F5B3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9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.svg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17" Type="http://schemas.openxmlformats.org/officeDocument/2006/relationships/image" Target="../media/image9.svg"/><Relationship Id="rId2" Type="http://schemas.openxmlformats.org/officeDocument/2006/relationships/tags" Target="../tags/tag3.xml"/><Relationship Id="rId16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6" Type="http://schemas.openxmlformats.org/officeDocument/2006/relationships/audio" Target="../media/media2.mp3"/><Relationship Id="rId11" Type="http://schemas.openxmlformats.org/officeDocument/2006/relationships/image" Target="../media/image3.png"/><Relationship Id="rId5" Type="http://schemas.microsoft.com/office/2007/relationships/media" Target="../media/media2.mp3"/><Relationship Id="rId15" Type="http://schemas.openxmlformats.org/officeDocument/2006/relationships/image" Target="../media/image7.png"/><Relationship Id="rId10" Type="http://schemas.openxmlformats.org/officeDocument/2006/relationships/image" Target="../media/image1.emf"/><Relationship Id="rId4" Type="http://schemas.microsoft.com/office/2007/relationships/media" Target="../media/media1.mp3"/><Relationship Id="rId9" Type="http://schemas.openxmlformats.org/officeDocument/2006/relationships/oleObject" Target="../embeddings/oleObject2.bin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063595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think-cell Slide" r:id="rId9" imgW="347" imgH="348" progId="TCLayout.ActiveDocument.1">
                  <p:embed/>
                </p:oleObj>
              </mc:Choice>
              <mc:Fallback>
                <p:oleObj name="think-cell Slide" r:id="rId9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om me">
            <a:extLst>
              <a:ext uri="{FF2B5EF4-FFF2-40B4-BE49-F238E27FC236}">
                <a16:creationId xmlns:a16="http://schemas.microsoft.com/office/drawing/2014/main" id="{FDEE1ED4-5A81-4A29-B6E1-17CA92A72355}"/>
              </a:ext>
            </a:extLst>
          </p:cNvPr>
          <p:cNvSpPr/>
          <p:nvPr/>
        </p:nvSpPr>
        <p:spPr>
          <a:xfrm>
            <a:off x="4246328" y="1181301"/>
            <a:ext cx="4170634" cy="871796"/>
          </a:xfrm>
          <a:custGeom>
            <a:avLst/>
            <a:gdLst/>
            <a:ahLst/>
            <a:cxnLst/>
            <a:rect l="l" t="t" r="r" b="b"/>
            <a:pathLst>
              <a:path w="4170634" h="871796">
                <a:moveTo>
                  <a:pt x="4106922" y="744990"/>
                </a:moveTo>
                <a:cubicBezTo>
                  <a:pt x="4124654" y="744990"/>
                  <a:pt x="4139706" y="751176"/>
                  <a:pt x="4152077" y="763547"/>
                </a:cubicBezTo>
                <a:cubicBezTo>
                  <a:pt x="4164448" y="775918"/>
                  <a:pt x="4170634" y="790764"/>
                  <a:pt x="4170634" y="808084"/>
                </a:cubicBezTo>
                <a:cubicBezTo>
                  <a:pt x="4170634" y="825816"/>
                  <a:pt x="4164448" y="840868"/>
                  <a:pt x="4152077" y="853239"/>
                </a:cubicBezTo>
                <a:cubicBezTo>
                  <a:pt x="4139706" y="865610"/>
                  <a:pt x="4124654" y="871796"/>
                  <a:pt x="4106922" y="871796"/>
                </a:cubicBezTo>
                <a:cubicBezTo>
                  <a:pt x="4089602" y="871796"/>
                  <a:pt x="4074756" y="865610"/>
                  <a:pt x="4062385" y="853239"/>
                </a:cubicBezTo>
                <a:cubicBezTo>
                  <a:pt x="4050014" y="840868"/>
                  <a:pt x="4043828" y="825816"/>
                  <a:pt x="4043828" y="808084"/>
                </a:cubicBezTo>
                <a:cubicBezTo>
                  <a:pt x="4043828" y="790764"/>
                  <a:pt x="4049910" y="775918"/>
                  <a:pt x="4062076" y="763547"/>
                </a:cubicBezTo>
                <a:cubicBezTo>
                  <a:pt x="4074241" y="751176"/>
                  <a:pt x="4089189" y="744990"/>
                  <a:pt x="4106922" y="744990"/>
                </a:cubicBezTo>
                <a:close/>
                <a:moveTo>
                  <a:pt x="3852072" y="744990"/>
                </a:moveTo>
                <a:cubicBezTo>
                  <a:pt x="3869804" y="744990"/>
                  <a:pt x="3884856" y="751176"/>
                  <a:pt x="3897228" y="763547"/>
                </a:cubicBezTo>
                <a:cubicBezTo>
                  <a:pt x="3909599" y="775918"/>
                  <a:pt x="3915785" y="790764"/>
                  <a:pt x="3915785" y="808084"/>
                </a:cubicBezTo>
                <a:cubicBezTo>
                  <a:pt x="3915785" y="825816"/>
                  <a:pt x="3909599" y="840868"/>
                  <a:pt x="3897228" y="853239"/>
                </a:cubicBezTo>
                <a:cubicBezTo>
                  <a:pt x="3884856" y="865610"/>
                  <a:pt x="3869804" y="871796"/>
                  <a:pt x="3852072" y="871796"/>
                </a:cubicBezTo>
                <a:cubicBezTo>
                  <a:pt x="3834752" y="871796"/>
                  <a:pt x="3819907" y="865610"/>
                  <a:pt x="3807535" y="853239"/>
                </a:cubicBezTo>
                <a:cubicBezTo>
                  <a:pt x="3795164" y="840868"/>
                  <a:pt x="3788978" y="825816"/>
                  <a:pt x="3788978" y="808084"/>
                </a:cubicBezTo>
                <a:cubicBezTo>
                  <a:pt x="3788978" y="790764"/>
                  <a:pt x="3795164" y="775918"/>
                  <a:pt x="3807535" y="763547"/>
                </a:cubicBezTo>
                <a:cubicBezTo>
                  <a:pt x="3819907" y="751176"/>
                  <a:pt x="3834752" y="744990"/>
                  <a:pt x="3852072" y="744990"/>
                </a:cubicBezTo>
                <a:close/>
                <a:moveTo>
                  <a:pt x="3599078" y="744990"/>
                </a:moveTo>
                <a:cubicBezTo>
                  <a:pt x="3616398" y="744990"/>
                  <a:pt x="3631244" y="751176"/>
                  <a:pt x="3643615" y="763547"/>
                </a:cubicBezTo>
                <a:cubicBezTo>
                  <a:pt x="3655986" y="775918"/>
                  <a:pt x="3662172" y="790764"/>
                  <a:pt x="3662172" y="808084"/>
                </a:cubicBezTo>
                <a:cubicBezTo>
                  <a:pt x="3662172" y="825816"/>
                  <a:pt x="3655986" y="840868"/>
                  <a:pt x="3643615" y="853239"/>
                </a:cubicBezTo>
                <a:cubicBezTo>
                  <a:pt x="3631244" y="865610"/>
                  <a:pt x="3616398" y="871796"/>
                  <a:pt x="3599078" y="871796"/>
                </a:cubicBezTo>
                <a:cubicBezTo>
                  <a:pt x="3581346" y="871796"/>
                  <a:pt x="3566294" y="865610"/>
                  <a:pt x="3553923" y="853239"/>
                </a:cubicBezTo>
                <a:cubicBezTo>
                  <a:pt x="3541552" y="840868"/>
                  <a:pt x="3535366" y="825816"/>
                  <a:pt x="3535366" y="808084"/>
                </a:cubicBezTo>
                <a:cubicBezTo>
                  <a:pt x="3535366" y="790764"/>
                  <a:pt x="3541552" y="775918"/>
                  <a:pt x="3553923" y="763547"/>
                </a:cubicBezTo>
                <a:cubicBezTo>
                  <a:pt x="3566294" y="751176"/>
                  <a:pt x="3581346" y="744990"/>
                  <a:pt x="3599078" y="744990"/>
                </a:cubicBezTo>
                <a:close/>
                <a:moveTo>
                  <a:pt x="1062606" y="665801"/>
                </a:moveTo>
                <a:cubicBezTo>
                  <a:pt x="1064531" y="685903"/>
                  <a:pt x="1068288" y="707409"/>
                  <a:pt x="1073876" y="730319"/>
                </a:cubicBezTo>
                <a:cubicBezTo>
                  <a:pt x="1079464" y="753228"/>
                  <a:pt x="1088010" y="773259"/>
                  <a:pt x="1099515" y="790411"/>
                </a:cubicBezTo>
                <a:cubicBezTo>
                  <a:pt x="1111020" y="807563"/>
                  <a:pt x="1126611" y="817553"/>
                  <a:pt x="1146286" y="820381"/>
                </a:cubicBezTo>
                <a:cubicBezTo>
                  <a:pt x="1148214" y="821173"/>
                  <a:pt x="1159573" y="813245"/>
                  <a:pt x="1180361" y="796596"/>
                </a:cubicBezTo>
                <a:cubicBezTo>
                  <a:pt x="1201149" y="779946"/>
                  <a:pt x="1219797" y="749819"/>
                  <a:pt x="1236306" y="706216"/>
                </a:cubicBezTo>
                <a:cubicBezTo>
                  <a:pt x="1226797" y="708061"/>
                  <a:pt x="1216654" y="709115"/>
                  <a:pt x="1205877" y="709378"/>
                </a:cubicBezTo>
                <a:cubicBezTo>
                  <a:pt x="1195100" y="709641"/>
                  <a:pt x="1183689" y="709429"/>
                  <a:pt x="1171644" y="708742"/>
                </a:cubicBezTo>
                <a:cubicBezTo>
                  <a:pt x="1147686" y="706084"/>
                  <a:pt x="1126819" y="700980"/>
                  <a:pt x="1109042" y="693428"/>
                </a:cubicBezTo>
                <a:cubicBezTo>
                  <a:pt x="1091265" y="685877"/>
                  <a:pt x="1075786" y="676668"/>
                  <a:pt x="1062606" y="665801"/>
                </a:cubicBezTo>
                <a:close/>
                <a:moveTo>
                  <a:pt x="3291979" y="368124"/>
                </a:moveTo>
                <a:cubicBezTo>
                  <a:pt x="3282386" y="369381"/>
                  <a:pt x="3273269" y="379061"/>
                  <a:pt x="3264628" y="397162"/>
                </a:cubicBezTo>
                <a:cubicBezTo>
                  <a:pt x="3255986" y="415264"/>
                  <a:pt x="3248296" y="436147"/>
                  <a:pt x="3241558" y="459811"/>
                </a:cubicBezTo>
                <a:cubicBezTo>
                  <a:pt x="3234819" y="483475"/>
                  <a:pt x="3229507" y="504278"/>
                  <a:pt x="3225623" y="522222"/>
                </a:cubicBezTo>
                <a:cubicBezTo>
                  <a:pt x="3221738" y="540165"/>
                  <a:pt x="3219756" y="549607"/>
                  <a:pt x="3219677" y="550547"/>
                </a:cubicBezTo>
                <a:cubicBezTo>
                  <a:pt x="3216533" y="565802"/>
                  <a:pt x="3214260" y="581215"/>
                  <a:pt x="3212859" y="596786"/>
                </a:cubicBezTo>
                <a:cubicBezTo>
                  <a:pt x="3211459" y="612358"/>
                  <a:pt x="3210771" y="627771"/>
                  <a:pt x="3210798" y="643025"/>
                </a:cubicBezTo>
                <a:cubicBezTo>
                  <a:pt x="3232969" y="636401"/>
                  <a:pt x="3255854" y="622730"/>
                  <a:pt x="3279453" y="602012"/>
                </a:cubicBezTo>
                <a:cubicBezTo>
                  <a:pt x="3303051" y="581294"/>
                  <a:pt x="3319911" y="551471"/>
                  <a:pt x="3330032" y="512542"/>
                </a:cubicBezTo>
                <a:cubicBezTo>
                  <a:pt x="3336724" y="478455"/>
                  <a:pt x="3336806" y="450773"/>
                  <a:pt x="3330278" y="429495"/>
                </a:cubicBezTo>
                <a:cubicBezTo>
                  <a:pt x="3323749" y="408217"/>
                  <a:pt x="3315956" y="392640"/>
                  <a:pt x="3306900" y="382763"/>
                </a:cubicBezTo>
                <a:cubicBezTo>
                  <a:pt x="3297843" y="372887"/>
                  <a:pt x="3292870" y="368007"/>
                  <a:pt x="3291979" y="368124"/>
                </a:cubicBezTo>
                <a:close/>
                <a:moveTo>
                  <a:pt x="1145018" y="366711"/>
                </a:moveTo>
                <a:cubicBezTo>
                  <a:pt x="1144251" y="366226"/>
                  <a:pt x="1139446" y="370717"/>
                  <a:pt x="1130602" y="380184"/>
                </a:cubicBezTo>
                <a:cubicBezTo>
                  <a:pt x="1121758" y="389651"/>
                  <a:pt x="1113478" y="407004"/>
                  <a:pt x="1105761" y="432244"/>
                </a:cubicBezTo>
                <a:cubicBezTo>
                  <a:pt x="1098044" y="457484"/>
                  <a:pt x="1095492" y="493520"/>
                  <a:pt x="1098106" y="540354"/>
                </a:cubicBezTo>
                <a:cubicBezTo>
                  <a:pt x="1097809" y="541574"/>
                  <a:pt x="1099531" y="550963"/>
                  <a:pt x="1103272" y="568519"/>
                </a:cubicBezTo>
                <a:cubicBezTo>
                  <a:pt x="1107013" y="586075"/>
                  <a:pt x="1114558" y="604475"/>
                  <a:pt x="1125906" y="623719"/>
                </a:cubicBezTo>
                <a:cubicBezTo>
                  <a:pt x="1137254" y="642964"/>
                  <a:pt x="1154191" y="655728"/>
                  <a:pt x="1176716" y="662012"/>
                </a:cubicBezTo>
                <a:cubicBezTo>
                  <a:pt x="1187572" y="664565"/>
                  <a:pt x="1199141" y="665459"/>
                  <a:pt x="1211424" y="664696"/>
                </a:cubicBezTo>
                <a:cubicBezTo>
                  <a:pt x="1223707" y="663933"/>
                  <a:pt x="1236227" y="661355"/>
                  <a:pt x="1248985" y="656960"/>
                </a:cubicBezTo>
                <a:cubicBezTo>
                  <a:pt x="1251570" y="639823"/>
                  <a:pt x="1252731" y="620547"/>
                  <a:pt x="1252467" y="599132"/>
                </a:cubicBezTo>
                <a:cubicBezTo>
                  <a:pt x="1252203" y="577718"/>
                  <a:pt x="1250197" y="554322"/>
                  <a:pt x="1246449" y="528947"/>
                </a:cubicBezTo>
                <a:cubicBezTo>
                  <a:pt x="1246582" y="526897"/>
                  <a:pt x="1243358" y="512689"/>
                  <a:pt x="1236776" y="486322"/>
                </a:cubicBezTo>
                <a:cubicBezTo>
                  <a:pt x="1230194" y="459956"/>
                  <a:pt x="1219456" y="433730"/>
                  <a:pt x="1204562" y="407646"/>
                </a:cubicBezTo>
                <a:cubicBezTo>
                  <a:pt x="1189668" y="381561"/>
                  <a:pt x="1169820" y="367916"/>
                  <a:pt x="1145018" y="366711"/>
                </a:cubicBezTo>
                <a:close/>
                <a:moveTo>
                  <a:pt x="1082892" y="346430"/>
                </a:moveTo>
                <a:cubicBezTo>
                  <a:pt x="1080834" y="345559"/>
                  <a:pt x="1073868" y="348252"/>
                  <a:pt x="1061994" y="354511"/>
                </a:cubicBezTo>
                <a:cubicBezTo>
                  <a:pt x="1050120" y="360770"/>
                  <a:pt x="1045685" y="375821"/>
                  <a:pt x="1048688" y="399665"/>
                </a:cubicBezTo>
                <a:cubicBezTo>
                  <a:pt x="1057544" y="380654"/>
                  <a:pt x="1068945" y="362909"/>
                  <a:pt x="1082892" y="346430"/>
                </a:cubicBezTo>
                <a:close/>
                <a:moveTo>
                  <a:pt x="3234925" y="344055"/>
                </a:moveTo>
                <a:cubicBezTo>
                  <a:pt x="3230674" y="344107"/>
                  <a:pt x="3224701" y="344635"/>
                  <a:pt x="3217006" y="345638"/>
                </a:cubicBezTo>
                <a:cubicBezTo>
                  <a:pt x="3201615" y="347644"/>
                  <a:pt x="3189002" y="362318"/>
                  <a:pt x="3179167" y="389660"/>
                </a:cubicBezTo>
                <a:cubicBezTo>
                  <a:pt x="3180617" y="388209"/>
                  <a:pt x="3188796" y="381611"/>
                  <a:pt x="3203703" y="369866"/>
                </a:cubicBezTo>
                <a:cubicBezTo>
                  <a:pt x="3218610" y="358122"/>
                  <a:pt x="3231546" y="349940"/>
                  <a:pt x="3242509" y="345321"/>
                </a:cubicBezTo>
                <a:cubicBezTo>
                  <a:pt x="3241703" y="344424"/>
                  <a:pt x="3239175" y="344002"/>
                  <a:pt x="3234925" y="344055"/>
                </a:cubicBezTo>
                <a:close/>
                <a:moveTo>
                  <a:pt x="603938" y="324857"/>
                </a:moveTo>
                <a:cubicBezTo>
                  <a:pt x="600011" y="324841"/>
                  <a:pt x="594602" y="325244"/>
                  <a:pt x="587710" y="326065"/>
                </a:cubicBezTo>
                <a:cubicBezTo>
                  <a:pt x="573927" y="327707"/>
                  <a:pt x="565757" y="341260"/>
                  <a:pt x="563201" y="366724"/>
                </a:cubicBezTo>
                <a:cubicBezTo>
                  <a:pt x="563543" y="365747"/>
                  <a:pt x="568234" y="360413"/>
                  <a:pt x="577274" y="350721"/>
                </a:cubicBezTo>
                <a:cubicBezTo>
                  <a:pt x="586313" y="341029"/>
                  <a:pt x="597646" y="332842"/>
                  <a:pt x="611271" y="326161"/>
                </a:cubicBezTo>
                <a:cubicBezTo>
                  <a:pt x="610309" y="325308"/>
                  <a:pt x="607865" y="324873"/>
                  <a:pt x="603938" y="324857"/>
                </a:cubicBezTo>
                <a:close/>
                <a:moveTo>
                  <a:pt x="2471311" y="324105"/>
                </a:moveTo>
                <a:cubicBezTo>
                  <a:pt x="2468017" y="324300"/>
                  <a:pt x="2463517" y="324953"/>
                  <a:pt x="2457811" y="326064"/>
                </a:cubicBezTo>
                <a:cubicBezTo>
                  <a:pt x="2446399" y="328285"/>
                  <a:pt x="2440759" y="340991"/>
                  <a:pt x="2440891" y="364180"/>
                </a:cubicBezTo>
                <a:cubicBezTo>
                  <a:pt x="2441234" y="363177"/>
                  <a:pt x="2444976" y="357896"/>
                  <a:pt x="2452118" y="348339"/>
                </a:cubicBezTo>
                <a:cubicBezTo>
                  <a:pt x="2459260" y="338782"/>
                  <a:pt x="2467747" y="330967"/>
                  <a:pt x="2477577" y="324894"/>
                </a:cubicBezTo>
                <a:cubicBezTo>
                  <a:pt x="2476694" y="324173"/>
                  <a:pt x="2474605" y="323910"/>
                  <a:pt x="2471311" y="324105"/>
                </a:cubicBezTo>
                <a:close/>
                <a:moveTo>
                  <a:pt x="1452136" y="324105"/>
                </a:moveTo>
                <a:cubicBezTo>
                  <a:pt x="1448842" y="324300"/>
                  <a:pt x="1444342" y="324953"/>
                  <a:pt x="1438636" y="326064"/>
                </a:cubicBezTo>
                <a:cubicBezTo>
                  <a:pt x="1427224" y="328285"/>
                  <a:pt x="1421584" y="340991"/>
                  <a:pt x="1421716" y="364180"/>
                </a:cubicBezTo>
                <a:cubicBezTo>
                  <a:pt x="1422059" y="363177"/>
                  <a:pt x="1425801" y="357896"/>
                  <a:pt x="1432943" y="348339"/>
                </a:cubicBezTo>
                <a:cubicBezTo>
                  <a:pt x="1440085" y="338782"/>
                  <a:pt x="1448572" y="330967"/>
                  <a:pt x="1458402" y="324894"/>
                </a:cubicBezTo>
                <a:cubicBezTo>
                  <a:pt x="1457519" y="324173"/>
                  <a:pt x="1455430" y="323910"/>
                  <a:pt x="1452136" y="324105"/>
                </a:cubicBezTo>
                <a:close/>
                <a:moveTo>
                  <a:pt x="2488964" y="302883"/>
                </a:moveTo>
                <a:cubicBezTo>
                  <a:pt x="2500456" y="303569"/>
                  <a:pt x="2512266" y="307581"/>
                  <a:pt x="2524395" y="314918"/>
                </a:cubicBezTo>
                <a:cubicBezTo>
                  <a:pt x="2531400" y="318871"/>
                  <a:pt x="2536424" y="324426"/>
                  <a:pt x="2539464" y="331583"/>
                </a:cubicBezTo>
                <a:cubicBezTo>
                  <a:pt x="2542504" y="338740"/>
                  <a:pt x="2543403" y="346226"/>
                  <a:pt x="2542161" y="354042"/>
                </a:cubicBezTo>
                <a:cubicBezTo>
                  <a:pt x="2538724" y="372470"/>
                  <a:pt x="2534811" y="399292"/>
                  <a:pt x="2530422" y="434510"/>
                </a:cubicBezTo>
                <a:cubicBezTo>
                  <a:pt x="2526034" y="469727"/>
                  <a:pt x="2522756" y="509219"/>
                  <a:pt x="2520588" y="552985"/>
                </a:cubicBezTo>
                <a:cubicBezTo>
                  <a:pt x="2519955" y="563810"/>
                  <a:pt x="2519639" y="574793"/>
                  <a:pt x="2519639" y="585935"/>
                </a:cubicBezTo>
                <a:cubicBezTo>
                  <a:pt x="2519639" y="597076"/>
                  <a:pt x="2519955" y="608059"/>
                  <a:pt x="2520588" y="618884"/>
                </a:cubicBezTo>
                <a:cubicBezTo>
                  <a:pt x="2525186" y="582767"/>
                  <a:pt x="2531640" y="545736"/>
                  <a:pt x="2539951" y="507793"/>
                </a:cubicBezTo>
                <a:cubicBezTo>
                  <a:pt x="2548262" y="469850"/>
                  <a:pt x="2558758" y="437329"/>
                  <a:pt x="2571438" y="410231"/>
                </a:cubicBezTo>
                <a:cubicBezTo>
                  <a:pt x="2584118" y="383133"/>
                  <a:pt x="2599312" y="367792"/>
                  <a:pt x="2617019" y="364208"/>
                </a:cubicBezTo>
                <a:cubicBezTo>
                  <a:pt x="2631699" y="361811"/>
                  <a:pt x="2646932" y="363445"/>
                  <a:pt x="2662719" y="369110"/>
                </a:cubicBezTo>
                <a:cubicBezTo>
                  <a:pt x="2678505" y="374775"/>
                  <a:pt x="2690259" y="383685"/>
                  <a:pt x="2697981" y="395841"/>
                </a:cubicBezTo>
                <a:cubicBezTo>
                  <a:pt x="2703439" y="405776"/>
                  <a:pt x="2707984" y="419560"/>
                  <a:pt x="2711615" y="437193"/>
                </a:cubicBezTo>
                <a:cubicBezTo>
                  <a:pt x="2715246" y="454825"/>
                  <a:pt x="2718105" y="472458"/>
                  <a:pt x="2720189" y="490090"/>
                </a:cubicBezTo>
                <a:cubicBezTo>
                  <a:pt x="2722274" y="507723"/>
                  <a:pt x="2723727" y="521506"/>
                  <a:pt x="2724547" y="531441"/>
                </a:cubicBezTo>
                <a:cubicBezTo>
                  <a:pt x="2731260" y="498463"/>
                  <a:pt x="2739406" y="465592"/>
                  <a:pt x="2748984" y="432828"/>
                </a:cubicBezTo>
                <a:cubicBezTo>
                  <a:pt x="2758563" y="400064"/>
                  <a:pt x="2769903" y="372651"/>
                  <a:pt x="2783003" y="350589"/>
                </a:cubicBezTo>
                <a:cubicBezTo>
                  <a:pt x="2796104" y="328526"/>
                  <a:pt x="2811294" y="317058"/>
                  <a:pt x="2828572" y="316184"/>
                </a:cubicBezTo>
                <a:cubicBezTo>
                  <a:pt x="2861932" y="317777"/>
                  <a:pt x="2886640" y="330816"/>
                  <a:pt x="2902696" y="355302"/>
                </a:cubicBezTo>
                <a:cubicBezTo>
                  <a:pt x="2918752" y="379788"/>
                  <a:pt x="2929103" y="408064"/>
                  <a:pt x="2933749" y="440129"/>
                </a:cubicBezTo>
                <a:cubicBezTo>
                  <a:pt x="2938395" y="472195"/>
                  <a:pt x="2940284" y="500392"/>
                  <a:pt x="2939414" y="524722"/>
                </a:cubicBezTo>
                <a:cubicBezTo>
                  <a:pt x="2938545" y="549051"/>
                  <a:pt x="2937864" y="561856"/>
                  <a:pt x="2937373" y="563135"/>
                </a:cubicBezTo>
                <a:cubicBezTo>
                  <a:pt x="2935395" y="603264"/>
                  <a:pt x="2933863" y="642126"/>
                  <a:pt x="2932778" y="679720"/>
                </a:cubicBezTo>
                <a:cubicBezTo>
                  <a:pt x="2931693" y="717315"/>
                  <a:pt x="2932788" y="748573"/>
                  <a:pt x="2936065" y="773495"/>
                </a:cubicBezTo>
                <a:cubicBezTo>
                  <a:pt x="2939342" y="798418"/>
                  <a:pt x="2946534" y="811935"/>
                  <a:pt x="2957642" y="814047"/>
                </a:cubicBezTo>
                <a:cubicBezTo>
                  <a:pt x="2958026" y="815635"/>
                  <a:pt x="2964579" y="811051"/>
                  <a:pt x="2977302" y="800295"/>
                </a:cubicBezTo>
                <a:cubicBezTo>
                  <a:pt x="2990025" y="789539"/>
                  <a:pt x="3006618" y="763084"/>
                  <a:pt x="3027083" y="720929"/>
                </a:cubicBezTo>
                <a:cubicBezTo>
                  <a:pt x="3047548" y="678774"/>
                  <a:pt x="3069585" y="611391"/>
                  <a:pt x="3093193" y="518782"/>
                </a:cubicBezTo>
                <a:cubicBezTo>
                  <a:pt x="3093087" y="518267"/>
                  <a:pt x="3093377" y="517020"/>
                  <a:pt x="3094064" y="515040"/>
                </a:cubicBezTo>
                <a:lnTo>
                  <a:pt x="3097010" y="507652"/>
                </a:lnTo>
                <a:lnTo>
                  <a:pt x="3101635" y="486698"/>
                </a:lnTo>
                <a:cubicBezTo>
                  <a:pt x="3104034" y="477271"/>
                  <a:pt x="3106682" y="468150"/>
                  <a:pt x="3109580" y="459336"/>
                </a:cubicBezTo>
                <a:cubicBezTo>
                  <a:pt x="3109235" y="457256"/>
                  <a:pt x="3114564" y="443821"/>
                  <a:pt x="3125567" y="419032"/>
                </a:cubicBezTo>
                <a:cubicBezTo>
                  <a:pt x="3136569" y="394243"/>
                  <a:pt x="3155315" y="370580"/>
                  <a:pt x="3181804" y="348043"/>
                </a:cubicBezTo>
                <a:cubicBezTo>
                  <a:pt x="3208294" y="325506"/>
                  <a:pt x="3244596" y="316576"/>
                  <a:pt x="3290710" y="321252"/>
                </a:cubicBezTo>
                <a:cubicBezTo>
                  <a:pt x="3292273" y="320384"/>
                  <a:pt x="3301804" y="323668"/>
                  <a:pt x="3319305" y="331105"/>
                </a:cubicBezTo>
                <a:cubicBezTo>
                  <a:pt x="3336805" y="338542"/>
                  <a:pt x="3352899" y="355339"/>
                  <a:pt x="3367586" y="381496"/>
                </a:cubicBezTo>
                <a:cubicBezTo>
                  <a:pt x="3382272" y="407654"/>
                  <a:pt x="3386177" y="448380"/>
                  <a:pt x="3379298" y="503675"/>
                </a:cubicBezTo>
                <a:cubicBezTo>
                  <a:pt x="3368454" y="561790"/>
                  <a:pt x="3346195" y="605179"/>
                  <a:pt x="3312519" y="633841"/>
                </a:cubicBezTo>
                <a:cubicBezTo>
                  <a:pt x="3278844" y="662503"/>
                  <a:pt x="3245782" y="681188"/>
                  <a:pt x="3213335" y="689898"/>
                </a:cubicBezTo>
                <a:cubicBezTo>
                  <a:pt x="3217114" y="723522"/>
                  <a:pt x="3225094" y="751603"/>
                  <a:pt x="3237277" y="774142"/>
                </a:cubicBezTo>
                <a:cubicBezTo>
                  <a:pt x="3249459" y="796681"/>
                  <a:pt x="3266002" y="809560"/>
                  <a:pt x="3286905" y="812780"/>
                </a:cubicBezTo>
                <a:cubicBezTo>
                  <a:pt x="3288374" y="814383"/>
                  <a:pt x="3302457" y="809910"/>
                  <a:pt x="3329154" y="799361"/>
                </a:cubicBezTo>
                <a:cubicBezTo>
                  <a:pt x="3355851" y="788812"/>
                  <a:pt x="3386349" y="762568"/>
                  <a:pt x="3420647" y="720630"/>
                </a:cubicBezTo>
                <a:cubicBezTo>
                  <a:pt x="3454945" y="678692"/>
                  <a:pt x="3484230" y="611441"/>
                  <a:pt x="3508502" y="518877"/>
                </a:cubicBezTo>
                <a:cubicBezTo>
                  <a:pt x="3508291" y="517847"/>
                  <a:pt x="3509663" y="513888"/>
                  <a:pt x="3512619" y="507000"/>
                </a:cubicBezTo>
                <a:cubicBezTo>
                  <a:pt x="3515575" y="500112"/>
                  <a:pt x="3521381" y="496470"/>
                  <a:pt x="3530038" y="496074"/>
                </a:cubicBezTo>
                <a:cubicBezTo>
                  <a:pt x="3537111" y="498238"/>
                  <a:pt x="3540700" y="502777"/>
                  <a:pt x="3540806" y="509692"/>
                </a:cubicBezTo>
                <a:cubicBezTo>
                  <a:pt x="3540911" y="516607"/>
                  <a:pt x="3540700" y="520513"/>
                  <a:pt x="3540172" y="521410"/>
                </a:cubicBezTo>
                <a:cubicBezTo>
                  <a:pt x="3540542" y="523118"/>
                  <a:pt x="3537586" y="540279"/>
                  <a:pt x="3531306" y="572891"/>
                </a:cubicBezTo>
                <a:cubicBezTo>
                  <a:pt x="3525026" y="605504"/>
                  <a:pt x="3513206" y="643319"/>
                  <a:pt x="3495847" y="686339"/>
                </a:cubicBezTo>
                <a:cubicBezTo>
                  <a:pt x="3478487" y="729358"/>
                  <a:pt x="3453372" y="767331"/>
                  <a:pt x="3420501" y="800259"/>
                </a:cubicBezTo>
                <a:cubicBezTo>
                  <a:pt x="3387631" y="833187"/>
                  <a:pt x="3344790" y="850821"/>
                  <a:pt x="3291979" y="853160"/>
                </a:cubicBezTo>
                <a:cubicBezTo>
                  <a:pt x="3234549" y="854325"/>
                  <a:pt x="3190379" y="841474"/>
                  <a:pt x="3159468" y="814606"/>
                </a:cubicBezTo>
                <a:cubicBezTo>
                  <a:pt x="3128557" y="787738"/>
                  <a:pt x="3107817" y="753162"/>
                  <a:pt x="3097248" y="710880"/>
                </a:cubicBezTo>
                <a:lnTo>
                  <a:pt x="3090248" y="668060"/>
                </a:lnTo>
                <a:lnTo>
                  <a:pt x="3083533" y="689613"/>
                </a:lnTo>
                <a:cubicBezTo>
                  <a:pt x="3069410" y="733268"/>
                  <a:pt x="3051298" y="771390"/>
                  <a:pt x="3029198" y="803982"/>
                </a:cubicBezTo>
                <a:cubicBezTo>
                  <a:pt x="3007098" y="836573"/>
                  <a:pt x="2980712" y="852966"/>
                  <a:pt x="2950042" y="853160"/>
                </a:cubicBezTo>
                <a:cubicBezTo>
                  <a:pt x="2899928" y="849375"/>
                  <a:pt x="2864762" y="821526"/>
                  <a:pt x="2844542" y="769614"/>
                </a:cubicBezTo>
                <a:cubicBezTo>
                  <a:pt x="2824323" y="717701"/>
                  <a:pt x="2816048" y="649293"/>
                  <a:pt x="2819717" y="564391"/>
                </a:cubicBezTo>
                <a:cubicBezTo>
                  <a:pt x="2819780" y="563381"/>
                  <a:pt x="2819970" y="553521"/>
                  <a:pt x="2820290" y="534810"/>
                </a:cubicBezTo>
                <a:cubicBezTo>
                  <a:pt x="2820609" y="516100"/>
                  <a:pt x="2820681" y="494597"/>
                  <a:pt x="2820506" y="470302"/>
                </a:cubicBezTo>
                <a:cubicBezTo>
                  <a:pt x="2820330" y="446008"/>
                  <a:pt x="2819531" y="424979"/>
                  <a:pt x="2818109" y="407216"/>
                </a:cubicBezTo>
                <a:cubicBezTo>
                  <a:pt x="2816687" y="389453"/>
                  <a:pt x="2814266" y="381015"/>
                  <a:pt x="2810846" y="381901"/>
                </a:cubicBezTo>
                <a:cubicBezTo>
                  <a:pt x="2810397" y="382640"/>
                  <a:pt x="2805591" y="399221"/>
                  <a:pt x="2796428" y="431642"/>
                </a:cubicBezTo>
                <a:cubicBezTo>
                  <a:pt x="2787265" y="464064"/>
                  <a:pt x="2776438" y="507891"/>
                  <a:pt x="2763948" y="563124"/>
                </a:cubicBezTo>
                <a:cubicBezTo>
                  <a:pt x="2763745" y="564062"/>
                  <a:pt x="2762038" y="572323"/>
                  <a:pt x="2758828" y="587906"/>
                </a:cubicBezTo>
                <a:cubicBezTo>
                  <a:pt x="2755617" y="603489"/>
                  <a:pt x="2752120" y="620763"/>
                  <a:pt x="2748336" y="639726"/>
                </a:cubicBezTo>
                <a:cubicBezTo>
                  <a:pt x="2744551" y="658689"/>
                  <a:pt x="2741697" y="673710"/>
                  <a:pt x="2739774" y="684789"/>
                </a:cubicBezTo>
                <a:cubicBezTo>
                  <a:pt x="2734174" y="705065"/>
                  <a:pt x="2724149" y="716153"/>
                  <a:pt x="2709697" y="718054"/>
                </a:cubicBezTo>
                <a:cubicBezTo>
                  <a:pt x="2695246" y="719955"/>
                  <a:pt x="2687124" y="720272"/>
                  <a:pt x="2685331" y="719004"/>
                </a:cubicBezTo>
                <a:cubicBezTo>
                  <a:pt x="2664111" y="716024"/>
                  <a:pt x="2648253" y="700679"/>
                  <a:pt x="2637755" y="672968"/>
                </a:cubicBezTo>
                <a:cubicBezTo>
                  <a:pt x="2627258" y="645257"/>
                  <a:pt x="2620340" y="613557"/>
                  <a:pt x="2617003" y="577867"/>
                </a:cubicBezTo>
                <a:cubicBezTo>
                  <a:pt x="2613666" y="542176"/>
                  <a:pt x="2612127" y="510872"/>
                  <a:pt x="2612388" y="483953"/>
                </a:cubicBezTo>
                <a:cubicBezTo>
                  <a:pt x="2612649" y="457034"/>
                  <a:pt x="2612927" y="442877"/>
                  <a:pt x="2613224" y="441481"/>
                </a:cubicBezTo>
                <a:cubicBezTo>
                  <a:pt x="2601470" y="457225"/>
                  <a:pt x="2591033" y="484583"/>
                  <a:pt x="2581916" y="523554"/>
                </a:cubicBezTo>
                <a:cubicBezTo>
                  <a:pt x="2572798" y="562524"/>
                  <a:pt x="2565098" y="604178"/>
                  <a:pt x="2558816" y="648515"/>
                </a:cubicBezTo>
                <a:cubicBezTo>
                  <a:pt x="2552534" y="692851"/>
                  <a:pt x="2547769" y="730941"/>
                  <a:pt x="2544520" y="762783"/>
                </a:cubicBezTo>
                <a:cubicBezTo>
                  <a:pt x="2541272" y="794626"/>
                  <a:pt x="2539639" y="811291"/>
                  <a:pt x="2539623" y="812779"/>
                </a:cubicBezTo>
                <a:cubicBezTo>
                  <a:pt x="2539623" y="816541"/>
                  <a:pt x="2538988" y="820065"/>
                  <a:pt x="2537719" y="823351"/>
                </a:cubicBezTo>
                <a:cubicBezTo>
                  <a:pt x="2536450" y="826637"/>
                  <a:pt x="2534547" y="829844"/>
                  <a:pt x="2532009" y="832972"/>
                </a:cubicBezTo>
                <a:cubicBezTo>
                  <a:pt x="2527489" y="838676"/>
                  <a:pt x="2521945" y="843355"/>
                  <a:pt x="2515377" y="847010"/>
                </a:cubicBezTo>
                <a:cubicBezTo>
                  <a:pt x="2508810" y="850664"/>
                  <a:pt x="2501691" y="853136"/>
                  <a:pt x="2494022" y="854427"/>
                </a:cubicBezTo>
                <a:cubicBezTo>
                  <a:pt x="2480239" y="856247"/>
                  <a:pt x="2467641" y="854198"/>
                  <a:pt x="2456230" y="848279"/>
                </a:cubicBezTo>
                <a:cubicBezTo>
                  <a:pt x="2444818" y="842360"/>
                  <a:pt x="2437597" y="833052"/>
                  <a:pt x="2434566" y="820355"/>
                </a:cubicBezTo>
                <a:cubicBezTo>
                  <a:pt x="2426475" y="778286"/>
                  <a:pt x="2420519" y="734786"/>
                  <a:pt x="2416698" y="689855"/>
                </a:cubicBezTo>
                <a:cubicBezTo>
                  <a:pt x="2412876" y="644924"/>
                  <a:pt x="2410399" y="600149"/>
                  <a:pt x="2409266" y="555532"/>
                </a:cubicBezTo>
                <a:cubicBezTo>
                  <a:pt x="2409148" y="554898"/>
                  <a:pt x="2409101" y="544619"/>
                  <a:pt x="2409124" y="524696"/>
                </a:cubicBezTo>
                <a:cubicBezTo>
                  <a:pt x="2409147" y="504772"/>
                  <a:pt x="2409943" y="479005"/>
                  <a:pt x="2411513" y="447395"/>
                </a:cubicBezTo>
                <a:cubicBezTo>
                  <a:pt x="2413082" y="415784"/>
                  <a:pt x="2416128" y="382132"/>
                  <a:pt x="2420651" y="346438"/>
                </a:cubicBezTo>
                <a:cubicBezTo>
                  <a:pt x="2422100" y="336756"/>
                  <a:pt x="2426159" y="328282"/>
                  <a:pt x="2432827" y="321016"/>
                </a:cubicBezTo>
                <a:cubicBezTo>
                  <a:pt x="2439494" y="313750"/>
                  <a:pt x="2447664" y="308762"/>
                  <a:pt x="2457336" y="306050"/>
                </a:cubicBezTo>
                <a:cubicBezTo>
                  <a:pt x="2466929" y="303252"/>
                  <a:pt x="2477472" y="302197"/>
                  <a:pt x="2488964" y="302883"/>
                </a:cubicBezTo>
                <a:close/>
                <a:moveTo>
                  <a:pt x="612537" y="302883"/>
                </a:moveTo>
                <a:cubicBezTo>
                  <a:pt x="624028" y="303569"/>
                  <a:pt x="635837" y="307581"/>
                  <a:pt x="647963" y="314918"/>
                </a:cubicBezTo>
                <a:cubicBezTo>
                  <a:pt x="654957" y="318877"/>
                  <a:pt x="659972" y="324434"/>
                  <a:pt x="663007" y="331589"/>
                </a:cubicBezTo>
                <a:cubicBezTo>
                  <a:pt x="666042" y="338745"/>
                  <a:pt x="666939" y="346231"/>
                  <a:pt x="665699" y="354048"/>
                </a:cubicBezTo>
                <a:cubicBezTo>
                  <a:pt x="663060" y="367622"/>
                  <a:pt x="660104" y="386108"/>
                  <a:pt x="656831" y="409506"/>
                </a:cubicBezTo>
                <a:cubicBezTo>
                  <a:pt x="653558" y="432905"/>
                  <a:pt x="650603" y="459630"/>
                  <a:pt x="647963" y="489683"/>
                </a:cubicBezTo>
                <a:cubicBezTo>
                  <a:pt x="646723" y="506215"/>
                  <a:pt x="645720" y="521004"/>
                  <a:pt x="644955" y="534050"/>
                </a:cubicBezTo>
                <a:cubicBezTo>
                  <a:pt x="644189" y="547096"/>
                  <a:pt x="643503" y="558082"/>
                  <a:pt x="642896" y="567008"/>
                </a:cubicBezTo>
                <a:cubicBezTo>
                  <a:pt x="652178" y="528394"/>
                  <a:pt x="663595" y="490003"/>
                  <a:pt x="677147" y="451834"/>
                </a:cubicBezTo>
                <a:cubicBezTo>
                  <a:pt x="690699" y="413665"/>
                  <a:pt x="706433" y="381763"/>
                  <a:pt x="724348" y="356129"/>
                </a:cubicBezTo>
                <a:cubicBezTo>
                  <a:pt x="742264" y="330495"/>
                  <a:pt x="762408" y="317174"/>
                  <a:pt x="784780" y="316167"/>
                </a:cubicBezTo>
                <a:cubicBezTo>
                  <a:pt x="821413" y="318292"/>
                  <a:pt x="844743" y="333318"/>
                  <a:pt x="854772" y="361245"/>
                </a:cubicBezTo>
                <a:cubicBezTo>
                  <a:pt x="864802" y="389173"/>
                  <a:pt x="869763" y="420999"/>
                  <a:pt x="869658" y="456725"/>
                </a:cubicBezTo>
                <a:cubicBezTo>
                  <a:pt x="870053" y="457491"/>
                  <a:pt x="869578" y="467685"/>
                  <a:pt x="868232" y="487306"/>
                </a:cubicBezTo>
                <a:cubicBezTo>
                  <a:pt x="866886" y="506928"/>
                  <a:pt x="862294" y="531383"/>
                  <a:pt x="854456" y="560670"/>
                </a:cubicBezTo>
                <a:cubicBezTo>
                  <a:pt x="852714" y="573914"/>
                  <a:pt x="862849" y="580027"/>
                  <a:pt x="884860" y="579009"/>
                </a:cubicBezTo>
                <a:cubicBezTo>
                  <a:pt x="901368" y="578246"/>
                  <a:pt x="917609" y="567249"/>
                  <a:pt x="933583" y="546017"/>
                </a:cubicBezTo>
                <a:lnTo>
                  <a:pt x="946029" y="526708"/>
                </a:lnTo>
                <a:lnTo>
                  <a:pt x="947001" y="522243"/>
                </a:lnTo>
                <a:cubicBezTo>
                  <a:pt x="949749" y="512519"/>
                  <a:pt x="952962" y="503558"/>
                  <a:pt x="956639" y="495359"/>
                </a:cubicBezTo>
                <a:cubicBezTo>
                  <a:pt x="971348" y="462563"/>
                  <a:pt x="986848" y="439115"/>
                  <a:pt x="1003139" y="425015"/>
                </a:cubicBezTo>
                <a:cubicBezTo>
                  <a:pt x="1014692" y="384882"/>
                  <a:pt x="1030543" y="356304"/>
                  <a:pt x="1050694" y="339281"/>
                </a:cubicBezTo>
                <a:cubicBezTo>
                  <a:pt x="1070844" y="322258"/>
                  <a:pt x="1089237" y="312055"/>
                  <a:pt x="1105872" y="308673"/>
                </a:cubicBezTo>
                <a:cubicBezTo>
                  <a:pt x="1122508" y="305291"/>
                  <a:pt x="1131330" y="303994"/>
                  <a:pt x="1132339" y="304783"/>
                </a:cubicBezTo>
                <a:cubicBezTo>
                  <a:pt x="1166655" y="305865"/>
                  <a:pt x="1194719" y="316682"/>
                  <a:pt x="1216531" y="337234"/>
                </a:cubicBezTo>
                <a:cubicBezTo>
                  <a:pt x="1238343" y="357786"/>
                  <a:pt x="1255194" y="381584"/>
                  <a:pt x="1267083" y="408626"/>
                </a:cubicBezTo>
                <a:cubicBezTo>
                  <a:pt x="1278972" y="435669"/>
                  <a:pt x="1287190" y="459466"/>
                  <a:pt x="1291737" y="480019"/>
                </a:cubicBezTo>
                <a:cubicBezTo>
                  <a:pt x="1296284" y="500571"/>
                  <a:pt x="1298450" y="511388"/>
                  <a:pt x="1298235" y="512470"/>
                </a:cubicBezTo>
                <a:cubicBezTo>
                  <a:pt x="1298658" y="513367"/>
                  <a:pt x="1300032" y="524880"/>
                  <a:pt x="1302358" y="547008"/>
                </a:cubicBezTo>
                <a:cubicBezTo>
                  <a:pt x="1304684" y="569136"/>
                  <a:pt x="1305424" y="596492"/>
                  <a:pt x="1304578" y="629076"/>
                </a:cubicBezTo>
                <a:cubicBezTo>
                  <a:pt x="1325697" y="615583"/>
                  <a:pt x="1344991" y="599159"/>
                  <a:pt x="1362462" y="579804"/>
                </a:cubicBezTo>
                <a:cubicBezTo>
                  <a:pt x="1371197" y="570126"/>
                  <a:pt x="1379199" y="559993"/>
                  <a:pt x="1386468" y="549404"/>
                </a:cubicBezTo>
                <a:lnTo>
                  <a:pt x="1389958" y="543506"/>
                </a:lnTo>
                <a:lnTo>
                  <a:pt x="1389945" y="537830"/>
                </a:lnTo>
                <a:cubicBezTo>
                  <a:pt x="1389942" y="534055"/>
                  <a:pt x="1389943" y="529677"/>
                  <a:pt x="1389949" y="524696"/>
                </a:cubicBezTo>
                <a:cubicBezTo>
                  <a:pt x="1389972" y="504772"/>
                  <a:pt x="1390768" y="479005"/>
                  <a:pt x="1392338" y="447395"/>
                </a:cubicBezTo>
                <a:cubicBezTo>
                  <a:pt x="1393907" y="415784"/>
                  <a:pt x="1396953" y="382132"/>
                  <a:pt x="1401476" y="346438"/>
                </a:cubicBezTo>
                <a:cubicBezTo>
                  <a:pt x="1402925" y="336756"/>
                  <a:pt x="1406984" y="328282"/>
                  <a:pt x="1413651" y="321016"/>
                </a:cubicBezTo>
                <a:cubicBezTo>
                  <a:pt x="1420319" y="313750"/>
                  <a:pt x="1428489" y="308762"/>
                  <a:pt x="1438161" y="306050"/>
                </a:cubicBezTo>
                <a:cubicBezTo>
                  <a:pt x="1447754" y="303252"/>
                  <a:pt x="1458297" y="302197"/>
                  <a:pt x="1469789" y="302883"/>
                </a:cubicBezTo>
                <a:cubicBezTo>
                  <a:pt x="1481281" y="303569"/>
                  <a:pt x="1493091" y="307581"/>
                  <a:pt x="1505220" y="314918"/>
                </a:cubicBezTo>
                <a:cubicBezTo>
                  <a:pt x="1512226" y="318871"/>
                  <a:pt x="1517249" y="324426"/>
                  <a:pt x="1520289" y="331583"/>
                </a:cubicBezTo>
                <a:cubicBezTo>
                  <a:pt x="1523329" y="338740"/>
                  <a:pt x="1524228" y="346226"/>
                  <a:pt x="1522986" y="354042"/>
                </a:cubicBezTo>
                <a:cubicBezTo>
                  <a:pt x="1519549" y="372470"/>
                  <a:pt x="1515636" y="399292"/>
                  <a:pt x="1511247" y="434510"/>
                </a:cubicBezTo>
                <a:cubicBezTo>
                  <a:pt x="1506859" y="469727"/>
                  <a:pt x="1503580" y="509219"/>
                  <a:pt x="1501413" y="552985"/>
                </a:cubicBezTo>
                <a:cubicBezTo>
                  <a:pt x="1500780" y="563810"/>
                  <a:pt x="1500464" y="574793"/>
                  <a:pt x="1500464" y="585935"/>
                </a:cubicBezTo>
                <a:cubicBezTo>
                  <a:pt x="1500464" y="597076"/>
                  <a:pt x="1500780" y="608059"/>
                  <a:pt x="1501413" y="618884"/>
                </a:cubicBezTo>
                <a:cubicBezTo>
                  <a:pt x="1506011" y="582767"/>
                  <a:pt x="1512465" y="545736"/>
                  <a:pt x="1520776" y="507793"/>
                </a:cubicBezTo>
                <a:cubicBezTo>
                  <a:pt x="1529087" y="469850"/>
                  <a:pt x="1539582" y="437329"/>
                  <a:pt x="1552263" y="410231"/>
                </a:cubicBezTo>
                <a:cubicBezTo>
                  <a:pt x="1564943" y="383133"/>
                  <a:pt x="1580137" y="367792"/>
                  <a:pt x="1597844" y="364208"/>
                </a:cubicBezTo>
                <a:cubicBezTo>
                  <a:pt x="1612524" y="361811"/>
                  <a:pt x="1627757" y="363445"/>
                  <a:pt x="1643543" y="369110"/>
                </a:cubicBezTo>
                <a:cubicBezTo>
                  <a:pt x="1659330" y="374775"/>
                  <a:pt x="1671084" y="383685"/>
                  <a:pt x="1678806" y="395841"/>
                </a:cubicBezTo>
                <a:cubicBezTo>
                  <a:pt x="1684264" y="405776"/>
                  <a:pt x="1688809" y="419560"/>
                  <a:pt x="1692440" y="437193"/>
                </a:cubicBezTo>
                <a:cubicBezTo>
                  <a:pt x="1696071" y="454825"/>
                  <a:pt x="1698929" y="472458"/>
                  <a:pt x="1701014" y="490090"/>
                </a:cubicBezTo>
                <a:cubicBezTo>
                  <a:pt x="1703099" y="507723"/>
                  <a:pt x="1704552" y="521506"/>
                  <a:pt x="1705371" y="531441"/>
                </a:cubicBezTo>
                <a:cubicBezTo>
                  <a:pt x="1712085" y="498463"/>
                  <a:pt x="1720230" y="465592"/>
                  <a:pt x="1729809" y="432828"/>
                </a:cubicBezTo>
                <a:cubicBezTo>
                  <a:pt x="1739388" y="400064"/>
                  <a:pt x="1750728" y="372651"/>
                  <a:pt x="1763828" y="350589"/>
                </a:cubicBezTo>
                <a:cubicBezTo>
                  <a:pt x="1776929" y="328526"/>
                  <a:pt x="1792118" y="317058"/>
                  <a:pt x="1809397" y="316184"/>
                </a:cubicBezTo>
                <a:cubicBezTo>
                  <a:pt x="1842757" y="317777"/>
                  <a:pt x="1867465" y="330816"/>
                  <a:pt x="1883521" y="355302"/>
                </a:cubicBezTo>
                <a:cubicBezTo>
                  <a:pt x="1899577" y="379788"/>
                  <a:pt x="1909928" y="408064"/>
                  <a:pt x="1914574" y="440129"/>
                </a:cubicBezTo>
                <a:cubicBezTo>
                  <a:pt x="1919220" y="472195"/>
                  <a:pt x="1921109" y="500392"/>
                  <a:pt x="1920239" y="524722"/>
                </a:cubicBezTo>
                <a:cubicBezTo>
                  <a:pt x="1919370" y="549051"/>
                  <a:pt x="1918689" y="561856"/>
                  <a:pt x="1918198" y="563135"/>
                </a:cubicBezTo>
                <a:cubicBezTo>
                  <a:pt x="1916220" y="603264"/>
                  <a:pt x="1914688" y="642126"/>
                  <a:pt x="1913603" y="679720"/>
                </a:cubicBezTo>
                <a:cubicBezTo>
                  <a:pt x="1912517" y="717315"/>
                  <a:pt x="1913613" y="748573"/>
                  <a:pt x="1916890" y="773495"/>
                </a:cubicBezTo>
                <a:cubicBezTo>
                  <a:pt x="1920167" y="798418"/>
                  <a:pt x="1927359" y="811935"/>
                  <a:pt x="1938467" y="814047"/>
                </a:cubicBezTo>
                <a:cubicBezTo>
                  <a:pt x="1938851" y="815635"/>
                  <a:pt x="1945404" y="811051"/>
                  <a:pt x="1958127" y="800295"/>
                </a:cubicBezTo>
                <a:cubicBezTo>
                  <a:pt x="1970850" y="789539"/>
                  <a:pt x="1987443" y="763084"/>
                  <a:pt x="2007908" y="720929"/>
                </a:cubicBezTo>
                <a:cubicBezTo>
                  <a:pt x="2028373" y="678774"/>
                  <a:pt x="2050409" y="611391"/>
                  <a:pt x="2074018" y="518782"/>
                </a:cubicBezTo>
                <a:cubicBezTo>
                  <a:pt x="2073806" y="517752"/>
                  <a:pt x="2075179" y="513792"/>
                  <a:pt x="2078135" y="506902"/>
                </a:cubicBezTo>
                <a:cubicBezTo>
                  <a:pt x="2081090" y="500011"/>
                  <a:pt x="2086897" y="496368"/>
                  <a:pt x="2095554" y="495972"/>
                </a:cubicBezTo>
                <a:cubicBezTo>
                  <a:pt x="2102627" y="498137"/>
                  <a:pt x="2106216" y="502677"/>
                  <a:pt x="2106322" y="509594"/>
                </a:cubicBezTo>
                <a:cubicBezTo>
                  <a:pt x="2106427" y="516511"/>
                  <a:pt x="2106216" y="520419"/>
                  <a:pt x="2105688" y="521316"/>
                </a:cubicBezTo>
                <a:cubicBezTo>
                  <a:pt x="2105738" y="523094"/>
                  <a:pt x="2102392" y="540675"/>
                  <a:pt x="2095653" y="574058"/>
                </a:cubicBezTo>
                <a:cubicBezTo>
                  <a:pt x="2088913" y="607441"/>
                  <a:pt x="2078481" y="645959"/>
                  <a:pt x="2064358" y="689613"/>
                </a:cubicBezTo>
                <a:cubicBezTo>
                  <a:pt x="2050235" y="733268"/>
                  <a:pt x="2032123" y="771390"/>
                  <a:pt x="2010023" y="803982"/>
                </a:cubicBezTo>
                <a:cubicBezTo>
                  <a:pt x="1987923" y="836573"/>
                  <a:pt x="1961537" y="852966"/>
                  <a:pt x="1930866" y="853160"/>
                </a:cubicBezTo>
                <a:cubicBezTo>
                  <a:pt x="1880753" y="849375"/>
                  <a:pt x="1845586" y="821526"/>
                  <a:pt x="1825367" y="769614"/>
                </a:cubicBezTo>
                <a:cubicBezTo>
                  <a:pt x="1805148" y="717701"/>
                  <a:pt x="1796873" y="649293"/>
                  <a:pt x="1800542" y="564391"/>
                </a:cubicBezTo>
                <a:cubicBezTo>
                  <a:pt x="1800604" y="563381"/>
                  <a:pt x="1800795" y="553521"/>
                  <a:pt x="1801115" y="534810"/>
                </a:cubicBezTo>
                <a:cubicBezTo>
                  <a:pt x="1801434" y="516100"/>
                  <a:pt x="1801506" y="494597"/>
                  <a:pt x="1801330" y="470302"/>
                </a:cubicBezTo>
                <a:cubicBezTo>
                  <a:pt x="1801155" y="446008"/>
                  <a:pt x="1800356" y="424979"/>
                  <a:pt x="1798934" y="407216"/>
                </a:cubicBezTo>
                <a:cubicBezTo>
                  <a:pt x="1797512" y="389453"/>
                  <a:pt x="1795091" y="381015"/>
                  <a:pt x="1791671" y="381901"/>
                </a:cubicBezTo>
                <a:cubicBezTo>
                  <a:pt x="1791222" y="382640"/>
                  <a:pt x="1786416" y="399221"/>
                  <a:pt x="1777253" y="431642"/>
                </a:cubicBezTo>
                <a:cubicBezTo>
                  <a:pt x="1768090" y="464064"/>
                  <a:pt x="1757263" y="507891"/>
                  <a:pt x="1744773" y="563124"/>
                </a:cubicBezTo>
                <a:cubicBezTo>
                  <a:pt x="1744570" y="564062"/>
                  <a:pt x="1742863" y="572323"/>
                  <a:pt x="1739653" y="587906"/>
                </a:cubicBezTo>
                <a:cubicBezTo>
                  <a:pt x="1736442" y="603489"/>
                  <a:pt x="1732944" y="620763"/>
                  <a:pt x="1729160" y="639726"/>
                </a:cubicBezTo>
                <a:cubicBezTo>
                  <a:pt x="1725376" y="658689"/>
                  <a:pt x="1722522" y="673710"/>
                  <a:pt x="1720599" y="684789"/>
                </a:cubicBezTo>
                <a:cubicBezTo>
                  <a:pt x="1715000" y="705065"/>
                  <a:pt x="1704974" y="716153"/>
                  <a:pt x="1690522" y="718054"/>
                </a:cubicBezTo>
                <a:cubicBezTo>
                  <a:pt x="1676070" y="719955"/>
                  <a:pt x="1667948" y="720272"/>
                  <a:pt x="1666156" y="719004"/>
                </a:cubicBezTo>
                <a:cubicBezTo>
                  <a:pt x="1644936" y="716024"/>
                  <a:pt x="1629078" y="700679"/>
                  <a:pt x="1618580" y="672968"/>
                </a:cubicBezTo>
                <a:cubicBezTo>
                  <a:pt x="1608083" y="645257"/>
                  <a:pt x="1601165" y="613557"/>
                  <a:pt x="1597828" y="577867"/>
                </a:cubicBezTo>
                <a:cubicBezTo>
                  <a:pt x="1594490" y="542176"/>
                  <a:pt x="1592952" y="510872"/>
                  <a:pt x="1593213" y="483953"/>
                </a:cubicBezTo>
                <a:cubicBezTo>
                  <a:pt x="1593474" y="457034"/>
                  <a:pt x="1593752" y="442877"/>
                  <a:pt x="1594049" y="441481"/>
                </a:cubicBezTo>
                <a:cubicBezTo>
                  <a:pt x="1582295" y="457225"/>
                  <a:pt x="1571858" y="484583"/>
                  <a:pt x="1562741" y="523554"/>
                </a:cubicBezTo>
                <a:cubicBezTo>
                  <a:pt x="1553623" y="562524"/>
                  <a:pt x="1545923" y="604178"/>
                  <a:pt x="1539641" y="648515"/>
                </a:cubicBezTo>
                <a:cubicBezTo>
                  <a:pt x="1533359" y="692851"/>
                  <a:pt x="1528593" y="730941"/>
                  <a:pt x="1525345" y="762783"/>
                </a:cubicBezTo>
                <a:cubicBezTo>
                  <a:pt x="1522097" y="794626"/>
                  <a:pt x="1520464" y="811291"/>
                  <a:pt x="1520448" y="812779"/>
                </a:cubicBezTo>
                <a:cubicBezTo>
                  <a:pt x="1520448" y="816541"/>
                  <a:pt x="1519813" y="820065"/>
                  <a:pt x="1518544" y="823351"/>
                </a:cubicBezTo>
                <a:cubicBezTo>
                  <a:pt x="1517275" y="826637"/>
                  <a:pt x="1515372" y="829844"/>
                  <a:pt x="1512834" y="832972"/>
                </a:cubicBezTo>
                <a:cubicBezTo>
                  <a:pt x="1508313" y="838676"/>
                  <a:pt x="1502769" y="843355"/>
                  <a:pt x="1496202" y="847010"/>
                </a:cubicBezTo>
                <a:cubicBezTo>
                  <a:pt x="1489634" y="850664"/>
                  <a:pt x="1482516" y="853136"/>
                  <a:pt x="1474847" y="854427"/>
                </a:cubicBezTo>
                <a:cubicBezTo>
                  <a:pt x="1461064" y="856247"/>
                  <a:pt x="1448466" y="854198"/>
                  <a:pt x="1437055" y="848279"/>
                </a:cubicBezTo>
                <a:cubicBezTo>
                  <a:pt x="1425643" y="842360"/>
                  <a:pt x="1418422" y="833052"/>
                  <a:pt x="1415391" y="820355"/>
                </a:cubicBezTo>
                <a:cubicBezTo>
                  <a:pt x="1407300" y="778286"/>
                  <a:pt x="1401344" y="734786"/>
                  <a:pt x="1397523" y="689855"/>
                </a:cubicBezTo>
                <a:lnTo>
                  <a:pt x="1393004" y="608183"/>
                </a:lnTo>
                <a:lnTo>
                  <a:pt x="1353406" y="649472"/>
                </a:lnTo>
                <a:cubicBezTo>
                  <a:pt x="1337927" y="662344"/>
                  <a:pt x="1320383" y="674102"/>
                  <a:pt x="1300772" y="684746"/>
                </a:cubicBezTo>
                <a:cubicBezTo>
                  <a:pt x="1295225" y="727556"/>
                  <a:pt x="1281052" y="765446"/>
                  <a:pt x="1258253" y="798417"/>
                </a:cubicBezTo>
                <a:cubicBezTo>
                  <a:pt x="1235454" y="831387"/>
                  <a:pt x="1199400" y="849635"/>
                  <a:pt x="1150090" y="853160"/>
                </a:cubicBezTo>
                <a:cubicBezTo>
                  <a:pt x="1098977" y="854454"/>
                  <a:pt x="1058737" y="844274"/>
                  <a:pt x="1029370" y="822620"/>
                </a:cubicBezTo>
                <a:cubicBezTo>
                  <a:pt x="1000004" y="800967"/>
                  <a:pt x="978562" y="775277"/>
                  <a:pt x="965045" y="745552"/>
                </a:cubicBezTo>
                <a:cubicBezTo>
                  <a:pt x="951529" y="715827"/>
                  <a:pt x="942988" y="689504"/>
                  <a:pt x="939424" y="666584"/>
                </a:cubicBezTo>
                <a:cubicBezTo>
                  <a:pt x="935860" y="643663"/>
                  <a:pt x="934323" y="631583"/>
                  <a:pt x="934815" y="630344"/>
                </a:cubicBezTo>
                <a:lnTo>
                  <a:pt x="935760" y="600210"/>
                </a:lnTo>
                <a:lnTo>
                  <a:pt x="931782" y="603182"/>
                </a:lnTo>
                <a:cubicBezTo>
                  <a:pt x="913947" y="613964"/>
                  <a:pt x="892817" y="619592"/>
                  <a:pt x="868391" y="620064"/>
                </a:cubicBezTo>
                <a:cubicBezTo>
                  <a:pt x="831580" y="618312"/>
                  <a:pt x="804489" y="606545"/>
                  <a:pt x="787116" y="584763"/>
                </a:cubicBezTo>
                <a:cubicBezTo>
                  <a:pt x="769744" y="562981"/>
                  <a:pt x="758725" y="537914"/>
                  <a:pt x="754060" y="509561"/>
                </a:cubicBezTo>
                <a:cubicBezTo>
                  <a:pt x="749395" y="481208"/>
                  <a:pt x="747719" y="456298"/>
                  <a:pt x="749032" y="434832"/>
                </a:cubicBezTo>
                <a:cubicBezTo>
                  <a:pt x="750345" y="413365"/>
                  <a:pt x="751282" y="402072"/>
                  <a:pt x="751843" y="400950"/>
                </a:cubicBezTo>
                <a:cubicBezTo>
                  <a:pt x="739261" y="422362"/>
                  <a:pt x="726280" y="452335"/>
                  <a:pt x="712900" y="490870"/>
                </a:cubicBezTo>
                <a:cubicBezTo>
                  <a:pt x="699520" y="529404"/>
                  <a:pt x="687759" y="572259"/>
                  <a:pt x="677616" y="619432"/>
                </a:cubicBezTo>
                <a:cubicBezTo>
                  <a:pt x="667474" y="666605"/>
                  <a:pt x="660968" y="713855"/>
                  <a:pt x="658098" y="761181"/>
                </a:cubicBezTo>
                <a:cubicBezTo>
                  <a:pt x="658784" y="768111"/>
                  <a:pt x="659629" y="775041"/>
                  <a:pt x="660632" y="781971"/>
                </a:cubicBezTo>
                <a:cubicBezTo>
                  <a:pt x="661634" y="788901"/>
                  <a:pt x="662479" y="795831"/>
                  <a:pt x="663165" y="802761"/>
                </a:cubicBezTo>
                <a:cubicBezTo>
                  <a:pt x="664432" y="813050"/>
                  <a:pt x="661898" y="822710"/>
                  <a:pt x="655564" y="831740"/>
                </a:cubicBezTo>
                <a:cubicBezTo>
                  <a:pt x="651051" y="837436"/>
                  <a:pt x="645513" y="842109"/>
                  <a:pt x="638951" y="845758"/>
                </a:cubicBezTo>
                <a:cubicBezTo>
                  <a:pt x="632388" y="849406"/>
                  <a:pt x="625279" y="851874"/>
                  <a:pt x="617623" y="853160"/>
                </a:cubicBezTo>
                <a:cubicBezTo>
                  <a:pt x="603842" y="854980"/>
                  <a:pt x="591247" y="852935"/>
                  <a:pt x="579837" y="847025"/>
                </a:cubicBezTo>
                <a:cubicBezTo>
                  <a:pt x="568427" y="841115"/>
                  <a:pt x="561207" y="831820"/>
                  <a:pt x="558177" y="819140"/>
                </a:cubicBezTo>
                <a:cubicBezTo>
                  <a:pt x="550075" y="777303"/>
                  <a:pt x="544110" y="734035"/>
                  <a:pt x="540283" y="689337"/>
                </a:cubicBezTo>
                <a:cubicBezTo>
                  <a:pt x="536456" y="644638"/>
                  <a:pt x="533975" y="600059"/>
                  <a:pt x="532841" y="555599"/>
                </a:cubicBezTo>
                <a:cubicBezTo>
                  <a:pt x="532723" y="554966"/>
                  <a:pt x="532676" y="544684"/>
                  <a:pt x="532699" y="524754"/>
                </a:cubicBezTo>
                <a:cubicBezTo>
                  <a:pt x="532722" y="504824"/>
                  <a:pt x="533518" y="479049"/>
                  <a:pt x="535088" y="447429"/>
                </a:cubicBezTo>
                <a:cubicBezTo>
                  <a:pt x="536657" y="415809"/>
                  <a:pt x="539703" y="382147"/>
                  <a:pt x="544226" y="346442"/>
                </a:cubicBezTo>
                <a:cubicBezTo>
                  <a:pt x="545675" y="336757"/>
                  <a:pt x="549734" y="328282"/>
                  <a:pt x="556401" y="321016"/>
                </a:cubicBezTo>
                <a:cubicBezTo>
                  <a:pt x="563069" y="313750"/>
                  <a:pt x="571239" y="308761"/>
                  <a:pt x="580911" y="306050"/>
                </a:cubicBezTo>
                <a:cubicBezTo>
                  <a:pt x="590504" y="303252"/>
                  <a:pt x="601046" y="302197"/>
                  <a:pt x="612537" y="302883"/>
                </a:cubicBezTo>
                <a:close/>
                <a:moveTo>
                  <a:pt x="303349" y="22281"/>
                </a:moveTo>
                <a:cubicBezTo>
                  <a:pt x="286015" y="22987"/>
                  <a:pt x="276352" y="27870"/>
                  <a:pt x="274362" y="36929"/>
                </a:cubicBezTo>
                <a:cubicBezTo>
                  <a:pt x="272371" y="45988"/>
                  <a:pt x="271889" y="51187"/>
                  <a:pt x="272916" y="52526"/>
                </a:cubicBezTo>
                <a:cubicBezTo>
                  <a:pt x="280287" y="43005"/>
                  <a:pt x="287103" y="35603"/>
                  <a:pt x="293364" y="30323"/>
                </a:cubicBezTo>
                <a:cubicBezTo>
                  <a:pt x="299625" y="25042"/>
                  <a:pt x="302953" y="22361"/>
                  <a:pt x="303349" y="22281"/>
                </a:cubicBezTo>
                <a:close/>
                <a:moveTo>
                  <a:pt x="324969" y="242"/>
                </a:moveTo>
                <a:cubicBezTo>
                  <a:pt x="331875" y="-202"/>
                  <a:pt x="339018" y="-34"/>
                  <a:pt x="346398" y="745"/>
                </a:cubicBezTo>
                <a:cubicBezTo>
                  <a:pt x="355223" y="1479"/>
                  <a:pt x="362305" y="2841"/>
                  <a:pt x="367645" y="4832"/>
                </a:cubicBezTo>
                <a:cubicBezTo>
                  <a:pt x="372984" y="6823"/>
                  <a:pt x="376897" y="8814"/>
                  <a:pt x="379383" y="10805"/>
                </a:cubicBezTo>
                <a:cubicBezTo>
                  <a:pt x="381947" y="12766"/>
                  <a:pt x="383798" y="15132"/>
                  <a:pt x="384935" y="17902"/>
                </a:cubicBezTo>
                <a:cubicBezTo>
                  <a:pt x="386072" y="20672"/>
                  <a:pt x="386336" y="23399"/>
                  <a:pt x="385728" y="26081"/>
                </a:cubicBezTo>
                <a:cubicBezTo>
                  <a:pt x="385675" y="26741"/>
                  <a:pt x="385464" y="27639"/>
                  <a:pt x="385094" y="28774"/>
                </a:cubicBezTo>
                <a:cubicBezTo>
                  <a:pt x="384723" y="29908"/>
                  <a:pt x="384512" y="31122"/>
                  <a:pt x="384459" y="32416"/>
                </a:cubicBezTo>
                <a:cubicBezTo>
                  <a:pt x="417227" y="33391"/>
                  <a:pt x="450232" y="32704"/>
                  <a:pt x="483475" y="30356"/>
                </a:cubicBezTo>
                <a:cubicBezTo>
                  <a:pt x="516718" y="28008"/>
                  <a:pt x="539907" y="21938"/>
                  <a:pt x="553043" y="12146"/>
                </a:cubicBezTo>
                <a:cubicBezTo>
                  <a:pt x="552965" y="11803"/>
                  <a:pt x="553121" y="10273"/>
                  <a:pt x="553513" y="7554"/>
                </a:cubicBezTo>
                <a:cubicBezTo>
                  <a:pt x="553905" y="4836"/>
                  <a:pt x="555002" y="2988"/>
                  <a:pt x="556804" y="2012"/>
                </a:cubicBezTo>
                <a:cubicBezTo>
                  <a:pt x="559860" y="560"/>
                  <a:pt x="561897" y="930"/>
                  <a:pt x="562915" y="3120"/>
                </a:cubicBezTo>
                <a:cubicBezTo>
                  <a:pt x="563934" y="5311"/>
                  <a:pt x="564404" y="6630"/>
                  <a:pt x="564326" y="7079"/>
                </a:cubicBezTo>
                <a:cubicBezTo>
                  <a:pt x="567104" y="14616"/>
                  <a:pt x="568409" y="25284"/>
                  <a:pt x="568241" y="39085"/>
                </a:cubicBezTo>
                <a:cubicBezTo>
                  <a:pt x="568073" y="52886"/>
                  <a:pt x="562349" y="65138"/>
                  <a:pt x="551071" y="75842"/>
                </a:cubicBezTo>
                <a:cubicBezTo>
                  <a:pt x="539793" y="86545"/>
                  <a:pt x="518878" y="91019"/>
                  <a:pt x="488326" y="89264"/>
                </a:cubicBezTo>
                <a:cubicBezTo>
                  <a:pt x="463992" y="87264"/>
                  <a:pt x="444062" y="84948"/>
                  <a:pt x="428536" y="82316"/>
                </a:cubicBezTo>
                <a:cubicBezTo>
                  <a:pt x="413010" y="79684"/>
                  <a:pt x="396203" y="77368"/>
                  <a:pt x="378114" y="75368"/>
                </a:cubicBezTo>
                <a:cubicBezTo>
                  <a:pt x="374042" y="107008"/>
                  <a:pt x="369494" y="148875"/>
                  <a:pt x="364470" y="200971"/>
                </a:cubicBezTo>
                <a:cubicBezTo>
                  <a:pt x="359447" y="253066"/>
                  <a:pt x="355534" y="311740"/>
                  <a:pt x="352731" y="376992"/>
                </a:cubicBezTo>
                <a:cubicBezTo>
                  <a:pt x="384829" y="376411"/>
                  <a:pt x="406616" y="372186"/>
                  <a:pt x="418091" y="364317"/>
                </a:cubicBezTo>
                <a:cubicBezTo>
                  <a:pt x="429566" y="356448"/>
                  <a:pt x="436123" y="348420"/>
                  <a:pt x="437762" y="340234"/>
                </a:cubicBezTo>
                <a:cubicBezTo>
                  <a:pt x="437577" y="339759"/>
                  <a:pt x="437312" y="337540"/>
                  <a:pt x="436967" y="333579"/>
                </a:cubicBezTo>
                <a:cubicBezTo>
                  <a:pt x="436623" y="329618"/>
                  <a:pt x="437307" y="326767"/>
                  <a:pt x="439020" y="325024"/>
                </a:cubicBezTo>
                <a:cubicBezTo>
                  <a:pt x="442792" y="322964"/>
                  <a:pt x="445621" y="322964"/>
                  <a:pt x="447508" y="325024"/>
                </a:cubicBezTo>
                <a:cubicBezTo>
                  <a:pt x="449394" y="327083"/>
                  <a:pt x="450337" y="328351"/>
                  <a:pt x="450337" y="328826"/>
                </a:cubicBezTo>
                <a:cubicBezTo>
                  <a:pt x="454005" y="338570"/>
                  <a:pt x="456415" y="346651"/>
                  <a:pt x="457568" y="353068"/>
                </a:cubicBezTo>
                <a:cubicBezTo>
                  <a:pt x="458720" y="359484"/>
                  <a:pt x="459244" y="362812"/>
                  <a:pt x="459140" y="363049"/>
                </a:cubicBezTo>
                <a:cubicBezTo>
                  <a:pt x="460840" y="388818"/>
                  <a:pt x="452412" y="404876"/>
                  <a:pt x="433856" y="411223"/>
                </a:cubicBezTo>
                <a:cubicBezTo>
                  <a:pt x="415300" y="417571"/>
                  <a:pt x="387835" y="418776"/>
                  <a:pt x="351462" y="414838"/>
                </a:cubicBezTo>
                <a:cubicBezTo>
                  <a:pt x="351409" y="431302"/>
                  <a:pt x="351197" y="446971"/>
                  <a:pt x="350827" y="461847"/>
                </a:cubicBezTo>
                <a:cubicBezTo>
                  <a:pt x="350457" y="476722"/>
                  <a:pt x="350246" y="491121"/>
                  <a:pt x="350193" y="505043"/>
                </a:cubicBezTo>
                <a:cubicBezTo>
                  <a:pt x="350115" y="615312"/>
                  <a:pt x="352813" y="696200"/>
                  <a:pt x="358285" y="747709"/>
                </a:cubicBezTo>
                <a:cubicBezTo>
                  <a:pt x="363757" y="799217"/>
                  <a:pt x="368675" y="830556"/>
                  <a:pt x="373037" y="841726"/>
                </a:cubicBezTo>
                <a:cubicBezTo>
                  <a:pt x="373592" y="844346"/>
                  <a:pt x="373116" y="846728"/>
                  <a:pt x="371609" y="848872"/>
                </a:cubicBezTo>
                <a:cubicBezTo>
                  <a:pt x="370102" y="851016"/>
                  <a:pt x="368040" y="852445"/>
                  <a:pt x="365422" y="853160"/>
                </a:cubicBezTo>
                <a:cubicBezTo>
                  <a:pt x="359130" y="853846"/>
                  <a:pt x="353318" y="854374"/>
                  <a:pt x="347988" y="854743"/>
                </a:cubicBezTo>
                <a:cubicBezTo>
                  <a:pt x="342657" y="855113"/>
                  <a:pt x="337488" y="855007"/>
                  <a:pt x="332481" y="854427"/>
                </a:cubicBezTo>
                <a:cubicBezTo>
                  <a:pt x="313109" y="853423"/>
                  <a:pt x="296504" y="846860"/>
                  <a:pt x="282666" y="834738"/>
                </a:cubicBezTo>
                <a:cubicBezTo>
                  <a:pt x="268829" y="822616"/>
                  <a:pt x="260131" y="807159"/>
                  <a:pt x="256572" y="788368"/>
                </a:cubicBezTo>
                <a:cubicBezTo>
                  <a:pt x="250220" y="749301"/>
                  <a:pt x="244896" y="695625"/>
                  <a:pt x="240600" y="627340"/>
                </a:cubicBezTo>
                <a:cubicBezTo>
                  <a:pt x="236304" y="559054"/>
                  <a:pt x="233194" y="485686"/>
                  <a:pt x="231270" y="407238"/>
                </a:cubicBezTo>
                <a:cubicBezTo>
                  <a:pt x="214388" y="408666"/>
                  <a:pt x="201865" y="410889"/>
                  <a:pt x="193701" y="413906"/>
                </a:cubicBezTo>
                <a:cubicBezTo>
                  <a:pt x="185538" y="416923"/>
                  <a:pt x="180307" y="419781"/>
                  <a:pt x="178008" y="422481"/>
                </a:cubicBezTo>
                <a:cubicBezTo>
                  <a:pt x="177321" y="423698"/>
                  <a:pt x="176476" y="424122"/>
                  <a:pt x="175472" y="423751"/>
                </a:cubicBezTo>
                <a:cubicBezTo>
                  <a:pt x="174468" y="423381"/>
                  <a:pt x="173623" y="422534"/>
                  <a:pt x="172936" y="421210"/>
                </a:cubicBezTo>
                <a:cubicBezTo>
                  <a:pt x="169845" y="405004"/>
                  <a:pt x="174125" y="393151"/>
                  <a:pt x="185775" y="385653"/>
                </a:cubicBezTo>
                <a:cubicBezTo>
                  <a:pt x="197426" y="378154"/>
                  <a:pt x="212168" y="373578"/>
                  <a:pt x="230001" y="371925"/>
                </a:cubicBezTo>
                <a:cubicBezTo>
                  <a:pt x="229736" y="306514"/>
                  <a:pt x="231846" y="247521"/>
                  <a:pt x="236330" y="194947"/>
                </a:cubicBezTo>
                <a:cubicBezTo>
                  <a:pt x="240815" y="142373"/>
                  <a:pt x="245462" y="100814"/>
                  <a:pt x="250272" y="70271"/>
                </a:cubicBezTo>
                <a:cubicBezTo>
                  <a:pt x="188920" y="78243"/>
                  <a:pt x="145553" y="98068"/>
                  <a:pt x="120169" y="129747"/>
                </a:cubicBezTo>
                <a:cubicBezTo>
                  <a:pt x="94785" y="161425"/>
                  <a:pt x="80255" y="195145"/>
                  <a:pt x="76578" y="230906"/>
                </a:cubicBezTo>
                <a:cubicBezTo>
                  <a:pt x="72901" y="266668"/>
                  <a:pt x="72947" y="294660"/>
                  <a:pt x="76717" y="314884"/>
                </a:cubicBezTo>
                <a:cubicBezTo>
                  <a:pt x="77213" y="314857"/>
                  <a:pt x="79353" y="315544"/>
                  <a:pt x="83137" y="316943"/>
                </a:cubicBezTo>
                <a:cubicBezTo>
                  <a:pt x="86921" y="318343"/>
                  <a:pt x="89373" y="320614"/>
                  <a:pt x="90494" y="323756"/>
                </a:cubicBezTo>
                <a:cubicBezTo>
                  <a:pt x="90025" y="328562"/>
                  <a:pt x="88151" y="331309"/>
                  <a:pt x="84872" y="331995"/>
                </a:cubicBezTo>
                <a:cubicBezTo>
                  <a:pt x="81593" y="332682"/>
                  <a:pt x="79719" y="332893"/>
                  <a:pt x="79251" y="332629"/>
                </a:cubicBezTo>
                <a:cubicBezTo>
                  <a:pt x="58770" y="333075"/>
                  <a:pt x="43005" y="328380"/>
                  <a:pt x="31955" y="318545"/>
                </a:cubicBezTo>
                <a:cubicBezTo>
                  <a:pt x="20906" y="308711"/>
                  <a:pt x="13304" y="298665"/>
                  <a:pt x="9151" y="288408"/>
                </a:cubicBezTo>
                <a:cubicBezTo>
                  <a:pt x="4997" y="278152"/>
                  <a:pt x="3025" y="272614"/>
                  <a:pt x="3233" y="271794"/>
                </a:cubicBezTo>
                <a:cubicBezTo>
                  <a:pt x="-5805" y="200945"/>
                  <a:pt x="4107" y="147898"/>
                  <a:pt x="32968" y="112654"/>
                </a:cubicBezTo>
                <a:cubicBezTo>
                  <a:pt x="61830" y="77410"/>
                  <a:pt x="98012" y="54131"/>
                  <a:pt x="141516" y="42819"/>
                </a:cubicBezTo>
                <a:cubicBezTo>
                  <a:pt x="185020" y="31506"/>
                  <a:pt x="224215" y="26323"/>
                  <a:pt x="259103" y="27269"/>
                </a:cubicBezTo>
                <a:cubicBezTo>
                  <a:pt x="261027" y="24725"/>
                  <a:pt x="263188" y="22438"/>
                  <a:pt x="265587" y="20408"/>
                </a:cubicBezTo>
                <a:cubicBezTo>
                  <a:pt x="267985" y="18379"/>
                  <a:pt x="270463" y="16435"/>
                  <a:pt x="273019" y="14578"/>
                </a:cubicBezTo>
                <a:cubicBezTo>
                  <a:pt x="281454" y="10463"/>
                  <a:pt x="292102" y="6739"/>
                  <a:pt x="304964" y="3407"/>
                </a:cubicBezTo>
                <a:cubicBezTo>
                  <a:pt x="311395" y="1741"/>
                  <a:pt x="318064" y="686"/>
                  <a:pt x="324969" y="242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o yule">
            <a:extLst>
              <a:ext uri="{FF2B5EF4-FFF2-40B4-BE49-F238E27FC236}">
                <a16:creationId xmlns:a16="http://schemas.microsoft.com/office/drawing/2014/main" id="{2129D294-BA8B-4593-A4BA-6823FBDC776A}"/>
              </a:ext>
            </a:extLst>
          </p:cNvPr>
          <p:cNvSpPr/>
          <p:nvPr/>
        </p:nvSpPr>
        <p:spPr>
          <a:xfrm>
            <a:off x="4107426" y="4656161"/>
            <a:ext cx="3577341" cy="1100127"/>
          </a:xfrm>
          <a:custGeom>
            <a:avLst/>
            <a:gdLst/>
            <a:ahLst/>
            <a:cxnLst/>
            <a:rect l="l" t="t" r="r" b="b"/>
            <a:pathLst>
              <a:path w="3577341" h="1100127">
                <a:moveTo>
                  <a:pt x="2051385" y="766876"/>
                </a:moveTo>
                <a:cubicBezTo>
                  <a:pt x="2013711" y="819121"/>
                  <a:pt x="1987192" y="864539"/>
                  <a:pt x="1971827" y="903130"/>
                </a:cubicBezTo>
                <a:cubicBezTo>
                  <a:pt x="1956461" y="941721"/>
                  <a:pt x="1947507" y="971656"/>
                  <a:pt x="1944963" y="992934"/>
                </a:cubicBezTo>
                <a:cubicBezTo>
                  <a:pt x="1942419" y="1014212"/>
                  <a:pt x="1941542" y="1025003"/>
                  <a:pt x="1942333" y="1025308"/>
                </a:cubicBezTo>
                <a:cubicBezTo>
                  <a:pt x="1974932" y="1019053"/>
                  <a:pt x="1999765" y="991658"/>
                  <a:pt x="2016830" y="943123"/>
                </a:cubicBezTo>
                <a:cubicBezTo>
                  <a:pt x="2033896" y="894588"/>
                  <a:pt x="2045414" y="835839"/>
                  <a:pt x="2051385" y="766876"/>
                </a:cubicBezTo>
                <a:close/>
                <a:moveTo>
                  <a:pt x="571556" y="744850"/>
                </a:moveTo>
                <a:cubicBezTo>
                  <a:pt x="589288" y="744850"/>
                  <a:pt x="604340" y="751036"/>
                  <a:pt x="616711" y="763407"/>
                </a:cubicBezTo>
                <a:cubicBezTo>
                  <a:pt x="629082" y="775778"/>
                  <a:pt x="635268" y="790624"/>
                  <a:pt x="635268" y="807944"/>
                </a:cubicBezTo>
                <a:cubicBezTo>
                  <a:pt x="635268" y="825676"/>
                  <a:pt x="629082" y="840728"/>
                  <a:pt x="616711" y="853099"/>
                </a:cubicBezTo>
                <a:cubicBezTo>
                  <a:pt x="604340" y="865471"/>
                  <a:pt x="589288" y="871656"/>
                  <a:pt x="571556" y="871656"/>
                </a:cubicBezTo>
                <a:cubicBezTo>
                  <a:pt x="554236" y="871656"/>
                  <a:pt x="539390" y="865471"/>
                  <a:pt x="527019" y="853099"/>
                </a:cubicBezTo>
                <a:cubicBezTo>
                  <a:pt x="514648" y="840728"/>
                  <a:pt x="508462" y="825676"/>
                  <a:pt x="508462" y="807944"/>
                </a:cubicBezTo>
                <a:cubicBezTo>
                  <a:pt x="508462" y="790624"/>
                  <a:pt x="514545" y="775778"/>
                  <a:pt x="526710" y="763407"/>
                </a:cubicBezTo>
                <a:cubicBezTo>
                  <a:pt x="538875" y="751036"/>
                  <a:pt x="553824" y="744850"/>
                  <a:pt x="571556" y="744850"/>
                </a:cubicBezTo>
                <a:close/>
                <a:moveTo>
                  <a:pt x="316706" y="744850"/>
                </a:moveTo>
                <a:cubicBezTo>
                  <a:pt x="334438" y="744850"/>
                  <a:pt x="349490" y="751036"/>
                  <a:pt x="361862" y="763407"/>
                </a:cubicBezTo>
                <a:cubicBezTo>
                  <a:pt x="374233" y="775778"/>
                  <a:pt x="380419" y="790624"/>
                  <a:pt x="380419" y="807944"/>
                </a:cubicBezTo>
                <a:cubicBezTo>
                  <a:pt x="380419" y="825676"/>
                  <a:pt x="374233" y="840728"/>
                  <a:pt x="361862" y="853099"/>
                </a:cubicBezTo>
                <a:cubicBezTo>
                  <a:pt x="349490" y="865471"/>
                  <a:pt x="334438" y="871656"/>
                  <a:pt x="316706" y="871656"/>
                </a:cubicBezTo>
                <a:cubicBezTo>
                  <a:pt x="299386" y="871656"/>
                  <a:pt x="284541" y="865471"/>
                  <a:pt x="272169" y="853099"/>
                </a:cubicBezTo>
                <a:cubicBezTo>
                  <a:pt x="259798" y="840728"/>
                  <a:pt x="253612" y="825676"/>
                  <a:pt x="253612" y="807944"/>
                </a:cubicBezTo>
                <a:cubicBezTo>
                  <a:pt x="253612" y="790624"/>
                  <a:pt x="259798" y="775778"/>
                  <a:pt x="272169" y="763407"/>
                </a:cubicBezTo>
                <a:cubicBezTo>
                  <a:pt x="284541" y="751036"/>
                  <a:pt x="299386" y="744850"/>
                  <a:pt x="316706" y="744850"/>
                </a:cubicBezTo>
                <a:close/>
                <a:moveTo>
                  <a:pt x="63712" y="744850"/>
                </a:moveTo>
                <a:cubicBezTo>
                  <a:pt x="81032" y="744850"/>
                  <a:pt x="95878" y="751036"/>
                  <a:pt x="108249" y="763407"/>
                </a:cubicBezTo>
                <a:cubicBezTo>
                  <a:pt x="120621" y="775778"/>
                  <a:pt x="126806" y="790624"/>
                  <a:pt x="126806" y="807944"/>
                </a:cubicBezTo>
                <a:cubicBezTo>
                  <a:pt x="126806" y="825676"/>
                  <a:pt x="120621" y="840728"/>
                  <a:pt x="108249" y="853099"/>
                </a:cubicBezTo>
                <a:cubicBezTo>
                  <a:pt x="95878" y="865471"/>
                  <a:pt x="81032" y="871656"/>
                  <a:pt x="63712" y="871656"/>
                </a:cubicBezTo>
                <a:cubicBezTo>
                  <a:pt x="45980" y="871656"/>
                  <a:pt x="30928" y="865471"/>
                  <a:pt x="18557" y="853099"/>
                </a:cubicBezTo>
                <a:cubicBezTo>
                  <a:pt x="6186" y="840728"/>
                  <a:pt x="0" y="825676"/>
                  <a:pt x="0" y="807944"/>
                </a:cubicBezTo>
                <a:cubicBezTo>
                  <a:pt x="0" y="790624"/>
                  <a:pt x="6186" y="775778"/>
                  <a:pt x="18557" y="763407"/>
                </a:cubicBezTo>
                <a:cubicBezTo>
                  <a:pt x="30928" y="751036"/>
                  <a:pt x="45980" y="744850"/>
                  <a:pt x="63712" y="744850"/>
                </a:cubicBezTo>
                <a:close/>
                <a:moveTo>
                  <a:pt x="1118165" y="665661"/>
                </a:moveTo>
                <a:cubicBezTo>
                  <a:pt x="1120090" y="685763"/>
                  <a:pt x="1123847" y="707269"/>
                  <a:pt x="1129435" y="730179"/>
                </a:cubicBezTo>
                <a:cubicBezTo>
                  <a:pt x="1135023" y="753088"/>
                  <a:pt x="1143569" y="773119"/>
                  <a:pt x="1155074" y="790271"/>
                </a:cubicBezTo>
                <a:cubicBezTo>
                  <a:pt x="1166579" y="807423"/>
                  <a:pt x="1182169" y="817413"/>
                  <a:pt x="1201845" y="820241"/>
                </a:cubicBezTo>
                <a:cubicBezTo>
                  <a:pt x="1203773" y="821034"/>
                  <a:pt x="1215132" y="813105"/>
                  <a:pt x="1235920" y="796456"/>
                </a:cubicBezTo>
                <a:cubicBezTo>
                  <a:pt x="1256708" y="779806"/>
                  <a:pt x="1275356" y="749680"/>
                  <a:pt x="1291865" y="706076"/>
                </a:cubicBezTo>
                <a:cubicBezTo>
                  <a:pt x="1282356" y="707921"/>
                  <a:pt x="1272213" y="708975"/>
                  <a:pt x="1261436" y="709238"/>
                </a:cubicBezTo>
                <a:cubicBezTo>
                  <a:pt x="1250659" y="709501"/>
                  <a:pt x="1239248" y="709289"/>
                  <a:pt x="1227203" y="708602"/>
                </a:cubicBezTo>
                <a:cubicBezTo>
                  <a:pt x="1203245" y="705945"/>
                  <a:pt x="1182378" y="700840"/>
                  <a:pt x="1164601" y="693289"/>
                </a:cubicBezTo>
                <a:cubicBezTo>
                  <a:pt x="1146824" y="685737"/>
                  <a:pt x="1131345" y="676528"/>
                  <a:pt x="1118165" y="665661"/>
                </a:cubicBezTo>
                <a:close/>
                <a:moveTo>
                  <a:pt x="3328487" y="367984"/>
                </a:moveTo>
                <a:cubicBezTo>
                  <a:pt x="3318895" y="369241"/>
                  <a:pt x="3309778" y="378921"/>
                  <a:pt x="3301136" y="397022"/>
                </a:cubicBezTo>
                <a:cubicBezTo>
                  <a:pt x="3292495" y="415124"/>
                  <a:pt x="3284805" y="436007"/>
                  <a:pt x="3278067" y="459671"/>
                </a:cubicBezTo>
                <a:cubicBezTo>
                  <a:pt x="3271328" y="483335"/>
                  <a:pt x="3266016" y="504138"/>
                  <a:pt x="3262132" y="522082"/>
                </a:cubicBezTo>
                <a:cubicBezTo>
                  <a:pt x="3258247" y="540025"/>
                  <a:pt x="3256265" y="549467"/>
                  <a:pt x="3256186" y="550407"/>
                </a:cubicBezTo>
                <a:cubicBezTo>
                  <a:pt x="3253041" y="565662"/>
                  <a:pt x="3250769" y="581075"/>
                  <a:pt x="3249368" y="596646"/>
                </a:cubicBezTo>
                <a:cubicBezTo>
                  <a:pt x="3247967" y="612218"/>
                  <a:pt x="3247280" y="627631"/>
                  <a:pt x="3247307" y="642885"/>
                </a:cubicBezTo>
                <a:cubicBezTo>
                  <a:pt x="3269478" y="636261"/>
                  <a:pt x="3292363" y="622590"/>
                  <a:pt x="3315961" y="601872"/>
                </a:cubicBezTo>
                <a:cubicBezTo>
                  <a:pt x="3339560" y="581154"/>
                  <a:pt x="3356420" y="551331"/>
                  <a:pt x="3366541" y="512402"/>
                </a:cubicBezTo>
                <a:cubicBezTo>
                  <a:pt x="3373233" y="478315"/>
                  <a:pt x="3373315" y="450633"/>
                  <a:pt x="3366786" y="429355"/>
                </a:cubicBezTo>
                <a:cubicBezTo>
                  <a:pt x="3360257" y="408077"/>
                  <a:pt x="3352465" y="392500"/>
                  <a:pt x="3343409" y="382623"/>
                </a:cubicBezTo>
                <a:cubicBezTo>
                  <a:pt x="3334352" y="372747"/>
                  <a:pt x="3329378" y="367867"/>
                  <a:pt x="3328487" y="367984"/>
                </a:cubicBezTo>
                <a:close/>
                <a:moveTo>
                  <a:pt x="1200577" y="366572"/>
                </a:moveTo>
                <a:cubicBezTo>
                  <a:pt x="1199810" y="366086"/>
                  <a:pt x="1195005" y="370577"/>
                  <a:pt x="1186161" y="380044"/>
                </a:cubicBezTo>
                <a:cubicBezTo>
                  <a:pt x="1177317" y="389511"/>
                  <a:pt x="1169037" y="406864"/>
                  <a:pt x="1161320" y="432104"/>
                </a:cubicBezTo>
                <a:cubicBezTo>
                  <a:pt x="1153603" y="457344"/>
                  <a:pt x="1151051" y="493380"/>
                  <a:pt x="1153665" y="540214"/>
                </a:cubicBezTo>
                <a:cubicBezTo>
                  <a:pt x="1153368" y="541435"/>
                  <a:pt x="1155090" y="550823"/>
                  <a:pt x="1158831" y="568379"/>
                </a:cubicBezTo>
                <a:cubicBezTo>
                  <a:pt x="1162572" y="585935"/>
                  <a:pt x="1170117" y="604335"/>
                  <a:pt x="1181465" y="623580"/>
                </a:cubicBezTo>
                <a:cubicBezTo>
                  <a:pt x="1192813" y="642824"/>
                  <a:pt x="1209750" y="655588"/>
                  <a:pt x="1232275" y="661873"/>
                </a:cubicBezTo>
                <a:cubicBezTo>
                  <a:pt x="1243131" y="664425"/>
                  <a:pt x="1254700" y="665319"/>
                  <a:pt x="1266983" y="664556"/>
                </a:cubicBezTo>
                <a:cubicBezTo>
                  <a:pt x="1279266" y="663793"/>
                  <a:pt x="1291786" y="661215"/>
                  <a:pt x="1304544" y="656821"/>
                </a:cubicBezTo>
                <a:cubicBezTo>
                  <a:pt x="1307129" y="639683"/>
                  <a:pt x="1308290" y="620407"/>
                  <a:pt x="1308026" y="598992"/>
                </a:cubicBezTo>
                <a:cubicBezTo>
                  <a:pt x="1307762" y="577578"/>
                  <a:pt x="1305756" y="554182"/>
                  <a:pt x="1302008" y="528807"/>
                </a:cubicBezTo>
                <a:cubicBezTo>
                  <a:pt x="1302141" y="526757"/>
                  <a:pt x="1298917" y="512549"/>
                  <a:pt x="1292335" y="486183"/>
                </a:cubicBezTo>
                <a:cubicBezTo>
                  <a:pt x="1285753" y="459816"/>
                  <a:pt x="1275015" y="433591"/>
                  <a:pt x="1260121" y="407506"/>
                </a:cubicBezTo>
                <a:cubicBezTo>
                  <a:pt x="1245227" y="381421"/>
                  <a:pt x="1225379" y="367776"/>
                  <a:pt x="1200577" y="366572"/>
                </a:cubicBezTo>
                <a:close/>
                <a:moveTo>
                  <a:pt x="1138451" y="346290"/>
                </a:moveTo>
                <a:cubicBezTo>
                  <a:pt x="1136393" y="345419"/>
                  <a:pt x="1129427" y="348112"/>
                  <a:pt x="1117553" y="354371"/>
                </a:cubicBezTo>
                <a:cubicBezTo>
                  <a:pt x="1105679" y="360630"/>
                  <a:pt x="1101244" y="375681"/>
                  <a:pt x="1104247" y="399526"/>
                </a:cubicBezTo>
                <a:cubicBezTo>
                  <a:pt x="1113103" y="380514"/>
                  <a:pt x="1124504" y="362769"/>
                  <a:pt x="1138451" y="346290"/>
                </a:cubicBezTo>
                <a:close/>
                <a:moveTo>
                  <a:pt x="3271434" y="343915"/>
                </a:moveTo>
                <a:cubicBezTo>
                  <a:pt x="3267183" y="343968"/>
                  <a:pt x="3261210" y="344495"/>
                  <a:pt x="3253515" y="345498"/>
                </a:cubicBezTo>
                <a:cubicBezTo>
                  <a:pt x="3238124" y="347504"/>
                  <a:pt x="3225511" y="362178"/>
                  <a:pt x="3215676" y="389520"/>
                </a:cubicBezTo>
                <a:cubicBezTo>
                  <a:pt x="3217126" y="388069"/>
                  <a:pt x="3225304" y="381471"/>
                  <a:pt x="3240212" y="369726"/>
                </a:cubicBezTo>
                <a:cubicBezTo>
                  <a:pt x="3255119" y="357982"/>
                  <a:pt x="3268054" y="349800"/>
                  <a:pt x="3279018" y="345182"/>
                </a:cubicBezTo>
                <a:cubicBezTo>
                  <a:pt x="3278212" y="344284"/>
                  <a:pt x="3275684" y="343862"/>
                  <a:pt x="3271434" y="343915"/>
                </a:cubicBezTo>
                <a:close/>
                <a:moveTo>
                  <a:pt x="1847398" y="333024"/>
                </a:moveTo>
                <a:cubicBezTo>
                  <a:pt x="1844104" y="333322"/>
                  <a:pt x="1839604" y="334118"/>
                  <a:pt x="1833898" y="335410"/>
                </a:cubicBezTo>
                <a:cubicBezTo>
                  <a:pt x="1822486" y="337995"/>
                  <a:pt x="1816845" y="350924"/>
                  <a:pt x="1816977" y="374198"/>
                </a:cubicBezTo>
                <a:cubicBezTo>
                  <a:pt x="1817241" y="373141"/>
                  <a:pt x="1820825" y="367646"/>
                  <a:pt x="1827730" y="357713"/>
                </a:cubicBezTo>
                <a:cubicBezTo>
                  <a:pt x="1834636" y="347781"/>
                  <a:pt x="1843280" y="339750"/>
                  <a:pt x="1853665" y="333622"/>
                </a:cubicBezTo>
                <a:cubicBezTo>
                  <a:pt x="1852782" y="332925"/>
                  <a:pt x="1850693" y="332726"/>
                  <a:pt x="1847398" y="333024"/>
                </a:cubicBezTo>
                <a:close/>
                <a:moveTo>
                  <a:pt x="2334261" y="331555"/>
                </a:moveTo>
                <a:cubicBezTo>
                  <a:pt x="2330887" y="331746"/>
                  <a:pt x="2326288" y="332393"/>
                  <a:pt x="2320463" y="333496"/>
                </a:cubicBezTo>
                <a:cubicBezTo>
                  <a:pt x="2308814" y="335704"/>
                  <a:pt x="2303332" y="348417"/>
                  <a:pt x="2304017" y="371637"/>
                </a:cubicBezTo>
                <a:cubicBezTo>
                  <a:pt x="2304281" y="370633"/>
                  <a:pt x="2307865" y="365353"/>
                  <a:pt x="2314770" y="355796"/>
                </a:cubicBezTo>
                <a:cubicBezTo>
                  <a:pt x="2321676" y="346239"/>
                  <a:pt x="2330320" y="338426"/>
                  <a:pt x="2340705" y="332355"/>
                </a:cubicBezTo>
                <a:cubicBezTo>
                  <a:pt x="2339782" y="331632"/>
                  <a:pt x="2337634" y="331365"/>
                  <a:pt x="2334261" y="331555"/>
                </a:cubicBezTo>
                <a:close/>
                <a:moveTo>
                  <a:pt x="2994520" y="62521"/>
                </a:moveTo>
                <a:cubicBezTo>
                  <a:pt x="2979801" y="93113"/>
                  <a:pt x="2968067" y="130179"/>
                  <a:pt x="2959317" y="173720"/>
                </a:cubicBezTo>
                <a:cubicBezTo>
                  <a:pt x="2950568" y="217262"/>
                  <a:pt x="2944285" y="256017"/>
                  <a:pt x="2940471" y="289987"/>
                </a:cubicBezTo>
                <a:cubicBezTo>
                  <a:pt x="2936656" y="323956"/>
                  <a:pt x="2934791" y="341880"/>
                  <a:pt x="2934878" y="343756"/>
                </a:cubicBezTo>
                <a:cubicBezTo>
                  <a:pt x="2934745" y="344443"/>
                  <a:pt x="2933741" y="355422"/>
                  <a:pt x="2931864" y="376694"/>
                </a:cubicBezTo>
                <a:cubicBezTo>
                  <a:pt x="2929987" y="397966"/>
                  <a:pt x="2928030" y="425414"/>
                  <a:pt x="2925995" y="459038"/>
                </a:cubicBezTo>
                <a:cubicBezTo>
                  <a:pt x="2951084" y="419528"/>
                  <a:pt x="2971652" y="375981"/>
                  <a:pt x="2987699" y="328396"/>
                </a:cubicBezTo>
                <a:cubicBezTo>
                  <a:pt x="3003747" y="280811"/>
                  <a:pt x="3013212" y="238214"/>
                  <a:pt x="3016093" y="200605"/>
                </a:cubicBezTo>
                <a:cubicBezTo>
                  <a:pt x="3018752" y="164210"/>
                  <a:pt x="3018484" y="134071"/>
                  <a:pt x="3015290" y="110186"/>
                </a:cubicBezTo>
                <a:cubicBezTo>
                  <a:pt x="3012096" y="86301"/>
                  <a:pt x="3005173" y="70413"/>
                  <a:pt x="2994520" y="62521"/>
                </a:cubicBezTo>
                <a:close/>
                <a:moveTo>
                  <a:pt x="785657" y="19608"/>
                </a:moveTo>
                <a:cubicBezTo>
                  <a:pt x="783891" y="18605"/>
                  <a:pt x="777935" y="19977"/>
                  <a:pt x="767789" y="23725"/>
                </a:cubicBezTo>
                <a:cubicBezTo>
                  <a:pt x="757642" y="27472"/>
                  <a:pt x="753900" y="39613"/>
                  <a:pt x="756562" y="60146"/>
                </a:cubicBezTo>
                <a:cubicBezTo>
                  <a:pt x="757063" y="58853"/>
                  <a:pt x="760489" y="52888"/>
                  <a:pt x="766840" y="42252"/>
                </a:cubicBezTo>
                <a:cubicBezTo>
                  <a:pt x="773192" y="31616"/>
                  <a:pt x="779464" y="24068"/>
                  <a:pt x="785657" y="19608"/>
                </a:cubicBezTo>
                <a:close/>
                <a:moveTo>
                  <a:pt x="2947275" y="19558"/>
                </a:moveTo>
                <a:cubicBezTo>
                  <a:pt x="2942373" y="20083"/>
                  <a:pt x="2938164" y="21940"/>
                  <a:pt x="2934648" y="25129"/>
                </a:cubicBezTo>
                <a:cubicBezTo>
                  <a:pt x="2927618" y="31508"/>
                  <a:pt x="2922702" y="38726"/>
                  <a:pt x="2919901" y="46781"/>
                </a:cubicBezTo>
                <a:cubicBezTo>
                  <a:pt x="2917101" y="54837"/>
                  <a:pt x="2915755" y="59239"/>
                  <a:pt x="2915865" y="59988"/>
                </a:cubicBezTo>
                <a:cubicBezTo>
                  <a:pt x="2924526" y="50091"/>
                  <a:pt x="2934460" y="41381"/>
                  <a:pt x="2945667" y="33859"/>
                </a:cubicBezTo>
                <a:cubicBezTo>
                  <a:pt x="2956874" y="26338"/>
                  <a:pt x="2963006" y="22379"/>
                  <a:pt x="2964065" y="21983"/>
                </a:cubicBezTo>
                <a:cubicBezTo>
                  <a:pt x="2957774" y="19842"/>
                  <a:pt x="2952178" y="19034"/>
                  <a:pt x="2947275" y="19558"/>
                </a:cubicBezTo>
                <a:close/>
                <a:moveTo>
                  <a:pt x="2948837" y="605"/>
                </a:moveTo>
                <a:cubicBezTo>
                  <a:pt x="2991103" y="-372"/>
                  <a:pt x="3021426" y="16695"/>
                  <a:pt x="3039805" y="51808"/>
                </a:cubicBezTo>
                <a:cubicBezTo>
                  <a:pt x="3058185" y="86920"/>
                  <a:pt x="3065590" y="132640"/>
                  <a:pt x="3062021" y="188966"/>
                </a:cubicBezTo>
                <a:cubicBezTo>
                  <a:pt x="3058452" y="245293"/>
                  <a:pt x="3044878" y="304789"/>
                  <a:pt x="3021300" y="367455"/>
                </a:cubicBezTo>
                <a:cubicBezTo>
                  <a:pt x="2997721" y="430121"/>
                  <a:pt x="2965107" y="488518"/>
                  <a:pt x="2923457" y="542648"/>
                </a:cubicBezTo>
                <a:cubicBezTo>
                  <a:pt x="2922027" y="585806"/>
                  <a:pt x="2922075" y="627721"/>
                  <a:pt x="2923603" y="668392"/>
                </a:cubicBezTo>
                <a:cubicBezTo>
                  <a:pt x="2925130" y="709063"/>
                  <a:pt x="2929124" y="742908"/>
                  <a:pt x="2935585" y="769926"/>
                </a:cubicBezTo>
                <a:cubicBezTo>
                  <a:pt x="2942046" y="796943"/>
                  <a:pt x="2951962" y="811551"/>
                  <a:pt x="2965333" y="813748"/>
                </a:cubicBezTo>
                <a:cubicBezTo>
                  <a:pt x="2966193" y="815054"/>
                  <a:pt x="2975868" y="809346"/>
                  <a:pt x="2994358" y="796623"/>
                </a:cubicBezTo>
                <a:cubicBezTo>
                  <a:pt x="3012848" y="783900"/>
                  <a:pt x="3034999" y="756327"/>
                  <a:pt x="3060809" y="713904"/>
                </a:cubicBezTo>
                <a:cubicBezTo>
                  <a:pt x="3083392" y="676784"/>
                  <a:pt x="3104830" y="622295"/>
                  <a:pt x="3125123" y="550438"/>
                </a:cubicBezTo>
                <a:lnTo>
                  <a:pt x="3127675" y="541015"/>
                </a:lnTo>
                <a:lnTo>
                  <a:pt x="3131698" y="515763"/>
                </a:lnTo>
                <a:cubicBezTo>
                  <a:pt x="3135496" y="495680"/>
                  <a:pt x="3140293" y="476824"/>
                  <a:pt x="3146089" y="459196"/>
                </a:cubicBezTo>
                <a:cubicBezTo>
                  <a:pt x="3145744" y="457116"/>
                  <a:pt x="3151073" y="443681"/>
                  <a:pt x="3162075" y="418892"/>
                </a:cubicBezTo>
                <a:cubicBezTo>
                  <a:pt x="3173078" y="394103"/>
                  <a:pt x="3191824" y="370440"/>
                  <a:pt x="3218313" y="347903"/>
                </a:cubicBezTo>
                <a:cubicBezTo>
                  <a:pt x="3244803" y="325366"/>
                  <a:pt x="3281104" y="316436"/>
                  <a:pt x="3327219" y="321112"/>
                </a:cubicBezTo>
                <a:cubicBezTo>
                  <a:pt x="3328781" y="320244"/>
                  <a:pt x="3338313" y="323528"/>
                  <a:pt x="3355814" y="330965"/>
                </a:cubicBezTo>
                <a:cubicBezTo>
                  <a:pt x="3373314" y="338402"/>
                  <a:pt x="3389408" y="355199"/>
                  <a:pt x="3404095" y="381356"/>
                </a:cubicBezTo>
                <a:cubicBezTo>
                  <a:pt x="3418782" y="407514"/>
                  <a:pt x="3422685" y="448240"/>
                  <a:pt x="3415807" y="503535"/>
                </a:cubicBezTo>
                <a:cubicBezTo>
                  <a:pt x="3404963" y="561650"/>
                  <a:pt x="3382703" y="605039"/>
                  <a:pt x="3349028" y="633701"/>
                </a:cubicBezTo>
                <a:cubicBezTo>
                  <a:pt x="3315353" y="662363"/>
                  <a:pt x="3282291" y="681049"/>
                  <a:pt x="3249844" y="689758"/>
                </a:cubicBezTo>
                <a:cubicBezTo>
                  <a:pt x="3253622" y="723382"/>
                  <a:pt x="3261603" y="751463"/>
                  <a:pt x="3273785" y="774002"/>
                </a:cubicBezTo>
                <a:cubicBezTo>
                  <a:pt x="3285968" y="796541"/>
                  <a:pt x="3302511" y="809420"/>
                  <a:pt x="3323414" y="812640"/>
                </a:cubicBezTo>
                <a:cubicBezTo>
                  <a:pt x="3324883" y="814243"/>
                  <a:pt x="3338965" y="809770"/>
                  <a:pt x="3365663" y="799221"/>
                </a:cubicBezTo>
                <a:cubicBezTo>
                  <a:pt x="3392360" y="788672"/>
                  <a:pt x="3422857" y="762428"/>
                  <a:pt x="3457156" y="720490"/>
                </a:cubicBezTo>
                <a:cubicBezTo>
                  <a:pt x="3491454" y="678552"/>
                  <a:pt x="3520739" y="611301"/>
                  <a:pt x="3545010" y="518737"/>
                </a:cubicBezTo>
                <a:cubicBezTo>
                  <a:pt x="3544799" y="517707"/>
                  <a:pt x="3546172" y="513748"/>
                  <a:pt x="3549128" y="506860"/>
                </a:cubicBezTo>
                <a:cubicBezTo>
                  <a:pt x="3552084" y="499972"/>
                  <a:pt x="3557890" y="496330"/>
                  <a:pt x="3566547" y="495934"/>
                </a:cubicBezTo>
                <a:cubicBezTo>
                  <a:pt x="3573619" y="498098"/>
                  <a:pt x="3577209" y="502637"/>
                  <a:pt x="3577315" y="509552"/>
                </a:cubicBezTo>
                <a:cubicBezTo>
                  <a:pt x="3577420" y="516467"/>
                  <a:pt x="3577209" y="520373"/>
                  <a:pt x="3576681" y="521270"/>
                </a:cubicBezTo>
                <a:cubicBezTo>
                  <a:pt x="3577050" y="522978"/>
                  <a:pt x="3574095" y="540139"/>
                  <a:pt x="3567815" y="572751"/>
                </a:cubicBezTo>
                <a:cubicBezTo>
                  <a:pt x="3561535" y="605364"/>
                  <a:pt x="3549715" y="643180"/>
                  <a:pt x="3532355" y="686199"/>
                </a:cubicBezTo>
                <a:cubicBezTo>
                  <a:pt x="3514995" y="729218"/>
                  <a:pt x="3489880" y="767191"/>
                  <a:pt x="3457010" y="800119"/>
                </a:cubicBezTo>
                <a:cubicBezTo>
                  <a:pt x="3424140" y="833047"/>
                  <a:pt x="3381299" y="850681"/>
                  <a:pt x="3328487" y="853020"/>
                </a:cubicBezTo>
                <a:cubicBezTo>
                  <a:pt x="3271058" y="854185"/>
                  <a:pt x="3226888" y="841334"/>
                  <a:pt x="3195977" y="814466"/>
                </a:cubicBezTo>
                <a:cubicBezTo>
                  <a:pt x="3165066" y="787598"/>
                  <a:pt x="3144325" y="753022"/>
                  <a:pt x="3133757" y="710740"/>
                </a:cubicBezTo>
                <a:lnTo>
                  <a:pt x="3124226" y="652439"/>
                </a:lnTo>
                <a:lnTo>
                  <a:pt x="3123491" y="654406"/>
                </a:lnTo>
                <a:cubicBezTo>
                  <a:pt x="3119579" y="664492"/>
                  <a:pt x="3115400" y="674903"/>
                  <a:pt x="3110954" y="685641"/>
                </a:cubicBezTo>
                <a:cubicBezTo>
                  <a:pt x="3093169" y="728591"/>
                  <a:pt x="3071428" y="766562"/>
                  <a:pt x="3045730" y="799556"/>
                </a:cubicBezTo>
                <a:cubicBezTo>
                  <a:pt x="3020032" y="832550"/>
                  <a:pt x="2990695" y="850371"/>
                  <a:pt x="2957720" y="853020"/>
                </a:cubicBezTo>
                <a:cubicBezTo>
                  <a:pt x="2913892" y="853091"/>
                  <a:pt x="2880393" y="835619"/>
                  <a:pt x="2857221" y="800604"/>
                </a:cubicBezTo>
                <a:cubicBezTo>
                  <a:pt x="2834050" y="765589"/>
                  <a:pt x="2818259" y="721726"/>
                  <a:pt x="2809848" y="669016"/>
                </a:cubicBezTo>
                <a:lnTo>
                  <a:pt x="2808100" y="654126"/>
                </a:lnTo>
                <a:lnTo>
                  <a:pt x="2807083" y="657693"/>
                </a:lnTo>
                <a:cubicBezTo>
                  <a:pt x="2804014" y="667965"/>
                  <a:pt x="2800713" y="678558"/>
                  <a:pt x="2797183" y="689471"/>
                </a:cubicBezTo>
                <a:cubicBezTo>
                  <a:pt x="2783060" y="733126"/>
                  <a:pt x="2764948" y="771249"/>
                  <a:pt x="2742848" y="803841"/>
                </a:cubicBezTo>
                <a:cubicBezTo>
                  <a:pt x="2720748" y="836433"/>
                  <a:pt x="2694362" y="852826"/>
                  <a:pt x="2663691" y="853020"/>
                </a:cubicBezTo>
                <a:cubicBezTo>
                  <a:pt x="2633134" y="851009"/>
                  <a:pt x="2608765" y="837462"/>
                  <a:pt x="2590582" y="812379"/>
                </a:cubicBezTo>
                <a:cubicBezTo>
                  <a:pt x="2572400" y="787296"/>
                  <a:pt x="2558998" y="755172"/>
                  <a:pt x="2550376" y="716006"/>
                </a:cubicBezTo>
                <a:cubicBezTo>
                  <a:pt x="2541755" y="676841"/>
                  <a:pt x="2536507" y="635129"/>
                  <a:pt x="2534633" y="590871"/>
                </a:cubicBezTo>
                <a:cubicBezTo>
                  <a:pt x="2523095" y="631116"/>
                  <a:pt x="2510241" y="670857"/>
                  <a:pt x="2496073" y="710094"/>
                </a:cubicBezTo>
                <a:cubicBezTo>
                  <a:pt x="2481904" y="749330"/>
                  <a:pt x="2467172" y="782300"/>
                  <a:pt x="2451876" y="809002"/>
                </a:cubicBezTo>
                <a:cubicBezTo>
                  <a:pt x="2436580" y="835705"/>
                  <a:pt x="2421473" y="850377"/>
                  <a:pt x="2406553" y="853020"/>
                </a:cubicBezTo>
                <a:cubicBezTo>
                  <a:pt x="2366777" y="856669"/>
                  <a:pt x="2333339" y="834837"/>
                  <a:pt x="2306238" y="787524"/>
                </a:cubicBezTo>
                <a:cubicBezTo>
                  <a:pt x="2279137" y="740211"/>
                  <a:pt x="2265325" y="679729"/>
                  <a:pt x="2264799" y="606078"/>
                </a:cubicBezTo>
                <a:cubicBezTo>
                  <a:pt x="2265063" y="592046"/>
                  <a:pt x="2265445" y="578340"/>
                  <a:pt x="2265946" y="564961"/>
                </a:cubicBezTo>
                <a:lnTo>
                  <a:pt x="2266575" y="551715"/>
                </a:lnTo>
                <a:lnTo>
                  <a:pt x="2220587" y="589204"/>
                </a:lnTo>
                <a:cubicBezTo>
                  <a:pt x="2199790" y="606939"/>
                  <a:pt x="2180499" y="624358"/>
                  <a:pt x="2162714" y="641460"/>
                </a:cubicBezTo>
                <a:cubicBezTo>
                  <a:pt x="2162113" y="703675"/>
                  <a:pt x="2157974" y="765187"/>
                  <a:pt x="2150298" y="825994"/>
                </a:cubicBezTo>
                <a:cubicBezTo>
                  <a:pt x="2142621" y="886802"/>
                  <a:pt x="2129953" y="940994"/>
                  <a:pt x="2112292" y="988570"/>
                </a:cubicBezTo>
                <a:cubicBezTo>
                  <a:pt x="2094632" y="1036147"/>
                  <a:pt x="2070525" y="1071195"/>
                  <a:pt x="2039972" y="1093717"/>
                </a:cubicBezTo>
                <a:cubicBezTo>
                  <a:pt x="2033632" y="1097728"/>
                  <a:pt x="2027292" y="1099840"/>
                  <a:pt x="2020952" y="1100051"/>
                </a:cubicBezTo>
                <a:cubicBezTo>
                  <a:pt x="2007320" y="1100843"/>
                  <a:pt x="1987982" y="1095459"/>
                  <a:pt x="1962939" y="1083899"/>
                </a:cubicBezTo>
                <a:cubicBezTo>
                  <a:pt x="1937895" y="1072339"/>
                  <a:pt x="1916655" y="1053653"/>
                  <a:pt x="1899219" y="1027842"/>
                </a:cubicBezTo>
                <a:cubicBezTo>
                  <a:pt x="1894127" y="1018842"/>
                  <a:pt x="1891014" y="1009288"/>
                  <a:pt x="1889879" y="999180"/>
                </a:cubicBezTo>
                <a:cubicBezTo>
                  <a:pt x="1888745" y="989072"/>
                  <a:pt x="1889745" y="979201"/>
                  <a:pt x="1892882" y="969568"/>
                </a:cubicBezTo>
                <a:cubicBezTo>
                  <a:pt x="1900489" y="945182"/>
                  <a:pt x="1916973" y="908760"/>
                  <a:pt x="1942333" y="860304"/>
                </a:cubicBezTo>
                <a:cubicBezTo>
                  <a:pt x="1967694" y="811848"/>
                  <a:pt x="2005735" y="757058"/>
                  <a:pt x="2056457" y="695934"/>
                </a:cubicBezTo>
                <a:cubicBezTo>
                  <a:pt x="2058279" y="667324"/>
                  <a:pt x="2059388" y="639033"/>
                  <a:pt x="2059784" y="611059"/>
                </a:cubicBezTo>
                <a:cubicBezTo>
                  <a:pt x="2060180" y="583086"/>
                  <a:pt x="2060339" y="556068"/>
                  <a:pt x="2060260" y="530004"/>
                </a:cubicBezTo>
                <a:cubicBezTo>
                  <a:pt x="2048253" y="568314"/>
                  <a:pt x="2034508" y="607658"/>
                  <a:pt x="2019026" y="648036"/>
                </a:cubicBezTo>
                <a:cubicBezTo>
                  <a:pt x="2003543" y="688415"/>
                  <a:pt x="1987356" y="722883"/>
                  <a:pt x="1970465" y="751440"/>
                </a:cubicBezTo>
                <a:cubicBezTo>
                  <a:pt x="1953573" y="779998"/>
                  <a:pt x="1937010" y="795700"/>
                  <a:pt x="1920776" y="798547"/>
                </a:cubicBezTo>
                <a:cubicBezTo>
                  <a:pt x="1881002" y="801740"/>
                  <a:pt x="1847564" y="782051"/>
                  <a:pt x="1820463" y="739481"/>
                </a:cubicBezTo>
                <a:cubicBezTo>
                  <a:pt x="1793362" y="696910"/>
                  <a:pt x="1779550" y="642701"/>
                  <a:pt x="1779024" y="576852"/>
                </a:cubicBezTo>
                <a:cubicBezTo>
                  <a:pt x="1780026" y="527958"/>
                  <a:pt x="1782767" y="483380"/>
                  <a:pt x="1787248" y="443118"/>
                </a:cubicBezTo>
                <a:cubicBezTo>
                  <a:pt x="1791728" y="402855"/>
                  <a:pt x="1795734" y="371851"/>
                  <a:pt x="1799266" y="350105"/>
                </a:cubicBezTo>
                <a:cubicBezTo>
                  <a:pt x="1801243" y="341712"/>
                  <a:pt x="1805196" y="334450"/>
                  <a:pt x="1811126" y="328319"/>
                </a:cubicBezTo>
                <a:cubicBezTo>
                  <a:pt x="1817056" y="322188"/>
                  <a:pt x="1824489" y="318096"/>
                  <a:pt x="1833423" y="316045"/>
                </a:cubicBezTo>
                <a:cubicBezTo>
                  <a:pt x="1843122" y="313880"/>
                  <a:pt x="1854087" y="312825"/>
                  <a:pt x="1866318" y="312878"/>
                </a:cubicBezTo>
                <a:cubicBezTo>
                  <a:pt x="1878549" y="312930"/>
                  <a:pt x="1890784" y="315675"/>
                  <a:pt x="1903024" y="321112"/>
                </a:cubicBezTo>
                <a:cubicBezTo>
                  <a:pt x="1910077" y="324422"/>
                  <a:pt x="1915308" y="329403"/>
                  <a:pt x="1918716" y="336052"/>
                </a:cubicBezTo>
                <a:cubicBezTo>
                  <a:pt x="1922123" y="342702"/>
                  <a:pt x="1923233" y="349922"/>
                  <a:pt x="1922044" y="357713"/>
                </a:cubicBezTo>
                <a:cubicBezTo>
                  <a:pt x="1917157" y="379274"/>
                  <a:pt x="1911715" y="409381"/>
                  <a:pt x="1905718" y="448032"/>
                </a:cubicBezTo>
                <a:cubicBezTo>
                  <a:pt x="1899721" y="486684"/>
                  <a:pt x="1895864" y="526246"/>
                  <a:pt x="1894147" y="566718"/>
                </a:cubicBezTo>
                <a:cubicBezTo>
                  <a:pt x="1892725" y="619423"/>
                  <a:pt x="1894945" y="662231"/>
                  <a:pt x="1900808" y="695142"/>
                </a:cubicBezTo>
                <a:cubicBezTo>
                  <a:pt x="1906671" y="728053"/>
                  <a:pt x="1913327" y="746475"/>
                  <a:pt x="1920776" y="750407"/>
                </a:cubicBezTo>
                <a:cubicBezTo>
                  <a:pt x="1924369" y="751002"/>
                  <a:pt x="1932083" y="738578"/>
                  <a:pt x="1943918" y="713135"/>
                </a:cubicBezTo>
                <a:cubicBezTo>
                  <a:pt x="1955753" y="687691"/>
                  <a:pt x="1969173" y="655162"/>
                  <a:pt x="1984178" y="615546"/>
                </a:cubicBezTo>
                <a:cubicBezTo>
                  <a:pt x="1999183" y="575930"/>
                  <a:pt x="2013238" y="535161"/>
                  <a:pt x="2026341" y="493238"/>
                </a:cubicBezTo>
                <a:cubicBezTo>
                  <a:pt x="2039444" y="451315"/>
                  <a:pt x="2049060" y="414171"/>
                  <a:pt x="2055189" y="381806"/>
                </a:cubicBezTo>
                <a:cubicBezTo>
                  <a:pt x="2054528" y="374832"/>
                  <a:pt x="2053947" y="368491"/>
                  <a:pt x="2053445" y="362785"/>
                </a:cubicBezTo>
                <a:cubicBezTo>
                  <a:pt x="2052943" y="357079"/>
                  <a:pt x="2052679" y="352007"/>
                  <a:pt x="2052652" y="347569"/>
                </a:cubicBezTo>
                <a:cubicBezTo>
                  <a:pt x="2052072" y="341128"/>
                  <a:pt x="2053233" y="335341"/>
                  <a:pt x="2056137" y="330207"/>
                </a:cubicBezTo>
                <a:cubicBezTo>
                  <a:pt x="2059040" y="325073"/>
                  <a:pt x="2063366" y="321197"/>
                  <a:pt x="2069114" y="318578"/>
                </a:cubicBezTo>
                <a:cubicBezTo>
                  <a:pt x="2076176" y="314857"/>
                  <a:pt x="2083554" y="312482"/>
                  <a:pt x="2091249" y="311452"/>
                </a:cubicBezTo>
                <a:cubicBezTo>
                  <a:pt x="2098943" y="310423"/>
                  <a:pt x="2106322" y="310265"/>
                  <a:pt x="2113384" y="310977"/>
                </a:cubicBezTo>
                <a:cubicBezTo>
                  <a:pt x="2121053" y="312298"/>
                  <a:pt x="2127535" y="315349"/>
                  <a:pt x="2132832" y="320131"/>
                </a:cubicBezTo>
                <a:cubicBezTo>
                  <a:pt x="2138128" y="324912"/>
                  <a:pt x="2141765" y="331099"/>
                  <a:pt x="2143741" y="338693"/>
                </a:cubicBezTo>
                <a:cubicBezTo>
                  <a:pt x="2148326" y="359198"/>
                  <a:pt x="2152437" y="391416"/>
                  <a:pt x="2156074" y="435350"/>
                </a:cubicBezTo>
                <a:cubicBezTo>
                  <a:pt x="2159710" y="479283"/>
                  <a:pt x="2161924" y="529829"/>
                  <a:pt x="2162714" y="586987"/>
                </a:cubicBezTo>
                <a:cubicBezTo>
                  <a:pt x="2178596" y="572997"/>
                  <a:pt x="2195350" y="558861"/>
                  <a:pt x="2212976" y="544577"/>
                </a:cubicBezTo>
                <a:cubicBezTo>
                  <a:pt x="2230603" y="530294"/>
                  <a:pt x="2248942" y="516190"/>
                  <a:pt x="2267995" y="502268"/>
                </a:cubicBezTo>
                <a:lnTo>
                  <a:pt x="2269500" y="501261"/>
                </a:lnTo>
                <a:lnTo>
                  <a:pt x="2270374" y="488610"/>
                </a:lnTo>
                <a:cubicBezTo>
                  <a:pt x="2271349" y="476538"/>
                  <a:pt x="2272442" y="464793"/>
                  <a:pt x="2273655" y="453374"/>
                </a:cubicBezTo>
                <a:cubicBezTo>
                  <a:pt x="2278504" y="407700"/>
                  <a:pt x="2282722" y="373273"/>
                  <a:pt x="2286306" y="350093"/>
                </a:cubicBezTo>
                <a:cubicBezTo>
                  <a:pt x="2287729" y="341754"/>
                  <a:pt x="2291208" y="334697"/>
                  <a:pt x="2296743" y="328922"/>
                </a:cubicBezTo>
                <a:cubicBezTo>
                  <a:pt x="2302278" y="323147"/>
                  <a:pt x="2308919" y="319266"/>
                  <a:pt x="2316668" y="317280"/>
                </a:cubicBezTo>
                <a:cubicBezTo>
                  <a:pt x="2326393" y="314499"/>
                  <a:pt x="2337621" y="313133"/>
                  <a:pt x="2350353" y="313181"/>
                </a:cubicBezTo>
                <a:cubicBezTo>
                  <a:pt x="2363086" y="313229"/>
                  <a:pt x="2375901" y="316271"/>
                  <a:pt x="2388799" y="322305"/>
                </a:cubicBezTo>
                <a:cubicBezTo>
                  <a:pt x="2396487" y="326206"/>
                  <a:pt x="2402035" y="331621"/>
                  <a:pt x="2405443" y="338550"/>
                </a:cubicBezTo>
                <a:cubicBezTo>
                  <a:pt x="2408851" y="345480"/>
                  <a:pt x="2409644" y="353129"/>
                  <a:pt x="2407821" y="361498"/>
                </a:cubicBezTo>
                <a:cubicBezTo>
                  <a:pt x="2403488" y="384520"/>
                  <a:pt x="2398204" y="417680"/>
                  <a:pt x="2391969" y="460978"/>
                </a:cubicBezTo>
                <a:cubicBezTo>
                  <a:pt x="2385734" y="504275"/>
                  <a:pt x="2381719" y="548840"/>
                  <a:pt x="2379922" y="594673"/>
                </a:cubicBezTo>
                <a:cubicBezTo>
                  <a:pt x="2378499" y="653230"/>
                  <a:pt x="2380720" y="700857"/>
                  <a:pt x="2386583" y="737555"/>
                </a:cubicBezTo>
                <a:cubicBezTo>
                  <a:pt x="2392447" y="774252"/>
                  <a:pt x="2399103" y="794634"/>
                  <a:pt x="2406553" y="798700"/>
                </a:cubicBezTo>
                <a:cubicBezTo>
                  <a:pt x="2410129" y="799528"/>
                  <a:pt x="2417718" y="786070"/>
                  <a:pt x="2429319" y="758326"/>
                </a:cubicBezTo>
                <a:cubicBezTo>
                  <a:pt x="2440920" y="730582"/>
                  <a:pt x="2454097" y="694987"/>
                  <a:pt x="2468848" y="651540"/>
                </a:cubicBezTo>
                <a:cubicBezTo>
                  <a:pt x="2483599" y="608094"/>
                  <a:pt x="2497487" y="563232"/>
                  <a:pt x="2510514" y="516954"/>
                </a:cubicBezTo>
                <a:cubicBezTo>
                  <a:pt x="2523540" y="470677"/>
                  <a:pt x="2533266" y="429418"/>
                  <a:pt x="2539693" y="393180"/>
                </a:cubicBezTo>
                <a:cubicBezTo>
                  <a:pt x="2540958" y="379240"/>
                  <a:pt x="2542223" y="366567"/>
                  <a:pt x="2543488" y="355162"/>
                </a:cubicBezTo>
                <a:cubicBezTo>
                  <a:pt x="2544252" y="345477"/>
                  <a:pt x="2547467" y="336682"/>
                  <a:pt x="2553133" y="328776"/>
                </a:cubicBezTo>
                <a:cubicBezTo>
                  <a:pt x="2558799" y="320870"/>
                  <a:pt x="2566126" y="314937"/>
                  <a:pt x="2575112" y="310977"/>
                </a:cubicBezTo>
                <a:cubicBezTo>
                  <a:pt x="2601674" y="299374"/>
                  <a:pt x="2628244" y="302312"/>
                  <a:pt x="2654823" y="319792"/>
                </a:cubicBezTo>
                <a:cubicBezTo>
                  <a:pt x="2660577" y="323117"/>
                  <a:pt x="2664905" y="327790"/>
                  <a:pt x="2667808" y="333813"/>
                </a:cubicBezTo>
                <a:cubicBezTo>
                  <a:pt x="2670711" y="339836"/>
                  <a:pt x="2671872" y="346108"/>
                  <a:pt x="2671292" y="352628"/>
                </a:cubicBezTo>
                <a:cubicBezTo>
                  <a:pt x="2667769" y="377692"/>
                  <a:pt x="2663258" y="414607"/>
                  <a:pt x="2657759" y="463374"/>
                </a:cubicBezTo>
                <a:cubicBezTo>
                  <a:pt x="2652260" y="512140"/>
                  <a:pt x="2647909" y="563034"/>
                  <a:pt x="2644705" y="616057"/>
                </a:cubicBezTo>
                <a:cubicBezTo>
                  <a:pt x="2641501" y="669081"/>
                  <a:pt x="2641581" y="714510"/>
                  <a:pt x="2644944" y="752346"/>
                </a:cubicBezTo>
                <a:cubicBezTo>
                  <a:pt x="2648308" y="790182"/>
                  <a:pt x="2657090" y="810702"/>
                  <a:pt x="2671292" y="813907"/>
                </a:cubicBezTo>
                <a:cubicBezTo>
                  <a:pt x="2671675" y="815495"/>
                  <a:pt x="2678228" y="810911"/>
                  <a:pt x="2690951" y="800155"/>
                </a:cubicBezTo>
                <a:cubicBezTo>
                  <a:pt x="2703674" y="789399"/>
                  <a:pt x="2720268" y="762943"/>
                  <a:pt x="2740733" y="720787"/>
                </a:cubicBezTo>
                <a:cubicBezTo>
                  <a:pt x="2758639" y="683901"/>
                  <a:pt x="2777749" y="627700"/>
                  <a:pt x="2798063" y="552184"/>
                </a:cubicBezTo>
                <a:lnTo>
                  <a:pt x="2799161" y="547988"/>
                </a:lnTo>
                <a:lnTo>
                  <a:pt x="2797910" y="510430"/>
                </a:lnTo>
                <a:cubicBezTo>
                  <a:pt x="2798363" y="457416"/>
                  <a:pt x="2800299" y="412945"/>
                  <a:pt x="2803719" y="377018"/>
                </a:cubicBezTo>
                <a:cubicBezTo>
                  <a:pt x="2807139" y="341091"/>
                  <a:pt x="2809095" y="322403"/>
                  <a:pt x="2809586" y="320954"/>
                </a:cubicBezTo>
                <a:cubicBezTo>
                  <a:pt x="2809540" y="319324"/>
                  <a:pt x="2812163" y="302875"/>
                  <a:pt x="2817456" y="271606"/>
                </a:cubicBezTo>
                <a:cubicBezTo>
                  <a:pt x="2822748" y="240338"/>
                  <a:pt x="2830988" y="204024"/>
                  <a:pt x="2842175" y="162666"/>
                </a:cubicBezTo>
                <a:cubicBezTo>
                  <a:pt x="2853363" y="121307"/>
                  <a:pt x="2867775" y="84679"/>
                  <a:pt x="2885413" y="52782"/>
                </a:cubicBezTo>
                <a:cubicBezTo>
                  <a:pt x="2903051" y="20884"/>
                  <a:pt x="2924192" y="3492"/>
                  <a:pt x="2948837" y="605"/>
                </a:cubicBezTo>
                <a:close/>
                <a:moveTo>
                  <a:pt x="788682" y="31"/>
                </a:moveTo>
                <a:cubicBezTo>
                  <a:pt x="795191" y="-154"/>
                  <a:pt x="801721" y="513"/>
                  <a:pt x="808271" y="2030"/>
                </a:cubicBezTo>
                <a:cubicBezTo>
                  <a:pt x="821371" y="5065"/>
                  <a:pt x="832812" y="11347"/>
                  <a:pt x="842597" y="20874"/>
                </a:cubicBezTo>
                <a:cubicBezTo>
                  <a:pt x="845737" y="23487"/>
                  <a:pt x="848007" y="26813"/>
                  <a:pt x="849406" y="30851"/>
                </a:cubicBezTo>
                <a:cubicBezTo>
                  <a:pt x="850805" y="34889"/>
                  <a:pt x="851491" y="39164"/>
                  <a:pt x="851465" y="43677"/>
                </a:cubicBezTo>
                <a:cubicBezTo>
                  <a:pt x="850831" y="53363"/>
                  <a:pt x="849881" y="67562"/>
                  <a:pt x="848614" y="86274"/>
                </a:cubicBezTo>
                <a:cubicBezTo>
                  <a:pt x="847347" y="104986"/>
                  <a:pt x="845764" y="127103"/>
                  <a:pt x="843864" y="152624"/>
                </a:cubicBezTo>
                <a:cubicBezTo>
                  <a:pt x="870467" y="149853"/>
                  <a:pt x="897070" y="148111"/>
                  <a:pt x="923674" y="147399"/>
                </a:cubicBezTo>
                <a:cubicBezTo>
                  <a:pt x="950277" y="146686"/>
                  <a:pt x="976880" y="148428"/>
                  <a:pt x="1003484" y="152624"/>
                </a:cubicBezTo>
                <a:cubicBezTo>
                  <a:pt x="1007363" y="153386"/>
                  <a:pt x="1010689" y="155646"/>
                  <a:pt x="1013460" y="159403"/>
                </a:cubicBezTo>
                <a:cubicBezTo>
                  <a:pt x="1016231" y="163160"/>
                  <a:pt x="1017973" y="167627"/>
                  <a:pt x="1018686" y="172803"/>
                </a:cubicBezTo>
                <a:cubicBezTo>
                  <a:pt x="1019292" y="173803"/>
                  <a:pt x="1019662" y="177487"/>
                  <a:pt x="1019794" y="183855"/>
                </a:cubicBezTo>
                <a:cubicBezTo>
                  <a:pt x="1019926" y="190223"/>
                  <a:pt x="1016178" y="193273"/>
                  <a:pt x="1008551" y="193005"/>
                </a:cubicBezTo>
                <a:cubicBezTo>
                  <a:pt x="980654" y="188816"/>
                  <a:pt x="952837" y="187076"/>
                  <a:pt x="925099" y="187785"/>
                </a:cubicBezTo>
                <a:cubicBezTo>
                  <a:pt x="897361" y="188495"/>
                  <a:pt x="869860" y="190235"/>
                  <a:pt x="842597" y="193005"/>
                </a:cubicBezTo>
                <a:cubicBezTo>
                  <a:pt x="839599" y="251454"/>
                  <a:pt x="837046" y="315638"/>
                  <a:pt x="834940" y="385558"/>
                </a:cubicBezTo>
                <a:cubicBezTo>
                  <a:pt x="832833" y="455477"/>
                  <a:pt x="832063" y="522661"/>
                  <a:pt x="832628" y="587110"/>
                </a:cubicBezTo>
                <a:cubicBezTo>
                  <a:pt x="833193" y="651558"/>
                  <a:pt x="835985" y="704800"/>
                  <a:pt x="841002" y="746835"/>
                </a:cubicBezTo>
                <a:cubicBezTo>
                  <a:pt x="846018" y="788870"/>
                  <a:pt x="854151" y="811227"/>
                  <a:pt x="865400" y="813907"/>
                </a:cubicBezTo>
                <a:cubicBezTo>
                  <a:pt x="865900" y="815526"/>
                  <a:pt x="873204" y="811161"/>
                  <a:pt x="887311" y="800809"/>
                </a:cubicBezTo>
                <a:cubicBezTo>
                  <a:pt x="901418" y="790458"/>
                  <a:pt x="919326" y="764404"/>
                  <a:pt x="941034" y="722646"/>
                </a:cubicBezTo>
                <a:cubicBezTo>
                  <a:pt x="957315" y="691328"/>
                  <a:pt x="974044" y="645711"/>
                  <a:pt x="991223" y="585795"/>
                </a:cubicBezTo>
                <a:lnTo>
                  <a:pt x="992662" y="580597"/>
                </a:lnTo>
                <a:lnTo>
                  <a:pt x="995710" y="553562"/>
                </a:lnTo>
                <a:cubicBezTo>
                  <a:pt x="999347" y="531064"/>
                  <a:pt x="1004843" y="511617"/>
                  <a:pt x="1012198" y="495219"/>
                </a:cubicBezTo>
                <a:cubicBezTo>
                  <a:pt x="1026907" y="462423"/>
                  <a:pt x="1042407" y="438975"/>
                  <a:pt x="1058698" y="424875"/>
                </a:cubicBezTo>
                <a:cubicBezTo>
                  <a:pt x="1070251" y="384742"/>
                  <a:pt x="1086102" y="356164"/>
                  <a:pt x="1106253" y="339141"/>
                </a:cubicBezTo>
                <a:cubicBezTo>
                  <a:pt x="1126403" y="322118"/>
                  <a:pt x="1144796" y="311916"/>
                  <a:pt x="1161431" y="308533"/>
                </a:cubicBezTo>
                <a:cubicBezTo>
                  <a:pt x="1178067" y="305151"/>
                  <a:pt x="1186889" y="303854"/>
                  <a:pt x="1187898" y="304643"/>
                </a:cubicBezTo>
                <a:cubicBezTo>
                  <a:pt x="1222214" y="305725"/>
                  <a:pt x="1250278" y="316542"/>
                  <a:pt x="1272090" y="337094"/>
                </a:cubicBezTo>
                <a:cubicBezTo>
                  <a:pt x="1293902" y="357647"/>
                  <a:pt x="1310753" y="381444"/>
                  <a:pt x="1322642" y="408486"/>
                </a:cubicBezTo>
                <a:cubicBezTo>
                  <a:pt x="1334531" y="435529"/>
                  <a:pt x="1342749" y="459326"/>
                  <a:pt x="1347296" y="479879"/>
                </a:cubicBezTo>
                <a:cubicBezTo>
                  <a:pt x="1351843" y="500431"/>
                  <a:pt x="1354009" y="511248"/>
                  <a:pt x="1353794" y="512330"/>
                </a:cubicBezTo>
                <a:cubicBezTo>
                  <a:pt x="1354217" y="513228"/>
                  <a:pt x="1355591" y="524740"/>
                  <a:pt x="1357917" y="546868"/>
                </a:cubicBezTo>
                <a:cubicBezTo>
                  <a:pt x="1360243" y="568996"/>
                  <a:pt x="1360983" y="596352"/>
                  <a:pt x="1360137" y="628936"/>
                </a:cubicBezTo>
                <a:cubicBezTo>
                  <a:pt x="1381256" y="615443"/>
                  <a:pt x="1400550" y="599019"/>
                  <a:pt x="1418021" y="579664"/>
                </a:cubicBezTo>
                <a:cubicBezTo>
                  <a:pt x="1435492" y="560309"/>
                  <a:pt x="1450029" y="539131"/>
                  <a:pt x="1461633" y="516132"/>
                </a:cubicBezTo>
                <a:cubicBezTo>
                  <a:pt x="1461790" y="514970"/>
                  <a:pt x="1464629" y="510957"/>
                  <a:pt x="1470148" y="504091"/>
                </a:cubicBezTo>
                <a:cubicBezTo>
                  <a:pt x="1475667" y="497226"/>
                  <a:pt x="1482921" y="494480"/>
                  <a:pt x="1491910" y="495853"/>
                </a:cubicBezTo>
                <a:cubicBezTo>
                  <a:pt x="1499760" y="500210"/>
                  <a:pt x="1502394" y="507339"/>
                  <a:pt x="1499810" y="517241"/>
                </a:cubicBezTo>
                <a:cubicBezTo>
                  <a:pt x="1497227" y="527143"/>
                  <a:pt x="1495434" y="532688"/>
                  <a:pt x="1494433" y="533877"/>
                </a:cubicBezTo>
                <a:cubicBezTo>
                  <a:pt x="1486972" y="552679"/>
                  <a:pt x="1471895" y="577180"/>
                  <a:pt x="1449202" y="607377"/>
                </a:cubicBezTo>
                <a:cubicBezTo>
                  <a:pt x="1426509" y="637575"/>
                  <a:pt x="1395552" y="663318"/>
                  <a:pt x="1356331" y="684606"/>
                </a:cubicBezTo>
                <a:cubicBezTo>
                  <a:pt x="1350784" y="727416"/>
                  <a:pt x="1336611" y="765306"/>
                  <a:pt x="1313812" y="798277"/>
                </a:cubicBezTo>
                <a:cubicBezTo>
                  <a:pt x="1291013" y="831247"/>
                  <a:pt x="1254959" y="849495"/>
                  <a:pt x="1205649" y="853020"/>
                </a:cubicBezTo>
                <a:cubicBezTo>
                  <a:pt x="1154536" y="854314"/>
                  <a:pt x="1114296" y="844134"/>
                  <a:pt x="1084929" y="822481"/>
                </a:cubicBezTo>
                <a:cubicBezTo>
                  <a:pt x="1055563" y="800827"/>
                  <a:pt x="1034121" y="775138"/>
                  <a:pt x="1020604" y="745412"/>
                </a:cubicBezTo>
                <a:cubicBezTo>
                  <a:pt x="1013846" y="730550"/>
                  <a:pt x="1008331" y="716538"/>
                  <a:pt x="1004061" y="703376"/>
                </a:cubicBezTo>
                <a:lnTo>
                  <a:pt x="998691" y="681528"/>
                </a:lnTo>
                <a:lnTo>
                  <a:pt x="997149" y="685817"/>
                </a:lnTo>
                <a:cubicBezTo>
                  <a:pt x="981618" y="727664"/>
                  <a:pt x="962325" y="764956"/>
                  <a:pt x="939271" y="797694"/>
                </a:cubicBezTo>
                <a:cubicBezTo>
                  <a:pt x="916218" y="830431"/>
                  <a:pt x="889482" y="848873"/>
                  <a:pt x="859065" y="853020"/>
                </a:cubicBezTo>
                <a:cubicBezTo>
                  <a:pt x="822730" y="854694"/>
                  <a:pt x="794639" y="834570"/>
                  <a:pt x="774794" y="792648"/>
                </a:cubicBezTo>
                <a:cubicBezTo>
                  <a:pt x="754949" y="750726"/>
                  <a:pt x="741175" y="695966"/>
                  <a:pt x="733471" y="628369"/>
                </a:cubicBezTo>
                <a:cubicBezTo>
                  <a:pt x="725767" y="560772"/>
                  <a:pt x="721958" y="489298"/>
                  <a:pt x="722045" y="413946"/>
                </a:cubicBezTo>
                <a:cubicBezTo>
                  <a:pt x="722132" y="338595"/>
                  <a:pt x="723939" y="268326"/>
                  <a:pt x="727467" y="203141"/>
                </a:cubicBezTo>
                <a:cubicBezTo>
                  <a:pt x="711582" y="203854"/>
                  <a:pt x="695538" y="204012"/>
                  <a:pt x="679334" y="203617"/>
                </a:cubicBezTo>
                <a:cubicBezTo>
                  <a:pt x="663130" y="203222"/>
                  <a:pt x="647084" y="201799"/>
                  <a:pt x="631195" y="199349"/>
                </a:cubicBezTo>
                <a:cubicBezTo>
                  <a:pt x="627844" y="198586"/>
                  <a:pt x="624729" y="196326"/>
                  <a:pt x="621853" y="192567"/>
                </a:cubicBezTo>
                <a:cubicBezTo>
                  <a:pt x="618976" y="188808"/>
                  <a:pt x="617445" y="184339"/>
                  <a:pt x="617260" y="179161"/>
                </a:cubicBezTo>
                <a:cubicBezTo>
                  <a:pt x="616732" y="178161"/>
                  <a:pt x="616521" y="174477"/>
                  <a:pt x="616627" y="168110"/>
                </a:cubicBezTo>
                <a:cubicBezTo>
                  <a:pt x="616732" y="161742"/>
                  <a:pt x="620322" y="158692"/>
                  <a:pt x="627395" y="158958"/>
                </a:cubicBezTo>
                <a:cubicBezTo>
                  <a:pt x="644497" y="161463"/>
                  <a:pt x="661599" y="163097"/>
                  <a:pt x="678700" y="163861"/>
                </a:cubicBezTo>
                <a:cubicBezTo>
                  <a:pt x="695801" y="164625"/>
                  <a:pt x="712900" y="164678"/>
                  <a:pt x="729997" y="164020"/>
                </a:cubicBezTo>
                <a:cubicBezTo>
                  <a:pt x="731262" y="139188"/>
                  <a:pt x="732527" y="116650"/>
                  <a:pt x="733792" y="96408"/>
                </a:cubicBezTo>
                <a:cubicBezTo>
                  <a:pt x="735057" y="76166"/>
                  <a:pt x="736322" y="59011"/>
                  <a:pt x="737587" y="44944"/>
                </a:cubicBezTo>
                <a:cubicBezTo>
                  <a:pt x="738272" y="35285"/>
                  <a:pt x="741329" y="26733"/>
                  <a:pt x="746758" y="19291"/>
                </a:cubicBezTo>
                <a:cubicBezTo>
                  <a:pt x="752187" y="11848"/>
                  <a:pt x="759672" y="6464"/>
                  <a:pt x="769212" y="3139"/>
                </a:cubicBezTo>
                <a:cubicBezTo>
                  <a:pt x="775682" y="1252"/>
                  <a:pt x="782172" y="216"/>
                  <a:pt x="788682" y="31"/>
                </a:cubicBezTo>
                <a:close/>
              </a:path>
            </a:pathLst>
          </a:custGeom>
          <a:solidFill>
            <a:srgbClr val="A0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nowflake-bells-2-sound-effect-22378541">
            <a:hlinkClick r:id="" action="ppaction://media"/>
            <a:extLst>
              <a:ext uri="{FF2B5EF4-FFF2-40B4-BE49-F238E27FC236}">
                <a16:creationId xmlns:a16="http://schemas.microsoft.com/office/drawing/2014/main" id="{52BB6814-27B5-4F5F-959C-1ECD0757E4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3294.5"/>
                  <p14:fade out="1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2162" y="-1271786"/>
            <a:ext cx="609600" cy="609600"/>
          </a:xfrm>
          <a:prstGeom prst="rect">
            <a:avLst/>
          </a:prstGeom>
        </p:spPr>
      </p:pic>
      <p:pic>
        <p:nvPicPr>
          <p:cNvPr id="11" name="magical-music-finale-5-sound-effect-77096558">
            <a:hlinkClick r:id="" action="ppaction://media"/>
            <a:extLst>
              <a:ext uri="{FF2B5EF4-FFF2-40B4-BE49-F238E27FC236}">
                <a16:creationId xmlns:a16="http://schemas.microsoft.com/office/drawing/2014/main" id="{24EAB4E1-2A8E-46E8-8FC7-9D19F926ECB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3285" y="-1233019"/>
            <a:ext cx="609600" cy="609600"/>
          </a:xfrm>
          <a:prstGeom prst="rect">
            <a:avLst/>
          </a:prstGeom>
        </p:spPr>
      </p:pic>
      <p:pic>
        <p:nvPicPr>
          <p:cNvPr id="23" name="Snow 2">
            <a:extLst>
              <a:ext uri="{FF2B5EF4-FFF2-40B4-BE49-F238E27FC236}">
                <a16:creationId xmlns:a16="http://schemas.microsoft.com/office/drawing/2014/main" id="{9257D957-42B5-45B3-AE6C-86338FB332A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75000"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-3983104"/>
            <a:ext cx="12192000" cy="3952212"/>
          </a:xfrm>
          <a:prstGeom prst="rect">
            <a:avLst/>
          </a:prstGeom>
        </p:spPr>
      </p:pic>
      <p:pic>
        <p:nvPicPr>
          <p:cNvPr id="7" name="Chuckle 1" descr="A person wearing a santa hat&#10;&#10;Description automatically generated">
            <a:extLst>
              <a:ext uri="{FF2B5EF4-FFF2-40B4-BE49-F238E27FC236}">
                <a16:creationId xmlns:a16="http://schemas.microsoft.com/office/drawing/2014/main" id="{DBA3C004-CCF1-4EF8-96C5-258DB6C692A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"/>
          <a:stretch/>
        </p:blipFill>
        <p:spPr>
          <a:xfrm>
            <a:off x="0" y="0"/>
            <a:ext cx="4301457" cy="6858000"/>
          </a:xfrm>
          <a:prstGeom prst="rect">
            <a:avLst/>
          </a:prstGeom>
        </p:spPr>
      </p:pic>
      <p:pic>
        <p:nvPicPr>
          <p:cNvPr id="9" name="Chuckle 2" descr="A person wearing a santa hat&#10;&#10;Description automatically generated">
            <a:extLst>
              <a:ext uri="{FF2B5EF4-FFF2-40B4-BE49-F238E27FC236}">
                <a16:creationId xmlns:a16="http://schemas.microsoft.com/office/drawing/2014/main" id="{99A81AD8-3237-462D-8AE8-B3761ACCB56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4"/>
          <a:stretch/>
        </p:blipFill>
        <p:spPr>
          <a:xfrm>
            <a:off x="7461250" y="0"/>
            <a:ext cx="4730750" cy="6858000"/>
          </a:xfrm>
          <a:prstGeom prst="rect">
            <a:avLst/>
          </a:prstGeom>
        </p:spPr>
      </p:pic>
      <p:pic>
        <p:nvPicPr>
          <p:cNvPr id="24" name="Snow 1">
            <a:extLst>
              <a:ext uri="{FF2B5EF4-FFF2-40B4-BE49-F238E27FC236}">
                <a16:creationId xmlns:a16="http://schemas.microsoft.com/office/drawing/2014/main" id="{06DCFAEB-75CE-4F32-B29F-51722C11B0AB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67000"/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-4850985"/>
            <a:ext cx="12192000" cy="4820093"/>
          </a:xfrm>
          <a:prstGeom prst="rect">
            <a:avLst/>
          </a:prstGeom>
        </p:spPr>
      </p:pic>
      <p:sp>
        <p:nvSpPr>
          <p:cNvPr id="17" name="Text">
            <a:extLst>
              <a:ext uri="{FF2B5EF4-FFF2-40B4-BE49-F238E27FC236}">
                <a16:creationId xmlns:a16="http://schemas.microsoft.com/office/drawing/2014/main" id="{73E2BD72-0E52-45C4-9051-9512D1B3742F}"/>
              </a:ext>
            </a:extLst>
          </p:cNvPr>
          <p:cNvSpPr txBox="1"/>
          <p:nvPr/>
        </p:nvSpPr>
        <p:spPr>
          <a:xfrm>
            <a:off x="3987800" y="2690336"/>
            <a:ext cx="421640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>
                <a:solidFill>
                  <a:srgbClr val="000A58"/>
                </a:solidFill>
                <a:latin typeface="Cooper Black" panose="0208090404030B020404" pitchFamily="18" charset="0"/>
              </a:rPr>
              <a:t>Wishing you Festive chuckles, from all at </a:t>
            </a:r>
            <a:r>
              <a:rPr lang="en-US" sz="2800" dirty="0" err="1">
                <a:solidFill>
                  <a:srgbClr val="000A58"/>
                </a:solidFill>
                <a:latin typeface="Cooper Black" panose="0208090404030B020404" pitchFamily="18" charset="0"/>
              </a:rPr>
              <a:t>BrightCarbon</a:t>
            </a:r>
            <a:endParaRPr lang="en-US" sz="2800" dirty="0">
              <a:solidFill>
                <a:srgbClr val="000A58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5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022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 0.54259 " pathEditMode="relative" rAng="0" ptsTypes="AA">
                                          <p:cBhvr>
                                            <p:cTn id="8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96296E-6 L 0 0.82246 " pathEditMode="relative" rAng="0" ptsTypes="AA">
                                          <p:cBhvr>
                                            <p:cTn id="10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324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decel="10000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8.33333E-7 -0.13935 L -8.33333E-7 1.85185E-6 " pathEditMode="relative" rAng="0" ptsTypes="AA">
                                          <p:cBhvr>
                                            <p:cTn id="3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3.75E-6 0.15393 L -3.75E-6 2.22222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2374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</p:childTnLst>
            </p:cTn>
          </p:par>
        </p:tnLst>
        <p:bldLst>
          <p:bldP spid="15" grpId="0" animBg="1"/>
          <p:bldP spid="15" grpId="1" animBg="1"/>
          <p:bldP spid="15" grpId="2" animBg="1"/>
          <p:bldP spid="15" grpId="3" animBg="1"/>
          <p:bldP spid="21" grpId="0" animBg="1"/>
          <p:bldP spid="21" grpId="1" animBg="1"/>
          <p:bldP spid="21" grpId="2" animBg="1"/>
          <p:bldP spid="21" grpId="3" animBg="1"/>
          <p:bldP spid="17" grpId="0"/>
          <p:bldP spid="17" grpId="1"/>
          <p:bldP spid="17" grpId="2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022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 0.54259 " pathEditMode="relative" rAng="0" ptsTypes="AA">
                                          <p:cBhvr>
                                            <p:cTn id="8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96296E-6 L 0 0.82246 " pathEditMode="relative" rAng="0" ptsTypes="AA">
                                          <p:cBhvr>
                                            <p:cTn id="10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3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324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decel="10000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8.33333E-7 -0.13935 L -8.33333E-7 1.85185E-6 " pathEditMode="relative" rAng="0" ptsTypes="AA">
                                          <p:cBhvr>
                                            <p:cTn id="3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decel="10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000" y="10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3.75E-6 0.15393 L -3.75E-6 2.22222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decel="10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2374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</p:childTnLst>
            </p:cTn>
          </p:par>
        </p:tnLst>
        <p:bldLst>
          <p:bldP spid="15" grpId="0" animBg="1"/>
          <p:bldP spid="15" grpId="1" animBg="1"/>
          <p:bldP spid="15" grpId="2" animBg="1"/>
          <p:bldP spid="15" grpId="3" animBg="1"/>
          <p:bldP spid="21" grpId="0" animBg="1"/>
          <p:bldP spid="21" grpId="1" animBg="1"/>
          <p:bldP spid="21" grpId="2" animBg="1"/>
          <p:bldP spid="21" grpId="3" animBg="1"/>
          <p:bldP spid="17" grpId="0"/>
          <p:bldP spid="17" grpId="1"/>
          <p:bldP spid="17" grpId="2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9</Words>
  <Application>Microsoft Office PowerPoint</Application>
  <PresentationFormat>Widescreen</PresentationFormat>
  <Paragraphs>1</Paragraphs>
  <Slides>1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Cooper Black</vt:lpstr>
      <vt:lpstr>Office Theme</vt:lpstr>
      <vt:lpstr>think-cell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James</dc:creator>
  <cp:lastModifiedBy>Steven James</cp:lastModifiedBy>
  <cp:revision>22</cp:revision>
  <dcterms:created xsi:type="dcterms:W3CDTF">2020-11-27T12:03:14Z</dcterms:created>
  <dcterms:modified xsi:type="dcterms:W3CDTF">2020-12-05T17:33:18Z</dcterms:modified>
</cp:coreProperties>
</file>