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0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3BF3FE-C71A-4A66-9142-11DA76AB1D1F}" v="600" dt="2020-12-07T10:12:40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488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engdehl" userId="3c7dcee0-4664-4784-a557-cd881a686704" providerId="ADAL" clId="{863BF3FE-C71A-4A66-9142-11DA76AB1D1F}"/>
    <pc:docChg chg="undo custSel addSld delSld modSld">
      <pc:chgData name="Ingrid Mengdehl" userId="3c7dcee0-4664-4784-a557-cd881a686704" providerId="ADAL" clId="{863BF3FE-C71A-4A66-9142-11DA76AB1D1F}" dt="2020-12-07T10:13:32.629" v="1292" actId="33935"/>
      <pc:docMkLst>
        <pc:docMk/>
      </pc:docMkLst>
      <pc:sldChg chg="addSp modSp del mod">
        <pc:chgData name="Ingrid Mengdehl" userId="3c7dcee0-4664-4784-a557-cd881a686704" providerId="ADAL" clId="{863BF3FE-C71A-4A66-9142-11DA76AB1D1F}" dt="2020-12-06T19:43:11.520" v="775" actId="47"/>
        <pc:sldMkLst>
          <pc:docMk/>
          <pc:sldMk cId="1475591945" sldId="256"/>
        </pc:sldMkLst>
        <pc:grpChg chg="add mod">
          <ac:chgData name="Ingrid Mengdehl" userId="3c7dcee0-4664-4784-a557-cd881a686704" providerId="ADAL" clId="{863BF3FE-C71A-4A66-9142-11DA76AB1D1F}" dt="2020-12-06T17:59:54.147" v="90" actId="1076"/>
          <ac:grpSpMkLst>
            <pc:docMk/>
            <pc:sldMk cId="1475591945" sldId="256"/>
            <ac:grpSpMk id="4" creationId="{085ECA74-13AA-4439-9504-328600B7D200}"/>
          </ac:grpSpMkLst>
        </pc:grpChg>
        <pc:picChg chg="mod">
          <ac:chgData name="Ingrid Mengdehl" userId="3c7dcee0-4664-4784-a557-cd881a686704" providerId="ADAL" clId="{863BF3FE-C71A-4A66-9142-11DA76AB1D1F}" dt="2020-12-06T17:59:51.684" v="89"/>
          <ac:picMkLst>
            <pc:docMk/>
            <pc:sldMk cId="1475591945" sldId="256"/>
            <ac:picMk id="5" creationId="{3AF099B1-21AE-48F0-87B8-B5A03999B5F4}"/>
          </ac:picMkLst>
        </pc:picChg>
        <pc:picChg chg="mod">
          <ac:chgData name="Ingrid Mengdehl" userId="3c7dcee0-4664-4784-a557-cd881a686704" providerId="ADAL" clId="{863BF3FE-C71A-4A66-9142-11DA76AB1D1F}" dt="2020-12-06T17:59:51.684" v="89"/>
          <ac:picMkLst>
            <pc:docMk/>
            <pc:sldMk cId="1475591945" sldId="256"/>
            <ac:picMk id="6" creationId="{42CAB25D-760A-44AE-93F1-FA56E8CC7ED8}"/>
          </ac:picMkLst>
        </pc:picChg>
        <pc:picChg chg="mod">
          <ac:chgData name="Ingrid Mengdehl" userId="3c7dcee0-4664-4784-a557-cd881a686704" providerId="ADAL" clId="{863BF3FE-C71A-4A66-9142-11DA76AB1D1F}" dt="2020-12-06T17:59:51.684" v="89"/>
          <ac:picMkLst>
            <pc:docMk/>
            <pc:sldMk cId="1475591945" sldId="256"/>
            <ac:picMk id="7" creationId="{69A241ED-F271-4617-BC9F-FF9E4F03DC09}"/>
          </ac:picMkLst>
        </pc:picChg>
        <pc:picChg chg="mod">
          <ac:chgData name="Ingrid Mengdehl" userId="3c7dcee0-4664-4784-a557-cd881a686704" providerId="ADAL" clId="{863BF3FE-C71A-4A66-9142-11DA76AB1D1F}" dt="2020-12-06T17:59:51.684" v="89"/>
          <ac:picMkLst>
            <pc:docMk/>
            <pc:sldMk cId="1475591945" sldId="256"/>
            <ac:picMk id="8" creationId="{7629F44A-B304-4CC6-8126-26EC80A2E44D}"/>
          </ac:picMkLst>
        </pc:picChg>
      </pc:sldChg>
      <pc:sldChg chg="addSp delSp modSp mod modTransition addAnim delAnim modAnim">
        <pc:chgData name="Ingrid Mengdehl" userId="3c7dcee0-4664-4784-a557-cd881a686704" providerId="ADAL" clId="{863BF3FE-C71A-4A66-9142-11DA76AB1D1F}" dt="2020-12-07T10:13:32.629" v="1292" actId="33935"/>
        <pc:sldMkLst>
          <pc:docMk/>
          <pc:sldMk cId="2408068951" sldId="257"/>
        </pc:sldMkLst>
        <pc:spChg chg="add del mod">
          <ac:chgData name="Ingrid Mengdehl" userId="3c7dcee0-4664-4784-a557-cd881a686704" providerId="ADAL" clId="{863BF3FE-C71A-4A66-9142-11DA76AB1D1F}" dt="2020-12-06T20:03:03.265" v="928" actId="478"/>
          <ac:spMkLst>
            <pc:docMk/>
            <pc:sldMk cId="2408068951" sldId="257"/>
            <ac:spMk id="2" creationId="{0AAFA53C-EECD-44D8-8F59-DE41441273AA}"/>
          </ac:spMkLst>
        </pc:spChg>
        <pc:spChg chg="add mod modVis">
          <ac:chgData name="Ingrid Mengdehl" userId="3c7dcee0-4664-4784-a557-cd881a686704" providerId="ADAL" clId="{863BF3FE-C71A-4A66-9142-11DA76AB1D1F}" dt="2020-12-07T10:13:32.629" v="1292" actId="33935"/>
          <ac:spMkLst>
            <pc:docMk/>
            <pc:sldMk cId="2408068951" sldId="257"/>
            <ac:spMk id="2" creationId="{B1A0025C-4AAF-482F-B70E-D5870DAE1E73}"/>
          </ac:spMkLst>
        </pc:spChg>
        <pc:spChg chg="add del">
          <ac:chgData name="Ingrid Mengdehl" userId="3c7dcee0-4664-4784-a557-cd881a686704" providerId="ADAL" clId="{863BF3FE-C71A-4A66-9142-11DA76AB1D1F}" dt="2020-12-06T20:02:36.949" v="927" actId="478"/>
          <ac:spMkLst>
            <pc:docMk/>
            <pc:sldMk cId="2408068951" sldId="257"/>
            <ac:spMk id="4" creationId="{902B9149-8E48-4411-9CA6-D8E67C398E10}"/>
          </ac:spMkLst>
        </pc:spChg>
        <pc:spChg chg="add del mod ord topLvl">
          <ac:chgData name="Ingrid Mengdehl" userId="3c7dcee0-4664-4784-a557-cd881a686704" providerId="ADAL" clId="{863BF3FE-C71A-4A66-9142-11DA76AB1D1F}" dt="2020-12-07T10:09:24.225" v="1225" actId="478"/>
          <ac:spMkLst>
            <pc:docMk/>
            <pc:sldMk cId="2408068951" sldId="257"/>
            <ac:spMk id="9" creationId="{A6769831-85C6-43DD-AD24-681A51D06A3F}"/>
          </ac:spMkLst>
        </pc:spChg>
        <pc:spChg chg="add mod ord topLvl modVis">
          <ac:chgData name="Ingrid Mengdehl" userId="3c7dcee0-4664-4784-a557-cd881a686704" providerId="ADAL" clId="{863BF3FE-C71A-4A66-9142-11DA76AB1D1F}" dt="2020-12-07T10:09:30.910" v="1226" actId="1076"/>
          <ac:spMkLst>
            <pc:docMk/>
            <pc:sldMk cId="2408068951" sldId="257"/>
            <ac:spMk id="10" creationId="{9F3484A7-2E62-4D57-95FD-8A9FEBAA2BC1}"/>
          </ac:spMkLst>
        </pc:spChg>
        <pc:spChg chg="ord">
          <ac:chgData name="Ingrid Mengdehl" userId="3c7dcee0-4664-4784-a557-cd881a686704" providerId="ADAL" clId="{863BF3FE-C71A-4A66-9142-11DA76AB1D1F}" dt="2020-12-07T10:02:40.853" v="1031" actId="166"/>
          <ac:spMkLst>
            <pc:docMk/>
            <pc:sldMk cId="2408068951" sldId="257"/>
            <ac:spMk id="20" creationId="{9F3B7337-03DF-4025-8471-0038DC3843BF}"/>
          </ac:spMkLst>
        </pc:spChg>
        <pc:spChg chg="mod">
          <ac:chgData name="Ingrid Mengdehl" userId="3c7dcee0-4664-4784-a557-cd881a686704" providerId="ADAL" clId="{863BF3FE-C71A-4A66-9142-11DA76AB1D1F}" dt="2020-12-06T19:58:25.562" v="926"/>
          <ac:spMkLst>
            <pc:docMk/>
            <pc:sldMk cId="2408068951" sldId="257"/>
            <ac:spMk id="71" creationId="{58B4FAEC-4249-447C-9B37-EB94F9CD75CB}"/>
          </ac:spMkLst>
        </pc:spChg>
        <pc:spChg chg="add del">
          <ac:chgData name="Ingrid Mengdehl" userId="3c7dcee0-4664-4784-a557-cd881a686704" providerId="ADAL" clId="{863BF3FE-C71A-4A66-9142-11DA76AB1D1F}" dt="2020-12-06T17:57:26.306" v="58"/>
          <ac:spMkLst>
            <pc:docMk/>
            <pc:sldMk cId="2408068951" sldId="257"/>
            <ac:spMk id="102" creationId="{E05F642F-BA0B-4B2E-9DAD-D1494CFC6343}"/>
          </ac:spMkLst>
        </pc:spChg>
        <pc:spChg chg="add del">
          <ac:chgData name="Ingrid Mengdehl" userId="3c7dcee0-4664-4784-a557-cd881a686704" providerId="ADAL" clId="{863BF3FE-C71A-4A66-9142-11DA76AB1D1F}" dt="2020-12-06T17:57:52.745" v="60"/>
          <ac:spMkLst>
            <pc:docMk/>
            <pc:sldMk cId="2408068951" sldId="257"/>
            <ac:spMk id="104" creationId="{1FA0971F-18C0-4938-97E2-DD4EDA2B60D2}"/>
          </ac:spMkLst>
        </pc:spChg>
        <pc:spChg chg="mod">
          <ac:chgData name="Ingrid Mengdehl" userId="3c7dcee0-4664-4784-a557-cd881a686704" providerId="ADAL" clId="{863BF3FE-C71A-4A66-9142-11DA76AB1D1F}" dt="2020-12-06T18:20:18.568" v="151" actId="27803"/>
          <ac:spMkLst>
            <pc:docMk/>
            <pc:sldMk cId="2408068951" sldId="257"/>
            <ac:spMk id="121" creationId="{3C03235D-61E1-4A86-8B18-DD73222C9775}"/>
          </ac:spMkLst>
        </pc:spChg>
        <pc:spChg chg="mod">
          <ac:chgData name="Ingrid Mengdehl" userId="3c7dcee0-4664-4784-a557-cd881a686704" providerId="ADAL" clId="{863BF3FE-C71A-4A66-9142-11DA76AB1D1F}" dt="2020-12-06T18:20:18.568" v="151" actId="27803"/>
          <ac:spMkLst>
            <pc:docMk/>
            <pc:sldMk cId="2408068951" sldId="257"/>
            <ac:spMk id="122" creationId="{E071D339-089E-4C4A-9D6A-678E1B77DC34}"/>
          </ac:spMkLst>
        </pc:spChg>
        <pc:spChg chg="mod">
          <ac:chgData name="Ingrid Mengdehl" userId="3c7dcee0-4664-4784-a557-cd881a686704" providerId="ADAL" clId="{863BF3FE-C71A-4A66-9142-11DA76AB1D1F}" dt="2020-12-06T18:20:18.568" v="151" actId="27803"/>
          <ac:spMkLst>
            <pc:docMk/>
            <pc:sldMk cId="2408068951" sldId="257"/>
            <ac:spMk id="123" creationId="{0330A4E4-24D8-4623-A2E5-9FA62F5850C9}"/>
          </ac:spMkLst>
        </pc:spChg>
        <pc:spChg chg="add del mod topLvl">
          <ac:chgData name="Ingrid Mengdehl" userId="3c7dcee0-4664-4784-a557-cd881a686704" providerId="ADAL" clId="{863BF3FE-C71A-4A66-9142-11DA76AB1D1F}" dt="2020-12-06T18:23:41.904" v="181" actId="478"/>
          <ac:spMkLst>
            <pc:docMk/>
            <pc:sldMk cId="2408068951" sldId="257"/>
            <ac:spMk id="127" creationId="{2B9F45F3-FE89-4824-8A76-E5B8FA4747F4}"/>
          </ac:spMkLst>
        </pc:spChg>
        <pc:spChg chg="add del mod topLvl">
          <ac:chgData name="Ingrid Mengdehl" userId="3c7dcee0-4664-4784-a557-cd881a686704" providerId="ADAL" clId="{863BF3FE-C71A-4A66-9142-11DA76AB1D1F}" dt="2020-12-06T18:23:41.904" v="181" actId="478"/>
          <ac:spMkLst>
            <pc:docMk/>
            <pc:sldMk cId="2408068951" sldId="257"/>
            <ac:spMk id="128" creationId="{E47A32DF-8CD5-41E2-87A2-4561FCFA1912}"/>
          </ac:spMkLst>
        </pc:spChg>
        <pc:spChg chg="add del mod topLvl">
          <ac:chgData name="Ingrid Mengdehl" userId="3c7dcee0-4664-4784-a557-cd881a686704" providerId="ADAL" clId="{863BF3FE-C71A-4A66-9142-11DA76AB1D1F}" dt="2020-12-06T18:23:41.904" v="181" actId="478"/>
          <ac:spMkLst>
            <pc:docMk/>
            <pc:sldMk cId="2408068951" sldId="257"/>
            <ac:spMk id="129" creationId="{11584898-58D0-4D3B-A372-1EA1C8ADA912}"/>
          </ac:spMkLst>
        </pc:spChg>
        <pc:spChg chg="add del mod">
          <ac:chgData name="Ingrid Mengdehl" userId="3c7dcee0-4664-4784-a557-cd881a686704" providerId="ADAL" clId="{863BF3FE-C71A-4A66-9142-11DA76AB1D1F}" dt="2020-12-06T18:24:22.761" v="183" actId="478"/>
          <ac:spMkLst>
            <pc:docMk/>
            <pc:sldMk cId="2408068951" sldId="257"/>
            <ac:spMk id="130" creationId="{418981EA-D778-47D3-9196-8D463164041C}"/>
          </ac:spMkLst>
        </pc:spChg>
        <pc:spChg chg="del mod">
          <ac:chgData name="Ingrid Mengdehl" userId="3c7dcee0-4664-4784-a557-cd881a686704" providerId="ADAL" clId="{863BF3FE-C71A-4A66-9142-11DA76AB1D1F}" dt="2020-12-06T18:26:29.782" v="198" actId="478"/>
          <ac:spMkLst>
            <pc:docMk/>
            <pc:sldMk cId="2408068951" sldId="257"/>
            <ac:spMk id="135" creationId="{30F2C96C-D95E-4C5D-AF13-A8FAB3F438A2}"/>
          </ac:spMkLst>
        </pc:spChg>
        <pc:spChg chg="add del mod">
          <ac:chgData name="Ingrid Mengdehl" userId="3c7dcee0-4664-4784-a557-cd881a686704" providerId="ADAL" clId="{863BF3FE-C71A-4A66-9142-11DA76AB1D1F}" dt="2020-12-06T18:26:34.965" v="200" actId="478"/>
          <ac:spMkLst>
            <pc:docMk/>
            <pc:sldMk cId="2408068951" sldId="257"/>
            <ac:spMk id="136" creationId="{A253E3E6-D525-4279-9B3B-FCC856713850}"/>
          </ac:spMkLst>
        </pc:spChg>
        <pc:spChg chg="add del">
          <ac:chgData name="Ingrid Mengdehl" userId="3c7dcee0-4664-4784-a557-cd881a686704" providerId="ADAL" clId="{863BF3FE-C71A-4A66-9142-11DA76AB1D1F}" dt="2020-12-06T19:37:45.672" v="763" actId="478"/>
          <ac:spMkLst>
            <pc:docMk/>
            <pc:sldMk cId="2408068951" sldId="257"/>
            <ac:spMk id="167" creationId="{A6977BFD-084D-4A8A-A32D-01F2FA1CB086}"/>
          </ac:spMkLst>
        </pc:spChg>
        <pc:grpChg chg="add del mod ord">
          <ac:chgData name="Ingrid Mengdehl" userId="3c7dcee0-4664-4784-a557-cd881a686704" providerId="ADAL" clId="{863BF3FE-C71A-4A66-9142-11DA76AB1D1F}" dt="2020-12-07T10:09:02.893" v="1203" actId="165"/>
          <ac:grpSpMkLst>
            <pc:docMk/>
            <pc:sldMk cId="2408068951" sldId="257"/>
            <ac:grpSpMk id="4" creationId="{6FD77801-C05B-4A7B-ADDE-553C808E3757}"/>
          </ac:grpSpMkLst>
        </pc:grpChg>
        <pc:grpChg chg="add mod ord">
          <ac:chgData name="Ingrid Mengdehl" userId="3c7dcee0-4664-4784-a557-cd881a686704" providerId="ADAL" clId="{863BF3FE-C71A-4A66-9142-11DA76AB1D1F}" dt="2020-12-07T10:09:15.147" v="1222"/>
          <ac:grpSpMkLst>
            <pc:docMk/>
            <pc:sldMk cId="2408068951" sldId="257"/>
            <ac:grpSpMk id="30" creationId="{5E7DDBFC-804C-4460-BBA2-6EC7613E2AD9}"/>
          </ac:grpSpMkLst>
        </pc:grpChg>
        <pc:grpChg chg="del mod ord">
          <ac:chgData name="Ingrid Mengdehl" userId="3c7dcee0-4664-4784-a557-cd881a686704" providerId="ADAL" clId="{863BF3FE-C71A-4A66-9142-11DA76AB1D1F}" dt="2020-12-07T10:02:38.073" v="1030" actId="478"/>
          <ac:grpSpMkLst>
            <pc:docMk/>
            <pc:sldMk cId="2408068951" sldId="257"/>
            <ac:grpSpMk id="47" creationId="{1754A7E7-C548-4187-820E-C5E3772F232F}"/>
          </ac:grpSpMkLst>
        </pc:grpChg>
        <pc:grpChg chg="add del mod ord">
          <ac:chgData name="Ingrid Mengdehl" userId="3c7dcee0-4664-4784-a557-cd881a686704" providerId="ADAL" clId="{863BF3FE-C71A-4A66-9142-11DA76AB1D1F}" dt="2020-12-07T10:04:57.757" v="1110" actId="478"/>
          <ac:grpSpMkLst>
            <pc:docMk/>
            <pc:sldMk cId="2408068951" sldId="257"/>
            <ac:grpSpMk id="60" creationId="{A797753E-FFA0-4294-8EFC-815A9DFEBBEA}"/>
          </ac:grpSpMkLst>
        </pc:grpChg>
        <pc:grpChg chg="del mod ord">
          <ac:chgData name="Ingrid Mengdehl" userId="3c7dcee0-4664-4784-a557-cd881a686704" providerId="ADAL" clId="{863BF3FE-C71A-4A66-9142-11DA76AB1D1F}" dt="2020-12-07T10:04:26.234" v="1071" actId="478"/>
          <ac:grpSpMkLst>
            <pc:docMk/>
            <pc:sldMk cId="2408068951" sldId="257"/>
            <ac:grpSpMk id="63" creationId="{93B848B9-096F-437A-BDA5-AB6C170DA482}"/>
          </ac:grpSpMkLst>
        </pc:grpChg>
        <pc:grpChg chg="del mod ord">
          <ac:chgData name="Ingrid Mengdehl" userId="3c7dcee0-4664-4784-a557-cd881a686704" providerId="ADAL" clId="{863BF3FE-C71A-4A66-9142-11DA76AB1D1F}" dt="2020-12-07T10:06:31.243" v="1154" actId="478"/>
          <ac:grpSpMkLst>
            <pc:docMk/>
            <pc:sldMk cId="2408068951" sldId="257"/>
            <ac:grpSpMk id="90" creationId="{3B2A5EE9-AE6A-4933-AF18-3E861E0CF6C7}"/>
          </ac:grpSpMkLst>
        </pc:grpChg>
        <pc:grpChg chg="del mod">
          <ac:chgData name="Ingrid Mengdehl" userId="3c7dcee0-4664-4784-a557-cd881a686704" providerId="ADAL" clId="{863BF3FE-C71A-4A66-9142-11DA76AB1D1F}" dt="2020-12-07T10:06:10.443" v="1136" actId="478"/>
          <ac:grpSpMkLst>
            <pc:docMk/>
            <pc:sldMk cId="2408068951" sldId="257"/>
            <ac:grpSpMk id="95" creationId="{E0D423DB-9D52-462C-B785-8A8B5EF52A4E}"/>
          </ac:grpSpMkLst>
        </pc:grpChg>
        <pc:grpChg chg="add del mod ord">
          <ac:chgData name="Ingrid Mengdehl" userId="3c7dcee0-4664-4784-a557-cd881a686704" providerId="ADAL" clId="{863BF3FE-C71A-4A66-9142-11DA76AB1D1F}" dt="2020-12-07T10:06:45.380" v="1172" actId="478"/>
          <ac:grpSpMkLst>
            <pc:docMk/>
            <pc:sldMk cId="2408068951" sldId="257"/>
            <ac:grpSpMk id="99" creationId="{F09D55E5-9CB1-4AA7-953E-B6853B2741E5}"/>
          </ac:grpSpMkLst>
        </pc:grpChg>
        <pc:grpChg chg="add del mod ord">
          <ac:chgData name="Ingrid Mengdehl" userId="3c7dcee0-4664-4784-a557-cd881a686704" providerId="ADAL" clId="{863BF3FE-C71A-4A66-9142-11DA76AB1D1F}" dt="2020-12-06T17:59:49.830" v="88" actId="21"/>
          <ac:grpSpMkLst>
            <pc:docMk/>
            <pc:sldMk cId="2408068951" sldId="257"/>
            <ac:grpSpMk id="106" creationId="{72C7AA2C-2BCF-42F9-B2E6-FA990BD9CDFD}"/>
          </ac:grpSpMkLst>
        </pc:grpChg>
        <pc:grpChg chg="add del mod">
          <ac:chgData name="Ingrid Mengdehl" userId="3c7dcee0-4664-4784-a557-cd881a686704" providerId="ADAL" clId="{863BF3FE-C71A-4A66-9142-11DA76AB1D1F}" dt="2020-12-06T18:13:38.314" v="124"/>
          <ac:grpSpMkLst>
            <pc:docMk/>
            <pc:sldMk cId="2408068951" sldId="257"/>
            <ac:grpSpMk id="109" creationId="{EB21E562-7C69-4FCC-B23D-627208F4E9EF}"/>
          </ac:grpSpMkLst>
        </pc:grpChg>
        <pc:grpChg chg="add del mod ord">
          <ac:chgData name="Ingrid Mengdehl" userId="3c7dcee0-4664-4784-a557-cd881a686704" providerId="ADAL" clId="{863BF3FE-C71A-4A66-9142-11DA76AB1D1F}" dt="2020-12-06T18:42:57.910" v="286" actId="478"/>
          <ac:grpSpMkLst>
            <pc:docMk/>
            <pc:sldMk cId="2408068951" sldId="257"/>
            <ac:grpSpMk id="112" creationId="{F8AF5BAD-2A4C-419E-AB30-F5B90C7A3853}"/>
          </ac:grpSpMkLst>
        </pc:grpChg>
        <pc:grpChg chg="mod">
          <ac:chgData name="Ingrid Mengdehl" userId="3c7dcee0-4664-4784-a557-cd881a686704" providerId="ADAL" clId="{863BF3FE-C71A-4A66-9142-11DA76AB1D1F}" dt="2020-12-06T18:42:55.736" v="283"/>
          <ac:grpSpMkLst>
            <pc:docMk/>
            <pc:sldMk cId="2408068951" sldId="257"/>
            <ac:grpSpMk id="114" creationId="{4F4FB45F-1391-44A4-8B27-E110EF64E30A}"/>
          </ac:grpSpMkLst>
        </pc:grpChg>
        <pc:grpChg chg="del mod">
          <ac:chgData name="Ingrid Mengdehl" userId="3c7dcee0-4664-4784-a557-cd881a686704" providerId="ADAL" clId="{863BF3FE-C71A-4A66-9142-11DA76AB1D1F}" dt="2020-12-06T18:20:50.760" v="156" actId="478"/>
          <ac:grpSpMkLst>
            <pc:docMk/>
            <pc:sldMk cId="2408068951" sldId="257"/>
            <ac:grpSpMk id="120" creationId="{F68A0D0B-8CD5-4A9E-9A74-AC39E95657FC}"/>
          </ac:grpSpMkLst>
        </pc:grpChg>
        <pc:grpChg chg="del mod">
          <ac:chgData name="Ingrid Mengdehl" userId="3c7dcee0-4664-4784-a557-cd881a686704" providerId="ADAL" clId="{863BF3FE-C71A-4A66-9142-11DA76AB1D1F}" dt="2020-12-06T18:23:21.197" v="170" actId="165"/>
          <ac:grpSpMkLst>
            <pc:docMk/>
            <pc:sldMk cId="2408068951" sldId="257"/>
            <ac:grpSpMk id="126" creationId="{4D71A4D8-98A4-4F8E-BCD8-1BD84F478633}"/>
          </ac:grpSpMkLst>
        </pc:grpChg>
        <pc:grpChg chg="add del mod">
          <ac:chgData name="Ingrid Mengdehl" userId="3c7dcee0-4664-4784-a557-cd881a686704" providerId="ADAL" clId="{863BF3FE-C71A-4A66-9142-11DA76AB1D1F}" dt="2020-12-07T10:12:12.973" v="1270" actId="478"/>
          <ac:grpSpMkLst>
            <pc:docMk/>
            <pc:sldMk cId="2408068951" sldId="257"/>
            <ac:grpSpMk id="137" creationId="{78B9D594-2CC0-4015-B466-56127EC91A53}"/>
          </ac:grpSpMkLst>
        </pc:grpChg>
        <pc:grpChg chg="add del mod">
          <ac:chgData name="Ingrid Mengdehl" userId="3c7dcee0-4664-4784-a557-cd881a686704" providerId="ADAL" clId="{863BF3FE-C71A-4A66-9142-11DA76AB1D1F}" dt="2020-12-07T10:11:29.311" v="1249" actId="478"/>
          <ac:grpSpMkLst>
            <pc:docMk/>
            <pc:sldMk cId="2408068951" sldId="257"/>
            <ac:grpSpMk id="143" creationId="{C2C396C1-538C-4318-8E9E-F81029B2621D}"/>
          </ac:grpSpMkLst>
        </pc:grpChg>
        <pc:grpChg chg="add del mod">
          <ac:chgData name="Ingrid Mengdehl" userId="3c7dcee0-4664-4784-a557-cd881a686704" providerId="ADAL" clId="{863BF3FE-C71A-4A66-9142-11DA76AB1D1F}" dt="2020-12-07T10:12:42.100" v="1291" actId="478"/>
          <ac:grpSpMkLst>
            <pc:docMk/>
            <pc:sldMk cId="2408068951" sldId="257"/>
            <ac:grpSpMk id="151" creationId="{B6FC5B50-EE21-4F0E-9E66-ECEE5785CDFB}"/>
          </ac:grpSpMkLst>
        </pc:grpChg>
        <pc:picChg chg="mod">
          <ac:chgData name="Ingrid Mengdehl" userId="3c7dcee0-4664-4784-a557-cd881a686704" providerId="ADAL" clId="{863BF3FE-C71A-4A66-9142-11DA76AB1D1F}" dt="2020-12-07T10:01:30.008" v="1014" actId="14826"/>
          <ac:picMkLst>
            <pc:docMk/>
            <pc:sldMk cId="2408068951" sldId="257"/>
            <ac:picMk id="3" creationId="{A6BFEAF4-1B92-4F99-ABCA-50A060461472}"/>
          </ac:picMkLst>
        </pc:picChg>
        <pc:picChg chg="add mod">
          <ac:chgData name="Ingrid Mengdehl" userId="3c7dcee0-4664-4784-a557-cd881a686704" providerId="ADAL" clId="{863BF3FE-C71A-4A66-9142-11DA76AB1D1F}" dt="2020-12-07T09:57:45.954" v="1008" actId="1076"/>
          <ac:picMkLst>
            <pc:docMk/>
            <pc:sldMk cId="2408068951" sldId="257"/>
            <ac:picMk id="5" creationId="{35BA3806-0FD2-41CD-AB46-CE0DE169C5D6}"/>
          </ac:picMkLst>
        </pc:picChg>
        <pc:picChg chg="add del mod ord topLvl">
          <ac:chgData name="Ingrid Mengdehl" userId="3c7dcee0-4664-4784-a557-cd881a686704" providerId="ADAL" clId="{863BF3FE-C71A-4A66-9142-11DA76AB1D1F}" dt="2020-12-07T10:09:07.343" v="1213" actId="478"/>
          <ac:picMkLst>
            <pc:docMk/>
            <pc:sldMk cId="2408068951" sldId="257"/>
            <ac:picMk id="6" creationId="{035CA9A1-F54A-4F23-90BF-0AE73BB4BE07}"/>
          </ac:picMkLst>
        </pc:picChg>
        <pc:picChg chg="add mod ord">
          <ac:chgData name="Ingrid Mengdehl" userId="3c7dcee0-4664-4784-a557-cd881a686704" providerId="ADAL" clId="{863BF3FE-C71A-4A66-9142-11DA76AB1D1F}" dt="2020-12-07T10:02:46.688" v="1042" actId="171"/>
          <ac:picMkLst>
            <pc:docMk/>
            <pc:sldMk cId="2408068951" sldId="257"/>
            <ac:picMk id="8" creationId="{034B681B-4486-4B71-B6D7-08DF58B7C998}"/>
          </ac:picMkLst>
        </pc:picChg>
        <pc:picChg chg="add mod ord modCrop">
          <ac:chgData name="Ingrid Mengdehl" userId="3c7dcee0-4664-4784-a557-cd881a686704" providerId="ADAL" clId="{863BF3FE-C71A-4A66-9142-11DA76AB1D1F}" dt="2020-12-07T10:06:59.079" v="1174" actId="732"/>
          <ac:picMkLst>
            <pc:docMk/>
            <pc:sldMk cId="2408068951" sldId="257"/>
            <ac:picMk id="12" creationId="{F7A1F235-D21F-46F2-B27C-9C507ECB9205}"/>
          </ac:picMkLst>
        </pc:picChg>
        <pc:picChg chg="mod ord modCrop">
          <ac:chgData name="Ingrid Mengdehl" userId="3c7dcee0-4664-4784-a557-cd881a686704" providerId="ADAL" clId="{863BF3FE-C71A-4A66-9142-11DA76AB1D1F}" dt="2020-12-06T17:56:07.118" v="46" actId="732"/>
          <ac:picMkLst>
            <pc:docMk/>
            <pc:sldMk cId="2408068951" sldId="257"/>
            <ac:picMk id="14" creationId="{2B5EC10F-80F8-4C72-97D0-5A37F9345049}"/>
          </ac:picMkLst>
        </pc:picChg>
        <pc:picChg chg="add mod ord modCrop">
          <ac:chgData name="Ingrid Mengdehl" userId="3c7dcee0-4664-4784-a557-cd881a686704" providerId="ADAL" clId="{863BF3FE-C71A-4A66-9142-11DA76AB1D1F}" dt="2020-12-07T10:07:10.766" v="1176" actId="732"/>
          <ac:picMkLst>
            <pc:docMk/>
            <pc:sldMk cId="2408068951" sldId="257"/>
            <ac:picMk id="14" creationId="{C9A2503A-0788-4BE9-8912-AE044982C6BE}"/>
          </ac:picMkLst>
        </pc:picChg>
        <pc:picChg chg="mod">
          <ac:chgData name="Ingrid Mengdehl" userId="3c7dcee0-4664-4784-a557-cd881a686704" providerId="ADAL" clId="{863BF3FE-C71A-4A66-9142-11DA76AB1D1F}" dt="2020-12-07T10:02:35.901" v="1025"/>
          <ac:picMkLst>
            <pc:docMk/>
            <pc:sldMk cId="2408068951" sldId="257"/>
            <ac:picMk id="15" creationId="{88C23F56-470F-4350-AF13-B82EF3FB488E}"/>
          </ac:picMkLst>
        </pc:picChg>
        <pc:picChg chg="add del mod ord modCrop">
          <ac:chgData name="Ingrid Mengdehl" userId="3c7dcee0-4664-4784-a557-cd881a686704" providerId="ADAL" clId="{863BF3FE-C71A-4A66-9142-11DA76AB1D1F}" dt="2020-12-07T10:07:06.163" v="1175" actId="732"/>
          <ac:picMkLst>
            <pc:docMk/>
            <pc:sldMk cId="2408068951" sldId="257"/>
            <ac:picMk id="17" creationId="{46A59510-F022-4E4A-8A0F-1B62B8FEBAD1}"/>
          </ac:picMkLst>
        </pc:picChg>
        <pc:picChg chg="add mod ord">
          <ac:chgData name="Ingrid Mengdehl" userId="3c7dcee0-4664-4784-a557-cd881a686704" providerId="ADAL" clId="{863BF3FE-C71A-4A66-9142-11DA76AB1D1F}" dt="2020-12-07T10:06:30.006" v="1153" actId="1076"/>
          <ac:picMkLst>
            <pc:docMk/>
            <pc:sldMk cId="2408068951" sldId="257"/>
            <ac:picMk id="19" creationId="{4D19EA58-FCE6-4EF3-BDED-505AFE08F1DD}"/>
          </ac:picMkLst>
        </pc:picChg>
        <pc:picChg chg="add mod ord modCrop">
          <ac:chgData name="Ingrid Mengdehl" userId="3c7dcee0-4664-4784-a557-cd881a686704" providerId="ADAL" clId="{863BF3FE-C71A-4A66-9142-11DA76AB1D1F}" dt="2020-12-07T10:07:14.763" v="1177" actId="732"/>
          <ac:picMkLst>
            <pc:docMk/>
            <pc:sldMk cId="2408068951" sldId="257"/>
            <ac:picMk id="22" creationId="{9830B773-F3F7-452B-B63D-33DA272E9B55}"/>
          </ac:picMkLst>
        </pc:picChg>
        <pc:picChg chg="mod">
          <ac:chgData name="Ingrid Mengdehl" userId="3c7dcee0-4664-4784-a557-cd881a686704" providerId="ADAL" clId="{863BF3FE-C71A-4A66-9142-11DA76AB1D1F}" dt="2020-12-06T19:08:50.023" v="521" actId="1076"/>
          <ac:picMkLst>
            <pc:docMk/>
            <pc:sldMk cId="2408068951" sldId="257"/>
            <ac:picMk id="24" creationId="{54349139-9986-4ED2-8CD8-E9478F849CE0}"/>
          </ac:picMkLst>
        </pc:picChg>
        <pc:picChg chg="mod">
          <ac:chgData name="Ingrid Mengdehl" userId="3c7dcee0-4664-4784-a557-cd881a686704" providerId="ADAL" clId="{863BF3FE-C71A-4A66-9142-11DA76AB1D1F}" dt="2020-12-06T19:10:57.320" v="541" actId="1076"/>
          <ac:picMkLst>
            <pc:docMk/>
            <pc:sldMk cId="2408068951" sldId="257"/>
            <ac:picMk id="25" creationId="{8A0CCE5C-B108-4E2B-AC64-B43A9AFF0BDA}"/>
          </ac:picMkLst>
        </pc:picChg>
        <pc:picChg chg="mod">
          <ac:chgData name="Ingrid Mengdehl" userId="3c7dcee0-4664-4784-a557-cd881a686704" providerId="ADAL" clId="{863BF3FE-C71A-4A66-9142-11DA76AB1D1F}" dt="2020-12-06T19:10:35.813" v="536" actId="1076"/>
          <ac:picMkLst>
            <pc:docMk/>
            <pc:sldMk cId="2408068951" sldId="257"/>
            <ac:picMk id="26" creationId="{62062F9F-E38C-4259-BBAD-6CFB0D5227B4}"/>
          </ac:picMkLst>
        </pc:picChg>
        <pc:picChg chg="mod">
          <ac:chgData name="Ingrid Mengdehl" userId="3c7dcee0-4664-4784-a557-cd881a686704" providerId="ADAL" clId="{863BF3FE-C71A-4A66-9142-11DA76AB1D1F}" dt="2020-12-06T19:10:09.225" v="527" actId="1076"/>
          <ac:picMkLst>
            <pc:docMk/>
            <pc:sldMk cId="2408068951" sldId="257"/>
            <ac:picMk id="27" creationId="{6CDD9C9F-C9E6-49EB-8E29-B3EB256CDF4F}"/>
          </ac:picMkLst>
        </pc:picChg>
        <pc:picChg chg="mod">
          <ac:chgData name="Ingrid Mengdehl" userId="3c7dcee0-4664-4784-a557-cd881a686704" providerId="ADAL" clId="{863BF3FE-C71A-4A66-9142-11DA76AB1D1F}" dt="2020-12-06T19:07:44.546" v="513" actId="1076"/>
          <ac:picMkLst>
            <pc:docMk/>
            <pc:sldMk cId="2408068951" sldId="257"/>
            <ac:picMk id="28" creationId="{CD8B6669-706B-45B4-ABA9-270EB8CA5D1E}"/>
          </ac:picMkLst>
        </pc:picChg>
        <pc:picChg chg="add mod ord">
          <ac:chgData name="Ingrid Mengdehl" userId="3c7dcee0-4664-4784-a557-cd881a686704" providerId="ADAL" clId="{863BF3FE-C71A-4A66-9142-11DA76AB1D1F}" dt="2020-12-07T10:09:21.290" v="1224" actId="167"/>
          <ac:picMkLst>
            <pc:docMk/>
            <pc:sldMk cId="2408068951" sldId="257"/>
            <ac:picMk id="29" creationId="{287C10BB-CAC0-4F45-9F31-079DFE46D525}"/>
          </ac:picMkLst>
        </pc:picChg>
        <pc:picChg chg="add mod ord">
          <ac:chgData name="Ingrid Mengdehl" userId="3c7dcee0-4664-4784-a557-cd881a686704" providerId="ADAL" clId="{863BF3FE-C71A-4A66-9142-11DA76AB1D1F}" dt="2020-12-07T10:12:40.426" v="1286"/>
          <ac:picMkLst>
            <pc:docMk/>
            <pc:sldMk cId="2408068951" sldId="257"/>
            <ac:picMk id="32" creationId="{77BC25E7-3C03-409E-A8B5-298B68778BDF}"/>
          </ac:picMkLst>
        </pc:picChg>
        <pc:picChg chg="del mod ord">
          <ac:chgData name="Ingrid Mengdehl" userId="3c7dcee0-4664-4784-a557-cd881a686704" providerId="ADAL" clId="{863BF3FE-C71A-4A66-9142-11DA76AB1D1F}" dt="2020-12-06T17:57:26.306" v="58"/>
          <ac:picMkLst>
            <pc:docMk/>
            <pc:sldMk cId="2408068951" sldId="257"/>
            <ac:picMk id="32" creationId="{807960A6-EAEF-41F2-BDCF-5D09243FC10E}"/>
          </ac:picMkLst>
        </pc:picChg>
        <pc:picChg chg="mod">
          <ac:chgData name="Ingrid Mengdehl" userId="3c7dcee0-4664-4784-a557-cd881a686704" providerId="ADAL" clId="{863BF3FE-C71A-4A66-9142-11DA76AB1D1F}" dt="2020-12-07T10:04:24.546" v="1066"/>
          <ac:picMkLst>
            <pc:docMk/>
            <pc:sldMk cId="2408068951" sldId="257"/>
            <ac:picMk id="34" creationId="{CF83600A-E462-499E-8999-92C4B3EB213A}"/>
          </ac:picMkLst>
        </pc:picChg>
        <pc:picChg chg="mod">
          <ac:chgData name="Ingrid Mengdehl" userId="3c7dcee0-4664-4784-a557-cd881a686704" providerId="ADAL" clId="{863BF3FE-C71A-4A66-9142-11DA76AB1D1F}" dt="2020-12-07T10:04:24.546" v="1066"/>
          <ac:picMkLst>
            <pc:docMk/>
            <pc:sldMk cId="2408068951" sldId="257"/>
            <ac:picMk id="35" creationId="{857F6EFA-DC9E-4840-8DF4-DC48E83FC4E7}"/>
          </ac:picMkLst>
        </pc:picChg>
        <pc:picChg chg="mod">
          <ac:chgData name="Ingrid Mengdehl" userId="3c7dcee0-4664-4784-a557-cd881a686704" providerId="ADAL" clId="{863BF3FE-C71A-4A66-9142-11DA76AB1D1F}" dt="2020-12-07T10:06:27.059" v="1148"/>
          <ac:picMkLst>
            <pc:docMk/>
            <pc:sldMk cId="2408068951" sldId="257"/>
            <ac:picMk id="36" creationId="{C1567B33-BD90-4437-B4D3-35213368CC59}"/>
          </ac:picMkLst>
        </pc:picChg>
        <pc:picChg chg="add mod ord">
          <ac:chgData name="Ingrid Mengdehl" userId="3c7dcee0-4664-4784-a557-cd881a686704" providerId="ADAL" clId="{863BF3FE-C71A-4A66-9142-11DA76AB1D1F}" dt="2020-12-07T10:12:11.380" v="1269"/>
          <ac:picMkLst>
            <pc:docMk/>
            <pc:sldMk cId="2408068951" sldId="257"/>
            <ac:picMk id="37" creationId="{BCADAE2D-13D2-4FFC-B4AB-5E4640C91D00}"/>
          </ac:picMkLst>
        </pc:picChg>
        <pc:picChg chg="add mod ord">
          <ac:chgData name="Ingrid Mengdehl" userId="3c7dcee0-4664-4784-a557-cd881a686704" providerId="ADAL" clId="{863BF3FE-C71A-4A66-9142-11DA76AB1D1F}" dt="2020-12-07T10:11:26.943" v="1248"/>
          <ac:picMkLst>
            <pc:docMk/>
            <pc:sldMk cId="2408068951" sldId="257"/>
            <ac:picMk id="39" creationId="{5B64BB24-2882-4610-9A0A-11BEA9D9AD51}"/>
          </ac:picMkLst>
        </pc:picChg>
        <pc:picChg chg="mod">
          <ac:chgData name="Ingrid Mengdehl" userId="3c7dcee0-4664-4784-a557-cd881a686704" providerId="ADAL" clId="{863BF3FE-C71A-4A66-9142-11DA76AB1D1F}" dt="2020-12-07T10:04:50.616" v="1103"/>
          <ac:picMkLst>
            <pc:docMk/>
            <pc:sldMk cId="2408068951" sldId="257"/>
            <ac:picMk id="41" creationId="{0709EC25-9222-4AD5-AB36-2C0E681CEE53}"/>
          </ac:picMkLst>
        </pc:picChg>
        <pc:picChg chg="mod ord modCrop">
          <ac:chgData name="Ingrid Mengdehl" userId="3c7dcee0-4664-4784-a557-cd881a686704" providerId="ADAL" clId="{863BF3FE-C71A-4A66-9142-11DA76AB1D1F}" dt="2020-12-07T10:06:41.760" v="1165"/>
          <ac:picMkLst>
            <pc:docMk/>
            <pc:sldMk cId="2408068951" sldId="257"/>
            <ac:picMk id="43" creationId="{8D67B6CA-BA8C-43B4-B4EA-514102BFEC9F}"/>
          </ac:picMkLst>
        </pc:picChg>
        <pc:picChg chg="mod">
          <ac:chgData name="Ingrid Mengdehl" userId="3c7dcee0-4664-4784-a557-cd881a686704" providerId="ADAL" clId="{863BF3FE-C71A-4A66-9142-11DA76AB1D1F}" dt="2020-12-07T10:02:35.901" v="1025"/>
          <ac:picMkLst>
            <pc:docMk/>
            <pc:sldMk cId="2408068951" sldId="257"/>
            <ac:picMk id="44" creationId="{C28B8B0C-5B95-416D-8C16-15AAC1E3E19E}"/>
          </ac:picMkLst>
        </pc:picChg>
        <pc:picChg chg="mod">
          <ac:chgData name="Ingrid Mengdehl" userId="3c7dcee0-4664-4784-a557-cd881a686704" providerId="ADAL" clId="{863BF3FE-C71A-4A66-9142-11DA76AB1D1F}" dt="2020-12-07T10:02:35.901" v="1025"/>
          <ac:picMkLst>
            <pc:docMk/>
            <pc:sldMk cId="2408068951" sldId="257"/>
            <ac:picMk id="46" creationId="{13B969DC-1235-422B-AB9E-8CE159D9DB11}"/>
          </ac:picMkLst>
        </pc:picChg>
        <pc:picChg chg="mod">
          <ac:chgData name="Ingrid Mengdehl" userId="3c7dcee0-4664-4784-a557-cd881a686704" providerId="ADAL" clId="{863BF3FE-C71A-4A66-9142-11DA76AB1D1F}" dt="2020-12-07T10:06:08.566" v="1135"/>
          <ac:picMkLst>
            <pc:docMk/>
            <pc:sldMk cId="2408068951" sldId="257"/>
            <ac:picMk id="48" creationId="{8D407A14-E24D-48FD-B40A-BA60E8157195}"/>
          </ac:picMkLst>
        </pc:picChg>
        <pc:picChg chg="mod">
          <ac:chgData name="Ingrid Mengdehl" userId="3c7dcee0-4664-4784-a557-cd881a686704" providerId="ADAL" clId="{863BF3FE-C71A-4A66-9142-11DA76AB1D1F}" dt="2020-12-07T10:02:35.901" v="1025"/>
          <ac:picMkLst>
            <pc:docMk/>
            <pc:sldMk cId="2408068951" sldId="257"/>
            <ac:picMk id="53" creationId="{969A0A3E-3B93-414E-BAB7-A55CF10CD1CF}"/>
          </ac:picMkLst>
        </pc:picChg>
        <pc:picChg chg="mod">
          <ac:chgData name="Ingrid Mengdehl" userId="3c7dcee0-4664-4784-a557-cd881a686704" providerId="ADAL" clId="{863BF3FE-C71A-4A66-9142-11DA76AB1D1F}" dt="2020-12-07T10:04:50.616" v="1103"/>
          <ac:picMkLst>
            <pc:docMk/>
            <pc:sldMk cId="2408068951" sldId="257"/>
            <ac:picMk id="57" creationId="{0F1A982E-AAE5-4800-B28E-8B121F07E503}"/>
          </ac:picMkLst>
        </pc:picChg>
        <pc:picChg chg="mod">
          <ac:chgData name="Ingrid Mengdehl" userId="3c7dcee0-4664-4784-a557-cd881a686704" providerId="ADAL" clId="{863BF3FE-C71A-4A66-9142-11DA76AB1D1F}" dt="2020-12-07T10:04:50.616" v="1103"/>
          <ac:picMkLst>
            <pc:docMk/>
            <pc:sldMk cId="2408068951" sldId="257"/>
            <ac:picMk id="58" creationId="{BF14A8D8-D0CE-43E3-8578-27626F698F68}"/>
          </ac:picMkLst>
        </pc:picChg>
        <pc:picChg chg="mod">
          <ac:chgData name="Ingrid Mengdehl" userId="3c7dcee0-4664-4784-a557-cd881a686704" providerId="ADAL" clId="{863BF3FE-C71A-4A66-9142-11DA76AB1D1F}" dt="2020-12-07T10:04:50.616" v="1103"/>
          <ac:picMkLst>
            <pc:docMk/>
            <pc:sldMk cId="2408068951" sldId="257"/>
            <ac:picMk id="59" creationId="{58254C0C-4145-4B13-8B3C-A30F45F5BAC0}"/>
          </ac:picMkLst>
        </pc:picChg>
        <pc:picChg chg="mod">
          <ac:chgData name="Ingrid Mengdehl" userId="3c7dcee0-4664-4784-a557-cd881a686704" providerId="ADAL" clId="{863BF3FE-C71A-4A66-9142-11DA76AB1D1F}" dt="2020-12-07T10:04:24.546" v="1066"/>
          <ac:picMkLst>
            <pc:docMk/>
            <pc:sldMk cId="2408068951" sldId="257"/>
            <ac:picMk id="61" creationId="{3300896A-046B-40D0-BFB8-B0268433FA12}"/>
          </ac:picMkLst>
        </pc:picChg>
        <pc:picChg chg="mod">
          <ac:chgData name="Ingrid Mengdehl" userId="3c7dcee0-4664-4784-a557-cd881a686704" providerId="ADAL" clId="{863BF3FE-C71A-4A66-9142-11DA76AB1D1F}" dt="2020-12-07T10:04:24.546" v="1066"/>
          <ac:picMkLst>
            <pc:docMk/>
            <pc:sldMk cId="2408068951" sldId="257"/>
            <ac:picMk id="62" creationId="{B4F17249-B307-4A86-8DB7-344B4B657D7F}"/>
          </ac:picMkLst>
        </pc:picChg>
        <pc:picChg chg="mod">
          <ac:chgData name="Ingrid Mengdehl" userId="3c7dcee0-4664-4784-a557-cd881a686704" providerId="ADAL" clId="{863BF3FE-C71A-4A66-9142-11DA76AB1D1F}" dt="2020-12-07T10:06:27.059" v="1148"/>
          <ac:picMkLst>
            <pc:docMk/>
            <pc:sldMk cId="2408068951" sldId="257"/>
            <ac:picMk id="65" creationId="{2DB61177-3D9E-4E08-859A-CC0190BC744E}"/>
          </ac:picMkLst>
        </pc:picChg>
        <pc:picChg chg="mod">
          <ac:chgData name="Ingrid Mengdehl" userId="3c7dcee0-4664-4784-a557-cd881a686704" providerId="ADAL" clId="{863BF3FE-C71A-4A66-9142-11DA76AB1D1F}" dt="2020-12-07T10:06:27.059" v="1148"/>
          <ac:picMkLst>
            <pc:docMk/>
            <pc:sldMk cId="2408068951" sldId="257"/>
            <ac:picMk id="66" creationId="{1D9F0E2F-E669-4A43-9122-5070B18430D7}"/>
          </ac:picMkLst>
        </pc:picChg>
        <pc:picChg chg="add del mod ord topLvl modCrop">
          <ac:chgData name="Ingrid Mengdehl" userId="3c7dcee0-4664-4784-a557-cd881a686704" providerId="ADAL" clId="{863BF3FE-C71A-4A66-9142-11DA76AB1D1F}" dt="2020-12-07T10:09:18.025" v="1223" actId="478"/>
          <ac:picMkLst>
            <pc:docMk/>
            <pc:sldMk cId="2408068951" sldId="257"/>
            <ac:picMk id="68" creationId="{436FBD94-5E2F-474D-8874-F095193AE4D9}"/>
          </ac:picMkLst>
        </pc:picChg>
        <pc:picChg chg="mod">
          <ac:chgData name="Ingrid Mengdehl" userId="3c7dcee0-4664-4784-a557-cd881a686704" providerId="ADAL" clId="{863BF3FE-C71A-4A66-9142-11DA76AB1D1F}" dt="2020-12-07T10:06:27.059" v="1148"/>
          <ac:picMkLst>
            <pc:docMk/>
            <pc:sldMk cId="2408068951" sldId="257"/>
            <ac:picMk id="89" creationId="{052749DF-FD09-4DA8-968F-AAD4C81B39B4}"/>
          </ac:picMkLst>
        </pc:picChg>
        <pc:picChg chg="mod">
          <ac:chgData name="Ingrid Mengdehl" userId="3c7dcee0-4664-4784-a557-cd881a686704" providerId="ADAL" clId="{863BF3FE-C71A-4A66-9142-11DA76AB1D1F}" dt="2020-12-07T10:06:08.566" v="1135"/>
          <ac:picMkLst>
            <pc:docMk/>
            <pc:sldMk cId="2408068951" sldId="257"/>
            <ac:picMk id="91" creationId="{2D787B83-4A97-46F3-9373-7C1B93B9919F}"/>
          </ac:picMkLst>
        </pc:picChg>
        <pc:picChg chg="mod">
          <ac:chgData name="Ingrid Mengdehl" userId="3c7dcee0-4664-4784-a557-cd881a686704" providerId="ADAL" clId="{863BF3FE-C71A-4A66-9142-11DA76AB1D1F}" dt="2020-12-07T10:06:08.566" v="1135"/>
          <ac:picMkLst>
            <pc:docMk/>
            <pc:sldMk cId="2408068951" sldId="257"/>
            <ac:picMk id="92" creationId="{83D7CECE-0958-445A-BA93-B696BFFD0636}"/>
          </ac:picMkLst>
        </pc:picChg>
        <pc:picChg chg="mod">
          <ac:chgData name="Ingrid Mengdehl" userId="3c7dcee0-4664-4784-a557-cd881a686704" providerId="ADAL" clId="{863BF3FE-C71A-4A66-9142-11DA76AB1D1F}" dt="2020-12-07T10:06:08.566" v="1135"/>
          <ac:picMkLst>
            <pc:docMk/>
            <pc:sldMk cId="2408068951" sldId="257"/>
            <ac:picMk id="94" creationId="{D88ED7C6-1C73-45CC-84AB-346FF3B8D7B1}"/>
          </ac:picMkLst>
        </pc:picChg>
        <pc:picChg chg="add mod modCrop">
          <ac:chgData name="Ingrid Mengdehl" userId="3c7dcee0-4664-4784-a557-cd881a686704" providerId="ADAL" clId="{863BF3FE-C71A-4A66-9142-11DA76AB1D1F}" dt="2020-12-07T10:06:41.760" v="1165"/>
          <ac:picMkLst>
            <pc:docMk/>
            <pc:sldMk cId="2408068951" sldId="257"/>
            <ac:picMk id="96" creationId="{6440D0AA-147C-4F5D-BAB7-9DB80DF14008}"/>
          </ac:picMkLst>
        </pc:picChg>
        <pc:picChg chg="add mod modCrop">
          <ac:chgData name="Ingrid Mengdehl" userId="3c7dcee0-4664-4784-a557-cd881a686704" providerId="ADAL" clId="{863BF3FE-C71A-4A66-9142-11DA76AB1D1F}" dt="2020-12-07T10:06:41.760" v="1165"/>
          <ac:picMkLst>
            <pc:docMk/>
            <pc:sldMk cId="2408068951" sldId="257"/>
            <ac:picMk id="97" creationId="{D48F1ED9-80F9-4716-A5C6-63C02BF0941A}"/>
          </ac:picMkLst>
        </pc:picChg>
        <pc:picChg chg="add mod modCrop">
          <ac:chgData name="Ingrid Mengdehl" userId="3c7dcee0-4664-4784-a557-cd881a686704" providerId="ADAL" clId="{863BF3FE-C71A-4A66-9142-11DA76AB1D1F}" dt="2020-12-07T10:06:41.760" v="1165"/>
          <ac:picMkLst>
            <pc:docMk/>
            <pc:sldMk cId="2408068951" sldId="257"/>
            <ac:picMk id="98" creationId="{81015E2B-9645-441B-BBB7-13F7C8B354F6}"/>
          </ac:picMkLst>
        </pc:picChg>
        <pc:picChg chg="add mod modCrop">
          <ac:chgData name="Ingrid Mengdehl" userId="3c7dcee0-4664-4784-a557-cd881a686704" providerId="ADAL" clId="{863BF3FE-C71A-4A66-9142-11DA76AB1D1F}" dt="2020-12-06T17:56:59.922" v="56" actId="732"/>
          <ac:picMkLst>
            <pc:docMk/>
            <pc:sldMk cId="2408068951" sldId="257"/>
            <ac:picMk id="100" creationId="{9DF4033D-ABB7-43ED-BAAD-5E0AB6D21E6A}"/>
          </ac:picMkLst>
        </pc:picChg>
        <pc:picChg chg="add mod modCrop">
          <ac:chgData name="Ingrid Mengdehl" userId="3c7dcee0-4664-4784-a557-cd881a686704" providerId="ADAL" clId="{863BF3FE-C71A-4A66-9142-11DA76AB1D1F}" dt="2020-12-06T17:56:51.699" v="55" actId="732"/>
          <ac:picMkLst>
            <pc:docMk/>
            <pc:sldMk cId="2408068951" sldId="257"/>
            <ac:picMk id="101" creationId="{9A500E46-274B-4EB5-9096-54C8541D95AD}"/>
          </ac:picMkLst>
        </pc:picChg>
        <pc:picChg chg="del mod">
          <ac:chgData name="Ingrid Mengdehl" userId="3c7dcee0-4664-4784-a557-cd881a686704" providerId="ADAL" clId="{863BF3FE-C71A-4A66-9142-11DA76AB1D1F}" dt="2020-12-06T17:57:52.745" v="60"/>
          <ac:picMkLst>
            <pc:docMk/>
            <pc:sldMk cId="2408068951" sldId="257"/>
            <ac:picMk id="103" creationId="{5E31F9D0-C082-4576-825A-FB8F792770C1}"/>
          </ac:picMkLst>
        </pc:picChg>
        <pc:picChg chg="mod">
          <ac:chgData name="Ingrid Mengdehl" userId="3c7dcee0-4664-4784-a557-cd881a686704" providerId="ADAL" clId="{863BF3FE-C71A-4A66-9142-11DA76AB1D1F}" dt="2020-12-06T17:57:52.745" v="60"/>
          <ac:picMkLst>
            <pc:docMk/>
            <pc:sldMk cId="2408068951" sldId="257"/>
            <ac:picMk id="105" creationId="{30CD5E04-8F80-49F7-8B4B-D75D9DADAB11}"/>
          </ac:picMkLst>
        </pc:picChg>
        <pc:picChg chg="add del mod">
          <ac:chgData name="Ingrid Mengdehl" userId="3c7dcee0-4664-4784-a557-cd881a686704" providerId="ADAL" clId="{863BF3FE-C71A-4A66-9142-11DA76AB1D1F}" dt="2020-12-06T18:05:40.127" v="97" actId="478"/>
          <ac:picMkLst>
            <pc:docMk/>
            <pc:sldMk cId="2408068951" sldId="257"/>
            <ac:picMk id="108" creationId="{A84782C3-81B0-4E80-828C-0E7DC9BA1FFB}"/>
          </ac:picMkLst>
        </pc:picChg>
        <pc:picChg chg="mod">
          <ac:chgData name="Ingrid Mengdehl" userId="3c7dcee0-4664-4784-a557-cd881a686704" providerId="ADAL" clId="{863BF3FE-C71A-4A66-9142-11DA76AB1D1F}" dt="2020-12-06T18:13:29.282" v="121"/>
          <ac:picMkLst>
            <pc:docMk/>
            <pc:sldMk cId="2408068951" sldId="257"/>
            <ac:picMk id="110" creationId="{8B3AFE75-2C49-4564-9FC7-97630F214161}"/>
          </ac:picMkLst>
        </pc:picChg>
        <pc:picChg chg="mod">
          <ac:chgData name="Ingrid Mengdehl" userId="3c7dcee0-4664-4784-a557-cd881a686704" providerId="ADAL" clId="{863BF3FE-C71A-4A66-9142-11DA76AB1D1F}" dt="2020-12-06T18:13:29.282" v="121"/>
          <ac:picMkLst>
            <pc:docMk/>
            <pc:sldMk cId="2408068951" sldId="257"/>
            <ac:picMk id="111" creationId="{CA60BF7E-EB8B-4562-80D1-E441346F9FBA}"/>
          </ac:picMkLst>
        </pc:picChg>
        <pc:picChg chg="mod">
          <ac:chgData name="Ingrid Mengdehl" userId="3c7dcee0-4664-4784-a557-cd881a686704" providerId="ADAL" clId="{863BF3FE-C71A-4A66-9142-11DA76AB1D1F}" dt="2020-12-06T18:42:55.736" v="283"/>
          <ac:picMkLst>
            <pc:docMk/>
            <pc:sldMk cId="2408068951" sldId="257"/>
            <ac:picMk id="113" creationId="{8B994567-9658-4FF4-8064-98CD30F8BDC1}"/>
          </ac:picMkLst>
        </pc:picChg>
        <pc:picChg chg="mod">
          <ac:chgData name="Ingrid Mengdehl" userId="3c7dcee0-4664-4784-a557-cd881a686704" providerId="ADAL" clId="{863BF3FE-C71A-4A66-9142-11DA76AB1D1F}" dt="2020-12-06T18:42:55.736" v="283"/>
          <ac:picMkLst>
            <pc:docMk/>
            <pc:sldMk cId="2408068951" sldId="257"/>
            <ac:picMk id="115" creationId="{B35045B7-3B21-45B0-BDAB-7A3430D2706A}"/>
          </ac:picMkLst>
        </pc:picChg>
        <pc:picChg chg="mod">
          <ac:chgData name="Ingrid Mengdehl" userId="3c7dcee0-4664-4784-a557-cd881a686704" providerId="ADAL" clId="{863BF3FE-C71A-4A66-9142-11DA76AB1D1F}" dt="2020-12-06T18:42:55.736" v="283"/>
          <ac:picMkLst>
            <pc:docMk/>
            <pc:sldMk cId="2408068951" sldId="257"/>
            <ac:picMk id="116" creationId="{A42DD533-090C-46BF-A4B1-502923132C96}"/>
          </ac:picMkLst>
        </pc:picChg>
        <pc:picChg chg="add del mod">
          <ac:chgData name="Ingrid Mengdehl" userId="3c7dcee0-4664-4784-a557-cd881a686704" providerId="ADAL" clId="{863BF3FE-C71A-4A66-9142-11DA76AB1D1F}" dt="2020-12-07T09:57:47.512" v="1009" actId="478"/>
          <ac:picMkLst>
            <pc:docMk/>
            <pc:sldMk cId="2408068951" sldId="257"/>
            <ac:picMk id="117" creationId="{573011B7-838E-4B58-98BC-C95D25454C57}"/>
          </ac:picMkLst>
        </pc:picChg>
        <pc:picChg chg="add del mod">
          <ac:chgData name="Ingrid Mengdehl" userId="3c7dcee0-4664-4784-a557-cd881a686704" providerId="ADAL" clId="{863BF3FE-C71A-4A66-9142-11DA76AB1D1F}" dt="2020-12-06T18:20:18.568" v="151" actId="27803"/>
          <ac:picMkLst>
            <pc:docMk/>
            <pc:sldMk cId="2408068951" sldId="257"/>
            <ac:picMk id="119" creationId="{F68A0D0B-8CD5-4A9E-9A74-AC39E95657FC}"/>
          </ac:picMkLst>
        </pc:picChg>
        <pc:picChg chg="add del">
          <ac:chgData name="Ingrid Mengdehl" userId="3c7dcee0-4664-4784-a557-cd881a686704" providerId="ADAL" clId="{863BF3FE-C71A-4A66-9142-11DA76AB1D1F}" dt="2020-12-06T18:22:52.983" v="166" actId="27803"/>
          <ac:picMkLst>
            <pc:docMk/>
            <pc:sldMk cId="2408068951" sldId="257"/>
            <ac:picMk id="125" creationId="{4D71A4D8-98A4-4F8E-BCD8-1BD84F478633}"/>
          </ac:picMkLst>
        </pc:picChg>
        <pc:picChg chg="add del">
          <ac:chgData name="Ingrid Mengdehl" userId="3c7dcee0-4664-4784-a557-cd881a686704" providerId="ADAL" clId="{863BF3FE-C71A-4A66-9142-11DA76AB1D1F}" dt="2020-12-06T18:25:45.924" v="185" actId="478"/>
          <ac:picMkLst>
            <pc:docMk/>
            <pc:sldMk cId="2408068951" sldId="257"/>
            <ac:picMk id="132" creationId="{4E163FC1-13A1-4226-B4BA-E4EEB16A9ABA}"/>
          </ac:picMkLst>
        </pc:picChg>
        <pc:picChg chg="add del mod">
          <ac:chgData name="Ingrid Mengdehl" userId="3c7dcee0-4664-4784-a557-cd881a686704" providerId="ADAL" clId="{863BF3FE-C71A-4A66-9142-11DA76AB1D1F}" dt="2020-12-06T18:26:12.852" v="188" actId="27803"/>
          <ac:picMkLst>
            <pc:docMk/>
            <pc:sldMk cId="2408068951" sldId="257"/>
            <ac:picMk id="134" creationId="{30F2C96C-D95E-4C5D-AF13-A8FAB3F438A2}"/>
          </ac:picMkLst>
        </pc:picChg>
        <pc:picChg chg="mod">
          <ac:chgData name="Ingrid Mengdehl" userId="3c7dcee0-4664-4784-a557-cd881a686704" providerId="ADAL" clId="{863BF3FE-C71A-4A66-9142-11DA76AB1D1F}" dt="2020-12-07T10:12:11.379" v="1265"/>
          <ac:picMkLst>
            <pc:docMk/>
            <pc:sldMk cId="2408068951" sldId="257"/>
            <ac:picMk id="138" creationId="{0ECA2F17-5D57-4BA2-9E86-A78B3DBB1E13}"/>
          </ac:picMkLst>
        </pc:picChg>
        <pc:picChg chg="mod">
          <ac:chgData name="Ingrid Mengdehl" userId="3c7dcee0-4664-4784-a557-cd881a686704" providerId="ADAL" clId="{863BF3FE-C71A-4A66-9142-11DA76AB1D1F}" dt="2020-12-07T10:12:11.379" v="1265"/>
          <ac:picMkLst>
            <pc:docMk/>
            <pc:sldMk cId="2408068951" sldId="257"/>
            <ac:picMk id="139" creationId="{ED8CF984-7243-4259-9877-AE10457EDEA4}"/>
          </ac:picMkLst>
        </pc:picChg>
        <pc:picChg chg="mod">
          <ac:chgData name="Ingrid Mengdehl" userId="3c7dcee0-4664-4784-a557-cd881a686704" providerId="ADAL" clId="{863BF3FE-C71A-4A66-9142-11DA76AB1D1F}" dt="2020-12-07T10:12:11.379" v="1265"/>
          <ac:picMkLst>
            <pc:docMk/>
            <pc:sldMk cId="2408068951" sldId="257"/>
            <ac:picMk id="140" creationId="{3E8B1005-CE0C-4B63-95F1-0F337605A92B}"/>
          </ac:picMkLst>
        </pc:picChg>
        <pc:picChg chg="mod">
          <ac:chgData name="Ingrid Mengdehl" userId="3c7dcee0-4664-4784-a557-cd881a686704" providerId="ADAL" clId="{863BF3FE-C71A-4A66-9142-11DA76AB1D1F}" dt="2020-12-07T10:12:11.379" v="1265"/>
          <ac:picMkLst>
            <pc:docMk/>
            <pc:sldMk cId="2408068951" sldId="257"/>
            <ac:picMk id="141" creationId="{2EF5E7F6-1ABD-445E-94CB-EB4DE99F7B93}"/>
          </ac:picMkLst>
        </pc:picChg>
        <pc:picChg chg="mod">
          <ac:chgData name="Ingrid Mengdehl" userId="3c7dcee0-4664-4784-a557-cd881a686704" providerId="ADAL" clId="{863BF3FE-C71A-4A66-9142-11DA76AB1D1F}" dt="2020-12-07T10:12:11.379" v="1265"/>
          <ac:picMkLst>
            <pc:docMk/>
            <pc:sldMk cId="2408068951" sldId="257"/>
            <ac:picMk id="142" creationId="{8D35CE50-1DC2-4690-9DD1-1C1E1D65FAD8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4" creationId="{01B0DA97-B70B-4C02-BA43-069144571AF4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5" creationId="{1FAD255F-EDD0-4B4C-9BBD-CB8A14A2E357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6" creationId="{6DBDAB0A-1AE6-40A9-A139-33EE75A2253D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7" creationId="{BEDBBE5D-E86A-44D2-9592-8E6D5F6EF46F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8" creationId="{6A3DFA15-33CC-4025-BE83-3EBE281B301D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49" creationId="{E8480EC9-3BF6-4F42-8930-EB2C1331C689}"/>
          </ac:picMkLst>
        </pc:picChg>
        <pc:picChg chg="mod">
          <ac:chgData name="Ingrid Mengdehl" userId="3c7dcee0-4664-4784-a557-cd881a686704" providerId="ADAL" clId="{863BF3FE-C71A-4A66-9142-11DA76AB1D1F}" dt="2020-12-07T10:11:26.942" v="1244"/>
          <ac:picMkLst>
            <pc:docMk/>
            <pc:sldMk cId="2408068951" sldId="257"/>
            <ac:picMk id="150" creationId="{CEB3A306-AF09-4F0D-B25F-4924748B73DB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2" creationId="{88354196-9EF5-4C09-B969-9A81F233E330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3" creationId="{8DAB481F-730A-4391-A31F-7EA19CF2E7C7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4" creationId="{A0C9019B-6E1F-4887-8231-82EB8C51FFE0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5" creationId="{1458472C-7CC1-4A3A-A598-C2052731219F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6" creationId="{AAD448D0-E43D-45BC-9977-21E9B69C5BE2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7" creationId="{D2365F7C-C774-47A7-BD00-53B60E71411B}"/>
          </ac:picMkLst>
        </pc:picChg>
        <pc:picChg chg="mod">
          <ac:chgData name="Ingrid Mengdehl" userId="3c7dcee0-4664-4784-a557-cd881a686704" providerId="ADAL" clId="{863BF3FE-C71A-4A66-9142-11DA76AB1D1F}" dt="2020-12-07T10:12:40.460" v="1290"/>
          <ac:picMkLst>
            <pc:docMk/>
            <pc:sldMk cId="2408068951" sldId="257"/>
            <ac:picMk id="158" creationId="{37056DC4-C46B-4499-9E0E-EC68D5449F9A}"/>
          </ac:picMkLst>
        </pc:picChg>
        <pc:picChg chg="add mod modCrop">
          <ac:chgData name="Ingrid Mengdehl" userId="3c7dcee0-4664-4784-a557-cd881a686704" providerId="ADAL" clId="{863BF3FE-C71A-4A66-9142-11DA76AB1D1F}" dt="2020-12-06T19:34:27.901" v="641" actId="14861"/>
          <ac:picMkLst>
            <pc:docMk/>
            <pc:sldMk cId="2408068951" sldId="257"/>
            <ac:picMk id="160" creationId="{EA8CB400-FDFC-4FEC-91D1-F1357231FEC2}"/>
          </ac:picMkLst>
        </pc:picChg>
        <pc:picChg chg="add mod modCrop">
          <ac:chgData name="Ingrid Mengdehl" userId="3c7dcee0-4664-4784-a557-cd881a686704" providerId="ADAL" clId="{863BF3FE-C71A-4A66-9142-11DA76AB1D1F}" dt="2020-12-06T19:34:27.901" v="641" actId="14861"/>
          <ac:picMkLst>
            <pc:docMk/>
            <pc:sldMk cId="2408068951" sldId="257"/>
            <ac:picMk id="161" creationId="{AA67DE1C-857E-4B29-AEE5-3FEDE34BB0E2}"/>
          </ac:picMkLst>
        </pc:picChg>
        <pc:picChg chg="add mod modCrop">
          <ac:chgData name="Ingrid Mengdehl" userId="3c7dcee0-4664-4784-a557-cd881a686704" providerId="ADAL" clId="{863BF3FE-C71A-4A66-9142-11DA76AB1D1F}" dt="2020-12-06T19:34:27.901" v="641" actId="14861"/>
          <ac:picMkLst>
            <pc:docMk/>
            <pc:sldMk cId="2408068951" sldId="257"/>
            <ac:picMk id="162" creationId="{65FE9F88-90DF-4A78-A36E-C2358CCD4B63}"/>
          </ac:picMkLst>
        </pc:picChg>
        <pc:picChg chg="add del mod">
          <ac:chgData name="Ingrid Mengdehl" userId="3c7dcee0-4664-4784-a557-cd881a686704" providerId="ADAL" clId="{863BF3FE-C71A-4A66-9142-11DA76AB1D1F}" dt="2020-12-06T19:32:23.352" v="611" actId="478"/>
          <ac:picMkLst>
            <pc:docMk/>
            <pc:sldMk cId="2408068951" sldId="257"/>
            <ac:picMk id="163" creationId="{97E42EEF-8B2F-446A-ACA2-F18DE62B2385}"/>
          </ac:picMkLst>
        </pc:picChg>
        <pc:picChg chg="add del mod">
          <ac:chgData name="Ingrid Mengdehl" userId="3c7dcee0-4664-4784-a557-cd881a686704" providerId="ADAL" clId="{863BF3FE-C71A-4A66-9142-11DA76AB1D1F}" dt="2020-12-06T19:33:54.506" v="630" actId="478"/>
          <ac:picMkLst>
            <pc:docMk/>
            <pc:sldMk cId="2408068951" sldId="257"/>
            <ac:picMk id="164" creationId="{ABDF9AA0-AB4B-48F5-ADB5-2703BF185C0E}"/>
          </ac:picMkLst>
        </pc:picChg>
        <pc:picChg chg="add del mod">
          <ac:chgData name="Ingrid Mengdehl" userId="3c7dcee0-4664-4784-a557-cd881a686704" providerId="ADAL" clId="{863BF3FE-C71A-4A66-9142-11DA76AB1D1F}" dt="2020-12-06T19:33:47.527" v="627" actId="478"/>
          <ac:picMkLst>
            <pc:docMk/>
            <pc:sldMk cId="2408068951" sldId="257"/>
            <ac:picMk id="165" creationId="{84F81956-EB00-4A6F-9817-AAFF145EB644}"/>
          </ac:picMkLst>
        </pc:picChg>
        <pc:picChg chg="add del mod">
          <ac:chgData name="Ingrid Mengdehl" userId="3c7dcee0-4664-4784-a557-cd881a686704" providerId="ADAL" clId="{863BF3FE-C71A-4A66-9142-11DA76AB1D1F}" dt="2020-12-06T19:33:47.527" v="627" actId="478"/>
          <ac:picMkLst>
            <pc:docMk/>
            <pc:sldMk cId="2408068951" sldId="257"/>
            <ac:picMk id="166" creationId="{F67D4BC8-8A47-4C53-982A-CCC20E7D123E}"/>
          </ac:picMkLst>
        </pc:picChg>
        <pc:picChg chg="mod">
          <ac:chgData name="Ingrid Mengdehl" userId="3c7dcee0-4664-4784-a557-cd881a686704" providerId="ADAL" clId="{863BF3FE-C71A-4A66-9142-11DA76AB1D1F}" dt="2020-12-06T19:46:37.149" v="793" actId="1076"/>
          <ac:picMkLst>
            <pc:docMk/>
            <pc:sldMk cId="2408068951" sldId="257"/>
            <ac:picMk id="168" creationId="{B6AF6EFF-96E1-42FA-9F21-EE821E179D88}"/>
          </ac:picMkLst>
        </pc:picChg>
        <pc:picChg chg="add mod">
          <ac:chgData name="Ingrid Mengdehl" userId="3c7dcee0-4664-4784-a557-cd881a686704" providerId="ADAL" clId="{863BF3FE-C71A-4A66-9142-11DA76AB1D1F}" dt="2020-12-07T09:48:58.498" v="1001" actId="1076"/>
          <ac:picMkLst>
            <pc:docMk/>
            <pc:sldMk cId="2408068951" sldId="257"/>
            <ac:picMk id="169" creationId="{C7E856BE-3F55-416D-9667-72CE09D54604}"/>
          </ac:picMkLst>
        </pc:picChg>
        <pc:picChg chg="add mod">
          <ac:chgData name="Ingrid Mengdehl" userId="3c7dcee0-4664-4784-a557-cd881a686704" providerId="ADAL" clId="{863BF3FE-C71A-4A66-9142-11DA76AB1D1F}" dt="2020-12-07T09:49:03.170" v="1002" actId="1076"/>
          <ac:picMkLst>
            <pc:docMk/>
            <pc:sldMk cId="2408068951" sldId="257"/>
            <ac:picMk id="170" creationId="{F72EC449-17BA-4CFE-B028-131F7CD1003E}"/>
          </ac:picMkLst>
        </pc:picChg>
        <pc:cxnChg chg="add del mod">
          <ac:chgData name="Ingrid Mengdehl" userId="3c7dcee0-4664-4784-a557-cd881a686704" providerId="ADAL" clId="{863BF3FE-C71A-4A66-9142-11DA76AB1D1F}" dt="2020-12-06T20:03:40.273" v="933" actId="478"/>
          <ac:cxnSpMkLst>
            <pc:docMk/>
            <pc:sldMk cId="2408068951" sldId="257"/>
            <ac:cxnSpMk id="8" creationId="{D9109B49-9434-438E-A3C7-0DB27F66384B}"/>
          </ac:cxnSpMkLst>
        </pc:cxnChg>
      </pc:sldChg>
      <pc:sldChg chg="new modTransition setBg">
        <pc:chgData name="Ingrid Mengdehl" userId="3c7dcee0-4664-4784-a557-cd881a686704" providerId="ADAL" clId="{863BF3FE-C71A-4A66-9142-11DA76AB1D1F}" dt="2020-12-07T09:43:26.743" v="990"/>
        <pc:sldMkLst>
          <pc:docMk/>
          <pc:sldMk cId="1934846269" sldId="258"/>
        </pc:sldMkLst>
      </pc:sldChg>
      <pc:sldChg chg="addSp delSp modSp new del mod">
        <pc:chgData name="Ingrid Mengdehl" userId="3c7dcee0-4664-4784-a557-cd881a686704" providerId="ADAL" clId="{863BF3FE-C71A-4A66-9142-11DA76AB1D1F}" dt="2020-12-06T19:43:15.827" v="776" actId="47"/>
        <pc:sldMkLst>
          <pc:docMk/>
          <pc:sldMk cId="3458493289" sldId="258"/>
        </pc:sldMkLst>
        <pc:spChg chg="add del">
          <ac:chgData name="Ingrid Mengdehl" userId="3c7dcee0-4664-4784-a557-cd881a686704" providerId="ADAL" clId="{863BF3FE-C71A-4A66-9142-11DA76AB1D1F}" dt="2020-12-06T18:13:06.849" v="113"/>
          <ac:spMkLst>
            <pc:docMk/>
            <pc:sldMk cId="3458493289" sldId="258"/>
            <ac:spMk id="6" creationId="{443AEA9C-BED0-4E2F-9504-D9128482C8F0}"/>
          </ac:spMkLst>
        </pc:spChg>
        <pc:spChg chg="add del">
          <ac:chgData name="Ingrid Mengdehl" userId="3c7dcee0-4664-4784-a557-cd881a686704" providerId="ADAL" clId="{863BF3FE-C71A-4A66-9142-11DA76AB1D1F}" dt="2020-12-06T18:15:59.103" v="134"/>
          <ac:spMkLst>
            <pc:docMk/>
            <pc:sldMk cId="3458493289" sldId="258"/>
            <ac:spMk id="11" creationId="{C4C9AB31-FB7E-4445-B18A-54DD5A539E20}"/>
          </ac:spMkLst>
        </pc:spChg>
        <pc:spChg chg="add del">
          <ac:chgData name="Ingrid Mengdehl" userId="3c7dcee0-4664-4784-a557-cd881a686704" providerId="ADAL" clId="{863BF3FE-C71A-4A66-9142-11DA76AB1D1F}" dt="2020-12-06T18:34:33.887" v="231"/>
          <ac:spMkLst>
            <pc:docMk/>
            <pc:sldMk cId="3458493289" sldId="258"/>
            <ac:spMk id="20" creationId="{ADB444CB-5788-4F6D-85B1-564682B0C5F2}"/>
          </ac:spMkLst>
        </pc:spChg>
        <pc:spChg chg="add del">
          <ac:chgData name="Ingrid Mengdehl" userId="3c7dcee0-4664-4784-a557-cd881a686704" providerId="ADAL" clId="{863BF3FE-C71A-4A66-9142-11DA76AB1D1F}" dt="2020-12-06T18:34:52.566" v="234"/>
          <ac:spMkLst>
            <pc:docMk/>
            <pc:sldMk cId="3458493289" sldId="258"/>
            <ac:spMk id="23" creationId="{FE1078D8-2A69-4917-B03E-C14E8374D744}"/>
          </ac:spMkLst>
        </pc:spChg>
        <pc:spChg chg="add del">
          <ac:chgData name="Ingrid Mengdehl" userId="3c7dcee0-4664-4784-a557-cd881a686704" providerId="ADAL" clId="{863BF3FE-C71A-4A66-9142-11DA76AB1D1F}" dt="2020-12-06T18:37:12.656" v="241"/>
          <ac:spMkLst>
            <pc:docMk/>
            <pc:sldMk cId="3458493289" sldId="258"/>
            <ac:spMk id="25" creationId="{473DB228-9DB7-40D7-BFED-E2BA34A66F44}"/>
          </ac:spMkLst>
        </pc:spChg>
        <pc:spChg chg="add del">
          <ac:chgData name="Ingrid Mengdehl" userId="3c7dcee0-4664-4784-a557-cd881a686704" providerId="ADAL" clId="{863BF3FE-C71A-4A66-9142-11DA76AB1D1F}" dt="2020-12-06T18:37:59.461" v="244"/>
          <ac:spMkLst>
            <pc:docMk/>
            <pc:sldMk cId="3458493289" sldId="258"/>
            <ac:spMk id="27" creationId="{0125761A-5DD6-40AB-AC26-F8CB5DB21BA5}"/>
          </ac:spMkLst>
        </pc:spChg>
        <pc:spChg chg="add del">
          <ac:chgData name="Ingrid Mengdehl" userId="3c7dcee0-4664-4784-a557-cd881a686704" providerId="ADAL" clId="{863BF3FE-C71A-4A66-9142-11DA76AB1D1F}" dt="2020-12-06T18:38:56.257" v="252"/>
          <ac:spMkLst>
            <pc:docMk/>
            <pc:sldMk cId="3458493289" sldId="258"/>
            <ac:spMk id="29" creationId="{93A89404-6597-43B6-96AA-F3CC0E71D335}"/>
          </ac:spMkLst>
        </pc:spChg>
        <pc:spChg chg="add del">
          <ac:chgData name="Ingrid Mengdehl" userId="3c7dcee0-4664-4784-a557-cd881a686704" providerId="ADAL" clId="{863BF3FE-C71A-4A66-9142-11DA76AB1D1F}" dt="2020-12-06T18:39:26.246" v="255"/>
          <ac:spMkLst>
            <pc:docMk/>
            <pc:sldMk cId="3458493289" sldId="258"/>
            <ac:spMk id="31" creationId="{80E15E57-16DB-466B-8F0A-CFDCCF4D7DC1}"/>
          </ac:spMkLst>
        </pc:spChg>
        <pc:spChg chg="add del">
          <ac:chgData name="Ingrid Mengdehl" userId="3c7dcee0-4664-4784-a557-cd881a686704" providerId="ADAL" clId="{863BF3FE-C71A-4A66-9142-11DA76AB1D1F}" dt="2020-12-06T18:40:29.591" v="266" actId="478"/>
          <ac:spMkLst>
            <pc:docMk/>
            <pc:sldMk cId="3458493289" sldId="258"/>
            <ac:spMk id="34" creationId="{A70C2AA1-5524-46CB-8C1E-04841E80BAC1}"/>
          </ac:spMkLst>
        </pc:spChg>
        <pc:spChg chg="add del">
          <ac:chgData name="Ingrid Mengdehl" userId="3c7dcee0-4664-4784-a557-cd881a686704" providerId="ADAL" clId="{863BF3FE-C71A-4A66-9142-11DA76AB1D1F}" dt="2020-12-06T18:41:56.135" v="268"/>
          <ac:spMkLst>
            <pc:docMk/>
            <pc:sldMk cId="3458493289" sldId="258"/>
            <ac:spMk id="35" creationId="{2A8CC8B3-1A10-4FEB-AB0E-CB7FF523C53B}"/>
          </ac:spMkLst>
        </pc:spChg>
        <pc:spChg chg="add del">
          <ac:chgData name="Ingrid Mengdehl" userId="3c7dcee0-4664-4784-a557-cd881a686704" providerId="ADAL" clId="{863BF3FE-C71A-4A66-9142-11DA76AB1D1F}" dt="2020-12-06T18:45:53.387" v="300" actId="478"/>
          <ac:spMkLst>
            <pc:docMk/>
            <pc:sldMk cId="3458493289" sldId="258"/>
            <ac:spMk id="41" creationId="{DA7799CD-048C-44D7-97F5-4DB8AF528F62}"/>
          </ac:spMkLst>
        </pc:spChg>
        <pc:spChg chg="add del">
          <ac:chgData name="Ingrid Mengdehl" userId="3c7dcee0-4664-4784-a557-cd881a686704" providerId="ADAL" clId="{863BF3FE-C71A-4A66-9142-11DA76AB1D1F}" dt="2020-12-06T18:46:07.552" v="306" actId="11529"/>
          <ac:spMkLst>
            <pc:docMk/>
            <pc:sldMk cId="3458493289" sldId="258"/>
            <ac:spMk id="42" creationId="{3F896D8B-91CE-4CB1-89A4-7E6ABEFC4E6F}"/>
          </ac:spMkLst>
        </pc:spChg>
        <pc:spChg chg="add del">
          <ac:chgData name="Ingrid Mengdehl" userId="3c7dcee0-4664-4784-a557-cd881a686704" providerId="ADAL" clId="{863BF3FE-C71A-4A66-9142-11DA76AB1D1F}" dt="2020-12-06T18:46:22.571" v="308"/>
          <ac:spMkLst>
            <pc:docMk/>
            <pc:sldMk cId="3458493289" sldId="258"/>
            <ac:spMk id="43" creationId="{D37C0200-3867-4046-B4D6-C4D3394E2D51}"/>
          </ac:spMkLst>
        </pc:spChg>
        <pc:spChg chg="add del">
          <ac:chgData name="Ingrid Mengdehl" userId="3c7dcee0-4664-4784-a557-cd881a686704" providerId="ADAL" clId="{863BF3FE-C71A-4A66-9142-11DA76AB1D1F}" dt="2020-12-06T18:46:57.190" v="314"/>
          <ac:spMkLst>
            <pc:docMk/>
            <pc:sldMk cId="3458493289" sldId="258"/>
            <ac:spMk id="45" creationId="{0AAAD743-A63B-4712-926D-125F1685E0B2}"/>
          </ac:spMkLst>
        </pc:spChg>
        <pc:spChg chg="add del">
          <ac:chgData name="Ingrid Mengdehl" userId="3c7dcee0-4664-4784-a557-cd881a686704" providerId="ADAL" clId="{863BF3FE-C71A-4A66-9142-11DA76AB1D1F}" dt="2020-12-06T18:48:23.071" v="336"/>
          <ac:spMkLst>
            <pc:docMk/>
            <pc:sldMk cId="3458493289" sldId="258"/>
            <ac:spMk id="49" creationId="{929D10D8-D101-4C3D-B0FF-7AF9623DDD2C}"/>
          </ac:spMkLst>
        </pc:spChg>
        <pc:spChg chg="add del">
          <ac:chgData name="Ingrid Mengdehl" userId="3c7dcee0-4664-4784-a557-cd881a686704" providerId="ADAL" clId="{863BF3FE-C71A-4A66-9142-11DA76AB1D1F}" dt="2020-12-06T18:48:47.691" v="340"/>
          <ac:spMkLst>
            <pc:docMk/>
            <pc:sldMk cId="3458493289" sldId="258"/>
            <ac:spMk id="52" creationId="{E8A484DB-A70D-4C75-AACB-0910E485C94E}"/>
          </ac:spMkLst>
        </pc:spChg>
        <pc:spChg chg="add del">
          <ac:chgData name="Ingrid Mengdehl" userId="3c7dcee0-4664-4784-a557-cd881a686704" providerId="ADAL" clId="{863BF3FE-C71A-4A66-9142-11DA76AB1D1F}" dt="2020-12-06T18:49:15.107" v="342"/>
          <ac:spMkLst>
            <pc:docMk/>
            <pc:sldMk cId="3458493289" sldId="258"/>
            <ac:spMk id="54" creationId="{21E93883-383D-4050-91A2-2C3D1B496C1F}"/>
          </ac:spMkLst>
        </pc:spChg>
        <pc:spChg chg="add del">
          <ac:chgData name="Ingrid Mengdehl" userId="3c7dcee0-4664-4784-a557-cd881a686704" providerId="ADAL" clId="{863BF3FE-C71A-4A66-9142-11DA76AB1D1F}" dt="2020-12-06T18:49:29.313" v="345"/>
          <ac:spMkLst>
            <pc:docMk/>
            <pc:sldMk cId="3458493289" sldId="258"/>
            <ac:spMk id="56" creationId="{90AE1BC0-AD75-4472-910C-674E7BDD20D5}"/>
          </ac:spMkLst>
        </pc:spChg>
        <pc:spChg chg="add del">
          <ac:chgData name="Ingrid Mengdehl" userId="3c7dcee0-4664-4784-a557-cd881a686704" providerId="ADAL" clId="{863BF3FE-C71A-4A66-9142-11DA76AB1D1F}" dt="2020-12-06T18:53:34.795" v="380"/>
          <ac:spMkLst>
            <pc:docMk/>
            <pc:sldMk cId="3458493289" sldId="258"/>
            <ac:spMk id="62" creationId="{A8572CC0-3526-4E4C-985A-47DA8E38C17A}"/>
          </ac:spMkLst>
        </pc:spChg>
        <pc:spChg chg="add del">
          <ac:chgData name="Ingrid Mengdehl" userId="3c7dcee0-4664-4784-a557-cd881a686704" providerId="ADAL" clId="{863BF3FE-C71A-4A66-9142-11DA76AB1D1F}" dt="2020-12-06T18:58:50.913" v="408"/>
          <ac:spMkLst>
            <pc:docMk/>
            <pc:sldMk cId="3458493289" sldId="258"/>
            <ac:spMk id="70" creationId="{2FF56250-1538-4452-B37E-9380A6ACC06A}"/>
          </ac:spMkLst>
        </pc:spChg>
        <pc:spChg chg="add del">
          <ac:chgData name="Ingrid Mengdehl" userId="3c7dcee0-4664-4784-a557-cd881a686704" providerId="ADAL" clId="{863BF3FE-C71A-4A66-9142-11DA76AB1D1F}" dt="2020-12-06T18:59:42.388" v="413"/>
          <ac:spMkLst>
            <pc:docMk/>
            <pc:sldMk cId="3458493289" sldId="258"/>
            <ac:spMk id="73" creationId="{CAF53C41-32DF-4BFB-9ECF-B438325F333D}"/>
          </ac:spMkLst>
        </pc:spChg>
        <pc:spChg chg="add del">
          <ac:chgData name="Ingrid Mengdehl" userId="3c7dcee0-4664-4784-a557-cd881a686704" providerId="ADAL" clId="{863BF3FE-C71A-4A66-9142-11DA76AB1D1F}" dt="2020-12-06T19:00:11.936" v="415" actId="478"/>
          <ac:spMkLst>
            <pc:docMk/>
            <pc:sldMk cId="3458493289" sldId="258"/>
            <ac:spMk id="75" creationId="{BEA23563-809E-46BE-97D0-6154539B1E45}"/>
          </ac:spMkLst>
        </pc:spChg>
        <pc:spChg chg="add del">
          <ac:chgData name="Ingrid Mengdehl" userId="3c7dcee0-4664-4784-a557-cd881a686704" providerId="ADAL" clId="{863BF3FE-C71A-4A66-9142-11DA76AB1D1F}" dt="2020-12-06T19:00:28.888" v="417"/>
          <ac:spMkLst>
            <pc:docMk/>
            <pc:sldMk cId="3458493289" sldId="258"/>
            <ac:spMk id="76" creationId="{F7801CE5-8C68-4B73-B679-88029BEAA8A6}"/>
          </ac:spMkLst>
        </pc:spChg>
        <pc:spChg chg="add del">
          <ac:chgData name="Ingrid Mengdehl" userId="3c7dcee0-4664-4784-a557-cd881a686704" providerId="ADAL" clId="{863BF3FE-C71A-4A66-9142-11DA76AB1D1F}" dt="2020-12-06T19:02:24.787" v="493"/>
          <ac:spMkLst>
            <pc:docMk/>
            <pc:sldMk cId="3458493289" sldId="258"/>
            <ac:spMk id="80" creationId="{A39108BC-64D8-4121-9872-E1A06BEC6C11}"/>
          </ac:spMkLst>
        </pc:spChg>
        <pc:spChg chg="add del">
          <ac:chgData name="Ingrid Mengdehl" userId="3c7dcee0-4664-4784-a557-cd881a686704" providerId="ADAL" clId="{863BF3FE-C71A-4A66-9142-11DA76AB1D1F}" dt="2020-12-06T19:03:33.875" v="495"/>
          <ac:spMkLst>
            <pc:docMk/>
            <pc:sldMk cId="3458493289" sldId="258"/>
            <ac:spMk id="82" creationId="{DCD6F740-E361-4504-8B7D-819FBA5F9A52}"/>
          </ac:spMkLst>
        </pc:spChg>
        <pc:spChg chg="add del">
          <ac:chgData name="Ingrid Mengdehl" userId="3c7dcee0-4664-4784-a557-cd881a686704" providerId="ADAL" clId="{863BF3FE-C71A-4A66-9142-11DA76AB1D1F}" dt="2020-12-06T19:04:59.639" v="499"/>
          <ac:spMkLst>
            <pc:docMk/>
            <pc:sldMk cId="3458493289" sldId="258"/>
            <ac:spMk id="84" creationId="{E3BD1B13-9AD3-42D9-9A65-B25CF79721FB}"/>
          </ac:spMkLst>
        </pc:spChg>
        <pc:grpChg chg="add mod modVis">
          <ac:chgData name="Ingrid Mengdehl" userId="3c7dcee0-4664-4784-a557-cd881a686704" providerId="ADAL" clId="{863BF3FE-C71A-4A66-9142-11DA76AB1D1F}" dt="2020-12-06T19:00:34.945" v="423"/>
          <ac:grpSpMkLst>
            <pc:docMk/>
            <pc:sldMk cId="3458493289" sldId="258"/>
            <ac:grpSpMk id="8" creationId="{A61DA7D4-7D03-48E5-89E6-5AAFACF8E449}"/>
          </ac:grpSpMkLst>
        </pc:grpChg>
        <pc:grpChg chg="add mod modVis">
          <ac:chgData name="Ingrid Mengdehl" userId="3c7dcee0-4664-4784-a557-cd881a686704" providerId="ADAL" clId="{863BF3FE-C71A-4A66-9142-11DA76AB1D1F}" dt="2020-12-06T19:00:34.945" v="423"/>
          <ac:grpSpMkLst>
            <pc:docMk/>
            <pc:sldMk cId="3458493289" sldId="258"/>
            <ac:grpSpMk id="13" creationId="{A88E53AD-A806-47EC-A8DC-2E9F1C8E68C2}"/>
          </ac:grpSpMkLst>
        </pc:grpChg>
        <pc:grpChg chg="add del mod">
          <ac:chgData name="Ingrid Mengdehl" userId="3c7dcee0-4664-4784-a557-cd881a686704" providerId="ADAL" clId="{863BF3FE-C71A-4A66-9142-11DA76AB1D1F}" dt="2020-12-06T18:33:56.027" v="225" actId="165"/>
          <ac:grpSpMkLst>
            <pc:docMk/>
            <pc:sldMk cId="3458493289" sldId="258"/>
            <ac:grpSpMk id="14" creationId="{55922983-C6BD-4283-896B-4E5F51311922}"/>
          </ac:grpSpMkLst>
        </pc:grpChg>
        <pc:grpChg chg="del mod topLvl">
          <ac:chgData name="Ingrid Mengdehl" userId="3c7dcee0-4664-4784-a557-cd881a686704" providerId="ADAL" clId="{863BF3FE-C71A-4A66-9142-11DA76AB1D1F}" dt="2020-12-06T18:34:00.789" v="226" actId="165"/>
          <ac:grpSpMkLst>
            <pc:docMk/>
            <pc:sldMk cId="3458493289" sldId="258"/>
            <ac:grpSpMk id="16" creationId="{6BE0C974-A2D0-4E5F-BE70-394E903E1F25}"/>
          </ac:grpSpMkLst>
        </pc:grpChg>
        <pc:grpChg chg="add del">
          <ac:chgData name="Ingrid Mengdehl" userId="3c7dcee0-4664-4784-a557-cd881a686704" providerId="ADAL" clId="{863BF3FE-C71A-4A66-9142-11DA76AB1D1F}" dt="2020-12-06T18:40:20.744" v="264" actId="165"/>
          <ac:grpSpMkLst>
            <pc:docMk/>
            <pc:sldMk cId="3458493289" sldId="258"/>
            <ac:grpSpMk id="33" creationId="{8581DC46-77D4-40FD-961F-BC28A6A075AF}"/>
          </ac:grpSpMkLst>
        </pc:grpChg>
        <pc:grpChg chg="add mod modVis">
          <ac:chgData name="Ingrid Mengdehl" userId="3c7dcee0-4664-4784-a557-cd881a686704" providerId="ADAL" clId="{863BF3FE-C71A-4A66-9142-11DA76AB1D1F}" dt="2020-12-06T19:00:34.948" v="436"/>
          <ac:grpSpMkLst>
            <pc:docMk/>
            <pc:sldMk cId="3458493289" sldId="258"/>
            <ac:grpSpMk id="37" creationId="{A5DA2510-1F66-4513-BA8D-F074A8C5F6CB}"/>
          </ac:grpSpMkLst>
        </pc:grpChg>
        <pc:grpChg chg="add mod modVis">
          <ac:chgData name="Ingrid Mengdehl" userId="3c7dcee0-4664-4784-a557-cd881a686704" providerId="ADAL" clId="{863BF3FE-C71A-4A66-9142-11DA76AB1D1F}" dt="2020-12-06T19:00:34.953" v="455"/>
          <ac:grpSpMkLst>
            <pc:docMk/>
            <pc:sldMk cId="3458493289" sldId="258"/>
            <ac:grpSpMk id="64" creationId="{562DFCA1-1A82-490A-9654-8FF2CCF604FD}"/>
          </ac:grpSpMkLst>
        </pc:grpChg>
        <pc:grpChg chg="add mod">
          <ac:chgData name="Ingrid Mengdehl" userId="3c7dcee0-4664-4784-a557-cd881a686704" providerId="ADAL" clId="{863BF3FE-C71A-4A66-9142-11DA76AB1D1F}" dt="2020-12-06T19:05:24.533" v="501" actId="14861"/>
          <ac:grpSpMkLst>
            <pc:docMk/>
            <pc:sldMk cId="3458493289" sldId="258"/>
            <ac:grpSpMk id="86" creationId="{AD6BC0D1-8226-48A0-8CE9-EE76BC827C1A}"/>
          </ac:grpSpMkLst>
        </pc:grpChg>
        <pc:picChg chg="add del mod">
          <ac:chgData name="Ingrid Mengdehl" userId="3c7dcee0-4664-4784-a557-cd881a686704" providerId="ADAL" clId="{863BF3FE-C71A-4A66-9142-11DA76AB1D1F}" dt="2020-12-06T18:13:06.849" v="113"/>
          <ac:picMkLst>
            <pc:docMk/>
            <pc:sldMk cId="3458493289" sldId="258"/>
            <ac:picMk id="3" creationId="{9A5FC2A2-2D3B-410E-A5CF-7E7F0504488C}"/>
          </ac:picMkLst>
        </pc:picChg>
        <pc:picChg chg="add mod modVis modCrop">
          <ac:chgData name="Ingrid Mengdehl" userId="3c7dcee0-4664-4784-a557-cd881a686704" providerId="ADAL" clId="{863BF3FE-C71A-4A66-9142-11DA76AB1D1F}" dt="2020-12-06T19:00:34.946" v="429"/>
          <ac:picMkLst>
            <pc:docMk/>
            <pc:sldMk cId="3458493289" sldId="258"/>
            <ac:picMk id="5" creationId="{CB33439C-737B-467E-99EB-07CB8D50FA7C}"/>
          </ac:picMkLst>
        </pc:picChg>
        <pc:picChg chg="mod modVis">
          <ac:chgData name="Ingrid Mengdehl" userId="3c7dcee0-4664-4784-a557-cd881a686704" providerId="ADAL" clId="{863BF3FE-C71A-4A66-9142-11DA76AB1D1F}" dt="2020-12-06T19:00:34.946" v="427"/>
          <ac:picMkLst>
            <pc:docMk/>
            <pc:sldMk cId="3458493289" sldId="258"/>
            <ac:picMk id="7" creationId="{E35FE2AF-F9CA-4EEA-A33C-B35EA0711545}"/>
          </ac:picMkLst>
        </pc:picChg>
        <pc:picChg chg="add del mod ord">
          <ac:chgData name="Ingrid Mengdehl" userId="3c7dcee0-4664-4784-a557-cd881a686704" providerId="ADAL" clId="{863BF3FE-C71A-4A66-9142-11DA76AB1D1F}" dt="2020-12-06T18:15:59.103" v="134"/>
          <ac:picMkLst>
            <pc:docMk/>
            <pc:sldMk cId="3458493289" sldId="258"/>
            <ac:picMk id="10" creationId="{68266170-F718-4E00-995B-B6C2648F13A0}"/>
          </ac:picMkLst>
        </pc:picChg>
        <pc:picChg chg="mod modVis">
          <ac:chgData name="Ingrid Mengdehl" userId="3c7dcee0-4664-4784-a557-cd881a686704" providerId="ADAL" clId="{863BF3FE-C71A-4A66-9142-11DA76AB1D1F}" dt="2020-12-06T19:00:34.946" v="425"/>
          <ac:picMkLst>
            <pc:docMk/>
            <pc:sldMk cId="3458493289" sldId="258"/>
            <ac:picMk id="12" creationId="{C65B359D-6ABF-40E1-8B3D-72A3A66B7975}"/>
          </ac:picMkLst>
        </pc:picChg>
        <pc:picChg chg="del mod topLvl">
          <ac:chgData name="Ingrid Mengdehl" userId="3c7dcee0-4664-4784-a557-cd881a686704" providerId="ADAL" clId="{863BF3FE-C71A-4A66-9142-11DA76AB1D1F}" dt="2020-12-06T18:41:56.135" v="268"/>
          <ac:picMkLst>
            <pc:docMk/>
            <pc:sldMk cId="3458493289" sldId="258"/>
            <ac:picMk id="15" creationId="{766062D0-EF6F-465C-B82C-BA9A3B10C1F1}"/>
          </ac:picMkLst>
        </pc:picChg>
        <pc:picChg chg="del mod topLvl">
          <ac:chgData name="Ingrid Mengdehl" userId="3c7dcee0-4664-4784-a557-cd881a686704" providerId="ADAL" clId="{863BF3FE-C71A-4A66-9142-11DA76AB1D1F}" dt="2020-12-06T18:34:52.566" v="234"/>
          <ac:picMkLst>
            <pc:docMk/>
            <pc:sldMk cId="3458493289" sldId="258"/>
            <ac:picMk id="17" creationId="{AB6220BB-151D-4241-8CD0-F4CCB10A9E20}"/>
          </ac:picMkLst>
        </pc:picChg>
        <pc:picChg chg="del mod ord topLvl modVis">
          <ac:chgData name="Ingrid Mengdehl" userId="3c7dcee0-4664-4784-a557-cd881a686704" providerId="ADAL" clId="{863BF3FE-C71A-4A66-9142-11DA76AB1D1F}" dt="2020-12-06T18:39:26.246" v="255"/>
          <ac:picMkLst>
            <pc:docMk/>
            <pc:sldMk cId="3458493289" sldId="258"/>
            <ac:picMk id="18" creationId="{46880739-0A96-4F6B-B521-CB33AEDCEC28}"/>
          </ac:picMkLst>
        </pc:picChg>
        <pc:picChg chg="add del mod">
          <ac:chgData name="Ingrid Mengdehl" userId="3c7dcee0-4664-4784-a557-cd881a686704" providerId="ADAL" clId="{863BF3FE-C71A-4A66-9142-11DA76AB1D1F}" dt="2020-12-06T18:34:33.887" v="231"/>
          <ac:picMkLst>
            <pc:docMk/>
            <pc:sldMk cId="3458493289" sldId="258"/>
            <ac:picMk id="19" creationId="{7CA6B327-062E-45D6-9ABE-A07992F60C0B}"/>
          </ac:picMkLst>
        </pc:picChg>
        <pc:picChg chg="mod topLvl modVis">
          <ac:chgData name="Ingrid Mengdehl" userId="3c7dcee0-4664-4784-a557-cd881a686704" providerId="ADAL" clId="{863BF3FE-C71A-4A66-9142-11DA76AB1D1F}" dt="2020-12-06T19:00:34.949" v="442"/>
          <ac:picMkLst>
            <pc:docMk/>
            <pc:sldMk cId="3458493289" sldId="258"/>
            <ac:picMk id="21" creationId="{38804BF2-EAFC-4A56-9989-1C28A5F05E76}"/>
          </ac:picMkLst>
        </pc:picChg>
        <pc:picChg chg="add del mod">
          <ac:chgData name="Ingrid Mengdehl" userId="3c7dcee0-4664-4784-a557-cd881a686704" providerId="ADAL" clId="{863BF3FE-C71A-4A66-9142-11DA76AB1D1F}" dt="2020-12-06T18:37:12.656" v="241"/>
          <ac:picMkLst>
            <pc:docMk/>
            <pc:sldMk cId="3458493289" sldId="258"/>
            <ac:picMk id="22" creationId="{800AF5C6-177B-4EE2-964A-8499F5027C78}"/>
          </ac:picMkLst>
        </pc:picChg>
        <pc:picChg chg="del mod">
          <ac:chgData name="Ingrid Mengdehl" userId="3c7dcee0-4664-4784-a557-cd881a686704" providerId="ADAL" clId="{863BF3FE-C71A-4A66-9142-11DA76AB1D1F}" dt="2020-12-06T18:37:59.461" v="244"/>
          <ac:picMkLst>
            <pc:docMk/>
            <pc:sldMk cId="3458493289" sldId="258"/>
            <ac:picMk id="24" creationId="{9E7AF6D0-719E-4CEE-ABEC-ABFB31BC50E4}"/>
          </ac:picMkLst>
        </pc:picChg>
        <pc:picChg chg="del mod ord">
          <ac:chgData name="Ingrid Mengdehl" userId="3c7dcee0-4664-4784-a557-cd881a686704" providerId="ADAL" clId="{863BF3FE-C71A-4A66-9142-11DA76AB1D1F}" dt="2020-12-06T18:38:56.257" v="252"/>
          <ac:picMkLst>
            <pc:docMk/>
            <pc:sldMk cId="3458493289" sldId="258"/>
            <ac:picMk id="26" creationId="{89968470-8C73-4282-81C6-59B8CFF3325B}"/>
          </ac:picMkLst>
        </pc:picChg>
        <pc:picChg chg="mod topLvl modVis">
          <ac:chgData name="Ingrid Mengdehl" userId="3c7dcee0-4664-4784-a557-cd881a686704" providerId="ADAL" clId="{863BF3FE-C71A-4A66-9142-11DA76AB1D1F}" dt="2020-12-06T19:00:34.949" v="440"/>
          <ac:picMkLst>
            <pc:docMk/>
            <pc:sldMk cId="3458493289" sldId="258"/>
            <ac:picMk id="28" creationId="{AD40D3CE-35C2-4651-958C-2A205AAFB912}"/>
          </ac:picMkLst>
        </pc:picChg>
        <pc:picChg chg="mod topLvl modVis">
          <ac:chgData name="Ingrid Mengdehl" userId="3c7dcee0-4664-4784-a557-cd881a686704" providerId="ADAL" clId="{863BF3FE-C71A-4A66-9142-11DA76AB1D1F}" dt="2020-12-06T19:00:34.950" v="444"/>
          <ac:picMkLst>
            <pc:docMk/>
            <pc:sldMk cId="3458493289" sldId="258"/>
            <ac:picMk id="30" creationId="{D5B4AADF-DC26-4054-AFC8-AD174FCB1172}"/>
          </ac:picMkLst>
        </pc:picChg>
        <pc:picChg chg="mod ord topLvl modVis">
          <ac:chgData name="Ingrid Mengdehl" userId="3c7dcee0-4664-4784-a557-cd881a686704" providerId="ADAL" clId="{863BF3FE-C71A-4A66-9142-11DA76AB1D1F}" dt="2020-12-06T19:00:34.950" v="446"/>
          <ac:picMkLst>
            <pc:docMk/>
            <pc:sldMk cId="3458493289" sldId="258"/>
            <ac:picMk id="32" creationId="{51B36FD6-DA39-4136-9DAF-A0C17CDF3CCA}"/>
          </ac:picMkLst>
        </pc:picChg>
        <pc:picChg chg="mod modVis">
          <ac:chgData name="Ingrid Mengdehl" userId="3c7dcee0-4664-4784-a557-cd881a686704" providerId="ADAL" clId="{863BF3FE-C71A-4A66-9142-11DA76AB1D1F}" dt="2020-12-06T19:00:34.949" v="438"/>
          <ac:picMkLst>
            <pc:docMk/>
            <pc:sldMk cId="3458493289" sldId="258"/>
            <ac:picMk id="36" creationId="{CBA1BAEC-A696-4DD8-9D32-5DD8909F48ED}"/>
          </ac:picMkLst>
        </pc:picChg>
        <pc:picChg chg="add del mod">
          <ac:chgData name="Ingrid Mengdehl" userId="3c7dcee0-4664-4784-a557-cd881a686704" providerId="ADAL" clId="{863BF3FE-C71A-4A66-9142-11DA76AB1D1F}" dt="2020-12-06T18:46:57.190" v="314"/>
          <ac:picMkLst>
            <pc:docMk/>
            <pc:sldMk cId="3458493289" sldId="258"/>
            <ac:picMk id="39" creationId="{66BE214A-3485-4C3B-B912-8012F02E80B3}"/>
          </ac:picMkLst>
        </pc:picChg>
        <pc:picChg chg="add del mod">
          <ac:chgData name="Ingrid Mengdehl" userId="3c7dcee0-4664-4784-a557-cd881a686704" providerId="ADAL" clId="{863BF3FE-C71A-4A66-9142-11DA76AB1D1F}" dt="2020-12-06T18:46:22.571" v="308"/>
          <ac:picMkLst>
            <pc:docMk/>
            <pc:sldMk cId="3458493289" sldId="258"/>
            <ac:picMk id="40" creationId="{439922B0-1E3B-4F86-A791-983B1A2B3DED}"/>
          </ac:picMkLst>
        </pc:picChg>
        <pc:picChg chg="del mod">
          <ac:chgData name="Ingrid Mengdehl" userId="3c7dcee0-4664-4784-a557-cd881a686704" providerId="ADAL" clId="{863BF3FE-C71A-4A66-9142-11DA76AB1D1F}" dt="2020-12-06T18:49:29.313" v="345"/>
          <ac:picMkLst>
            <pc:docMk/>
            <pc:sldMk cId="3458493289" sldId="258"/>
            <ac:picMk id="44" creationId="{330EC20A-5DEC-4957-9316-830A87ECEC60}"/>
          </ac:picMkLst>
        </pc:picChg>
        <pc:picChg chg="del mod">
          <ac:chgData name="Ingrid Mengdehl" userId="3c7dcee0-4664-4784-a557-cd881a686704" providerId="ADAL" clId="{863BF3FE-C71A-4A66-9142-11DA76AB1D1F}" dt="2020-12-06T18:49:20.073" v="343" actId="478"/>
          <ac:picMkLst>
            <pc:docMk/>
            <pc:sldMk cId="3458493289" sldId="258"/>
            <ac:picMk id="46" creationId="{2E0B1DE5-7F27-4858-B52D-DD75478A0C51}"/>
          </ac:picMkLst>
        </pc:picChg>
        <pc:picChg chg="add mod modVis modCrop">
          <ac:chgData name="Ingrid Mengdehl" userId="3c7dcee0-4664-4784-a557-cd881a686704" providerId="ADAL" clId="{863BF3FE-C71A-4A66-9142-11DA76AB1D1F}" dt="2020-12-06T19:00:34.956" v="469"/>
          <ac:picMkLst>
            <pc:docMk/>
            <pc:sldMk cId="3458493289" sldId="258"/>
            <ac:picMk id="47" creationId="{F70F85EC-1D51-44D3-A921-3BC651492EFF}"/>
          </ac:picMkLst>
        </pc:picChg>
        <pc:picChg chg="add del mod">
          <ac:chgData name="Ingrid Mengdehl" userId="3c7dcee0-4664-4784-a557-cd881a686704" providerId="ADAL" clId="{863BF3FE-C71A-4A66-9142-11DA76AB1D1F}" dt="2020-12-06T18:48:23.071" v="336"/>
          <ac:picMkLst>
            <pc:docMk/>
            <pc:sldMk cId="3458493289" sldId="258"/>
            <ac:picMk id="48" creationId="{3CBA7C1E-22A9-4F4A-BE3B-3B8791E90ECD}"/>
          </ac:picMkLst>
        </pc:picChg>
        <pc:picChg chg="del mod">
          <ac:chgData name="Ingrid Mengdehl" userId="3c7dcee0-4664-4784-a557-cd881a686704" providerId="ADAL" clId="{863BF3FE-C71A-4A66-9142-11DA76AB1D1F}" dt="2020-12-06T18:48:47.691" v="340"/>
          <ac:picMkLst>
            <pc:docMk/>
            <pc:sldMk cId="3458493289" sldId="258"/>
            <ac:picMk id="50" creationId="{1FF231C0-C827-49E9-B15C-E5E8EF7C3F01}"/>
          </ac:picMkLst>
        </pc:picChg>
        <pc:picChg chg="add del mod">
          <ac:chgData name="Ingrid Mengdehl" userId="3c7dcee0-4664-4784-a557-cd881a686704" providerId="ADAL" clId="{863BF3FE-C71A-4A66-9142-11DA76AB1D1F}" dt="2020-12-06T18:49:15.107" v="342"/>
          <ac:picMkLst>
            <pc:docMk/>
            <pc:sldMk cId="3458493289" sldId="258"/>
            <ac:picMk id="51" creationId="{DBEBF03A-90DD-4EB2-8879-030F724E27E6}"/>
          </ac:picMkLst>
        </pc:picChg>
        <pc:picChg chg="mod ord modVis">
          <ac:chgData name="Ingrid Mengdehl" userId="3c7dcee0-4664-4784-a557-cd881a686704" providerId="ADAL" clId="{863BF3FE-C71A-4A66-9142-11DA76AB1D1F}" dt="2020-12-06T19:00:34.954" v="463"/>
          <ac:picMkLst>
            <pc:docMk/>
            <pc:sldMk cId="3458493289" sldId="258"/>
            <ac:picMk id="53" creationId="{2A92ADFA-EB89-4D9D-B779-A21B9AB8129A}"/>
          </ac:picMkLst>
        </pc:picChg>
        <pc:picChg chg="mod ord modVis">
          <ac:chgData name="Ingrid Mengdehl" userId="3c7dcee0-4664-4784-a557-cd881a686704" providerId="ADAL" clId="{863BF3FE-C71A-4A66-9142-11DA76AB1D1F}" dt="2020-12-06T19:00:34.954" v="459"/>
          <ac:picMkLst>
            <pc:docMk/>
            <pc:sldMk cId="3458493289" sldId="258"/>
            <ac:picMk id="55" creationId="{6AB69CD0-5D9C-4002-B930-90A2D8F3D420}"/>
          </ac:picMkLst>
        </pc:picChg>
        <pc:picChg chg="mod modVis">
          <ac:chgData name="Ingrid Mengdehl" userId="3c7dcee0-4664-4784-a557-cd881a686704" providerId="ADAL" clId="{863BF3FE-C71A-4A66-9142-11DA76AB1D1F}" dt="2020-12-06T19:00:34.955" v="467"/>
          <ac:picMkLst>
            <pc:docMk/>
            <pc:sldMk cId="3458493289" sldId="258"/>
            <ac:picMk id="57" creationId="{C49794D6-766B-4A54-B0DF-C9184D5E260E}"/>
          </ac:picMkLst>
        </pc:picChg>
        <pc:picChg chg="add mod ord modVis">
          <ac:chgData name="Ingrid Mengdehl" userId="3c7dcee0-4664-4784-a557-cd881a686704" providerId="ADAL" clId="{863BF3FE-C71A-4A66-9142-11DA76AB1D1F}" dt="2020-12-06T19:00:34.955" v="465"/>
          <ac:picMkLst>
            <pc:docMk/>
            <pc:sldMk cId="3458493289" sldId="258"/>
            <ac:picMk id="58" creationId="{F3D4D0E0-1B34-4790-AA6B-074A9F871890}"/>
          </ac:picMkLst>
        </pc:picChg>
        <pc:picChg chg="add mod ord modVis">
          <ac:chgData name="Ingrid Mengdehl" userId="3c7dcee0-4664-4784-a557-cd881a686704" providerId="ADAL" clId="{863BF3FE-C71A-4A66-9142-11DA76AB1D1F}" dt="2020-12-06T19:00:34.954" v="461"/>
          <ac:picMkLst>
            <pc:docMk/>
            <pc:sldMk cId="3458493289" sldId="258"/>
            <ac:picMk id="59" creationId="{A1CCB258-D0FB-49FA-89C1-B189A927B9B0}"/>
          </ac:picMkLst>
        </pc:picChg>
        <pc:picChg chg="add del mod ord">
          <ac:chgData name="Ingrid Mengdehl" userId="3c7dcee0-4664-4784-a557-cd881a686704" providerId="ADAL" clId="{863BF3FE-C71A-4A66-9142-11DA76AB1D1F}" dt="2020-12-06T18:53:34.795" v="380"/>
          <ac:picMkLst>
            <pc:docMk/>
            <pc:sldMk cId="3458493289" sldId="258"/>
            <ac:picMk id="60" creationId="{4D767AE3-4655-4D51-9A4C-203002904CE0}"/>
          </ac:picMkLst>
        </pc:picChg>
        <pc:picChg chg="add del mod modVis">
          <ac:chgData name="Ingrid Mengdehl" userId="3c7dcee0-4664-4784-a557-cd881a686704" providerId="ADAL" clId="{863BF3FE-C71A-4A66-9142-11DA76AB1D1F}" dt="2020-12-06T19:04:59.639" v="499"/>
          <ac:picMkLst>
            <pc:docMk/>
            <pc:sldMk cId="3458493289" sldId="258"/>
            <ac:picMk id="61" creationId="{618DAEEB-D2B3-4205-BB5A-1A025CA2925A}"/>
          </ac:picMkLst>
        </pc:picChg>
        <pc:picChg chg="mod modVis">
          <ac:chgData name="Ingrid Mengdehl" userId="3c7dcee0-4664-4784-a557-cd881a686704" providerId="ADAL" clId="{863BF3FE-C71A-4A66-9142-11DA76AB1D1F}" dt="2020-12-06T19:00:34.953" v="457"/>
          <ac:picMkLst>
            <pc:docMk/>
            <pc:sldMk cId="3458493289" sldId="258"/>
            <ac:picMk id="63" creationId="{295348C5-80D5-4DE8-8983-91BB684F23FA}"/>
          </ac:picMkLst>
        </pc:picChg>
        <pc:picChg chg="add del mod">
          <ac:chgData name="Ingrid Mengdehl" userId="3c7dcee0-4664-4784-a557-cd881a686704" providerId="ADAL" clId="{863BF3FE-C71A-4A66-9142-11DA76AB1D1F}" dt="2020-12-06T18:58:50.913" v="408"/>
          <ac:picMkLst>
            <pc:docMk/>
            <pc:sldMk cId="3458493289" sldId="258"/>
            <ac:picMk id="66" creationId="{86AC25CA-0405-45CB-814F-FC0C65081FA3}"/>
          </ac:picMkLst>
        </pc:picChg>
        <pc:picChg chg="add mod">
          <ac:chgData name="Ingrid Mengdehl" userId="3c7dcee0-4664-4784-a557-cd881a686704" providerId="ADAL" clId="{863BF3FE-C71A-4A66-9142-11DA76AB1D1F}" dt="2020-12-06T18:57:02.733" v="396" actId="571"/>
          <ac:picMkLst>
            <pc:docMk/>
            <pc:sldMk cId="3458493289" sldId="258"/>
            <ac:picMk id="67" creationId="{2440AB37-6621-43ED-ADA2-28CA0772A17F}"/>
          </ac:picMkLst>
        </pc:picChg>
        <pc:picChg chg="add del mod ord modVis modCrop">
          <ac:chgData name="Ingrid Mengdehl" userId="3c7dcee0-4664-4784-a557-cd881a686704" providerId="ADAL" clId="{863BF3FE-C71A-4A66-9142-11DA76AB1D1F}" dt="2020-12-06T19:02:24.787" v="493"/>
          <ac:picMkLst>
            <pc:docMk/>
            <pc:sldMk cId="3458493289" sldId="258"/>
            <ac:picMk id="68" creationId="{BEBB44A2-2D3C-4A85-A612-DD7BE284C623}"/>
          </ac:picMkLst>
        </pc:picChg>
        <pc:picChg chg="add del mod">
          <ac:chgData name="Ingrid Mengdehl" userId="3c7dcee0-4664-4784-a557-cd881a686704" providerId="ADAL" clId="{863BF3FE-C71A-4A66-9142-11DA76AB1D1F}" dt="2020-12-06T19:00:28.888" v="417"/>
          <ac:picMkLst>
            <pc:docMk/>
            <pc:sldMk cId="3458493289" sldId="258"/>
            <ac:picMk id="69" creationId="{B425E5AC-870E-457E-BBFB-249758C00231}"/>
          </ac:picMkLst>
        </pc:picChg>
        <pc:picChg chg="mod modVis">
          <ac:chgData name="Ingrid Mengdehl" userId="3c7dcee0-4664-4784-a557-cd881a686704" providerId="ADAL" clId="{863BF3FE-C71A-4A66-9142-11DA76AB1D1F}" dt="2020-12-06T19:00:34.957" v="473"/>
          <ac:picMkLst>
            <pc:docMk/>
            <pc:sldMk cId="3458493289" sldId="258"/>
            <ac:picMk id="71" creationId="{6152FC06-C3C4-4912-B0C0-D0FEE4BAD6AC}"/>
          </ac:picMkLst>
        </pc:picChg>
        <pc:picChg chg="add del mod">
          <ac:chgData name="Ingrid Mengdehl" userId="3c7dcee0-4664-4784-a557-cd881a686704" providerId="ADAL" clId="{863BF3FE-C71A-4A66-9142-11DA76AB1D1F}" dt="2020-12-06T18:59:42.388" v="413"/>
          <ac:picMkLst>
            <pc:docMk/>
            <pc:sldMk cId="3458493289" sldId="258"/>
            <ac:picMk id="72" creationId="{1EDB5353-8BC0-4686-B11B-F3D314ECEA56}"/>
          </ac:picMkLst>
        </pc:picChg>
        <pc:picChg chg="mod modVis">
          <ac:chgData name="Ingrid Mengdehl" userId="3c7dcee0-4664-4784-a557-cd881a686704" providerId="ADAL" clId="{863BF3FE-C71A-4A66-9142-11DA76AB1D1F}" dt="2020-12-06T19:00:49.308" v="483" actId="1076"/>
          <ac:picMkLst>
            <pc:docMk/>
            <pc:sldMk cId="3458493289" sldId="258"/>
            <ac:picMk id="74" creationId="{27D8424A-843B-4E83-BF9F-8969DCA84063}"/>
          </ac:picMkLst>
        </pc:picChg>
        <pc:picChg chg="mod modVis">
          <ac:chgData name="Ingrid Mengdehl" userId="3c7dcee0-4664-4784-a557-cd881a686704" providerId="ADAL" clId="{863BF3FE-C71A-4A66-9142-11DA76AB1D1F}" dt="2020-12-06T19:00:45.724" v="482" actId="1076"/>
          <ac:picMkLst>
            <pc:docMk/>
            <pc:sldMk cId="3458493289" sldId="258"/>
            <ac:picMk id="77" creationId="{B773A9F8-784E-4045-9027-442B92039DA6}"/>
          </ac:picMkLst>
        </pc:picChg>
        <pc:picChg chg="add mod">
          <ac:chgData name="Ingrid Mengdehl" userId="3c7dcee0-4664-4784-a557-cd881a686704" providerId="ADAL" clId="{863BF3FE-C71A-4A66-9142-11DA76AB1D1F}" dt="2020-12-06T19:01:24.908" v="490" actId="1076"/>
          <ac:picMkLst>
            <pc:docMk/>
            <pc:sldMk cId="3458493289" sldId="258"/>
            <ac:picMk id="78" creationId="{3F2BC15B-8A79-4A3D-9710-460374CE9FA2}"/>
          </ac:picMkLst>
        </pc:picChg>
        <pc:picChg chg="add mod">
          <ac:chgData name="Ingrid Mengdehl" userId="3c7dcee0-4664-4784-a557-cd881a686704" providerId="ADAL" clId="{863BF3FE-C71A-4A66-9142-11DA76AB1D1F}" dt="2020-12-06T19:01:28.998" v="491" actId="1076"/>
          <ac:picMkLst>
            <pc:docMk/>
            <pc:sldMk cId="3458493289" sldId="258"/>
            <ac:picMk id="79" creationId="{D21289A8-2A1F-4FE3-91C0-70B671468F1C}"/>
          </ac:picMkLst>
        </pc:picChg>
        <pc:picChg chg="del mod">
          <ac:chgData name="Ingrid Mengdehl" userId="3c7dcee0-4664-4784-a557-cd881a686704" providerId="ADAL" clId="{863BF3FE-C71A-4A66-9142-11DA76AB1D1F}" dt="2020-12-06T19:03:33.875" v="495"/>
          <ac:picMkLst>
            <pc:docMk/>
            <pc:sldMk cId="3458493289" sldId="258"/>
            <ac:picMk id="81" creationId="{6E011D84-6FAA-4F04-BF26-D4A0B1ECB917}"/>
          </ac:picMkLst>
        </pc:picChg>
        <pc:picChg chg="mod">
          <ac:chgData name="Ingrid Mengdehl" userId="3c7dcee0-4664-4784-a557-cd881a686704" providerId="ADAL" clId="{863BF3FE-C71A-4A66-9142-11DA76AB1D1F}" dt="2020-12-06T19:03:33.875" v="495"/>
          <ac:picMkLst>
            <pc:docMk/>
            <pc:sldMk cId="3458493289" sldId="258"/>
            <ac:picMk id="83" creationId="{C013A3D9-0580-46CD-A927-44D6633F0C60}"/>
          </ac:picMkLst>
        </pc:picChg>
        <pc:picChg chg="mod">
          <ac:chgData name="Ingrid Mengdehl" userId="3c7dcee0-4664-4784-a557-cd881a686704" providerId="ADAL" clId="{863BF3FE-C71A-4A66-9142-11DA76AB1D1F}" dt="2020-12-06T19:04:59.639" v="499"/>
          <ac:picMkLst>
            <pc:docMk/>
            <pc:sldMk cId="3458493289" sldId="258"/>
            <ac:picMk id="85" creationId="{0A76208E-9396-49F2-B8C8-BAAA934275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92C1-C600-4D31-9044-6F3E717C0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E12C3-F78C-414F-9C6A-C31780FD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2C17E-8D2D-462B-9067-FE553DC9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DCB3E-0A46-417E-8C27-F27BB8262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DD159-FA86-4EA8-B75F-66693A96E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BC330-999D-4327-A5F3-D6EAE4E4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71358-44BE-4FF9-99E2-0750D085E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EE172-844D-4985-94D4-E6221153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8118A-0D85-4EB6-9B09-7D7912EE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80162-9B00-4030-B0B3-B4A88B41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9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265E-9CAA-4078-A9EF-1AD82F85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41B4-3FCD-4838-BCFF-0D007ECEE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E6A1-A589-4428-9538-BF00BE82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F49D8-3013-4461-BEEE-4E0F024D3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88EB4-6ADD-428B-B6FC-C4E78F27E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97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21FD5-9B85-4678-8255-E4361F71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50238-D240-43B5-9FB1-24597A96D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34B24-F84E-49B9-AFBB-A219CE7C1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C7EB69-139B-4078-9FA0-9E2669C9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5AE01-EB9E-48F0-8A79-BA999667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E7F6A-73A1-48FF-A469-9F8D0DFC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00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396B-DC8C-4CC7-84A9-D28235DD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C1F0E-9307-4A4D-A0C1-4BE954851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7247C-4F94-4115-B225-1F9223593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2F69E9-CA7C-413F-AD8F-59417650E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E1FDA-2310-4866-B25B-CE2DBDB33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ABDEBD-7F57-45CA-8B9A-09594637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D0DBD-1190-4316-973D-EE353ADB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C9697-EB44-49F6-BE7D-F66B751AE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18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1921F-DA2A-4FCA-9641-4CCDB23AE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E22BB0-BED0-4BB7-B9C1-9D058D96C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BC43-077A-4061-8A89-1FD4970B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5E09E-35C5-440B-920A-120C48CB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32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15704D-8EF9-48D0-A2D2-6A884429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65756-C598-43CC-A6BD-CDE9F0D3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CA178-05A8-4BC1-AB72-5C91AF5A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41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29C42-3F42-43BD-8EDE-CA66799C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C2A4E-F527-419C-B4B2-DBFE16428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7753F-4CBA-49E9-9C82-E2A8C7697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B04ED-F58D-440A-8E85-F82EC721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7DBB1E-4AD3-461D-83AD-AE7F8DA78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3B04C-607C-4F1B-8574-F4AF3A8F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84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43CB-B148-4851-8E75-70197298A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C5DD4-BAF8-4211-94DC-B23C38BC4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BCA91-1A88-4DE2-AD9D-0AABF82AB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C3310-7771-4CBF-8221-1E900270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3FA4C-83FE-4512-9385-5DA18A701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5812A-DF67-4B46-8726-DF226EB8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7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CBFF2-038A-4BB9-AF08-E71AB1DD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F851B0-DE5A-432A-A06C-BDBC1E3CB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F59D6-49AD-48AF-8C89-7E34A2E52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B1C8F-6C7E-41E0-B6FF-414EDBD1C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A51DA-8B8A-4AE4-B7BF-75AE60FD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36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D4830-5E75-40AE-B55E-4490282BF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FDA63-44B1-426B-B3A6-9EA685613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71240-CFA7-42BD-ADF5-6E1F51E5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72EA-C476-44DC-9B60-63A773E8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13083-8BEF-471F-9DA1-469E265B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17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858D7-4F38-4F23-A1B3-AAFC1EE9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7AAA0-1892-4DA3-A199-28EC29B3B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34DBB-521D-412C-96B1-1F8F7A410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74C08-5881-4DAF-9DC1-5F47332F1FDD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5D90F-4A2D-4967-951B-4E976FDFC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EDB4-2F2E-45E8-879B-2AF25A9A4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EBD36-5B66-47B8-A2D2-E85C67160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1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7453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orient="horz" pos="226" userDrawn="1">
          <p15:clr>
            <a:srgbClr val="F26B43"/>
          </p15:clr>
        </p15:guide>
        <p15:guide id="8" orient="horz" pos="4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.png"/><Relationship Id="rId26" Type="http://schemas.openxmlformats.org/officeDocument/2006/relationships/image" Target="../media/image9.png"/><Relationship Id="rId21" Type="http://schemas.microsoft.com/office/2007/relationships/hdphoto" Target="../media/hdphoto2.wdp"/><Relationship Id="rId34" Type="http://schemas.openxmlformats.org/officeDocument/2006/relationships/image" Target="../media/image16.png"/><Relationship Id="rId7" Type="http://schemas.microsoft.com/office/2007/relationships/media" Target="../media/media3.m4a"/><Relationship Id="rId12" Type="http://schemas.microsoft.com/office/2007/relationships/media" Target="../media/media4.m4a"/><Relationship Id="rId17" Type="http://schemas.openxmlformats.org/officeDocument/2006/relationships/image" Target="../media/image4.png"/><Relationship Id="rId25" Type="http://schemas.microsoft.com/office/2007/relationships/hdphoto" Target="../media/hdphoto4.wdp"/><Relationship Id="rId33" Type="http://schemas.openxmlformats.org/officeDocument/2006/relationships/image" Target="../media/image15.png"/><Relationship Id="rId38" Type="http://schemas.openxmlformats.org/officeDocument/2006/relationships/image" Target="../media/image20.png"/><Relationship Id="rId2" Type="http://schemas.openxmlformats.org/officeDocument/2006/relationships/audio" Target="../media/media1.m4a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29" Type="http://schemas.openxmlformats.org/officeDocument/2006/relationships/image" Target="../media/image11.png"/><Relationship Id="rId1" Type="http://schemas.microsoft.com/office/2007/relationships/media" Target="../media/media1.m4a"/><Relationship Id="rId6" Type="http://schemas.openxmlformats.org/officeDocument/2006/relationships/tags" Target="../tags/tag2.xml"/><Relationship Id="rId11" Type="http://schemas.openxmlformats.org/officeDocument/2006/relationships/tags" Target="../tags/tag4.xml"/><Relationship Id="rId24" Type="http://schemas.openxmlformats.org/officeDocument/2006/relationships/image" Target="../media/image8.png"/><Relationship Id="rId32" Type="http://schemas.openxmlformats.org/officeDocument/2006/relationships/image" Target="../media/image14.png"/><Relationship Id="rId37" Type="http://schemas.openxmlformats.org/officeDocument/2006/relationships/image" Target="../media/image19.png"/><Relationship Id="rId5" Type="http://schemas.openxmlformats.org/officeDocument/2006/relationships/audio" Target="../media/media2.m4a"/><Relationship Id="rId15" Type="http://schemas.openxmlformats.org/officeDocument/2006/relationships/image" Target="../media/image2.png"/><Relationship Id="rId23" Type="http://schemas.microsoft.com/office/2007/relationships/hdphoto" Target="../media/hdphoto3.wdp"/><Relationship Id="rId28" Type="http://schemas.openxmlformats.org/officeDocument/2006/relationships/image" Target="../media/image10.png"/><Relationship Id="rId36" Type="http://schemas.openxmlformats.org/officeDocument/2006/relationships/image" Target="../media/image18.png"/><Relationship Id="rId10" Type="http://schemas.openxmlformats.org/officeDocument/2006/relationships/audio" Target="NULL" TargetMode="External"/><Relationship Id="rId19" Type="http://schemas.microsoft.com/office/2007/relationships/hdphoto" Target="../media/hdphoto1.wdp"/><Relationship Id="rId31" Type="http://schemas.openxmlformats.org/officeDocument/2006/relationships/image" Target="../media/image13.png"/><Relationship Id="rId4" Type="http://schemas.microsoft.com/office/2007/relationships/media" Target="../media/media2.m4a"/><Relationship Id="rId9" Type="http://schemas.openxmlformats.org/officeDocument/2006/relationships/tags" Target="../tags/tag3.xml"/><Relationship Id="rId14" Type="http://schemas.openxmlformats.org/officeDocument/2006/relationships/image" Target="../media/image1.jpg"/><Relationship Id="rId22" Type="http://schemas.openxmlformats.org/officeDocument/2006/relationships/image" Target="../media/image7.png"/><Relationship Id="rId27" Type="http://schemas.microsoft.com/office/2007/relationships/hdphoto" Target="../media/hdphoto5.wdp"/><Relationship Id="rId30" Type="http://schemas.openxmlformats.org/officeDocument/2006/relationships/image" Target="../media/image12.png"/><Relationship Id="rId35" Type="http://schemas.openxmlformats.org/officeDocument/2006/relationships/image" Target="../media/image17.png"/><Relationship Id="rId8" Type="http://schemas.openxmlformats.org/officeDocument/2006/relationships/audio" Target="../media/media3.m4a"/><Relationship Id="rId3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BFEAF4-1B92-4F99-ABCA-50A0604614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362" y="360037"/>
            <a:ext cx="11471276" cy="6137925"/>
          </a:xfrm>
          <a:prstGeom prst="rect">
            <a:avLst/>
          </a:prstGeom>
        </p:spPr>
      </p:pic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46A59510-F022-4E4A-8A0F-1B62B8FEBAD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56" b="16087"/>
          <a:stretch/>
        </p:blipFill>
        <p:spPr>
          <a:xfrm>
            <a:off x="7491259" y="3483108"/>
            <a:ext cx="4700740" cy="3374892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4D19EA58-FCE6-4EF3-BDED-505AFE08F1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448" y="3135809"/>
            <a:ext cx="6496623" cy="3313314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9830B773-F3F7-452B-B63D-33DA272E9B5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15"/>
          <a:stretch/>
        </p:blipFill>
        <p:spPr>
          <a:xfrm>
            <a:off x="-39278" y="3642429"/>
            <a:ext cx="6003500" cy="31935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349139-9986-4ED2-8CD8-E9478F849CE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34475" y="895939"/>
            <a:ext cx="1607903" cy="10746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A0CCE5C-B108-4E2B-AC64-B43A9AFF0BDA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67276" y="1585714"/>
            <a:ext cx="1764362" cy="107465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2062F9F-E38C-4259-BBAD-6CFB0D5227B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66605" y="1096806"/>
            <a:ext cx="1764362" cy="107465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CDD9C9F-C9E6-49EB-8E29-B3EB256CDF4F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05378" y="895677"/>
            <a:ext cx="2243881" cy="14798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D8B6669-706B-45B4-ABA9-270EB8CA5D1E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26521" y="696755"/>
            <a:ext cx="1428751" cy="8001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CADAE2D-13D2-4FFC-B4AB-5E4640C91D0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61" y="8524210"/>
            <a:ext cx="2980588" cy="286398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B64BB24-2882-4610-9A0A-11BEA9D9AD5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405" y="8382278"/>
            <a:ext cx="2802169" cy="28496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BC25E7-3C03-409E-A8B5-298B68778BD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82" y="8336152"/>
            <a:ext cx="2905988" cy="3094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4B681B-4486-4B71-B6D7-08DF58B7C99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0" y="4295909"/>
            <a:ext cx="4236286" cy="2566990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C9A2503A-0788-4BE9-8912-AE044982C6BE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07"/>
          <a:stretch/>
        </p:blipFill>
        <p:spPr>
          <a:xfrm>
            <a:off x="7225124" y="4390010"/>
            <a:ext cx="4966875" cy="2241500"/>
          </a:xfrm>
          <a:prstGeom prst="rect">
            <a:avLst/>
          </a:prstGeom>
        </p:spPr>
      </p:pic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F7A1F235-D21F-46F2-B27C-9C507ECB9205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5"/>
          <a:stretch/>
        </p:blipFill>
        <p:spPr>
          <a:xfrm>
            <a:off x="3732063" y="4678342"/>
            <a:ext cx="4318738" cy="2184557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EA8CB400-FDFC-4FEC-91D1-F1357231FEC2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7145" y="5705472"/>
            <a:ext cx="730342" cy="683766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AA67DE1C-857E-4B29-AEE5-3FEDE34BB0E2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626" y="5108344"/>
            <a:ext cx="1015430" cy="1152654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65FE9F88-90DF-4A78-A36E-C2358CCD4B63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8618" y="5508713"/>
            <a:ext cx="623338" cy="615510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" name="01">
            <a:hlinkClick r:id="" action="ppaction://media"/>
            <a:extLst>
              <a:ext uri="{FF2B5EF4-FFF2-40B4-BE49-F238E27FC236}">
                <a16:creationId xmlns:a16="http://schemas.microsoft.com/office/drawing/2014/main" id="{B6AF6EFF-96E1-42FA-9F21-EE821E179D88}"/>
              </a:ext>
            </a:extLst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6228824" y="-1344954"/>
            <a:ext cx="609600" cy="609600"/>
          </a:xfrm>
          <a:prstGeom prst="rect">
            <a:avLst/>
          </a:prstGeom>
        </p:spPr>
      </p:pic>
      <p:pic>
        <p:nvPicPr>
          <p:cNvPr id="169" name="02">
            <a:hlinkClick r:id="" action="ppaction://media"/>
            <a:extLst>
              <a:ext uri="{FF2B5EF4-FFF2-40B4-BE49-F238E27FC236}">
                <a16:creationId xmlns:a16="http://schemas.microsoft.com/office/drawing/2014/main" id="{C7E856BE-3F55-416D-9667-72CE09D54604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6954351" y="-1344954"/>
            <a:ext cx="609600" cy="609600"/>
          </a:xfrm>
          <a:prstGeom prst="rect">
            <a:avLst/>
          </a:prstGeom>
        </p:spPr>
      </p:pic>
      <p:pic>
        <p:nvPicPr>
          <p:cNvPr id="170" name="03">
            <a:hlinkClick r:id="" action="ppaction://media"/>
            <a:extLst>
              <a:ext uri="{FF2B5EF4-FFF2-40B4-BE49-F238E27FC236}">
                <a16:creationId xmlns:a16="http://schemas.microsoft.com/office/drawing/2014/main" id="{F72EC449-17BA-4CFE-B028-131F7CD1003E}"/>
              </a:ext>
            </a:extLst>
          </p:cNvPr>
          <p:cNvPicPr>
            <a:picLocks noChangeAspect="1"/>
          </p:cNvPicPr>
          <p:nvPr>
            <a:audioFile r:link="rId8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7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7679878" y="-1344954"/>
            <a:ext cx="609600" cy="609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A0025C-4AAF-482F-B70E-D5870DAE1E73}"/>
              </a:ext>
            </a:extLst>
          </p:cNvPr>
          <p:cNvSpPr/>
          <p:nvPr/>
        </p:nvSpPr>
        <p:spPr>
          <a:xfrm>
            <a:off x="312501" y="358775"/>
            <a:ext cx="11566998" cy="6191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3">
            <a:extLst>
              <a:ext uri="{FF2B5EF4-FFF2-40B4-BE49-F238E27FC236}">
                <a16:creationId xmlns:a16="http://schemas.microsoft.com/office/drawing/2014/main" id="{5E7DDBFC-804C-4460-BBA2-6EC7613E2AD9}"/>
              </a:ext>
            </a:extLst>
          </p:cNvPr>
          <p:cNvGrpSpPr/>
          <p:nvPr/>
        </p:nvGrpSpPr>
        <p:grpSpPr>
          <a:xfrm>
            <a:off x="7647403" y="5033179"/>
            <a:ext cx="4571999" cy="1590432"/>
            <a:chOff x="7647403" y="5033179"/>
            <a:chExt cx="4571999" cy="1590432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7C10BB-CAC0-4F45-9F31-079DFE46D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403" y="5033179"/>
              <a:ext cx="4571999" cy="159043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3484A7-2E62-4D57-95FD-8A9FEBAA2BC1}"/>
                </a:ext>
              </a:extLst>
            </p:cNvPr>
            <p:cNvSpPr txBox="1"/>
            <p:nvPr/>
          </p:nvSpPr>
          <p:spPr>
            <a:xfrm>
              <a:off x="10213112" y="5522875"/>
              <a:ext cx="15200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from:</a:t>
              </a:r>
            </a:p>
            <a:p>
              <a:r>
                <a:rPr lang="en-GB" sz="1600" b="1" dirty="0">
                  <a:latin typeface="Gill Sans MT" panose="020B0502020104020203" pitchFamily="34" charset="0"/>
                </a:rPr>
                <a:t>BrightCarbon</a:t>
              </a:r>
            </a:p>
          </p:txBody>
        </p:sp>
      </p:grpSp>
      <p:pic>
        <p:nvPicPr>
          <p:cNvPr id="5" name="Holly Dazed - RKVC">
            <a:hlinkClick r:id="" action="ppaction://media"/>
            <a:extLst>
              <a:ext uri="{FF2B5EF4-FFF2-40B4-BE49-F238E27FC236}">
                <a16:creationId xmlns:a16="http://schemas.microsoft.com/office/drawing/2014/main" id="{35BA3806-0FD2-41CD-AB46-CE0DE169C5D6}"/>
              </a:ext>
            </a:extLst>
          </p:cNvPr>
          <p:cNvPicPr>
            <a:picLocks noChangeAspect="1"/>
          </p:cNvPicPr>
          <p:nvPr>
            <a:audioFile r:link="rId10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12">
                  <p14:trim end="130655.55"/>
                  <p14:fade out="3000"/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820011" y="-1344954"/>
            <a:ext cx="609600" cy="6096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F3B7337-03DF-4025-8471-0038DC3843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58775 w 12192000"/>
              <a:gd name="connsiteY0" fmla="*/ 358775 h 6858000"/>
              <a:gd name="connsiteX1" fmla="*/ 358775 w 12192000"/>
              <a:gd name="connsiteY1" fmla="*/ 6497638 h 6858000"/>
              <a:gd name="connsiteX2" fmla="*/ 11830051 w 12192000"/>
              <a:gd name="connsiteY2" fmla="*/ 6497638 h 6858000"/>
              <a:gd name="connsiteX3" fmla="*/ 11830051 w 12192000"/>
              <a:gd name="connsiteY3" fmla="*/ 35877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58775" y="358775"/>
                </a:moveTo>
                <a:lnTo>
                  <a:pt x="358775" y="6497638"/>
                </a:lnTo>
                <a:lnTo>
                  <a:pt x="11830051" y="6497638"/>
                </a:lnTo>
                <a:lnTo>
                  <a:pt x="11830051" y="35877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06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8000"/>
    </mc:Choice>
    <mc:Fallback xmlns="">
      <p:transition spd="slow" advClick="0" advTm="38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" dur="4141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" presetID="64" presetClass="path" presetSubtype="0" repeatCount="indefinite" accel="20000" decel="6900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3.75E-6 -1.85185E-6 L -3.75E-6 -1.02824 " pathEditMode="relative" rAng="0" ptsTypes="AA">
                                          <p:cBhvr>
                                            <p:cTn id="11" dur="11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64" presetClass="path" presetSubtype="0" repeatCount="indefinite" accel="20000" decel="6900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3.125E-6 -1.11111E-6 L 3.125E-6 -1.02824 " pathEditMode="relative" rAng="0" ptsTypes="AA">
                                          <p:cBhvr>
                                            <p:cTn id="13" dur="11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4" presetClass="path" presetSubtype="0" repeatCount="indefinite" accel="20000" decel="6900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2.91667E-6 -3.7037E-6 L 2.91667E-6 -1.07939 " pathEditMode="relative" rAng="0" ptsTypes="AA">
                                          <p:cBhvr>
                                            <p:cTn id="15" dur="11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35" presetClass="pat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6 L -1.14583 -3.7037E-6 " pathEditMode="relative" rAng="0" ptsTypes="AA">
                                          <p:cBhvr>
                                            <p:cTn id="17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35" presetClass="pat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1.18216 3.7037E-6 " pathEditMode="relative" rAng="0" ptsTypes="AA">
                                          <p:cBhvr>
                                            <p:cTn id="19" dur="1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1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35" presetClass="path" presetSubtype="0" repeatCount="indefinite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1.45833E-6 -3.7037E-6 L -1.14583 -3.7037E-6 " pathEditMode="relative" rAng="0" ptsTypes="AA">
                                          <p:cBhvr>
                                            <p:cTn id="21" dur="1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repeatCount="indefinite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Motion origin="layout" path="M 4.58333E-6 -4.44444E-6 L -1.14584 -4.44444E-6 " pathEditMode="relative" rAng="0" ptsTypes="AA">
                                          <p:cBhvr>
                                            <p:cTn id="23" dur="1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35" presetClass="path" presetSubtype="0" repeatCount="indefinite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Motion origin="layout" path="M 4.375E-6 -7.40741E-7 L -1.14584 -7.40741E-7 " pathEditMode="relative" rAng="0" ptsTypes="AA">
                                          <p:cBhvr>
                                            <p:cTn id="25" dur="14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4003" fill="hold"/>
                                            <p:tgtEl>
                                              <p:spTgt spid="16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4003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4003" fill="hold"/>
                                            <p:tgtEl>
                                              <p:spTgt spid="16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8"/>
                    </p:tgtEl>
                  </p:cMediaNode>
                </p:audio>
                <p:seq concurrent="1" nextAc="seek">
                  <p:cTn id="37" restart="whenNotActive" fill="hold" evtFilter="cancelBubble" nodeType="interactiveSeq">
                    <p:stCondLst>
                      <p:cond evt="onMediaBookmark" delay="0">
                        <p:tgtEl>
                          <p14:bmkTgt spid="168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7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repeatDur="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51" dur="50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3" presetClass="exit" presetSubtype="16" repeatDur="0" restart="never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 from="0" to="0" calcmode="lin" valueType="num">
                                          <p:cBhvr additive="base">
                                            <p:cTn id="53" dur="200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54" dur="200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 additive="base">
                                            <p:cTn id="5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repeatDur="0" decel="10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700000">
                                          <p:cBhvr additive="base">
                                            <p:cTn id="57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repeatDur="0" accel="50000" decel="5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59" dur="25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repeatDur="0" accel="100000" restart="never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-21600000">
                                          <p:cBhvr additive="base">
                                            <p:cTn id="61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68" bmkName="Bookmark 1"/>
                      </p:tgtEl>
                    </p:cond>
                  </p:nextCondLst>
                </p:seq>
                <p:audio>
                  <p:cMediaNode vol="80000" mute="1">
                    <p:cTn id="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9"/>
                    </p:tgtEl>
                  </p:cMediaNode>
                </p:audio>
                <p:audio>
                  <p:cMediaNode vol="80000" mute="1">
                    <p:cTn id="6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0"/>
                    </p:tgtEl>
                  </p:cMediaNode>
                </p:audio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169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2" dur="100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repeatDur="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78" dur="50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3" presetClass="exit" presetSubtype="16" repeatDur="0" restart="never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 from="0" to="0" calcmode="lin" valueType="num">
                                          <p:cBhvr additive="base">
                                            <p:cTn id="80" dur="200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81" dur="200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 additive="base">
                                            <p:cTn id="8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repeatDur="0" decel="10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700000">
                                          <p:cBhvr additive="base">
                                            <p:cTn id="8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repeatDur="0" accel="50000" decel="5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86" dur="25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repeatDur="0" accel="100000" restart="never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-21600000">
                                          <p:cBhvr additive="base">
                                            <p:cTn id="88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69" bmkName="Bookmark 1"/>
                      </p:tgtEl>
                    </p:cond>
                  </p:nextCondLst>
                </p:seq>
                <p:seq concurrent="1" nextAc="seek">
                  <p:cTn id="89" restart="whenNotActive" fill="hold" evtFilter="cancelBubble" nodeType="interactiveSeq">
                    <p:stCondLst>
                      <p:cond evt="onMediaBookmark" delay="0">
                        <p:tgtEl>
                          <p14:bmkTgt spid="170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0" fill="hold">
                          <p:stCondLst>
                            <p:cond delay="0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7" dur="1000" fill="hold"/>
                                            <p:tgtEl>
                                              <p:spTgt spid="1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250" fill="hold"/>
                                            <p:tgtEl>
                                              <p:spTgt spid="16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repeatDur="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03" dur="500" fill="hold"/>
                                            <p:tgtEl>
                                              <p:spTgt spid="16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3" presetClass="exit" presetSubtype="16" repeatDur="0" restart="never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 from="0" to="0" calcmode="lin" valueType="num">
                                          <p:cBhvr additive="base">
                                            <p:cTn id="105" dur="200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6" dur="200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4*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 additive="base">
                                            <p:cTn id="10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8" presetClass="emph" presetSubtype="0" repeatDur="0" decel="10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700000">
                                          <p:cBhvr additive="base">
                                            <p:cTn id="109" dur="2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repeatDur="0" accel="50000" decel="50000" restart="never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 additive="base">
                                            <p:cTn id="111" dur="250" fill="hold"/>
                                            <p:tgtEl>
                                              <p:spTgt spid="16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repeatDur="0" accel="100000" restart="never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Rot by="-21600000">
                                          <p:cBhvr additive="base">
                                            <p:cTn id="113" dur="2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70" bmkName="Bookmark 1"/>
                      </p:tgtEl>
                    </p:cond>
                  </p:nextCondLst>
                </p:seq>
                <p:audio>
                  <p:cMediaNode>
                    <p:cTn id="11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" dur="4141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" presetID="64" presetClass="path" presetSubtype="0" repeatCount="indefinite" accel="20000" decel="6900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3.75E-6 -1.85185E-6 L -3.75E-6 -1.02824 " pathEditMode="relative" rAng="0" ptsTypes="AA">
                                          <p:cBhvr>
                                            <p:cTn id="11" dur="11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64" presetClass="path" presetSubtype="0" repeatCount="indefinite" accel="20000" decel="6900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3.125E-6 -1.11111E-6 L 3.125E-6 -1.02824 " pathEditMode="relative" rAng="0" ptsTypes="AA">
                                          <p:cBhvr>
                                            <p:cTn id="13" dur="11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4" presetClass="path" presetSubtype="0" repeatCount="indefinite" accel="20000" decel="6900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2.91667E-6 -3.7037E-6 L 2.91667E-6 -1.07939 " pathEditMode="relative" rAng="0" ptsTypes="AA">
                                          <p:cBhvr>
                                            <p:cTn id="15" dur="11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35" presetClass="pat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3.7037E-6 L -1.14583 -3.7037E-6 " pathEditMode="relative" rAng="0" ptsTypes="AA">
                                          <p:cBhvr>
                                            <p:cTn id="17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35" presetClass="pat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1.18216 3.7037E-6 " pathEditMode="relative" rAng="0" ptsTypes="AA">
                                          <p:cBhvr>
                                            <p:cTn id="19" dur="1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1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35" presetClass="path" presetSubtype="0" repeatCount="indefinite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-1.45833E-6 -3.7037E-6 L -1.14583 -3.7037E-6 " pathEditMode="relative" rAng="0" ptsTypes="AA">
                                          <p:cBhvr>
                                            <p:cTn id="21" dur="1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repeatCount="indefinite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Motion origin="layout" path="M 4.58333E-6 -4.44444E-6 L -1.14584 -4.44444E-6 " pathEditMode="relative" rAng="0" ptsTypes="AA">
                                          <p:cBhvr>
                                            <p:cTn id="23" dur="1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35" presetClass="path" presetSubtype="0" repeatCount="indefinite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Motion origin="layout" path="M 4.375E-6 -7.40741E-7 L -1.14584 -7.40741E-7 " pathEditMode="relative" rAng="0" ptsTypes="AA">
                                          <p:cBhvr>
                                            <p:cTn id="25" dur="14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29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4003" fill="hold"/>
                                            <p:tgtEl>
                                              <p:spTgt spid="16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4003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4003" fill="hold"/>
                                            <p:tgtEl>
                                              <p:spTgt spid="16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mute="1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8"/>
                    </p:tgtEl>
                  </p:cMediaNode>
                </p:audio>
                <p:audio>
                  <p:cMediaNode vol="80000" mute="1">
                    <p:cTn id="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9"/>
                    </p:tgtEl>
                  </p:cMediaNode>
                </p:audio>
                <p:audio>
                  <p:cMediaNode vol="80000" mute="1">
                    <p:cTn id="6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0"/>
                    </p:tgtEl>
                  </p:cMediaNode>
                </p:audio>
                <p:audio>
                  <p:cMediaNode>
                    <p:cTn id="11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84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97d4544-9890-4cab-af51-f3f40b9b5ff9"/>
  <p:tag name="TEMPPRESENTATIONFILE" val="C:\Users\IngridMengdehl\AppData\Local\Temp\tmp96E.tmp"/>
  <p:tag name="MEDIAFADEDURATION" val="0.2"/>
  <p:tag name="MEDIATRANSPARENCY" val="0.3"/>
  <p:tag name="MEDIACAPTIONSPROMPTED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97d4544-9890-4cab-af51-f3f40b9b5ff9"/>
  <p:tag name="TEMPPRESENTATIONFILE" val="C:\Users\IngridMengdehl\AppData\Local\Temp\tmp43C9.tmp"/>
  <p:tag name="MEDIAFADEDURATION" val="0.2"/>
  <p:tag name="MEDIATRANSPARENCY" val="0.3"/>
  <p:tag name="MEDIACAPTIONSPROMPTED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97d4544-9890-4cab-af51-f3f40b9b5ff9"/>
  <p:tag name="TEMPPRESENTATIONFILE" val="C:\Users\IngridMengdehl\AppData\Local\Temp\tmp5AFB.tmp"/>
  <p:tag name="MEDIAFADEDURATION" val="0.2"/>
  <p:tag name="MEDIATRANSPARENCY" val="0.3"/>
  <p:tag name="MEDIACAPTIONSPROMPT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dbabd71c-0b48-44de-94f1-c44b9f3d7cb3"/>
  <p:tag name="TEMPPRESENTATIONFILE" val="C:\Users\IngridMengdehl\AppData\Local\Temp\tmpBBFF.tmp"/>
  <p:tag name="TEMPMEDIAFILENAME" val="C:\Users\IngridMengdehl\AppData\Local\Temp\tmpC4BB_Holly Dazed - RKVC"/>
  <p:tag name="MEDIAFADEDURATION" val="0.2"/>
  <p:tag name="MEDIATRANSPARENCY" val="0.3"/>
  <p:tag name="MEDIACAPTIONSPROMPTED" val="False"/>
</p:tagLst>
</file>

<file path=ppt/theme/theme1.xml><?xml version="1.0" encoding="utf-8"?>
<a:theme xmlns:a="http://schemas.openxmlformats.org/drawingml/2006/main" name="Office Theme">
  <a:themeElements>
    <a:clrScheme name="Training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355B"/>
      </a:accent1>
      <a:accent2>
        <a:srgbClr val="550527"/>
      </a:accent2>
      <a:accent3>
        <a:srgbClr val="420039"/>
      </a:accent3>
      <a:accent4>
        <a:srgbClr val="D72638"/>
      </a:accent4>
      <a:accent5>
        <a:srgbClr val="D9DBF1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</Words>
  <Application>Microsoft Office PowerPoint</Application>
  <PresentationFormat>Widescreen</PresentationFormat>
  <Paragraphs>2</Paragraphs>
  <Slides>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1</cp:revision>
  <dcterms:created xsi:type="dcterms:W3CDTF">2020-12-06T15:05:43Z</dcterms:created>
  <dcterms:modified xsi:type="dcterms:W3CDTF">2020-12-07T10:13:39Z</dcterms:modified>
</cp:coreProperties>
</file>