
<file path=[Content_Types].xml><?xml version="1.0" encoding="utf-8"?>
<Types xmlns="http://schemas.openxmlformats.org/package/2006/content-types"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2E96"/>
    <a:srgbClr val="A2D5E0"/>
    <a:srgbClr val="B6E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>
        <p:scale>
          <a:sx n="74" d="100"/>
          <a:sy n="74" d="100"/>
        </p:scale>
        <p:origin x="1554" y="81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DD868-CE5A-4477-8B50-06F3FC1360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CA058D-3B09-4EFB-A4BF-2F25266561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BDAFBE-7A04-44DE-A7E8-DE2954226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8EAE-1475-4FC5-BE61-390F1A45C54D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ED84C-C567-425C-88F2-8FA583F58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4DF5F-DCAF-43B3-BE3D-FBFDC1AC0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2D516-9438-4EF0-B5D1-EDCA7E664E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1426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2431B-541D-42FE-A0C5-403E10850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557D4-F0F6-4736-BAC2-7DCE5B9C5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E3B2CA-C9BB-47B0-88B1-4C1E8E63A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8EAE-1475-4FC5-BE61-390F1A45C54D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7213B8-C513-4D85-9A01-5B1A50523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64E0E8-04E2-4DB6-BC26-73A9DE9CD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2D516-9438-4EF0-B5D1-EDCA7E664E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7708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3CAC4-0699-41BF-8AC3-751D8A1A5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EA1CB0-7C12-4A06-8121-34C839BFC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FB165F-B50B-44B0-A783-AA60CD600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8EAE-1475-4FC5-BE61-390F1A45C54D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A2BBF0-0535-4895-9BFE-990273ED0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B4C200-897D-46E3-A96E-5E27A5A33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2D516-9438-4EF0-B5D1-EDCA7E664E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7477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B2AA9-D9E2-4139-8CC4-FA3C2AC04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830E2-932D-417F-AF19-B296C1B41D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270F10-B024-4B9A-8B96-5CF8A63155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957DDE-B9BA-4EBE-ABC1-CAC30A6B1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8EAE-1475-4FC5-BE61-390F1A45C54D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03A359-201E-4D8A-9E3F-B833025B6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658529-E915-4B45-B2A4-C15370673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2D516-9438-4EF0-B5D1-EDCA7E664E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0693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E9EB4-A91F-4261-981F-E3E07FEC6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B9A920-9B20-4E48-BF37-74CF093A44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B4C490-B043-4CDF-B85E-56706A82E6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DAC0A-E0A5-4732-9D2E-9EE73EB5CE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4F8949-ED14-44BB-AB5F-7820D2E66D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8BDB1F-E3EB-4186-A3BA-B17D2B0EF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8EAE-1475-4FC5-BE61-390F1A45C54D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A39B3D-91B5-406A-964B-D6ADD20A5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53E7B5-CCF2-428C-824C-90D08DA68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2D516-9438-4EF0-B5D1-EDCA7E664E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2910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080B5-4DA0-460D-857C-80EF23C8D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40D6E3-FA47-4409-A8E5-9423016AB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8EAE-1475-4FC5-BE61-390F1A45C54D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E6BBE1-E66E-4007-9D1E-EB86FA2D4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9F73D8-D272-41AB-9E79-347E84A69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2D516-9438-4EF0-B5D1-EDCA7E664E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1858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93BD10-AA89-42FE-9783-FD0AFE9AD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8EAE-1475-4FC5-BE61-390F1A45C54D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D8E363-28D3-4FF5-A6E9-7A00947B9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81023F-EBF1-4C03-92C8-BDEC75D30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2D516-9438-4EF0-B5D1-EDCA7E664E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393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970CD-DDF7-43B8-9D13-61C1AC621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902FC4-69D4-4E6E-9C80-4DC2A3D5DB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5649F8-29D3-4143-A6A8-EA6EE36CC6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8D3765-9F04-41A5-AE8B-BB7FE55E1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8EAE-1475-4FC5-BE61-390F1A45C54D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E7068F-07A8-4E27-95F4-FE4F16A09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B4683-6035-4C9A-A059-8AF7F400B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2D516-9438-4EF0-B5D1-EDCA7E664E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9650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46547-A734-47A6-A0B0-E1B988882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1C0704-AA03-4F7E-8772-DAF26E9773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429E3E-7E93-45B7-A0A0-1576BE5E33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CEC20F-BC49-431E-AA65-3A98B2F58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8EAE-1475-4FC5-BE61-390F1A45C54D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90BA15-40BD-4676-8B61-18249EA4D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51AFEA-9253-4F0F-8591-5E924B7E2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2D516-9438-4EF0-B5D1-EDCA7E664E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02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52456-9BFB-43DC-9568-E1E695F8D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868884-F7DF-4C1E-A08D-FA44374F9E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48E3FC-C4AE-48ED-8FBF-1D4DACFDB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8EAE-1475-4FC5-BE61-390F1A45C54D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282A1-F50C-4C9A-845E-C1C6A2AC6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3DC40B-9DDE-4B53-945D-D8AF4D1F3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2D516-9438-4EF0-B5D1-EDCA7E664E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497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A0F457-CCCB-4031-B704-B72DC669AB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11A8F1-50F3-4D36-A8E5-30728E4F92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9449DC-958F-4A5F-BDB7-999B8F3CE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8EAE-1475-4FC5-BE61-390F1A45C54D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A94BCE-ACA0-40C4-9581-730B90263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78D88E-9ECC-48A3-B289-BCCA12A7F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2D516-9438-4EF0-B5D1-EDCA7E664E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7664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E5D913-3B62-42BD-9644-FDE6BF3E5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F3417C-AB8B-4776-8C17-0238E5696F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19296B-2844-40FC-B8F7-C21DE6A27E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FA8EAE-1475-4FC5-BE61-390F1A45C54D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AFD03E-728B-47E9-9B46-7DE73E9D1B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5D3854-EC86-4EBE-A3B3-73E3E6390B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2D516-9438-4EF0-B5D1-EDCA7E664E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0499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NULL" TargetMode="External"/><Relationship Id="rId7" Type="http://schemas.openxmlformats.org/officeDocument/2006/relationships/image" Target="../media/image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microsoft.com/office/2007/relationships/media" Target="../media/media2.mp3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33453-7B72-4FAB-A140-113352700B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309F6E-333B-45F8-B536-6D6C2173E8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winter animation final ">
            <a:hlinkClick r:id="" action="ppaction://media"/>
            <a:extLst>
              <a:ext uri="{FF2B5EF4-FFF2-40B4-BE49-F238E27FC236}">
                <a16:creationId xmlns:a16="http://schemas.microsoft.com/office/drawing/2014/main" id="{567B2EA6-E226-4CF2-A568-79739DC70FD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>
                  <p14:fade in="2250" out="30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B72E96"/>
          </a:solidFill>
        </p:spPr>
      </p:pic>
      <p:pic>
        <p:nvPicPr>
          <p:cNvPr id="5" name="Deck the Halls A">
            <a:hlinkClick r:id="" action="ppaction://media"/>
            <a:extLst>
              <a:ext uri="{FF2B5EF4-FFF2-40B4-BE49-F238E27FC236}">
                <a16:creationId xmlns:a16="http://schemas.microsoft.com/office/drawing/2014/main" id="{A67876AA-9FDB-43C8-B56B-A0CB038AB89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219959.204"/>
                  <p14:fade in="1000" out="20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35995" y="-1102217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068137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00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numSld="999">
                <p:cTn id="1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2EEE4-3C8A-4F0F-99A6-EE3BA09A1F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913F27-93B9-4058-A083-C7B35E4C1B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1F657D-4EC7-46DC-AC6F-14952079996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6EB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810930-BF4C-48C7-B99B-DD6ECCCAA538}"/>
              </a:ext>
            </a:extLst>
          </p:cNvPr>
          <p:cNvSpPr txBox="1"/>
          <p:nvPr/>
        </p:nvSpPr>
        <p:spPr>
          <a:xfrm>
            <a:off x="3413471" y="1536174"/>
            <a:ext cx="536505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B72E96"/>
                </a:solidFill>
                <a:latin typeface="Avenir Next LT Pro Light" panose="020B0304020202020204" pitchFamily="34" charset="0"/>
                <a:cs typeface="Segoe UI" panose="020B0502040204020203" pitchFamily="34" charset="0"/>
              </a:rPr>
              <a:t>Have a Merry Christmas!</a:t>
            </a:r>
          </a:p>
          <a:p>
            <a:endParaRPr lang="en-GB" sz="4800" dirty="0">
              <a:latin typeface="Avenir Next LT Pro Light" panose="020B0304020202020204" pitchFamily="34" charset="0"/>
              <a:cs typeface="Segoe UI" panose="020B0502040204020203" pitchFamily="34" charset="0"/>
            </a:endParaRPr>
          </a:p>
          <a:p>
            <a:pPr algn="ctr"/>
            <a:r>
              <a:rPr lang="en-GB" sz="4800" dirty="0">
                <a:solidFill>
                  <a:srgbClr val="B72E96"/>
                </a:solidFill>
                <a:latin typeface="Avenir Next LT Pro Light" panose="020B0304020202020204" pitchFamily="34" charset="0"/>
                <a:cs typeface="Segoe UI" panose="020B0502040204020203" pitchFamily="34" charset="0"/>
              </a:rPr>
              <a:t>With love from </a:t>
            </a:r>
          </a:p>
          <a:p>
            <a:pPr algn="ctr"/>
            <a:r>
              <a:rPr lang="en-GB" sz="4800" dirty="0">
                <a:solidFill>
                  <a:srgbClr val="B72E96"/>
                </a:solidFill>
                <a:latin typeface="Avenir Next LT Pro Light" panose="020B0304020202020204" pitchFamily="34" charset="0"/>
                <a:cs typeface="Segoe UI" panose="020B0502040204020203" pitchFamily="34" charset="0"/>
              </a:rPr>
              <a:t>(Insert name here) </a:t>
            </a:r>
          </a:p>
        </p:txBody>
      </p:sp>
    </p:spTree>
    <p:extLst>
      <p:ext uri="{BB962C8B-B14F-4D97-AF65-F5344CB8AC3E}">
        <p14:creationId xmlns:p14="http://schemas.microsoft.com/office/powerpoint/2010/main" val="2229302609"/>
      </p:ext>
    </p:extLst>
  </p:cSld>
  <p:clrMapOvr>
    <a:masterClrMapping/>
  </p:clrMapOvr>
  <p:transition advClick="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13</Words>
  <Application>Microsoft Office PowerPoint</Application>
  <PresentationFormat>Widescreen</PresentationFormat>
  <Paragraphs>4</Paragraphs>
  <Slides>2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Avenir Next LT Pro Light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Isabella Avery</dc:creator>
  <cp:lastModifiedBy>Isabella Avery</cp:lastModifiedBy>
  <cp:revision>2</cp:revision>
  <dcterms:created xsi:type="dcterms:W3CDTF">2020-12-08T10:46:40Z</dcterms:created>
  <dcterms:modified xsi:type="dcterms:W3CDTF">2020-12-08T11:31:42Z</dcterms:modified>
</cp:coreProperties>
</file>